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A3_96123AE4.xml" ContentType="application/vnd.ms-powerpoint.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1A7_87CFCAC8.xml" ContentType="application/vnd.ms-powerpoint.comments+xml"/>
  <Override PartName="/ppt/comments/modernComment_1A8_E3E726E7.xml" ContentType="application/vnd.ms-powerpoint.comments+xml"/>
  <Override PartName="/ppt/notesSlides/notesSlide10.xml" ContentType="application/vnd.openxmlformats-officedocument.presentationml.notesSlide+xml"/>
  <Override PartName="/ppt/comments/modernComment_1AB_78508E06.xml" ContentType="application/vnd.ms-powerpoint.comments+xml"/>
  <Override PartName="/ppt/notesSlides/notesSlide11.xml" ContentType="application/vnd.openxmlformats-officedocument.presentationml.notesSlide+xml"/>
  <Override PartName="/ppt/comments/modernComment_1AF_D18020C0.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1" r:id="rId5"/>
    <p:sldMasterId id="2147483671" r:id="rId6"/>
    <p:sldMasterId id="2147483678" r:id="rId7"/>
    <p:sldMasterId id="2147483681" r:id="rId8"/>
  </p:sldMasterIdLst>
  <p:notesMasterIdLst>
    <p:notesMasterId r:id="rId37"/>
  </p:notesMasterIdLst>
  <p:handoutMasterIdLst>
    <p:handoutMasterId r:id="rId38"/>
  </p:handoutMasterIdLst>
  <p:sldIdLst>
    <p:sldId id="394" r:id="rId9"/>
    <p:sldId id="387" r:id="rId10"/>
    <p:sldId id="415" r:id="rId11"/>
    <p:sldId id="416" r:id="rId12"/>
    <p:sldId id="419" r:id="rId13"/>
    <p:sldId id="430" r:id="rId14"/>
    <p:sldId id="420" r:id="rId15"/>
    <p:sldId id="381" r:id="rId16"/>
    <p:sldId id="406" r:id="rId17"/>
    <p:sldId id="421" r:id="rId18"/>
    <p:sldId id="413" r:id="rId19"/>
    <p:sldId id="338" r:id="rId20"/>
    <p:sldId id="414" r:id="rId21"/>
    <p:sldId id="407" r:id="rId22"/>
    <p:sldId id="422" r:id="rId23"/>
    <p:sldId id="423" r:id="rId24"/>
    <p:sldId id="424" r:id="rId25"/>
    <p:sldId id="395" r:id="rId26"/>
    <p:sldId id="412" r:id="rId27"/>
    <p:sldId id="425" r:id="rId28"/>
    <p:sldId id="426" r:id="rId29"/>
    <p:sldId id="427" r:id="rId30"/>
    <p:sldId id="428" r:id="rId31"/>
    <p:sldId id="429" r:id="rId32"/>
    <p:sldId id="431" r:id="rId33"/>
    <p:sldId id="432" r:id="rId34"/>
    <p:sldId id="418" r:id="rId35"/>
    <p:sldId id="417" r:id="rId36"/>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EB8330-1540-5069-9F11-9F6594A85068}" name="Melgar Alcantud, Angel" initials="AM" userId="S::angel.melgar@gencat.cat::609c6823-168c-4f4f-a47e-82898ed4e60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B6B6"/>
    <a:srgbClr val="666666"/>
    <a:srgbClr val="333333"/>
    <a:srgbClr val="E6E6E6"/>
    <a:srgbClr val="D96666"/>
    <a:srgbClr val="CD3333"/>
    <a:srgbClr val="676767"/>
    <a:srgbClr val="999999"/>
    <a:srgbClr val="F2CCC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Estil amb tema 1 - èmfasi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ense estil ni q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26" autoAdjust="0"/>
    <p:restoredTop sz="94654" autoAdjust="0"/>
  </p:normalViewPr>
  <p:slideViewPr>
    <p:cSldViewPr snapToGrid="0" showGuides="1">
      <p:cViewPr varScale="1">
        <p:scale>
          <a:sx n="81" d="100"/>
          <a:sy n="81" d="100"/>
        </p:scale>
        <p:origin x="989" y="62"/>
      </p:cViewPr>
      <p:guideLst>
        <p:guide orient="horz" pos="2160"/>
        <p:guide pos="3840"/>
      </p:guideLst>
    </p:cSldViewPr>
  </p:slideViewPr>
  <p:outlineViewPr>
    <p:cViewPr>
      <p:scale>
        <a:sx n="33" d="100"/>
        <a:sy n="33" d="100"/>
      </p:scale>
      <p:origin x="0" y="-2940"/>
    </p:cViewPr>
  </p:outlineViewPr>
  <p:notesTextViewPr>
    <p:cViewPr>
      <p:scale>
        <a:sx n="1" d="1"/>
        <a:sy n="1" d="1"/>
      </p:scale>
      <p:origin x="0" y="0"/>
    </p:cViewPr>
  </p:notesTextViewPr>
  <p:notesViewPr>
    <p:cSldViewPr snapToGrid="0" showGuides="1">
      <p:cViewPr varScale="1">
        <p:scale>
          <a:sx n="86" d="100"/>
          <a:sy n="86" d="100"/>
        </p:scale>
        <p:origin x="2774" y="6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presProps" Target="presProps.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microsoft.com/office/2018/10/relationships/authors" Target="author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handoutMaster" Target="handoutMasters/handoutMaster1.xml"/></Relationships>
</file>

<file path=ppt/comments/modernComment_1A3_96123AE4.xml><?xml version="1.0" encoding="utf-8"?>
<p188:cmLst xmlns:a="http://schemas.openxmlformats.org/drawingml/2006/main" xmlns:r="http://schemas.openxmlformats.org/officeDocument/2006/relationships" xmlns:p188="http://schemas.microsoft.com/office/powerpoint/2018/8/main">
  <p188:cm id="{F8384DDE-4666-4FB3-8656-8C0C31325257}" authorId="{88EB8330-1540-5069-9F11-9F6594A85068}" created="2026-04-27T11:46:23.408">
    <ac:txMkLst xmlns:ac="http://schemas.microsoft.com/office/drawing/2013/main/command">
      <pc:docMk xmlns:pc="http://schemas.microsoft.com/office/powerpoint/2013/main/command"/>
      <pc:sldMk xmlns:pc="http://schemas.microsoft.com/office/powerpoint/2013/main/command" cId="2517777124" sldId="419"/>
      <ac:spMk id="13" creationId="{50E4946D-90C2-EAD7-327A-D3F363A95A4B}"/>
      <ac:txMk cp="391" len="1">
        <ac:context len="504" hash="710513459"/>
      </ac:txMk>
    </ac:txMkLst>
    <p188:pos x="2401941" y="2543703"/>
    <p188:txBody>
      <a:bodyPr/>
      <a:lstStyle/>
      <a:p>
        <a:r>
          <a:rPr lang="ca-ES"/>
          <a:t>Millor dir "has been". Penso que cal donar-li un caire d'actualitat.</a:t>
        </a:r>
      </a:p>
    </p188:txBody>
  </p188:cm>
</p188:cmLst>
</file>

<file path=ppt/comments/modernComment_1A7_87CFCAC8.xml><?xml version="1.0" encoding="utf-8"?>
<p188:cmLst xmlns:a="http://schemas.openxmlformats.org/drawingml/2006/main" xmlns:r="http://schemas.openxmlformats.org/officeDocument/2006/relationships" xmlns:p188="http://schemas.microsoft.com/office/powerpoint/2018/8/main">
  <p188:cm id="{8F5D550F-0B08-412B-889C-33601C10668E}" authorId="{88EB8330-1540-5069-9F11-9F6594A85068}" created="2026-04-27T13:30:07.703">
    <ac:txMkLst xmlns:ac="http://schemas.microsoft.com/office/drawing/2013/main/command">
      <pc:docMk xmlns:pc="http://schemas.microsoft.com/office/powerpoint/2013/main/command"/>
      <pc:sldMk xmlns:pc="http://schemas.microsoft.com/office/powerpoint/2013/main/command" cId="2278542024" sldId="423"/>
      <ac:graphicFrameMk id="9" creationId="{6AAEE9D8-88D4-AED4-8420-15526EFFCBD4}"/>
      <ac:tblMk/>
      <ac:tcMk rowId="599518731" colId="1322920814"/>
      <ac:txMk cp="0" len="16">
        <ac:context len="19" hash="1241490896"/>
      </ac:txMk>
    </ac:txMkLst>
    <p188:pos x="2232259" y="2971508"/>
    <p188:txBody>
      <a:bodyPr/>
      <a:lstStyle/>
      <a:p>
        <a:r>
          <a:rPr lang="ca-ES"/>
          <a:t>Contrast session 1</a:t>
        </a:r>
      </a:p>
    </p188:txBody>
  </p188:cm>
</p188:cmLst>
</file>

<file path=ppt/comments/modernComment_1A8_E3E726E7.xml><?xml version="1.0" encoding="utf-8"?>
<p188:cmLst xmlns:a="http://schemas.openxmlformats.org/drawingml/2006/main" xmlns:r="http://schemas.openxmlformats.org/officeDocument/2006/relationships" xmlns:p188="http://schemas.microsoft.com/office/powerpoint/2018/8/main">
  <p188:cm id="{F9EC6CB8-CDB0-49AC-8EC6-2FF0DE2F6C8F}" authorId="{88EB8330-1540-5069-9F11-9F6594A85068}" created="2026-04-27T13:30:23.453">
    <ac:txMkLst xmlns:ac="http://schemas.microsoft.com/office/drawing/2013/main/command">
      <pc:docMk xmlns:pc="http://schemas.microsoft.com/office/powerpoint/2013/main/command"/>
      <pc:sldMk xmlns:pc="http://schemas.microsoft.com/office/powerpoint/2013/main/command" cId="3823576807" sldId="424"/>
      <ac:graphicFrameMk id="3" creationId="{5C3A7FA9-AB9C-B4E4-1C5F-2C0D7E23ACF6}"/>
      <ac:tblMk/>
      <ac:tcMk rowId="3933959548" colId="3007079391"/>
      <ac:txMk cp="0" len="16">
        <ac:context len="19" hash="1241490929"/>
      </ac:txMk>
    </ac:txMkLst>
    <p188:pos x="2214307" y="2661512"/>
    <p188:txBody>
      <a:bodyPr/>
      <a:lstStyle/>
      <a:p>
        <a:r>
          <a:rPr lang="ca-ES"/>
          <a:t>Contrast session 2</a:t>
        </a:r>
      </a:p>
    </p188:txBody>
  </p188:cm>
</p188:cmLst>
</file>

<file path=ppt/comments/modernComment_1AB_78508E06.xml><?xml version="1.0" encoding="utf-8"?>
<p188:cmLst xmlns:a="http://schemas.openxmlformats.org/drawingml/2006/main" xmlns:r="http://schemas.openxmlformats.org/officeDocument/2006/relationships" xmlns:p188="http://schemas.microsoft.com/office/powerpoint/2018/8/main">
  <p188:cm id="{8319A90A-9771-42E7-B126-194CC1413FD8}" authorId="{88EB8330-1540-5069-9F11-9F6594A85068}" created="2026-04-27T13:33:20.221">
    <ac:txMkLst xmlns:ac="http://schemas.microsoft.com/office/drawing/2013/main/command">
      <pc:docMk xmlns:pc="http://schemas.microsoft.com/office/powerpoint/2013/main/command"/>
      <pc:sldMk xmlns:pc="http://schemas.microsoft.com/office/powerpoint/2013/main/command" cId="2018545158" sldId="427"/>
      <ac:spMk id="3" creationId="{D87CD1BB-E92E-F7B3-5E3C-4524915FBFF6}"/>
      <ac:txMk cp="17" len="4">
        <ac:context len="385" hash="2044097818"/>
      </ac:txMk>
    </ac:txMkLst>
    <p188:pos x="4394075" y="230153"/>
    <p188:txBody>
      <a:bodyPr/>
      <a:lstStyle/>
      <a:p>
        <a:r>
          <a:rPr lang="ca-ES"/>
          <a:t>Is finished (per no repetir complete)</a:t>
        </a:r>
      </a:p>
    </p188:txBody>
  </p188:cm>
</p188:cmLst>
</file>

<file path=ppt/comments/modernComment_1AF_D18020C0.xml><?xml version="1.0" encoding="utf-8"?>
<p188:cmLst xmlns:a="http://schemas.openxmlformats.org/drawingml/2006/main" xmlns:r="http://schemas.openxmlformats.org/officeDocument/2006/relationships" xmlns:p188="http://schemas.microsoft.com/office/powerpoint/2018/8/main">
  <p188:cm id="{97F49BAC-2A0B-47AF-87F3-0DBA9E2416D7}" authorId="{88EB8330-1540-5069-9F11-9F6594A85068}" created="2026-04-27T13:37:38.449">
    <ac:deMkLst xmlns:ac="http://schemas.microsoft.com/office/drawing/2013/main/command">
      <pc:docMk xmlns:pc="http://schemas.microsoft.com/office/powerpoint/2013/main/command"/>
      <pc:sldMk xmlns:pc="http://schemas.microsoft.com/office/powerpoint/2013/main/command" cId="3514835136" sldId="431"/>
      <ac:picMk id="4" creationId="{D3AD77F7-74F2-4C4B-AC63-17B1AC9D1B6B}"/>
    </ac:deMkLst>
    <p188:txBody>
      <a:bodyPr/>
      <a:lstStyle/>
      <a:p>
        <a:r>
          <a:rPr lang="ca-ES"/>
          <a:t>Potser fer servir imatges més gràfiques i il·lustratives, ja que aquesta serà difícil de comprendre per a una audiència no catalanoparlant.</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a:extLst>
              <a:ext uri="{FF2B5EF4-FFF2-40B4-BE49-F238E27FC236}">
                <a16:creationId xmlns:a16="http://schemas.microsoft.com/office/drawing/2014/main" id="{BAA7525A-767A-4AA5-C576-505B9A32FC0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a-ES"/>
          </a:p>
        </p:txBody>
      </p:sp>
      <p:sp>
        <p:nvSpPr>
          <p:cNvPr id="3" name="Contenidor de data 2">
            <a:extLst>
              <a:ext uri="{FF2B5EF4-FFF2-40B4-BE49-F238E27FC236}">
                <a16:creationId xmlns:a16="http://schemas.microsoft.com/office/drawing/2014/main" id="{F5C1F683-AC94-81DB-B693-03286DC973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16CB63-8995-48C7-9927-3FA900FABA2A}" type="datetimeFigureOut">
              <a:rPr lang="ca-ES" smtClean="0"/>
              <a:t>5/6/2026</a:t>
            </a:fld>
            <a:endParaRPr lang="ca-ES"/>
          </a:p>
        </p:txBody>
      </p:sp>
      <p:sp>
        <p:nvSpPr>
          <p:cNvPr id="4" name="Contenidor de peu de pàgina 3">
            <a:extLst>
              <a:ext uri="{FF2B5EF4-FFF2-40B4-BE49-F238E27FC236}">
                <a16:creationId xmlns:a16="http://schemas.microsoft.com/office/drawing/2014/main" id="{EE7FB11C-75D1-1412-659C-DBBAD6587D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Evaluation of Headteachers and principals</a:t>
            </a:r>
            <a:endParaRPr lang="ca-ES"/>
          </a:p>
        </p:txBody>
      </p:sp>
      <p:sp>
        <p:nvSpPr>
          <p:cNvPr id="5" name="Contenidor de número de diapositiva 4">
            <a:extLst>
              <a:ext uri="{FF2B5EF4-FFF2-40B4-BE49-F238E27FC236}">
                <a16:creationId xmlns:a16="http://schemas.microsoft.com/office/drawing/2014/main" id="{386006A0-B6B8-36C4-9DEE-01C131EF30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24A285-62F9-4CF0-B7DA-6E1CAA7B6B78}" type="slidenum">
              <a:rPr lang="ca-ES" smtClean="0"/>
              <a:t>‹#›</a:t>
            </a:fld>
            <a:endParaRPr lang="ca-ES"/>
          </a:p>
        </p:txBody>
      </p:sp>
    </p:spTree>
    <p:extLst>
      <p:ext uri="{BB962C8B-B14F-4D97-AF65-F5344CB8AC3E}">
        <p14:creationId xmlns:p14="http://schemas.microsoft.com/office/powerpoint/2010/main" val="596926688"/>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ontenidor de capçalera 1">
            <a:extLst>
              <a:ext uri="{FF2B5EF4-FFF2-40B4-BE49-F238E27FC236}">
                <a16:creationId xmlns:a16="http://schemas.microsoft.com/office/drawing/2014/main" id="{1FF66848-D68A-DD60-8FE1-932DFDCA4225}"/>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1pPr>
          </a:lstStyle>
          <a:p>
            <a:pPr lvl="0"/>
            <a:endParaRPr lang="ca-ES"/>
          </a:p>
        </p:txBody>
      </p:sp>
      <p:sp>
        <p:nvSpPr>
          <p:cNvPr id="3" name="Contenidor de data 2">
            <a:extLst>
              <a:ext uri="{FF2B5EF4-FFF2-40B4-BE49-F238E27FC236}">
                <a16:creationId xmlns:a16="http://schemas.microsoft.com/office/drawing/2014/main" id="{C4EB2D3E-B05A-34E1-7172-F089B359DD5A}"/>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1pPr>
          </a:lstStyle>
          <a:p>
            <a:pPr lvl="0"/>
            <a:fld id="{C9A26C02-357F-43FC-8548-594879C55D6E}" type="datetime1">
              <a:rPr lang="ca-ES"/>
              <a:pPr lvl="0"/>
              <a:t>5/6/2026</a:t>
            </a:fld>
            <a:endParaRPr lang="ca-ES"/>
          </a:p>
        </p:txBody>
      </p:sp>
      <p:sp>
        <p:nvSpPr>
          <p:cNvPr id="4" name="Contenidor d'imatge de diapositiva 3">
            <a:extLst>
              <a:ext uri="{FF2B5EF4-FFF2-40B4-BE49-F238E27FC236}">
                <a16:creationId xmlns:a16="http://schemas.microsoft.com/office/drawing/2014/main" id="{C484EFC3-EB6E-84D5-826C-DD149D2216E1}"/>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Contenidor de notes 4">
            <a:extLst>
              <a:ext uri="{FF2B5EF4-FFF2-40B4-BE49-F238E27FC236}">
                <a16:creationId xmlns:a16="http://schemas.microsoft.com/office/drawing/2014/main" id="{278940D1-DE3E-EDD7-7CEC-31D76220A0ED}"/>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ca-ES"/>
              <a:t>Feu clic per editar els estils del text del patró</a:t>
            </a:r>
          </a:p>
          <a:p>
            <a:pPr lvl="1"/>
            <a:r>
              <a:rPr lang="ca-ES"/>
              <a:t>Segon nivell</a:t>
            </a:r>
          </a:p>
          <a:p>
            <a:pPr lvl="2"/>
            <a:r>
              <a:rPr lang="ca-ES"/>
              <a:t>Tercer nivell</a:t>
            </a:r>
          </a:p>
          <a:p>
            <a:pPr lvl="3"/>
            <a:r>
              <a:rPr lang="ca-ES"/>
              <a:t>Quart nivell</a:t>
            </a:r>
          </a:p>
          <a:p>
            <a:pPr lvl="4"/>
            <a:r>
              <a:rPr lang="ca-ES"/>
              <a:t>Cinquè nivell</a:t>
            </a:r>
          </a:p>
        </p:txBody>
      </p:sp>
      <p:sp>
        <p:nvSpPr>
          <p:cNvPr id="6" name="Contenidor de peu de pàgina 5">
            <a:extLst>
              <a:ext uri="{FF2B5EF4-FFF2-40B4-BE49-F238E27FC236}">
                <a16:creationId xmlns:a16="http://schemas.microsoft.com/office/drawing/2014/main" id="{175BBE03-53A8-D153-EB2D-4A4D4DA7F5CC}"/>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1pPr>
          </a:lstStyle>
          <a:p>
            <a:pPr lvl="0"/>
            <a:r>
              <a:rPr lang="en-US"/>
              <a:t>Evaluation of Headteachers and principals</a:t>
            </a:r>
            <a:endParaRPr lang="ca-ES"/>
          </a:p>
        </p:txBody>
      </p:sp>
      <p:sp>
        <p:nvSpPr>
          <p:cNvPr id="7" name="Contenidor de número de diapositiva 6">
            <a:extLst>
              <a:ext uri="{FF2B5EF4-FFF2-40B4-BE49-F238E27FC236}">
                <a16:creationId xmlns:a16="http://schemas.microsoft.com/office/drawing/2014/main" id="{B63E8B99-B821-0629-6832-CB4CE682CD2C}"/>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1pPr>
          </a:lstStyle>
          <a:p>
            <a:pPr lvl="0"/>
            <a:fld id="{6C38C181-AD71-4E41-B926-A738AF06117E}" type="slidenum">
              <a:t>‹#›</a:t>
            </a:fld>
            <a:endParaRPr lang="ca-ES"/>
          </a:p>
        </p:txBody>
      </p:sp>
    </p:spTree>
    <p:extLst>
      <p:ext uri="{BB962C8B-B14F-4D97-AF65-F5344CB8AC3E}">
        <p14:creationId xmlns:p14="http://schemas.microsoft.com/office/powerpoint/2010/main" val="1825317014"/>
      </p:ext>
    </p:extLst>
  </p:cSld>
  <p:clrMap bg1="lt1" tx1="dk1" bg2="lt2" tx2="dk2" accent1="accent1" accent2="accent2" accent3="accent3" accent4="accent4" accent5="accent5" accent6="accent6" hlink="hlink" folHlink="folHlink"/>
  <p:hf hdr="0" ftr="0" dt="0"/>
  <p:notesStyle>
    <a:lvl1pPr marL="0" marR="0" lvl="0"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ca-ES"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dirty="0"/>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2</a:t>
            </a:fld>
            <a:endParaRPr lang="ca-ES"/>
          </a:p>
        </p:txBody>
      </p:sp>
    </p:spTree>
    <p:extLst>
      <p:ext uri="{BB962C8B-B14F-4D97-AF65-F5344CB8AC3E}">
        <p14:creationId xmlns:p14="http://schemas.microsoft.com/office/powerpoint/2010/main" val="746811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18</a:t>
            </a:fld>
            <a:endParaRPr lang="ca-ES"/>
          </a:p>
        </p:txBody>
      </p:sp>
    </p:spTree>
    <p:extLst>
      <p:ext uri="{BB962C8B-B14F-4D97-AF65-F5344CB8AC3E}">
        <p14:creationId xmlns:p14="http://schemas.microsoft.com/office/powerpoint/2010/main" val="4411268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D6908-6DC3-63AC-C0C9-193580F1B32E}"/>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75426844-E33F-0E30-AF12-9174ADE0F7C6}"/>
              </a:ext>
            </a:extLst>
          </p:cNvPr>
          <p:cNvSpPr>
            <a:spLocks noGrp="1" noRot="1" noChangeAspect="1"/>
          </p:cNvSpPr>
          <p:nvPr>
            <p:ph type="sldImg"/>
          </p:nvPr>
        </p:nvSpPr>
        <p:spPr>
          <a:xfrm>
            <a:off x="685800" y="1143000"/>
            <a:ext cx="5486400" cy="3086100"/>
          </a:xfrm>
        </p:spPr>
      </p:sp>
      <p:sp>
        <p:nvSpPr>
          <p:cNvPr id="3" name="Contenidor de notes 2">
            <a:extLst>
              <a:ext uri="{FF2B5EF4-FFF2-40B4-BE49-F238E27FC236}">
                <a16:creationId xmlns:a16="http://schemas.microsoft.com/office/drawing/2014/main" id="{42A31EC3-23CA-BF48-B6E0-A6A2E691A401}"/>
              </a:ext>
            </a:extLst>
          </p:cNvPr>
          <p:cNvSpPr>
            <a:spLocks noGrp="1"/>
          </p:cNvSpPr>
          <p:nvPr>
            <p:ph type="body" idx="1"/>
          </p:nvPr>
        </p:nvSpPr>
        <p:spPr/>
        <p:txBody>
          <a:bodyPr/>
          <a:lstStyle/>
          <a:p>
            <a:endParaRPr lang="ca-ES"/>
          </a:p>
        </p:txBody>
      </p:sp>
      <p:sp>
        <p:nvSpPr>
          <p:cNvPr id="5" name="Contenidor de número de diapositiva 4">
            <a:extLst>
              <a:ext uri="{FF2B5EF4-FFF2-40B4-BE49-F238E27FC236}">
                <a16:creationId xmlns:a16="http://schemas.microsoft.com/office/drawing/2014/main" id="{A8A246AA-4CFA-A754-C3A4-64542AD6AA94}"/>
              </a:ext>
            </a:extLst>
          </p:cNvPr>
          <p:cNvSpPr>
            <a:spLocks noGrp="1"/>
          </p:cNvSpPr>
          <p:nvPr>
            <p:ph type="sldNum" sz="quarter" idx="11"/>
          </p:nvPr>
        </p:nvSpPr>
        <p:spPr/>
        <p:txBody>
          <a:bodyPr/>
          <a:lstStyle/>
          <a:p>
            <a:pPr lvl="0"/>
            <a:fld id="{6C38C181-AD71-4E41-B926-A738AF06117E}" type="slidenum">
              <a:rPr lang="ca-ES" smtClean="0"/>
              <a:t>24</a:t>
            </a:fld>
            <a:endParaRPr lang="ca-ES"/>
          </a:p>
        </p:txBody>
      </p:sp>
    </p:spTree>
    <p:extLst>
      <p:ext uri="{BB962C8B-B14F-4D97-AF65-F5344CB8AC3E}">
        <p14:creationId xmlns:p14="http://schemas.microsoft.com/office/powerpoint/2010/main" val="2420725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6C38C181-AD71-4E41-B926-A738AF06117E}" type="slidenum">
              <a:rPr lang="en-US" smtClean="0"/>
              <a:t>26</a:t>
            </a:fld>
            <a:endParaRPr lang="en-US"/>
          </a:p>
        </p:txBody>
      </p:sp>
    </p:spTree>
    <p:extLst>
      <p:ext uri="{BB962C8B-B14F-4D97-AF65-F5344CB8AC3E}">
        <p14:creationId xmlns:p14="http://schemas.microsoft.com/office/powerpoint/2010/main" val="3917907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dirty="0"/>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27</a:t>
            </a:fld>
            <a:endParaRPr lang="ca-ES"/>
          </a:p>
        </p:txBody>
      </p:sp>
    </p:spTree>
    <p:extLst>
      <p:ext uri="{BB962C8B-B14F-4D97-AF65-F5344CB8AC3E}">
        <p14:creationId xmlns:p14="http://schemas.microsoft.com/office/powerpoint/2010/main" val="2863296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3</a:t>
            </a:fld>
            <a:endParaRPr lang="ca-ES"/>
          </a:p>
        </p:txBody>
      </p:sp>
    </p:spTree>
    <p:extLst>
      <p:ext uri="{BB962C8B-B14F-4D97-AF65-F5344CB8AC3E}">
        <p14:creationId xmlns:p14="http://schemas.microsoft.com/office/powerpoint/2010/main" val="1776942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dirty="0"/>
          </a:p>
        </p:txBody>
      </p:sp>
      <p:sp>
        <p:nvSpPr>
          <p:cNvPr id="4" name="Contenidor de número de diapositiva 3"/>
          <p:cNvSpPr>
            <a:spLocks noGrp="1"/>
          </p:cNvSpPr>
          <p:nvPr>
            <p:ph type="sldNum" sz="quarter" idx="10"/>
          </p:nvPr>
        </p:nvSpPr>
        <p:spPr/>
        <p:txBody>
          <a:bodyPr/>
          <a:lstStyle/>
          <a:p>
            <a:pPr lvl="0"/>
            <a:fld id="{6C38C181-AD71-4E41-B926-A738AF06117E}" type="slidenum">
              <a:rPr lang="ca-ES" smtClean="0"/>
              <a:t>4</a:t>
            </a:fld>
            <a:endParaRPr lang="ca-ES"/>
          </a:p>
        </p:txBody>
      </p:sp>
    </p:spTree>
    <p:extLst>
      <p:ext uri="{BB962C8B-B14F-4D97-AF65-F5344CB8AC3E}">
        <p14:creationId xmlns:p14="http://schemas.microsoft.com/office/powerpoint/2010/main" val="901388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FA47A-6C01-C813-059A-0BAC646EFF9E}"/>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D4E6B236-78F7-2089-8089-5FF8FA89BE0E}"/>
              </a:ext>
            </a:extLst>
          </p:cNvPr>
          <p:cNvSpPr>
            <a:spLocks noGrp="1" noRot="1" noChangeAspect="1"/>
          </p:cNvSpPr>
          <p:nvPr>
            <p:ph type="sldImg"/>
          </p:nvPr>
        </p:nvSpPr>
        <p:spPr>
          <a:xfrm>
            <a:off x="685800" y="1143000"/>
            <a:ext cx="5486400" cy="3086100"/>
          </a:xfrm>
        </p:spPr>
      </p:sp>
      <p:sp>
        <p:nvSpPr>
          <p:cNvPr id="3" name="Contenidor de notes 2">
            <a:extLst>
              <a:ext uri="{FF2B5EF4-FFF2-40B4-BE49-F238E27FC236}">
                <a16:creationId xmlns:a16="http://schemas.microsoft.com/office/drawing/2014/main" id="{E76B012B-659D-06BF-3C45-EB915028CC0E}"/>
              </a:ext>
            </a:extLst>
          </p:cNvPr>
          <p:cNvSpPr>
            <a:spLocks noGrp="1"/>
          </p:cNvSpPr>
          <p:nvPr>
            <p:ph type="body" idx="1"/>
          </p:nvPr>
        </p:nvSpPr>
        <p:spPr/>
        <p:txBody>
          <a:bodyPr/>
          <a:lstStyle/>
          <a:p>
            <a:endParaRPr lang="ca-ES" dirty="0"/>
          </a:p>
        </p:txBody>
      </p:sp>
      <p:sp>
        <p:nvSpPr>
          <p:cNvPr id="4" name="Contenidor de número de diapositiva 3">
            <a:extLst>
              <a:ext uri="{FF2B5EF4-FFF2-40B4-BE49-F238E27FC236}">
                <a16:creationId xmlns:a16="http://schemas.microsoft.com/office/drawing/2014/main" id="{04825AB8-92E6-8BB1-EC6B-78FD50641905}"/>
              </a:ext>
            </a:extLst>
          </p:cNvPr>
          <p:cNvSpPr>
            <a:spLocks noGrp="1"/>
          </p:cNvSpPr>
          <p:nvPr>
            <p:ph type="sldNum" sz="quarter" idx="10"/>
          </p:nvPr>
        </p:nvSpPr>
        <p:spPr/>
        <p:txBody>
          <a:bodyPr/>
          <a:lstStyle/>
          <a:p>
            <a:pPr lvl="0"/>
            <a:fld id="{6C38C181-AD71-4E41-B926-A738AF06117E}" type="slidenum">
              <a:rPr lang="ca-ES" smtClean="0"/>
              <a:t>5</a:t>
            </a:fld>
            <a:endParaRPr lang="ca-ES"/>
          </a:p>
        </p:txBody>
      </p:sp>
    </p:spTree>
    <p:extLst>
      <p:ext uri="{BB962C8B-B14F-4D97-AF65-F5344CB8AC3E}">
        <p14:creationId xmlns:p14="http://schemas.microsoft.com/office/powerpoint/2010/main" val="2061566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C2132-416A-F94A-7069-F4118011CAA1}"/>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4108555E-8D59-E18D-E9FC-BC8E8E3C6B7D}"/>
              </a:ext>
            </a:extLst>
          </p:cNvPr>
          <p:cNvSpPr>
            <a:spLocks noGrp="1" noRot="1" noChangeAspect="1"/>
          </p:cNvSpPr>
          <p:nvPr>
            <p:ph type="sldImg"/>
          </p:nvPr>
        </p:nvSpPr>
        <p:spPr>
          <a:xfrm>
            <a:off x="685800" y="1143000"/>
            <a:ext cx="5486400" cy="3086100"/>
          </a:xfrm>
        </p:spPr>
      </p:sp>
      <p:sp>
        <p:nvSpPr>
          <p:cNvPr id="3" name="Contenidor de notes 2">
            <a:extLst>
              <a:ext uri="{FF2B5EF4-FFF2-40B4-BE49-F238E27FC236}">
                <a16:creationId xmlns:a16="http://schemas.microsoft.com/office/drawing/2014/main" id="{438DE89B-504B-7EC1-2B1A-2A7E7FBFCCAE}"/>
              </a:ext>
            </a:extLst>
          </p:cNvPr>
          <p:cNvSpPr>
            <a:spLocks noGrp="1"/>
          </p:cNvSpPr>
          <p:nvPr>
            <p:ph type="body" idx="1"/>
          </p:nvPr>
        </p:nvSpPr>
        <p:spPr/>
        <p:txBody>
          <a:bodyPr/>
          <a:lstStyle/>
          <a:p>
            <a:endParaRPr lang="ca-ES" dirty="0"/>
          </a:p>
        </p:txBody>
      </p:sp>
      <p:sp>
        <p:nvSpPr>
          <p:cNvPr id="4" name="Contenidor de número de diapositiva 3">
            <a:extLst>
              <a:ext uri="{FF2B5EF4-FFF2-40B4-BE49-F238E27FC236}">
                <a16:creationId xmlns:a16="http://schemas.microsoft.com/office/drawing/2014/main" id="{F413623F-2B8D-0D34-450F-DF3CC333EEFE}"/>
              </a:ext>
            </a:extLst>
          </p:cNvPr>
          <p:cNvSpPr>
            <a:spLocks noGrp="1"/>
          </p:cNvSpPr>
          <p:nvPr>
            <p:ph type="sldNum" sz="quarter" idx="10"/>
          </p:nvPr>
        </p:nvSpPr>
        <p:spPr/>
        <p:txBody>
          <a:bodyPr/>
          <a:lstStyle/>
          <a:p>
            <a:pPr lvl="0"/>
            <a:fld id="{6C38C181-AD71-4E41-B926-A738AF06117E}" type="slidenum">
              <a:rPr lang="ca-ES" smtClean="0"/>
              <a:t>6</a:t>
            </a:fld>
            <a:endParaRPr lang="ca-ES"/>
          </a:p>
        </p:txBody>
      </p:sp>
    </p:spTree>
    <p:extLst>
      <p:ext uri="{BB962C8B-B14F-4D97-AF65-F5344CB8AC3E}">
        <p14:creationId xmlns:p14="http://schemas.microsoft.com/office/powerpoint/2010/main" val="1675547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22400-8B05-D52A-4E3E-56E7BE9784F8}"/>
            </a:ext>
          </a:extLst>
        </p:cNvPr>
        <p:cNvGrpSpPr/>
        <p:nvPr/>
      </p:nvGrpSpPr>
      <p:grpSpPr>
        <a:xfrm>
          <a:off x="0" y="0"/>
          <a:ext cx="0" cy="0"/>
          <a:chOff x="0" y="0"/>
          <a:chExt cx="0" cy="0"/>
        </a:xfrm>
      </p:grpSpPr>
      <p:sp>
        <p:nvSpPr>
          <p:cNvPr id="2" name="Contenidor d'imatge de diapositiva 1">
            <a:extLst>
              <a:ext uri="{FF2B5EF4-FFF2-40B4-BE49-F238E27FC236}">
                <a16:creationId xmlns:a16="http://schemas.microsoft.com/office/drawing/2014/main" id="{0F340451-CF24-A882-CC1C-011329A3CE9C}"/>
              </a:ext>
            </a:extLst>
          </p:cNvPr>
          <p:cNvSpPr>
            <a:spLocks noGrp="1" noRot="1" noChangeAspect="1"/>
          </p:cNvSpPr>
          <p:nvPr>
            <p:ph type="sldImg"/>
          </p:nvPr>
        </p:nvSpPr>
        <p:spPr>
          <a:xfrm>
            <a:off x="685800" y="1143000"/>
            <a:ext cx="5486400" cy="3086100"/>
          </a:xfrm>
        </p:spPr>
      </p:sp>
      <p:sp>
        <p:nvSpPr>
          <p:cNvPr id="3" name="Contenidor de notes 2">
            <a:extLst>
              <a:ext uri="{FF2B5EF4-FFF2-40B4-BE49-F238E27FC236}">
                <a16:creationId xmlns:a16="http://schemas.microsoft.com/office/drawing/2014/main" id="{C7FB3F93-6709-7832-2900-D7CA445CEF20}"/>
              </a:ext>
            </a:extLst>
          </p:cNvPr>
          <p:cNvSpPr>
            <a:spLocks noGrp="1"/>
          </p:cNvSpPr>
          <p:nvPr>
            <p:ph type="body" idx="1"/>
          </p:nvPr>
        </p:nvSpPr>
        <p:spPr/>
        <p:txBody>
          <a:bodyPr/>
          <a:lstStyle/>
          <a:p>
            <a:endParaRPr lang="ca-ES" dirty="0"/>
          </a:p>
        </p:txBody>
      </p:sp>
      <p:sp>
        <p:nvSpPr>
          <p:cNvPr id="4" name="Contenidor de número de diapositiva 3">
            <a:extLst>
              <a:ext uri="{FF2B5EF4-FFF2-40B4-BE49-F238E27FC236}">
                <a16:creationId xmlns:a16="http://schemas.microsoft.com/office/drawing/2014/main" id="{6A4561F3-A4A9-D44B-4575-A0B7E1989488}"/>
              </a:ext>
            </a:extLst>
          </p:cNvPr>
          <p:cNvSpPr>
            <a:spLocks noGrp="1"/>
          </p:cNvSpPr>
          <p:nvPr>
            <p:ph type="sldNum" sz="quarter" idx="10"/>
          </p:nvPr>
        </p:nvSpPr>
        <p:spPr/>
        <p:txBody>
          <a:bodyPr/>
          <a:lstStyle/>
          <a:p>
            <a:pPr lvl="0"/>
            <a:fld id="{6C38C181-AD71-4E41-B926-A738AF06117E}" type="slidenum">
              <a:rPr lang="ca-ES" smtClean="0"/>
              <a:t>7</a:t>
            </a:fld>
            <a:endParaRPr lang="ca-ES"/>
          </a:p>
        </p:txBody>
      </p:sp>
    </p:spTree>
    <p:extLst>
      <p:ext uri="{BB962C8B-B14F-4D97-AF65-F5344CB8AC3E}">
        <p14:creationId xmlns:p14="http://schemas.microsoft.com/office/powerpoint/2010/main" val="1330533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8</a:t>
            </a:fld>
            <a:endParaRPr lang="ca-ES"/>
          </a:p>
        </p:txBody>
      </p:sp>
    </p:spTree>
    <p:extLst>
      <p:ext uri="{BB962C8B-B14F-4D97-AF65-F5344CB8AC3E}">
        <p14:creationId xmlns:p14="http://schemas.microsoft.com/office/powerpoint/2010/main" val="3817509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11</a:t>
            </a:fld>
            <a:endParaRPr lang="ca-ES"/>
          </a:p>
        </p:txBody>
      </p:sp>
    </p:spTree>
    <p:extLst>
      <p:ext uri="{BB962C8B-B14F-4D97-AF65-F5344CB8AC3E}">
        <p14:creationId xmlns:p14="http://schemas.microsoft.com/office/powerpoint/2010/main" val="3083726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a:xfrm>
            <a:off x="685800" y="1143000"/>
            <a:ext cx="5486400" cy="3086100"/>
          </a:xfrm>
        </p:spPr>
      </p:sp>
      <p:sp>
        <p:nvSpPr>
          <p:cNvPr id="3" name="Contenidor de notes 2"/>
          <p:cNvSpPr>
            <a:spLocks noGrp="1"/>
          </p:cNvSpPr>
          <p:nvPr>
            <p:ph type="body" idx="1"/>
          </p:nvPr>
        </p:nvSpPr>
        <p:spPr/>
        <p:txBody>
          <a:bodyPr/>
          <a:lstStyle/>
          <a:p>
            <a:endParaRPr lang="ca-ES"/>
          </a:p>
        </p:txBody>
      </p:sp>
      <p:sp>
        <p:nvSpPr>
          <p:cNvPr id="5" name="Contenidor de número de diapositiva 4"/>
          <p:cNvSpPr>
            <a:spLocks noGrp="1"/>
          </p:cNvSpPr>
          <p:nvPr>
            <p:ph type="sldNum" sz="quarter" idx="11"/>
          </p:nvPr>
        </p:nvSpPr>
        <p:spPr/>
        <p:txBody>
          <a:bodyPr/>
          <a:lstStyle/>
          <a:p>
            <a:pPr lvl="0"/>
            <a:fld id="{6C38C181-AD71-4E41-B926-A738AF06117E}" type="slidenum">
              <a:rPr lang="ca-ES" smtClean="0"/>
              <a:t>13</a:t>
            </a:fld>
            <a:endParaRPr lang="ca-ES"/>
          </a:p>
        </p:txBody>
      </p:sp>
    </p:spTree>
    <p:extLst>
      <p:ext uri="{BB962C8B-B14F-4D97-AF65-F5344CB8AC3E}">
        <p14:creationId xmlns:p14="http://schemas.microsoft.com/office/powerpoint/2010/main" val="32861325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 Diapositiva de títol escut">
    <p:spTree>
      <p:nvGrpSpPr>
        <p:cNvPr id="1" name=""/>
        <p:cNvGrpSpPr/>
        <p:nvPr/>
      </p:nvGrpSpPr>
      <p:grpSpPr>
        <a:xfrm>
          <a:off x="0" y="0"/>
          <a:ext cx="0" cy="0"/>
          <a:chOff x="0" y="0"/>
          <a:chExt cx="0" cy="0"/>
        </a:xfrm>
      </p:grpSpPr>
      <p:sp>
        <p:nvSpPr>
          <p:cNvPr id="7" name="Contenidor de títol 1">
            <a:extLst>
              <a:ext uri="{FF2B5EF4-FFF2-40B4-BE49-F238E27FC236}">
                <a16:creationId xmlns:a16="http://schemas.microsoft.com/office/drawing/2014/main" id="{BA31D80E-908A-7D2D-22E2-2C53E565B265}"/>
              </a:ext>
            </a:extLst>
          </p:cNvPr>
          <p:cNvSpPr>
            <a:spLocks noGrp="1"/>
          </p:cNvSpPr>
          <p:nvPr>
            <p:ph type="title" hasCustomPrompt="1"/>
          </p:nvPr>
        </p:nvSpPr>
        <p:spPr>
          <a:xfrm>
            <a:off x="1060002" y="1987199"/>
            <a:ext cx="5006502" cy="996145"/>
          </a:xfrm>
          <a:prstGeom prst="rect">
            <a:avLst/>
          </a:prstGeom>
        </p:spPr>
        <p:txBody>
          <a:bodyPr vert="horz" lIns="0" tIns="0" rIns="0" bIns="0" rtlCol="0" anchor="t">
            <a:noAutofit/>
          </a:bodyPr>
          <a:lstStyle>
            <a:lvl1pPr>
              <a:defRPr sz="3600" b="1"/>
            </a:lvl1pPr>
          </a:lstStyle>
          <a:p>
            <a:r>
              <a:rPr lang="ca-ES" dirty="0"/>
              <a:t>Feu clic aquí per editar el text del títol</a:t>
            </a:r>
          </a:p>
        </p:txBody>
      </p:sp>
      <p:sp>
        <p:nvSpPr>
          <p:cNvPr id="8" name="Contenidor de text 2">
            <a:extLst>
              <a:ext uri="{FF2B5EF4-FFF2-40B4-BE49-F238E27FC236}">
                <a16:creationId xmlns:a16="http://schemas.microsoft.com/office/drawing/2014/main" id="{30BAE3E6-8753-E0DC-8AE1-597375831E20}"/>
              </a:ext>
            </a:extLst>
          </p:cNvPr>
          <p:cNvSpPr>
            <a:spLocks noGrp="1"/>
          </p:cNvSpPr>
          <p:nvPr>
            <p:ph type="body" sz="quarter" idx="10" hasCustomPrompt="1"/>
          </p:nvPr>
        </p:nvSpPr>
        <p:spPr>
          <a:xfrm>
            <a:off x="1060003" y="3094315"/>
            <a:ext cx="5006502" cy="678485"/>
          </a:xfrm>
          <a:prstGeom prst="rect">
            <a:avLst/>
          </a:prstGeom>
        </p:spPr>
        <p:txBody>
          <a:bodyPr lIns="0" tIns="0" rIns="0" bIns="0"/>
          <a:lstStyle>
            <a:lvl1pPr marL="0" indent="0">
              <a:buFontTx/>
              <a:buNone/>
              <a:defRPr sz="20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lvl="0"/>
            <a:r>
              <a:rPr lang="ca-ES" dirty="0"/>
              <a:t>Feu clic per editar el text del subtítol</a:t>
            </a:r>
          </a:p>
        </p:txBody>
      </p:sp>
      <p:sp>
        <p:nvSpPr>
          <p:cNvPr id="9" name="Contenidor de contingut 4">
            <a:extLst>
              <a:ext uri="{FF2B5EF4-FFF2-40B4-BE49-F238E27FC236}">
                <a16:creationId xmlns:a16="http://schemas.microsoft.com/office/drawing/2014/main" id="{F3F35D59-D4BB-2A03-9967-8A2A5D1AFF1F}"/>
              </a:ext>
            </a:extLst>
          </p:cNvPr>
          <p:cNvSpPr>
            <a:spLocks noGrp="1"/>
          </p:cNvSpPr>
          <p:nvPr>
            <p:ph sz="quarter" idx="11" hasCustomPrompt="1"/>
          </p:nvPr>
        </p:nvSpPr>
        <p:spPr>
          <a:xfrm>
            <a:off x="1059529" y="3980657"/>
            <a:ext cx="5006975" cy="295852"/>
          </a:xfrm>
          <a:prstGeom prst="rect">
            <a:avLst/>
          </a:prstGeom>
        </p:spPr>
        <p:txBody>
          <a:bodyPr lIns="0" tIns="0" rIns="0" bIns="0"/>
          <a:lstStyle>
            <a:lvl1pPr marL="0" indent="0">
              <a:buFontTx/>
              <a:buNone/>
              <a:defRPr sz="16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r>
              <a:rPr lang="ca-ES" dirty="0"/>
              <a:t>Feu clic per editar el text de la data</a:t>
            </a:r>
          </a:p>
        </p:txBody>
      </p:sp>
      <p:pic>
        <p:nvPicPr>
          <p:cNvPr id="4" name="Imatge 3"/>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66335" y="5998999"/>
            <a:ext cx="1825756" cy="469529"/>
          </a:xfrm>
          <a:prstGeom prst="rect">
            <a:avLst/>
          </a:prstGeom>
        </p:spPr>
      </p:pic>
      <p:pic>
        <p:nvPicPr>
          <p:cNvPr id="2" name="Imatg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40743" y="0"/>
            <a:ext cx="4651257" cy="5593091"/>
          </a:xfrm>
          <a:prstGeom prst="rect">
            <a:avLst/>
          </a:prstGeom>
        </p:spPr>
      </p:pic>
    </p:spTree>
    <p:extLst>
      <p:ext uri="{BB962C8B-B14F-4D97-AF65-F5344CB8AC3E}">
        <p14:creationId xmlns:p14="http://schemas.microsoft.com/office/powerpoint/2010/main" val="27581127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4 - Títol de secció fons amb imatge">
    <p:spTree>
      <p:nvGrpSpPr>
        <p:cNvPr id="1" name=""/>
        <p:cNvGrpSpPr/>
        <p:nvPr/>
      </p:nvGrpSpPr>
      <p:grpSpPr>
        <a:xfrm>
          <a:off x="0" y="0"/>
          <a:ext cx="0" cy="0"/>
          <a:chOff x="0" y="0"/>
          <a:chExt cx="0" cy="0"/>
        </a:xfrm>
      </p:grpSpPr>
      <p:sp>
        <p:nvSpPr>
          <p:cNvPr id="3" name="Contenidor de text 2"/>
          <p:cNvSpPr>
            <a:spLocks noGrp="1"/>
          </p:cNvSpPr>
          <p:nvPr>
            <p:ph type="body" sz="quarter" idx="27" hasCustomPrompt="1"/>
          </p:nvPr>
        </p:nvSpPr>
        <p:spPr>
          <a:xfrm>
            <a:off x="700391" y="1109237"/>
            <a:ext cx="2379980" cy="993916"/>
          </a:xfrm>
          <a:prstGeom prst="rect">
            <a:avLst/>
          </a:prstGeom>
        </p:spPr>
        <p:txBody>
          <a:bodyPr lIns="0" tIns="0" rIns="0" bIns="0"/>
          <a:lstStyle>
            <a:lvl1pPr algn="l">
              <a:defRPr sz="8000">
                <a:solidFill>
                  <a:srgbClr val="CD3333"/>
                </a:solidFill>
              </a:defRPr>
            </a:lvl1pPr>
          </a:lstStyle>
          <a:p>
            <a:pPr lvl="0"/>
            <a:r>
              <a:rPr lang="ca-ES" dirty="0"/>
              <a:t>0</a:t>
            </a:r>
          </a:p>
        </p:txBody>
      </p:sp>
      <p:sp>
        <p:nvSpPr>
          <p:cNvPr id="7" name="Títol 6"/>
          <p:cNvSpPr>
            <a:spLocks noGrp="1"/>
          </p:cNvSpPr>
          <p:nvPr>
            <p:ph type="title"/>
          </p:nvPr>
        </p:nvSpPr>
        <p:spPr>
          <a:xfrm>
            <a:off x="700392" y="2538955"/>
            <a:ext cx="4559299" cy="920012"/>
          </a:xfrm>
          <a:prstGeom prst="rect">
            <a:avLst/>
          </a:prstGeom>
        </p:spPr>
        <p:txBody>
          <a:bodyPr lIns="0" tIns="0" rIns="0" bIns="0" anchor="t"/>
          <a:lstStyle>
            <a:lvl1pPr marL="0" indent="0" algn="l">
              <a:buFont typeface="+mj-lt"/>
              <a:buNone/>
              <a:defRPr sz="3600" b="0"/>
            </a:lvl1pPr>
          </a:lstStyle>
          <a:p>
            <a:r>
              <a:rPr lang="ca-ES" dirty="0"/>
              <a:t>Feu clic aquí per editar l'estil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333333"/>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cxnSp>
        <p:nvCxnSpPr>
          <p:cNvPr id="8" name="Connector recte 7"/>
          <p:cNvCxnSpPr/>
          <p:nvPr userDrawn="1"/>
        </p:nvCxnSpPr>
        <p:spPr>
          <a:xfrm>
            <a:off x="700391" y="2301130"/>
            <a:ext cx="94361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Contenidor d'imatge 5"/>
          <p:cNvSpPr>
            <a:spLocks noGrp="1"/>
          </p:cNvSpPr>
          <p:nvPr>
            <p:ph type="pic" sz="quarter" idx="10"/>
          </p:nvPr>
        </p:nvSpPr>
        <p:spPr>
          <a:xfrm>
            <a:off x="6526177" y="556261"/>
            <a:ext cx="5094323" cy="5387340"/>
          </a:xfrm>
          <a:prstGeom prst="rect">
            <a:avLst/>
          </a:prstGeom>
        </p:spPr>
        <p:txBody>
          <a:bodyPr/>
          <a:lstStyle/>
          <a:p>
            <a:endParaRPr lang="ca-ES"/>
          </a:p>
        </p:txBody>
      </p:sp>
    </p:spTree>
    <p:extLst>
      <p:ext uri="{BB962C8B-B14F-4D97-AF65-F5344CB8AC3E}">
        <p14:creationId xmlns:p14="http://schemas.microsoft.com/office/powerpoint/2010/main" val="3299606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5 - Títol de secció amb imatge i fons vermell">
    <p:spTree>
      <p:nvGrpSpPr>
        <p:cNvPr id="1" name=""/>
        <p:cNvGrpSpPr/>
        <p:nvPr/>
      </p:nvGrpSpPr>
      <p:grpSpPr>
        <a:xfrm>
          <a:off x="0" y="0"/>
          <a:ext cx="0" cy="0"/>
          <a:chOff x="0" y="0"/>
          <a:chExt cx="0" cy="0"/>
        </a:xfrm>
      </p:grpSpPr>
      <p:sp>
        <p:nvSpPr>
          <p:cNvPr id="10" name="Rectangle 9"/>
          <p:cNvSpPr/>
          <p:nvPr userDrawn="1"/>
        </p:nvSpPr>
        <p:spPr>
          <a:xfrm>
            <a:off x="0" y="0"/>
            <a:ext cx="12192000" cy="6858000"/>
          </a:xfrm>
          <a:prstGeom prst="rect">
            <a:avLst/>
          </a:prstGeom>
          <a:solidFill>
            <a:srgbClr val="CD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sp>
        <p:nvSpPr>
          <p:cNvPr id="3" name="Contenidor de text 2"/>
          <p:cNvSpPr>
            <a:spLocks noGrp="1"/>
          </p:cNvSpPr>
          <p:nvPr>
            <p:ph type="body" sz="quarter" idx="27" hasCustomPrompt="1"/>
          </p:nvPr>
        </p:nvSpPr>
        <p:spPr>
          <a:xfrm>
            <a:off x="719999" y="1109237"/>
            <a:ext cx="2379980" cy="993916"/>
          </a:xfrm>
          <a:prstGeom prst="rect">
            <a:avLst/>
          </a:prstGeom>
        </p:spPr>
        <p:txBody>
          <a:bodyPr lIns="0" tIns="0" rIns="0" bIns="0"/>
          <a:lstStyle>
            <a:lvl1pPr algn="l">
              <a:defRPr sz="8000">
                <a:solidFill>
                  <a:schemeClr val="bg1"/>
                </a:solidFill>
              </a:defRPr>
            </a:lvl1pPr>
          </a:lstStyle>
          <a:p>
            <a:pPr lvl="0"/>
            <a:r>
              <a:rPr lang="ca-ES" dirty="0"/>
              <a:t>0</a:t>
            </a:r>
          </a:p>
        </p:txBody>
      </p:sp>
      <p:sp>
        <p:nvSpPr>
          <p:cNvPr id="7" name="Títol 6"/>
          <p:cNvSpPr>
            <a:spLocks noGrp="1"/>
          </p:cNvSpPr>
          <p:nvPr>
            <p:ph type="title"/>
          </p:nvPr>
        </p:nvSpPr>
        <p:spPr>
          <a:xfrm>
            <a:off x="720000" y="2538955"/>
            <a:ext cx="4559300" cy="920012"/>
          </a:xfrm>
          <a:prstGeom prst="rect">
            <a:avLst/>
          </a:prstGeom>
        </p:spPr>
        <p:txBody>
          <a:bodyPr lIns="0" tIns="0" rIns="0" bIns="0" anchor="t"/>
          <a:lstStyle>
            <a:lvl1pPr marL="0" indent="0" algn="l">
              <a:buFont typeface="+mj-lt"/>
              <a:buNone/>
              <a:defRPr sz="3600" b="0">
                <a:solidFill>
                  <a:schemeClr val="bg1"/>
                </a:solidFill>
              </a:defRPr>
            </a:lvl1pPr>
          </a:lstStyle>
          <a:p>
            <a:r>
              <a:rPr lang="ca-ES" dirty="0"/>
              <a:t>Feu clic aquí per editar l'estil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chemeClr val="bg1"/>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cxnSp>
        <p:nvCxnSpPr>
          <p:cNvPr id="8" name="Connector recte 7"/>
          <p:cNvCxnSpPr/>
          <p:nvPr userDrawn="1"/>
        </p:nvCxnSpPr>
        <p:spPr>
          <a:xfrm>
            <a:off x="719999" y="2301130"/>
            <a:ext cx="943610" cy="0"/>
          </a:xfrm>
          <a:prstGeom prst="line">
            <a:avLst/>
          </a:prstGeom>
          <a:ln w="9525">
            <a:solidFill>
              <a:schemeClr val="bg1"/>
            </a:solidFill>
          </a:ln>
        </p:spPr>
        <p:style>
          <a:lnRef idx="2">
            <a:schemeClr val="accent1"/>
          </a:lnRef>
          <a:fillRef idx="0">
            <a:schemeClr val="accent1"/>
          </a:fillRef>
          <a:effectRef idx="1">
            <a:schemeClr val="accent1"/>
          </a:effectRef>
          <a:fontRef idx="minor">
            <a:schemeClr val="tx1"/>
          </a:fontRef>
        </p:style>
      </p:cxnSp>
      <p:sp>
        <p:nvSpPr>
          <p:cNvPr id="12" name="Contenidor d'imatge 5"/>
          <p:cNvSpPr>
            <a:spLocks noGrp="1"/>
          </p:cNvSpPr>
          <p:nvPr>
            <p:ph type="pic" sz="quarter" idx="10"/>
          </p:nvPr>
        </p:nvSpPr>
        <p:spPr>
          <a:xfrm>
            <a:off x="6526176" y="542924"/>
            <a:ext cx="5124803" cy="5415915"/>
          </a:xfrm>
          <a:prstGeom prst="rect">
            <a:avLst/>
          </a:prstGeom>
        </p:spPr>
        <p:txBody>
          <a:bodyPr/>
          <a:lstStyle/>
          <a:p>
            <a:endParaRPr lang="ca-ES"/>
          </a:p>
        </p:txBody>
      </p:sp>
    </p:spTree>
    <p:extLst>
      <p:ext uri="{BB962C8B-B14F-4D97-AF65-F5344CB8AC3E}">
        <p14:creationId xmlns:p14="http://schemas.microsoft.com/office/powerpoint/2010/main" val="3295145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6 - Buit">
    <p:spTree>
      <p:nvGrpSpPr>
        <p:cNvPr id="1" name=""/>
        <p:cNvGrpSpPr/>
        <p:nvPr/>
      </p:nvGrpSpPr>
      <p:grpSpPr>
        <a:xfrm>
          <a:off x="0" y="0"/>
          <a:ext cx="0" cy="0"/>
          <a:chOff x="0" y="0"/>
          <a:chExt cx="0" cy="0"/>
        </a:xfrm>
      </p:grpSpPr>
      <p:sp>
        <p:nvSpPr>
          <p:cNvPr id="6" name="Contenidor de text 15"/>
          <p:cNvSpPr>
            <a:spLocks noGrp="1"/>
          </p:cNvSpPr>
          <p:nvPr>
            <p:ph type="body" sz="quarter" idx="26" hasCustomPrompt="1"/>
          </p:nvPr>
        </p:nvSpPr>
        <p:spPr>
          <a:xfrm>
            <a:off x="712424" y="662477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0"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3414664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7 - 1 columna">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DDF49706-20D5-2B5C-DBC0-5530A632AC19}"/>
              </a:ext>
            </a:extLst>
          </p:cNvPr>
          <p:cNvSpPr>
            <a:spLocks noGrp="1"/>
          </p:cNvSpPr>
          <p:nvPr>
            <p:ph type="body" sz="quarter" idx="10" hasCustomPrompt="1"/>
          </p:nvPr>
        </p:nvSpPr>
        <p:spPr>
          <a:xfrm>
            <a:off x="700088" y="1279860"/>
            <a:ext cx="10782666" cy="344488"/>
          </a:xfrm>
          <a:prstGeom prst="rect">
            <a:avLst/>
          </a:prstGeom>
        </p:spPr>
        <p:txBody>
          <a:bodyPr lIns="0" tIns="0" rIns="0" bIns="0"/>
          <a:lstStyle>
            <a:lvl1pPr>
              <a:defRPr sz="2000" b="1">
                <a:solidFill>
                  <a:srgbClr val="C00000"/>
                </a:solidFill>
              </a:defRPr>
            </a:lvl1pPr>
          </a:lstStyle>
          <a:p>
            <a:pPr lvl="0"/>
            <a:r>
              <a:rPr lang="ca-ES" dirty="0"/>
              <a:t>Feu clic per editar l’estil del subtítol</a:t>
            </a:r>
          </a:p>
        </p:txBody>
      </p:sp>
      <p:sp>
        <p:nvSpPr>
          <p:cNvPr id="5" name="Contenidor de text 4"/>
          <p:cNvSpPr>
            <a:spLocks noGrp="1"/>
          </p:cNvSpPr>
          <p:nvPr>
            <p:ph type="body" sz="quarter" idx="12" hasCustomPrompt="1"/>
          </p:nvPr>
        </p:nvSpPr>
        <p:spPr>
          <a:xfrm>
            <a:off x="700088" y="2005781"/>
            <a:ext cx="10782666" cy="4313903"/>
          </a:xfrm>
          <a:prstGeom prst="rect">
            <a:avLst/>
          </a:prstGeom>
        </p:spPr>
        <p:txBody>
          <a:bodyPr/>
          <a:lstStyle>
            <a:lvl1pPr>
              <a:lnSpc>
                <a:spcPct val="100000"/>
              </a:lnSpc>
              <a:defRPr/>
            </a:lvl1pPr>
            <a:lvl2pPr marL="0" indent="0">
              <a:lnSpc>
                <a:spcPct val="100000"/>
              </a:lnSpc>
              <a:buNone/>
              <a:defRPr baseline="0"/>
            </a:lvl2pPr>
          </a:lstStyle>
          <a:p>
            <a:r>
              <a:rPr lang="ca-ES" dirty="0"/>
              <a:t>Feu clic per editar els estils del text del patró</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1"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1552269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8 - Text + Imatge + subtítol">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0088" y="2010656"/>
            <a:ext cx="5236368" cy="4098925"/>
          </a:xfrm>
          <a:prstGeom prst="rect">
            <a:avLst/>
          </a:prstGeom>
        </p:spPr>
        <p:txBody>
          <a:bodyPr lIns="0" tIns="0" rIns="0" bIns="0"/>
          <a:lstStyle>
            <a:lvl1pPr>
              <a:lnSpc>
                <a:spcPct val="100000"/>
              </a:lnSpc>
              <a:defRPr/>
            </a:lvl1pPr>
            <a:lvl2pPr marL="228600" indent="-228600">
              <a:lnSpc>
                <a:spcPct val="100000"/>
              </a:lnSpc>
              <a:defRPr/>
            </a:lvl2pPr>
            <a:lvl3pPr marL="625475" indent="-228600">
              <a:lnSpc>
                <a:spcPct val="100000"/>
              </a:lnSpc>
              <a:tabLst>
                <a:tab pos="625475" algn="l"/>
              </a:tabLst>
              <a:defRPr/>
            </a:lvl3pPr>
            <a:lvl4pPr>
              <a:lnSpc>
                <a:spcPct val="100000"/>
              </a:lnSpc>
              <a:defRPr/>
            </a:lvl4pPr>
            <a:lvl5pPr>
              <a:lnSpc>
                <a:spcPct val="100000"/>
              </a:lnSpc>
              <a:defRPr/>
            </a:lvl5pPr>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6217920" y="2010656"/>
            <a:ext cx="5246154" cy="4098925"/>
          </a:xfrm>
          <a:prstGeom prst="rect">
            <a:avLst/>
          </a:prstGeom>
        </p:spPr>
        <p:txBody>
          <a:bodyPr lIns="0" tIns="0" rIns="0" bIns="0"/>
          <a:lstStyle/>
          <a:p>
            <a:endParaRPr lang="ca-ES" dirty="0"/>
          </a:p>
        </p:txBody>
      </p:sp>
      <p:sp>
        <p:nvSpPr>
          <p:cNvPr id="5" name="Contenidor de text 3">
            <a:extLst>
              <a:ext uri="{FF2B5EF4-FFF2-40B4-BE49-F238E27FC236}">
                <a16:creationId xmlns:a16="http://schemas.microsoft.com/office/drawing/2014/main" id="{50AD77BE-8445-66D4-BD12-114E4494E8C2}"/>
              </a:ext>
            </a:extLst>
          </p:cNvPr>
          <p:cNvSpPr>
            <a:spLocks noGrp="1"/>
          </p:cNvSpPr>
          <p:nvPr>
            <p:ph type="body" sz="quarter" idx="12" hasCustomPrompt="1"/>
          </p:nvPr>
        </p:nvSpPr>
        <p:spPr>
          <a:xfrm>
            <a:off x="700088" y="1278864"/>
            <a:ext cx="10763986" cy="344488"/>
          </a:xfrm>
          <a:prstGeom prst="rect">
            <a:avLst/>
          </a:prstGeom>
        </p:spPr>
        <p:txBody>
          <a:bodyPr lIns="0" tIns="0" rIns="0" bIns="0"/>
          <a:lstStyle>
            <a:lvl1pPr>
              <a:defRPr sz="2000" b="1">
                <a:solidFill>
                  <a:srgbClr val="C00000"/>
                </a:solidFill>
              </a:defRPr>
            </a:lvl1pPr>
          </a:lstStyle>
          <a:p>
            <a:pPr lvl="0"/>
            <a:r>
              <a:rPr lang="ca-ES" dirty="0"/>
              <a:t>Feu clic per editar l’estil del subtítol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1"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5274628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9 - Text + Imatge">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0391" y="1620372"/>
            <a:ext cx="5236367" cy="4489210"/>
          </a:xfrm>
          <a:prstGeom prst="rect">
            <a:avLst/>
          </a:prstGeom>
        </p:spPr>
        <p:txBody>
          <a:bodyPr lIns="0" tIns="0" rIns="0" bIns="0"/>
          <a:lstStyle>
            <a:lvl1pPr>
              <a:lnSpc>
                <a:spcPct val="100000"/>
              </a:lnSpc>
              <a:defRPr/>
            </a:lvl1pPr>
            <a:lvl2pPr marL="228600" indent="-228600">
              <a:lnSpc>
                <a:spcPct val="100000"/>
              </a:lnSpc>
              <a:defRPr/>
            </a:lvl2pPr>
            <a:lvl3pPr marL="625475" indent="-228600">
              <a:lnSpc>
                <a:spcPct val="100000"/>
              </a:lnSpc>
              <a:tabLst>
                <a:tab pos="625475" algn="l"/>
              </a:tabLst>
              <a:defRPr/>
            </a:lvl3pPr>
            <a:lvl4pPr>
              <a:lnSpc>
                <a:spcPct val="100000"/>
              </a:lnSpc>
              <a:defRPr/>
            </a:lvl4pPr>
            <a:lvl5pPr>
              <a:lnSpc>
                <a:spcPct val="100000"/>
              </a:lnSpc>
              <a:defRPr/>
            </a:lvl5pPr>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6217920" y="1620372"/>
            <a:ext cx="5246154" cy="4489209"/>
          </a:xfrm>
          <a:prstGeom prst="rect">
            <a:avLst/>
          </a:prstGeom>
        </p:spPr>
        <p:txBody>
          <a:bodyPr lIns="0" tIns="0" rIns="0" bIns="0"/>
          <a:lstStyle/>
          <a:p>
            <a:endParaRPr lang="ca-ES" dirty="0"/>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0"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544497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10 - Dos columnes de text">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0391" y="1620372"/>
            <a:ext cx="5090809" cy="4489210"/>
          </a:xfrm>
          <a:prstGeom prst="rect">
            <a:avLst/>
          </a:prstGeom>
        </p:spPr>
        <p:txBody>
          <a:bodyPr lIns="0" tIns="0" rIns="0" bIns="0"/>
          <a:lstStyle>
            <a:lvl1pPr>
              <a:lnSpc>
                <a:spcPct val="100000"/>
              </a:lnSpc>
              <a:defRPr/>
            </a:lvl1pPr>
            <a:lvl2pPr marL="228600" indent="-228600">
              <a:lnSpc>
                <a:spcPct val="100000"/>
              </a:lnSpc>
              <a:defRPr/>
            </a:lvl2pPr>
            <a:lvl3pPr marL="625475" indent="-228600">
              <a:lnSpc>
                <a:spcPct val="100000"/>
              </a:lnSpc>
              <a:tabLst>
                <a:tab pos="625475" algn="l"/>
              </a:tabLst>
              <a:defRPr/>
            </a:lvl3pPr>
            <a:lvl4pPr>
              <a:lnSpc>
                <a:spcPct val="100000"/>
              </a:lnSpc>
              <a:defRPr/>
            </a:lvl4pPr>
            <a:lvl5pPr>
              <a:lnSpc>
                <a:spcPct val="100000"/>
              </a:lnSpc>
              <a:defRPr/>
            </a:lvl5pPr>
          </a:lstStyle>
          <a:p>
            <a:pPr lvl="0"/>
            <a:r>
              <a:rPr lang="ca-ES" dirty="0"/>
              <a:t>Feu clic per editar els estils del text del patró</a:t>
            </a:r>
          </a:p>
        </p:txBody>
      </p:sp>
      <p:sp>
        <p:nvSpPr>
          <p:cNvPr id="9" name="Contenidor de text 15"/>
          <p:cNvSpPr>
            <a:spLocks noGrp="1"/>
          </p:cNvSpPr>
          <p:nvPr>
            <p:ph type="body" sz="quarter" idx="26" hasCustomPrompt="1"/>
          </p:nvPr>
        </p:nvSpPr>
        <p:spPr>
          <a:xfrm>
            <a:off x="700391" y="6631223"/>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0" name="Contenidor de text 3">
            <a:extLst>
              <a:ext uri="{FF2B5EF4-FFF2-40B4-BE49-F238E27FC236}">
                <a16:creationId xmlns:a16="http://schemas.microsoft.com/office/drawing/2014/main" id="{9EAA6A94-2CA9-A726-9DFD-F695650D9AF6}"/>
              </a:ext>
            </a:extLst>
          </p:cNvPr>
          <p:cNvSpPr>
            <a:spLocks noGrp="1"/>
          </p:cNvSpPr>
          <p:nvPr>
            <p:ph type="body" sz="quarter" idx="27" hasCustomPrompt="1"/>
          </p:nvPr>
        </p:nvSpPr>
        <p:spPr>
          <a:xfrm>
            <a:off x="6401395" y="1620372"/>
            <a:ext cx="5111345" cy="4489210"/>
          </a:xfrm>
          <a:prstGeom prst="rect">
            <a:avLst/>
          </a:prstGeom>
        </p:spPr>
        <p:txBody>
          <a:bodyPr lIns="0" tIns="0" rIns="0" bIns="0"/>
          <a:lstStyle>
            <a:lvl1pPr>
              <a:lnSpc>
                <a:spcPct val="100000"/>
              </a:lnSpc>
              <a:defRPr/>
            </a:lvl1pPr>
            <a:lvl2pPr marL="228600" indent="-228600">
              <a:lnSpc>
                <a:spcPct val="100000"/>
              </a:lnSpc>
              <a:defRPr/>
            </a:lvl2pPr>
            <a:lvl3pPr marL="625475" indent="-228600">
              <a:lnSpc>
                <a:spcPct val="100000"/>
              </a:lnSpc>
              <a:tabLst>
                <a:tab pos="625475" algn="l"/>
              </a:tabLst>
              <a:defRPr/>
            </a:lvl3pPr>
            <a:lvl4pPr>
              <a:lnSpc>
                <a:spcPct val="100000"/>
              </a:lnSpc>
              <a:defRPr/>
            </a:lvl4pPr>
            <a:lvl5pPr>
              <a:lnSpc>
                <a:spcPct val="100000"/>
              </a:lnSpc>
              <a:defRPr/>
            </a:lvl5pPr>
          </a:lstStyle>
          <a:p>
            <a:pPr lvl="0"/>
            <a:r>
              <a:rPr lang="ca-ES" dirty="0"/>
              <a:t>Feu clic per editar els estils del text del patró</a:t>
            </a:r>
          </a:p>
        </p:txBody>
      </p:sp>
      <p:sp>
        <p:nvSpPr>
          <p:cNvPr id="6"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9576770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11 - Imatge + text">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6207473" y="2010656"/>
            <a:ext cx="5256601" cy="4098925"/>
          </a:xfrm>
          <a:prstGeom prst="rect">
            <a:avLst/>
          </a:prstGeom>
        </p:spPr>
        <p:txBody>
          <a:bodyPr lIns="0" tIns="0" rIns="0" bIns="0"/>
          <a:lstStyle>
            <a:lvl1pPr>
              <a:lnSpc>
                <a:spcPct val="100000"/>
              </a:lnSpc>
              <a:defRPr/>
            </a:lvl1pPr>
            <a:lvl2pPr marL="228600" indent="-228600">
              <a:lnSpc>
                <a:spcPct val="100000"/>
              </a:lnSpc>
              <a:defRPr/>
            </a:lvl2pPr>
            <a:lvl3pPr marL="625475" indent="-228600">
              <a:lnSpc>
                <a:spcPct val="100000"/>
              </a:lnSpc>
              <a:tabLst>
                <a:tab pos="625475" algn="l"/>
              </a:tabLst>
              <a:defRPr/>
            </a:lvl3pPr>
            <a:lvl4pPr>
              <a:lnSpc>
                <a:spcPct val="100000"/>
              </a:lnSpc>
              <a:defRPr/>
            </a:lvl4pPr>
            <a:lvl5pPr>
              <a:lnSpc>
                <a:spcPct val="100000"/>
              </a:lnSpc>
              <a:defRPr/>
            </a:lvl5pPr>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700088" y="2010656"/>
            <a:ext cx="5246154" cy="4076385"/>
          </a:xfrm>
          <a:prstGeom prst="rect">
            <a:avLst/>
          </a:prstGeom>
        </p:spPr>
        <p:txBody>
          <a:bodyPr/>
          <a:lstStyle/>
          <a:p>
            <a:endParaRPr lang="ca-ES" dirty="0"/>
          </a:p>
        </p:txBody>
      </p:sp>
      <p:sp>
        <p:nvSpPr>
          <p:cNvPr id="5" name="Contenidor de text 3">
            <a:extLst>
              <a:ext uri="{FF2B5EF4-FFF2-40B4-BE49-F238E27FC236}">
                <a16:creationId xmlns:a16="http://schemas.microsoft.com/office/drawing/2014/main" id="{50AD77BE-8445-66D4-BD12-114E4494E8C2}"/>
              </a:ext>
            </a:extLst>
          </p:cNvPr>
          <p:cNvSpPr>
            <a:spLocks noGrp="1"/>
          </p:cNvSpPr>
          <p:nvPr>
            <p:ph type="body" sz="quarter" idx="12" hasCustomPrompt="1"/>
          </p:nvPr>
        </p:nvSpPr>
        <p:spPr>
          <a:xfrm>
            <a:off x="700088" y="1276496"/>
            <a:ext cx="10763986" cy="344488"/>
          </a:xfrm>
          <a:prstGeom prst="rect">
            <a:avLst/>
          </a:prstGeom>
        </p:spPr>
        <p:txBody>
          <a:bodyPr wrap="none" lIns="0" tIns="0" rIns="0" bIns="0"/>
          <a:lstStyle>
            <a:lvl1pPr>
              <a:defRPr sz="2000" b="1">
                <a:solidFill>
                  <a:srgbClr val="C00000"/>
                </a:solidFill>
              </a:defRPr>
            </a:lvl1pPr>
          </a:lstStyle>
          <a:p>
            <a:pPr lvl="0"/>
            <a:r>
              <a:rPr lang="ca-ES" dirty="0"/>
              <a:t>Feu clic per editar l’estil del subtítol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8"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20536436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12 - Text 2/3 + Imatge 1/3">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0087" y="2010656"/>
            <a:ext cx="6850437" cy="4098925"/>
          </a:xfrm>
          <a:prstGeom prst="rect">
            <a:avLst/>
          </a:prstGeom>
        </p:spPr>
        <p:txBody>
          <a:bodyPr lIns="0" rIns="0"/>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7975077" y="2010655"/>
            <a:ext cx="3493023" cy="4098925"/>
          </a:xfrm>
          <a:prstGeom prst="rect">
            <a:avLst/>
          </a:prstGeom>
        </p:spPr>
        <p:txBody>
          <a:bodyPr/>
          <a:lstStyle/>
          <a:p>
            <a:endParaRPr lang="ca-ES" dirty="0"/>
          </a:p>
        </p:txBody>
      </p:sp>
      <p:sp>
        <p:nvSpPr>
          <p:cNvPr id="5" name="Contenidor de text 3">
            <a:extLst>
              <a:ext uri="{FF2B5EF4-FFF2-40B4-BE49-F238E27FC236}">
                <a16:creationId xmlns:a16="http://schemas.microsoft.com/office/drawing/2014/main" id="{50AD77BE-8445-66D4-BD12-114E4494E8C2}"/>
              </a:ext>
            </a:extLst>
          </p:cNvPr>
          <p:cNvSpPr>
            <a:spLocks noGrp="1"/>
          </p:cNvSpPr>
          <p:nvPr>
            <p:ph type="body" sz="quarter" idx="12" hasCustomPrompt="1"/>
          </p:nvPr>
        </p:nvSpPr>
        <p:spPr>
          <a:xfrm>
            <a:off x="700087" y="1278865"/>
            <a:ext cx="10768013" cy="344488"/>
          </a:xfrm>
          <a:prstGeom prst="rect">
            <a:avLst/>
          </a:prstGeom>
        </p:spPr>
        <p:txBody>
          <a:bodyPr wrap="none" lIns="0" tIns="0" rIns="0" bIns="0"/>
          <a:lstStyle>
            <a:lvl1pPr>
              <a:defRPr sz="2000" b="1">
                <a:solidFill>
                  <a:srgbClr val="C00000"/>
                </a:solidFill>
              </a:defRPr>
            </a:lvl1pPr>
          </a:lstStyle>
          <a:p>
            <a:pPr lvl="0"/>
            <a:r>
              <a:rPr lang="ca-ES" dirty="0"/>
              <a:t>Feu clic per editar l’estil del subtítol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8"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8123885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13 - Imatge 1/3 + Text 2/3">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4659406" y="2010656"/>
            <a:ext cx="6816314" cy="4098925"/>
          </a:xfrm>
          <a:prstGeom prst="rect">
            <a:avLst/>
          </a:prstGeom>
        </p:spPr>
        <p:txBody>
          <a:bodyPr wrap="square" lIns="0" tIns="0" rIns="0" bIns="0"/>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689092" y="2010655"/>
            <a:ext cx="3527831" cy="4098925"/>
          </a:xfrm>
          <a:prstGeom prst="rect">
            <a:avLst/>
          </a:prstGeom>
        </p:spPr>
        <p:txBody>
          <a:bodyPr/>
          <a:lstStyle/>
          <a:p>
            <a:endParaRPr lang="ca-ES"/>
          </a:p>
        </p:txBody>
      </p:sp>
      <p:sp>
        <p:nvSpPr>
          <p:cNvPr id="5" name="Contenidor de text 3">
            <a:extLst>
              <a:ext uri="{FF2B5EF4-FFF2-40B4-BE49-F238E27FC236}">
                <a16:creationId xmlns:a16="http://schemas.microsoft.com/office/drawing/2014/main" id="{D6C8B719-75BB-9642-FD5F-17E3D4BDE663}"/>
              </a:ext>
            </a:extLst>
          </p:cNvPr>
          <p:cNvSpPr>
            <a:spLocks noGrp="1"/>
          </p:cNvSpPr>
          <p:nvPr>
            <p:ph type="body" sz="quarter" idx="12" hasCustomPrompt="1"/>
          </p:nvPr>
        </p:nvSpPr>
        <p:spPr>
          <a:xfrm>
            <a:off x="700088" y="1278864"/>
            <a:ext cx="10775632" cy="344488"/>
          </a:xfrm>
          <a:prstGeom prst="rect">
            <a:avLst/>
          </a:prstGeom>
        </p:spPr>
        <p:txBody>
          <a:bodyPr wrap="none" lIns="0" tIns="0" rIns="0" bIns="0"/>
          <a:lstStyle>
            <a:lvl1pPr>
              <a:defRPr sz="2000" b="1">
                <a:solidFill>
                  <a:srgbClr val="C00000"/>
                </a:solidFill>
              </a:defRPr>
            </a:lvl1pPr>
          </a:lstStyle>
          <a:p>
            <a:pPr lvl="0"/>
            <a:r>
              <a:rPr lang="ca-ES" dirty="0"/>
              <a:t>Feu clic per editar l’estil del subtítol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8"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22849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 Diapositiva de títol + imatge">
    <p:spTree>
      <p:nvGrpSpPr>
        <p:cNvPr id="1" name=""/>
        <p:cNvGrpSpPr/>
        <p:nvPr/>
      </p:nvGrpSpPr>
      <p:grpSpPr>
        <a:xfrm>
          <a:off x="0" y="0"/>
          <a:ext cx="0" cy="0"/>
          <a:chOff x="0" y="0"/>
          <a:chExt cx="0" cy="0"/>
        </a:xfrm>
      </p:grpSpPr>
      <p:sp>
        <p:nvSpPr>
          <p:cNvPr id="5" name="Contenidor d'imatge 4"/>
          <p:cNvSpPr>
            <a:spLocks noGrp="1"/>
          </p:cNvSpPr>
          <p:nvPr>
            <p:ph type="pic" sz="quarter" idx="12" hasCustomPrompt="1"/>
          </p:nvPr>
        </p:nvSpPr>
        <p:spPr>
          <a:xfrm>
            <a:off x="7542259" y="0"/>
            <a:ext cx="4648153" cy="5600700"/>
          </a:xfrm>
          <a:prstGeom prst="rect">
            <a:avLst/>
          </a:prstGeom>
        </p:spPr>
        <p:txBody>
          <a:bodyPr/>
          <a:lstStyle>
            <a:lvl1pPr marL="0" indent="0">
              <a:buNone/>
              <a:defRPr sz="2000" baseline="0"/>
            </a:lvl1pPr>
          </a:lstStyle>
          <a:p>
            <a:r>
              <a:rPr lang="ca-ES" dirty="0"/>
              <a:t>Feu clic a la icona per afegir la imatge</a:t>
            </a:r>
          </a:p>
        </p:txBody>
      </p:sp>
      <p:pic>
        <p:nvPicPr>
          <p:cNvPr id="13" name="Imatge 12"/>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66335" y="5998999"/>
            <a:ext cx="1825756" cy="469529"/>
          </a:xfrm>
          <a:prstGeom prst="rect">
            <a:avLst/>
          </a:prstGeom>
        </p:spPr>
      </p:pic>
      <p:sp>
        <p:nvSpPr>
          <p:cNvPr id="10" name="Contenidor de títol 1">
            <a:extLst>
              <a:ext uri="{FF2B5EF4-FFF2-40B4-BE49-F238E27FC236}">
                <a16:creationId xmlns:a16="http://schemas.microsoft.com/office/drawing/2014/main" id="{BA31D80E-908A-7D2D-22E2-2C53E565B265}"/>
              </a:ext>
            </a:extLst>
          </p:cNvPr>
          <p:cNvSpPr>
            <a:spLocks noGrp="1"/>
          </p:cNvSpPr>
          <p:nvPr>
            <p:ph type="title" hasCustomPrompt="1"/>
          </p:nvPr>
        </p:nvSpPr>
        <p:spPr>
          <a:xfrm>
            <a:off x="1060002" y="1987199"/>
            <a:ext cx="5006502" cy="996145"/>
          </a:xfrm>
          <a:prstGeom prst="rect">
            <a:avLst/>
          </a:prstGeom>
        </p:spPr>
        <p:txBody>
          <a:bodyPr vert="horz" lIns="0" tIns="0" rIns="0" bIns="0" rtlCol="0" anchor="t">
            <a:noAutofit/>
          </a:bodyPr>
          <a:lstStyle>
            <a:lvl1pPr>
              <a:defRPr sz="3600" b="1"/>
            </a:lvl1pPr>
          </a:lstStyle>
          <a:p>
            <a:r>
              <a:rPr lang="ca-ES" dirty="0"/>
              <a:t>Feu clic aquí per editar el text del títol</a:t>
            </a:r>
          </a:p>
        </p:txBody>
      </p:sp>
      <p:sp>
        <p:nvSpPr>
          <p:cNvPr id="11" name="Contenidor de text 2">
            <a:extLst>
              <a:ext uri="{FF2B5EF4-FFF2-40B4-BE49-F238E27FC236}">
                <a16:creationId xmlns:a16="http://schemas.microsoft.com/office/drawing/2014/main" id="{30BAE3E6-8753-E0DC-8AE1-597375831E20}"/>
              </a:ext>
            </a:extLst>
          </p:cNvPr>
          <p:cNvSpPr>
            <a:spLocks noGrp="1"/>
          </p:cNvSpPr>
          <p:nvPr>
            <p:ph type="body" sz="quarter" idx="10" hasCustomPrompt="1"/>
          </p:nvPr>
        </p:nvSpPr>
        <p:spPr>
          <a:xfrm>
            <a:off x="1060003" y="3094315"/>
            <a:ext cx="5006502" cy="671285"/>
          </a:xfrm>
          <a:prstGeom prst="rect">
            <a:avLst/>
          </a:prstGeom>
        </p:spPr>
        <p:txBody>
          <a:bodyPr lIns="0" tIns="0" rIns="0" bIns="0"/>
          <a:lstStyle>
            <a:lvl1pPr marL="0" indent="0">
              <a:buFontTx/>
              <a:buNone/>
              <a:defRPr sz="20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lvl="0"/>
            <a:r>
              <a:rPr lang="ca-ES" dirty="0"/>
              <a:t>Feu clic per editar el text del subtítol</a:t>
            </a:r>
          </a:p>
        </p:txBody>
      </p:sp>
      <p:sp>
        <p:nvSpPr>
          <p:cNvPr id="14" name="Contenidor de contingut 4">
            <a:extLst>
              <a:ext uri="{FF2B5EF4-FFF2-40B4-BE49-F238E27FC236}">
                <a16:creationId xmlns:a16="http://schemas.microsoft.com/office/drawing/2014/main" id="{F3F35D59-D4BB-2A03-9967-8A2A5D1AFF1F}"/>
              </a:ext>
            </a:extLst>
          </p:cNvPr>
          <p:cNvSpPr>
            <a:spLocks noGrp="1"/>
          </p:cNvSpPr>
          <p:nvPr>
            <p:ph sz="quarter" idx="11" hasCustomPrompt="1"/>
          </p:nvPr>
        </p:nvSpPr>
        <p:spPr>
          <a:xfrm>
            <a:off x="1059529" y="3980657"/>
            <a:ext cx="5006975" cy="295852"/>
          </a:xfrm>
          <a:prstGeom prst="rect">
            <a:avLst/>
          </a:prstGeom>
        </p:spPr>
        <p:txBody>
          <a:bodyPr lIns="0" tIns="0" rIns="0" bIns="0"/>
          <a:lstStyle>
            <a:lvl1pPr marL="0" indent="0">
              <a:buFontTx/>
              <a:buNone/>
              <a:defRPr sz="16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r>
              <a:rPr lang="ca-ES" dirty="0"/>
              <a:t>Feu clic per editar el text de la data</a:t>
            </a:r>
          </a:p>
        </p:txBody>
      </p:sp>
    </p:spTree>
    <p:extLst>
      <p:ext uri="{BB962C8B-B14F-4D97-AF65-F5344CB8AC3E}">
        <p14:creationId xmlns:p14="http://schemas.microsoft.com/office/powerpoint/2010/main" val="17781383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14 - Tres columnes">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679855" y="2010656"/>
            <a:ext cx="3527831" cy="4098925"/>
          </a:xfrm>
          <a:prstGeom prst="rect">
            <a:avLst/>
          </a:prstGeom>
        </p:spPr>
        <p:txBody>
          <a:bodyPr lIns="0" tIns="0" rIns="0" bIns="0"/>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4332084" y="2010655"/>
            <a:ext cx="3527831" cy="4098925"/>
          </a:xfrm>
          <a:prstGeom prst="rect">
            <a:avLst/>
          </a:prstGeom>
        </p:spPr>
        <p:txBody>
          <a:bodyPr lIns="0" tIns="0" rIns="0" bIns="0"/>
          <a:lstStyle/>
          <a:p>
            <a:endParaRPr lang="ca-ES"/>
          </a:p>
        </p:txBody>
      </p:sp>
      <p:sp>
        <p:nvSpPr>
          <p:cNvPr id="7" name="Contenidor de text 3">
            <a:extLst>
              <a:ext uri="{FF2B5EF4-FFF2-40B4-BE49-F238E27FC236}">
                <a16:creationId xmlns:a16="http://schemas.microsoft.com/office/drawing/2014/main" id="{CDF7DA34-B446-14EE-CDCC-9DB55246A8BA}"/>
              </a:ext>
            </a:extLst>
          </p:cNvPr>
          <p:cNvSpPr>
            <a:spLocks noGrp="1"/>
          </p:cNvSpPr>
          <p:nvPr>
            <p:ph type="body" sz="quarter" idx="27" hasCustomPrompt="1"/>
          </p:nvPr>
        </p:nvSpPr>
        <p:spPr>
          <a:xfrm>
            <a:off x="7984313" y="2010656"/>
            <a:ext cx="3499027" cy="4098925"/>
          </a:xfrm>
          <a:prstGeom prst="rect">
            <a:avLst/>
          </a:prstGeom>
        </p:spPr>
        <p:txBody>
          <a:bodyPr lIns="0" tIns="0" rIns="0" bIns="0"/>
          <a:lstStyle/>
          <a:p>
            <a:pPr lvl="0"/>
            <a:r>
              <a:rPr lang="ca-ES" dirty="0"/>
              <a:t>Feu clic per editar els estils del text del patró</a:t>
            </a:r>
          </a:p>
        </p:txBody>
      </p:sp>
      <p:sp>
        <p:nvSpPr>
          <p:cNvPr id="5" name="Contenidor de text 3">
            <a:extLst>
              <a:ext uri="{FF2B5EF4-FFF2-40B4-BE49-F238E27FC236}">
                <a16:creationId xmlns:a16="http://schemas.microsoft.com/office/drawing/2014/main" id="{CF42262D-8FF0-7D52-62EB-C97414D601B4}"/>
              </a:ext>
            </a:extLst>
          </p:cNvPr>
          <p:cNvSpPr>
            <a:spLocks noGrp="1"/>
          </p:cNvSpPr>
          <p:nvPr>
            <p:ph type="body" sz="quarter" idx="28" hasCustomPrompt="1"/>
          </p:nvPr>
        </p:nvSpPr>
        <p:spPr>
          <a:xfrm>
            <a:off x="700088" y="1278863"/>
            <a:ext cx="10783252" cy="344488"/>
          </a:xfrm>
          <a:prstGeom prst="rect">
            <a:avLst/>
          </a:prstGeom>
        </p:spPr>
        <p:txBody>
          <a:bodyPr lIns="0" tIns="0" rIns="0" bIns="0"/>
          <a:lstStyle>
            <a:lvl1pPr>
              <a:defRPr sz="2000" b="1">
                <a:solidFill>
                  <a:srgbClr val="C00000"/>
                </a:solidFill>
              </a:defRPr>
            </a:lvl1pPr>
          </a:lstStyle>
          <a:p>
            <a:pPr lvl="0"/>
            <a:r>
              <a:rPr lang="ca-ES" dirty="0"/>
              <a:t>Feu clic per editar l’estil del subtítol</a:t>
            </a:r>
          </a:p>
        </p:txBody>
      </p:sp>
      <p:sp>
        <p:nvSpPr>
          <p:cNvPr id="10"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9"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38903000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5 - Quatre columnes v1">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10334" y="1997110"/>
            <a:ext cx="2520000" cy="4098925"/>
          </a:xfrm>
          <a:prstGeom prst="rect">
            <a:avLst/>
          </a:prstGeom>
        </p:spPr>
        <p:txBody>
          <a:bodyPr lIns="0" tIns="0" rIns="0" bIns="0"/>
          <a:lstStyle>
            <a:lvl1pPr>
              <a:lnSpc>
                <a:spcPct val="100000"/>
              </a:lnSpc>
              <a:defRPr/>
            </a:lvl1pPr>
            <a:lvl2pPr>
              <a:lnSpc>
                <a:spcPct val="100000"/>
              </a:lnSpc>
              <a:defRPr/>
            </a:lvl2pPr>
            <a:lvl3pPr>
              <a:lnSpc>
                <a:spcPct val="100000"/>
              </a:lnSpc>
              <a:defRPr/>
            </a:lvl3pPr>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6209328" y="1997109"/>
            <a:ext cx="2520000" cy="4098925"/>
          </a:xfrm>
          <a:prstGeom prst="rect">
            <a:avLst/>
          </a:prstGeom>
        </p:spPr>
        <p:txBody>
          <a:bodyPr/>
          <a:lstStyle/>
          <a:p>
            <a:endParaRPr lang="ca-ES"/>
          </a:p>
        </p:txBody>
      </p:sp>
      <p:sp>
        <p:nvSpPr>
          <p:cNvPr id="7" name="Contenidor d'imatge 5">
            <a:extLst>
              <a:ext uri="{FF2B5EF4-FFF2-40B4-BE49-F238E27FC236}">
                <a16:creationId xmlns:a16="http://schemas.microsoft.com/office/drawing/2014/main" id="{7E51CB8A-6F81-A6A3-7985-8FA4803E3D76}"/>
              </a:ext>
            </a:extLst>
          </p:cNvPr>
          <p:cNvSpPr>
            <a:spLocks noGrp="1"/>
          </p:cNvSpPr>
          <p:nvPr>
            <p:ph type="pic" sz="quarter" idx="27"/>
          </p:nvPr>
        </p:nvSpPr>
        <p:spPr>
          <a:xfrm>
            <a:off x="8958825" y="1997109"/>
            <a:ext cx="2520000" cy="4098925"/>
          </a:xfrm>
          <a:prstGeom prst="rect">
            <a:avLst/>
          </a:prstGeom>
        </p:spPr>
        <p:txBody>
          <a:bodyPr/>
          <a:lstStyle/>
          <a:p>
            <a:endParaRPr lang="ca-ES"/>
          </a:p>
        </p:txBody>
      </p:sp>
      <p:sp>
        <p:nvSpPr>
          <p:cNvPr id="9" name="Contenidor d'imatge 5">
            <a:extLst>
              <a:ext uri="{FF2B5EF4-FFF2-40B4-BE49-F238E27FC236}">
                <a16:creationId xmlns:a16="http://schemas.microsoft.com/office/drawing/2014/main" id="{B77EE090-3C70-99F3-3E59-0C372632AE88}"/>
              </a:ext>
            </a:extLst>
          </p:cNvPr>
          <p:cNvSpPr>
            <a:spLocks noGrp="1"/>
          </p:cNvSpPr>
          <p:nvPr>
            <p:ph type="pic" sz="quarter" idx="28"/>
          </p:nvPr>
        </p:nvSpPr>
        <p:spPr>
          <a:xfrm>
            <a:off x="3459831" y="1997108"/>
            <a:ext cx="2520000" cy="4098925"/>
          </a:xfrm>
          <a:prstGeom prst="rect">
            <a:avLst/>
          </a:prstGeom>
        </p:spPr>
        <p:txBody>
          <a:bodyPr/>
          <a:lstStyle/>
          <a:p>
            <a:endParaRPr lang="ca-ES"/>
          </a:p>
        </p:txBody>
      </p:sp>
      <p:sp>
        <p:nvSpPr>
          <p:cNvPr id="5" name="Contenidor de text 3">
            <a:extLst>
              <a:ext uri="{FF2B5EF4-FFF2-40B4-BE49-F238E27FC236}">
                <a16:creationId xmlns:a16="http://schemas.microsoft.com/office/drawing/2014/main" id="{D25A783D-2EE9-051A-6313-97ADE2126A11}"/>
              </a:ext>
            </a:extLst>
          </p:cNvPr>
          <p:cNvSpPr>
            <a:spLocks noGrp="1"/>
          </p:cNvSpPr>
          <p:nvPr>
            <p:ph type="body" sz="quarter" idx="29" hasCustomPrompt="1"/>
          </p:nvPr>
        </p:nvSpPr>
        <p:spPr>
          <a:xfrm>
            <a:off x="700087" y="1278664"/>
            <a:ext cx="10791522" cy="344488"/>
          </a:xfrm>
          <a:prstGeom prst="rect">
            <a:avLst/>
          </a:prstGeom>
        </p:spPr>
        <p:txBody>
          <a:bodyPr lIns="0" tIns="0" rIns="0" bIns="0"/>
          <a:lstStyle>
            <a:lvl1pPr>
              <a:defRPr sz="2000" b="1">
                <a:solidFill>
                  <a:srgbClr val="C00000"/>
                </a:solidFill>
              </a:defRPr>
            </a:lvl1pPr>
          </a:lstStyle>
          <a:p>
            <a:pPr lvl="0"/>
            <a:r>
              <a:rPr lang="ca-ES" dirty="0"/>
              <a:t>Feu clic per editar l’estil del subtítol</a:t>
            </a:r>
          </a:p>
        </p:txBody>
      </p:sp>
      <p:sp>
        <p:nvSpPr>
          <p:cNvPr id="11"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0"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4977553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16 - Quatre columnes v2">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8958826" y="1997110"/>
            <a:ext cx="2520000" cy="4098925"/>
          </a:xfrm>
          <a:prstGeom prst="rect">
            <a:avLst/>
          </a:prstGeom>
        </p:spPr>
        <p:txBody>
          <a:bodyPr lIns="0" tIns="0" rIns="0" bIns="0"/>
          <a:lstStyle>
            <a:lvl1pPr>
              <a:lnSpc>
                <a:spcPct val="100000"/>
              </a:lnSpc>
              <a:defRPr/>
            </a:lvl1pPr>
            <a:lvl2pPr>
              <a:lnSpc>
                <a:spcPct val="100000"/>
              </a:lnSpc>
              <a:defRPr/>
            </a:lvl2pPr>
            <a:lvl3pPr>
              <a:lnSpc>
                <a:spcPct val="100000"/>
              </a:lnSpc>
              <a:defRPr/>
            </a:lvl3pPr>
          </a:lstStyle>
          <a:p>
            <a:pPr lvl="0"/>
            <a:r>
              <a:rPr lang="ca-ES" dirty="0"/>
              <a:t>Feu clic per editar els estils del text del patró</a:t>
            </a:r>
          </a:p>
        </p:txBody>
      </p:sp>
      <p:sp>
        <p:nvSpPr>
          <p:cNvPr id="6" name="Contenidor d'imatge 5">
            <a:extLst>
              <a:ext uri="{FF2B5EF4-FFF2-40B4-BE49-F238E27FC236}">
                <a16:creationId xmlns:a16="http://schemas.microsoft.com/office/drawing/2014/main" id="{385661AD-A871-86BF-572B-18CF6A53F172}"/>
              </a:ext>
            </a:extLst>
          </p:cNvPr>
          <p:cNvSpPr>
            <a:spLocks noGrp="1"/>
          </p:cNvSpPr>
          <p:nvPr>
            <p:ph type="pic" sz="quarter" idx="11"/>
          </p:nvPr>
        </p:nvSpPr>
        <p:spPr>
          <a:xfrm>
            <a:off x="6208555" y="1997109"/>
            <a:ext cx="2520000" cy="4098925"/>
          </a:xfrm>
          <a:prstGeom prst="rect">
            <a:avLst/>
          </a:prstGeom>
        </p:spPr>
        <p:txBody>
          <a:bodyPr/>
          <a:lstStyle/>
          <a:p>
            <a:endParaRPr lang="ca-ES"/>
          </a:p>
        </p:txBody>
      </p:sp>
      <p:sp>
        <p:nvSpPr>
          <p:cNvPr id="7" name="Contenidor d'imatge 5">
            <a:extLst>
              <a:ext uri="{FF2B5EF4-FFF2-40B4-BE49-F238E27FC236}">
                <a16:creationId xmlns:a16="http://schemas.microsoft.com/office/drawing/2014/main" id="{7E51CB8A-6F81-A6A3-7985-8FA4803E3D76}"/>
              </a:ext>
            </a:extLst>
          </p:cNvPr>
          <p:cNvSpPr>
            <a:spLocks noGrp="1"/>
          </p:cNvSpPr>
          <p:nvPr>
            <p:ph type="pic" sz="quarter" idx="27"/>
          </p:nvPr>
        </p:nvSpPr>
        <p:spPr>
          <a:xfrm>
            <a:off x="708011" y="1997109"/>
            <a:ext cx="2520000" cy="4098925"/>
          </a:xfrm>
          <a:prstGeom prst="rect">
            <a:avLst/>
          </a:prstGeom>
        </p:spPr>
        <p:txBody>
          <a:bodyPr/>
          <a:lstStyle/>
          <a:p>
            <a:endParaRPr lang="ca-ES"/>
          </a:p>
        </p:txBody>
      </p:sp>
      <p:sp>
        <p:nvSpPr>
          <p:cNvPr id="9" name="Contenidor d'imatge 5">
            <a:extLst>
              <a:ext uri="{FF2B5EF4-FFF2-40B4-BE49-F238E27FC236}">
                <a16:creationId xmlns:a16="http://schemas.microsoft.com/office/drawing/2014/main" id="{B77EE090-3C70-99F3-3E59-0C372632AE88}"/>
              </a:ext>
            </a:extLst>
          </p:cNvPr>
          <p:cNvSpPr>
            <a:spLocks noGrp="1"/>
          </p:cNvSpPr>
          <p:nvPr>
            <p:ph type="pic" sz="quarter" idx="28"/>
          </p:nvPr>
        </p:nvSpPr>
        <p:spPr>
          <a:xfrm>
            <a:off x="3458283" y="1997108"/>
            <a:ext cx="2520000" cy="4098925"/>
          </a:xfrm>
          <a:prstGeom prst="rect">
            <a:avLst/>
          </a:prstGeom>
        </p:spPr>
        <p:txBody>
          <a:bodyPr/>
          <a:lstStyle/>
          <a:p>
            <a:endParaRPr lang="ca-ES"/>
          </a:p>
        </p:txBody>
      </p:sp>
      <p:sp>
        <p:nvSpPr>
          <p:cNvPr id="5" name="Contenidor de text 3">
            <a:extLst>
              <a:ext uri="{FF2B5EF4-FFF2-40B4-BE49-F238E27FC236}">
                <a16:creationId xmlns:a16="http://schemas.microsoft.com/office/drawing/2014/main" id="{7C762D0F-A757-3090-2001-A8E4F04C266D}"/>
              </a:ext>
            </a:extLst>
          </p:cNvPr>
          <p:cNvSpPr>
            <a:spLocks noGrp="1"/>
          </p:cNvSpPr>
          <p:nvPr>
            <p:ph type="body" sz="quarter" idx="29" hasCustomPrompt="1"/>
          </p:nvPr>
        </p:nvSpPr>
        <p:spPr>
          <a:xfrm>
            <a:off x="700089" y="1278664"/>
            <a:ext cx="10778738" cy="344488"/>
          </a:xfrm>
          <a:prstGeom prst="rect">
            <a:avLst/>
          </a:prstGeom>
        </p:spPr>
        <p:txBody>
          <a:bodyPr lIns="0" tIns="0" rIns="0" bIns="0"/>
          <a:lstStyle>
            <a:lvl1pPr>
              <a:defRPr sz="2000" b="1">
                <a:solidFill>
                  <a:srgbClr val="C00000"/>
                </a:solidFill>
              </a:defRPr>
            </a:lvl1pPr>
          </a:lstStyle>
          <a:p>
            <a:pPr lvl="0"/>
            <a:r>
              <a:rPr lang="ca-ES" dirty="0"/>
              <a:t>Feu clic per editar l’estil del subtítol</a:t>
            </a:r>
          </a:p>
        </p:txBody>
      </p:sp>
      <p:sp>
        <p:nvSpPr>
          <p:cNvPr id="11"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0"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32967664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17 - Imatge 2/3 + text 1/3">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975078" y="1661160"/>
            <a:ext cx="3500642" cy="4333239"/>
          </a:xfrm>
          <a:prstGeom prst="rect">
            <a:avLst/>
          </a:prstGeom>
        </p:spPr>
        <p:txBody>
          <a:bodyPr lIns="0" tIns="0" rIns="0" bIns="0"/>
          <a:lstStyle>
            <a:lvl1pPr>
              <a:lnSpc>
                <a:spcPct val="100000"/>
              </a:lnSpc>
              <a:defRPr/>
            </a:lvl1pPr>
          </a:lstStyle>
          <a:p>
            <a:pPr lvl="0"/>
            <a:r>
              <a:rPr lang="ca-ES" dirty="0"/>
              <a:t>Feu clic per editar els estils del text del patró</a:t>
            </a:r>
          </a:p>
        </p:txBody>
      </p:sp>
      <p:sp>
        <p:nvSpPr>
          <p:cNvPr id="8"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5"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1890986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18 - Text 1/3 + Imatge 2/3">
    <p:spTree>
      <p:nvGrpSpPr>
        <p:cNvPr id="1" name=""/>
        <p:cNvGrpSpPr/>
        <p:nvPr/>
      </p:nvGrpSpPr>
      <p:grpSpPr>
        <a:xfrm>
          <a:off x="0" y="0"/>
          <a:ext cx="0" cy="0"/>
          <a:chOff x="0" y="0"/>
          <a:chExt cx="0" cy="0"/>
        </a:xfrm>
      </p:grpSpPr>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0391" y="1638300"/>
            <a:ext cx="3527527" cy="4356099"/>
          </a:xfrm>
          <a:prstGeom prst="rect">
            <a:avLst/>
          </a:prstGeom>
        </p:spPr>
        <p:txBody>
          <a:bodyPr lIns="0" tIns="0" rIns="0" bIns="0"/>
          <a:lstStyle>
            <a:lvl1pPr>
              <a:lnSpc>
                <a:spcPct val="100000"/>
              </a:lnSpc>
              <a:defRPr/>
            </a:lvl1pPr>
          </a:lstStyle>
          <a:p>
            <a:pPr lvl="0"/>
            <a:r>
              <a:rPr lang="ca-ES" dirty="0"/>
              <a:t>Feu clic per editar els estils del text del patró</a:t>
            </a:r>
          </a:p>
        </p:txBody>
      </p:sp>
      <p:sp>
        <p:nvSpPr>
          <p:cNvPr id="8"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5"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18350578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1- Columnes amb icona">
    <p:spTree>
      <p:nvGrpSpPr>
        <p:cNvPr id="1" name=""/>
        <p:cNvGrpSpPr/>
        <p:nvPr/>
      </p:nvGrpSpPr>
      <p:grpSpPr>
        <a:xfrm>
          <a:off x="0" y="0"/>
          <a:ext cx="0" cy="0"/>
          <a:chOff x="0" y="0"/>
          <a:chExt cx="0" cy="0"/>
        </a:xfrm>
      </p:grpSpPr>
      <p:sp>
        <p:nvSpPr>
          <p:cNvPr id="24" name="Contenidor de text 23">
            <a:extLst>
              <a:ext uri="{FF2B5EF4-FFF2-40B4-BE49-F238E27FC236}">
                <a16:creationId xmlns:a16="http://schemas.microsoft.com/office/drawing/2014/main" id="{6ADDA736-8FF5-568C-BD58-2273F848F4DB}"/>
              </a:ext>
            </a:extLst>
          </p:cNvPr>
          <p:cNvSpPr>
            <a:spLocks noGrp="1"/>
          </p:cNvSpPr>
          <p:nvPr>
            <p:ph type="body" sz="quarter" idx="38"/>
          </p:nvPr>
        </p:nvSpPr>
        <p:spPr>
          <a:xfrm>
            <a:off x="709930" y="2622419"/>
            <a:ext cx="2986749" cy="647700"/>
          </a:xfrm>
          <a:prstGeom prst="rect">
            <a:avLst/>
          </a:prstGeom>
        </p:spPr>
        <p:txBody>
          <a:bodyPr lIns="0" tIns="0" rIns="0" bIns="0"/>
          <a:lstStyle>
            <a:lvl1pPr>
              <a:lnSpc>
                <a:spcPct val="100000"/>
              </a:lnSpc>
              <a:defRPr b="1">
                <a:solidFill>
                  <a:srgbClr val="C00000"/>
                </a:solidFill>
              </a:defRPr>
            </a:lvl1pPr>
          </a:lstStyle>
          <a:p>
            <a:pPr lvl="0"/>
            <a:r>
              <a:rPr lang="ca-ES" dirty="0"/>
              <a:t>Feu clic per editar els estils del text del patró</a:t>
            </a:r>
          </a:p>
        </p:txBody>
      </p:sp>
      <p:sp>
        <p:nvSpPr>
          <p:cNvPr id="20" name="Contenidor de text 3">
            <a:extLst>
              <a:ext uri="{FF2B5EF4-FFF2-40B4-BE49-F238E27FC236}">
                <a16:creationId xmlns:a16="http://schemas.microsoft.com/office/drawing/2014/main" id="{7067FEE7-1D1F-A601-5A90-2C7CD785635C}"/>
              </a:ext>
            </a:extLst>
          </p:cNvPr>
          <p:cNvSpPr>
            <a:spLocks noGrp="1"/>
          </p:cNvSpPr>
          <p:nvPr>
            <p:ph type="body" sz="quarter" idx="35" hasCustomPrompt="1"/>
          </p:nvPr>
        </p:nvSpPr>
        <p:spPr>
          <a:xfrm>
            <a:off x="8485043" y="3321989"/>
            <a:ext cx="2990851" cy="2023217"/>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9930" y="3321989"/>
            <a:ext cx="2990850" cy="2023215"/>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15" name="Contenidor d'imatge 14">
            <a:extLst>
              <a:ext uri="{FF2B5EF4-FFF2-40B4-BE49-F238E27FC236}">
                <a16:creationId xmlns:a16="http://schemas.microsoft.com/office/drawing/2014/main" id="{0217325E-5626-3973-7443-AF77123A36CD}"/>
              </a:ext>
            </a:extLst>
          </p:cNvPr>
          <p:cNvSpPr>
            <a:spLocks noGrp="1" noChangeAspect="1"/>
          </p:cNvSpPr>
          <p:nvPr>
            <p:ph type="pic" sz="quarter" idx="31"/>
          </p:nvPr>
        </p:nvSpPr>
        <p:spPr>
          <a:xfrm>
            <a:off x="709931" y="1734866"/>
            <a:ext cx="734484" cy="734484"/>
          </a:xfrm>
          <a:prstGeom prst="rect">
            <a:avLst/>
          </a:prstGeom>
        </p:spPr>
        <p:txBody>
          <a:bodyPr/>
          <a:lstStyle/>
          <a:p>
            <a:endParaRPr lang="ca-ES" dirty="0"/>
          </a:p>
        </p:txBody>
      </p:sp>
      <p:sp>
        <p:nvSpPr>
          <p:cNvPr id="17" name="Contenidor de text 3">
            <a:extLst>
              <a:ext uri="{FF2B5EF4-FFF2-40B4-BE49-F238E27FC236}">
                <a16:creationId xmlns:a16="http://schemas.microsoft.com/office/drawing/2014/main" id="{25190C23-E965-4E2F-86D5-9F17C9207E80}"/>
              </a:ext>
            </a:extLst>
          </p:cNvPr>
          <p:cNvSpPr>
            <a:spLocks noGrp="1"/>
          </p:cNvSpPr>
          <p:nvPr>
            <p:ph type="body" sz="quarter" idx="32" hasCustomPrompt="1"/>
          </p:nvPr>
        </p:nvSpPr>
        <p:spPr>
          <a:xfrm>
            <a:off x="4615816" y="3321989"/>
            <a:ext cx="2990850" cy="2023217"/>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25" name="Contenidor de text 23">
            <a:extLst>
              <a:ext uri="{FF2B5EF4-FFF2-40B4-BE49-F238E27FC236}">
                <a16:creationId xmlns:a16="http://schemas.microsoft.com/office/drawing/2014/main" id="{64CE026F-9BF5-A20E-07A9-AC386BDF09D2}"/>
              </a:ext>
            </a:extLst>
          </p:cNvPr>
          <p:cNvSpPr>
            <a:spLocks noGrp="1"/>
          </p:cNvSpPr>
          <p:nvPr>
            <p:ph type="body" sz="quarter" idx="39"/>
          </p:nvPr>
        </p:nvSpPr>
        <p:spPr>
          <a:xfrm>
            <a:off x="4615816" y="2622419"/>
            <a:ext cx="2986749" cy="647700"/>
          </a:xfrm>
          <a:prstGeom prst="rect">
            <a:avLst/>
          </a:prstGeom>
        </p:spPr>
        <p:txBody>
          <a:bodyPr lIns="0" tIns="0" rIns="0" bIns="0"/>
          <a:lstStyle>
            <a:lvl1pPr>
              <a:lnSpc>
                <a:spcPct val="100000"/>
              </a:lnSpc>
              <a:defRPr b="1">
                <a:solidFill>
                  <a:srgbClr val="C00000"/>
                </a:solidFill>
              </a:defRPr>
            </a:lvl1pPr>
          </a:lstStyle>
          <a:p>
            <a:pPr lvl="0"/>
            <a:r>
              <a:rPr lang="ca-ES" dirty="0"/>
              <a:t>Feu clic per editar els estils del text del patró</a:t>
            </a:r>
          </a:p>
        </p:txBody>
      </p:sp>
      <p:sp>
        <p:nvSpPr>
          <p:cNvPr id="26" name="Contenidor de text 23">
            <a:extLst>
              <a:ext uri="{FF2B5EF4-FFF2-40B4-BE49-F238E27FC236}">
                <a16:creationId xmlns:a16="http://schemas.microsoft.com/office/drawing/2014/main" id="{1295C2E7-3FC8-EAEA-BEAE-46182484DC9B}"/>
              </a:ext>
            </a:extLst>
          </p:cNvPr>
          <p:cNvSpPr>
            <a:spLocks noGrp="1"/>
          </p:cNvSpPr>
          <p:nvPr>
            <p:ph type="body" sz="quarter" idx="40"/>
          </p:nvPr>
        </p:nvSpPr>
        <p:spPr>
          <a:xfrm>
            <a:off x="8485044" y="2622419"/>
            <a:ext cx="2986749" cy="647700"/>
          </a:xfrm>
          <a:prstGeom prst="rect">
            <a:avLst/>
          </a:prstGeom>
        </p:spPr>
        <p:txBody>
          <a:bodyPr lIns="0" tIns="0" rIns="0" bIns="0"/>
          <a:lstStyle>
            <a:lvl1pPr>
              <a:lnSpc>
                <a:spcPct val="100000"/>
              </a:lnSpc>
              <a:defRPr b="1">
                <a:solidFill>
                  <a:srgbClr val="C00000"/>
                </a:solidFill>
              </a:defRPr>
            </a:lvl1pPr>
          </a:lstStyle>
          <a:p>
            <a:pPr lvl="0"/>
            <a:r>
              <a:rPr lang="ca-ES" dirty="0"/>
              <a:t>Feu clic per editar els estils del text del patró</a:t>
            </a:r>
          </a:p>
        </p:txBody>
      </p:sp>
      <p:sp>
        <p:nvSpPr>
          <p:cNvPr id="14" name="Contenidor d'imatge 14">
            <a:extLst>
              <a:ext uri="{FF2B5EF4-FFF2-40B4-BE49-F238E27FC236}">
                <a16:creationId xmlns:a16="http://schemas.microsoft.com/office/drawing/2014/main" id="{0217325E-5626-3973-7443-AF77123A36CD}"/>
              </a:ext>
            </a:extLst>
          </p:cNvPr>
          <p:cNvSpPr>
            <a:spLocks noGrp="1" noChangeAspect="1"/>
          </p:cNvSpPr>
          <p:nvPr>
            <p:ph type="pic" sz="quarter" idx="44"/>
          </p:nvPr>
        </p:nvSpPr>
        <p:spPr>
          <a:xfrm>
            <a:off x="4586057" y="1734866"/>
            <a:ext cx="734484" cy="734484"/>
          </a:xfrm>
          <a:prstGeom prst="rect">
            <a:avLst/>
          </a:prstGeom>
        </p:spPr>
        <p:txBody>
          <a:bodyPr/>
          <a:lstStyle/>
          <a:p>
            <a:endParaRPr lang="ca-ES" dirty="0"/>
          </a:p>
        </p:txBody>
      </p:sp>
      <p:sp>
        <p:nvSpPr>
          <p:cNvPr id="16" name="Contenidor d'imatge 14">
            <a:extLst>
              <a:ext uri="{FF2B5EF4-FFF2-40B4-BE49-F238E27FC236}">
                <a16:creationId xmlns:a16="http://schemas.microsoft.com/office/drawing/2014/main" id="{0217325E-5626-3973-7443-AF77123A36CD}"/>
              </a:ext>
            </a:extLst>
          </p:cNvPr>
          <p:cNvSpPr>
            <a:spLocks noGrp="1" noChangeAspect="1"/>
          </p:cNvSpPr>
          <p:nvPr>
            <p:ph type="pic" sz="quarter" idx="45"/>
          </p:nvPr>
        </p:nvSpPr>
        <p:spPr>
          <a:xfrm>
            <a:off x="8485043" y="1734866"/>
            <a:ext cx="734484" cy="734484"/>
          </a:xfrm>
          <a:prstGeom prst="rect">
            <a:avLst/>
          </a:prstGeom>
        </p:spPr>
        <p:txBody>
          <a:bodyPr/>
          <a:lstStyle/>
          <a:p>
            <a:endParaRPr lang="ca-ES" dirty="0"/>
          </a:p>
        </p:txBody>
      </p:sp>
      <p:sp>
        <p:nvSpPr>
          <p:cNvPr id="18"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3"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40813535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2 - Columnes amb xifra">
    <p:spTree>
      <p:nvGrpSpPr>
        <p:cNvPr id="1" name=""/>
        <p:cNvGrpSpPr/>
        <p:nvPr/>
      </p:nvGrpSpPr>
      <p:grpSpPr>
        <a:xfrm>
          <a:off x="0" y="0"/>
          <a:ext cx="0" cy="0"/>
          <a:chOff x="0" y="0"/>
          <a:chExt cx="0" cy="0"/>
        </a:xfrm>
      </p:grpSpPr>
      <p:sp>
        <p:nvSpPr>
          <p:cNvPr id="24" name="Contenidor de text 23">
            <a:extLst>
              <a:ext uri="{FF2B5EF4-FFF2-40B4-BE49-F238E27FC236}">
                <a16:creationId xmlns:a16="http://schemas.microsoft.com/office/drawing/2014/main" id="{6ADDA736-8FF5-568C-BD58-2273F848F4DB}"/>
              </a:ext>
            </a:extLst>
          </p:cNvPr>
          <p:cNvSpPr>
            <a:spLocks noGrp="1"/>
          </p:cNvSpPr>
          <p:nvPr>
            <p:ph type="body" sz="quarter" idx="38"/>
          </p:nvPr>
        </p:nvSpPr>
        <p:spPr>
          <a:xfrm>
            <a:off x="709930" y="2907541"/>
            <a:ext cx="2986749" cy="647700"/>
          </a:xfrm>
          <a:prstGeom prst="rect">
            <a:avLst/>
          </a:prstGeom>
        </p:spPr>
        <p:txBody>
          <a:bodyPr lIns="0" tIns="0" rIns="0" bIns="0"/>
          <a:lstStyle>
            <a:lvl1pPr>
              <a:lnSpc>
                <a:spcPct val="100000"/>
              </a:lnSpc>
              <a:defRPr b="1">
                <a:solidFill>
                  <a:srgbClr val="C00000"/>
                </a:solidFill>
              </a:defRPr>
            </a:lvl1pPr>
          </a:lstStyle>
          <a:p>
            <a:pPr lvl="0"/>
            <a:r>
              <a:rPr lang="ca-ES" dirty="0"/>
              <a:t>Feu clic per editar els estils del text del patró</a:t>
            </a:r>
          </a:p>
        </p:txBody>
      </p:sp>
      <p:sp>
        <p:nvSpPr>
          <p:cNvPr id="20" name="Contenidor de text 3">
            <a:extLst>
              <a:ext uri="{FF2B5EF4-FFF2-40B4-BE49-F238E27FC236}">
                <a16:creationId xmlns:a16="http://schemas.microsoft.com/office/drawing/2014/main" id="{7067FEE7-1D1F-A601-5A90-2C7CD785635C}"/>
              </a:ext>
            </a:extLst>
          </p:cNvPr>
          <p:cNvSpPr>
            <a:spLocks noGrp="1"/>
          </p:cNvSpPr>
          <p:nvPr>
            <p:ph type="body" sz="quarter" idx="35" hasCustomPrompt="1"/>
          </p:nvPr>
        </p:nvSpPr>
        <p:spPr>
          <a:xfrm>
            <a:off x="8470989" y="3607110"/>
            <a:ext cx="2990850" cy="2032419"/>
          </a:xfrm>
          <a:prstGeom prst="rect">
            <a:avLst/>
          </a:prstGeom>
        </p:spPr>
        <p:txBody>
          <a:bodyPr lIns="0" tIns="0" rIns="0" bIns="0"/>
          <a:lstStyle>
            <a:lvl1pPr>
              <a:lnSpc>
                <a:spcPct val="100000"/>
              </a:lnSpc>
              <a:defRPr sz="1600"/>
            </a:lvl1pPr>
            <a:lvl2pPr>
              <a:lnSpc>
                <a:spcPct val="100000"/>
              </a:lnSpc>
              <a:defRPr sz="1600"/>
            </a:lvl2pPr>
            <a:lvl3pPr>
              <a:lnSpc>
                <a:spcPct val="100000"/>
              </a:lnSpc>
              <a:defRPr sz="1600"/>
            </a:lvl3pPr>
            <a:lvl4pPr>
              <a:lnSpc>
                <a:spcPct val="100000"/>
              </a:lnSpc>
              <a:defRPr sz="1600"/>
            </a:lvl4pPr>
            <a:lvl5pPr>
              <a:lnSpc>
                <a:spcPct val="100000"/>
              </a:lnSpc>
              <a:defRPr sz="1600"/>
            </a:lvl5pPr>
          </a:lstStyle>
          <a:p>
            <a:pPr lvl="0"/>
            <a:r>
              <a:rPr lang="ca-ES" dirty="0"/>
              <a:t>Feu clic per editar els estils del text del patró</a:t>
            </a:r>
          </a:p>
        </p:txBody>
      </p:sp>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hasCustomPrompt="1"/>
          </p:nvPr>
        </p:nvSpPr>
        <p:spPr>
          <a:xfrm>
            <a:off x="709930" y="3607111"/>
            <a:ext cx="2990850" cy="2032419"/>
          </a:xfrm>
          <a:prstGeom prst="rect">
            <a:avLst/>
          </a:prstGeom>
        </p:spPr>
        <p:txBody>
          <a:bodyPr lIns="0" tIns="0" rIns="0" bIns="0"/>
          <a:lstStyle>
            <a:lvl1pPr>
              <a:lnSpc>
                <a:spcPct val="100000"/>
              </a:lnSpc>
              <a:defRPr sz="1600"/>
            </a:lvl1pPr>
            <a:lvl2pPr>
              <a:lnSpc>
                <a:spcPct val="100000"/>
              </a:lnSpc>
              <a:defRPr sz="1600"/>
            </a:lvl2pPr>
            <a:lvl3pPr>
              <a:lnSpc>
                <a:spcPct val="100000"/>
              </a:lnSpc>
              <a:defRPr sz="1600"/>
            </a:lvl3pPr>
            <a:lvl4pPr>
              <a:lnSpc>
                <a:spcPct val="100000"/>
              </a:lnSpc>
              <a:defRPr sz="1600"/>
            </a:lvl4pPr>
            <a:lvl5pPr>
              <a:lnSpc>
                <a:spcPct val="100000"/>
              </a:lnSpc>
              <a:defRPr sz="1600"/>
            </a:lvl5pPr>
          </a:lstStyle>
          <a:p>
            <a:pPr lvl="0"/>
            <a:r>
              <a:rPr lang="ca-ES" dirty="0"/>
              <a:t>Feu clic per editar els estils del text del patró</a:t>
            </a:r>
          </a:p>
        </p:txBody>
      </p:sp>
      <p:sp>
        <p:nvSpPr>
          <p:cNvPr id="17" name="Contenidor de text 3">
            <a:extLst>
              <a:ext uri="{FF2B5EF4-FFF2-40B4-BE49-F238E27FC236}">
                <a16:creationId xmlns:a16="http://schemas.microsoft.com/office/drawing/2014/main" id="{25190C23-E965-4E2F-86D5-9F17C9207E80}"/>
              </a:ext>
            </a:extLst>
          </p:cNvPr>
          <p:cNvSpPr>
            <a:spLocks noGrp="1"/>
          </p:cNvSpPr>
          <p:nvPr>
            <p:ph type="body" sz="quarter" idx="32" hasCustomPrompt="1"/>
          </p:nvPr>
        </p:nvSpPr>
        <p:spPr>
          <a:xfrm>
            <a:off x="4608196" y="3607110"/>
            <a:ext cx="2990850" cy="2032419"/>
          </a:xfrm>
          <a:prstGeom prst="rect">
            <a:avLst/>
          </a:prstGeom>
        </p:spPr>
        <p:txBody>
          <a:bodyPr lIns="0" tIns="0" rIns="0" bIns="0"/>
          <a:lstStyle>
            <a:lvl1pPr>
              <a:lnSpc>
                <a:spcPct val="100000"/>
              </a:lnSpc>
              <a:defRPr sz="1600"/>
            </a:lvl1pPr>
            <a:lvl2pPr>
              <a:lnSpc>
                <a:spcPct val="100000"/>
              </a:lnSpc>
              <a:defRPr sz="1600"/>
            </a:lvl2pPr>
            <a:lvl3pPr>
              <a:lnSpc>
                <a:spcPct val="100000"/>
              </a:lnSpc>
              <a:defRPr sz="1600"/>
            </a:lvl3pPr>
            <a:lvl4pPr>
              <a:lnSpc>
                <a:spcPct val="100000"/>
              </a:lnSpc>
              <a:defRPr sz="1600"/>
            </a:lvl4pPr>
            <a:lvl5pPr>
              <a:lnSpc>
                <a:spcPct val="100000"/>
              </a:lnSpc>
              <a:defRPr sz="1600"/>
            </a:lvl5pPr>
          </a:lstStyle>
          <a:p>
            <a:pPr lvl="0"/>
            <a:r>
              <a:rPr lang="ca-ES" dirty="0"/>
              <a:t>Feu clic per editar els estils del text del patró</a:t>
            </a:r>
          </a:p>
        </p:txBody>
      </p:sp>
      <p:sp>
        <p:nvSpPr>
          <p:cNvPr id="25" name="Contenidor de text 23">
            <a:extLst>
              <a:ext uri="{FF2B5EF4-FFF2-40B4-BE49-F238E27FC236}">
                <a16:creationId xmlns:a16="http://schemas.microsoft.com/office/drawing/2014/main" id="{64CE026F-9BF5-A20E-07A9-AC386BDF09D2}"/>
              </a:ext>
            </a:extLst>
          </p:cNvPr>
          <p:cNvSpPr>
            <a:spLocks noGrp="1"/>
          </p:cNvSpPr>
          <p:nvPr>
            <p:ph type="body" sz="quarter" idx="39"/>
          </p:nvPr>
        </p:nvSpPr>
        <p:spPr>
          <a:xfrm>
            <a:off x="4608196" y="2907541"/>
            <a:ext cx="2986749" cy="647700"/>
          </a:xfrm>
          <a:prstGeom prst="rect">
            <a:avLst/>
          </a:prstGeom>
        </p:spPr>
        <p:txBody>
          <a:bodyPr lIns="0" tIns="0" rIns="0" bIns="0"/>
          <a:lstStyle>
            <a:lvl1pPr>
              <a:lnSpc>
                <a:spcPct val="100000"/>
              </a:lnSpc>
              <a:defRPr b="1">
                <a:solidFill>
                  <a:srgbClr val="C00000"/>
                </a:solidFill>
              </a:defRPr>
            </a:lvl1pPr>
          </a:lstStyle>
          <a:p>
            <a:pPr lvl="0"/>
            <a:r>
              <a:rPr lang="ca-ES" dirty="0"/>
              <a:t>Feu clic per editar els estils del text del patró</a:t>
            </a:r>
          </a:p>
        </p:txBody>
      </p:sp>
      <p:sp>
        <p:nvSpPr>
          <p:cNvPr id="26" name="Contenidor de text 23">
            <a:extLst>
              <a:ext uri="{FF2B5EF4-FFF2-40B4-BE49-F238E27FC236}">
                <a16:creationId xmlns:a16="http://schemas.microsoft.com/office/drawing/2014/main" id="{1295C2E7-3FC8-EAEA-BEAE-46182484DC9B}"/>
              </a:ext>
            </a:extLst>
          </p:cNvPr>
          <p:cNvSpPr>
            <a:spLocks noGrp="1"/>
          </p:cNvSpPr>
          <p:nvPr>
            <p:ph type="body" sz="quarter" idx="40"/>
          </p:nvPr>
        </p:nvSpPr>
        <p:spPr>
          <a:xfrm>
            <a:off x="8470989" y="2907541"/>
            <a:ext cx="2986749" cy="647700"/>
          </a:xfrm>
          <a:prstGeom prst="rect">
            <a:avLst/>
          </a:prstGeom>
        </p:spPr>
        <p:txBody>
          <a:bodyPr lIns="0" tIns="0" rIns="0" bIns="0"/>
          <a:lstStyle>
            <a:lvl1pPr>
              <a:lnSpc>
                <a:spcPct val="100000"/>
              </a:lnSpc>
              <a:defRPr b="1">
                <a:solidFill>
                  <a:srgbClr val="C00000"/>
                </a:solidFill>
              </a:defRPr>
            </a:lvl1pPr>
          </a:lstStyle>
          <a:p>
            <a:pPr lvl="0"/>
            <a:r>
              <a:rPr lang="ca-ES" dirty="0"/>
              <a:t>Feu clic per editar els estils del text del patró</a:t>
            </a:r>
          </a:p>
        </p:txBody>
      </p:sp>
      <p:sp>
        <p:nvSpPr>
          <p:cNvPr id="5" name="Contenidor de text 3">
            <a:extLst>
              <a:ext uri="{FF2B5EF4-FFF2-40B4-BE49-F238E27FC236}">
                <a16:creationId xmlns:a16="http://schemas.microsoft.com/office/drawing/2014/main" id="{0EA718F3-9A4B-DCBF-3CBF-E84C4FF82AF5}"/>
              </a:ext>
            </a:extLst>
          </p:cNvPr>
          <p:cNvSpPr>
            <a:spLocks noGrp="1"/>
          </p:cNvSpPr>
          <p:nvPr>
            <p:ph type="body" sz="quarter" idx="41" hasCustomPrompt="1"/>
          </p:nvPr>
        </p:nvSpPr>
        <p:spPr>
          <a:xfrm>
            <a:off x="700088" y="1270505"/>
            <a:ext cx="10748844" cy="344488"/>
          </a:xfrm>
          <a:prstGeom prst="rect">
            <a:avLst/>
          </a:prstGeom>
        </p:spPr>
        <p:txBody>
          <a:bodyPr lIns="0" tIns="0" rIns="0" bIns="0"/>
          <a:lstStyle>
            <a:lvl1pPr>
              <a:defRPr sz="2000" b="1">
                <a:solidFill>
                  <a:srgbClr val="C00000"/>
                </a:solidFill>
              </a:defRPr>
            </a:lvl1pPr>
          </a:lstStyle>
          <a:p>
            <a:pPr lvl="0"/>
            <a:r>
              <a:rPr lang="ca-ES" dirty="0"/>
              <a:t>Feu clic per editar l’estil del subtítol</a:t>
            </a:r>
          </a:p>
        </p:txBody>
      </p:sp>
      <p:sp>
        <p:nvSpPr>
          <p:cNvPr id="3" name="Contenidor de text 2"/>
          <p:cNvSpPr>
            <a:spLocks noGrp="1"/>
          </p:cNvSpPr>
          <p:nvPr>
            <p:ph type="body" sz="quarter" idx="46" hasCustomPrompt="1"/>
          </p:nvPr>
        </p:nvSpPr>
        <p:spPr>
          <a:xfrm>
            <a:off x="708265" y="1994981"/>
            <a:ext cx="2988414" cy="898525"/>
          </a:xfrm>
          <a:prstGeom prst="rect">
            <a:avLst/>
          </a:prstGeom>
        </p:spPr>
        <p:txBody>
          <a:bodyPr/>
          <a:lstStyle>
            <a:lvl1pPr>
              <a:defRPr sz="6500" b="1"/>
            </a:lvl1pPr>
          </a:lstStyle>
          <a:p>
            <a:pPr lvl="0"/>
            <a:r>
              <a:rPr lang="ca-ES" dirty="0"/>
              <a:t>123</a:t>
            </a:r>
          </a:p>
        </p:txBody>
      </p:sp>
      <p:sp>
        <p:nvSpPr>
          <p:cNvPr id="22" name="Contenidor de text 2"/>
          <p:cNvSpPr>
            <a:spLocks noGrp="1"/>
          </p:cNvSpPr>
          <p:nvPr>
            <p:ph type="body" sz="quarter" idx="47" hasCustomPrompt="1"/>
          </p:nvPr>
        </p:nvSpPr>
        <p:spPr>
          <a:xfrm>
            <a:off x="4608196" y="1994981"/>
            <a:ext cx="2986749" cy="898525"/>
          </a:xfrm>
          <a:prstGeom prst="rect">
            <a:avLst/>
          </a:prstGeom>
        </p:spPr>
        <p:txBody>
          <a:bodyPr/>
          <a:lstStyle>
            <a:lvl1pPr marL="0" marR="0" indent="0" algn="l" defTabSz="914400" rtl="0" eaLnBrk="1" fontAlgn="auto" latinLnBrk="0" hangingPunct="1">
              <a:lnSpc>
                <a:spcPct val="90000"/>
              </a:lnSpc>
              <a:spcBef>
                <a:spcPts val="1000"/>
              </a:spcBef>
              <a:spcAft>
                <a:spcPts val="0"/>
              </a:spcAft>
              <a:buClr>
                <a:srgbClr val="C00000"/>
              </a:buClr>
              <a:buSzTx/>
              <a:buFontTx/>
              <a:buNone/>
              <a:tabLst/>
              <a:defRPr sz="6500" b="1"/>
            </a:lvl1pPr>
          </a:lstStyle>
          <a:p>
            <a:pPr marL="0" marR="0" lvl="0" indent="0" algn="l" defTabSz="914400" rtl="0" eaLnBrk="1" fontAlgn="auto" latinLnBrk="0" hangingPunct="1">
              <a:lnSpc>
                <a:spcPct val="90000"/>
              </a:lnSpc>
              <a:spcBef>
                <a:spcPts val="1000"/>
              </a:spcBef>
              <a:spcAft>
                <a:spcPts val="0"/>
              </a:spcAft>
              <a:buClr>
                <a:srgbClr val="C00000"/>
              </a:buClr>
              <a:buSzTx/>
              <a:buFontTx/>
              <a:buNone/>
              <a:tabLst/>
              <a:defRPr/>
            </a:pPr>
            <a:r>
              <a:rPr lang="ca-ES" dirty="0"/>
              <a:t>000</a:t>
            </a:r>
          </a:p>
        </p:txBody>
      </p:sp>
      <p:sp>
        <p:nvSpPr>
          <p:cNvPr id="23" name="Contenidor de text 2"/>
          <p:cNvSpPr>
            <a:spLocks noGrp="1"/>
          </p:cNvSpPr>
          <p:nvPr>
            <p:ph type="body" sz="quarter" idx="48" hasCustomPrompt="1"/>
          </p:nvPr>
        </p:nvSpPr>
        <p:spPr>
          <a:xfrm>
            <a:off x="8470989" y="1994981"/>
            <a:ext cx="2986749" cy="898525"/>
          </a:xfrm>
          <a:prstGeom prst="rect">
            <a:avLst/>
          </a:prstGeom>
        </p:spPr>
        <p:txBody>
          <a:bodyPr/>
          <a:lstStyle>
            <a:lvl1pPr>
              <a:defRPr sz="6500" b="1"/>
            </a:lvl1pPr>
          </a:lstStyle>
          <a:p>
            <a:pPr lvl="0"/>
            <a:r>
              <a:rPr lang="ca-ES" dirty="0"/>
              <a:t>000</a:t>
            </a:r>
          </a:p>
        </p:txBody>
      </p:sp>
      <p:sp>
        <p:nvSpPr>
          <p:cNvPr id="14"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5"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13908250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3 - Xifres">
    <p:spTree>
      <p:nvGrpSpPr>
        <p:cNvPr id="1" name=""/>
        <p:cNvGrpSpPr/>
        <p:nvPr/>
      </p:nvGrpSpPr>
      <p:grpSpPr>
        <a:xfrm>
          <a:off x="0" y="0"/>
          <a:ext cx="0" cy="0"/>
          <a:chOff x="0" y="0"/>
          <a:chExt cx="0" cy="0"/>
        </a:xfrm>
      </p:grpSpPr>
      <p:sp>
        <p:nvSpPr>
          <p:cNvPr id="24" name="Contenidor de text 23">
            <a:extLst>
              <a:ext uri="{FF2B5EF4-FFF2-40B4-BE49-F238E27FC236}">
                <a16:creationId xmlns:a16="http://schemas.microsoft.com/office/drawing/2014/main" id="{6ADDA736-8FF5-568C-BD58-2273F848F4DB}"/>
              </a:ext>
            </a:extLst>
          </p:cNvPr>
          <p:cNvSpPr>
            <a:spLocks noGrp="1"/>
          </p:cNvSpPr>
          <p:nvPr>
            <p:ph type="body" sz="quarter" idx="38" hasCustomPrompt="1"/>
          </p:nvPr>
        </p:nvSpPr>
        <p:spPr>
          <a:xfrm>
            <a:off x="679447" y="1672160"/>
            <a:ext cx="1811823" cy="647700"/>
          </a:xfrm>
          <a:prstGeom prst="rect">
            <a:avLst/>
          </a:prstGeom>
        </p:spPr>
        <p:txBody>
          <a:bodyPr lIns="0" tIns="0" rIns="0" bIns="0"/>
          <a:lstStyle>
            <a:lvl1pPr>
              <a:defRPr sz="5000" b="1">
                <a:solidFill>
                  <a:srgbClr val="C00000"/>
                </a:solidFill>
              </a:defRPr>
            </a:lvl1pPr>
          </a:lstStyle>
          <a:p>
            <a:pPr lvl="0"/>
            <a:r>
              <a:rPr lang="ca-ES" dirty="0"/>
              <a:t>Xifra</a:t>
            </a:r>
          </a:p>
        </p:txBody>
      </p:sp>
      <p:sp>
        <p:nvSpPr>
          <p:cNvPr id="4" name="Contenidor de text 3">
            <a:extLst>
              <a:ext uri="{FF2B5EF4-FFF2-40B4-BE49-F238E27FC236}">
                <a16:creationId xmlns:a16="http://schemas.microsoft.com/office/drawing/2014/main" id="{9EAA6A94-2CA9-A726-9DFD-F695650D9AF6}"/>
              </a:ext>
            </a:extLst>
          </p:cNvPr>
          <p:cNvSpPr>
            <a:spLocks noGrp="1"/>
          </p:cNvSpPr>
          <p:nvPr>
            <p:ph type="body" sz="quarter" idx="10"/>
          </p:nvPr>
        </p:nvSpPr>
        <p:spPr>
          <a:xfrm>
            <a:off x="2591574" y="1672160"/>
            <a:ext cx="3073995" cy="1418345"/>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6" name="Contenidor de text 23">
            <a:extLst>
              <a:ext uri="{FF2B5EF4-FFF2-40B4-BE49-F238E27FC236}">
                <a16:creationId xmlns:a16="http://schemas.microsoft.com/office/drawing/2014/main" id="{289682BE-7CC8-214E-B5D3-700D238E17C2}"/>
              </a:ext>
            </a:extLst>
          </p:cNvPr>
          <p:cNvSpPr>
            <a:spLocks noGrp="1"/>
          </p:cNvSpPr>
          <p:nvPr>
            <p:ph type="body" sz="quarter" idx="41"/>
          </p:nvPr>
        </p:nvSpPr>
        <p:spPr>
          <a:xfrm>
            <a:off x="679448" y="2335224"/>
            <a:ext cx="1811824" cy="647700"/>
          </a:xfrm>
          <a:prstGeom prst="rect">
            <a:avLst/>
          </a:prstGeom>
        </p:spPr>
        <p:txBody>
          <a:bodyPr lIns="0" tIns="0" rIns="0" bIns="0"/>
          <a:lstStyle>
            <a:lvl1pPr>
              <a:defRPr b="1">
                <a:solidFill>
                  <a:srgbClr val="C00000"/>
                </a:solidFill>
              </a:defRPr>
            </a:lvl1pPr>
          </a:lstStyle>
          <a:p>
            <a:pPr lvl="0"/>
            <a:r>
              <a:rPr lang="ca-ES" dirty="0"/>
              <a:t>Feu clic per editar els</a:t>
            </a:r>
          </a:p>
        </p:txBody>
      </p:sp>
      <p:sp>
        <p:nvSpPr>
          <p:cNvPr id="7" name="Contenidor de text 23">
            <a:extLst>
              <a:ext uri="{FF2B5EF4-FFF2-40B4-BE49-F238E27FC236}">
                <a16:creationId xmlns:a16="http://schemas.microsoft.com/office/drawing/2014/main" id="{1AF9F441-F84B-BD75-4E91-72A88DC154BF}"/>
              </a:ext>
            </a:extLst>
          </p:cNvPr>
          <p:cNvSpPr>
            <a:spLocks noGrp="1"/>
          </p:cNvSpPr>
          <p:nvPr>
            <p:ph type="body" sz="quarter" idx="42" hasCustomPrompt="1"/>
          </p:nvPr>
        </p:nvSpPr>
        <p:spPr>
          <a:xfrm>
            <a:off x="679448" y="3908229"/>
            <a:ext cx="1811824" cy="647700"/>
          </a:xfrm>
          <a:prstGeom prst="rect">
            <a:avLst/>
          </a:prstGeom>
        </p:spPr>
        <p:txBody>
          <a:bodyPr lIns="0" tIns="0" rIns="0" bIns="0"/>
          <a:lstStyle>
            <a:lvl1pPr>
              <a:defRPr sz="5000" b="1">
                <a:solidFill>
                  <a:srgbClr val="C00000"/>
                </a:solidFill>
              </a:defRPr>
            </a:lvl1pPr>
          </a:lstStyle>
          <a:p>
            <a:pPr lvl="0"/>
            <a:r>
              <a:rPr lang="ca-ES" dirty="0"/>
              <a:t>Xifra</a:t>
            </a:r>
          </a:p>
        </p:txBody>
      </p:sp>
      <p:sp>
        <p:nvSpPr>
          <p:cNvPr id="9" name="Contenidor de text 3">
            <a:extLst>
              <a:ext uri="{FF2B5EF4-FFF2-40B4-BE49-F238E27FC236}">
                <a16:creationId xmlns:a16="http://schemas.microsoft.com/office/drawing/2014/main" id="{5B8E0553-DCD1-36A8-C709-89DADDE145B4}"/>
              </a:ext>
            </a:extLst>
          </p:cNvPr>
          <p:cNvSpPr>
            <a:spLocks noGrp="1"/>
          </p:cNvSpPr>
          <p:nvPr>
            <p:ph type="body" sz="quarter" idx="43"/>
          </p:nvPr>
        </p:nvSpPr>
        <p:spPr>
          <a:xfrm>
            <a:off x="2591575" y="3908229"/>
            <a:ext cx="3073995" cy="1418345"/>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10" name="Contenidor de text 23">
            <a:extLst>
              <a:ext uri="{FF2B5EF4-FFF2-40B4-BE49-F238E27FC236}">
                <a16:creationId xmlns:a16="http://schemas.microsoft.com/office/drawing/2014/main" id="{54733E19-F0D8-93B1-69DE-851512282947}"/>
              </a:ext>
            </a:extLst>
          </p:cNvPr>
          <p:cNvSpPr>
            <a:spLocks noGrp="1"/>
          </p:cNvSpPr>
          <p:nvPr>
            <p:ph type="body" sz="quarter" idx="44"/>
          </p:nvPr>
        </p:nvSpPr>
        <p:spPr>
          <a:xfrm>
            <a:off x="679447" y="4571293"/>
            <a:ext cx="1811823" cy="647700"/>
          </a:xfrm>
          <a:prstGeom prst="rect">
            <a:avLst/>
          </a:prstGeom>
        </p:spPr>
        <p:txBody>
          <a:bodyPr lIns="0" tIns="0" rIns="0" bIns="0"/>
          <a:lstStyle>
            <a:lvl1pPr>
              <a:defRPr b="1">
                <a:solidFill>
                  <a:srgbClr val="C00000"/>
                </a:solidFill>
              </a:defRPr>
            </a:lvl1pPr>
          </a:lstStyle>
          <a:p>
            <a:pPr lvl="0"/>
            <a:r>
              <a:rPr lang="ca-ES" dirty="0"/>
              <a:t>Feu clic per editar els</a:t>
            </a:r>
          </a:p>
        </p:txBody>
      </p:sp>
      <p:sp>
        <p:nvSpPr>
          <p:cNvPr id="11" name="Contenidor de text 23">
            <a:extLst>
              <a:ext uri="{FF2B5EF4-FFF2-40B4-BE49-F238E27FC236}">
                <a16:creationId xmlns:a16="http://schemas.microsoft.com/office/drawing/2014/main" id="{874B48FE-822A-6916-D6C2-5CBBDB195BDE}"/>
              </a:ext>
            </a:extLst>
          </p:cNvPr>
          <p:cNvSpPr>
            <a:spLocks noGrp="1"/>
          </p:cNvSpPr>
          <p:nvPr>
            <p:ph type="body" sz="quarter" idx="45" hasCustomPrompt="1"/>
          </p:nvPr>
        </p:nvSpPr>
        <p:spPr>
          <a:xfrm>
            <a:off x="6505486" y="1672160"/>
            <a:ext cx="1826750" cy="647700"/>
          </a:xfrm>
          <a:prstGeom prst="rect">
            <a:avLst/>
          </a:prstGeom>
        </p:spPr>
        <p:txBody>
          <a:bodyPr lIns="0" tIns="0" rIns="0" bIns="0"/>
          <a:lstStyle>
            <a:lvl1pPr>
              <a:defRPr sz="5000" b="1">
                <a:solidFill>
                  <a:srgbClr val="C00000"/>
                </a:solidFill>
              </a:defRPr>
            </a:lvl1pPr>
          </a:lstStyle>
          <a:p>
            <a:pPr lvl="0"/>
            <a:r>
              <a:rPr lang="ca-ES" dirty="0"/>
              <a:t>Xifra</a:t>
            </a:r>
          </a:p>
        </p:txBody>
      </p:sp>
      <p:sp>
        <p:nvSpPr>
          <p:cNvPr id="12" name="Contenidor de text 3">
            <a:extLst>
              <a:ext uri="{FF2B5EF4-FFF2-40B4-BE49-F238E27FC236}">
                <a16:creationId xmlns:a16="http://schemas.microsoft.com/office/drawing/2014/main" id="{446F761A-CA92-E33F-D0A0-051ABC93AA7B}"/>
              </a:ext>
            </a:extLst>
          </p:cNvPr>
          <p:cNvSpPr>
            <a:spLocks noGrp="1"/>
          </p:cNvSpPr>
          <p:nvPr>
            <p:ph type="body" sz="quarter" idx="46"/>
          </p:nvPr>
        </p:nvSpPr>
        <p:spPr>
          <a:xfrm>
            <a:off x="8417613" y="1672160"/>
            <a:ext cx="3073995" cy="1418345"/>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13" name="Contenidor de text 23">
            <a:extLst>
              <a:ext uri="{FF2B5EF4-FFF2-40B4-BE49-F238E27FC236}">
                <a16:creationId xmlns:a16="http://schemas.microsoft.com/office/drawing/2014/main" id="{5A2ACF98-60BC-73F1-82F3-A97B9693DF00}"/>
              </a:ext>
            </a:extLst>
          </p:cNvPr>
          <p:cNvSpPr>
            <a:spLocks noGrp="1"/>
          </p:cNvSpPr>
          <p:nvPr>
            <p:ph type="body" sz="quarter" idx="47"/>
          </p:nvPr>
        </p:nvSpPr>
        <p:spPr>
          <a:xfrm>
            <a:off x="6505485" y="2335224"/>
            <a:ext cx="1826750" cy="647700"/>
          </a:xfrm>
          <a:prstGeom prst="rect">
            <a:avLst/>
          </a:prstGeom>
        </p:spPr>
        <p:txBody>
          <a:bodyPr lIns="0" tIns="0" rIns="0" bIns="0"/>
          <a:lstStyle>
            <a:lvl1pPr>
              <a:defRPr b="1">
                <a:solidFill>
                  <a:srgbClr val="C00000"/>
                </a:solidFill>
              </a:defRPr>
            </a:lvl1pPr>
          </a:lstStyle>
          <a:p>
            <a:pPr lvl="0"/>
            <a:r>
              <a:rPr lang="ca-ES" dirty="0"/>
              <a:t>Feu clic per editar els</a:t>
            </a:r>
          </a:p>
        </p:txBody>
      </p:sp>
      <p:sp>
        <p:nvSpPr>
          <p:cNvPr id="14" name="Contenidor de text 23">
            <a:extLst>
              <a:ext uri="{FF2B5EF4-FFF2-40B4-BE49-F238E27FC236}">
                <a16:creationId xmlns:a16="http://schemas.microsoft.com/office/drawing/2014/main" id="{46DED709-11FD-47D4-B285-8DB81B10C967}"/>
              </a:ext>
            </a:extLst>
          </p:cNvPr>
          <p:cNvSpPr>
            <a:spLocks noGrp="1"/>
          </p:cNvSpPr>
          <p:nvPr>
            <p:ph type="body" sz="quarter" idx="48" hasCustomPrompt="1"/>
          </p:nvPr>
        </p:nvSpPr>
        <p:spPr>
          <a:xfrm>
            <a:off x="6505485" y="3908229"/>
            <a:ext cx="1826750" cy="647700"/>
          </a:xfrm>
          <a:prstGeom prst="rect">
            <a:avLst/>
          </a:prstGeom>
        </p:spPr>
        <p:txBody>
          <a:bodyPr lIns="0" tIns="0" rIns="0" bIns="0"/>
          <a:lstStyle>
            <a:lvl1pPr>
              <a:defRPr sz="5000" b="1">
                <a:solidFill>
                  <a:srgbClr val="C00000"/>
                </a:solidFill>
              </a:defRPr>
            </a:lvl1pPr>
          </a:lstStyle>
          <a:p>
            <a:pPr lvl="0"/>
            <a:r>
              <a:rPr lang="ca-ES" dirty="0"/>
              <a:t>Xifra</a:t>
            </a:r>
          </a:p>
        </p:txBody>
      </p:sp>
      <p:sp>
        <p:nvSpPr>
          <p:cNvPr id="16" name="Contenidor de text 3">
            <a:extLst>
              <a:ext uri="{FF2B5EF4-FFF2-40B4-BE49-F238E27FC236}">
                <a16:creationId xmlns:a16="http://schemas.microsoft.com/office/drawing/2014/main" id="{E5460FF3-469B-F7B4-CE65-580138747A56}"/>
              </a:ext>
            </a:extLst>
          </p:cNvPr>
          <p:cNvSpPr>
            <a:spLocks noGrp="1"/>
          </p:cNvSpPr>
          <p:nvPr>
            <p:ph type="body" sz="quarter" idx="49"/>
          </p:nvPr>
        </p:nvSpPr>
        <p:spPr>
          <a:xfrm>
            <a:off x="8417612" y="3908229"/>
            <a:ext cx="3073995" cy="1418345"/>
          </a:xfrm>
          <a:prstGeom prst="rect">
            <a:avLst/>
          </a:prstGeom>
        </p:spPr>
        <p:txBody>
          <a:bodyPr lIns="0" tIns="0" rIns="0" bIns="0"/>
          <a:lstStyle>
            <a:lvl1pPr>
              <a:lnSpc>
                <a:spcPct val="100000"/>
              </a:lnSpc>
              <a:defRPr sz="1600"/>
            </a:lvl1pPr>
            <a:lvl2pPr>
              <a:defRPr sz="1600"/>
            </a:lvl2pPr>
            <a:lvl3pPr>
              <a:defRPr sz="1600"/>
            </a:lvl3pPr>
            <a:lvl4pPr>
              <a:defRPr sz="1600"/>
            </a:lvl4pPr>
            <a:lvl5pPr>
              <a:defRPr sz="1600"/>
            </a:lvl5pPr>
          </a:lstStyle>
          <a:p>
            <a:pPr lvl="0"/>
            <a:r>
              <a:rPr lang="ca-ES" dirty="0"/>
              <a:t>Feu clic per editar els estils del text del patró</a:t>
            </a:r>
          </a:p>
        </p:txBody>
      </p:sp>
      <p:sp>
        <p:nvSpPr>
          <p:cNvPr id="18" name="Contenidor de text 23">
            <a:extLst>
              <a:ext uri="{FF2B5EF4-FFF2-40B4-BE49-F238E27FC236}">
                <a16:creationId xmlns:a16="http://schemas.microsoft.com/office/drawing/2014/main" id="{E96D9D76-20C7-0CAE-8EAF-9267DF8EC0B8}"/>
              </a:ext>
            </a:extLst>
          </p:cNvPr>
          <p:cNvSpPr>
            <a:spLocks noGrp="1"/>
          </p:cNvSpPr>
          <p:nvPr>
            <p:ph type="body" sz="quarter" idx="50"/>
          </p:nvPr>
        </p:nvSpPr>
        <p:spPr>
          <a:xfrm>
            <a:off x="6505485" y="4571293"/>
            <a:ext cx="1826750" cy="647700"/>
          </a:xfrm>
          <a:prstGeom prst="rect">
            <a:avLst/>
          </a:prstGeom>
        </p:spPr>
        <p:txBody>
          <a:bodyPr lIns="0" tIns="0" rIns="0" bIns="0"/>
          <a:lstStyle>
            <a:lvl1pPr>
              <a:defRPr b="1">
                <a:solidFill>
                  <a:srgbClr val="C00000"/>
                </a:solidFill>
              </a:defRPr>
            </a:lvl1pPr>
          </a:lstStyle>
          <a:p>
            <a:pPr lvl="0"/>
            <a:r>
              <a:rPr lang="ca-ES" dirty="0"/>
              <a:t>Feu clic per editar els</a:t>
            </a:r>
          </a:p>
        </p:txBody>
      </p:sp>
      <p:sp>
        <p:nvSpPr>
          <p:cNvPr id="20"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9"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41681538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1 - 3 passos">
    <p:spTree>
      <p:nvGrpSpPr>
        <p:cNvPr id="1" name=""/>
        <p:cNvGrpSpPr/>
        <p:nvPr/>
      </p:nvGrpSpPr>
      <p:grpSpPr>
        <a:xfrm>
          <a:off x="0" y="0"/>
          <a:ext cx="0" cy="0"/>
          <a:chOff x="0" y="0"/>
          <a:chExt cx="0" cy="0"/>
        </a:xfrm>
      </p:grpSpPr>
      <p:sp>
        <p:nvSpPr>
          <p:cNvPr id="7" name="Contenidor de text 3">
            <a:extLst>
              <a:ext uri="{FF2B5EF4-FFF2-40B4-BE49-F238E27FC236}">
                <a16:creationId xmlns:a16="http://schemas.microsoft.com/office/drawing/2014/main" id="{CDF7DA34-B446-14EE-CDCC-9DB55246A8BA}"/>
              </a:ext>
            </a:extLst>
          </p:cNvPr>
          <p:cNvSpPr>
            <a:spLocks noGrp="1"/>
          </p:cNvSpPr>
          <p:nvPr>
            <p:ph type="body" sz="quarter" idx="27" hasCustomPrompt="1"/>
          </p:nvPr>
        </p:nvSpPr>
        <p:spPr>
          <a:xfrm>
            <a:off x="4619150" y="3429000"/>
            <a:ext cx="2970688" cy="1391314"/>
          </a:xfrm>
          <a:prstGeom prst="rect">
            <a:avLst/>
          </a:prstGeom>
        </p:spPr>
        <p:txBody>
          <a:bodyPr lIns="0" tIns="0" rIns="0" bIns="0"/>
          <a:lstStyle>
            <a:lvl1pPr>
              <a:lnSpc>
                <a:spcPct val="100000"/>
              </a:lnSpc>
              <a:defRPr sz="1600"/>
            </a:lvl1pPr>
          </a:lstStyle>
          <a:p>
            <a:pPr lvl="0"/>
            <a:r>
              <a:rPr lang="ca-ES" dirty="0"/>
              <a:t>Feu clic per editar els estils del text del patró</a:t>
            </a:r>
          </a:p>
        </p:txBody>
      </p:sp>
      <p:sp>
        <p:nvSpPr>
          <p:cNvPr id="15" name="Contenidor de text 3">
            <a:extLst>
              <a:ext uri="{FF2B5EF4-FFF2-40B4-BE49-F238E27FC236}">
                <a16:creationId xmlns:a16="http://schemas.microsoft.com/office/drawing/2014/main" id="{CF42262D-8FF0-7D52-62EB-C97414D601B4}"/>
              </a:ext>
            </a:extLst>
          </p:cNvPr>
          <p:cNvSpPr>
            <a:spLocks noGrp="1"/>
          </p:cNvSpPr>
          <p:nvPr>
            <p:ph type="body" sz="quarter" idx="33" hasCustomPrompt="1"/>
          </p:nvPr>
        </p:nvSpPr>
        <p:spPr>
          <a:xfrm>
            <a:off x="4619150" y="2680830"/>
            <a:ext cx="2970688"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24" name="Contenidor de text 3">
            <a:extLst>
              <a:ext uri="{FF2B5EF4-FFF2-40B4-BE49-F238E27FC236}">
                <a16:creationId xmlns:a16="http://schemas.microsoft.com/office/drawing/2014/main" id="{CDF7DA34-B446-14EE-CDCC-9DB55246A8BA}"/>
              </a:ext>
            </a:extLst>
          </p:cNvPr>
          <p:cNvSpPr>
            <a:spLocks noGrp="1"/>
          </p:cNvSpPr>
          <p:nvPr>
            <p:ph type="body" sz="quarter" idx="35" hasCustomPrompt="1"/>
          </p:nvPr>
        </p:nvSpPr>
        <p:spPr>
          <a:xfrm>
            <a:off x="928096" y="3429000"/>
            <a:ext cx="2970688" cy="1391314"/>
          </a:xfrm>
          <a:prstGeom prst="rect">
            <a:avLst/>
          </a:prstGeom>
        </p:spPr>
        <p:txBody>
          <a:bodyPr lIns="0" tIns="0" rIns="0" bIns="0"/>
          <a:lstStyle>
            <a:lvl1pPr>
              <a:lnSpc>
                <a:spcPct val="100000"/>
              </a:lnSpc>
              <a:defRPr sz="1600"/>
            </a:lvl1pPr>
          </a:lstStyle>
          <a:p>
            <a:pPr lvl="0"/>
            <a:r>
              <a:rPr lang="ca-ES" dirty="0"/>
              <a:t>Feu clic per editar els estils del text del patró</a:t>
            </a:r>
          </a:p>
        </p:txBody>
      </p:sp>
      <p:sp>
        <p:nvSpPr>
          <p:cNvPr id="25" name="Contenidor de text 3">
            <a:extLst>
              <a:ext uri="{FF2B5EF4-FFF2-40B4-BE49-F238E27FC236}">
                <a16:creationId xmlns:a16="http://schemas.microsoft.com/office/drawing/2014/main" id="{CF42262D-8FF0-7D52-62EB-C97414D601B4}"/>
              </a:ext>
            </a:extLst>
          </p:cNvPr>
          <p:cNvSpPr>
            <a:spLocks noGrp="1"/>
          </p:cNvSpPr>
          <p:nvPr>
            <p:ph type="body" sz="quarter" idx="36" hasCustomPrompt="1"/>
          </p:nvPr>
        </p:nvSpPr>
        <p:spPr>
          <a:xfrm>
            <a:off x="928096" y="2680830"/>
            <a:ext cx="2970688"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26" name="Contenidor de text 3">
            <a:extLst>
              <a:ext uri="{FF2B5EF4-FFF2-40B4-BE49-F238E27FC236}">
                <a16:creationId xmlns:a16="http://schemas.microsoft.com/office/drawing/2014/main" id="{CDF7DA34-B446-14EE-CDCC-9DB55246A8BA}"/>
              </a:ext>
            </a:extLst>
          </p:cNvPr>
          <p:cNvSpPr>
            <a:spLocks noGrp="1"/>
          </p:cNvSpPr>
          <p:nvPr>
            <p:ph type="body" sz="quarter" idx="37" hasCustomPrompt="1"/>
          </p:nvPr>
        </p:nvSpPr>
        <p:spPr>
          <a:xfrm>
            <a:off x="8317638" y="3429000"/>
            <a:ext cx="2970688" cy="1391314"/>
          </a:xfrm>
          <a:prstGeom prst="rect">
            <a:avLst/>
          </a:prstGeom>
        </p:spPr>
        <p:txBody>
          <a:bodyPr lIns="0" tIns="0" rIns="0" bIns="0"/>
          <a:lstStyle>
            <a:lvl1pPr>
              <a:lnSpc>
                <a:spcPct val="100000"/>
              </a:lnSpc>
              <a:defRPr sz="1600"/>
            </a:lvl1pPr>
          </a:lstStyle>
          <a:p>
            <a:pPr lvl="0"/>
            <a:r>
              <a:rPr lang="ca-ES" dirty="0"/>
              <a:t>Feu clic per editar els estils del text del patró</a:t>
            </a:r>
          </a:p>
        </p:txBody>
      </p:sp>
      <p:sp>
        <p:nvSpPr>
          <p:cNvPr id="27" name="Contenidor de text 3">
            <a:extLst>
              <a:ext uri="{FF2B5EF4-FFF2-40B4-BE49-F238E27FC236}">
                <a16:creationId xmlns:a16="http://schemas.microsoft.com/office/drawing/2014/main" id="{CF42262D-8FF0-7D52-62EB-C97414D601B4}"/>
              </a:ext>
            </a:extLst>
          </p:cNvPr>
          <p:cNvSpPr>
            <a:spLocks noGrp="1"/>
          </p:cNvSpPr>
          <p:nvPr>
            <p:ph type="body" sz="quarter" idx="38" hasCustomPrompt="1"/>
          </p:nvPr>
        </p:nvSpPr>
        <p:spPr>
          <a:xfrm>
            <a:off x="8317638" y="2680830"/>
            <a:ext cx="2970688"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14"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0"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398730611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2 - 4 passos">
    <p:spTree>
      <p:nvGrpSpPr>
        <p:cNvPr id="1" name=""/>
        <p:cNvGrpSpPr/>
        <p:nvPr/>
      </p:nvGrpSpPr>
      <p:grpSpPr>
        <a:xfrm>
          <a:off x="0" y="0"/>
          <a:ext cx="0" cy="0"/>
          <a:chOff x="0" y="0"/>
          <a:chExt cx="0" cy="0"/>
        </a:xfrm>
      </p:grpSpPr>
      <p:sp>
        <p:nvSpPr>
          <p:cNvPr id="24" name="Contenidor de text 3">
            <a:extLst>
              <a:ext uri="{FF2B5EF4-FFF2-40B4-BE49-F238E27FC236}">
                <a16:creationId xmlns:a16="http://schemas.microsoft.com/office/drawing/2014/main" id="{CDF7DA34-B446-14EE-CDCC-9DB55246A8BA}"/>
              </a:ext>
            </a:extLst>
          </p:cNvPr>
          <p:cNvSpPr>
            <a:spLocks noGrp="1"/>
          </p:cNvSpPr>
          <p:nvPr>
            <p:ph type="body" sz="quarter" idx="35" hasCustomPrompt="1"/>
          </p:nvPr>
        </p:nvSpPr>
        <p:spPr>
          <a:xfrm>
            <a:off x="905236" y="3407576"/>
            <a:ext cx="2008392" cy="2194638"/>
          </a:xfrm>
          <a:prstGeom prst="rect">
            <a:avLst/>
          </a:prstGeom>
        </p:spPr>
        <p:txBody>
          <a:bodyPr lIns="0" tIns="0" rIns="0" bIns="0"/>
          <a:lstStyle>
            <a:lvl1pPr>
              <a:lnSpc>
                <a:spcPct val="100000"/>
              </a:lnSpc>
              <a:defRPr sz="1600"/>
            </a:lvl1pPr>
          </a:lstStyle>
          <a:p>
            <a:pPr lvl="0"/>
            <a:r>
              <a:rPr lang="ca-ES" dirty="0"/>
              <a:t>Feu clic per editar els estils del text del patró</a:t>
            </a:r>
          </a:p>
        </p:txBody>
      </p:sp>
      <p:sp>
        <p:nvSpPr>
          <p:cNvPr id="25" name="Contenidor de text 3">
            <a:extLst>
              <a:ext uri="{FF2B5EF4-FFF2-40B4-BE49-F238E27FC236}">
                <a16:creationId xmlns:a16="http://schemas.microsoft.com/office/drawing/2014/main" id="{CF42262D-8FF0-7D52-62EB-C97414D601B4}"/>
              </a:ext>
            </a:extLst>
          </p:cNvPr>
          <p:cNvSpPr>
            <a:spLocks noGrp="1"/>
          </p:cNvSpPr>
          <p:nvPr>
            <p:ph type="body" sz="quarter" idx="36" hasCustomPrompt="1"/>
          </p:nvPr>
        </p:nvSpPr>
        <p:spPr>
          <a:xfrm>
            <a:off x="905236" y="2680830"/>
            <a:ext cx="2008392"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20" name="Contenidor de text 3">
            <a:extLst>
              <a:ext uri="{FF2B5EF4-FFF2-40B4-BE49-F238E27FC236}">
                <a16:creationId xmlns:a16="http://schemas.microsoft.com/office/drawing/2014/main" id="{CDF7DA34-B446-14EE-CDCC-9DB55246A8BA}"/>
              </a:ext>
            </a:extLst>
          </p:cNvPr>
          <p:cNvSpPr>
            <a:spLocks noGrp="1"/>
          </p:cNvSpPr>
          <p:nvPr>
            <p:ph type="body" sz="quarter" idx="37" hasCustomPrompt="1"/>
          </p:nvPr>
        </p:nvSpPr>
        <p:spPr>
          <a:xfrm>
            <a:off x="3699855" y="3407576"/>
            <a:ext cx="2008392" cy="2194638"/>
          </a:xfrm>
          <a:prstGeom prst="rect">
            <a:avLst/>
          </a:prstGeom>
        </p:spPr>
        <p:txBody>
          <a:bodyPr lIns="0" tIns="0" rIns="0" bIns="0"/>
          <a:lstStyle>
            <a:lvl1pPr>
              <a:lnSpc>
                <a:spcPct val="100000"/>
              </a:lnSpc>
              <a:defRPr sz="1600"/>
            </a:lvl1pPr>
          </a:lstStyle>
          <a:p>
            <a:pPr lvl="0"/>
            <a:r>
              <a:rPr lang="ca-ES" dirty="0"/>
              <a:t>Feu clic per editar els estils del text del patró</a:t>
            </a:r>
          </a:p>
        </p:txBody>
      </p:sp>
      <p:sp>
        <p:nvSpPr>
          <p:cNvPr id="21" name="Contenidor de text 3">
            <a:extLst>
              <a:ext uri="{FF2B5EF4-FFF2-40B4-BE49-F238E27FC236}">
                <a16:creationId xmlns:a16="http://schemas.microsoft.com/office/drawing/2014/main" id="{CF42262D-8FF0-7D52-62EB-C97414D601B4}"/>
              </a:ext>
            </a:extLst>
          </p:cNvPr>
          <p:cNvSpPr>
            <a:spLocks noGrp="1"/>
          </p:cNvSpPr>
          <p:nvPr>
            <p:ph type="body" sz="quarter" idx="38" hasCustomPrompt="1"/>
          </p:nvPr>
        </p:nvSpPr>
        <p:spPr>
          <a:xfrm>
            <a:off x="3699855" y="2680830"/>
            <a:ext cx="2008392"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22" name="Contenidor de text 3">
            <a:extLst>
              <a:ext uri="{FF2B5EF4-FFF2-40B4-BE49-F238E27FC236}">
                <a16:creationId xmlns:a16="http://schemas.microsoft.com/office/drawing/2014/main" id="{CDF7DA34-B446-14EE-CDCC-9DB55246A8BA}"/>
              </a:ext>
            </a:extLst>
          </p:cNvPr>
          <p:cNvSpPr>
            <a:spLocks noGrp="1"/>
          </p:cNvSpPr>
          <p:nvPr>
            <p:ph type="body" sz="quarter" idx="39" hasCustomPrompt="1"/>
          </p:nvPr>
        </p:nvSpPr>
        <p:spPr>
          <a:xfrm>
            <a:off x="6494474" y="3407576"/>
            <a:ext cx="2008392" cy="2194638"/>
          </a:xfrm>
          <a:prstGeom prst="rect">
            <a:avLst/>
          </a:prstGeom>
        </p:spPr>
        <p:txBody>
          <a:bodyPr lIns="0" tIns="0" rIns="0" bIns="0"/>
          <a:lstStyle>
            <a:lvl1pPr>
              <a:lnSpc>
                <a:spcPct val="100000"/>
              </a:lnSpc>
              <a:defRPr sz="1600" baseline="0"/>
            </a:lvl1pPr>
          </a:lstStyle>
          <a:p>
            <a:pPr lvl="0"/>
            <a:r>
              <a:rPr lang="ca-ES" dirty="0"/>
              <a:t>Feu clic per editar els estils del text del patró.</a:t>
            </a:r>
          </a:p>
          <a:p>
            <a:pPr lvl="0"/>
            <a:r>
              <a:rPr lang="ca-ES" dirty="0"/>
              <a:t>Empleneu de vermell el número en la diapositiva en la que expliqueu aquest pas.</a:t>
            </a:r>
          </a:p>
        </p:txBody>
      </p:sp>
      <p:sp>
        <p:nvSpPr>
          <p:cNvPr id="23" name="Contenidor de text 3">
            <a:extLst>
              <a:ext uri="{FF2B5EF4-FFF2-40B4-BE49-F238E27FC236}">
                <a16:creationId xmlns:a16="http://schemas.microsoft.com/office/drawing/2014/main" id="{CF42262D-8FF0-7D52-62EB-C97414D601B4}"/>
              </a:ext>
            </a:extLst>
          </p:cNvPr>
          <p:cNvSpPr>
            <a:spLocks noGrp="1"/>
          </p:cNvSpPr>
          <p:nvPr>
            <p:ph type="body" sz="quarter" idx="40" hasCustomPrompt="1"/>
          </p:nvPr>
        </p:nvSpPr>
        <p:spPr>
          <a:xfrm>
            <a:off x="6494474" y="2680830"/>
            <a:ext cx="2008392"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28" name="Contenidor de text 3">
            <a:extLst>
              <a:ext uri="{FF2B5EF4-FFF2-40B4-BE49-F238E27FC236}">
                <a16:creationId xmlns:a16="http://schemas.microsoft.com/office/drawing/2014/main" id="{CDF7DA34-B446-14EE-CDCC-9DB55246A8BA}"/>
              </a:ext>
            </a:extLst>
          </p:cNvPr>
          <p:cNvSpPr>
            <a:spLocks noGrp="1"/>
          </p:cNvSpPr>
          <p:nvPr>
            <p:ph type="body" sz="quarter" idx="41" hasCustomPrompt="1"/>
          </p:nvPr>
        </p:nvSpPr>
        <p:spPr>
          <a:xfrm>
            <a:off x="9289093" y="3407576"/>
            <a:ext cx="2008392" cy="2194638"/>
          </a:xfrm>
          <a:prstGeom prst="rect">
            <a:avLst/>
          </a:prstGeom>
        </p:spPr>
        <p:txBody>
          <a:bodyPr lIns="0" tIns="0" rIns="0" bIns="0"/>
          <a:lstStyle>
            <a:lvl1pPr>
              <a:lnSpc>
                <a:spcPct val="100000"/>
              </a:lnSpc>
              <a:defRPr sz="1600"/>
            </a:lvl1pPr>
          </a:lstStyle>
          <a:p>
            <a:pPr lvl="0"/>
            <a:r>
              <a:rPr lang="ca-ES" dirty="0"/>
              <a:t>Feu clic per editar els estils del text del patró</a:t>
            </a:r>
          </a:p>
        </p:txBody>
      </p:sp>
      <p:sp>
        <p:nvSpPr>
          <p:cNvPr id="29" name="Contenidor de text 3">
            <a:extLst>
              <a:ext uri="{FF2B5EF4-FFF2-40B4-BE49-F238E27FC236}">
                <a16:creationId xmlns:a16="http://schemas.microsoft.com/office/drawing/2014/main" id="{CF42262D-8FF0-7D52-62EB-C97414D601B4}"/>
              </a:ext>
            </a:extLst>
          </p:cNvPr>
          <p:cNvSpPr>
            <a:spLocks noGrp="1"/>
          </p:cNvSpPr>
          <p:nvPr>
            <p:ph type="body" sz="quarter" idx="42" hasCustomPrompt="1"/>
          </p:nvPr>
        </p:nvSpPr>
        <p:spPr>
          <a:xfrm>
            <a:off x="9289093" y="2680830"/>
            <a:ext cx="2008392" cy="540765"/>
          </a:xfrm>
          <a:prstGeom prst="rect">
            <a:avLst/>
          </a:prstGeom>
        </p:spPr>
        <p:txBody>
          <a:bodyPr lIns="0" tIns="0" rIns="0" bIns="0"/>
          <a:lstStyle>
            <a:lvl1pPr>
              <a:lnSpc>
                <a:spcPct val="100000"/>
              </a:lnSpc>
              <a:defRPr sz="1800" b="1" baseline="0">
                <a:solidFill>
                  <a:srgbClr val="C00000"/>
                </a:solidFill>
              </a:defRPr>
            </a:lvl1pPr>
          </a:lstStyle>
          <a:p>
            <a:pPr lvl="0"/>
            <a:r>
              <a:rPr lang="ca-ES" dirty="0"/>
              <a:t>Feu clic per editar el text</a:t>
            </a:r>
          </a:p>
        </p:txBody>
      </p:sp>
      <p:sp>
        <p:nvSpPr>
          <p:cNvPr id="1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
        <p:nvSpPr>
          <p:cNvPr id="12" name="Títol 1"/>
          <p:cNvSpPr>
            <a:spLocks noGrp="1"/>
          </p:cNvSpPr>
          <p:nvPr>
            <p:ph type="title" hasCustomPrompt="1"/>
          </p:nvPr>
        </p:nvSpPr>
        <p:spPr>
          <a:xfrm>
            <a:off x="698976" y="660982"/>
            <a:ext cx="10759576" cy="428232"/>
          </a:xfrm>
          <a:prstGeom prst="rect">
            <a:avLst/>
          </a:prstGeom>
        </p:spPr>
        <p:txBody>
          <a:bodyPr lIns="0" tIns="0" rIns="0" bIns="0"/>
          <a:lstStyle>
            <a:lvl1pPr>
              <a:defRPr b="1"/>
            </a:lvl1pPr>
          </a:lstStyle>
          <a:p>
            <a:r>
              <a:rPr lang="ca-ES" dirty="0"/>
              <a:t>Feu clic aquí per editar l'estil del títol</a:t>
            </a:r>
          </a:p>
        </p:txBody>
      </p:sp>
    </p:spTree>
    <p:extLst>
      <p:ext uri="{BB962C8B-B14F-4D97-AF65-F5344CB8AC3E}">
        <p14:creationId xmlns:p14="http://schemas.microsoft.com/office/powerpoint/2010/main" val="1735240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 - Diapositiva de títol imatge i escut blanc">
    <p:bg>
      <p:bgPr>
        <a:solidFill>
          <a:srgbClr val="FFFFFF"/>
        </a:solidFill>
        <a:effectLst/>
      </p:bgPr>
    </p:bg>
    <p:spTree>
      <p:nvGrpSpPr>
        <p:cNvPr id="1" name=""/>
        <p:cNvGrpSpPr/>
        <p:nvPr/>
      </p:nvGrpSpPr>
      <p:grpSpPr>
        <a:xfrm>
          <a:off x="0" y="0"/>
          <a:ext cx="0" cy="0"/>
          <a:chOff x="0" y="0"/>
          <a:chExt cx="0" cy="0"/>
        </a:xfrm>
      </p:grpSpPr>
      <p:sp>
        <p:nvSpPr>
          <p:cNvPr id="13" name="Contenidor d'imatge 10">
            <a:extLst>
              <a:ext uri="{FF2B5EF4-FFF2-40B4-BE49-F238E27FC236}">
                <a16:creationId xmlns:a16="http://schemas.microsoft.com/office/drawing/2014/main" id="{D5CA4FC3-E462-9DCB-21A7-A32DBBA7DB86}"/>
              </a:ext>
            </a:extLst>
          </p:cNvPr>
          <p:cNvSpPr>
            <a:spLocks noGrp="1"/>
          </p:cNvSpPr>
          <p:nvPr>
            <p:ph type="pic" sz="quarter" idx="10"/>
          </p:nvPr>
        </p:nvSpPr>
        <p:spPr>
          <a:xfrm>
            <a:off x="7537450" y="0"/>
            <a:ext cx="4654550" cy="6858000"/>
          </a:xfrm>
          <a:prstGeom prst="rect">
            <a:avLst/>
          </a:prstGeom>
        </p:spPr>
        <p:txBody>
          <a:bodyPr/>
          <a:lstStyle>
            <a:lvl1pPr marL="0" indent="0">
              <a:buNone/>
              <a:defRPr sz="2000"/>
            </a:lvl1pPr>
          </a:lstStyle>
          <a:p>
            <a:r>
              <a:rPr lang="ca-ES" dirty="0"/>
              <a:t>Feu clic a la icona per afegir una imatge</a:t>
            </a:r>
          </a:p>
        </p:txBody>
      </p:sp>
      <p:sp>
        <p:nvSpPr>
          <p:cNvPr id="8" name="Contenidor de títol 1">
            <a:extLst>
              <a:ext uri="{FF2B5EF4-FFF2-40B4-BE49-F238E27FC236}">
                <a16:creationId xmlns:a16="http://schemas.microsoft.com/office/drawing/2014/main" id="{BA31D80E-908A-7D2D-22E2-2C53E565B265}"/>
              </a:ext>
            </a:extLst>
          </p:cNvPr>
          <p:cNvSpPr>
            <a:spLocks noGrp="1"/>
          </p:cNvSpPr>
          <p:nvPr>
            <p:ph type="title" hasCustomPrompt="1"/>
          </p:nvPr>
        </p:nvSpPr>
        <p:spPr>
          <a:xfrm>
            <a:off x="1060002" y="1987199"/>
            <a:ext cx="5006502" cy="996145"/>
          </a:xfrm>
          <a:prstGeom prst="rect">
            <a:avLst/>
          </a:prstGeom>
        </p:spPr>
        <p:txBody>
          <a:bodyPr vert="horz" lIns="0" tIns="0" rIns="0" bIns="0" rtlCol="0" anchor="t">
            <a:noAutofit/>
          </a:bodyPr>
          <a:lstStyle>
            <a:lvl1pPr>
              <a:defRPr sz="3600" b="1"/>
            </a:lvl1pPr>
          </a:lstStyle>
          <a:p>
            <a:r>
              <a:rPr lang="ca-ES" dirty="0"/>
              <a:t>Feu clic aquí per editar el text del títol</a:t>
            </a:r>
          </a:p>
        </p:txBody>
      </p:sp>
      <p:sp>
        <p:nvSpPr>
          <p:cNvPr id="9" name="Contenidor de text 2">
            <a:extLst>
              <a:ext uri="{FF2B5EF4-FFF2-40B4-BE49-F238E27FC236}">
                <a16:creationId xmlns:a16="http://schemas.microsoft.com/office/drawing/2014/main" id="{30BAE3E6-8753-E0DC-8AE1-597375831E20}"/>
              </a:ext>
            </a:extLst>
          </p:cNvPr>
          <p:cNvSpPr>
            <a:spLocks noGrp="1"/>
          </p:cNvSpPr>
          <p:nvPr>
            <p:ph type="body" sz="quarter" idx="11" hasCustomPrompt="1"/>
          </p:nvPr>
        </p:nvSpPr>
        <p:spPr>
          <a:xfrm>
            <a:off x="1060003" y="3094315"/>
            <a:ext cx="5006502" cy="649685"/>
          </a:xfrm>
          <a:prstGeom prst="rect">
            <a:avLst/>
          </a:prstGeom>
        </p:spPr>
        <p:txBody>
          <a:bodyPr lIns="0" tIns="0" rIns="0" bIns="0"/>
          <a:lstStyle>
            <a:lvl1pPr marL="0" indent="0">
              <a:buFontTx/>
              <a:buNone/>
              <a:defRPr sz="20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lvl="0"/>
            <a:r>
              <a:rPr lang="ca-ES" dirty="0"/>
              <a:t>Feu clic per editar el text del subtítol</a:t>
            </a:r>
          </a:p>
        </p:txBody>
      </p:sp>
      <p:sp>
        <p:nvSpPr>
          <p:cNvPr id="11" name="Contenidor de contingut 4">
            <a:extLst>
              <a:ext uri="{FF2B5EF4-FFF2-40B4-BE49-F238E27FC236}">
                <a16:creationId xmlns:a16="http://schemas.microsoft.com/office/drawing/2014/main" id="{F3F35D59-D4BB-2A03-9967-8A2A5D1AFF1F}"/>
              </a:ext>
            </a:extLst>
          </p:cNvPr>
          <p:cNvSpPr>
            <a:spLocks noGrp="1"/>
          </p:cNvSpPr>
          <p:nvPr>
            <p:ph sz="quarter" idx="12" hasCustomPrompt="1"/>
          </p:nvPr>
        </p:nvSpPr>
        <p:spPr>
          <a:xfrm>
            <a:off x="1059529" y="3980657"/>
            <a:ext cx="5006975" cy="295852"/>
          </a:xfrm>
          <a:prstGeom prst="rect">
            <a:avLst/>
          </a:prstGeom>
        </p:spPr>
        <p:txBody>
          <a:bodyPr lIns="0" tIns="0" rIns="0" bIns="0"/>
          <a:lstStyle>
            <a:lvl1pPr marL="0" indent="0">
              <a:buFontTx/>
              <a:buNone/>
              <a:defRPr sz="16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r>
              <a:rPr lang="ca-ES" dirty="0"/>
              <a:t>Feu clic per editar el text de la data</a:t>
            </a:r>
          </a:p>
        </p:txBody>
      </p:sp>
    </p:spTree>
    <p:extLst>
      <p:ext uri="{BB962C8B-B14F-4D97-AF65-F5344CB8AC3E}">
        <p14:creationId xmlns:p14="http://schemas.microsoft.com/office/powerpoint/2010/main" val="37514334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1 - Tancament">
    <p:spTree>
      <p:nvGrpSpPr>
        <p:cNvPr id="1" name=""/>
        <p:cNvGrpSpPr/>
        <p:nvPr/>
      </p:nvGrpSpPr>
      <p:grpSpPr>
        <a:xfrm>
          <a:off x="0" y="0"/>
          <a:ext cx="0" cy="0"/>
          <a:chOff x="0" y="0"/>
          <a:chExt cx="0" cy="0"/>
        </a:xfrm>
      </p:grpSpPr>
      <p:sp>
        <p:nvSpPr>
          <p:cNvPr id="10" name="Contenidor de contingut 2">
            <a:extLst>
              <a:ext uri="{FF2B5EF4-FFF2-40B4-BE49-F238E27FC236}">
                <a16:creationId xmlns:a16="http://schemas.microsoft.com/office/drawing/2014/main" id="{E04276A6-7386-5231-4BD9-6DA411B3B020}"/>
              </a:ext>
            </a:extLst>
          </p:cNvPr>
          <p:cNvSpPr>
            <a:spLocks noGrp="1"/>
          </p:cNvSpPr>
          <p:nvPr>
            <p:ph sz="quarter" idx="18" hasCustomPrompt="1"/>
          </p:nvPr>
        </p:nvSpPr>
        <p:spPr>
          <a:xfrm>
            <a:off x="2503713" y="4684112"/>
            <a:ext cx="7199087" cy="156566"/>
          </a:xfrm>
          <a:prstGeom prst="rect">
            <a:avLst/>
          </a:prstGeom>
        </p:spPr>
        <p:txBody>
          <a:bodyPr lIns="0" tIns="0" rIns="0" bIns="0"/>
          <a:lstStyle>
            <a:lvl1pPr marL="0" indent="0" algn="ctr">
              <a:buNone/>
              <a:defRPr sz="1400" b="0"/>
            </a:lvl1pPr>
          </a:lstStyle>
          <a:p>
            <a:pPr lvl="0"/>
            <a:r>
              <a:rPr lang="ca-ES" dirty="0"/>
              <a:t>Adreça web</a:t>
            </a:r>
          </a:p>
        </p:txBody>
      </p:sp>
      <p:sp>
        <p:nvSpPr>
          <p:cNvPr id="15" name="Contenidor de text 3">
            <a:extLst>
              <a:ext uri="{FF2B5EF4-FFF2-40B4-BE49-F238E27FC236}">
                <a16:creationId xmlns:a16="http://schemas.microsoft.com/office/drawing/2014/main" id="{E217CD8D-70F1-8015-AB37-C56A380287AD}"/>
              </a:ext>
            </a:extLst>
          </p:cNvPr>
          <p:cNvSpPr>
            <a:spLocks noGrp="1"/>
          </p:cNvSpPr>
          <p:nvPr>
            <p:ph type="body" sz="quarter" idx="19" hasCustomPrompt="1"/>
          </p:nvPr>
        </p:nvSpPr>
        <p:spPr>
          <a:xfrm>
            <a:off x="2503714" y="3853497"/>
            <a:ext cx="7199086" cy="642483"/>
          </a:xfrm>
          <a:prstGeom prst="rect">
            <a:avLst/>
          </a:prstGeom>
        </p:spPr>
        <p:txBody>
          <a:bodyPr/>
          <a:lstStyle>
            <a:lvl1pPr marL="0" indent="0" algn="ctr">
              <a:buNone/>
              <a:defRPr sz="1400"/>
            </a:lvl1pPr>
          </a:lstStyle>
          <a:p>
            <a:pPr lvl="0"/>
            <a:r>
              <a:rPr lang="ca-ES" dirty="0"/>
              <a:t>Departament</a:t>
            </a:r>
            <a:br>
              <a:rPr lang="ca-ES" dirty="0"/>
            </a:br>
            <a:r>
              <a:rPr lang="ca-ES" dirty="0"/>
              <a:t>Organisme</a:t>
            </a:r>
          </a:p>
        </p:txBody>
      </p:sp>
      <p:sp>
        <p:nvSpPr>
          <p:cNvPr id="6" name="Contenidor de contingut 2">
            <a:extLst>
              <a:ext uri="{FF2B5EF4-FFF2-40B4-BE49-F238E27FC236}">
                <a16:creationId xmlns:a16="http://schemas.microsoft.com/office/drawing/2014/main" id="{E04276A6-7386-5231-4BD9-6DA411B3B020}"/>
              </a:ext>
            </a:extLst>
          </p:cNvPr>
          <p:cNvSpPr>
            <a:spLocks noGrp="1"/>
          </p:cNvSpPr>
          <p:nvPr>
            <p:ph sz="quarter" idx="20" hasCustomPrompt="1"/>
          </p:nvPr>
        </p:nvSpPr>
        <p:spPr>
          <a:xfrm>
            <a:off x="2503713" y="5083029"/>
            <a:ext cx="7199087" cy="195581"/>
          </a:xfrm>
          <a:prstGeom prst="rect">
            <a:avLst/>
          </a:prstGeom>
        </p:spPr>
        <p:txBody>
          <a:bodyPr lIns="0" tIns="0" rIns="0" bIns="0"/>
          <a:lstStyle>
            <a:lvl1pPr marL="0" indent="0" algn="ctr">
              <a:buNone/>
              <a:defRPr sz="1400" b="0"/>
            </a:lvl1pPr>
          </a:lstStyle>
          <a:p>
            <a:pPr lvl="0"/>
            <a:r>
              <a:rPr lang="ca-ES" dirty="0"/>
              <a:t>Correu electrònic</a:t>
            </a:r>
          </a:p>
        </p:txBody>
      </p:sp>
      <p:pic>
        <p:nvPicPr>
          <p:cNvPr id="7" name="Imat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84671" y="2227995"/>
            <a:ext cx="4422657" cy="1283211"/>
          </a:xfrm>
          <a:prstGeom prst="rect">
            <a:avLst/>
          </a:prstGeom>
        </p:spPr>
      </p:pic>
    </p:spTree>
    <p:extLst>
      <p:ext uri="{BB962C8B-B14F-4D97-AF65-F5344CB8AC3E}">
        <p14:creationId xmlns:p14="http://schemas.microsoft.com/office/powerpoint/2010/main" val="17184113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2 - Tancament 2 logotips">
    <p:spTree>
      <p:nvGrpSpPr>
        <p:cNvPr id="1" name=""/>
        <p:cNvGrpSpPr/>
        <p:nvPr/>
      </p:nvGrpSpPr>
      <p:grpSpPr>
        <a:xfrm>
          <a:off x="0" y="0"/>
          <a:ext cx="0" cy="0"/>
          <a:chOff x="0" y="0"/>
          <a:chExt cx="0" cy="0"/>
        </a:xfrm>
      </p:grpSpPr>
      <p:sp>
        <p:nvSpPr>
          <p:cNvPr id="8" name="Contenidor de contingut 2">
            <a:extLst>
              <a:ext uri="{FF2B5EF4-FFF2-40B4-BE49-F238E27FC236}">
                <a16:creationId xmlns:a16="http://schemas.microsoft.com/office/drawing/2014/main" id="{E04276A6-7386-5231-4BD9-6DA411B3B020}"/>
              </a:ext>
            </a:extLst>
          </p:cNvPr>
          <p:cNvSpPr>
            <a:spLocks noGrp="1"/>
          </p:cNvSpPr>
          <p:nvPr>
            <p:ph sz="quarter" idx="18" hasCustomPrompt="1"/>
          </p:nvPr>
        </p:nvSpPr>
        <p:spPr>
          <a:xfrm>
            <a:off x="2503713" y="4690836"/>
            <a:ext cx="7199087" cy="156566"/>
          </a:xfrm>
          <a:prstGeom prst="rect">
            <a:avLst/>
          </a:prstGeom>
        </p:spPr>
        <p:txBody>
          <a:bodyPr lIns="0" tIns="0" rIns="0" bIns="0"/>
          <a:lstStyle>
            <a:lvl1pPr marL="0" indent="0" algn="ctr">
              <a:buNone/>
              <a:defRPr sz="1400" b="0"/>
            </a:lvl1pPr>
          </a:lstStyle>
          <a:p>
            <a:pPr lvl="0"/>
            <a:r>
              <a:rPr lang="ca-ES" dirty="0"/>
              <a:t>Adreça web</a:t>
            </a:r>
          </a:p>
        </p:txBody>
      </p:sp>
      <p:sp>
        <p:nvSpPr>
          <p:cNvPr id="9" name="Contenidor de text 3">
            <a:extLst>
              <a:ext uri="{FF2B5EF4-FFF2-40B4-BE49-F238E27FC236}">
                <a16:creationId xmlns:a16="http://schemas.microsoft.com/office/drawing/2014/main" id="{E217CD8D-70F1-8015-AB37-C56A380287AD}"/>
              </a:ext>
            </a:extLst>
          </p:cNvPr>
          <p:cNvSpPr>
            <a:spLocks noGrp="1"/>
          </p:cNvSpPr>
          <p:nvPr>
            <p:ph type="body" sz="quarter" idx="19" hasCustomPrompt="1"/>
          </p:nvPr>
        </p:nvSpPr>
        <p:spPr>
          <a:xfrm>
            <a:off x="2503714" y="3860221"/>
            <a:ext cx="7199086" cy="642483"/>
          </a:xfrm>
          <a:prstGeom prst="rect">
            <a:avLst/>
          </a:prstGeom>
        </p:spPr>
        <p:txBody>
          <a:bodyPr/>
          <a:lstStyle>
            <a:lvl1pPr marL="0" indent="0" algn="ctr">
              <a:buNone/>
              <a:defRPr sz="1400"/>
            </a:lvl1pPr>
          </a:lstStyle>
          <a:p>
            <a:pPr lvl="0"/>
            <a:r>
              <a:rPr lang="ca-ES" dirty="0"/>
              <a:t>Departament</a:t>
            </a:r>
            <a:br>
              <a:rPr lang="ca-ES" dirty="0"/>
            </a:br>
            <a:r>
              <a:rPr lang="ca-ES" dirty="0"/>
              <a:t>Organisme</a:t>
            </a:r>
          </a:p>
        </p:txBody>
      </p:sp>
      <p:sp>
        <p:nvSpPr>
          <p:cNvPr id="11" name="Contenidor de contingut 2">
            <a:extLst>
              <a:ext uri="{FF2B5EF4-FFF2-40B4-BE49-F238E27FC236}">
                <a16:creationId xmlns:a16="http://schemas.microsoft.com/office/drawing/2014/main" id="{E04276A6-7386-5231-4BD9-6DA411B3B020}"/>
              </a:ext>
            </a:extLst>
          </p:cNvPr>
          <p:cNvSpPr>
            <a:spLocks noGrp="1"/>
          </p:cNvSpPr>
          <p:nvPr>
            <p:ph sz="quarter" idx="20" hasCustomPrompt="1"/>
          </p:nvPr>
        </p:nvSpPr>
        <p:spPr>
          <a:xfrm>
            <a:off x="2503713" y="5089753"/>
            <a:ext cx="7199087" cy="195581"/>
          </a:xfrm>
          <a:prstGeom prst="rect">
            <a:avLst/>
          </a:prstGeom>
        </p:spPr>
        <p:txBody>
          <a:bodyPr lIns="0" tIns="0" rIns="0" bIns="0"/>
          <a:lstStyle>
            <a:lvl1pPr marL="0" indent="0" algn="ctr">
              <a:buNone/>
              <a:defRPr sz="1400" b="0"/>
            </a:lvl1pPr>
          </a:lstStyle>
          <a:p>
            <a:pPr lvl="0"/>
            <a:r>
              <a:rPr lang="ca-ES" dirty="0"/>
              <a:t>Correu electrònic</a:t>
            </a:r>
          </a:p>
        </p:txBody>
      </p:sp>
      <p:pic>
        <p:nvPicPr>
          <p:cNvPr id="2" name="Imatge 1">
            <a:extLst>
              <a:ext uri="{FF2B5EF4-FFF2-40B4-BE49-F238E27FC236}">
                <a16:creationId xmlns:a16="http://schemas.microsoft.com/office/drawing/2014/main" id="{48E6400E-6467-3B3F-96B5-0EF4D83552B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6217879" y="2770091"/>
            <a:ext cx="2823592" cy="726142"/>
          </a:xfrm>
          <a:prstGeom prst="rect">
            <a:avLst/>
          </a:prstGeom>
        </p:spPr>
      </p:pic>
    </p:spTree>
    <p:extLst>
      <p:ext uri="{BB962C8B-B14F-4D97-AF65-F5344CB8AC3E}">
        <p14:creationId xmlns:p14="http://schemas.microsoft.com/office/powerpoint/2010/main" val="93777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4 - Diapositiva de títol imatge fons i escut">
    <p:bg>
      <p:bgPr>
        <a:solidFill>
          <a:srgbClr val="FFFFFF"/>
        </a:solidFill>
        <a:effectLst/>
      </p:bgPr>
    </p:bg>
    <p:spTree>
      <p:nvGrpSpPr>
        <p:cNvPr id="1" name=""/>
        <p:cNvGrpSpPr/>
        <p:nvPr/>
      </p:nvGrpSpPr>
      <p:grpSpPr>
        <a:xfrm>
          <a:off x="0" y="0"/>
          <a:ext cx="0" cy="0"/>
          <a:chOff x="0" y="0"/>
          <a:chExt cx="0" cy="0"/>
        </a:xfrm>
      </p:grpSpPr>
      <p:sp>
        <p:nvSpPr>
          <p:cNvPr id="13" name="Contenidor d'imatge 10">
            <a:extLst>
              <a:ext uri="{FF2B5EF4-FFF2-40B4-BE49-F238E27FC236}">
                <a16:creationId xmlns:a16="http://schemas.microsoft.com/office/drawing/2014/main" id="{D5CA4FC3-E462-9DCB-21A7-A32DBBA7DB86}"/>
              </a:ext>
            </a:extLst>
          </p:cNvPr>
          <p:cNvSpPr>
            <a:spLocks noGrp="1"/>
          </p:cNvSpPr>
          <p:nvPr>
            <p:ph type="pic" sz="quarter" idx="10"/>
          </p:nvPr>
        </p:nvSpPr>
        <p:spPr>
          <a:xfrm>
            <a:off x="0" y="-6723"/>
            <a:ext cx="12192000" cy="5587253"/>
          </a:xfrm>
          <a:prstGeom prst="rect">
            <a:avLst/>
          </a:prstGeom>
        </p:spPr>
        <p:txBody>
          <a:bodyPr/>
          <a:lstStyle>
            <a:lvl1pPr marL="0" indent="0">
              <a:buNone/>
              <a:defRPr sz="2000"/>
            </a:lvl1pPr>
          </a:lstStyle>
          <a:p>
            <a:r>
              <a:rPr lang="ca-ES" dirty="0"/>
              <a:t>Feu clic a la icona per afegir una imatge</a:t>
            </a:r>
          </a:p>
        </p:txBody>
      </p:sp>
      <p:sp>
        <p:nvSpPr>
          <p:cNvPr id="2" name="Contenidor de títol 1">
            <a:extLst>
              <a:ext uri="{FF2B5EF4-FFF2-40B4-BE49-F238E27FC236}">
                <a16:creationId xmlns:a16="http://schemas.microsoft.com/office/drawing/2014/main" id="{1CA38451-AEE7-A386-50B1-70F786D18919}"/>
              </a:ext>
            </a:extLst>
          </p:cNvPr>
          <p:cNvSpPr>
            <a:spLocks noGrp="1"/>
          </p:cNvSpPr>
          <p:nvPr>
            <p:ph type="title" hasCustomPrompt="1"/>
          </p:nvPr>
        </p:nvSpPr>
        <p:spPr>
          <a:xfrm>
            <a:off x="1061233" y="1996888"/>
            <a:ext cx="10072932" cy="470647"/>
          </a:xfrm>
          <a:prstGeom prst="rect">
            <a:avLst/>
          </a:prstGeom>
        </p:spPr>
        <p:txBody>
          <a:bodyPr vert="horz" lIns="0" tIns="0" rIns="0" bIns="0" rtlCol="0" anchor="t">
            <a:noAutofit/>
          </a:bodyPr>
          <a:lstStyle>
            <a:lvl1pPr>
              <a:defRPr sz="3600" b="1">
                <a:solidFill>
                  <a:schemeClr val="bg1"/>
                </a:solidFill>
              </a:defRPr>
            </a:lvl1pPr>
          </a:lstStyle>
          <a:p>
            <a:r>
              <a:rPr lang="ca-ES" dirty="0"/>
              <a:t>Feu clic aquí per editar el text del títol</a:t>
            </a:r>
          </a:p>
        </p:txBody>
      </p:sp>
      <p:sp>
        <p:nvSpPr>
          <p:cNvPr id="6" name="Contenidor de text 2">
            <a:extLst>
              <a:ext uri="{FF2B5EF4-FFF2-40B4-BE49-F238E27FC236}">
                <a16:creationId xmlns:a16="http://schemas.microsoft.com/office/drawing/2014/main" id="{33FB7BE7-CD1C-B7B0-C88D-49CF20AB0998}"/>
              </a:ext>
            </a:extLst>
          </p:cNvPr>
          <p:cNvSpPr>
            <a:spLocks noGrp="1"/>
          </p:cNvSpPr>
          <p:nvPr>
            <p:ph type="body" sz="quarter" idx="11" hasCustomPrompt="1"/>
          </p:nvPr>
        </p:nvSpPr>
        <p:spPr>
          <a:xfrm>
            <a:off x="1061233" y="2682571"/>
            <a:ext cx="10072932" cy="411745"/>
          </a:xfrm>
          <a:prstGeom prst="rect">
            <a:avLst/>
          </a:prstGeom>
        </p:spPr>
        <p:txBody>
          <a:bodyPr lIns="0" tIns="0" rIns="0" bIns="0"/>
          <a:lstStyle>
            <a:lvl1pPr marL="0" indent="0">
              <a:buFontTx/>
              <a:buNone/>
              <a:defRPr sz="2000">
                <a:solidFill>
                  <a:schemeClr val="bg1"/>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lvl="0"/>
            <a:r>
              <a:rPr lang="ca-ES" dirty="0"/>
              <a:t>Feu clic per editar el text del subtítol</a:t>
            </a:r>
          </a:p>
        </p:txBody>
      </p:sp>
      <p:sp>
        <p:nvSpPr>
          <p:cNvPr id="7" name="Contenidor de contingut 4">
            <a:extLst>
              <a:ext uri="{FF2B5EF4-FFF2-40B4-BE49-F238E27FC236}">
                <a16:creationId xmlns:a16="http://schemas.microsoft.com/office/drawing/2014/main" id="{4B90B0F4-DE9D-4D14-EDA1-422F7CA8E3DE}"/>
              </a:ext>
            </a:extLst>
          </p:cNvPr>
          <p:cNvSpPr>
            <a:spLocks noGrp="1"/>
          </p:cNvSpPr>
          <p:nvPr>
            <p:ph sz="quarter" idx="12" hasCustomPrompt="1"/>
          </p:nvPr>
        </p:nvSpPr>
        <p:spPr>
          <a:xfrm>
            <a:off x="1061233" y="3239969"/>
            <a:ext cx="10072932" cy="295852"/>
          </a:xfrm>
          <a:prstGeom prst="rect">
            <a:avLst/>
          </a:prstGeom>
        </p:spPr>
        <p:txBody>
          <a:bodyPr lIns="0" tIns="0" rIns="0" bIns="0"/>
          <a:lstStyle>
            <a:lvl1pPr marL="0" marR="0" indent="0" algn="l" defTabSz="914400" rtl="0" eaLnBrk="1" fontAlgn="auto" latinLnBrk="0" hangingPunct="1">
              <a:lnSpc>
                <a:spcPct val="90000"/>
              </a:lnSpc>
              <a:spcBef>
                <a:spcPts val="1000"/>
              </a:spcBef>
              <a:spcAft>
                <a:spcPts val="0"/>
              </a:spcAft>
              <a:buClrTx/>
              <a:buSzTx/>
              <a:buFontTx/>
              <a:buNone/>
              <a:tabLst/>
              <a:defRPr sz="1600">
                <a:solidFill>
                  <a:schemeClr val="bg1"/>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ca-ES" dirty="0"/>
              <a:t>Feu clic per editar el text de la data</a:t>
            </a:r>
          </a:p>
        </p:txBody>
      </p:sp>
      <p:pic>
        <p:nvPicPr>
          <p:cNvPr id="8" name="Imatge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866335" y="5998999"/>
            <a:ext cx="1825756" cy="469529"/>
          </a:xfrm>
          <a:prstGeom prst="rect">
            <a:avLst/>
          </a:prstGeom>
        </p:spPr>
      </p:pic>
    </p:spTree>
    <p:extLst>
      <p:ext uri="{BB962C8B-B14F-4D97-AF65-F5344CB8AC3E}">
        <p14:creationId xmlns:p14="http://schemas.microsoft.com/office/powerpoint/2010/main" val="26980628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5 - Diapositiva de títol imatge i escut blanc">
    <p:bg>
      <p:bgPr>
        <a:solidFill>
          <a:srgbClr val="FFFFFF"/>
        </a:solidFill>
        <a:effectLst/>
      </p:bgPr>
    </p:bg>
    <p:spTree>
      <p:nvGrpSpPr>
        <p:cNvPr id="1" name=""/>
        <p:cNvGrpSpPr/>
        <p:nvPr/>
      </p:nvGrpSpPr>
      <p:grpSpPr>
        <a:xfrm>
          <a:off x="0" y="0"/>
          <a:ext cx="0" cy="0"/>
          <a:chOff x="0" y="0"/>
          <a:chExt cx="0" cy="0"/>
        </a:xfrm>
      </p:grpSpPr>
      <p:sp>
        <p:nvSpPr>
          <p:cNvPr id="13" name="Contenidor d'imatge 10">
            <a:extLst>
              <a:ext uri="{FF2B5EF4-FFF2-40B4-BE49-F238E27FC236}">
                <a16:creationId xmlns:a16="http://schemas.microsoft.com/office/drawing/2014/main" id="{D5CA4FC3-E462-9DCB-21A7-A32DBBA7DB86}"/>
              </a:ext>
            </a:extLst>
          </p:cNvPr>
          <p:cNvSpPr>
            <a:spLocks noGrp="1"/>
          </p:cNvSpPr>
          <p:nvPr>
            <p:ph type="pic" sz="quarter" idx="10"/>
          </p:nvPr>
        </p:nvSpPr>
        <p:spPr>
          <a:xfrm>
            <a:off x="0" y="0"/>
            <a:ext cx="12192000" cy="6858000"/>
          </a:xfrm>
          <a:prstGeom prst="rect">
            <a:avLst/>
          </a:prstGeom>
        </p:spPr>
        <p:txBody>
          <a:bodyPr/>
          <a:lstStyle>
            <a:lvl1pPr marL="0" indent="0">
              <a:buNone/>
              <a:defRPr sz="2000"/>
            </a:lvl1pPr>
          </a:lstStyle>
          <a:p>
            <a:r>
              <a:rPr lang="ca-ES" dirty="0"/>
              <a:t>Feu clic a la icona per afegir una imatge</a:t>
            </a:r>
          </a:p>
        </p:txBody>
      </p:sp>
      <p:sp>
        <p:nvSpPr>
          <p:cNvPr id="2" name="Contenidor de títol 1">
            <a:extLst>
              <a:ext uri="{FF2B5EF4-FFF2-40B4-BE49-F238E27FC236}">
                <a16:creationId xmlns:a16="http://schemas.microsoft.com/office/drawing/2014/main" id="{1CA38451-AEE7-A386-50B1-70F786D18919}"/>
              </a:ext>
            </a:extLst>
          </p:cNvPr>
          <p:cNvSpPr>
            <a:spLocks noGrp="1"/>
          </p:cNvSpPr>
          <p:nvPr>
            <p:ph type="title" hasCustomPrompt="1"/>
          </p:nvPr>
        </p:nvSpPr>
        <p:spPr>
          <a:xfrm>
            <a:off x="1061232" y="2312900"/>
            <a:ext cx="10086379" cy="470648"/>
          </a:xfrm>
          <a:prstGeom prst="rect">
            <a:avLst/>
          </a:prstGeom>
        </p:spPr>
        <p:txBody>
          <a:bodyPr vert="horz" lIns="0" tIns="0" rIns="0" bIns="0" rtlCol="0" anchor="t">
            <a:noAutofit/>
          </a:bodyPr>
          <a:lstStyle>
            <a:lvl1pPr>
              <a:defRPr sz="3600" b="1">
                <a:solidFill>
                  <a:schemeClr val="bg1"/>
                </a:solidFill>
              </a:defRPr>
            </a:lvl1pPr>
          </a:lstStyle>
          <a:p>
            <a:r>
              <a:rPr lang="ca-ES" dirty="0"/>
              <a:t>Feu clic aquí per editar el text del títol</a:t>
            </a:r>
          </a:p>
        </p:txBody>
      </p:sp>
      <p:sp>
        <p:nvSpPr>
          <p:cNvPr id="6" name="Contenidor de text 2">
            <a:extLst>
              <a:ext uri="{FF2B5EF4-FFF2-40B4-BE49-F238E27FC236}">
                <a16:creationId xmlns:a16="http://schemas.microsoft.com/office/drawing/2014/main" id="{33FB7BE7-CD1C-B7B0-C88D-49CF20AB0998}"/>
              </a:ext>
            </a:extLst>
          </p:cNvPr>
          <p:cNvSpPr>
            <a:spLocks noGrp="1"/>
          </p:cNvSpPr>
          <p:nvPr>
            <p:ph type="body" sz="quarter" idx="11" hasCustomPrompt="1"/>
          </p:nvPr>
        </p:nvSpPr>
        <p:spPr>
          <a:xfrm>
            <a:off x="1061232" y="3008006"/>
            <a:ext cx="10086379" cy="347036"/>
          </a:xfrm>
          <a:prstGeom prst="rect">
            <a:avLst/>
          </a:prstGeom>
        </p:spPr>
        <p:txBody>
          <a:bodyPr lIns="0" tIns="0" rIns="0" bIns="0"/>
          <a:lstStyle>
            <a:lvl1pPr marL="0" indent="0">
              <a:buFontTx/>
              <a:buNone/>
              <a:defRPr sz="2000">
                <a:solidFill>
                  <a:schemeClr val="bg1"/>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lvl="0"/>
            <a:r>
              <a:rPr lang="ca-ES" dirty="0"/>
              <a:t>Feu clic per editar el text del subtítol</a:t>
            </a:r>
          </a:p>
        </p:txBody>
      </p:sp>
      <p:sp>
        <p:nvSpPr>
          <p:cNvPr id="7" name="Contenidor de contingut 4">
            <a:extLst>
              <a:ext uri="{FF2B5EF4-FFF2-40B4-BE49-F238E27FC236}">
                <a16:creationId xmlns:a16="http://schemas.microsoft.com/office/drawing/2014/main" id="{4B90B0F4-DE9D-4D14-EDA1-422F7CA8E3DE}"/>
              </a:ext>
            </a:extLst>
          </p:cNvPr>
          <p:cNvSpPr>
            <a:spLocks noGrp="1"/>
          </p:cNvSpPr>
          <p:nvPr>
            <p:ph sz="quarter" idx="12" hasCustomPrompt="1"/>
          </p:nvPr>
        </p:nvSpPr>
        <p:spPr>
          <a:xfrm>
            <a:off x="1061232" y="3571373"/>
            <a:ext cx="10086379" cy="295852"/>
          </a:xfrm>
          <a:prstGeom prst="rect">
            <a:avLst/>
          </a:prstGeom>
        </p:spPr>
        <p:txBody>
          <a:bodyPr lIns="0" tIns="0" rIns="0" bIns="0"/>
          <a:lstStyle>
            <a:lvl1pPr marL="0" marR="0" indent="0" algn="l" defTabSz="914400" rtl="0" eaLnBrk="1" fontAlgn="auto" latinLnBrk="0" hangingPunct="1">
              <a:lnSpc>
                <a:spcPct val="90000"/>
              </a:lnSpc>
              <a:spcBef>
                <a:spcPts val="1000"/>
              </a:spcBef>
              <a:spcAft>
                <a:spcPts val="0"/>
              </a:spcAft>
              <a:buClrTx/>
              <a:buSzTx/>
              <a:buFontTx/>
              <a:buNone/>
              <a:tabLst/>
              <a:defRPr sz="1600">
                <a:solidFill>
                  <a:schemeClr val="bg1"/>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ca-ES" dirty="0"/>
              <a:t>Feu clic per editar el text de la data</a:t>
            </a:r>
          </a:p>
        </p:txBody>
      </p:sp>
    </p:spTree>
    <p:extLst>
      <p:ext uri="{BB962C8B-B14F-4D97-AF65-F5344CB8AC3E}">
        <p14:creationId xmlns:p14="http://schemas.microsoft.com/office/powerpoint/2010/main" val="4012213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6 - Diapositiva de títol imatge, caixa i escut blanc">
    <p:bg>
      <p:bgPr>
        <a:solidFill>
          <a:srgbClr val="FFFFFF"/>
        </a:solidFill>
        <a:effectLst/>
      </p:bgPr>
    </p:bg>
    <p:spTree>
      <p:nvGrpSpPr>
        <p:cNvPr id="1" name=""/>
        <p:cNvGrpSpPr/>
        <p:nvPr/>
      </p:nvGrpSpPr>
      <p:grpSpPr>
        <a:xfrm>
          <a:off x="0" y="0"/>
          <a:ext cx="0" cy="0"/>
          <a:chOff x="0" y="0"/>
          <a:chExt cx="0" cy="0"/>
        </a:xfrm>
      </p:grpSpPr>
      <p:sp>
        <p:nvSpPr>
          <p:cNvPr id="13" name="Contenidor d'imatge 10">
            <a:extLst>
              <a:ext uri="{FF2B5EF4-FFF2-40B4-BE49-F238E27FC236}">
                <a16:creationId xmlns:a16="http://schemas.microsoft.com/office/drawing/2014/main" id="{D5CA4FC3-E462-9DCB-21A7-A32DBBA7DB86}"/>
              </a:ext>
            </a:extLst>
          </p:cNvPr>
          <p:cNvSpPr>
            <a:spLocks noGrp="1"/>
          </p:cNvSpPr>
          <p:nvPr>
            <p:ph type="pic" sz="quarter" idx="10"/>
          </p:nvPr>
        </p:nvSpPr>
        <p:spPr>
          <a:xfrm>
            <a:off x="0" y="0"/>
            <a:ext cx="12192000" cy="6858000"/>
          </a:xfrm>
          <a:prstGeom prst="rect">
            <a:avLst/>
          </a:prstGeom>
        </p:spPr>
        <p:txBody>
          <a:bodyPr/>
          <a:lstStyle>
            <a:lvl1pPr marL="0" indent="0">
              <a:buNone/>
              <a:defRPr sz="2000">
                <a:solidFill>
                  <a:srgbClr val="000000"/>
                </a:solidFill>
              </a:defRPr>
            </a:lvl1pPr>
          </a:lstStyle>
          <a:p>
            <a:r>
              <a:rPr lang="ca-ES" dirty="0"/>
              <a:t>Feu clic a la icona per afegir una imatge</a:t>
            </a:r>
          </a:p>
        </p:txBody>
      </p:sp>
      <p:sp>
        <p:nvSpPr>
          <p:cNvPr id="2" name="Contenidor de títol 1">
            <a:extLst>
              <a:ext uri="{FF2B5EF4-FFF2-40B4-BE49-F238E27FC236}">
                <a16:creationId xmlns:a16="http://schemas.microsoft.com/office/drawing/2014/main" id="{1CA38451-AEE7-A386-50B1-70F786D18919}"/>
              </a:ext>
            </a:extLst>
          </p:cNvPr>
          <p:cNvSpPr>
            <a:spLocks noGrp="1"/>
          </p:cNvSpPr>
          <p:nvPr>
            <p:ph type="title" hasCustomPrompt="1"/>
          </p:nvPr>
        </p:nvSpPr>
        <p:spPr>
          <a:xfrm>
            <a:off x="1061233" y="2326330"/>
            <a:ext cx="10072932" cy="564778"/>
          </a:xfrm>
          <a:prstGeom prst="rect">
            <a:avLst/>
          </a:prstGeom>
        </p:spPr>
        <p:txBody>
          <a:bodyPr vert="horz" lIns="0" tIns="0" rIns="0" bIns="0" rtlCol="0" anchor="t">
            <a:noAutofit/>
          </a:bodyPr>
          <a:lstStyle>
            <a:lvl1pPr algn="ctr">
              <a:defRPr sz="3600" b="1">
                <a:solidFill>
                  <a:srgbClr val="000000"/>
                </a:solidFill>
              </a:defRPr>
            </a:lvl1pPr>
          </a:lstStyle>
          <a:p>
            <a:r>
              <a:rPr lang="ca-ES" dirty="0"/>
              <a:t>Feu clic aquí per editar el text del títol</a:t>
            </a:r>
          </a:p>
        </p:txBody>
      </p:sp>
      <p:sp>
        <p:nvSpPr>
          <p:cNvPr id="6" name="Contenidor de text 2">
            <a:extLst>
              <a:ext uri="{FF2B5EF4-FFF2-40B4-BE49-F238E27FC236}">
                <a16:creationId xmlns:a16="http://schemas.microsoft.com/office/drawing/2014/main" id="{33FB7BE7-CD1C-B7B0-C88D-49CF20AB0998}"/>
              </a:ext>
            </a:extLst>
          </p:cNvPr>
          <p:cNvSpPr>
            <a:spLocks noGrp="1"/>
          </p:cNvSpPr>
          <p:nvPr>
            <p:ph type="body" sz="quarter" idx="11" hasCustomPrompt="1"/>
          </p:nvPr>
        </p:nvSpPr>
        <p:spPr>
          <a:xfrm>
            <a:off x="1061233" y="3018737"/>
            <a:ext cx="10072932" cy="275781"/>
          </a:xfrm>
          <a:prstGeom prst="rect">
            <a:avLst/>
          </a:prstGeom>
        </p:spPr>
        <p:txBody>
          <a:bodyPr lIns="0" tIns="0" rIns="0" bIns="0"/>
          <a:lstStyle>
            <a:lvl1pPr marL="0" indent="0" algn="ctr">
              <a:buFontTx/>
              <a:buNone/>
              <a:defRPr sz="20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lvl="0"/>
            <a:r>
              <a:rPr lang="ca-ES" dirty="0"/>
              <a:t>Feu clic per editar el text del subtítol</a:t>
            </a:r>
          </a:p>
        </p:txBody>
      </p:sp>
      <p:sp>
        <p:nvSpPr>
          <p:cNvPr id="7" name="Contenidor de contingut 4">
            <a:extLst>
              <a:ext uri="{FF2B5EF4-FFF2-40B4-BE49-F238E27FC236}">
                <a16:creationId xmlns:a16="http://schemas.microsoft.com/office/drawing/2014/main" id="{4B90B0F4-DE9D-4D14-EDA1-422F7CA8E3DE}"/>
              </a:ext>
            </a:extLst>
          </p:cNvPr>
          <p:cNvSpPr>
            <a:spLocks noGrp="1"/>
          </p:cNvSpPr>
          <p:nvPr>
            <p:ph sz="quarter" idx="12" hasCustomPrompt="1"/>
          </p:nvPr>
        </p:nvSpPr>
        <p:spPr>
          <a:xfrm>
            <a:off x="1061233" y="3558932"/>
            <a:ext cx="10072932" cy="295852"/>
          </a:xfrm>
          <a:prstGeom prst="rect">
            <a:avLst/>
          </a:prstGeom>
        </p:spPr>
        <p:txBody>
          <a:bodyPr lIns="0" tIns="0" rIns="0" bIns="0"/>
          <a:lstStyle>
            <a:lvl1pPr marL="0" marR="0" indent="0" algn="ctr" defTabSz="914400" rtl="0" eaLnBrk="1" fontAlgn="auto" latinLnBrk="0" hangingPunct="1">
              <a:lnSpc>
                <a:spcPct val="90000"/>
              </a:lnSpc>
              <a:spcBef>
                <a:spcPts val="1000"/>
              </a:spcBef>
              <a:spcAft>
                <a:spcPts val="0"/>
              </a:spcAft>
              <a:buClrTx/>
              <a:buSzTx/>
              <a:buFontTx/>
              <a:buNone/>
              <a:tabLst/>
              <a:defRPr sz="1600">
                <a:solidFill>
                  <a:srgbClr val="666666"/>
                </a:solidFill>
              </a:defRPr>
            </a:lvl1pPr>
            <a:lvl2pPr>
              <a:defRPr sz="1600">
                <a:solidFill>
                  <a:schemeClr val="bg1">
                    <a:lumMod val="50000"/>
                  </a:schemeClr>
                </a:solidFill>
              </a:defRPr>
            </a:lvl2pPr>
            <a:lvl3pPr>
              <a:defRPr sz="16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ca-ES" dirty="0"/>
              <a:t>Feu clic per editar el text de la data</a:t>
            </a:r>
          </a:p>
        </p:txBody>
      </p:sp>
    </p:spTree>
    <p:extLst>
      <p:ext uri="{BB962C8B-B14F-4D97-AF65-F5344CB8AC3E}">
        <p14:creationId xmlns:p14="http://schemas.microsoft.com/office/powerpoint/2010/main" val="39829200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1 - Títol de secció">
    <p:spTree>
      <p:nvGrpSpPr>
        <p:cNvPr id="1" name=""/>
        <p:cNvGrpSpPr/>
        <p:nvPr/>
      </p:nvGrpSpPr>
      <p:grpSpPr>
        <a:xfrm>
          <a:off x="0" y="0"/>
          <a:ext cx="0" cy="0"/>
          <a:chOff x="0" y="0"/>
          <a:chExt cx="0" cy="0"/>
        </a:xfrm>
      </p:grpSpPr>
      <p:sp>
        <p:nvSpPr>
          <p:cNvPr id="7" name="Títol 6"/>
          <p:cNvSpPr>
            <a:spLocks noGrp="1"/>
          </p:cNvSpPr>
          <p:nvPr>
            <p:ph type="title"/>
          </p:nvPr>
        </p:nvSpPr>
        <p:spPr>
          <a:xfrm>
            <a:off x="1056639" y="1286539"/>
            <a:ext cx="10077525" cy="4300713"/>
          </a:xfrm>
          <a:prstGeom prst="rect">
            <a:avLst/>
          </a:prstGeom>
        </p:spPr>
        <p:txBody>
          <a:bodyPr lIns="0" tIns="0" rIns="0" bIns="0" anchor="ctr"/>
          <a:lstStyle>
            <a:lvl1pPr marL="0" indent="0">
              <a:buFont typeface="+mj-lt"/>
              <a:buNone/>
              <a:defRPr sz="3600" b="0"/>
            </a:lvl1pPr>
          </a:lstStyle>
          <a:p>
            <a:r>
              <a:rPr lang="ca-ES" dirty="0"/>
              <a:t>Feu clic aquí per editar l'estil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333333"/>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spTree>
    <p:extLst>
      <p:ext uri="{BB962C8B-B14F-4D97-AF65-F5344CB8AC3E}">
        <p14:creationId xmlns:p14="http://schemas.microsoft.com/office/powerpoint/2010/main" val="2544363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2 - Títol de secció">
    <p:spTree>
      <p:nvGrpSpPr>
        <p:cNvPr id="1" name=""/>
        <p:cNvGrpSpPr/>
        <p:nvPr/>
      </p:nvGrpSpPr>
      <p:grpSpPr>
        <a:xfrm>
          <a:off x="0" y="0"/>
          <a:ext cx="0" cy="0"/>
          <a:chOff x="0" y="0"/>
          <a:chExt cx="0" cy="0"/>
        </a:xfrm>
      </p:grpSpPr>
      <p:sp>
        <p:nvSpPr>
          <p:cNvPr id="3" name="Contenidor de text 2"/>
          <p:cNvSpPr>
            <a:spLocks noGrp="1"/>
          </p:cNvSpPr>
          <p:nvPr>
            <p:ph type="body" sz="quarter" idx="27" hasCustomPrompt="1"/>
          </p:nvPr>
        </p:nvSpPr>
        <p:spPr>
          <a:xfrm>
            <a:off x="4655128" y="1731818"/>
            <a:ext cx="2881744" cy="993916"/>
          </a:xfrm>
          <a:prstGeom prst="rect">
            <a:avLst/>
          </a:prstGeom>
        </p:spPr>
        <p:txBody>
          <a:bodyPr lIns="0" tIns="0" rIns="0" bIns="0"/>
          <a:lstStyle>
            <a:lvl1pPr algn="ctr">
              <a:defRPr sz="8000">
                <a:solidFill>
                  <a:srgbClr val="CD3333"/>
                </a:solidFill>
              </a:defRPr>
            </a:lvl1pPr>
          </a:lstStyle>
          <a:p>
            <a:pPr lvl="0"/>
            <a:r>
              <a:rPr lang="ca-ES" dirty="0"/>
              <a:t>0</a:t>
            </a:r>
          </a:p>
        </p:txBody>
      </p:sp>
      <p:sp>
        <p:nvSpPr>
          <p:cNvPr id="7" name="Títol 6"/>
          <p:cNvSpPr>
            <a:spLocks noGrp="1"/>
          </p:cNvSpPr>
          <p:nvPr>
            <p:ph type="title"/>
          </p:nvPr>
        </p:nvSpPr>
        <p:spPr>
          <a:xfrm>
            <a:off x="1056639" y="3161536"/>
            <a:ext cx="10077525" cy="920012"/>
          </a:xfrm>
          <a:prstGeom prst="rect">
            <a:avLst/>
          </a:prstGeom>
        </p:spPr>
        <p:txBody>
          <a:bodyPr lIns="0" tIns="0" rIns="0" bIns="0" anchor="t"/>
          <a:lstStyle>
            <a:lvl1pPr marL="0" indent="0" algn="ctr">
              <a:buFont typeface="+mj-lt"/>
              <a:buNone/>
              <a:defRPr sz="3600" b="0"/>
            </a:lvl1pPr>
          </a:lstStyle>
          <a:p>
            <a:r>
              <a:rPr lang="ca-ES" dirty="0"/>
              <a:t>Feu clic aquí per editar l'estil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rgbClr val="666666"/>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cxnSp>
        <p:nvCxnSpPr>
          <p:cNvPr id="6" name="Connector recte 5"/>
          <p:cNvCxnSpPr/>
          <p:nvPr userDrawn="1"/>
        </p:nvCxnSpPr>
        <p:spPr>
          <a:xfrm>
            <a:off x="5008034" y="2929781"/>
            <a:ext cx="2175933" cy="0"/>
          </a:xfrm>
          <a:prstGeom prst="line">
            <a:avLst/>
          </a:prstGeom>
          <a:ln w="9525">
            <a:solidFill>
              <a:srgbClr val="33333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1038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3 - Títol de secció fons vermell">
    <p:spTree>
      <p:nvGrpSpPr>
        <p:cNvPr id="1" name=""/>
        <p:cNvGrpSpPr/>
        <p:nvPr/>
      </p:nvGrpSpPr>
      <p:grpSpPr>
        <a:xfrm>
          <a:off x="0" y="0"/>
          <a:ext cx="0" cy="0"/>
          <a:chOff x="0" y="0"/>
          <a:chExt cx="0" cy="0"/>
        </a:xfrm>
      </p:grpSpPr>
      <p:sp>
        <p:nvSpPr>
          <p:cNvPr id="8" name="Rectangle 7"/>
          <p:cNvSpPr/>
          <p:nvPr userDrawn="1"/>
        </p:nvSpPr>
        <p:spPr>
          <a:xfrm>
            <a:off x="0" y="0"/>
            <a:ext cx="12192000" cy="6858000"/>
          </a:xfrm>
          <a:prstGeom prst="rect">
            <a:avLst/>
          </a:prstGeom>
          <a:solidFill>
            <a:srgbClr val="CD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p>
        </p:txBody>
      </p:sp>
      <p:sp>
        <p:nvSpPr>
          <p:cNvPr id="3" name="Contenidor de text 2"/>
          <p:cNvSpPr>
            <a:spLocks noGrp="1"/>
          </p:cNvSpPr>
          <p:nvPr>
            <p:ph type="body" sz="quarter" idx="27" hasCustomPrompt="1"/>
          </p:nvPr>
        </p:nvSpPr>
        <p:spPr>
          <a:xfrm>
            <a:off x="4655128" y="1731818"/>
            <a:ext cx="2881744" cy="993916"/>
          </a:xfrm>
          <a:prstGeom prst="rect">
            <a:avLst/>
          </a:prstGeom>
        </p:spPr>
        <p:txBody>
          <a:bodyPr lIns="0" tIns="0" rIns="0" bIns="0"/>
          <a:lstStyle>
            <a:lvl1pPr algn="ctr">
              <a:defRPr sz="8000">
                <a:solidFill>
                  <a:schemeClr val="bg1"/>
                </a:solidFill>
              </a:defRPr>
            </a:lvl1pPr>
          </a:lstStyle>
          <a:p>
            <a:pPr lvl="0"/>
            <a:r>
              <a:rPr lang="ca-ES" dirty="0"/>
              <a:t>0</a:t>
            </a:r>
          </a:p>
        </p:txBody>
      </p:sp>
      <p:sp>
        <p:nvSpPr>
          <p:cNvPr id="7" name="Títol 6"/>
          <p:cNvSpPr>
            <a:spLocks noGrp="1"/>
          </p:cNvSpPr>
          <p:nvPr>
            <p:ph type="title"/>
          </p:nvPr>
        </p:nvSpPr>
        <p:spPr>
          <a:xfrm>
            <a:off x="1056639" y="3161536"/>
            <a:ext cx="10077525" cy="920012"/>
          </a:xfrm>
          <a:prstGeom prst="rect">
            <a:avLst/>
          </a:prstGeom>
        </p:spPr>
        <p:txBody>
          <a:bodyPr lIns="0" tIns="0" rIns="0" bIns="0" anchor="t"/>
          <a:lstStyle>
            <a:lvl1pPr marL="0" indent="0" algn="ctr">
              <a:buFont typeface="+mj-lt"/>
              <a:buNone/>
              <a:defRPr sz="3600" b="0">
                <a:solidFill>
                  <a:schemeClr val="bg1"/>
                </a:solidFill>
              </a:defRPr>
            </a:lvl1pPr>
          </a:lstStyle>
          <a:p>
            <a:r>
              <a:rPr lang="ca-ES" dirty="0"/>
              <a:t>Feu clic aquí per editar l'estil</a:t>
            </a:r>
          </a:p>
        </p:txBody>
      </p:sp>
      <p:sp>
        <p:nvSpPr>
          <p:cNvPr id="9" name="Contenidor de text 15"/>
          <p:cNvSpPr>
            <a:spLocks noGrp="1"/>
          </p:cNvSpPr>
          <p:nvPr>
            <p:ph type="body" sz="quarter" idx="26" hasCustomPrompt="1"/>
          </p:nvPr>
        </p:nvSpPr>
        <p:spPr>
          <a:xfrm>
            <a:off x="700391" y="6628785"/>
            <a:ext cx="4835995" cy="114960"/>
          </a:xfrm>
          <a:prstGeom prst="rect">
            <a:avLst/>
          </a:prstGeom>
        </p:spPr>
        <p:txBody>
          <a:bodyPr lIns="0" tIns="0" rIns="0" bIns="0"/>
          <a:lstStyle>
            <a:lvl1pPr marL="0" indent="0">
              <a:buNone/>
              <a:defRPr sz="900" b="0">
                <a:solidFill>
                  <a:schemeClr val="bg1"/>
                </a:solidFill>
              </a:defRPr>
            </a:lvl1pPr>
            <a:lvl2pPr marL="457200" indent="0">
              <a:buNone/>
              <a:defRPr sz="1000" b="1">
                <a:solidFill>
                  <a:schemeClr val="bg1"/>
                </a:solidFill>
              </a:defRPr>
            </a:lvl2pPr>
            <a:lvl3pPr marL="914400" indent="0">
              <a:buNone/>
              <a:defRPr sz="1000" b="1">
                <a:solidFill>
                  <a:schemeClr val="bg1"/>
                </a:solidFill>
              </a:defRPr>
            </a:lvl3pPr>
            <a:lvl4pPr marL="1371600" indent="0">
              <a:buNone/>
              <a:defRPr sz="1000" b="1">
                <a:solidFill>
                  <a:schemeClr val="bg1"/>
                </a:solidFill>
              </a:defRPr>
            </a:lvl4pPr>
            <a:lvl5pPr marL="1828800" indent="0">
              <a:buNone/>
              <a:defRPr sz="1000" b="1">
                <a:solidFill>
                  <a:schemeClr val="bg1"/>
                </a:solidFill>
              </a:defRPr>
            </a:lvl5pPr>
          </a:lstStyle>
          <a:p>
            <a:pPr lvl="0"/>
            <a:r>
              <a:rPr lang="ca-ES" dirty="0"/>
              <a:t>Fil d’Ariadna &gt; </a:t>
            </a:r>
            <a:r>
              <a:rPr lang="ca-ES" dirty="0" err="1"/>
              <a:t>Arial</a:t>
            </a:r>
            <a:r>
              <a:rPr lang="ca-ES" dirty="0"/>
              <a:t> &gt; cos 9 &gt; Títol de l’apartat de la presentació</a:t>
            </a:r>
          </a:p>
        </p:txBody>
      </p:sp>
      <p:cxnSp>
        <p:nvCxnSpPr>
          <p:cNvPr id="6" name="Connector recte 5"/>
          <p:cNvCxnSpPr/>
          <p:nvPr userDrawn="1"/>
        </p:nvCxnSpPr>
        <p:spPr>
          <a:xfrm>
            <a:off x="5008034" y="2929781"/>
            <a:ext cx="2175933" cy="0"/>
          </a:xfrm>
          <a:prstGeom prst="line">
            <a:avLst/>
          </a:prstGeom>
          <a:ln w="9525">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70017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18" Type="http://schemas.openxmlformats.org/officeDocument/2006/relationships/slideLayout" Target="../slideLayouts/slideLayout2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17" Type="http://schemas.openxmlformats.org/officeDocument/2006/relationships/slideLayout" Target="../slideLayouts/slideLayout23.xml"/><Relationship Id="rId2" Type="http://schemas.openxmlformats.org/officeDocument/2006/relationships/slideLayout" Target="../slideLayouts/slideLayout8.xml"/><Relationship Id="rId16" Type="http://schemas.openxmlformats.org/officeDocument/2006/relationships/slideLayout" Target="../slideLayouts/slideLayout22.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slideLayout" Target="../slideLayouts/slideLayout21.xml"/><Relationship Id="rId10" Type="http://schemas.openxmlformats.org/officeDocument/2006/relationships/slideLayout" Target="../slideLayouts/slideLayout16.xml"/><Relationship Id="rId19" Type="http://schemas.openxmlformats.org/officeDocument/2006/relationships/theme" Target="../theme/theme2.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1.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0" r:id="rId1"/>
    <p:sldLayoutId id="2147483704" r:id="rId2"/>
    <p:sldLayoutId id="2147483651" r:id="rId3"/>
    <p:sldLayoutId id="2147483706" r:id="rId4"/>
    <p:sldLayoutId id="2147483705" r:id="rId5"/>
    <p:sldLayoutId id="2147483707" r:id="rId6"/>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566DA6-0C95-44A8-5E50-C0BF80CC16D4}"/>
              </a:ext>
            </a:extLst>
          </p:cNvPr>
          <p:cNvSpPr/>
          <p:nvPr userDrawn="1"/>
        </p:nvSpPr>
        <p:spPr>
          <a:xfrm>
            <a:off x="0" y="6496217"/>
            <a:ext cx="12192000" cy="36178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dirty="0">
              <a:solidFill>
                <a:srgbClr val="35A02D"/>
              </a:solidFill>
            </a:endParaRPr>
          </a:p>
        </p:txBody>
      </p:sp>
      <p:sp>
        <p:nvSpPr>
          <p:cNvPr id="2" name="Contenidor de text 2">
            <a:extLst>
              <a:ext uri="{FF2B5EF4-FFF2-40B4-BE49-F238E27FC236}">
                <a16:creationId xmlns:a16="http://schemas.microsoft.com/office/drawing/2014/main" id="{D4457308-FF82-C17D-1E67-29D27B48A0F5}"/>
              </a:ext>
            </a:extLst>
          </p:cNvPr>
          <p:cNvSpPr txBox="1">
            <a:spLocks/>
          </p:cNvSpPr>
          <p:nvPr userDrawn="1"/>
        </p:nvSpPr>
        <p:spPr>
          <a:xfrm>
            <a:off x="9756471" y="6632065"/>
            <a:ext cx="1735138" cy="118031"/>
          </a:xfrm>
          <a:prstGeom prst="rect">
            <a:avLst/>
          </a:prstGeom>
        </p:spPr>
        <p:txBody>
          <a:bodyPr lIns="0" tIns="0" rIns="0" bIns="0"/>
          <a:lstStyle>
            <a:lvl1pPr marL="0" indent="0" algn="r"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9AC5BF7D-2CCE-40BD-A62F-2E8977863C9F}" type="slidenum">
              <a:rPr lang="ca-ES" b="0" smtClean="0">
                <a:solidFill>
                  <a:schemeClr val="tx1">
                    <a:lumMod val="50000"/>
                    <a:lumOff val="50000"/>
                  </a:schemeClr>
                </a:solidFill>
              </a:rPr>
              <a:t>‹#›</a:t>
            </a:fld>
            <a:endParaRPr lang="ca-ES" b="0" dirty="0">
              <a:solidFill>
                <a:schemeClr val="tx1">
                  <a:lumMod val="50000"/>
                  <a:lumOff val="50000"/>
                </a:schemeClr>
              </a:solidFill>
            </a:endParaRPr>
          </a:p>
        </p:txBody>
      </p:sp>
    </p:spTree>
    <p:extLst>
      <p:ext uri="{BB962C8B-B14F-4D97-AF65-F5344CB8AC3E}">
        <p14:creationId xmlns:p14="http://schemas.microsoft.com/office/powerpoint/2010/main" val="725039329"/>
      </p:ext>
    </p:extLst>
  </p:cSld>
  <p:clrMap bg1="lt1" tx1="dk1" bg2="lt2" tx2="dk2" accent1="accent1" accent2="accent2" accent3="accent3" accent4="accent4" accent5="accent5" accent6="accent6" hlink="hlink" folHlink="folHlink"/>
  <p:sldLayoutIdLst>
    <p:sldLayoutId id="2147483711" r:id="rId1"/>
    <p:sldLayoutId id="2147483715" r:id="rId2"/>
    <p:sldLayoutId id="2147483716" r:id="rId3"/>
    <p:sldLayoutId id="2147483717" r:id="rId4"/>
    <p:sldLayoutId id="2147483718" r:id="rId5"/>
    <p:sldLayoutId id="2147483698" r:id="rId6"/>
    <p:sldLayoutId id="2147483664" r:id="rId7"/>
    <p:sldLayoutId id="2147483686" r:id="rId8"/>
    <p:sldLayoutId id="2147483713" r:id="rId9"/>
    <p:sldLayoutId id="2147483714" r:id="rId10"/>
    <p:sldLayoutId id="2147483688" r:id="rId11"/>
    <p:sldLayoutId id="2147483662" r:id="rId12"/>
    <p:sldLayoutId id="2147483666" r:id="rId13"/>
    <p:sldLayoutId id="2147483663" r:id="rId14"/>
    <p:sldLayoutId id="2147483668" r:id="rId15"/>
    <p:sldLayoutId id="2147483669" r:id="rId16"/>
    <p:sldLayoutId id="2147483695" r:id="rId17"/>
    <p:sldLayoutId id="2147483696" r:id="rId18"/>
  </p:sldLayoutIdLst>
  <p:hf sldNum="0" hd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0E24DEF-01F1-D6A7-E269-E20F8B77A30D}"/>
              </a:ext>
            </a:extLst>
          </p:cNvPr>
          <p:cNvSpPr/>
          <p:nvPr userDrawn="1"/>
        </p:nvSpPr>
        <p:spPr>
          <a:xfrm>
            <a:off x="0" y="6496217"/>
            <a:ext cx="12192000" cy="3617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dirty="0">
              <a:solidFill>
                <a:srgbClr val="35A02D"/>
              </a:solidFill>
            </a:endParaRPr>
          </a:p>
        </p:txBody>
      </p:sp>
      <p:sp>
        <p:nvSpPr>
          <p:cNvPr id="3" name="Contenidor de text 2">
            <a:extLst>
              <a:ext uri="{FF2B5EF4-FFF2-40B4-BE49-F238E27FC236}">
                <a16:creationId xmlns:a16="http://schemas.microsoft.com/office/drawing/2014/main" id="{90E28FE1-2B94-8E1F-B9FF-80F93EC403CB}"/>
              </a:ext>
            </a:extLst>
          </p:cNvPr>
          <p:cNvSpPr txBox="1">
            <a:spLocks/>
          </p:cNvSpPr>
          <p:nvPr userDrawn="1"/>
        </p:nvSpPr>
        <p:spPr>
          <a:xfrm>
            <a:off x="9756471" y="6604072"/>
            <a:ext cx="1735138" cy="168030"/>
          </a:xfrm>
          <a:prstGeom prst="rect">
            <a:avLst/>
          </a:prstGeom>
        </p:spPr>
        <p:txBody>
          <a:bodyPr lIns="0" tIns="0" rIns="0" bIns="0"/>
          <a:lstStyle>
            <a:lvl1pPr marL="0" indent="0" algn="r"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9AC5BF7D-2CCE-40BD-A62F-2E8977863C9F}" type="slidenum">
              <a:rPr lang="ca-ES" b="0" smtClean="0">
                <a:solidFill>
                  <a:schemeClr val="tx1">
                    <a:lumMod val="50000"/>
                    <a:lumOff val="50000"/>
                  </a:schemeClr>
                </a:solidFill>
              </a:rPr>
              <a:t>‹#›</a:t>
            </a:fld>
            <a:endParaRPr lang="ca-ES" b="0" dirty="0">
              <a:solidFill>
                <a:schemeClr val="tx1">
                  <a:lumMod val="50000"/>
                  <a:lumOff val="50000"/>
                </a:schemeClr>
              </a:solidFill>
            </a:endParaRPr>
          </a:p>
        </p:txBody>
      </p:sp>
    </p:spTree>
    <p:extLst>
      <p:ext uri="{BB962C8B-B14F-4D97-AF65-F5344CB8AC3E}">
        <p14:creationId xmlns:p14="http://schemas.microsoft.com/office/powerpoint/2010/main" val="3561744253"/>
      </p:ext>
    </p:extLst>
  </p:cSld>
  <p:clrMap bg1="lt1" tx1="dk1" bg2="lt2" tx2="dk2" accent1="accent1" accent2="accent2" accent3="accent3" accent4="accent4" accent5="accent5" accent6="accent6" hlink="hlink" folHlink="folHlink"/>
  <p:sldLayoutIdLst>
    <p:sldLayoutId id="2147483676" r:id="rId1"/>
    <p:sldLayoutId id="2147483699" r:id="rId2"/>
    <p:sldLayoutId id="2147483677" r:id="rId3"/>
  </p:sldLayoutIdLst>
  <p:hf sldNum="0" hd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9D511E-B694-2DCF-FE48-722408B85E2F}"/>
              </a:ext>
            </a:extLst>
          </p:cNvPr>
          <p:cNvSpPr/>
          <p:nvPr userDrawn="1"/>
        </p:nvSpPr>
        <p:spPr>
          <a:xfrm>
            <a:off x="0" y="6496217"/>
            <a:ext cx="12192000" cy="3617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dirty="0">
              <a:solidFill>
                <a:srgbClr val="35A02D"/>
              </a:solidFill>
            </a:endParaRPr>
          </a:p>
        </p:txBody>
      </p:sp>
      <p:sp>
        <p:nvSpPr>
          <p:cNvPr id="3" name="Contenidor de text 2">
            <a:extLst>
              <a:ext uri="{FF2B5EF4-FFF2-40B4-BE49-F238E27FC236}">
                <a16:creationId xmlns:a16="http://schemas.microsoft.com/office/drawing/2014/main" id="{066AE73A-31EB-A167-6E84-7D5300BE35E4}"/>
              </a:ext>
            </a:extLst>
          </p:cNvPr>
          <p:cNvSpPr txBox="1">
            <a:spLocks/>
          </p:cNvSpPr>
          <p:nvPr userDrawn="1"/>
        </p:nvSpPr>
        <p:spPr>
          <a:xfrm>
            <a:off x="9756471" y="6604072"/>
            <a:ext cx="1735138" cy="168030"/>
          </a:xfrm>
          <a:prstGeom prst="rect">
            <a:avLst/>
          </a:prstGeom>
        </p:spPr>
        <p:txBody>
          <a:bodyPr lIns="0" tIns="0" rIns="0" bIns="0"/>
          <a:lstStyle>
            <a:lvl1pPr marL="0" indent="0" algn="r"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90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fld id="{9AC5BF7D-2CCE-40BD-A62F-2E8977863C9F}" type="slidenum">
              <a:rPr lang="ca-ES" b="0" smtClean="0">
                <a:solidFill>
                  <a:schemeClr val="tx1">
                    <a:lumMod val="50000"/>
                    <a:lumOff val="50000"/>
                  </a:schemeClr>
                </a:solidFill>
              </a:rPr>
              <a:t>‹#›</a:t>
            </a:fld>
            <a:endParaRPr lang="ca-ES" b="0" dirty="0">
              <a:solidFill>
                <a:schemeClr val="tx1">
                  <a:lumMod val="50000"/>
                  <a:lumOff val="50000"/>
                </a:schemeClr>
              </a:solidFill>
            </a:endParaRPr>
          </a:p>
        </p:txBody>
      </p:sp>
    </p:spTree>
    <p:extLst>
      <p:ext uri="{BB962C8B-B14F-4D97-AF65-F5344CB8AC3E}">
        <p14:creationId xmlns:p14="http://schemas.microsoft.com/office/powerpoint/2010/main" val="1743081219"/>
      </p:ext>
    </p:extLst>
  </p:cSld>
  <p:clrMap bg1="lt1" tx1="dk1" bg2="lt2" tx2="dk2" accent1="accent1" accent2="accent2" accent3="accent3" accent4="accent4" accent5="accent5" accent6="accent6" hlink="hlink" folHlink="folHlink"/>
  <p:sldLayoutIdLst>
    <p:sldLayoutId id="2147483701" r:id="rId1"/>
    <p:sldLayoutId id="2147483702" r:id="rId2"/>
  </p:sldLayoutIdLst>
  <p:hf sldNum="0" hd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9025229"/>
      </p:ext>
    </p:extLst>
  </p:cSld>
  <p:clrMap bg1="lt1" tx1="dk1" bg2="lt2" tx2="dk2" accent1="accent1" accent2="accent2" accent3="accent3" accent4="accent4" accent5="accent5" accent6="accent6" hlink="hlink" folHlink="folHlink"/>
  <p:sldLayoutIdLst>
    <p:sldLayoutId id="2147483682" r:id="rId1"/>
    <p:sldLayoutId id="2147483703" r:id="rId2"/>
  </p:sldLayoutIdLst>
  <p:hf sldNum="0" hdr="0" dt="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A7_87CFCAC8.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microsoft.com/office/2018/10/relationships/comments" Target="../comments/modernComment_1A8_E3E726E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microsoft.com/office/2018/10/relationships/comments" Target="../comments/modernComment_1AB_78508E06.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microsoft.com/office/2018/10/relationships/comments" Target="../comments/modernComment_1AF_D18020C0.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hyperlink" Target="https://educacio.gencat.cat/" TargetMode="Externa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A3_96123AE4.xml"/><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ol 4"/>
          <p:cNvSpPr>
            <a:spLocks noGrp="1"/>
          </p:cNvSpPr>
          <p:nvPr>
            <p:ph type="title"/>
          </p:nvPr>
        </p:nvSpPr>
        <p:spPr>
          <a:xfrm>
            <a:off x="815393" y="1085718"/>
            <a:ext cx="6996603" cy="2216822"/>
          </a:xfrm>
        </p:spPr>
        <p:txBody>
          <a:bodyPr/>
          <a:lstStyle/>
          <a:p>
            <a:r>
              <a:rPr lang="ca-ES" dirty="0"/>
              <a:t>Avaluació integrada per a la millora (AVIM)</a:t>
            </a:r>
            <a:br>
              <a:rPr lang="ca-ES" dirty="0"/>
            </a:br>
            <a:r>
              <a:rPr lang="en-US" b="0" i="1" noProof="0" dirty="0"/>
              <a:t>Comprehensive Evaluation for School Improvement </a:t>
            </a:r>
            <a:br>
              <a:rPr lang="es-ES" b="0" dirty="0"/>
            </a:br>
            <a:br>
              <a:rPr lang="ca-ES" dirty="0"/>
            </a:br>
            <a:br>
              <a:rPr lang="ca-ES" dirty="0"/>
            </a:br>
            <a:endParaRPr lang="ca-ES" dirty="0"/>
          </a:p>
        </p:txBody>
      </p:sp>
      <p:sp>
        <p:nvSpPr>
          <p:cNvPr id="6" name="Contenidor de text 5"/>
          <p:cNvSpPr>
            <a:spLocks noGrp="1"/>
          </p:cNvSpPr>
          <p:nvPr>
            <p:ph type="body" sz="quarter" idx="10"/>
          </p:nvPr>
        </p:nvSpPr>
        <p:spPr>
          <a:xfrm>
            <a:off x="815393" y="3555461"/>
            <a:ext cx="5548660" cy="397770"/>
          </a:xfrm>
        </p:spPr>
        <p:txBody>
          <a:bodyPr/>
          <a:lstStyle/>
          <a:p>
            <a:r>
              <a:rPr lang="en-GB" noProof="0" dirty="0"/>
              <a:t>Catalonia Education Inspectorate</a:t>
            </a:r>
            <a:endParaRPr lang="en-GB" noProof="0" dirty="0">
              <a:solidFill>
                <a:srgbClr val="666666"/>
              </a:solidFill>
            </a:endParaRPr>
          </a:p>
        </p:txBody>
      </p:sp>
      <p:sp>
        <p:nvSpPr>
          <p:cNvPr id="7" name="Contenidor de contingut 6"/>
          <p:cNvSpPr>
            <a:spLocks noGrp="1"/>
          </p:cNvSpPr>
          <p:nvPr>
            <p:ph sz="quarter" idx="11"/>
          </p:nvPr>
        </p:nvSpPr>
        <p:spPr>
          <a:xfrm>
            <a:off x="815393" y="4391935"/>
            <a:ext cx="5006975" cy="634631"/>
          </a:xfrm>
        </p:spPr>
        <p:txBody>
          <a:bodyPr/>
          <a:lstStyle/>
          <a:p>
            <a:pPr>
              <a:spcBef>
                <a:spcPts val="0"/>
              </a:spcBef>
              <a:spcAft>
                <a:spcPts val="400"/>
              </a:spcAft>
            </a:pPr>
            <a:r>
              <a:rPr lang="en-GB" noProof="0" dirty="0"/>
              <a:t>SICI Workshop in Plovdiv, Bulgaria</a:t>
            </a:r>
          </a:p>
          <a:p>
            <a:pPr>
              <a:spcBef>
                <a:spcPts val="0"/>
              </a:spcBef>
              <a:spcAft>
                <a:spcPts val="400"/>
              </a:spcAft>
            </a:pPr>
            <a:r>
              <a:rPr lang="en-GB" noProof="0" dirty="0"/>
              <a:t>June 12, 2026</a:t>
            </a:r>
            <a:endParaRPr lang="en-GB" noProof="0" dirty="0">
              <a:solidFill>
                <a:srgbClr val="666666"/>
              </a:solidFill>
            </a:endParaRPr>
          </a:p>
        </p:txBody>
      </p:sp>
      <p:pic>
        <p:nvPicPr>
          <p:cNvPr id="8" name="Picture 7">
            <a:extLst>
              <a:ext uri="{FF2B5EF4-FFF2-40B4-BE49-F238E27FC236}">
                <a16:creationId xmlns:a16="http://schemas.microsoft.com/office/drawing/2014/main" id="{E16D6049-9660-411E-A75E-3EAC47FCD0F4}"/>
              </a:ext>
            </a:extLst>
          </p:cNvPr>
          <p:cNvPicPr/>
          <p:nvPr/>
        </p:nvPicPr>
        <p:blipFill>
          <a:blip r:embed="rId2"/>
          <a:stretch>
            <a:fillRect/>
          </a:stretch>
        </p:blipFill>
        <p:spPr>
          <a:xfrm>
            <a:off x="951520" y="5646410"/>
            <a:ext cx="886708" cy="875738"/>
          </a:xfrm>
          <a:prstGeom prst="rect">
            <a:avLst/>
          </a:prstGeom>
        </p:spPr>
      </p:pic>
    </p:spTree>
    <p:extLst>
      <p:ext uri="{BB962C8B-B14F-4D97-AF65-F5344CB8AC3E}">
        <p14:creationId xmlns:p14="http://schemas.microsoft.com/office/powerpoint/2010/main" val="55117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1D49E-200B-E525-7B2C-A62EACF6AFF7}"/>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25BC7546-4875-ADDB-D2E0-4ED347BAC50E}"/>
              </a:ext>
            </a:extLst>
          </p:cNvPr>
          <p:cNvSpPr>
            <a:spLocks noGrp="1"/>
          </p:cNvSpPr>
          <p:nvPr>
            <p:ph type="title"/>
          </p:nvPr>
        </p:nvSpPr>
        <p:spPr>
          <a:xfrm>
            <a:off x="1039445" y="548184"/>
            <a:ext cx="10759576" cy="428232"/>
          </a:xfrm>
        </p:spPr>
        <p:txBody>
          <a:bodyPr/>
          <a:lstStyle/>
          <a:p>
            <a:r>
              <a:rPr lang="en-US" dirty="0"/>
              <a:t>Two Inspectors for External Evaluation</a:t>
            </a:r>
            <a:endParaRPr lang="ca-ES" dirty="0"/>
          </a:p>
        </p:txBody>
      </p:sp>
      <p:sp>
        <p:nvSpPr>
          <p:cNvPr id="13" name="Contenidor de text 1">
            <a:extLst>
              <a:ext uri="{FF2B5EF4-FFF2-40B4-BE49-F238E27FC236}">
                <a16:creationId xmlns:a16="http://schemas.microsoft.com/office/drawing/2014/main" id="{5A86F6E5-8F22-BE6C-113B-75E03D73AD84}"/>
              </a:ext>
            </a:extLst>
          </p:cNvPr>
          <p:cNvSpPr txBox="1">
            <a:spLocks/>
          </p:cNvSpPr>
          <p:nvPr/>
        </p:nvSpPr>
        <p:spPr>
          <a:xfrm>
            <a:off x="1039445" y="1138745"/>
            <a:ext cx="10270141" cy="4580510"/>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400" b="1" dirty="0">
                <a:solidFill>
                  <a:srgbClr val="C00000"/>
                </a:solidFill>
              </a:rPr>
              <a:t>Two inspectors</a:t>
            </a:r>
            <a:r>
              <a:rPr lang="en-US" sz="2400" dirty="0">
                <a:solidFill>
                  <a:srgbClr val="C00000"/>
                </a:solidFill>
              </a:rPr>
              <a:t> are responsible for external evaluation. Neither of them is the inspector ordinarily assigned to the center. One of the evaluative inspectors </a:t>
            </a:r>
            <a:r>
              <a:rPr lang="en-US" sz="2400" b="1" dirty="0">
                <a:solidFill>
                  <a:srgbClr val="C00000"/>
                </a:solidFill>
              </a:rPr>
              <a:t>focuses on the evaluation of language </a:t>
            </a:r>
            <a:r>
              <a:rPr lang="en-US" sz="2400" dirty="0">
                <a:solidFill>
                  <a:srgbClr val="C00000"/>
                </a:solidFill>
              </a:rPr>
              <a:t>teaching and learning. The other evaluative inspector </a:t>
            </a:r>
            <a:r>
              <a:rPr lang="en-US" sz="2400" b="1" dirty="0">
                <a:solidFill>
                  <a:srgbClr val="C00000"/>
                </a:solidFill>
              </a:rPr>
              <a:t>focuses on the evaluation of mathematics</a:t>
            </a:r>
            <a:r>
              <a:rPr lang="en-US" sz="2400" dirty="0">
                <a:solidFill>
                  <a:srgbClr val="C00000"/>
                </a:solidFill>
              </a:rPr>
              <a:t> teaching and learning.</a:t>
            </a:r>
          </a:p>
          <a:p>
            <a:pPr marL="342900" indent="-342900">
              <a:buFont typeface="Courier New" panose="02070309020205020404" pitchFamily="49" charset="0"/>
              <a:buChar char="o"/>
            </a:pPr>
            <a:r>
              <a:rPr lang="en-US" sz="2400" dirty="0">
                <a:solidFill>
                  <a:srgbClr val="C00000"/>
                </a:solidFill>
              </a:rPr>
              <a:t>It is the responsibility of the evaluating inspectors to specify the evaluation process and calendar with the educational center, advise the center in the internal evaluation process and compare the results of the self-evaluation, carry out the focused evaluations (language and mathematics) and compare the results of these evaluations with the center inspector and the school evaluation committee and prepare the final evaluation report.</a:t>
            </a:r>
            <a:endParaRPr lang="ca-ES" sz="2400" dirty="0">
              <a:solidFill>
                <a:srgbClr val="C00000"/>
              </a:solidFill>
            </a:endParaRPr>
          </a:p>
        </p:txBody>
      </p:sp>
      <p:sp>
        <p:nvSpPr>
          <p:cNvPr id="9" name="Contenidor de text 1">
            <a:extLst>
              <a:ext uri="{FF2B5EF4-FFF2-40B4-BE49-F238E27FC236}">
                <a16:creationId xmlns:a16="http://schemas.microsoft.com/office/drawing/2014/main" id="{B1D46251-80A0-1484-07C5-BE908598D5AE}"/>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2072415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idor de text 6"/>
          <p:cNvSpPr>
            <a:spLocks noGrp="1"/>
          </p:cNvSpPr>
          <p:nvPr>
            <p:ph type="body" sz="quarter" idx="27"/>
          </p:nvPr>
        </p:nvSpPr>
        <p:spPr/>
        <p:txBody>
          <a:bodyPr/>
          <a:lstStyle/>
          <a:p>
            <a:r>
              <a:rPr lang="ca-ES" dirty="0"/>
              <a:t>3</a:t>
            </a:r>
          </a:p>
        </p:txBody>
      </p:sp>
      <p:sp>
        <p:nvSpPr>
          <p:cNvPr id="5" name="Títol 4"/>
          <p:cNvSpPr>
            <a:spLocks noGrp="1"/>
          </p:cNvSpPr>
          <p:nvPr>
            <p:ph type="title"/>
          </p:nvPr>
        </p:nvSpPr>
        <p:spPr/>
        <p:txBody>
          <a:bodyPr/>
          <a:lstStyle/>
          <a:p>
            <a:r>
              <a:rPr lang="ca-ES" dirty="0"/>
              <a:t>Dimensions of </a:t>
            </a:r>
            <a:r>
              <a:rPr lang="ca-ES" dirty="0" err="1"/>
              <a:t>the</a:t>
            </a:r>
            <a:r>
              <a:rPr lang="ca-ES" dirty="0"/>
              <a:t> AVIM</a:t>
            </a:r>
          </a:p>
        </p:txBody>
      </p:sp>
      <p:sp>
        <p:nvSpPr>
          <p:cNvPr id="9" name="Contenidor de text 1">
            <a:extLst>
              <a:ext uri="{FF2B5EF4-FFF2-40B4-BE49-F238E27FC236}">
                <a16:creationId xmlns:a16="http://schemas.microsoft.com/office/drawing/2014/main" id="{02A7A664-3CAC-A9B6-18C2-4FA24A650640}"/>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160096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ol 5"/>
          <p:cNvSpPr>
            <a:spLocks noGrp="1"/>
          </p:cNvSpPr>
          <p:nvPr>
            <p:ph type="title"/>
          </p:nvPr>
        </p:nvSpPr>
        <p:spPr>
          <a:xfrm>
            <a:off x="1050131" y="544160"/>
            <a:ext cx="10759576" cy="428232"/>
          </a:xfrm>
        </p:spPr>
        <p:txBody>
          <a:bodyPr/>
          <a:lstStyle/>
          <a:p>
            <a:r>
              <a:rPr lang="en-US" dirty="0"/>
              <a:t>Three Dimensions and Seven Sub-dimensions</a:t>
            </a:r>
            <a:endParaRPr lang="ca-ES" dirty="0"/>
          </a:p>
        </p:txBody>
      </p:sp>
      <p:sp>
        <p:nvSpPr>
          <p:cNvPr id="13" name="Contenidor de text 1"/>
          <p:cNvSpPr txBox="1">
            <a:spLocks/>
          </p:cNvSpPr>
          <p:nvPr/>
        </p:nvSpPr>
        <p:spPr>
          <a:xfrm>
            <a:off x="1050131" y="1946751"/>
            <a:ext cx="10270141" cy="2913573"/>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endParaRPr lang="ca-ES" dirty="0"/>
          </a:p>
        </p:txBody>
      </p:sp>
      <p:sp>
        <p:nvSpPr>
          <p:cNvPr id="9" name="Contenidor de text 1">
            <a:extLst>
              <a:ext uri="{FF2B5EF4-FFF2-40B4-BE49-F238E27FC236}">
                <a16:creationId xmlns:a16="http://schemas.microsoft.com/office/drawing/2014/main" id="{112D5A96-C135-59D6-6602-B46F41881E61}"/>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graphicFrame>
        <p:nvGraphicFramePr>
          <p:cNvPr id="23" name="Taula 22">
            <a:extLst>
              <a:ext uri="{FF2B5EF4-FFF2-40B4-BE49-F238E27FC236}">
                <a16:creationId xmlns:a16="http://schemas.microsoft.com/office/drawing/2014/main" id="{EEFEB54A-9D74-F3C9-24E9-EF7878D6102F}"/>
              </a:ext>
            </a:extLst>
          </p:cNvPr>
          <p:cNvGraphicFramePr>
            <a:graphicFrameLocks noGrp="1"/>
          </p:cNvGraphicFramePr>
          <p:nvPr>
            <p:extLst>
              <p:ext uri="{D42A27DB-BD31-4B8C-83A1-F6EECF244321}">
                <p14:modId xmlns:p14="http://schemas.microsoft.com/office/powerpoint/2010/main" val="4180514322"/>
              </p:ext>
            </p:extLst>
          </p:nvPr>
        </p:nvGraphicFramePr>
        <p:xfrm>
          <a:off x="1050131" y="1444074"/>
          <a:ext cx="10486873" cy="3994945"/>
        </p:xfrm>
        <a:graphic>
          <a:graphicData uri="http://schemas.openxmlformats.org/drawingml/2006/table">
            <a:tbl>
              <a:tblPr firstRow="1" firstCol="1" bandRow="1"/>
              <a:tblGrid>
                <a:gridCol w="2418302">
                  <a:extLst>
                    <a:ext uri="{9D8B030D-6E8A-4147-A177-3AD203B41FA5}">
                      <a16:colId xmlns:a16="http://schemas.microsoft.com/office/drawing/2014/main" val="806874599"/>
                    </a:ext>
                  </a:extLst>
                </a:gridCol>
                <a:gridCol w="6040016">
                  <a:extLst>
                    <a:ext uri="{9D8B030D-6E8A-4147-A177-3AD203B41FA5}">
                      <a16:colId xmlns:a16="http://schemas.microsoft.com/office/drawing/2014/main" val="3702055613"/>
                    </a:ext>
                  </a:extLst>
                </a:gridCol>
                <a:gridCol w="2028555">
                  <a:extLst>
                    <a:ext uri="{9D8B030D-6E8A-4147-A177-3AD203B41FA5}">
                      <a16:colId xmlns:a16="http://schemas.microsoft.com/office/drawing/2014/main" val="4265852072"/>
                    </a:ext>
                  </a:extLst>
                </a:gridCol>
              </a:tblGrid>
              <a:tr h="403807">
                <a:tc>
                  <a:txBody>
                    <a:bodyPr/>
                    <a:lstStyle/>
                    <a:p>
                      <a:pPr>
                        <a:lnSpc>
                          <a:spcPct val="107000"/>
                        </a:lnSpc>
                        <a:spcAft>
                          <a:spcPts val="800"/>
                        </a:spcAft>
                        <a:buNone/>
                      </a:pPr>
                      <a:r>
                        <a:rPr lang="en-GB" sz="2100" b="1" kern="100" noProof="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Dimensions</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800"/>
                        </a:spcAft>
                        <a:buNone/>
                      </a:pPr>
                      <a:r>
                        <a:rPr lang="en-GB" sz="2100" b="1" kern="100" noProof="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Sub-dimensions</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800"/>
                        </a:spcAft>
                        <a:buNone/>
                      </a:pPr>
                      <a:r>
                        <a:rPr lang="en-GB" sz="2100" kern="100" noProof="0" dirty="0">
                          <a:effectLst/>
                          <a:latin typeface="Arial" panose="020B0604020202020204" pitchFamily="34" charset="0"/>
                          <a:ea typeface="Aptos" panose="020B0004020202020204" pitchFamily="34" charset="0"/>
                          <a:cs typeface="Times New Roman" panose="02020603050405020304" pitchFamily="18" charset="0"/>
                        </a:rPr>
                        <a:t> </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539932410"/>
                  </a:ext>
                </a:extLst>
              </a:tr>
              <a:tr h="441826">
                <a:tc rowSpan="2">
                  <a:txBody>
                    <a:bodyPr/>
                    <a:lstStyle/>
                    <a:p>
                      <a:pPr>
                        <a:lnSpc>
                          <a:spcPct val="107000"/>
                        </a:lnSpc>
                        <a:spcAft>
                          <a:spcPts val="800"/>
                        </a:spcAft>
                        <a:buNone/>
                      </a:pPr>
                      <a:r>
                        <a:rPr lang="en-GB" sz="2100" b="1" kern="100" noProof="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I. ORGANIZATION</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800"/>
                        </a:spcAft>
                        <a:buNone/>
                      </a:pP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1. Purpose, vision and strategy</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2100" kern="100" noProof="0" dirty="0">
                          <a:effectLst/>
                          <a:latin typeface="Arial" panose="020B0604020202020204" pitchFamily="34" charset="0"/>
                          <a:ea typeface="Aptos" panose="020B0004020202020204" pitchFamily="34" charset="0"/>
                          <a:cs typeface="Times New Roman" panose="02020603050405020304" pitchFamily="18" charset="0"/>
                        </a:rPr>
                        <a:t> </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615694096"/>
                  </a:ext>
                </a:extLst>
              </a:tr>
              <a:tr h="535395">
                <a:tc vMerge="1">
                  <a:txBody>
                    <a:bodyPr/>
                    <a:lstStyle/>
                    <a:p>
                      <a:endParaRPr lang="es-ES"/>
                    </a:p>
                  </a:txBody>
                  <a:tcPr/>
                </a:tc>
                <a:tc>
                  <a:txBody>
                    <a:bodyPr/>
                    <a:lstStyle/>
                    <a:p>
                      <a:pPr>
                        <a:lnSpc>
                          <a:spcPct val="107000"/>
                        </a:lnSpc>
                        <a:spcAft>
                          <a:spcPts val="800"/>
                        </a:spcAft>
                        <a:buNone/>
                      </a:pP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2. School culture, leadership and organization</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2100" kern="100" noProof="0" dirty="0">
                          <a:effectLst/>
                          <a:latin typeface="Arial" panose="020B0604020202020204" pitchFamily="34" charset="0"/>
                          <a:ea typeface="Aptos" panose="020B0004020202020204" pitchFamily="34" charset="0"/>
                          <a:cs typeface="Times New Roman" panose="02020603050405020304" pitchFamily="18" charset="0"/>
                        </a:rPr>
                        <a:t> </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427558"/>
                  </a:ext>
                </a:extLst>
              </a:tr>
              <a:tr h="563617">
                <a:tc rowSpan="3">
                  <a:txBody>
                    <a:bodyPr/>
                    <a:lstStyle/>
                    <a:p>
                      <a:pPr>
                        <a:lnSpc>
                          <a:spcPct val="107000"/>
                        </a:lnSpc>
                        <a:spcAft>
                          <a:spcPts val="800"/>
                        </a:spcAft>
                        <a:buNone/>
                      </a:pPr>
                      <a:r>
                        <a:rPr lang="en-GB" sz="2100" b="1" kern="100" noProof="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II. TEACHING AND LEARNING</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800"/>
                        </a:spcAft>
                        <a:buNone/>
                      </a:pP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3. Programming, methodology and evaluation</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3">
                  <a:txBody>
                    <a:bodyPr/>
                    <a:lstStyle/>
                    <a:p>
                      <a:pPr>
                        <a:lnSpc>
                          <a:spcPct val="107000"/>
                        </a:lnSpc>
                        <a:spcAft>
                          <a:spcPts val="800"/>
                        </a:spcAft>
                        <a:buNone/>
                      </a:pPr>
                      <a:r>
                        <a:rPr lang="en-GB" sz="210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LANGUAGE</a:t>
                      </a:r>
                      <a:endParaRPr lang="en-GB" sz="100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en-GB" sz="210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MATHEMATICS</a:t>
                      </a:r>
                      <a:endParaRPr lang="en-GB" sz="100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4599918"/>
                  </a:ext>
                </a:extLst>
              </a:tr>
              <a:tr h="524919">
                <a:tc vMerge="1">
                  <a:txBody>
                    <a:bodyPr/>
                    <a:lstStyle/>
                    <a:p>
                      <a:endParaRPr lang="es-ES"/>
                    </a:p>
                  </a:txBody>
                  <a:tcPr/>
                </a:tc>
                <a:tc>
                  <a:txBody>
                    <a:bodyPr/>
                    <a:lstStyle/>
                    <a:p>
                      <a:pPr>
                        <a:lnSpc>
                          <a:spcPct val="107000"/>
                        </a:lnSpc>
                        <a:spcAft>
                          <a:spcPts val="800"/>
                        </a:spcAft>
                        <a:buNone/>
                      </a:pP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4. Inclusion and equity</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lang="es-ES"/>
                    </a:p>
                  </a:txBody>
                  <a:tcPr/>
                </a:tc>
                <a:extLst>
                  <a:ext uri="{0D108BD9-81ED-4DB2-BD59-A6C34878D82A}">
                    <a16:rowId xmlns:a16="http://schemas.microsoft.com/office/drawing/2014/main" val="1137540514"/>
                  </a:ext>
                </a:extLst>
              </a:tr>
              <a:tr h="586727">
                <a:tc vMerge="1">
                  <a:txBody>
                    <a:bodyPr/>
                    <a:lstStyle/>
                    <a:p>
                      <a:endParaRPr lang="es-ES"/>
                    </a:p>
                  </a:txBody>
                  <a:tcPr/>
                </a:tc>
                <a:tc>
                  <a:txBody>
                    <a:bodyPr/>
                    <a:lstStyle/>
                    <a:p>
                      <a:pPr>
                        <a:lnSpc>
                          <a:spcPct val="107000"/>
                        </a:lnSpc>
                        <a:spcAft>
                          <a:spcPts val="800"/>
                        </a:spcAft>
                        <a:buNone/>
                      </a:pP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5. Educational guidance and tutorial action</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lang="es-ES"/>
                    </a:p>
                  </a:txBody>
                  <a:tcPr/>
                </a:tc>
                <a:extLst>
                  <a:ext uri="{0D108BD9-81ED-4DB2-BD59-A6C34878D82A}">
                    <a16:rowId xmlns:a16="http://schemas.microsoft.com/office/drawing/2014/main" val="19831209"/>
                  </a:ext>
                </a:extLst>
              </a:tr>
              <a:tr h="451897">
                <a:tc rowSpan="2">
                  <a:txBody>
                    <a:bodyPr/>
                    <a:lstStyle/>
                    <a:p>
                      <a:pPr>
                        <a:lnSpc>
                          <a:spcPct val="107000"/>
                        </a:lnSpc>
                        <a:spcAft>
                          <a:spcPts val="800"/>
                        </a:spcAft>
                        <a:buNone/>
                      </a:pPr>
                      <a:r>
                        <a:rPr lang="en-GB" sz="2100" b="1" kern="100" noProof="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III. RESULTS</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800"/>
                        </a:spcAft>
                        <a:buNone/>
                      </a:pP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6. Educational results</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2100" kern="100" noProof="0" dirty="0">
                          <a:effectLst/>
                          <a:latin typeface="Arial" panose="020B0604020202020204" pitchFamily="34" charset="0"/>
                          <a:ea typeface="Aptos" panose="020B0004020202020204" pitchFamily="34" charset="0"/>
                          <a:cs typeface="Times New Roman" panose="02020603050405020304" pitchFamily="18" charset="0"/>
                        </a:rPr>
                        <a:t> </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829107114"/>
                  </a:ext>
                </a:extLst>
              </a:tr>
              <a:tr h="486757">
                <a:tc vMerge="1">
                  <a:txBody>
                    <a:bodyPr/>
                    <a:lstStyle/>
                    <a:p>
                      <a:endParaRPr lang="es-ES"/>
                    </a:p>
                  </a:txBody>
                  <a:tcPr/>
                </a:tc>
                <a:tc>
                  <a:txBody>
                    <a:bodyPr/>
                    <a:lstStyle/>
                    <a:p>
                      <a:pPr>
                        <a:lnSpc>
                          <a:spcPct val="107000"/>
                        </a:lnSpc>
                        <a:spcAft>
                          <a:spcPts val="800"/>
                        </a:spcAft>
                        <a:buNone/>
                      </a:pPr>
                      <a:r>
                        <a:rPr lang="en-GB" sz="17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7</a:t>
                      </a:r>
                      <a:r>
                        <a:rPr lang="en-GB" sz="2100" b="0" kern="100" noProof="0" dirty="0">
                          <a:solidFill>
                            <a:schemeClr val="tx1"/>
                          </a:solidFill>
                          <a:effectLst/>
                          <a:latin typeface="Arial" panose="020B0604020202020204" pitchFamily="34" charset="0"/>
                          <a:ea typeface="Aptos" panose="020B0004020202020204" pitchFamily="34" charset="0"/>
                          <a:cs typeface="Times New Roman" panose="02020603050405020304" pitchFamily="18" charset="0"/>
                        </a:rPr>
                        <a:t>. Perception of the school community</a:t>
                      </a:r>
                      <a:endParaRPr lang="en-GB" sz="1000" b="0" kern="100" noProof="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en-GB" sz="1700" kern="100" noProof="0" dirty="0">
                          <a:effectLst/>
                          <a:latin typeface="Arial" panose="020B0604020202020204" pitchFamily="34" charset="0"/>
                          <a:ea typeface="Aptos" panose="020B0004020202020204" pitchFamily="34" charset="0"/>
                          <a:cs typeface="Times New Roman" panose="02020603050405020304" pitchFamily="18" charset="0"/>
                        </a:rPr>
                        <a:t> </a:t>
                      </a:r>
                      <a:endParaRPr lang="en-GB" sz="1000" kern="100" noProof="0" dirty="0">
                        <a:effectLst/>
                        <a:latin typeface="Aptos" panose="020B0004020202020204" pitchFamily="34" charset="0"/>
                        <a:ea typeface="Aptos" panose="020B0004020202020204" pitchFamily="34" charset="0"/>
                        <a:cs typeface="Times New Roman" panose="02020603050405020304" pitchFamily="18" charset="0"/>
                      </a:endParaRPr>
                    </a:p>
                  </a:txBody>
                  <a:tcPr marL="59943" marR="59943"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173234083"/>
                  </a:ext>
                </a:extLst>
              </a:tr>
            </a:tbl>
          </a:graphicData>
        </a:graphic>
      </p:graphicFrame>
    </p:spTree>
    <p:extLst>
      <p:ext uri="{BB962C8B-B14F-4D97-AF65-F5344CB8AC3E}">
        <p14:creationId xmlns:p14="http://schemas.microsoft.com/office/powerpoint/2010/main" val="1899747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idor de text 6"/>
          <p:cNvSpPr>
            <a:spLocks noGrp="1"/>
          </p:cNvSpPr>
          <p:nvPr>
            <p:ph type="body" sz="quarter" idx="27"/>
          </p:nvPr>
        </p:nvSpPr>
        <p:spPr/>
        <p:txBody>
          <a:bodyPr/>
          <a:lstStyle/>
          <a:p>
            <a:r>
              <a:rPr lang="ca-ES" dirty="0"/>
              <a:t>4</a:t>
            </a:r>
          </a:p>
        </p:txBody>
      </p:sp>
      <p:sp>
        <p:nvSpPr>
          <p:cNvPr id="5" name="Títol 4"/>
          <p:cNvSpPr>
            <a:spLocks noGrp="1"/>
          </p:cNvSpPr>
          <p:nvPr>
            <p:ph type="title"/>
          </p:nvPr>
        </p:nvSpPr>
        <p:spPr/>
        <p:txBody>
          <a:bodyPr/>
          <a:lstStyle/>
          <a:p>
            <a:r>
              <a:rPr lang="ca-ES" dirty="0"/>
              <a:t>AVIM </a:t>
            </a:r>
            <a:r>
              <a:rPr lang="ca-ES" dirty="0" err="1"/>
              <a:t>Application</a:t>
            </a:r>
            <a:endParaRPr lang="ca-ES" dirty="0"/>
          </a:p>
        </p:txBody>
      </p:sp>
      <p:sp>
        <p:nvSpPr>
          <p:cNvPr id="10" name="Contenidor de text 1">
            <a:extLst>
              <a:ext uri="{FF2B5EF4-FFF2-40B4-BE49-F238E27FC236}">
                <a16:creationId xmlns:a16="http://schemas.microsoft.com/office/drawing/2014/main" id="{ED3069FA-95A8-2EF5-8B60-70B1DAFEC83B}"/>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1847619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ol 5"/>
          <p:cNvSpPr>
            <a:spLocks noGrp="1"/>
          </p:cNvSpPr>
          <p:nvPr>
            <p:ph type="title"/>
          </p:nvPr>
        </p:nvSpPr>
        <p:spPr>
          <a:xfrm>
            <a:off x="1019988" y="622072"/>
            <a:ext cx="10759576" cy="428232"/>
          </a:xfrm>
        </p:spPr>
        <p:txBody>
          <a:bodyPr/>
          <a:lstStyle/>
          <a:p>
            <a:r>
              <a:rPr lang="ca-ES" dirty="0" err="1"/>
              <a:t>Time</a:t>
            </a:r>
            <a:r>
              <a:rPr lang="ca-ES" dirty="0"/>
              <a:t> </a:t>
            </a:r>
            <a:r>
              <a:rPr lang="ca-ES" dirty="0" err="1"/>
              <a:t>Frame</a:t>
            </a:r>
            <a:endParaRPr lang="ca-ES" dirty="0"/>
          </a:p>
        </p:txBody>
      </p:sp>
      <p:sp>
        <p:nvSpPr>
          <p:cNvPr id="11" name="Contenidor de text 1">
            <a:extLst>
              <a:ext uri="{FF2B5EF4-FFF2-40B4-BE49-F238E27FC236}">
                <a16:creationId xmlns:a16="http://schemas.microsoft.com/office/drawing/2014/main" id="{BCD69EB0-2E9F-1487-EB59-5BC772AE387B}"/>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12" name="Contenidor de text 1">
            <a:extLst>
              <a:ext uri="{FF2B5EF4-FFF2-40B4-BE49-F238E27FC236}">
                <a16:creationId xmlns:a16="http://schemas.microsoft.com/office/drawing/2014/main" id="{5A183178-CF93-3A40-CAE1-7E3E9AE9670A}"/>
              </a:ext>
            </a:extLst>
          </p:cNvPr>
          <p:cNvSpPr txBox="1">
            <a:spLocks/>
          </p:cNvSpPr>
          <p:nvPr/>
        </p:nvSpPr>
        <p:spPr>
          <a:xfrm>
            <a:off x="1019987" y="1839136"/>
            <a:ext cx="5419723" cy="3374279"/>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rgbClr val="C00000"/>
                </a:solidFill>
              </a:rPr>
              <a:t>It is up to the evaluating inspectors to specify the evaluation calendar with the educational center, within a </a:t>
            </a:r>
            <a:r>
              <a:rPr lang="en-US" sz="2400" b="1" dirty="0">
                <a:solidFill>
                  <a:srgbClr val="C00000"/>
                </a:solidFill>
              </a:rPr>
              <a:t>six-week framework</a:t>
            </a:r>
            <a:r>
              <a:rPr lang="en-US" sz="2400" dirty="0">
                <a:solidFill>
                  <a:srgbClr val="C00000"/>
                </a:solidFill>
              </a:rPr>
              <a:t>, not including a preliminary preparation period that usually lasts one or two weeks.</a:t>
            </a:r>
            <a:endParaRPr lang="ca-ES" sz="2400" dirty="0">
              <a:solidFill>
                <a:srgbClr val="C00000"/>
              </a:solidFill>
            </a:endParaRPr>
          </a:p>
        </p:txBody>
      </p:sp>
      <p:sp>
        <p:nvSpPr>
          <p:cNvPr id="4" name="QuadreDeText 3">
            <a:extLst>
              <a:ext uri="{FF2B5EF4-FFF2-40B4-BE49-F238E27FC236}">
                <a16:creationId xmlns:a16="http://schemas.microsoft.com/office/drawing/2014/main" id="{6F900A47-97C8-55A0-C743-F2E598BC2788}"/>
              </a:ext>
            </a:extLst>
          </p:cNvPr>
          <p:cNvSpPr txBox="1"/>
          <p:nvPr/>
        </p:nvSpPr>
        <p:spPr>
          <a:xfrm>
            <a:off x="8275803" y="4512194"/>
            <a:ext cx="743793" cy="153888"/>
          </a:xfrm>
          <a:prstGeom prst="rect">
            <a:avLst/>
          </a:prstGeom>
        </p:spPr>
        <p:txBody>
          <a:bodyPr wrap="none" lIns="0" tIns="0" rIns="0" bIns="0" rtlCol="0">
            <a:spAutoFit/>
          </a:bodyPr>
          <a:lstStyle/>
          <a:p>
            <a:r>
              <a:rPr lang="ca-ES" sz="1000" dirty="0" err="1"/>
              <a:t>DinosoftLabs</a:t>
            </a:r>
            <a:endParaRPr lang="es-ES" sz="1000" dirty="0"/>
          </a:p>
        </p:txBody>
      </p:sp>
      <p:pic>
        <p:nvPicPr>
          <p:cNvPr id="9" name="Imatge 8">
            <a:extLst>
              <a:ext uri="{FF2B5EF4-FFF2-40B4-BE49-F238E27FC236}">
                <a16:creationId xmlns:a16="http://schemas.microsoft.com/office/drawing/2014/main" id="{F0FAB0AF-1853-7BBB-B775-B7AA8B9F4D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4780" y="1050304"/>
            <a:ext cx="3525840" cy="3525840"/>
          </a:xfrm>
          <a:prstGeom prst="rect">
            <a:avLst/>
          </a:prstGeom>
        </p:spPr>
      </p:pic>
    </p:spTree>
    <p:extLst>
      <p:ext uri="{BB962C8B-B14F-4D97-AF65-F5344CB8AC3E}">
        <p14:creationId xmlns:p14="http://schemas.microsoft.com/office/powerpoint/2010/main" val="2523844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76FD1-ADF5-D7B1-9186-78B557293BAA}"/>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3B09D0A8-2A18-4BFC-6340-D315718C85F9}"/>
              </a:ext>
            </a:extLst>
          </p:cNvPr>
          <p:cNvSpPr>
            <a:spLocks noGrp="1"/>
          </p:cNvSpPr>
          <p:nvPr>
            <p:ph type="title"/>
          </p:nvPr>
        </p:nvSpPr>
        <p:spPr>
          <a:xfrm>
            <a:off x="1029717" y="548264"/>
            <a:ext cx="10759576" cy="428232"/>
          </a:xfrm>
        </p:spPr>
        <p:txBody>
          <a:bodyPr/>
          <a:lstStyle/>
          <a:p>
            <a:r>
              <a:rPr lang="ca-ES" dirty="0" err="1"/>
              <a:t>Preliminary</a:t>
            </a:r>
            <a:r>
              <a:rPr lang="ca-ES" dirty="0"/>
              <a:t> </a:t>
            </a:r>
            <a:r>
              <a:rPr lang="ca-ES" dirty="0" err="1"/>
              <a:t>Phase</a:t>
            </a:r>
            <a:endParaRPr lang="ca-ES" dirty="0"/>
          </a:p>
        </p:txBody>
      </p:sp>
      <p:sp>
        <p:nvSpPr>
          <p:cNvPr id="11" name="Contenidor de text 1">
            <a:extLst>
              <a:ext uri="{FF2B5EF4-FFF2-40B4-BE49-F238E27FC236}">
                <a16:creationId xmlns:a16="http://schemas.microsoft.com/office/drawing/2014/main" id="{05C2BC93-B350-C048-3E69-6C683E0F4C7A}"/>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graphicFrame>
        <p:nvGraphicFramePr>
          <p:cNvPr id="2" name="Taula 1">
            <a:extLst>
              <a:ext uri="{FF2B5EF4-FFF2-40B4-BE49-F238E27FC236}">
                <a16:creationId xmlns:a16="http://schemas.microsoft.com/office/drawing/2014/main" id="{1F452D5B-196D-37A1-50A4-F0A6DC4C4AA8}"/>
              </a:ext>
            </a:extLst>
          </p:cNvPr>
          <p:cNvGraphicFramePr>
            <a:graphicFrameLocks noGrp="1"/>
          </p:cNvGraphicFramePr>
          <p:nvPr>
            <p:extLst>
              <p:ext uri="{D42A27DB-BD31-4B8C-83A1-F6EECF244321}">
                <p14:modId xmlns:p14="http://schemas.microsoft.com/office/powerpoint/2010/main" val="375267294"/>
              </p:ext>
            </p:extLst>
          </p:nvPr>
        </p:nvGraphicFramePr>
        <p:xfrm>
          <a:off x="1029717" y="1199403"/>
          <a:ext cx="10293279" cy="4672373"/>
        </p:xfrm>
        <a:graphic>
          <a:graphicData uri="http://schemas.openxmlformats.org/drawingml/2006/table">
            <a:tbl>
              <a:tblPr firstRow="1" firstCol="1" bandRow="1">
                <a:tableStyleId>{5C22544A-7EE6-4342-B048-85BDC9FD1C3A}</a:tableStyleId>
              </a:tblPr>
              <a:tblGrid>
                <a:gridCol w="6275756">
                  <a:extLst>
                    <a:ext uri="{9D8B030D-6E8A-4147-A177-3AD203B41FA5}">
                      <a16:colId xmlns:a16="http://schemas.microsoft.com/office/drawing/2014/main" val="4037188299"/>
                    </a:ext>
                  </a:extLst>
                </a:gridCol>
                <a:gridCol w="4017523">
                  <a:extLst>
                    <a:ext uri="{9D8B030D-6E8A-4147-A177-3AD203B41FA5}">
                      <a16:colId xmlns:a16="http://schemas.microsoft.com/office/drawing/2014/main" val="2020897648"/>
                    </a:ext>
                  </a:extLst>
                </a:gridCol>
              </a:tblGrid>
              <a:tr h="197788">
                <a:tc>
                  <a:txBody>
                    <a:bodyPr/>
                    <a:lstStyle/>
                    <a:p>
                      <a:pPr algn="l">
                        <a:buNone/>
                      </a:pPr>
                      <a:r>
                        <a:rPr lang="en-GB" sz="2000" kern="100" dirty="0">
                          <a:effectLst/>
                        </a:rPr>
                        <a:t>ACTIONS</a:t>
                      </a:r>
                      <a:endParaRPr lang="es-ES" sz="2000" kern="100" dirty="0">
                        <a:solidFill>
                          <a:srgbClr val="000000"/>
                        </a:solidFill>
                        <a:effectLst/>
                        <a:latin typeface="Arial" panose="020B0604020202020204" pitchFamily="34" charset="0"/>
                        <a:ea typeface="Aptos" panose="020B0004020202020204" pitchFamily="34" charset="0"/>
                      </a:endParaRPr>
                    </a:p>
                  </a:txBody>
                  <a:tcPr marL="37085" marR="37085" marT="0" marB="0"/>
                </a:tc>
                <a:tc>
                  <a:txBody>
                    <a:bodyPr/>
                    <a:lstStyle/>
                    <a:p>
                      <a:pPr algn="l">
                        <a:buNone/>
                      </a:pPr>
                      <a:r>
                        <a:rPr lang="en-GB" sz="2000" kern="100">
                          <a:effectLst/>
                        </a:rPr>
                        <a:t>AGENTS INVOLVED </a:t>
                      </a:r>
                      <a:endParaRPr lang="es-ES" sz="2000" kern="100">
                        <a:solidFill>
                          <a:srgbClr val="000000"/>
                        </a:solidFill>
                        <a:effectLst/>
                        <a:latin typeface="Arial" panose="020B0604020202020204" pitchFamily="34" charset="0"/>
                        <a:ea typeface="Aptos" panose="020B0004020202020204" pitchFamily="34" charset="0"/>
                      </a:endParaRPr>
                    </a:p>
                  </a:txBody>
                  <a:tcPr marL="37085" marR="37085" marT="0" marB="0"/>
                </a:tc>
                <a:extLst>
                  <a:ext uri="{0D108BD9-81ED-4DB2-BD59-A6C34878D82A}">
                    <a16:rowId xmlns:a16="http://schemas.microsoft.com/office/drawing/2014/main" val="203518768"/>
                  </a:ext>
                </a:extLst>
              </a:tr>
              <a:tr h="395576">
                <a:tc>
                  <a:txBody>
                    <a:bodyPr/>
                    <a:lstStyle/>
                    <a:p>
                      <a:pPr algn="l">
                        <a:buNone/>
                      </a:pPr>
                      <a:r>
                        <a:rPr lang="en-GB" sz="2000" kern="100" dirty="0">
                          <a:effectLst/>
                        </a:rPr>
                        <a:t>Preparation of the action</a:t>
                      </a:r>
                      <a:endParaRPr lang="es-ES" sz="2000" kern="100" dirty="0">
                        <a:effectLst/>
                      </a:endParaRPr>
                    </a:p>
                    <a:p>
                      <a:pPr algn="l">
                        <a:buNone/>
                      </a:pPr>
                      <a:r>
                        <a:rPr lang="en-GB" sz="2000" kern="100" dirty="0">
                          <a:effectLst/>
                        </a:rPr>
                        <a:t>Prior analysis of information</a:t>
                      </a:r>
                      <a:endParaRPr lang="es-ES" sz="20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tc>
                  <a:txBody>
                    <a:bodyPr/>
                    <a:lstStyle/>
                    <a:p>
                      <a:pPr algn="l">
                        <a:buNone/>
                      </a:pPr>
                      <a:r>
                        <a:rPr lang="en-GB" sz="2000" kern="100">
                          <a:effectLst/>
                        </a:rPr>
                        <a:t>Evaluating inspectors</a:t>
                      </a:r>
                      <a:endParaRPr lang="es-ES" sz="2000" kern="100">
                        <a:effectLst/>
                      </a:endParaRPr>
                    </a:p>
                    <a:p>
                      <a:pPr algn="l">
                        <a:buNone/>
                      </a:pPr>
                      <a:r>
                        <a:rPr lang="en-GB" sz="2000" kern="100">
                          <a:effectLst/>
                        </a:rPr>
                        <a:t>School inspector</a:t>
                      </a:r>
                      <a:endParaRPr lang="es-ES" sz="2000" kern="100">
                        <a:solidFill>
                          <a:srgbClr val="000000"/>
                        </a:solidFill>
                        <a:effectLst/>
                        <a:latin typeface="Arial" panose="020B0604020202020204" pitchFamily="34" charset="0"/>
                        <a:ea typeface="Aptos" panose="020B0004020202020204" pitchFamily="34" charset="0"/>
                      </a:endParaRPr>
                    </a:p>
                  </a:txBody>
                  <a:tcPr marL="37085" marR="37085" marT="0" marB="0" anchor="ctr"/>
                </a:tc>
                <a:extLst>
                  <a:ext uri="{0D108BD9-81ED-4DB2-BD59-A6C34878D82A}">
                    <a16:rowId xmlns:a16="http://schemas.microsoft.com/office/drawing/2014/main" val="3343812539"/>
                  </a:ext>
                </a:extLst>
              </a:tr>
              <a:tr h="395576">
                <a:tc>
                  <a:txBody>
                    <a:bodyPr/>
                    <a:lstStyle/>
                    <a:p>
                      <a:pPr algn="l">
                        <a:buNone/>
                      </a:pPr>
                      <a:r>
                        <a:rPr lang="en-GB" sz="2000" kern="100" dirty="0">
                          <a:effectLst/>
                        </a:rPr>
                        <a:t>Initial information to the school management team</a:t>
                      </a:r>
                      <a:endParaRPr lang="es-ES" sz="20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tc>
                  <a:txBody>
                    <a:bodyPr/>
                    <a:lstStyle/>
                    <a:p>
                      <a:pPr algn="l">
                        <a:buNone/>
                      </a:pPr>
                      <a:r>
                        <a:rPr lang="en-GB" sz="2000" kern="100" dirty="0">
                          <a:effectLst/>
                        </a:rPr>
                        <a:t>School inspector</a:t>
                      </a:r>
                      <a:endParaRPr lang="es-ES" sz="20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extLst>
                  <a:ext uri="{0D108BD9-81ED-4DB2-BD59-A6C34878D82A}">
                    <a16:rowId xmlns:a16="http://schemas.microsoft.com/office/drawing/2014/main" val="3087468236"/>
                  </a:ext>
                </a:extLst>
              </a:tr>
              <a:tr h="1582305">
                <a:tc>
                  <a:txBody>
                    <a:bodyPr/>
                    <a:lstStyle/>
                    <a:p>
                      <a:pPr algn="l">
                        <a:buNone/>
                      </a:pPr>
                      <a:r>
                        <a:rPr lang="en-GB" sz="2000" kern="100" dirty="0">
                          <a:effectLst/>
                        </a:rPr>
                        <a:t>Establishment of the evaluation committee.</a:t>
                      </a:r>
                      <a:endParaRPr lang="es-ES" sz="2000" kern="100" dirty="0">
                        <a:effectLst/>
                      </a:endParaRPr>
                    </a:p>
                    <a:p>
                      <a:pPr algn="l">
                        <a:buNone/>
                      </a:pPr>
                      <a:r>
                        <a:rPr lang="en-GB" sz="2000" kern="100" dirty="0">
                          <a:effectLst/>
                        </a:rPr>
                        <a:t>Presentation of the action to the management team and the evaluation committee.</a:t>
                      </a:r>
                      <a:endParaRPr lang="es-ES" sz="20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tc>
                  <a:txBody>
                    <a:bodyPr/>
                    <a:lstStyle/>
                    <a:p>
                      <a:pPr algn="l">
                        <a:buNone/>
                      </a:pPr>
                      <a:r>
                        <a:rPr lang="en-GB" sz="2000" kern="100" dirty="0">
                          <a:effectLst/>
                        </a:rPr>
                        <a:t>Evaluating inspectors</a:t>
                      </a:r>
                      <a:endParaRPr lang="es-ES" sz="2000" kern="100" dirty="0">
                        <a:effectLst/>
                      </a:endParaRPr>
                    </a:p>
                    <a:p>
                      <a:pPr algn="l">
                        <a:buNone/>
                      </a:pPr>
                      <a:r>
                        <a:rPr lang="en-GB" sz="2000" kern="100" dirty="0">
                          <a:effectLst/>
                        </a:rPr>
                        <a:t>School management team</a:t>
                      </a:r>
                      <a:endParaRPr lang="es-ES" sz="2000" kern="100" dirty="0">
                        <a:effectLst/>
                      </a:endParaRPr>
                    </a:p>
                    <a:p>
                      <a:pPr algn="l">
                        <a:buNone/>
                      </a:pPr>
                      <a:r>
                        <a:rPr lang="en-GB" sz="2000" kern="100" dirty="0">
                          <a:effectLst/>
                        </a:rPr>
                        <a:t>Evaluation committee</a:t>
                      </a:r>
                      <a:endParaRPr lang="es-ES" sz="2000" kern="100" dirty="0">
                        <a:effectLst/>
                      </a:endParaRPr>
                    </a:p>
                    <a:p>
                      <a:pPr algn="l">
                        <a:buNone/>
                      </a:pPr>
                      <a:r>
                        <a:rPr lang="en-GB" sz="1600" kern="100" dirty="0">
                          <a:effectLst/>
                        </a:rPr>
                        <a:t>(Made up of a minimum of 4 teachers, one of whom is from the management team)</a:t>
                      </a:r>
                      <a:endParaRPr lang="es-ES" sz="16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extLst>
                  <a:ext uri="{0D108BD9-81ED-4DB2-BD59-A6C34878D82A}">
                    <a16:rowId xmlns:a16="http://schemas.microsoft.com/office/drawing/2014/main" val="169473061"/>
                  </a:ext>
                </a:extLst>
              </a:tr>
              <a:tr h="988940">
                <a:tc>
                  <a:txBody>
                    <a:bodyPr/>
                    <a:lstStyle/>
                    <a:p>
                      <a:pPr algn="l">
                        <a:buNone/>
                      </a:pPr>
                      <a:r>
                        <a:rPr lang="en-GB" sz="2000" kern="100">
                          <a:effectLst/>
                        </a:rPr>
                        <a:t>Information to the teaching staff about the center's participation in the AVIM and its characteristics</a:t>
                      </a:r>
                      <a:endParaRPr lang="es-ES" sz="2000" kern="100">
                        <a:solidFill>
                          <a:srgbClr val="000000"/>
                        </a:solidFill>
                        <a:effectLst/>
                        <a:latin typeface="Arial" panose="020B0604020202020204" pitchFamily="34" charset="0"/>
                        <a:ea typeface="Aptos" panose="020B0004020202020204" pitchFamily="34" charset="0"/>
                      </a:endParaRPr>
                    </a:p>
                  </a:txBody>
                  <a:tcPr marL="37085" marR="37085" marT="0" marB="0" anchor="ctr"/>
                </a:tc>
                <a:tc>
                  <a:txBody>
                    <a:bodyPr/>
                    <a:lstStyle/>
                    <a:p>
                      <a:pPr algn="l">
                        <a:buNone/>
                      </a:pPr>
                      <a:r>
                        <a:rPr lang="en-GB" sz="2000" kern="100" dirty="0">
                          <a:effectLst/>
                        </a:rPr>
                        <a:t>School management  </a:t>
                      </a:r>
                      <a:r>
                        <a:rPr lang="en-GB" sz="1600" kern="100" dirty="0">
                          <a:effectLst/>
                        </a:rPr>
                        <a:t>(with the support of the </a:t>
                      </a:r>
                      <a:r>
                        <a:rPr lang="en-GB" sz="1600" kern="100" dirty="0" err="1">
                          <a:effectLst/>
                        </a:rPr>
                        <a:t>center</a:t>
                      </a:r>
                      <a:r>
                        <a:rPr lang="en-GB" sz="1600" kern="100" dirty="0">
                          <a:effectLst/>
                        </a:rPr>
                        <a:t> inspector if necessary or requested)</a:t>
                      </a:r>
                      <a:endParaRPr lang="es-ES" sz="16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extLst>
                  <a:ext uri="{0D108BD9-81ED-4DB2-BD59-A6C34878D82A}">
                    <a16:rowId xmlns:a16="http://schemas.microsoft.com/office/drawing/2014/main" val="2681492897"/>
                  </a:ext>
                </a:extLst>
              </a:tr>
              <a:tr h="791152">
                <a:tc>
                  <a:txBody>
                    <a:bodyPr/>
                    <a:lstStyle/>
                    <a:p>
                      <a:pPr algn="l">
                        <a:buNone/>
                      </a:pPr>
                      <a:r>
                        <a:rPr lang="en-GB" sz="2000" kern="100">
                          <a:effectLst/>
                        </a:rPr>
                        <a:t>Communication to the educational community about the center's participation in the AVIM</a:t>
                      </a:r>
                      <a:endParaRPr lang="es-ES" sz="2000" kern="100">
                        <a:solidFill>
                          <a:srgbClr val="000000"/>
                        </a:solidFill>
                        <a:effectLst/>
                        <a:latin typeface="Arial" panose="020B0604020202020204" pitchFamily="34" charset="0"/>
                        <a:ea typeface="Aptos" panose="020B0004020202020204" pitchFamily="34" charset="0"/>
                      </a:endParaRPr>
                    </a:p>
                  </a:txBody>
                  <a:tcPr marL="37085" marR="37085" marT="0" marB="0" anchor="ctr"/>
                </a:tc>
                <a:tc>
                  <a:txBody>
                    <a:bodyPr/>
                    <a:lstStyle/>
                    <a:p>
                      <a:pPr algn="l">
                        <a:buNone/>
                      </a:pPr>
                      <a:r>
                        <a:rPr lang="en-GB" sz="2000" kern="100" dirty="0">
                          <a:effectLst/>
                        </a:rPr>
                        <a:t>School management team </a:t>
                      </a:r>
                      <a:endParaRPr lang="es-ES" sz="2000" kern="100" dirty="0">
                        <a:solidFill>
                          <a:srgbClr val="000000"/>
                        </a:solidFill>
                        <a:effectLst/>
                        <a:latin typeface="Arial" panose="020B0604020202020204" pitchFamily="34" charset="0"/>
                        <a:ea typeface="Aptos" panose="020B0004020202020204" pitchFamily="34" charset="0"/>
                      </a:endParaRPr>
                    </a:p>
                  </a:txBody>
                  <a:tcPr marL="37085" marR="37085" marT="0" marB="0" anchor="ctr"/>
                </a:tc>
                <a:extLst>
                  <a:ext uri="{0D108BD9-81ED-4DB2-BD59-A6C34878D82A}">
                    <a16:rowId xmlns:a16="http://schemas.microsoft.com/office/drawing/2014/main" val="58667362"/>
                  </a:ext>
                </a:extLst>
              </a:tr>
            </a:tbl>
          </a:graphicData>
        </a:graphic>
      </p:graphicFrame>
    </p:spTree>
    <p:extLst>
      <p:ext uri="{BB962C8B-B14F-4D97-AF65-F5344CB8AC3E}">
        <p14:creationId xmlns:p14="http://schemas.microsoft.com/office/powerpoint/2010/main" val="3399143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9109B-FAFE-A2E5-9AB7-7289704C0584}"/>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A1F9DB67-1541-2740-C014-212C96B11C69}"/>
              </a:ext>
            </a:extLst>
          </p:cNvPr>
          <p:cNvSpPr>
            <a:spLocks noGrp="1"/>
          </p:cNvSpPr>
          <p:nvPr>
            <p:ph type="title"/>
          </p:nvPr>
        </p:nvSpPr>
        <p:spPr>
          <a:xfrm>
            <a:off x="1019988" y="631799"/>
            <a:ext cx="10759576" cy="428232"/>
          </a:xfrm>
        </p:spPr>
        <p:txBody>
          <a:bodyPr/>
          <a:lstStyle/>
          <a:p>
            <a:r>
              <a:rPr lang="ca-ES" dirty="0"/>
              <a:t>Self-</a:t>
            </a:r>
            <a:r>
              <a:rPr lang="ca-ES" dirty="0" err="1"/>
              <a:t>assessment</a:t>
            </a:r>
            <a:r>
              <a:rPr lang="ca-ES" dirty="0"/>
              <a:t> </a:t>
            </a:r>
            <a:r>
              <a:rPr lang="ca-ES" dirty="0" err="1"/>
              <a:t>Procedure</a:t>
            </a:r>
            <a:endParaRPr lang="ca-ES" dirty="0"/>
          </a:p>
        </p:txBody>
      </p:sp>
      <p:sp>
        <p:nvSpPr>
          <p:cNvPr id="11" name="Contenidor de text 1">
            <a:extLst>
              <a:ext uri="{FF2B5EF4-FFF2-40B4-BE49-F238E27FC236}">
                <a16:creationId xmlns:a16="http://schemas.microsoft.com/office/drawing/2014/main" id="{2EB5017A-51E7-FB39-ED48-F8BC9EDE56A1}"/>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graphicFrame>
        <p:nvGraphicFramePr>
          <p:cNvPr id="9" name="Taula 8">
            <a:extLst>
              <a:ext uri="{FF2B5EF4-FFF2-40B4-BE49-F238E27FC236}">
                <a16:creationId xmlns:a16="http://schemas.microsoft.com/office/drawing/2014/main" id="{6AAEE9D8-88D4-AED4-8420-15526EFFCBD4}"/>
              </a:ext>
            </a:extLst>
          </p:cNvPr>
          <p:cNvGraphicFramePr>
            <a:graphicFrameLocks noGrp="1"/>
          </p:cNvGraphicFramePr>
          <p:nvPr>
            <p:extLst>
              <p:ext uri="{D42A27DB-BD31-4B8C-83A1-F6EECF244321}">
                <p14:modId xmlns:p14="http://schemas.microsoft.com/office/powerpoint/2010/main" val="398969228"/>
              </p:ext>
            </p:extLst>
          </p:nvPr>
        </p:nvGraphicFramePr>
        <p:xfrm>
          <a:off x="1019988" y="1327115"/>
          <a:ext cx="10283552" cy="3375518"/>
        </p:xfrm>
        <a:graphic>
          <a:graphicData uri="http://schemas.openxmlformats.org/drawingml/2006/table">
            <a:tbl>
              <a:tblPr firstRow="1" firstCol="1" bandRow="1">
                <a:tableStyleId>{5C22544A-7EE6-4342-B048-85BDC9FD1C3A}</a:tableStyleId>
              </a:tblPr>
              <a:tblGrid>
                <a:gridCol w="5159848">
                  <a:extLst>
                    <a:ext uri="{9D8B030D-6E8A-4147-A177-3AD203B41FA5}">
                      <a16:colId xmlns:a16="http://schemas.microsoft.com/office/drawing/2014/main" val="1322920814"/>
                    </a:ext>
                  </a:extLst>
                </a:gridCol>
                <a:gridCol w="5123704">
                  <a:extLst>
                    <a:ext uri="{9D8B030D-6E8A-4147-A177-3AD203B41FA5}">
                      <a16:colId xmlns:a16="http://schemas.microsoft.com/office/drawing/2014/main" val="3493115415"/>
                    </a:ext>
                  </a:extLst>
                </a:gridCol>
              </a:tblGrid>
              <a:tr h="59055">
                <a:tc>
                  <a:txBody>
                    <a:bodyPr/>
                    <a:lstStyle/>
                    <a:p>
                      <a:pPr>
                        <a:lnSpc>
                          <a:spcPct val="107000"/>
                        </a:lnSpc>
                        <a:buNone/>
                      </a:pPr>
                      <a:r>
                        <a:rPr lang="en-US" sz="2000" b="1" kern="100" dirty="0">
                          <a:solidFill>
                            <a:srgbClr val="FFFFFF"/>
                          </a:solidFill>
                          <a:effectLst/>
                        </a:rPr>
                        <a:t>ACTIONS </a:t>
                      </a:r>
                      <a:endParaRPr lang="es-ES" sz="2000" kern="100" dirty="0">
                        <a:solidFill>
                          <a:srgbClr val="000000"/>
                        </a:solidFill>
                        <a:effectLst/>
                        <a:latin typeface="Arial" panose="020B0604020202020204" pitchFamily="34" charset="0"/>
                        <a:ea typeface="Aptos" panose="020B0004020202020204" pitchFamily="34" charset="0"/>
                      </a:endParaRPr>
                    </a:p>
                  </a:txBody>
                  <a:tcPr marL="68580" marR="68580" marT="0" marB="0"/>
                </a:tc>
                <a:tc>
                  <a:txBody>
                    <a:bodyPr/>
                    <a:lstStyle/>
                    <a:p>
                      <a:pPr>
                        <a:lnSpc>
                          <a:spcPct val="107000"/>
                        </a:lnSpc>
                        <a:buNone/>
                      </a:pPr>
                      <a:r>
                        <a:rPr lang="en-US" sz="2000" b="1" kern="100">
                          <a:solidFill>
                            <a:srgbClr val="FFFFFF"/>
                          </a:solidFill>
                          <a:effectLst/>
                        </a:rPr>
                        <a:t>AGENTS INVOLVED</a:t>
                      </a:r>
                      <a:endParaRPr lang="es-ES" sz="2000" kern="100">
                        <a:solidFill>
                          <a:srgbClr val="000000"/>
                        </a:solidFill>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62170158"/>
                  </a:ext>
                </a:extLst>
              </a:tr>
              <a:tr h="708085">
                <a:tc>
                  <a:txBody>
                    <a:bodyPr/>
                    <a:lstStyle/>
                    <a:p>
                      <a:pPr>
                        <a:lnSpc>
                          <a:spcPct val="107000"/>
                        </a:lnSpc>
                        <a:buNone/>
                      </a:pPr>
                      <a:r>
                        <a:rPr lang="en-US" sz="2000" b="1" kern="100" dirty="0">
                          <a:solidFill>
                            <a:srgbClr val="FFFFFF"/>
                          </a:solidFill>
                          <a:effectLst/>
                        </a:rPr>
                        <a:t>Internal reflection sessions (2 different reflection groups)</a:t>
                      </a:r>
                      <a:endParaRPr lang="es-ES" sz="20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tc>
                  <a:txBody>
                    <a:bodyPr/>
                    <a:lstStyle/>
                    <a:p>
                      <a:pPr>
                        <a:lnSpc>
                          <a:spcPct val="107000"/>
                        </a:lnSpc>
                        <a:buNone/>
                      </a:pPr>
                      <a:r>
                        <a:rPr lang="en-US" sz="2000" kern="100" dirty="0">
                          <a:solidFill>
                            <a:srgbClr val="000000"/>
                          </a:solidFill>
                          <a:effectLst/>
                        </a:rPr>
                        <a:t> School management and coordination team</a:t>
                      </a:r>
                      <a:endParaRPr lang="es-ES" sz="2000" kern="100" dirty="0">
                        <a:solidFill>
                          <a:srgbClr val="000000"/>
                        </a:solidFill>
                        <a:effectLst/>
                      </a:endParaRPr>
                    </a:p>
                    <a:p>
                      <a:pPr marL="0" lvl="0" indent="0">
                        <a:lnSpc>
                          <a:spcPct val="107000"/>
                        </a:lnSpc>
                        <a:buFont typeface="+mj-lt"/>
                        <a:buNone/>
                      </a:pPr>
                      <a:r>
                        <a:rPr lang="en-US" sz="2000" kern="100" dirty="0">
                          <a:solidFill>
                            <a:srgbClr val="000000"/>
                          </a:solidFill>
                          <a:effectLst/>
                        </a:rPr>
                        <a:t>Tutor team </a:t>
                      </a:r>
                      <a:r>
                        <a:rPr lang="en-US" sz="1600" kern="100" dirty="0">
                          <a:solidFill>
                            <a:srgbClr val="000000"/>
                          </a:solidFill>
                          <a:effectLst/>
                        </a:rPr>
                        <a:t>(and other teaching staff if applicable)</a:t>
                      </a:r>
                      <a:endParaRPr lang="es-ES" sz="16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4198661299"/>
                  </a:ext>
                </a:extLst>
              </a:tr>
              <a:tr h="277495">
                <a:tc>
                  <a:txBody>
                    <a:bodyPr/>
                    <a:lstStyle/>
                    <a:p>
                      <a:pPr>
                        <a:lnSpc>
                          <a:spcPct val="107000"/>
                        </a:lnSpc>
                        <a:buNone/>
                      </a:pPr>
                      <a:r>
                        <a:rPr lang="en-US" sz="2000" b="1" kern="100" dirty="0">
                          <a:solidFill>
                            <a:srgbClr val="FFFFFF"/>
                          </a:solidFill>
                          <a:effectLst/>
                        </a:rPr>
                        <a:t>Questionnaires to the school community (teachers, non-teaching staff, students and families)</a:t>
                      </a:r>
                      <a:endParaRPr lang="es-ES" sz="20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tc>
                  <a:txBody>
                    <a:bodyPr/>
                    <a:lstStyle/>
                    <a:p>
                      <a:pPr>
                        <a:lnSpc>
                          <a:spcPct val="107000"/>
                        </a:lnSpc>
                        <a:buNone/>
                      </a:pPr>
                      <a:r>
                        <a:rPr lang="en-US" sz="2000" kern="100" dirty="0">
                          <a:solidFill>
                            <a:srgbClr val="000000"/>
                          </a:solidFill>
                          <a:effectLst/>
                        </a:rPr>
                        <a:t>School management team </a:t>
                      </a:r>
                      <a:endParaRPr lang="es-ES" sz="20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273384082"/>
                  </a:ext>
                </a:extLst>
              </a:tr>
              <a:tr h="455536">
                <a:tc>
                  <a:txBody>
                    <a:bodyPr/>
                    <a:lstStyle/>
                    <a:p>
                      <a:pPr>
                        <a:lnSpc>
                          <a:spcPct val="107000"/>
                        </a:lnSpc>
                        <a:buNone/>
                      </a:pPr>
                      <a:r>
                        <a:rPr lang="en-US" sz="2000" b="1" kern="100" dirty="0">
                          <a:solidFill>
                            <a:srgbClr val="FFFFFF"/>
                          </a:solidFill>
                          <a:effectLst/>
                        </a:rPr>
                        <a:t>Information analysis</a:t>
                      </a:r>
                      <a:endParaRPr lang="es-ES" sz="20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tc>
                  <a:txBody>
                    <a:bodyPr/>
                    <a:lstStyle/>
                    <a:p>
                      <a:pPr>
                        <a:lnSpc>
                          <a:spcPct val="107000"/>
                        </a:lnSpc>
                        <a:buNone/>
                      </a:pPr>
                      <a:r>
                        <a:rPr lang="en-US" sz="2000" kern="100">
                          <a:solidFill>
                            <a:srgbClr val="000000"/>
                          </a:solidFill>
                          <a:effectLst/>
                        </a:rPr>
                        <a:t>Evaluation committee </a:t>
                      </a:r>
                      <a:endParaRPr lang="es-ES" sz="2000" kern="100">
                        <a:solidFill>
                          <a:srgbClr val="000000"/>
                        </a:solidFill>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3332641310"/>
                  </a:ext>
                </a:extLst>
              </a:tr>
              <a:tr h="204470">
                <a:tc>
                  <a:txBody>
                    <a:bodyPr/>
                    <a:lstStyle/>
                    <a:p>
                      <a:pPr>
                        <a:lnSpc>
                          <a:spcPct val="107000"/>
                        </a:lnSpc>
                        <a:buNone/>
                      </a:pPr>
                      <a:r>
                        <a:rPr lang="en-US" sz="2000" b="1" kern="100" dirty="0">
                          <a:solidFill>
                            <a:srgbClr val="FFFFFF"/>
                          </a:solidFill>
                          <a:effectLst/>
                        </a:rPr>
                        <a:t>Contrast session 1</a:t>
                      </a:r>
                      <a:endParaRPr lang="es-ES" sz="20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tc>
                  <a:txBody>
                    <a:bodyPr/>
                    <a:lstStyle/>
                    <a:p>
                      <a:pPr>
                        <a:lnSpc>
                          <a:spcPct val="107000"/>
                        </a:lnSpc>
                        <a:buNone/>
                      </a:pPr>
                      <a:r>
                        <a:rPr lang="en-US" sz="2000" kern="100" dirty="0">
                          <a:solidFill>
                            <a:srgbClr val="000000"/>
                          </a:solidFill>
                          <a:effectLst/>
                        </a:rPr>
                        <a:t>Evaluation inspectors</a:t>
                      </a:r>
                      <a:endParaRPr lang="es-ES" sz="2000" kern="100" dirty="0">
                        <a:solidFill>
                          <a:srgbClr val="000000"/>
                        </a:solidFill>
                        <a:effectLst/>
                      </a:endParaRPr>
                    </a:p>
                    <a:p>
                      <a:pPr>
                        <a:lnSpc>
                          <a:spcPct val="107000"/>
                        </a:lnSpc>
                        <a:buNone/>
                      </a:pPr>
                      <a:r>
                        <a:rPr lang="en-US" sz="2000" kern="100" dirty="0">
                          <a:solidFill>
                            <a:srgbClr val="000000"/>
                          </a:solidFill>
                          <a:effectLst/>
                        </a:rPr>
                        <a:t>Evaluation committee</a:t>
                      </a:r>
                      <a:endParaRPr lang="es-ES" sz="2000" kern="100" dirty="0">
                        <a:solidFill>
                          <a:srgbClr val="000000"/>
                        </a:solidFill>
                        <a:effectLst/>
                      </a:endParaRPr>
                    </a:p>
                    <a:p>
                      <a:pPr>
                        <a:lnSpc>
                          <a:spcPct val="107000"/>
                        </a:lnSpc>
                        <a:buNone/>
                      </a:pPr>
                      <a:r>
                        <a:rPr lang="en-US" sz="2000" kern="100" dirty="0">
                          <a:solidFill>
                            <a:srgbClr val="000000"/>
                          </a:solidFill>
                          <a:effectLst/>
                        </a:rPr>
                        <a:t>School inspector </a:t>
                      </a:r>
                      <a:r>
                        <a:rPr lang="en-US" sz="1600" kern="100" dirty="0">
                          <a:solidFill>
                            <a:srgbClr val="000000"/>
                          </a:solidFill>
                          <a:effectLst/>
                        </a:rPr>
                        <a:t>(optional) </a:t>
                      </a:r>
                      <a:endParaRPr lang="es-ES" sz="1600" kern="100" dirty="0">
                        <a:solidFill>
                          <a:srgbClr val="000000"/>
                        </a:solidFill>
                        <a:effectLst/>
                        <a:latin typeface="Arial" panose="020B0604020202020204" pitchFamily="34" charset="0"/>
                        <a:ea typeface="Aptos" panose="020B0004020202020204" pitchFamily="34" charset="0"/>
                      </a:endParaRPr>
                    </a:p>
                  </a:txBody>
                  <a:tcPr marL="68580" marR="68580" marT="0" marB="0" anchor="ctr"/>
                </a:tc>
                <a:extLst>
                  <a:ext uri="{0D108BD9-81ED-4DB2-BD59-A6C34878D82A}">
                    <a16:rowId xmlns:a16="http://schemas.microsoft.com/office/drawing/2014/main" val="599518731"/>
                  </a:ext>
                </a:extLst>
              </a:tr>
            </a:tbl>
          </a:graphicData>
        </a:graphic>
      </p:graphicFrame>
    </p:spTree>
    <p:extLst>
      <p:ext uri="{BB962C8B-B14F-4D97-AF65-F5344CB8AC3E}">
        <p14:creationId xmlns:p14="http://schemas.microsoft.com/office/powerpoint/2010/main" val="2278542024"/>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BD6D8-B3CF-5B80-5910-F948C015CED2}"/>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702EBA42-A2F5-FF09-F28B-EE743439081B}"/>
              </a:ext>
            </a:extLst>
          </p:cNvPr>
          <p:cNvSpPr>
            <a:spLocks noGrp="1"/>
          </p:cNvSpPr>
          <p:nvPr>
            <p:ph type="title"/>
          </p:nvPr>
        </p:nvSpPr>
        <p:spPr>
          <a:xfrm>
            <a:off x="990806" y="631799"/>
            <a:ext cx="10759576" cy="428232"/>
          </a:xfrm>
        </p:spPr>
        <p:txBody>
          <a:bodyPr/>
          <a:lstStyle/>
          <a:p>
            <a:r>
              <a:rPr lang="en-US" dirty="0"/>
              <a:t>Focused Assessment Procedure</a:t>
            </a:r>
            <a:br>
              <a:rPr lang="en-US" dirty="0"/>
            </a:br>
            <a:r>
              <a:rPr lang="en-US" dirty="0"/>
              <a:t>in Language and Mathematics</a:t>
            </a:r>
            <a:endParaRPr lang="ca-ES" dirty="0"/>
          </a:p>
        </p:txBody>
      </p:sp>
      <p:sp>
        <p:nvSpPr>
          <p:cNvPr id="11" name="Contenidor de text 1">
            <a:extLst>
              <a:ext uri="{FF2B5EF4-FFF2-40B4-BE49-F238E27FC236}">
                <a16:creationId xmlns:a16="http://schemas.microsoft.com/office/drawing/2014/main" id="{A6033BD9-9551-A5FD-DC1E-06C34D56C448}"/>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graphicFrame>
        <p:nvGraphicFramePr>
          <p:cNvPr id="3" name="Taula 2">
            <a:extLst>
              <a:ext uri="{FF2B5EF4-FFF2-40B4-BE49-F238E27FC236}">
                <a16:creationId xmlns:a16="http://schemas.microsoft.com/office/drawing/2014/main" id="{5C3A7FA9-AB9C-B4E4-1C5F-2C0D7E23ACF6}"/>
              </a:ext>
            </a:extLst>
          </p:cNvPr>
          <p:cNvGraphicFramePr>
            <a:graphicFrameLocks noGrp="1"/>
          </p:cNvGraphicFramePr>
          <p:nvPr>
            <p:extLst>
              <p:ext uri="{D42A27DB-BD31-4B8C-83A1-F6EECF244321}">
                <p14:modId xmlns:p14="http://schemas.microsoft.com/office/powerpoint/2010/main" val="3599577756"/>
              </p:ext>
            </p:extLst>
          </p:nvPr>
        </p:nvGraphicFramePr>
        <p:xfrm>
          <a:off x="990806" y="1806793"/>
          <a:ext cx="7462530" cy="3064870"/>
        </p:xfrm>
        <a:graphic>
          <a:graphicData uri="http://schemas.openxmlformats.org/drawingml/2006/table">
            <a:tbl>
              <a:tblPr firstRow="1" firstCol="1" bandRow="1">
                <a:tableStyleId>{5C22544A-7EE6-4342-B048-85BDC9FD1C3A}</a:tableStyleId>
              </a:tblPr>
              <a:tblGrid>
                <a:gridCol w="4242675">
                  <a:extLst>
                    <a:ext uri="{9D8B030D-6E8A-4147-A177-3AD203B41FA5}">
                      <a16:colId xmlns:a16="http://schemas.microsoft.com/office/drawing/2014/main" val="3007079391"/>
                    </a:ext>
                  </a:extLst>
                </a:gridCol>
                <a:gridCol w="3219855">
                  <a:extLst>
                    <a:ext uri="{9D8B030D-6E8A-4147-A177-3AD203B41FA5}">
                      <a16:colId xmlns:a16="http://schemas.microsoft.com/office/drawing/2014/main" val="2544416836"/>
                    </a:ext>
                  </a:extLst>
                </a:gridCol>
              </a:tblGrid>
              <a:tr h="59055">
                <a:tc>
                  <a:txBody>
                    <a:bodyPr/>
                    <a:lstStyle/>
                    <a:p>
                      <a:pPr>
                        <a:lnSpc>
                          <a:spcPct val="107000"/>
                        </a:lnSpc>
                        <a:spcAft>
                          <a:spcPts val="800"/>
                        </a:spcAft>
                        <a:buNone/>
                      </a:pPr>
                      <a:r>
                        <a:rPr lang="en-GB" sz="2000" b="1" kern="100" dirty="0">
                          <a:effectLst/>
                        </a:rPr>
                        <a:t>ACTIONS</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07000"/>
                        </a:lnSpc>
                        <a:spcAft>
                          <a:spcPts val="800"/>
                        </a:spcAft>
                        <a:buNone/>
                      </a:pPr>
                      <a:r>
                        <a:rPr lang="en-GB" sz="2000" b="1" kern="100">
                          <a:effectLst/>
                        </a:rPr>
                        <a:t>AGENTS INVOLVED</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530729"/>
                  </a:ext>
                </a:extLst>
              </a:tr>
              <a:tr h="351155">
                <a:tc>
                  <a:txBody>
                    <a:bodyPr/>
                    <a:lstStyle/>
                    <a:p>
                      <a:pPr>
                        <a:lnSpc>
                          <a:spcPct val="107000"/>
                        </a:lnSpc>
                        <a:spcAft>
                          <a:spcPts val="0"/>
                        </a:spcAft>
                        <a:buNone/>
                      </a:pPr>
                      <a:r>
                        <a:rPr lang="en-GB" sz="2000" b="1" kern="100" dirty="0">
                          <a:solidFill>
                            <a:schemeClr val="lt1"/>
                          </a:solidFill>
                          <a:effectLst/>
                          <a:latin typeface="+mn-lt"/>
                          <a:ea typeface="+mn-ea"/>
                          <a:cs typeface="+mn-cs"/>
                        </a:rPr>
                        <a:t>Classroom observations</a:t>
                      </a:r>
                      <a:endParaRPr lang="es-ES" sz="2000" b="1" kern="100" dirty="0">
                        <a:solidFill>
                          <a:schemeClr val="lt1"/>
                        </a:solidFill>
                        <a:effectLst/>
                        <a:latin typeface="+mn-lt"/>
                        <a:ea typeface="+mn-ea"/>
                        <a:cs typeface="+mn-cs"/>
                      </a:endParaRPr>
                    </a:p>
                    <a:p>
                      <a:pPr>
                        <a:lnSpc>
                          <a:spcPct val="107000"/>
                        </a:lnSpc>
                        <a:spcAft>
                          <a:spcPts val="0"/>
                        </a:spcAft>
                        <a:buNone/>
                      </a:pPr>
                      <a:r>
                        <a:rPr lang="en-GB" sz="2000" b="1" kern="100" dirty="0">
                          <a:solidFill>
                            <a:schemeClr val="lt1"/>
                          </a:solidFill>
                          <a:effectLst/>
                          <a:latin typeface="+mn-lt"/>
                          <a:ea typeface="+mn-ea"/>
                          <a:cs typeface="+mn-cs"/>
                        </a:rPr>
                        <a:t>Interviews with teachers</a:t>
                      </a:r>
                      <a:endParaRPr lang="es-ES" sz="2000" b="1" kern="100" dirty="0">
                        <a:solidFill>
                          <a:schemeClr val="lt1"/>
                        </a:solidFill>
                        <a:effectLst/>
                        <a:latin typeface="+mn-lt"/>
                        <a:ea typeface="+mn-ea"/>
                        <a:cs typeface="+mn-cs"/>
                      </a:endParaRPr>
                    </a:p>
                    <a:p>
                      <a:pPr>
                        <a:lnSpc>
                          <a:spcPct val="107000"/>
                        </a:lnSpc>
                        <a:spcAft>
                          <a:spcPts val="0"/>
                        </a:spcAft>
                        <a:buNone/>
                      </a:pPr>
                      <a:r>
                        <a:rPr lang="en-GB" sz="2000" b="1" kern="100" dirty="0">
                          <a:solidFill>
                            <a:schemeClr val="lt1"/>
                          </a:solidFill>
                          <a:effectLst/>
                          <a:latin typeface="+mn-lt"/>
                          <a:ea typeface="+mn-ea"/>
                          <a:cs typeface="+mn-cs"/>
                        </a:rPr>
                        <a:t>Interviews with students</a:t>
                      </a:r>
                      <a:endParaRPr lang="es-ES" sz="2000" b="1" kern="100" dirty="0">
                        <a:solidFill>
                          <a:schemeClr val="lt1"/>
                        </a:solidFill>
                        <a:effectLst/>
                        <a:latin typeface="+mn-lt"/>
                        <a:ea typeface="+mn-ea"/>
                        <a:cs typeface="+mn-cs"/>
                      </a:endParaRPr>
                    </a:p>
                    <a:p>
                      <a:pPr>
                        <a:lnSpc>
                          <a:spcPct val="107000"/>
                        </a:lnSpc>
                        <a:spcAft>
                          <a:spcPts val="0"/>
                        </a:spcAft>
                        <a:buNone/>
                      </a:pPr>
                      <a:r>
                        <a:rPr lang="en-GB" sz="2000" b="1" kern="100" dirty="0">
                          <a:effectLst/>
                        </a:rPr>
                        <a:t>Analysis of student productions</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en-GB" sz="2000" kern="100" dirty="0">
                          <a:effectLst/>
                        </a:rPr>
                        <a:t>Evaluation inspectors</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69691"/>
                  </a:ext>
                </a:extLst>
              </a:tr>
              <a:tr h="507471">
                <a:tc>
                  <a:txBody>
                    <a:bodyPr/>
                    <a:lstStyle/>
                    <a:p>
                      <a:pPr>
                        <a:lnSpc>
                          <a:spcPct val="107000"/>
                        </a:lnSpc>
                        <a:spcAft>
                          <a:spcPts val="800"/>
                        </a:spcAft>
                        <a:buNone/>
                      </a:pPr>
                      <a:r>
                        <a:rPr lang="en-GB" sz="2000" b="1" kern="100" dirty="0">
                          <a:effectLst/>
                        </a:rPr>
                        <a:t>Analysis of information</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spcAft>
                          <a:spcPts val="800"/>
                        </a:spcAft>
                        <a:buNone/>
                      </a:pPr>
                      <a:r>
                        <a:rPr lang="en-GB" sz="2000" kern="100">
                          <a:effectLst/>
                        </a:rPr>
                        <a:t>Evaluation inspectors</a:t>
                      </a:r>
                      <a:endParaRPr lang="es-ES"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14521739"/>
                  </a:ext>
                </a:extLst>
              </a:tr>
              <a:tr h="316865">
                <a:tc>
                  <a:txBody>
                    <a:bodyPr/>
                    <a:lstStyle/>
                    <a:p>
                      <a:pPr>
                        <a:lnSpc>
                          <a:spcPct val="107000"/>
                        </a:lnSpc>
                        <a:spcAft>
                          <a:spcPts val="800"/>
                        </a:spcAft>
                        <a:buNone/>
                      </a:pPr>
                      <a:r>
                        <a:rPr lang="en-GB" sz="2000" b="1" kern="100" dirty="0">
                          <a:effectLst/>
                        </a:rPr>
                        <a:t>Contrast session 2</a:t>
                      </a:r>
                      <a:endParaRPr lang="es-ES"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07000"/>
                        </a:lnSpc>
                        <a:buNone/>
                      </a:pPr>
                      <a:r>
                        <a:rPr lang="en-GB" sz="2000" kern="100" dirty="0">
                          <a:solidFill>
                            <a:srgbClr val="000000"/>
                          </a:solidFill>
                          <a:effectLst/>
                        </a:rPr>
                        <a:t>Evaluation inspectors</a:t>
                      </a:r>
                      <a:endParaRPr lang="es-ES" sz="2000" kern="100" dirty="0">
                        <a:solidFill>
                          <a:srgbClr val="000000"/>
                        </a:solidFill>
                        <a:effectLst/>
                      </a:endParaRPr>
                    </a:p>
                    <a:p>
                      <a:pPr>
                        <a:lnSpc>
                          <a:spcPct val="107000"/>
                        </a:lnSpc>
                        <a:buNone/>
                      </a:pPr>
                      <a:r>
                        <a:rPr lang="en-GB" sz="2000" kern="100" dirty="0">
                          <a:solidFill>
                            <a:srgbClr val="000000"/>
                          </a:solidFill>
                          <a:effectLst/>
                        </a:rPr>
                        <a:t>Evaluation committee</a:t>
                      </a:r>
                      <a:endParaRPr lang="es-ES" sz="2000" kern="100" dirty="0">
                        <a:solidFill>
                          <a:srgbClr val="000000"/>
                        </a:solidFill>
                        <a:effectLst/>
                      </a:endParaRPr>
                    </a:p>
                    <a:p>
                      <a:pPr>
                        <a:lnSpc>
                          <a:spcPct val="107000"/>
                        </a:lnSpc>
                        <a:spcAft>
                          <a:spcPts val="800"/>
                        </a:spcAft>
                        <a:buNone/>
                      </a:pPr>
                      <a:r>
                        <a:rPr lang="en-GB" sz="2000" kern="100" dirty="0">
                          <a:effectLst/>
                        </a:rPr>
                        <a:t>School inspector </a:t>
                      </a:r>
                      <a:r>
                        <a:rPr lang="en-GB" sz="1600" kern="100" dirty="0">
                          <a:effectLst/>
                        </a:rPr>
                        <a:t>(optional) </a:t>
                      </a:r>
                      <a:endParaRPr lang="es-E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3959548"/>
                  </a:ext>
                </a:extLst>
              </a:tr>
            </a:tbl>
          </a:graphicData>
        </a:graphic>
      </p:graphicFrame>
      <p:pic>
        <p:nvPicPr>
          <p:cNvPr id="4" name="Imatge 3">
            <a:extLst>
              <a:ext uri="{FF2B5EF4-FFF2-40B4-BE49-F238E27FC236}">
                <a16:creationId xmlns:a16="http://schemas.microsoft.com/office/drawing/2014/main" id="{3F624AC9-C034-45A6-FA3D-281F9EE3BD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1726" y="1796188"/>
            <a:ext cx="2998595" cy="2998595"/>
          </a:xfrm>
          <a:prstGeom prst="rect">
            <a:avLst/>
          </a:prstGeom>
        </p:spPr>
      </p:pic>
      <p:sp>
        <p:nvSpPr>
          <p:cNvPr id="5" name="QuadreDeText 4">
            <a:extLst>
              <a:ext uri="{FF2B5EF4-FFF2-40B4-BE49-F238E27FC236}">
                <a16:creationId xmlns:a16="http://schemas.microsoft.com/office/drawing/2014/main" id="{D5FBC887-F740-0FC7-9861-F3B85491ACD2}"/>
              </a:ext>
            </a:extLst>
          </p:cNvPr>
          <p:cNvSpPr txBox="1"/>
          <p:nvPr/>
        </p:nvSpPr>
        <p:spPr>
          <a:xfrm>
            <a:off x="9857823" y="4717839"/>
            <a:ext cx="426399" cy="153888"/>
          </a:xfrm>
          <a:prstGeom prst="rect">
            <a:avLst/>
          </a:prstGeom>
        </p:spPr>
        <p:txBody>
          <a:bodyPr wrap="none" lIns="0" tIns="0" rIns="0" bIns="0" rtlCol="0">
            <a:spAutoFit/>
          </a:bodyPr>
          <a:lstStyle/>
          <a:p>
            <a:r>
              <a:rPr lang="ca-ES" sz="1000" dirty="0" err="1"/>
              <a:t>Freepik</a:t>
            </a:r>
            <a:endParaRPr lang="es-ES" sz="1000" dirty="0"/>
          </a:p>
        </p:txBody>
      </p:sp>
    </p:spTree>
    <p:extLst>
      <p:ext uri="{BB962C8B-B14F-4D97-AF65-F5344CB8AC3E}">
        <p14:creationId xmlns:p14="http://schemas.microsoft.com/office/powerpoint/2010/main" val="3823576807"/>
      </p:ext>
    </p:extLst>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idor de text 6"/>
          <p:cNvSpPr>
            <a:spLocks noGrp="1"/>
          </p:cNvSpPr>
          <p:nvPr>
            <p:ph type="body" sz="quarter" idx="27"/>
          </p:nvPr>
        </p:nvSpPr>
        <p:spPr/>
        <p:txBody>
          <a:bodyPr/>
          <a:lstStyle/>
          <a:p>
            <a:r>
              <a:rPr lang="ca-ES" dirty="0"/>
              <a:t>5</a:t>
            </a:r>
          </a:p>
        </p:txBody>
      </p:sp>
      <p:sp>
        <p:nvSpPr>
          <p:cNvPr id="5" name="Títol 4"/>
          <p:cNvSpPr>
            <a:spLocks noGrp="1"/>
          </p:cNvSpPr>
          <p:nvPr>
            <p:ph type="title"/>
          </p:nvPr>
        </p:nvSpPr>
        <p:spPr/>
        <p:txBody>
          <a:bodyPr/>
          <a:lstStyle/>
          <a:p>
            <a:r>
              <a:rPr lang="ca-ES" dirty="0"/>
              <a:t>Final Report</a:t>
            </a:r>
          </a:p>
        </p:txBody>
      </p:sp>
      <p:sp>
        <p:nvSpPr>
          <p:cNvPr id="6" name="Contenidor de text 1">
            <a:extLst>
              <a:ext uri="{FF2B5EF4-FFF2-40B4-BE49-F238E27FC236}">
                <a16:creationId xmlns:a16="http://schemas.microsoft.com/office/drawing/2014/main" id="{90114369-2862-39F6-0E20-D16B820720E6}"/>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3618813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ol 5"/>
          <p:cNvSpPr>
            <a:spLocks noGrp="1"/>
          </p:cNvSpPr>
          <p:nvPr>
            <p:ph type="title"/>
          </p:nvPr>
        </p:nvSpPr>
        <p:spPr>
          <a:xfrm>
            <a:off x="1056681" y="544026"/>
            <a:ext cx="10759576" cy="768284"/>
          </a:xfrm>
        </p:spPr>
        <p:txBody>
          <a:bodyPr/>
          <a:lstStyle/>
          <a:p>
            <a:r>
              <a:rPr lang="en-US" dirty="0"/>
              <a:t>Final Report</a:t>
            </a:r>
            <a:endParaRPr lang="ca-ES" dirty="0"/>
          </a:p>
        </p:txBody>
      </p:sp>
      <p:sp>
        <p:nvSpPr>
          <p:cNvPr id="5" name="Contenidor de text 1">
            <a:extLst>
              <a:ext uri="{FF2B5EF4-FFF2-40B4-BE49-F238E27FC236}">
                <a16:creationId xmlns:a16="http://schemas.microsoft.com/office/drawing/2014/main" id="{A4F46910-14F3-9973-26C5-0DB48F4DC678}"/>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5C4BB7FE-36CD-E28C-06E6-02E6E4ECD64D}"/>
              </a:ext>
            </a:extLst>
          </p:cNvPr>
          <p:cNvSpPr txBox="1">
            <a:spLocks/>
          </p:cNvSpPr>
          <p:nvPr/>
        </p:nvSpPr>
        <p:spPr>
          <a:xfrm>
            <a:off x="1056681" y="1312310"/>
            <a:ext cx="10270141" cy="4233379"/>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000" dirty="0">
                <a:solidFill>
                  <a:srgbClr val="C00000"/>
                </a:solidFill>
              </a:rPr>
              <a:t>Once the actions linked to both the self-evaluation and the focused evaluation have been completed, the information obtained in the contrast sessions with the evaluation committee has been analyzed and discussed, the evaluator inspectors prepare a </a:t>
            </a:r>
            <a:r>
              <a:rPr lang="en-US" sz="2000" b="1" dirty="0">
                <a:solidFill>
                  <a:srgbClr val="C00000"/>
                </a:solidFill>
              </a:rPr>
              <a:t>provisional report</a:t>
            </a:r>
            <a:r>
              <a:rPr lang="en-US" sz="2000" dirty="0">
                <a:solidFill>
                  <a:srgbClr val="C00000"/>
                </a:solidFill>
              </a:rPr>
              <a:t>, with the collaboration of the center's inspector, which will be contrasted with the management team before making it final and presenting it to the school community.</a:t>
            </a:r>
          </a:p>
          <a:p>
            <a:pPr marL="342900" indent="-342900">
              <a:buFont typeface="Courier New" panose="02070309020205020404" pitchFamily="49" charset="0"/>
              <a:buChar char="o"/>
            </a:pPr>
            <a:r>
              <a:rPr lang="en-US" sz="2000" dirty="0">
                <a:solidFill>
                  <a:srgbClr val="C00000"/>
                </a:solidFill>
              </a:rPr>
              <a:t>In relation to the three dimensions that make up the self-evaluation (organization, teaching-learning and results), the report records, in accordance with the information collected in the self-evaluation assessment summary table, </a:t>
            </a:r>
            <a:r>
              <a:rPr lang="en-US" sz="2000" b="1" dirty="0">
                <a:solidFill>
                  <a:srgbClr val="C00000"/>
                </a:solidFill>
              </a:rPr>
              <a:t>the most relevant strong, satisfactory, areas for improvement and critical points of each dimension and specifies the improvement proposals referring to areas for improvement and critical points</a:t>
            </a:r>
            <a:r>
              <a:rPr lang="en-US" sz="2000" dirty="0">
                <a:solidFill>
                  <a:srgbClr val="C00000"/>
                </a:solidFill>
              </a:rPr>
              <a:t>.</a:t>
            </a:r>
            <a:endParaRPr lang="ca-ES" sz="2000" dirty="0">
              <a:solidFill>
                <a:srgbClr val="C00000"/>
              </a:solidFill>
            </a:endParaRPr>
          </a:p>
        </p:txBody>
      </p:sp>
    </p:spTree>
    <p:extLst>
      <p:ext uri="{BB962C8B-B14F-4D97-AF65-F5344CB8AC3E}">
        <p14:creationId xmlns:p14="http://schemas.microsoft.com/office/powerpoint/2010/main" val="3898760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ol 3"/>
          <p:cNvSpPr>
            <a:spLocks noGrp="1"/>
          </p:cNvSpPr>
          <p:nvPr>
            <p:ph type="title"/>
          </p:nvPr>
        </p:nvSpPr>
        <p:spPr>
          <a:xfrm>
            <a:off x="979996" y="582571"/>
            <a:ext cx="10759576" cy="428232"/>
          </a:xfrm>
        </p:spPr>
        <p:txBody>
          <a:bodyPr/>
          <a:lstStyle/>
          <a:p>
            <a:r>
              <a:rPr lang="en-GB" noProof="0" dirty="0"/>
              <a:t>Summary</a:t>
            </a:r>
          </a:p>
        </p:txBody>
      </p:sp>
      <p:cxnSp>
        <p:nvCxnSpPr>
          <p:cNvPr id="51" name="Connector recte 50" title="Connector"/>
          <p:cNvCxnSpPr/>
          <p:nvPr/>
        </p:nvCxnSpPr>
        <p:spPr>
          <a:xfrm>
            <a:off x="1386915" y="1538417"/>
            <a:ext cx="0" cy="427937"/>
          </a:xfrm>
          <a:prstGeom prst="line">
            <a:avLst/>
          </a:prstGeom>
          <a:ln w="6350">
            <a:solidFill>
              <a:srgbClr val="666666"/>
            </a:solidFill>
          </a:ln>
        </p:spPr>
        <p:style>
          <a:lnRef idx="2">
            <a:schemeClr val="accent1"/>
          </a:lnRef>
          <a:fillRef idx="0">
            <a:schemeClr val="accent1"/>
          </a:fillRef>
          <a:effectRef idx="1">
            <a:schemeClr val="accent1"/>
          </a:effectRef>
          <a:fontRef idx="minor">
            <a:schemeClr val="tx1"/>
          </a:fontRef>
        </p:style>
      </p:cxnSp>
      <p:sp>
        <p:nvSpPr>
          <p:cNvPr id="53" name="Contenidor de text 6"/>
          <p:cNvSpPr txBox="1">
            <a:spLocks/>
          </p:cNvSpPr>
          <p:nvPr/>
        </p:nvSpPr>
        <p:spPr>
          <a:xfrm>
            <a:off x="700088" y="1580740"/>
            <a:ext cx="559816" cy="343291"/>
          </a:xfrm>
          <a:prstGeom prst="rect">
            <a:avLst/>
          </a:prstGeom>
        </p:spPr>
        <p:txBody>
          <a:bodyPr lIns="0" tIns="0" rIns="0" bIns="0"/>
          <a:lst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ca-ES" sz="3000" dirty="0">
                <a:solidFill>
                  <a:srgbClr val="CD3333"/>
                </a:solidFill>
              </a:rPr>
              <a:t>1</a:t>
            </a:r>
          </a:p>
        </p:txBody>
      </p:sp>
      <p:sp>
        <p:nvSpPr>
          <p:cNvPr id="54" name="Títol 5"/>
          <p:cNvSpPr txBox="1">
            <a:spLocks/>
          </p:cNvSpPr>
          <p:nvPr/>
        </p:nvSpPr>
        <p:spPr>
          <a:xfrm>
            <a:off x="1559322" y="1647996"/>
            <a:ext cx="7657830" cy="286537"/>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ca-ES" sz="2000" b="0" dirty="0"/>
              <a:t>Why AVIM?</a:t>
            </a:r>
          </a:p>
        </p:txBody>
      </p:sp>
      <p:cxnSp>
        <p:nvCxnSpPr>
          <p:cNvPr id="56" name="Connector recte 55" title="Connector"/>
          <p:cNvCxnSpPr/>
          <p:nvPr/>
        </p:nvCxnSpPr>
        <p:spPr>
          <a:xfrm>
            <a:off x="1386915" y="2113541"/>
            <a:ext cx="0" cy="427937"/>
          </a:xfrm>
          <a:prstGeom prst="line">
            <a:avLst/>
          </a:prstGeom>
          <a:ln w="6350">
            <a:solidFill>
              <a:srgbClr val="666666"/>
            </a:solidFill>
          </a:ln>
        </p:spPr>
        <p:style>
          <a:lnRef idx="2">
            <a:schemeClr val="accent1"/>
          </a:lnRef>
          <a:fillRef idx="0">
            <a:schemeClr val="accent1"/>
          </a:fillRef>
          <a:effectRef idx="1">
            <a:schemeClr val="accent1"/>
          </a:effectRef>
          <a:fontRef idx="minor">
            <a:schemeClr val="tx1"/>
          </a:fontRef>
        </p:style>
      </p:cxnSp>
      <p:sp>
        <p:nvSpPr>
          <p:cNvPr id="57" name="Contenidor de text 6"/>
          <p:cNvSpPr txBox="1">
            <a:spLocks/>
          </p:cNvSpPr>
          <p:nvPr/>
        </p:nvSpPr>
        <p:spPr>
          <a:xfrm>
            <a:off x="700088" y="2155864"/>
            <a:ext cx="559816" cy="343291"/>
          </a:xfrm>
          <a:prstGeom prst="rect">
            <a:avLst/>
          </a:prstGeom>
        </p:spPr>
        <p:txBody>
          <a:bodyPr lIns="0" tIns="0" rIns="0" bIns="0"/>
          <a:lst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ca-ES" sz="3000" dirty="0">
                <a:solidFill>
                  <a:srgbClr val="CD3333"/>
                </a:solidFill>
              </a:rPr>
              <a:t>2</a:t>
            </a:r>
          </a:p>
        </p:txBody>
      </p:sp>
      <p:sp>
        <p:nvSpPr>
          <p:cNvPr id="58" name="Títol 5"/>
          <p:cNvSpPr txBox="1">
            <a:spLocks/>
          </p:cNvSpPr>
          <p:nvPr/>
        </p:nvSpPr>
        <p:spPr>
          <a:xfrm>
            <a:off x="1559322" y="2223120"/>
            <a:ext cx="9797526" cy="286537"/>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US" sz="2000" b="0" dirty="0"/>
              <a:t>The role of the Education Inspectorate</a:t>
            </a:r>
            <a:endParaRPr lang="ca-ES" sz="2000" b="0" dirty="0"/>
          </a:p>
        </p:txBody>
      </p:sp>
      <p:cxnSp>
        <p:nvCxnSpPr>
          <p:cNvPr id="59" name="Connector recte 58" title="Connector"/>
          <p:cNvCxnSpPr/>
          <p:nvPr/>
        </p:nvCxnSpPr>
        <p:spPr>
          <a:xfrm>
            <a:off x="1386915" y="2688665"/>
            <a:ext cx="0" cy="427937"/>
          </a:xfrm>
          <a:prstGeom prst="line">
            <a:avLst/>
          </a:prstGeom>
          <a:ln w="6350">
            <a:solidFill>
              <a:srgbClr val="666666"/>
            </a:solidFill>
          </a:ln>
        </p:spPr>
        <p:style>
          <a:lnRef idx="2">
            <a:schemeClr val="accent1"/>
          </a:lnRef>
          <a:fillRef idx="0">
            <a:schemeClr val="accent1"/>
          </a:fillRef>
          <a:effectRef idx="1">
            <a:schemeClr val="accent1"/>
          </a:effectRef>
          <a:fontRef idx="minor">
            <a:schemeClr val="tx1"/>
          </a:fontRef>
        </p:style>
      </p:cxnSp>
      <p:sp>
        <p:nvSpPr>
          <p:cNvPr id="60" name="Contenidor de text 6"/>
          <p:cNvSpPr txBox="1">
            <a:spLocks/>
          </p:cNvSpPr>
          <p:nvPr/>
        </p:nvSpPr>
        <p:spPr>
          <a:xfrm>
            <a:off x="700088" y="2730988"/>
            <a:ext cx="559816" cy="343291"/>
          </a:xfrm>
          <a:prstGeom prst="rect">
            <a:avLst/>
          </a:prstGeom>
        </p:spPr>
        <p:txBody>
          <a:bodyPr lIns="0" tIns="0" rIns="0" bIns="0"/>
          <a:lst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ca-ES" sz="3000" dirty="0">
                <a:solidFill>
                  <a:srgbClr val="CD3333"/>
                </a:solidFill>
              </a:rPr>
              <a:t>3</a:t>
            </a:r>
          </a:p>
        </p:txBody>
      </p:sp>
      <p:sp>
        <p:nvSpPr>
          <p:cNvPr id="61" name="Títol 5"/>
          <p:cNvSpPr txBox="1">
            <a:spLocks/>
          </p:cNvSpPr>
          <p:nvPr/>
        </p:nvSpPr>
        <p:spPr>
          <a:xfrm>
            <a:off x="1605098" y="2830065"/>
            <a:ext cx="7886430" cy="286537"/>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ca-ES" sz="2000" b="0" dirty="0"/>
              <a:t>Dimensions of </a:t>
            </a:r>
            <a:r>
              <a:rPr lang="ca-ES" sz="2000" b="0" dirty="0" err="1"/>
              <a:t>the</a:t>
            </a:r>
            <a:r>
              <a:rPr lang="ca-ES" sz="2000" b="0" dirty="0"/>
              <a:t> AVIM</a:t>
            </a:r>
          </a:p>
        </p:txBody>
      </p:sp>
      <p:cxnSp>
        <p:nvCxnSpPr>
          <p:cNvPr id="28" name="Connector recte 27" title="Connector"/>
          <p:cNvCxnSpPr/>
          <p:nvPr/>
        </p:nvCxnSpPr>
        <p:spPr>
          <a:xfrm>
            <a:off x="1386915" y="3295610"/>
            <a:ext cx="0" cy="427937"/>
          </a:xfrm>
          <a:prstGeom prst="line">
            <a:avLst/>
          </a:prstGeom>
          <a:ln w="6350">
            <a:solidFill>
              <a:srgbClr val="666666"/>
            </a:solidFill>
          </a:ln>
        </p:spPr>
        <p:style>
          <a:lnRef idx="2">
            <a:schemeClr val="accent1"/>
          </a:lnRef>
          <a:fillRef idx="0">
            <a:schemeClr val="accent1"/>
          </a:fillRef>
          <a:effectRef idx="1">
            <a:schemeClr val="accent1"/>
          </a:effectRef>
          <a:fontRef idx="minor">
            <a:schemeClr val="tx1"/>
          </a:fontRef>
        </p:style>
      </p:cxnSp>
      <p:sp>
        <p:nvSpPr>
          <p:cNvPr id="29" name="Contenidor de text 6"/>
          <p:cNvSpPr txBox="1">
            <a:spLocks/>
          </p:cNvSpPr>
          <p:nvPr/>
        </p:nvSpPr>
        <p:spPr>
          <a:xfrm>
            <a:off x="700088" y="3337933"/>
            <a:ext cx="559816" cy="343291"/>
          </a:xfrm>
          <a:prstGeom prst="rect">
            <a:avLst/>
          </a:prstGeom>
        </p:spPr>
        <p:txBody>
          <a:bodyPr lIns="0" tIns="0" rIns="0" bIns="0"/>
          <a:lst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ca-ES" sz="3000" dirty="0">
                <a:solidFill>
                  <a:srgbClr val="CD3333"/>
                </a:solidFill>
              </a:rPr>
              <a:t>4</a:t>
            </a:r>
          </a:p>
        </p:txBody>
      </p:sp>
      <p:sp>
        <p:nvSpPr>
          <p:cNvPr id="30" name="Títol 5"/>
          <p:cNvSpPr txBox="1">
            <a:spLocks/>
          </p:cNvSpPr>
          <p:nvPr/>
        </p:nvSpPr>
        <p:spPr>
          <a:xfrm>
            <a:off x="1605098" y="3424710"/>
            <a:ext cx="4639419" cy="286537"/>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GB" sz="2000" b="0" dirty="0"/>
              <a:t>AVIM Application</a:t>
            </a:r>
          </a:p>
        </p:txBody>
      </p:sp>
      <p:cxnSp>
        <p:nvCxnSpPr>
          <p:cNvPr id="2" name="Connector recte 1" title="Connector">
            <a:extLst>
              <a:ext uri="{FF2B5EF4-FFF2-40B4-BE49-F238E27FC236}">
                <a16:creationId xmlns:a16="http://schemas.microsoft.com/office/drawing/2014/main" id="{799B1EA2-1B64-4B77-BF9B-960DF0BDB360}"/>
              </a:ext>
            </a:extLst>
          </p:cNvPr>
          <p:cNvCxnSpPr/>
          <p:nvPr/>
        </p:nvCxnSpPr>
        <p:spPr>
          <a:xfrm>
            <a:off x="1386915" y="3942280"/>
            <a:ext cx="0" cy="427937"/>
          </a:xfrm>
          <a:prstGeom prst="line">
            <a:avLst/>
          </a:prstGeom>
          <a:ln w="6350">
            <a:solidFill>
              <a:srgbClr val="666666"/>
            </a:solidFill>
          </a:ln>
        </p:spPr>
        <p:style>
          <a:lnRef idx="2">
            <a:schemeClr val="accent1"/>
          </a:lnRef>
          <a:fillRef idx="0">
            <a:schemeClr val="accent1"/>
          </a:fillRef>
          <a:effectRef idx="1">
            <a:schemeClr val="accent1"/>
          </a:effectRef>
          <a:fontRef idx="minor">
            <a:schemeClr val="tx1"/>
          </a:fontRef>
        </p:style>
      </p:cxnSp>
      <p:sp>
        <p:nvSpPr>
          <p:cNvPr id="3" name="Contenidor de text 6">
            <a:extLst>
              <a:ext uri="{FF2B5EF4-FFF2-40B4-BE49-F238E27FC236}">
                <a16:creationId xmlns:a16="http://schemas.microsoft.com/office/drawing/2014/main" id="{AF76D107-23FC-E0E5-8114-C2F8D1FAB2F9}"/>
              </a:ext>
            </a:extLst>
          </p:cNvPr>
          <p:cNvSpPr txBox="1">
            <a:spLocks/>
          </p:cNvSpPr>
          <p:nvPr/>
        </p:nvSpPr>
        <p:spPr>
          <a:xfrm>
            <a:off x="712424" y="3931112"/>
            <a:ext cx="559816" cy="343291"/>
          </a:xfrm>
          <a:prstGeom prst="rect">
            <a:avLst/>
          </a:prstGeom>
        </p:spPr>
        <p:txBody>
          <a:bodyPr lIns="0" tIns="0" rIns="0" bIns="0"/>
          <a:lst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sz="3000" dirty="0">
                <a:solidFill>
                  <a:srgbClr val="CD3333"/>
                </a:solidFill>
              </a:rPr>
              <a:t>5</a:t>
            </a:r>
          </a:p>
        </p:txBody>
      </p:sp>
      <p:sp>
        <p:nvSpPr>
          <p:cNvPr id="5" name="Títol 5">
            <a:extLst>
              <a:ext uri="{FF2B5EF4-FFF2-40B4-BE49-F238E27FC236}">
                <a16:creationId xmlns:a16="http://schemas.microsoft.com/office/drawing/2014/main" id="{69C2AF86-AD8A-0826-B459-E83E3B16F346}"/>
              </a:ext>
            </a:extLst>
          </p:cNvPr>
          <p:cNvSpPr txBox="1">
            <a:spLocks/>
          </p:cNvSpPr>
          <p:nvPr/>
        </p:nvSpPr>
        <p:spPr>
          <a:xfrm>
            <a:off x="1559321" y="3993117"/>
            <a:ext cx="4639419" cy="286537"/>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GB" sz="2000" b="0" dirty="0"/>
              <a:t>Final Report</a:t>
            </a:r>
          </a:p>
        </p:txBody>
      </p:sp>
      <p:sp>
        <p:nvSpPr>
          <p:cNvPr id="8" name="Contenidor de text 1">
            <a:extLst>
              <a:ext uri="{FF2B5EF4-FFF2-40B4-BE49-F238E27FC236}">
                <a16:creationId xmlns:a16="http://schemas.microsoft.com/office/drawing/2014/main" id="{6BA3C627-F7FE-9321-1041-076A565E8135}"/>
              </a:ext>
            </a:extLst>
          </p:cNvPr>
          <p:cNvSpPr>
            <a:spLocks noGrp="1"/>
          </p:cNvSpPr>
          <p:nvPr>
            <p:ph type="body" sz="quarter" idx="26"/>
          </p:nvPr>
        </p:nvSpPr>
        <p:spPr>
          <a:xfrm>
            <a:off x="712788" y="6624638"/>
            <a:ext cx="4835525" cy="115887"/>
          </a:xfrm>
          <a:prstGeom prst="rect">
            <a:avLst/>
          </a:prstGeom>
        </p:spPr>
        <p:txBody>
          <a:bodyPr/>
          <a:lstStyle/>
          <a:p>
            <a:r>
              <a:rPr lang="en-US" dirty="0"/>
              <a:t>Comprehensive Evaluation for Improvement in Educational Centers in Catalonia</a:t>
            </a:r>
            <a:endParaRPr lang="ca-ES" dirty="0"/>
          </a:p>
        </p:txBody>
      </p:sp>
      <p:cxnSp>
        <p:nvCxnSpPr>
          <p:cNvPr id="6" name="Connector recte 5" title="Connector">
            <a:extLst>
              <a:ext uri="{FF2B5EF4-FFF2-40B4-BE49-F238E27FC236}">
                <a16:creationId xmlns:a16="http://schemas.microsoft.com/office/drawing/2014/main" id="{7A5B2296-3853-A781-5193-CA3333E3C1D7}"/>
              </a:ext>
            </a:extLst>
          </p:cNvPr>
          <p:cNvCxnSpPr/>
          <p:nvPr/>
        </p:nvCxnSpPr>
        <p:spPr>
          <a:xfrm>
            <a:off x="1386915" y="4563255"/>
            <a:ext cx="0" cy="427937"/>
          </a:xfrm>
          <a:prstGeom prst="line">
            <a:avLst/>
          </a:prstGeom>
          <a:ln w="6350">
            <a:solidFill>
              <a:srgbClr val="666666"/>
            </a:solidFill>
          </a:ln>
        </p:spPr>
        <p:style>
          <a:lnRef idx="2">
            <a:schemeClr val="accent1"/>
          </a:lnRef>
          <a:fillRef idx="0">
            <a:schemeClr val="accent1"/>
          </a:fillRef>
          <a:effectRef idx="1">
            <a:schemeClr val="accent1"/>
          </a:effectRef>
          <a:fontRef idx="minor">
            <a:schemeClr val="tx1"/>
          </a:fontRef>
        </p:style>
      </p:cxnSp>
      <p:sp>
        <p:nvSpPr>
          <p:cNvPr id="7" name="Contenidor de text 6">
            <a:extLst>
              <a:ext uri="{FF2B5EF4-FFF2-40B4-BE49-F238E27FC236}">
                <a16:creationId xmlns:a16="http://schemas.microsoft.com/office/drawing/2014/main" id="{C35D050B-0A50-5E86-944B-11D1D36587CB}"/>
              </a:ext>
            </a:extLst>
          </p:cNvPr>
          <p:cNvSpPr txBox="1">
            <a:spLocks/>
          </p:cNvSpPr>
          <p:nvPr/>
        </p:nvSpPr>
        <p:spPr>
          <a:xfrm>
            <a:off x="712424" y="4581271"/>
            <a:ext cx="559816" cy="343291"/>
          </a:xfrm>
          <a:prstGeom prst="rect">
            <a:avLst/>
          </a:prstGeom>
        </p:spPr>
        <p:txBody>
          <a:bodyPr lIns="0" tIns="0" rIns="0" bIns="0"/>
          <a:lstStyle>
            <a:lvl1pPr marL="0" indent="0" algn="l" defTabSz="914400" rtl="0" eaLnBrk="1" latinLnBrk="0" hangingPunct="1">
              <a:lnSpc>
                <a:spcPct val="90000"/>
              </a:lnSpc>
              <a:spcBef>
                <a:spcPts val="1000"/>
              </a:spcBef>
              <a:buClr>
                <a:srgbClr val="C00000"/>
              </a:buClr>
              <a:buFontTx/>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sz="3000" dirty="0">
                <a:solidFill>
                  <a:srgbClr val="CD3333"/>
                </a:solidFill>
              </a:rPr>
              <a:t>6</a:t>
            </a:r>
          </a:p>
        </p:txBody>
      </p:sp>
      <p:sp>
        <p:nvSpPr>
          <p:cNvPr id="9" name="Títol 5">
            <a:extLst>
              <a:ext uri="{FF2B5EF4-FFF2-40B4-BE49-F238E27FC236}">
                <a16:creationId xmlns:a16="http://schemas.microsoft.com/office/drawing/2014/main" id="{E69DD03F-4665-1B56-8BC9-D65E9B933BE1}"/>
              </a:ext>
            </a:extLst>
          </p:cNvPr>
          <p:cNvSpPr txBox="1">
            <a:spLocks/>
          </p:cNvSpPr>
          <p:nvPr/>
        </p:nvSpPr>
        <p:spPr>
          <a:xfrm>
            <a:off x="1559321" y="4626235"/>
            <a:ext cx="4639419" cy="286537"/>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r>
              <a:rPr lang="en-GB" sz="2000" b="0" dirty="0"/>
              <a:t>AVIM Support Documentation</a:t>
            </a:r>
          </a:p>
        </p:txBody>
      </p:sp>
    </p:spTree>
    <p:extLst>
      <p:ext uri="{BB962C8B-B14F-4D97-AF65-F5344CB8AC3E}">
        <p14:creationId xmlns:p14="http://schemas.microsoft.com/office/powerpoint/2010/main" val="315948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A9B2F-F40D-3B11-9AAE-731F0B3E192C}"/>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1C6BB7B8-F0BC-3157-4D48-FD10641D7614}"/>
              </a:ext>
            </a:extLst>
          </p:cNvPr>
          <p:cNvSpPr>
            <a:spLocks noGrp="1"/>
          </p:cNvSpPr>
          <p:nvPr>
            <p:ph type="title"/>
          </p:nvPr>
        </p:nvSpPr>
        <p:spPr>
          <a:xfrm>
            <a:off x="998313" y="651254"/>
            <a:ext cx="10759576" cy="768284"/>
          </a:xfrm>
        </p:spPr>
        <p:txBody>
          <a:bodyPr/>
          <a:lstStyle/>
          <a:p>
            <a:r>
              <a:rPr lang="en-US" dirty="0"/>
              <a:t>Final Report</a:t>
            </a:r>
            <a:endParaRPr lang="ca-ES" dirty="0"/>
          </a:p>
        </p:txBody>
      </p:sp>
      <p:sp>
        <p:nvSpPr>
          <p:cNvPr id="5" name="Contenidor de text 1">
            <a:extLst>
              <a:ext uri="{FF2B5EF4-FFF2-40B4-BE49-F238E27FC236}">
                <a16:creationId xmlns:a16="http://schemas.microsoft.com/office/drawing/2014/main" id="{BB8879B8-6C93-91B6-AEF4-E9EF87CAF1F3}"/>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C6CC34EF-9DCD-F258-9301-26720CB81515}"/>
              </a:ext>
            </a:extLst>
          </p:cNvPr>
          <p:cNvSpPr txBox="1">
            <a:spLocks/>
          </p:cNvSpPr>
          <p:nvPr/>
        </p:nvSpPr>
        <p:spPr>
          <a:xfrm>
            <a:off x="998313" y="1739850"/>
            <a:ext cx="5285756" cy="3216393"/>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rgbClr val="C00000"/>
                </a:solidFill>
              </a:rPr>
              <a:t>Finally, the report reserves space to make global assessments, if applicable, and ends with a </a:t>
            </a:r>
            <a:r>
              <a:rPr lang="en-US" sz="2400" b="1" dirty="0">
                <a:solidFill>
                  <a:srgbClr val="C00000"/>
                </a:solidFill>
              </a:rPr>
              <a:t>prioritization of improvement proposals resulting from the evaluation process </a:t>
            </a:r>
            <a:r>
              <a:rPr lang="en-US" sz="2400" dirty="0">
                <a:solidFill>
                  <a:srgbClr val="C00000"/>
                </a:solidFill>
              </a:rPr>
              <a:t>(a maximum of 5 prioritized proposals is recommended).</a:t>
            </a:r>
            <a:endParaRPr lang="ca-ES" sz="2400" dirty="0">
              <a:solidFill>
                <a:srgbClr val="C00000"/>
              </a:solidFill>
            </a:endParaRPr>
          </a:p>
        </p:txBody>
      </p:sp>
      <p:pic>
        <p:nvPicPr>
          <p:cNvPr id="4" name="Imatge 3">
            <a:extLst>
              <a:ext uri="{FF2B5EF4-FFF2-40B4-BE49-F238E27FC236}">
                <a16:creationId xmlns:a16="http://schemas.microsoft.com/office/drawing/2014/main" id="{EF062F0A-8048-CC7B-6FB7-4E190F1F3F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5392" y="943961"/>
            <a:ext cx="3929975" cy="3929975"/>
          </a:xfrm>
          <a:prstGeom prst="rect">
            <a:avLst/>
          </a:prstGeom>
        </p:spPr>
      </p:pic>
      <p:sp>
        <p:nvSpPr>
          <p:cNvPr id="7" name="QuadreDeText 6">
            <a:extLst>
              <a:ext uri="{FF2B5EF4-FFF2-40B4-BE49-F238E27FC236}">
                <a16:creationId xmlns:a16="http://schemas.microsoft.com/office/drawing/2014/main" id="{DEC0BF37-6A04-B118-45F4-755683B12D7A}"/>
              </a:ext>
            </a:extLst>
          </p:cNvPr>
          <p:cNvSpPr txBox="1"/>
          <p:nvPr/>
        </p:nvSpPr>
        <p:spPr>
          <a:xfrm>
            <a:off x="8307181" y="4642227"/>
            <a:ext cx="426399" cy="153888"/>
          </a:xfrm>
          <a:prstGeom prst="rect">
            <a:avLst/>
          </a:prstGeom>
        </p:spPr>
        <p:txBody>
          <a:bodyPr wrap="none" lIns="0" tIns="0" rIns="0" bIns="0" rtlCol="0">
            <a:spAutoFit/>
          </a:bodyPr>
          <a:lstStyle/>
          <a:p>
            <a:r>
              <a:rPr lang="ca-ES" sz="1000" dirty="0" err="1"/>
              <a:t>Freepik</a:t>
            </a:r>
            <a:endParaRPr lang="es-ES" sz="1000" dirty="0"/>
          </a:p>
        </p:txBody>
      </p:sp>
    </p:spTree>
    <p:extLst>
      <p:ext uri="{BB962C8B-B14F-4D97-AF65-F5344CB8AC3E}">
        <p14:creationId xmlns:p14="http://schemas.microsoft.com/office/powerpoint/2010/main" val="3030949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2912E-8529-9608-F25E-5E1E10D31C51}"/>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31A77D73-2121-1A32-DD90-8E454BD911DC}"/>
              </a:ext>
            </a:extLst>
          </p:cNvPr>
          <p:cNvSpPr>
            <a:spLocks noGrp="1"/>
          </p:cNvSpPr>
          <p:nvPr>
            <p:ph type="title"/>
          </p:nvPr>
        </p:nvSpPr>
        <p:spPr>
          <a:xfrm>
            <a:off x="1046953" y="651254"/>
            <a:ext cx="10759576" cy="768284"/>
          </a:xfrm>
        </p:spPr>
        <p:txBody>
          <a:bodyPr/>
          <a:lstStyle/>
          <a:p>
            <a:r>
              <a:rPr lang="en-US" dirty="0"/>
              <a:t>Presentation of Results</a:t>
            </a:r>
            <a:endParaRPr lang="ca-ES" dirty="0"/>
          </a:p>
        </p:txBody>
      </p:sp>
      <p:sp>
        <p:nvSpPr>
          <p:cNvPr id="5" name="Contenidor de text 1">
            <a:extLst>
              <a:ext uri="{FF2B5EF4-FFF2-40B4-BE49-F238E27FC236}">
                <a16:creationId xmlns:a16="http://schemas.microsoft.com/office/drawing/2014/main" id="{B97FACD9-60D0-8389-B076-E491E796F648}"/>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F8C20C27-51C9-0D3A-1D15-DBCC774B2467}"/>
              </a:ext>
            </a:extLst>
          </p:cNvPr>
          <p:cNvSpPr txBox="1">
            <a:spLocks/>
          </p:cNvSpPr>
          <p:nvPr/>
        </p:nvSpPr>
        <p:spPr>
          <a:xfrm>
            <a:off x="930223" y="1204829"/>
            <a:ext cx="6812996" cy="3298377"/>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400" dirty="0">
                <a:solidFill>
                  <a:srgbClr val="C00000"/>
                </a:solidFill>
              </a:rPr>
              <a:t>The team of evaluator inspectors will present the overall assessment of the evaluation process to the teaching staff and will present the final report with special attention to the prioritization of improvement proposals and the need for these to be integrated into the center's continuous improvement cycle and its strategic documentation.</a:t>
            </a:r>
          </a:p>
        </p:txBody>
      </p:sp>
      <p:pic>
        <p:nvPicPr>
          <p:cNvPr id="4" name="Imatge 3">
            <a:extLst>
              <a:ext uri="{FF2B5EF4-FFF2-40B4-BE49-F238E27FC236}">
                <a16:creationId xmlns:a16="http://schemas.microsoft.com/office/drawing/2014/main" id="{24182241-2995-9216-9C0B-0CE6CBE692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03066" y="1273312"/>
            <a:ext cx="2890126" cy="2890126"/>
          </a:xfrm>
          <a:prstGeom prst="rect">
            <a:avLst/>
          </a:prstGeom>
        </p:spPr>
      </p:pic>
      <p:sp>
        <p:nvSpPr>
          <p:cNvPr id="7" name="QuadreDeText 6">
            <a:extLst>
              <a:ext uri="{FF2B5EF4-FFF2-40B4-BE49-F238E27FC236}">
                <a16:creationId xmlns:a16="http://schemas.microsoft.com/office/drawing/2014/main" id="{8E2CE755-076F-430C-FB0E-641EA7714FEC}"/>
              </a:ext>
            </a:extLst>
          </p:cNvPr>
          <p:cNvSpPr txBox="1"/>
          <p:nvPr/>
        </p:nvSpPr>
        <p:spPr>
          <a:xfrm>
            <a:off x="9101266" y="4163438"/>
            <a:ext cx="493725" cy="153888"/>
          </a:xfrm>
          <a:prstGeom prst="rect">
            <a:avLst/>
          </a:prstGeom>
        </p:spPr>
        <p:txBody>
          <a:bodyPr wrap="none" lIns="0" tIns="0" rIns="0" bIns="0" rtlCol="0">
            <a:spAutoFit/>
          </a:bodyPr>
          <a:lstStyle/>
          <a:p>
            <a:r>
              <a:rPr lang="ca-ES" sz="1000" dirty="0" err="1"/>
              <a:t>geotatah</a:t>
            </a:r>
            <a:endParaRPr lang="es-ES" sz="1000" dirty="0"/>
          </a:p>
        </p:txBody>
      </p:sp>
      <p:sp>
        <p:nvSpPr>
          <p:cNvPr id="8" name="QuadreDeText 7">
            <a:extLst>
              <a:ext uri="{FF2B5EF4-FFF2-40B4-BE49-F238E27FC236}">
                <a16:creationId xmlns:a16="http://schemas.microsoft.com/office/drawing/2014/main" id="{2CF7F819-0C3A-1C8B-4B16-11864B109A90}"/>
              </a:ext>
            </a:extLst>
          </p:cNvPr>
          <p:cNvSpPr txBox="1"/>
          <p:nvPr/>
        </p:nvSpPr>
        <p:spPr>
          <a:xfrm>
            <a:off x="930223" y="4614722"/>
            <a:ext cx="9974485" cy="1107996"/>
          </a:xfrm>
          <a:prstGeom prst="rect">
            <a:avLst/>
          </a:prstGeom>
        </p:spPr>
        <p:txBody>
          <a:bodyPr wrap="square" lIns="0" tIns="0" rIns="0" bIns="0" rtlCol="0">
            <a:spAutoFit/>
          </a:bodyPr>
          <a:lstStyle/>
          <a:p>
            <a:pPr marL="342900" indent="-342900">
              <a:buFont typeface="Courier New" panose="02070309020205020404" pitchFamily="49" charset="0"/>
              <a:buChar char="o"/>
            </a:pPr>
            <a:r>
              <a:rPr lang="en-US" sz="2400" dirty="0">
                <a:solidFill>
                  <a:srgbClr val="C00000"/>
                </a:solidFill>
              </a:rPr>
              <a:t>The school management team, optionally accompanied by the center's inspector, will report back to the center's school board the results of the evaluation process in accordance with the final report.</a:t>
            </a:r>
            <a:endParaRPr lang="ca-ES" sz="2400" dirty="0">
              <a:solidFill>
                <a:srgbClr val="C00000"/>
              </a:solidFill>
            </a:endParaRPr>
          </a:p>
        </p:txBody>
      </p:sp>
    </p:spTree>
    <p:extLst>
      <p:ext uri="{BB962C8B-B14F-4D97-AF65-F5344CB8AC3E}">
        <p14:creationId xmlns:p14="http://schemas.microsoft.com/office/powerpoint/2010/main" val="824042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58E38-50A0-F5CD-F8D2-57EE33F77EC4}"/>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517071C4-735F-1AB5-47A6-767D3F4F1D44}"/>
              </a:ext>
            </a:extLst>
          </p:cNvPr>
          <p:cNvSpPr>
            <a:spLocks noGrp="1"/>
          </p:cNvSpPr>
          <p:nvPr>
            <p:ph type="title"/>
          </p:nvPr>
        </p:nvSpPr>
        <p:spPr>
          <a:xfrm>
            <a:off x="1027497" y="651254"/>
            <a:ext cx="10759576" cy="768284"/>
          </a:xfrm>
        </p:spPr>
        <p:txBody>
          <a:bodyPr/>
          <a:lstStyle/>
          <a:p>
            <a:r>
              <a:rPr lang="en-US" dirty="0"/>
              <a:t>Meta-evaluation</a:t>
            </a:r>
            <a:endParaRPr lang="ca-ES" dirty="0"/>
          </a:p>
        </p:txBody>
      </p:sp>
      <p:sp>
        <p:nvSpPr>
          <p:cNvPr id="5" name="Contenidor de text 1">
            <a:extLst>
              <a:ext uri="{FF2B5EF4-FFF2-40B4-BE49-F238E27FC236}">
                <a16:creationId xmlns:a16="http://schemas.microsoft.com/office/drawing/2014/main" id="{980822A0-AF4B-EB4A-DC9F-9CD305F2B78B}"/>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D87CD1BB-E92E-F7B3-5E3C-4524915FBFF6}"/>
              </a:ext>
            </a:extLst>
          </p:cNvPr>
          <p:cNvSpPr txBox="1">
            <a:spLocks/>
          </p:cNvSpPr>
          <p:nvPr/>
        </p:nvSpPr>
        <p:spPr>
          <a:xfrm>
            <a:off x="894363" y="1419537"/>
            <a:ext cx="6031732" cy="3920947"/>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400" dirty="0">
                <a:solidFill>
                  <a:srgbClr val="C00000"/>
                </a:solidFill>
              </a:rPr>
              <a:t>Once the process is finished, the collaboration of the evaluation committee will be requested to complete the meta-evaluation questionnaire that will serve to improve future applications of the AVIM.</a:t>
            </a:r>
          </a:p>
          <a:p>
            <a:pPr marL="342900" indent="-342900">
              <a:buFont typeface="Courier New" panose="02070309020205020404" pitchFamily="49" charset="0"/>
              <a:buChar char="o"/>
            </a:pPr>
            <a:r>
              <a:rPr lang="en-US" sz="2400" dirty="0">
                <a:solidFill>
                  <a:srgbClr val="C00000"/>
                </a:solidFill>
              </a:rPr>
              <a:t>Likewise, at the end of each period, a meta-evaluation will be carried out by the Inspectorate itself in order to introduce, if necessary, improvements in the AVIM application process.</a:t>
            </a:r>
            <a:endParaRPr lang="ca-ES" sz="2400" dirty="0">
              <a:solidFill>
                <a:srgbClr val="C00000"/>
              </a:solidFill>
            </a:endParaRPr>
          </a:p>
        </p:txBody>
      </p:sp>
      <p:pic>
        <p:nvPicPr>
          <p:cNvPr id="4" name="Imatge 3">
            <a:extLst>
              <a:ext uri="{FF2B5EF4-FFF2-40B4-BE49-F238E27FC236}">
                <a16:creationId xmlns:a16="http://schemas.microsoft.com/office/drawing/2014/main" id="{074E2F3B-BBD4-B835-8740-2E9133E6E6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0843" y="1419537"/>
            <a:ext cx="3693660" cy="3693660"/>
          </a:xfrm>
          <a:prstGeom prst="rect">
            <a:avLst/>
          </a:prstGeom>
        </p:spPr>
      </p:pic>
      <p:sp>
        <p:nvSpPr>
          <p:cNvPr id="7" name="QuadreDeText 6">
            <a:extLst>
              <a:ext uri="{FF2B5EF4-FFF2-40B4-BE49-F238E27FC236}">
                <a16:creationId xmlns:a16="http://schemas.microsoft.com/office/drawing/2014/main" id="{84CDC996-812A-6C5B-3B56-DE7BA6E6AB96}"/>
              </a:ext>
            </a:extLst>
          </p:cNvPr>
          <p:cNvSpPr txBox="1"/>
          <p:nvPr/>
        </p:nvSpPr>
        <p:spPr>
          <a:xfrm>
            <a:off x="9183191" y="5113197"/>
            <a:ext cx="426399" cy="153888"/>
          </a:xfrm>
          <a:prstGeom prst="rect">
            <a:avLst/>
          </a:prstGeom>
        </p:spPr>
        <p:txBody>
          <a:bodyPr wrap="none" lIns="0" tIns="0" rIns="0" bIns="0" rtlCol="0">
            <a:spAutoFit/>
          </a:bodyPr>
          <a:lstStyle/>
          <a:p>
            <a:r>
              <a:rPr lang="ca-ES" sz="1000" dirty="0" err="1"/>
              <a:t>Freepik</a:t>
            </a:r>
            <a:endParaRPr lang="es-ES" sz="1000" dirty="0"/>
          </a:p>
        </p:txBody>
      </p:sp>
    </p:spTree>
    <p:extLst>
      <p:ext uri="{BB962C8B-B14F-4D97-AF65-F5344CB8AC3E}">
        <p14:creationId xmlns:p14="http://schemas.microsoft.com/office/powerpoint/2010/main" val="2018545158"/>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35890-8199-ECBE-D930-AF4492924C91}"/>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32EAA702-8188-14BA-B965-6E74E8BC7495}"/>
              </a:ext>
            </a:extLst>
          </p:cNvPr>
          <p:cNvSpPr>
            <a:spLocks noGrp="1"/>
          </p:cNvSpPr>
          <p:nvPr>
            <p:ph type="title"/>
          </p:nvPr>
        </p:nvSpPr>
        <p:spPr>
          <a:xfrm>
            <a:off x="1017770" y="651254"/>
            <a:ext cx="10759576" cy="768284"/>
          </a:xfrm>
        </p:spPr>
        <p:txBody>
          <a:bodyPr/>
          <a:lstStyle/>
          <a:p>
            <a:r>
              <a:rPr lang="en-US" dirty="0"/>
              <a:t>Implementation of Improvement Proposals</a:t>
            </a:r>
            <a:endParaRPr lang="ca-ES" dirty="0"/>
          </a:p>
        </p:txBody>
      </p:sp>
      <p:sp>
        <p:nvSpPr>
          <p:cNvPr id="5" name="Contenidor de text 1">
            <a:extLst>
              <a:ext uri="{FF2B5EF4-FFF2-40B4-BE49-F238E27FC236}">
                <a16:creationId xmlns:a16="http://schemas.microsoft.com/office/drawing/2014/main" id="{53517363-82BB-4D5A-526A-C2617FA0D0A4}"/>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86216F5A-AA16-7192-7EB2-3E66D771EFFA}"/>
              </a:ext>
            </a:extLst>
          </p:cNvPr>
          <p:cNvSpPr txBox="1">
            <a:spLocks/>
          </p:cNvSpPr>
          <p:nvPr/>
        </p:nvSpPr>
        <p:spPr>
          <a:xfrm>
            <a:off x="1017771" y="1457748"/>
            <a:ext cx="5898596" cy="2678239"/>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400" dirty="0">
                <a:solidFill>
                  <a:srgbClr val="C00000"/>
                </a:solidFill>
              </a:rPr>
              <a:t>The school inspector will monitor the implementation of the improvement proposals resulting from the application of the AVIM and the progression of the results within the framework of his systematic center supervision actions.</a:t>
            </a:r>
          </a:p>
          <a:p>
            <a:pPr marL="342900" indent="-342900">
              <a:buFont typeface="Courier New" panose="02070309020205020404" pitchFamily="49" charset="0"/>
              <a:buChar char="o"/>
            </a:pPr>
            <a:r>
              <a:rPr lang="en-US" sz="2400" dirty="0">
                <a:solidFill>
                  <a:srgbClr val="C00000"/>
                </a:solidFill>
              </a:rPr>
              <a:t>The implementation of the improvement proposals and the evolution of the results will be taken into account in the evaluation of the management function.</a:t>
            </a:r>
            <a:endParaRPr lang="ca-ES" sz="2400" dirty="0">
              <a:solidFill>
                <a:srgbClr val="C00000"/>
              </a:solidFill>
            </a:endParaRPr>
          </a:p>
        </p:txBody>
      </p:sp>
      <p:pic>
        <p:nvPicPr>
          <p:cNvPr id="4" name="Imatge 3">
            <a:extLst>
              <a:ext uri="{FF2B5EF4-FFF2-40B4-BE49-F238E27FC236}">
                <a16:creationId xmlns:a16="http://schemas.microsoft.com/office/drawing/2014/main" id="{831D563F-27C0-4957-8841-08A268AF67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16367" y="1321339"/>
            <a:ext cx="3881337" cy="3881337"/>
          </a:xfrm>
          <a:prstGeom prst="rect">
            <a:avLst/>
          </a:prstGeom>
        </p:spPr>
      </p:pic>
      <p:sp>
        <p:nvSpPr>
          <p:cNvPr id="7" name="QuadreDeText 6">
            <a:extLst>
              <a:ext uri="{FF2B5EF4-FFF2-40B4-BE49-F238E27FC236}">
                <a16:creationId xmlns:a16="http://schemas.microsoft.com/office/drawing/2014/main" id="{8DECA367-C7F3-8637-E1B2-3F3764F433F5}"/>
              </a:ext>
            </a:extLst>
          </p:cNvPr>
          <p:cNvSpPr txBox="1"/>
          <p:nvPr/>
        </p:nvSpPr>
        <p:spPr>
          <a:xfrm>
            <a:off x="9779542" y="4941784"/>
            <a:ext cx="469680" cy="153888"/>
          </a:xfrm>
          <a:prstGeom prst="rect">
            <a:avLst/>
          </a:prstGeom>
        </p:spPr>
        <p:txBody>
          <a:bodyPr wrap="none" lIns="0" tIns="0" rIns="0" bIns="0" rtlCol="0">
            <a:spAutoFit/>
          </a:bodyPr>
          <a:lstStyle/>
          <a:p>
            <a:r>
              <a:rPr lang="ca-ES" sz="1000" dirty="0" err="1"/>
              <a:t>orvipixel</a:t>
            </a:r>
            <a:endParaRPr lang="es-ES" sz="1000" dirty="0"/>
          </a:p>
        </p:txBody>
      </p:sp>
    </p:spTree>
    <p:extLst>
      <p:ext uri="{BB962C8B-B14F-4D97-AF65-F5344CB8AC3E}">
        <p14:creationId xmlns:p14="http://schemas.microsoft.com/office/powerpoint/2010/main" val="1334934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71D4D-579D-2B34-6A6B-882B52B21C3A}"/>
            </a:ext>
          </a:extLst>
        </p:cNvPr>
        <p:cNvGrpSpPr/>
        <p:nvPr/>
      </p:nvGrpSpPr>
      <p:grpSpPr>
        <a:xfrm>
          <a:off x="0" y="0"/>
          <a:ext cx="0" cy="0"/>
          <a:chOff x="0" y="0"/>
          <a:chExt cx="0" cy="0"/>
        </a:xfrm>
      </p:grpSpPr>
      <p:sp>
        <p:nvSpPr>
          <p:cNvPr id="7" name="Contenidor de text 6">
            <a:extLst>
              <a:ext uri="{FF2B5EF4-FFF2-40B4-BE49-F238E27FC236}">
                <a16:creationId xmlns:a16="http://schemas.microsoft.com/office/drawing/2014/main" id="{164FCD50-55F9-C775-DDB1-E42A0EFFFC0D}"/>
              </a:ext>
            </a:extLst>
          </p:cNvPr>
          <p:cNvSpPr>
            <a:spLocks noGrp="1"/>
          </p:cNvSpPr>
          <p:nvPr>
            <p:ph type="body" sz="quarter" idx="27"/>
          </p:nvPr>
        </p:nvSpPr>
        <p:spPr/>
        <p:txBody>
          <a:bodyPr/>
          <a:lstStyle/>
          <a:p>
            <a:r>
              <a:rPr lang="ca-ES" dirty="0"/>
              <a:t>6</a:t>
            </a:r>
          </a:p>
        </p:txBody>
      </p:sp>
      <p:sp>
        <p:nvSpPr>
          <p:cNvPr id="5" name="Títol 4">
            <a:extLst>
              <a:ext uri="{FF2B5EF4-FFF2-40B4-BE49-F238E27FC236}">
                <a16:creationId xmlns:a16="http://schemas.microsoft.com/office/drawing/2014/main" id="{E7C69B86-807B-EB95-E38D-68F8CF2BFEC1}"/>
              </a:ext>
            </a:extLst>
          </p:cNvPr>
          <p:cNvSpPr>
            <a:spLocks noGrp="1"/>
          </p:cNvSpPr>
          <p:nvPr>
            <p:ph type="title"/>
          </p:nvPr>
        </p:nvSpPr>
        <p:spPr/>
        <p:txBody>
          <a:bodyPr/>
          <a:lstStyle/>
          <a:p>
            <a:r>
              <a:rPr lang="ca-ES" dirty="0"/>
              <a:t>AVIM </a:t>
            </a:r>
            <a:r>
              <a:rPr lang="ca-ES" dirty="0" err="1"/>
              <a:t>Support</a:t>
            </a:r>
            <a:r>
              <a:rPr lang="ca-ES" dirty="0"/>
              <a:t> </a:t>
            </a:r>
            <a:r>
              <a:rPr lang="ca-ES" dirty="0" err="1"/>
              <a:t>Documentation</a:t>
            </a:r>
            <a:endParaRPr lang="ca-ES" dirty="0"/>
          </a:p>
        </p:txBody>
      </p:sp>
      <p:sp>
        <p:nvSpPr>
          <p:cNvPr id="6" name="Contenidor de text 1">
            <a:extLst>
              <a:ext uri="{FF2B5EF4-FFF2-40B4-BE49-F238E27FC236}">
                <a16:creationId xmlns:a16="http://schemas.microsoft.com/office/drawing/2014/main" id="{2EE5BBFE-1604-EA70-A598-F33293834548}"/>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19661087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0E2FE-C053-B079-7D06-80D6E794DAE3}"/>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0243EB7C-E7FC-F4AB-D6CF-B888D844C522}"/>
              </a:ext>
            </a:extLst>
          </p:cNvPr>
          <p:cNvSpPr>
            <a:spLocks noGrp="1"/>
          </p:cNvSpPr>
          <p:nvPr>
            <p:ph type="title"/>
          </p:nvPr>
        </p:nvSpPr>
        <p:spPr>
          <a:xfrm>
            <a:off x="1056680" y="551189"/>
            <a:ext cx="10759576" cy="768284"/>
          </a:xfrm>
        </p:spPr>
        <p:txBody>
          <a:bodyPr/>
          <a:lstStyle/>
          <a:p>
            <a:r>
              <a:rPr lang="en-US" dirty="0"/>
              <a:t>AVIM Support Documentation</a:t>
            </a:r>
            <a:endParaRPr lang="ca-ES" dirty="0"/>
          </a:p>
        </p:txBody>
      </p:sp>
      <p:sp>
        <p:nvSpPr>
          <p:cNvPr id="5" name="Contenidor de text 1">
            <a:extLst>
              <a:ext uri="{FF2B5EF4-FFF2-40B4-BE49-F238E27FC236}">
                <a16:creationId xmlns:a16="http://schemas.microsoft.com/office/drawing/2014/main" id="{1C89BBAF-998D-7600-0EC4-AD8567E847C4}"/>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210B12FC-FF1B-8C0B-9E2F-70C8555C6ECA}"/>
              </a:ext>
            </a:extLst>
          </p:cNvPr>
          <p:cNvSpPr txBox="1">
            <a:spLocks/>
          </p:cNvSpPr>
          <p:nvPr/>
        </p:nvSpPr>
        <p:spPr>
          <a:xfrm>
            <a:off x="1056680" y="1687904"/>
            <a:ext cx="5149567" cy="4618907"/>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rgbClr val="C00000"/>
                </a:solidFill>
              </a:rPr>
              <a:t>All actions in the different phases of the AVIM have the corresponding supporting documentation, available to the evaluator inspectors, the school inspector and the school evaluation committee.</a:t>
            </a:r>
          </a:p>
          <a:p>
            <a:r>
              <a:rPr lang="en-US" sz="2400" dirty="0">
                <a:solidFill>
                  <a:srgbClr val="C00000"/>
                </a:solidFill>
              </a:rPr>
              <a:t>This documentation has been prepared by a working team from the Education Inspectorate of Catalonia.</a:t>
            </a:r>
            <a:endParaRPr lang="ca-ES" sz="2400" dirty="0">
              <a:solidFill>
                <a:srgbClr val="C00000"/>
              </a:solidFill>
            </a:endParaRPr>
          </a:p>
        </p:txBody>
      </p:sp>
      <p:pic>
        <p:nvPicPr>
          <p:cNvPr id="7" name="Imatge 6">
            <a:extLst>
              <a:ext uri="{FF2B5EF4-FFF2-40B4-BE49-F238E27FC236}">
                <a16:creationId xmlns:a16="http://schemas.microsoft.com/office/drawing/2014/main" id="{F0ADDD17-E65A-89DC-50DB-1A7C909140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4711" y="992221"/>
            <a:ext cx="4460609" cy="4460609"/>
          </a:xfrm>
          <a:prstGeom prst="rect">
            <a:avLst/>
          </a:prstGeom>
        </p:spPr>
      </p:pic>
      <p:sp>
        <p:nvSpPr>
          <p:cNvPr id="8" name="QuadreDeText 7">
            <a:extLst>
              <a:ext uri="{FF2B5EF4-FFF2-40B4-BE49-F238E27FC236}">
                <a16:creationId xmlns:a16="http://schemas.microsoft.com/office/drawing/2014/main" id="{0350C7AF-A1B7-4D0B-FEEE-8E0064350E6B}"/>
              </a:ext>
            </a:extLst>
          </p:cNvPr>
          <p:cNvSpPr txBox="1"/>
          <p:nvPr/>
        </p:nvSpPr>
        <p:spPr>
          <a:xfrm>
            <a:off x="7921560" y="5157414"/>
            <a:ext cx="516167" cy="153888"/>
          </a:xfrm>
          <a:prstGeom prst="rect">
            <a:avLst/>
          </a:prstGeom>
        </p:spPr>
        <p:txBody>
          <a:bodyPr wrap="none" lIns="0" tIns="0" rIns="0" bIns="0" rtlCol="0">
            <a:spAutoFit/>
          </a:bodyPr>
          <a:lstStyle/>
          <a:p>
            <a:r>
              <a:rPr lang="ca-ES" sz="1000" dirty="0" err="1"/>
              <a:t>nangicon</a:t>
            </a:r>
            <a:endParaRPr lang="es-ES" sz="1000" dirty="0"/>
          </a:p>
        </p:txBody>
      </p:sp>
    </p:spTree>
    <p:extLst>
      <p:ext uri="{BB962C8B-B14F-4D97-AF65-F5344CB8AC3E}">
        <p14:creationId xmlns:p14="http://schemas.microsoft.com/office/powerpoint/2010/main" val="3514835136"/>
      </p:ext>
    </p:extLst>
  </p:cSld>
  <p:clrMapOvr>
    <a:masterClrMapping/>
  </p:clrMapOvr>
  <p:extLst>
    <p:ext uri="{6950BFC3-D8DA-4A85-94F7-54DA5524770B}">
      <p188:commentRel xmlns:p188="http://schemas.microsoft.com/office/powerpoint/2018/8/main" r:id="rId2"/>
    </p:ext>
  </p:extLs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3D250-7389-17BB-54F1-D0B491EC5E9A}"/>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449F0713-B160-4AFF-ACCD-9528948CB5AE}"/>
              </a:ext>
            </a:extLst>
          </p:cNvPr>
          <p:cNvSpPr>
            <a:spLocks noGrp="1"/>
          </p:cNvSpPr>
          <p:nvPr>
            <p:ph type="title"/>
          </p:nvPr>
        </p:nvSpPr>
        <p:spPr>
          <a:xfrm>
            <a:off x="1056680" y="551189"/>
            <a:ext cx="10759576" cy="768284"/>
          </a:xfrm>
        </p:spPr>
        <p:txBody>
          <a:bodyPr/>
          <a:lstStyle/>
          <a:p>
            <a:pPr algn="ctr"/>
            <a:r>
              <a:rPr lang="en-US" dirty="0"/>
              <a:t>Food for Thought</a:t>
            </a:r>
            <a:endParaRPr lang="ca-ES" dirty="0"/>
          </a:p>
        </p:txBody>
      </p:sp>
      <p:sp>
        <p:nvSpPr>
          <p:cNvPr id="5" name="Contenidor de text 1">
            <a:extLst>
              <a:ext uri="{FF2B5EF4-FFF2-40B4-BE49-F238E27FC236}">
                <a16:creationId xmlns:a16="http://schemas.microsoft.com/office/drawing/2014/main" id="{AA493DBE-6945-5D00-6D81-D01566EA3610}"/>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3" name="Contenidor de text 1">
            <a:extLst>
              <a:ext uri="{FF2B5EF4-FFF2-40B4-BE49-F238E27FC236}">
                <a16:creationId xmlns:a16="http://schemas.microsoft.com/office/drawing/2014/main" id="{F34CD3C0-64C1-FE79-B696-9E8978712B0C}"/>
              </a:ext>
            </a:extLst>
          </p:cNvPr>
          <p:cNvSpPr txBox="1">
            <a:spLocks/>
          </p:cNvSpPr>
          <p:nvPr/>
        </p:nvSpPr>
        <p:spPr>
          <a:xfrm>
            <a:off x="1056680" y="1763216"/>
            <a:ext cx="5149567" cy="3156470"/>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ca-ES" sz="2400" dirty="0">
              <a:solidFill>
                <a:srgbClr val="C00000"/>
              </a:solidFill>
            </a:endParaRPr>
          </a:p>
        </p:txBody>
      </p:sp>
      <p:pic>
        <p:nvPicPr>
          <p:cNvPr id="8" name="Picture 7" descr="A qr code with a black and white background&#10;&#10;Description automatically generated">
            <a:extLst>
              <a:ext uri="{FF2B5EF4-FFF2-40B4-BE49-F238E27FC236}">
                <a16:creationId xmlns:a16="http://schemas.microsoft.com/office/drawing/2014/main" id="{84582B6A-57AF-CC19-8226-6E52354BC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1684" y="983718"/>
            <a:ext cx="5149567" cy="5149567"/>
          </a:xfrm>
          <a:prstGeom prst="rect">
            <a:avLst/>
          </a:prstGeom>
        </p:spPr>
      </p:pic>
    </p:spTree>
    <p:extLst>
      <p:ext uri="{BB962C8B-B14F-4D97-AF65-F5344CB8AC3E}">
        <p14:creationId xmlns:p14="http://schemas.microsoft.com/office/powerpoint/2010/main" val="1607462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ítol 5"/>
          <p:cNvSpPr txBox="1">
            <a:spLocks/>
          </p:cNvSpPr>
          <p:nvPr/>
        </p:nvSpPr>
        <p:spPr>
          <a:xfrm>
            <a:off x="1520545" y="2697487"/>
            <a:ext cx="9053383" cy="586488"/>
          </a:xfrm>
          <a:prstGeom prst="rect">
            <a:avLst/>
          </a:prstGeom>
        </p:spPr>
        <p:txBody>
          <a:bodyPr lIns="0" tIns="0" rIns="0" bIns="0" anchor="t"/>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sz="3200" b="0" dirty="0"/>
              <a:t>Thank you for your attention</a:t>
            </a:r>
          </a:p>
        </p:txBody>
      </p:sp>
      <p:sp>
        <p:nvSpPr>
          <p:cNvPr id="5" name="Contenidor de text 1">
            <a:extLst>
              <a:ext uri="{FF2B5EF4-FFF2-40B4-BE49-F238E27FC236}">
                <a16:creationId xmlns:a16="http://schemas.microsoft.com/office/drawing/2014/main" id="{4C7EF324-1BBE-EDA9-2FE5-6906DB331F81}"/>
              </a:ext>
            </a:extLst>
          </p:cNvPr>
          <p:cNvSpPr>
            <a:spLocks noGrp="1"/>
          </p:cNvSpPr>
          <p:nvPr>
            <p:ph type="body" sz="quarter" idx="26"/>
          </p:nvPr>
        </p:nvSpPr>
        <p:spPr>
          <a:xfrm>
            <a:off x="712788" y="6624638"/>
            <a:ext cx="4835525" cy="115887"/>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1717772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sz="quarter" idx="18"/>
          </p:nvPr>
        </p:nvSpPr>
        <p:spPr>
          <a:xfrm>
            <a:off x="2503714" y="4684112"/>
            <a:ext cx="7199087" cy="156566"/>
          </a:xfrm>
        </p:spPr>
        <p:txBody>
          <a:bodyPr/>
          <a:lstStyle/>
          <a:p>
            <a:r>
              <a:rPr lang="ca-ES" dirty="0">
                <a:hlinkClick r:id="rId2"/>
              </a:rPr>
              <a:t>https://educacio.gencat.cat</a:t>
            </a:r>
            <a:r>
              <a:rPr lang="ca-ES" dirty="0"/>
              <a:t> </a:t>
            </a:r>
          </a:p>
        </p:txBody>
      </p:sp>
      <p:sp>
        <p:nvSpPr>
          <p:cNvPr id="6" name="Contenidor de text 5"/>
          <p:cNvSpPr>
            <a:spLocks noGrp="1"/>
          </p:cNvSpPr>
          <p:nvPr>
            <p:ph type="body" sz="quarter" idx="19"/>
          </p:nvPr>
        </p:nvSpPr>
        <p:spPr/>
        <p:txBody>
          <a:bodyPr/>
          <a:lstStyle/>
          <a:p>
            <a:r>
              <a:rPr lang="ca-ES" dirty="0"/>
              <a:t>Departament d’Educació i Formació Professional</a:t>
            </a:r>
          </a:p>
          <a:p>
            <a:r>
              <a:rPr lang="ca-ES" dirty="0"/>
              <a:t>Inspecció d’Educació</a:t>
            </a:r>
          </a:p>
        </p:txBody>
      </p:sp>
    </p:spTree>
    <p:extLst>
      <p:ext uri="{BB962C8B-B14F-4D97-AF65-F5344CB8AC3E}">
        <p14:creationId xmlns:p14="http://schemas.microsoft.com/office/powerpoint/2010/main" val="3901401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idor de text 6"/>
          <p:cNvSpPr>
            <a:spLocks noGrp="1"/>
          </p:cNvSpPr>
          <p:nvPr>
            <p:ph type="body" sz="quarter" idx="27"/>
          </p:nvPr>
        </p:nvSpPr>
        <p:spPr/>
        <p:txBody>
          <a:bodyPr/>
          <a:lstStyle/>
          <a:p>
            <a:r>
              <a:rPr lang="ca-ES" dirty="0"/>
              <a:t>1</a:t>
            </a:r>
          </a:p>
        </p:txBody>
      </p:sp>
      <p:sp>
        <p:nvSpPr>
          <p:cNvPr id="5" name="Títol 4"/>
          <p:cNvSpPr>
            <a:spLocks noGrp="1"/>
          </p:cNvSpPr>
          <p:nvPr>
            <p:ph type="title"/>
          </p:nvPr>
        </p:nvSpPr>
        <p:spPr/>
        <p:txBody>
          <a:bodyPr/>
          <a:lstStyle/>
          <a:p>
            <a:r>
              <a:rPr lang="ca-ES" dirty="0" err="1"/>
              <a:t>Why</a:t>
            </a:r>
            <a:r>
              <a:rPr lang="ca-ES" dirty="0"/>
              <a:t> AVIM?</a:t>
            </a:r>
          </a:p>
        </p:txBody>
      </p:sp>
      <p:sp>
        <p:nvSpPr>
          <p:cNvPr id="11" name="Contenidor de text 1">
            <a:extLst>
              <a:ext uri="{FF2B5EF4-FFF2-40B4-BE49-F238E27FC236}">
                <a16:creationId xmlns:a16="http://schemas.microsoft.com/office/drawing/2014/main" id="{8F57781B-DF4F-60A2-05A0-519E23696006}"/>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868186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ol 5"/>
          <p:cNvSpPr>
            <a:spLocks noGrp="1"/>
          </p:cNvSpPr>
          <p:nvPr>
            <p:ph type="title"/>
          </p:nvPr>
        </p:nvSpPr>
        <p:spPr>
          <a:xfrm>
            <a:off x="1019989" y="670709"/>
            <a:ext cx="10759576" cy="428232"/>
          </a:xfrm>
        </p:spPr>
        <p:txBody>
          <a:bodyPr/>
          <a:lstStyle/>
          <a:p>
            <a:r>
              <a:rPr lang="en-US" dirty="0"/>
              <a:t>AVIM in the Regulatory Framework</a:t>
            </a:r>
            <a:endParaRPr lang="ca-ES" dirty="0"/>
          </a:p>
        </p:txBody>
      </p:sp>
      <p:sp>
        <p:nvSpPr>
          <p:cNvPr id="13" name="Contenidor de text 1"/>
          <p:cNvSpPr txBox="1">
            <a:spLocks/>
          </p:cNvSpPr>
          <p:nvPr/>
        </p:nvSpPr>
        <p:spPr>
          <a:xfrm>
            <a:off x="1019988" y="4849127"/>
            <a:ext cx="10361373" cy="745831"/>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rgbClr val="C00000"/>
                </a:solidFill>
              </a:rPr>
              <a:t>Catalan education law determines that there must be evaluation of educational centers (</a:t>
            </a:r>
            <a:r>
              <a:rPr lang="en-US" sz="2400" b="1" dirty="0">
                <a:solidFill>
                  <a:srgbClr val="C00000"/>
                </a:solidFill>
              </a:rPr>
              <a:t>external evaluation</a:t>
            </a:r>
            <a:r>
              <a:rPr lang="en-US" sz="2400" dirty="0">
                <a:solidFill>
                  <a:srgbClr val="C00000"/>
                </a:solidFill>
              </a:rPr>
              <a:t>) and </a:t>
            </a:r>
            <a:r>
              <a:rPr lang="en-US" sz="2400" b="1" dirty="0">
                <a:solidFill>
                  <a:srgbClr val="C00000"/>
                </a:solidFill>
              </a:rPr>
              <a:t>self-evaluation</a:t>
            </a:r>
            <a:r>
              <a:rPr lang="en-US" sz="2400" dirty="0">
                <a:solidFill>
                  <a:srgbClr val="C00000"/>
                </a:solidFill>
              </a:rPr>
              <a:t> of centers supported with public funds.</a:t>
            </a:r>
            <a:endParaRPr lang="ca-ES" sz="2400" dirty="0">
              <a:solidFill>
                <a:srgbClr val="C00000"/>
              </a:solidFill>
            </a:endParaRPr>
          </a:p>
        </p:txBody>
      </p:sp>
      <p:sp>
        <p:nvSpPr>
          <p:cNvPr id="16" name="Contenidor de text 1">
            <a:extLst>
              <a:ext uri="{FF2B5EF4-FFF2-40B4-BE49-F238E27FC236}">
                <a16:creationId xmlns:a16="http://schemas.microsoft.com/office/drawing/2014/main" id="{462E53E8-DBA5-DDB8-6C77-C2C613FF32B6}"/>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5" name="QuadreDeText 4">
            <a:extLst>
              <a:ext uri="{FF2B5EF4-FFF2-40B4-BE49-F238E27FC236}">
                <a16:creationId xmlns:a16="http://schemas.microsoft.com/office/drawing/2014/main" id="{F9260017-4EBF-2244-858A-EAC30C6723E7}"/>
              </a:ext>
            </a:extLst>
          </p:cNvPr>
          <p:cNvSpPr txBox="1"/>
          <p:nvPr/>
        </p:nvSpPr>
        <p:spPr>
          <a:xfrm>
            <a:off x="5535613" y="4579536"/>
            <a:ext cx="426399" cy="153888"/>
          </a:xfrm>
          <a:prstGeom prst="rect">
            <a:avLst/>
          </a:prstGeom>
        </p:spPr>
        <p:txBody>
          <a:bodyPr wrap="none" lIns="0" tIns="0" rIns="0" bIns="0" rtlCol="0">
            <a:spAutoFit/>
          </a:bodyPr>
          <a:lstStyle/>
          <a:p>
            <a:r>
              <a:rPr lang="ca-ES" sz="1000" dirty="0" err="1"/>
              <a:t>Freepik</a:t>
            </a:r>
            <a:endParaRPr lang="es-ES" sz="1000" dirty="0"/>
          </a:p>
        </p:txBody>
      </p:sp>
      <p:pic>
        <p:nvPicPr>
          <p:cNvPr id="8" name="Imatge 7">
            <a:extLst>
              <a:ext uri="{FF2B5EF4-FFF2-40B4-BE49-F238E27FC236}">
                <a16:creationId xmlns:a16="http://schemas.microsoft.com/office/drawing/2014/main" id="{820B59A3-4624-1766-7F4F-FA8E3D2F9D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7003" y="1359726"/>
            <a:ext cx="3200792" cy="3200792"/>
          </a:xfrm>
          <a:prstGeom prst="rect">
            <a:avLst/>
          </a:prstGeom>
        </p:spPr>
      </p:pic>
    </p:spTree>
    <p:extLst>
      <p:ext uri="{BB962C8B-B14F-4D97-AF65-F5344CB8AC3E}">
        <p14:creationId xmlns:p14="http://schemas.microsoft.com/office/powerpoint/2010/main" val="3864463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E0E74-2096-B2F7-DA7B-A17828E3E8BA}"/>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38AC83C6-82D8-74B3-75C2-BE6150291AC6}"/>
              </a:ext>
            </a:extLst>
          </p:cNvPr>
          <p:cNvSpPr>
            <a:spLocks noGrp="1"/>
          </p:cNvSpPr>
          <p:nvPr>
            <p:ph type="title"/>
          </p:nvPr>
        </p:nvSpPr>
        <p:spPr>
          <a:xfrm>
            <a:off x="1019989" y="660982"/>
            <a:ext cx="10759576" cy="428232"/>
          </a:xfrm>
        </p:spPr>
        <p:txBody>
          <a:bodyPr/>
          <a:lstStyle/>
          <a:p>
            <a:r>
              <a:rPr lang="en-US" dirty="0"/>
              <a:t>AVIM as an Evaluation Model</a:t>
            </a:r>
            <a:endParaRPr lang="ca-ES" dirty="0"/>
          </a:p>
        </p:txBody>
      </p:sp>
      <p:sp>
        <p:nvSpPr>
          <p:cNvPr id="13" name="Contenidor de text 1">
            <a:extLst>
              <a:ext uri="{FF2B5EF4-FFF2-40B4-BE49-F238E27FC236}">
                <a16:creationId xmlns:a16="http://schemas.microsoft.com/office/drawing/2014/main" id="{50E4946D-90C2-EAD7-327A-D3F363A95A4B}"/>
              </a:ext>
            </a:extLst>
          </p:cNvPr>
          <p:cNvSpPr txBox="1">
            <a:spLocks/>
          </p:cNvSpPr>
          <p:nvPr/>
        </p:nvSpPr>
        <p:spPr>
          <a:xfrm>
            <a:off x="1019989" y="1582404"/>
            <a:ext cx="10270141" cy="3444364"/>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400" dirty="0">
                <a:solidFill>
                  <a:srgbClr val="C00000"/>
                </a:solidFill>
              </a:rPr>
              <a:t>In the educational field, evaluation processes constitute a key element of professional reflection to consolidate good practices and specify proposals for development and continuous improvement.</a:t>
            </a:r>
          </a:p>
          <a:p>
            <a:pPr marL="342900" indent="-342900">
              <a:buFont typeface="Courier New" panose="02070309020205020404" pitchFamily="49" charset="0"/>
              <a:buChar char="o"/>
            </a:pPr>
            <a:r>
              <a:rPr lang="en-US" sz="2400" dirty="0">
                <a:solidFill>
                  <a:srgbClr val="C00000"/>
                </a:solidFill>
              </a:rPr>
              <a:t>The Catalan Administration has applied several models over time which combine internal evaluation with external evaluation, that is, </a:t>
            </a:r>
            <a:r>
              <a:rPr lang="en-US" sz="2400" b="1" dirty="0">
                <a:solidFill>
                  <a:srgbClr val="C00000"/>
                </a:solidFill>
              </a:rPr>
              <a:t>integrated evaluation</a:t>
            </a:r>
            <a:r>
              <a:rPr lang="en-US" sz="2400" dirty="0">
                <a:solidFill>
                  <a:srgbClr val="C00000"/>
                </a:solidFill>
              </a:rPr>
              <a:t>. The AVIM is the latest version.</a:t>
            </a:r>
          </a:p>
          <a:p>
            <a:pPr marL="342900" indent="-342900">
              <a:buFont typeface="Courier New" panose="02070309020205020404" pitchFamily="49" charset="0"/>
              <a:buChar char="o"/>
            </a:pPr>
            <a:r>
              <a:rPr lang="en-US" sz="2400" dirty="0">
                <a:solidFill>
                  <a:srgbClr val="C00000"/>
                </a:solidFill>
              </a:rPr>
              <a:t>The AVIM has been implemented for the first time during the 2025-2026 academic year in a sample of educational centers.</a:t>
            </a:r>
          </a:p>
          <a:p>
            <a:pPr marL="342900" indent="-342900">
              <a:buFont typeface="Courier New" panose="02070309020205020404" pitchFamily="49" charset="0"/>
              <a:buChar char="o"/>
            </a:pPr>
            <a:endParaRPr lang="ca-ES" sz="2000" b="1" dirty="0">
              <a:solidFill>
                <a:srgbClr val="C00000"/>
              </a:solidFill>
            </a:endParaRPr>
          </a:p>
        </p:txBody>
      </p:sp>
      <p:sp>
        <p:nvSpPr>
          <p:cNvPr id="8" name="Contenidor de text 1">
            <a:extLst>
              <a:ext uri="{FF2B5EF4-FFF2-40B4-BE49-F238E27FC236}">
                <a16:creationId xmlns:a16="http://schemas.microsoft.com/office/drawing/2014/main" id="{EF2503EA-C834-53C9-BE14-BA10ADB82091}"/>
              </a:ext>
            </a:extLst>
          </p:cNvPr>
          <p:cNvSpPr>
            <a:spLocks noGrp="1"/>
          </p:cNvSpPr>
          <p:nvPr>
            <p:ph type="body" sz="quarter" idx="26"/>
          </p:nvPr>
        </p:nvSpPr>
        <p:spPr>
          <a:xfrm>
            <a:off x="797365" y="6580761"/>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2517777124"/>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B3EC3-BE34-5538-E240-0D0763DA43E2}"/>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E1E42A78-538B-73D3-5829-7A6F22AFA779}"/>
              </a:ext>
            </a:extLst>
          </p:cNvPr>
          <p:cNvSpPr>
            <a:spLocks noGrp="1"/>
          </p:cNvSpPr>
          <p:nvPr>
            <p:ph type="title"/>
          </p:nvPr>
        </p:nvSpPr>
        <p:spPr>
          <a:xfrm>
            <a:off x="971350" y="680438"/>
            <a:ext cx="10759576" cy="428232"/>
          </a:xfrm>
        </p:spPr>
        <p:txBody>
          <a:bodyPr/>
          <a:lstStyle/>
          <a:p>
            <a:r>
              <a:rPr lang="en-US" dirty="0"/>
              <a:t>AVIM within Educational Policies</a:t>
            </a:r>
            <a:endParaRPr lang="ca-ES" dirty="0"/>
          </a:p>
        </p:txBody>
      </p:sp>
      <p:sp>
        <p:nvSpPr>
          <p:cNvPr id="13" name="Contenidor de text 1">
            <a:extLst>
              <a:ext uri="{FF2B5EF4-FFF2-40B4-BE49-F238E27FC236}">
                <a16:creationId xmlns:a16="http://schemas.microsoft.com/office/drawing/2014/main" id="{5318E714-163F-A9BA-54F2-85DF3B96C625}"/>
              </a:ext>
            </a:extLst>
          </p:cNvPr>
          <p:cNvSpPr txBox="1">
            <a:spLocks/>
          </p:cNvSpPr>
          <p:nvPr/>
        </p:nvSpPr>
        <p:spPr>
          <a:xfrm>
            <a:off x="971350" y="1425387"/>
            <a:ext cx="10270141" cy="2636968"/>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rgbClr val="C00000"/>
                </a:solidFill>
              </a:rPr>
              <a:t>The government of the autonomous community of Catalonia has decided that actions aimed at </a:t>
            </a:r>
            <a:r>
              <a:rPr lang="en-US" sz="2400" b="1" dirty="0">
                <a:solidFill>
                  <a:srgbClr val="C00000"/>
                </a:solidFill>
              </a:rPr>
              <a:t>improving the teaching and learning of language and mathematics</a:t>
            </a:r>
            <a:r>
              <a:rPr lang="en-US" sz="2400" dirty="0">
                <a:solidFill>
                  <a:srgbClr val="C00000"/>
                </a:solidFill>
              </a:rPr>
              <a:t> should be prioritized.</a:t>
            </a:r>
            <a:endParaRPr lang="ca-ES" sz="2000" b="1" dirty="0">
              <a:solidFill>
                <a:srgbClr val="C00000"/>
              </a:solidFill>
            </a:endParaRPr>
          </a:p>
        </p:txBody>
      </p:sp>
      <p:sp>
        <p:nvSpPr>
          <p:cNvPr id="8" name="Contenidor de text 1">
            <a:extLst>
              <a:ext uri="{FF2B5EF4-FFF2-40B4-BE49-F238E27FC236}">
                <a16:creationId xmlns:a16="http://schemas.microsoft.com/office/drawing/2014/main" id="{512DE2A7-EE2B-B59A-C94F-EC457FD8AB59}"/>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pic>
        <p:nvPicPr>
          <p:cNvPr id="3" name="Imatge 2">
            <a:extLst>
              <a:ext uri="{FF2B5EF4-FFF2-40B4-BE49-F238E27FC236}">
                <a16:creationId xmlns:a16="http://schemas.microsoft.com/office/drawing/2014/main" id="{B6FFE01F-2C20-9E33-64C0-78B0AC4EA7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1138" y="2747108"/>
            <a:ext cx="2840172" cy="2840172"/>
          </a:xfrm>
          <a:prstGeom prst="rect">
            <a:avLst/>
          </a:prstGeom>
        </p:spPr>
      </p:pic>
      <p:sp>
        <p:nvSpPr>
          <p:cNvPr id="4" name="QuadreDeText 3">
            <a:extLst>
              <a:ext uri="{FF2B5EF4-FFF2-40B4-BE49-F238E27FC236}">
                <a16:creationId xmlns:a16="http://schemas.microsoft.com/office/drawing/2014/main" id="{89BD8209-8855-93C9-BEA0-9128A438F318}"/>
              </a:ext>
            </a:extLst>
          </p:cNvPr>
          <p:cNvSpPr txBox="1"/>
          <p:nvPr/>
        </p:nvSpPr>
        <p:spPr>
          <a:xfrm>
            <a:off x="7628254" y="5433392"/>
            <a:ext cx="426399" cy="153888"/>
          </a:xfrm>
          <a:prstGeom prst="rect">
            <a:avLst/>
          </a:prstGeom>
        </p:spPr>
        <p:txBody>
          <a:bodyPr wrap="none" lIns="0" tIns="0" rIns="0" bIns="0" rtlCol="0">
            <a:spAutoFit/>
          </a:bodyPr>
          <a:lstStyle/>
          <a:p>
            <a:r>
              <a:rPr lang="ca-ES" sz="1000" dirty="0" err="1"/>
              <a:t>Freepik</a:t>
            </a:r>
            <a:endParaRPr lang="es-ES" sz="1000" dirty="0"/>
          </a:p>
        </p:txBody>
      </p:sp>
      <p:pic>
        <p:nvPicPr>
          <p:cNvPr id="7" name="Imatge 6">
            <a:extLst>
              <a:ext uri="{FF2B5EF4-FFF2-40B4-BE49-F238E27FC236}">
                <a16:creationId xmlns:a16="http://schemas.microsoft.com/office/drawing/2014/main" id="{887ABE0D-F066-2B90-854F-58C1C8B480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27151" y="2796920"/>
            <a:ext cx="2635693" cy="2635693"/>
          </a:xfrm>
          <a:prstGeom prst="rect">
            <a:avLst/>
          </a:prstGeom>
        </p:spPr>
      </p:pic>
      <p:sp>
        <p:nvSpPr>
          <p:cNvPr id="9" name="QuadreDeText 8">
            <a:extLst>
              <a:ext uri="{FF2B5EF4-FFF2-40B4-BE49-F238E27FC236}">
                <a16:creationId xmlns:a16="http://schemas.microsoft.com/office/drawing/2014/main" id="{C2FE0A64-945F-7260-1878-567C4347B80D}"/>
              </a:ext>
            </a:extLst>
          </p:cNvPr>
          <p:cNvSpPr txBox="1"/>
          <p:nvPr/>
        </p:nvSpPr>
        <p:spPr>
          <a:xfrm>
            <a:off x="4087757" y="5433392"/>
            <a:ext cx="426399" cy="153888"/>
          </a:xfrm>
          <a:prstGeom prst="rect">
            <a:avLst/>
          </a:prstGeom>
        </p:spPr>
        <p:txBody>
          <a:bodyPr wrap="square" lIns="0" tIns="0" rIns="0" bIns="0" rtlCol="0">
            <a:spAutoFit/>
          </a:bodyPr>
          <a:lstStyle/>
          <a:p>
            <a:r>
              <a:rPr lang="ca-ES" sz="1000" dirty="0" err="1"/>
              <a:t>Freepik</a:t>
            </a:r>
            <a:endParaRPr lang="es-ES" sz="1000" dirty="0"/>
          </a:p>
        </p:txBody>
      </p:sp>
    </p:spTree>
    <p:extLst>
      <p:ext uri="{BB962C8B-B14F-4D97-AF65-F5344CB8AC3E}">
        <p14:creationId xmlns:p14="http://schemas.microsoft.com/office/powerpoint/2010/main" val="3077473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F181E-B785-51C9-1524-D80C62F9312E}"/>
            </a:ext>
          </a:extLst>
        </p:cNvPr>
        <p:cNvGrpSpPr/>
        <p:nvPr/>
      </p:nvGrpSpPr>
      <p:grpSpPr>
        <a:xfrm>
          <a:off x="0" y="0"/>
          <a:ext cx="0" cy="0"/>
          <a:chOff x="0" y="0"/>
          <a:chExt cx="0" cy="0"/>
        </a:xfrm>
      </p:grpSpPr>
      <p:sp>
        <p:nvSpPr>
          <p:cNvPr id="6" name="Títol 5">
            <a:extLst>
              <a:ext uri="{FF2B5EF4-FFF2-40B4-BE49-F238E27FC236}">
                <a16:creationId xmlns:a16="http://schemas.microsoft.com/office/drawing/2014/main" id="{C1579A81-3066-5C49-AB1E-C6937B4B3429}"/>
              </a:ext>
            </a:extLst>
          </p:cNvPr>
          <p:cNvSpPr>
            <a:spLocks noGrp="1"/>
          </p:cNvSpPr>
          <p:nvPr>
            <p:ph type="title"/>
          </p:nvPr>
        </p:nvSpPr>
        <p:spPr>
          <a:xfrm>
            <a:off x="1039444" y="537152"/>
            <a:ext cx="10759576" cy="428232"/>
          </a:xfrm>
        </p:spPr>
        <p:txBody>
          <a:bodyPr/>
          <a:lstStyle/>
          <a:p>
            <a:r>
              <a:rPr lang="en-US" dirty="0"/>
              <a:t>Purposes of the AVIM</a:t>
            </a:r>
            <a:endParaRPr lang="ca-ES" dirty="0"/>
          </a:p>
        </p:txBody>
      </p:sp>
      <p:sp>
        <p:nvSpPr>
          <p:cNvPr id="13" name="Contenidor de text 1">
            <a:extLst>
              <a:ext uri="{FF2B5EF4-FFF2-40B4-BE49-F238E27FC236}">
                <a16:creationId xmlns:a16="http://schemas.microsoft.com/office/drawing/2014/main" id="{42C2A277-4B3D-76DC-1259-9431FF464677}"/>
              </a:ext>
            </a:extLst>
          </p:cNvPr>
          <p:cNvSpPr txBox="1">
            <a:spLocks/>
          </p:cNvSpPr>
          <p:nvPr/>
        </p:nvSpPr>
        <p:spPr>
          <a:xfrm>
            <a:off x="1039444" y="1205843"/>
            <a:ext cx="10270141" cy="4310125"/>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Courier New" panose="02070309020205020404" pitchFamily="49" charset="0"/>
              <a:buChar char="o"/>
            </a:pPr>
            <a:r>
              <a:rPr lang="en-US" sz="2000" dirty="0">
                <a:solidFill>
                  <a:srgbClr val="C00000"/>
                </a:solidFill>
              </a:rPr>
              <a:t>Promote reflection by schools on the quality of the implementation of their educational project.</a:t>
            </a:r>
          </a:p>
          <a:p>
            <a:pPr marL="342900" indent="-342900">
              <a:buFont typeface="Courier New" panose="02070309020205020404" pitchFamily="49" charset="0"/>
              <a:buChar char="o"/>
            </a:pPr>
            <a:r>
              <a:rPr lang="en-US" sz="2000" dirty="0">
                <a:solidFill>
                  <a:srgbClr val="C00000"/>
                </a:solidFill>
              </a:rPr>
              <a:t>Provide objective elements that help generate a shared vision of the strengths, satisfactory points, points that can be improved and critical points of the school in terms of organizational, pedagogical and results aspects.</a:t>
            </a:r>
          </a:p>
          <a:p>
            <a:pPr marL="342900" indent="-342900">
              <a:buFont typeface="Courier New" panose="02070309020205020404" pitchFamily="49" charset="0"/>
              <a:buChar char="o"/>
            </a:pPr>
            <a:r>
              <a:rPr lang="en-US" sz="2000" dirty="0">
                <a:solidFill>
                  <a:srgbClr val="C00000"/>
                </a:solidFill>
              </a:rPr>
              <a:t>Provide a diagnosis of the evaluated teaching-learning processes that help take measures aimed at improving educational results.</a:t>
            </a:r>
          </a:p>
          <a:p>
            <a:pPr marL="342900" indent="-342900">
              <a:buFont typeface="Courier New" panose="02070309020205020404" pitchFamily="49" charset="0"/>
              <a:buChar char="o"/>
            </a:pPr>
            <a:r>
              <a:rPr lang="en-US" sz="2000" dirty="0">
                <a:solidFill>
                  <a:srgbClr val="C00000"/>
                </a:solidFill>
              </a:rPr>
              <a:t>Specify the improvement proposals that need to be prioritized and ensure their application.</a:t>
            </a:r>
          </a:p>
          <a:p>
            <a:pPr marL="342900" indent="-342900">
              <a:buFont typeface="Courier New" panose="02070309020205020404" pitchFamily="49" charset="0"/>
              <a:buChar char="o"/>
            </a:pPr>
            <a:r>
              <a:rPr lang="en-US" sz="2000" dirty="0">
                <a:solidFill>
                  <a:srgbClr val="C00000"/>
                </a:solidFill>
              </a:rPr>
              <a:t>Provide relevant information on the state of the education system in the evaluated elements that may be useful to the inspection itself and to other units of the Department of Education and Vocational Training.</a:t>
            </a:r>
            <a:endParaRPr lang="ca-ES" sz="2000" dirty="0">
              <a:solidFill>
                <a:srgbClr val="C00000"/>
              </a:solidFill>
            </a:endParaRPr>
          </a:p>
        </p:txBody>
      </p:sp>
      <p:sp>
        <p:nvSpPr>
          <p:cNvPr id="8" name="Contenidor de text 1">
            <a:extLst>
              <a:ext uri="{FF2B5EF4-FFF2-40B4-BE49-F238E27FC236}">
                <a16:creationId xmlns:a16="http://schemas.microsoft.com/office/drawing/2014/main" id="{36936E55-3E4C-FDDD-DA9E-5ACAF1F0EB7C}"/>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3938169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idor de text 6"/>
          <p:cNvSpPr>
            <a:spLocks noGrp="1"/>
          </p:cNvSpPr>
          <p:nvPr>
            <p:ph type="body" sz="quarter" idx="27"/>
          </p:nvPr>
        </p:nvSpPr>
        <p:spPr/>
        <p:txBody>
          <a:bodyPr/>
          <a:lstStyle/>
          <a:p>
            <a:r>
              <a:rPr lang="ca-ES" dirty="0"/>
              <a:t>2</a:t>
            </a:r>
          </a:p>
        </p:txBody>
      </p:sp>
      <p:sp>
        <p:nvSpPr>
          <p:cNvPr id="5" name="Títol 4"/>
          <p:cNvSpPr>
            <a:spLocks noGrp="1"/>
          </p:cNvSpPr>
          <p:nvPr>
            <p:ph type="title"/>
          </p:nvPr>
        </p:nvSpPr>
        <p:spPr/>
        <p:txBody>
          <a:bodyPr/>
          <a:lstStyle/>
          <a:p>
            <a:r>
              <a:rPr lang="en-US" dirty="0"/>
              <a:t>The Role of the Education Inspectorate</a:t>
            </a:r>
            <a:endParaRPr lang="ca-ES" dirty="0"/>
          </a:p>
        </p:txBody>
      </p:sp>
      <p:sp>
        <p:nvSpPr>
          <p:cNvPr id="10" name="Contenidor de text 1">
            <a:extLst>
              <a:ext uri="{FF2B5EF4-FFF2-40B4-BE49-F238E27FC236}">
                <a16:creationId xmlns:a16="http://schemas.microsoft.com/office/drawing/2014/main" id="{BC17DC47-DC2F-FB3A-34D3-F03AC6E6C648}"/>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Tree>
    <p:extLst>
      <p:ext uri="{BB962C8B-B14F-4D97-AF65-F5344CB8AC3E}">
        <p14:creationId xmlns:p14="http://schemas.microsoft.com/office/powerpoint/2010/main" val="297418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ol 5"/>
          <p:cNvSpPr>
            <a:spLocks noGrp="1"/>
          </p:cNvSpPr>
          <p:nvPr>
            <p:ph type="title"/>
          </p:nvPr>
        </p:nvSpPr>
        <p:spPr>
          <a:xfrm>
            <a:off x="1029716" y="622071"/>
            <a:ext cx="10759576" cy="428232"/>
          </a:xfrm>
        </p:spPr>
        <p:txBody>
          <a:bodyPr/>
          <a:lstStyle/>
          <a:p>
            <a:r>
              <a:rPr lang="ca-ES" dirty="0" err="1"/>
              <a:t>The</a:t>
            </a:r>
            <a:r>
              <a:rPr lang="ca-ES" dirty="0"/>
              <a:t> </a:t>
            </a:r>
            <a:r>
              <a:rPr lang="ca-ES" dirty="0" err="1"/>
              <a:t>Education</a:t>
            </a:r>
            <a:r>
              <a:rPr lang="ca-ES" dirty="0"/>
              <a:t> </a:t>
            </a:r>
            <a:r>
              <a:rPr lang="ca-ES" dirty="0" err="1"/>
              <a:t>Inspectorate</a:t>
            </a:r>
            <a:r>
              <a:rPr lang="ca-ES" dirty="0"/>
              <a:t> </a:t>
            </a:r>
            <a:r>
              <a:rPr lang="ca-ES" dirty="0" err="1"/>
              <a:t>Evaluates</a:t>
            </a:r>
            <a:endParaRPr lang="ca-ES" dirty="0"/>
          </a:p>
        </p:txBody>
      </p:sp>
      <p:sp>
        <p:nvSpPr>
          <p:cNvPr id="13" name="Contenidor de text 1"/>
          <p:cNvSpPr txBox="1">
            <a:spLocks/>
          </p:cNvSpPr>
          <p:nvPr/>
        </p:nvSpPr>
        <p:spPr>
          <a:xfrm>
            <a:off x="1029716" y="4826136"/>
            <a:ext cx="9679155" cy="1497449"/>
          </a:xfrm>
          <a:prstGeom prst="rect">
            <a:avLst/>
          </a:prstGeom>
        </p:spPr>
        <p:txBody>
          <a:bodyPr lIns="0" tIns="0" rIns="0" bIns="0"/>
          <a:lstStyle>
            <a:lvl1pPr marL="0" indent="0" algn="l" defTabSz="914400" rtl="0" eaLnBrk="1" latinLnBrk="0" hangingPunct="1">
              <a:lnSpc>
                <a:spcPct val="100000"/>
              </a:lnSpc>
              <a:spcBef>
                <a:spcPts val="1000"/>
              </a:spcBef>
              <a:buClr>
                <a:srgbClr val="C00000"/>
              </a:buClr>
              <a:buFontTx/>
              <a:buNone/>
              <a:defRPr sz="18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rgbClr val="C00000"/>
              </a:buClr>
              <a:buFont typeface="Courier New" panose="02070309020205020404" pitchFamily="49" charset="0"/>
              <a:buChar char="o"/>
              <a:defRPr sz="1800" kern="1200">
                <a:solidFill>
                  <a:schemeClr val="tx1"/>
                </a:solidFill>
                <a:latin typeface="+mn-lt"/>
                <a:ea typeface="+mn-ea"/>
                <a:cs typeface="+mn-cs"/>
              </a:defRPr>
            </a:lvl2pPr>
            <a:lvl3pPr marL="625475" indent="-228600" algn="l" defTabSz="914400" rtl="0" eaLnBrk="1" latinLnBrk="0" hangingPunct="1">
              <a:lnSpc>
                <a:spcPct val="100000"/>
              </a:lnSpc>
              <a:spcBef>
                <a:spcPts val="500"/>
              </a:spcBef>
              <a:buClr>
                <a:srgbClr val="C00000"/>
              </a:buClr>
              <a:buFont typeface="Arial" panose="020B0604020202020204" pitchFamily="34" charset="0"/>
              <a:buChar char="•"/>
              <a:tabLst>
                <a:tab pos="625475" algn="l"/>
              </a:tabLst>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rgbClr val="C00000"/>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rgbClr val="C00000"/>
                </a:solidFill>
              </a:rPr>
              <a:t>The Catalan education law lists the functions of the Education Inspectorate and establishes as its first function the supervision and </a:t>
            </a:r>
            <a:r>
              <a:rPr lang="en-US" sz="2400" b="1" dirty="0">
                <a:solidFill>
                  <a:srgbClr val="C00000"/>
                </a:solidFill>
              </a:rPr>
              <a:t>evaluation</a:t>
            </a:r>
            <a:r>
              <a:rPr lang="en-US" sz="2400" dirty="0">
                <a:solidFill>
                  <a:srgbClr val="C00000"/>
                </a:solidFill>
              </a:rPr>
              <a:t> of educational centers and services.</a:t>
            </a:r>
            <a:endParaRPr lang="ca-ES" sz="2400" dirty="0"/>
          </a:p>
        </p:txBody>
      </p:sp>
      <p:sp>
        <p:nvSpPr>
          <p:cNvPr id="9" name="Contenidor de text 1">
            <a:extLst>
              <a:ext uri="{FF2B5EF4-FFF2-40B4-BE49-F238E27FC236}">
                <a16:creationId xmlns:a16="http://schemas.microsoft.com/office/drawing/2014/main" id="{8F00D6C9-7674-D936-123E-AA3B9ECAC380}"/>
              </a:ext>
            </a:extLst>
          </p:cNvPr>
          <p:cNvSpPr>
            <a:spLocks noGrp="1"/>
          </p:cNvSpPr>
          <p:nvPr>
            <p:ph type="body" sz="quarter" idx="26"/>
          </p:nvPr>
        </p:nvSpPr>
        <p:spPr>
          <a:xfrm>
            <a:off x="700088" y="6629400"/>
            <a:ext cx="4835525" cy="114300"/>
          </a:xfrm>
          <a:prstGeom prst="rect">
            <a:avLst/>
          </a:prstGeom>
        </p:spPr>
        <p:txBody>
          <a:bodyPr/>
          <a:lstStyle/>
          <a:p>
            <a:r>
              <a:rPr lang="en-US" dirty="0"/>
              <a:t>Comprehensive Evaluation for Improvement in Educational Centers in Catalonia</a:t>
            </a:r>
            <a:endParaRPr lang="ca-ES" dirty="0"/>
          </a:p>
        </p:txBody>
      </p:sp>
      <p:sp>
        <p:nvSpPr>
          <p:cNvPr id="4" name="QuadreDeText 3">
            <a:extLst>
              <a:ext uri="{FF2B5EF4-FFF2-40B4-BE49-F238E27FC236}">
                <a16:creationId xmlns:a16="http://schemas.microsoft.com/office/drawing/2014/main" id="{DE33A1D7-7E9C-9AC1-4942-4941160FC01B}"/>
              </a:ext>
            </a:extLst>
          </p:cNvPr>
          <p:cNvSpPr txBox="1"/>
          <p:nvPr/>
        </p:nvSpPr>
        <p:spPr>
          <a:xfrm>
            <a:off x="5669768" y="4479888"/>
            <a:ext cx="593602" cy="153888"/>
          </a:xfrm>
          <a:prstGeom prst="rect">
            <a:avLst/>
          </a:prstGeom>
        </p:spPr>
        <p:txBody>
          <a:bodyPr wrap="square" lIns="0" tIns="0" rIns="0" bIns="0" rtlCol="0">
            <a:spAutoFit/>
          </a:bodyPr>
          <a:lstStyle/>
          <a:p>
            <a:r>
              <a:rPr lang="ca-ES" sz="1000" dirty="0" err="1"/>
              <a:t>kornkun</a:t>
            </a:r>
            <a:endParaRPr lang="es-ES" sz="1000" dirty="0"/>
          </a:p>
        </p:txBody>
      </p:sp>
      <p:pic>
        <p:nvPicPr>
          <p:cNvPr id="7" name="Imatge 6">
            <a:extLst>
              <a:ext uri="{FF2B5EF4-FFF2-40B4-BE49-F238E27FC236}">
                <a16:creationId xmlns:a16="http://schemas.microsoft.com/office/drawing/2014/main" id="{744F0236-5ED2-2886-D317-3D28C5A4C5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4396" y="1005513"/>
            <a:ext cx="3589791" cy="3589791"/>
          </a:xfrm>
          <a:prstGeom prst="rect">
            <a:avLst/>
          </a:prstGeom>
        </p:spPr>
      </p:pic>
    </p:spTree>
    <p:extLst>
      <p:ext uri="{BB962C8B-B14F-4D97-AF65-F5344CB8AC3E}">
        <p14:creationId xmlns:p14="http://schemas.microsoft.com/office/powerpoint/2010/main" val="3753903900"/>
      </p:ext>
    </p:extLst>
  </p:cSld>
  <p:clrMapOvr>
    <a:masterClrMapping/>
  </p:clrMapOvr>
</p:sld>
</file>

<file path=ppt/theme/theme1.xml><?xml version="1.0" encoding="utf-8"?>
<a:theme xmlns:a="http://schemas.openxmlformats.org/drawingml/2006/main" name="1 - Portades">
  <a:themeElements>
    <a:clrScheme name="PresentacióPPTGeneralitatCatalunya">
      <a:dk1>
        <a:sysClr val="windowText" lastClr="000000"/>
      </a:dk1>
      <a:lt1>
        <a:sysClr val="window" lastClr="FFFFFF"/>
      </a:lt1>
      <a:dk2>
        <a:srgbClr val="666666"/>
      </a:dk2>
      <a:lt2>
        <a:srgbClr val="FFFFFF"/>
      </a:lt2>
      <a:accent1>
        <a:srgbClr val="C00000"/>
      </a:accent1>
      <a:accent2>
        <a:srgbClr val="666666"/>
      </a:accent2>
      <a:accent3>
        <a:srgbClr val="C00000"/>
      </a:accent3>
      <a:accent4>
        <a:srgbClr val="BFBFBF"/>
      </a:accent4>
      <a:accent5>
        <a:srgbClr val="656565"/>
      </a:accent5>
      <a:accent6>
        <a:srgbClr val="656565"/>
      </a:accent6>
      <a:hlink>
        <a:srgbClr val="C00000"/>
      </a:hlink>
      <a:folHlink>
        <a:srgbClr val="65656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ció.pptx" id="{F177A54F-E21D-4F59-B5BA-C15907C52858}" vid="{DE3F7BED-0561-4732-AFBA-3664F685FE26}"/>
    </a:ext>
  </a:extLst>
</a:theme>
</file>

<file path=ppt/theme/theme2.xml><?xml version="1.0" encoding="utf-8"?>
<a:theme xmlns:a="http://schemas.openxmlformats.org/drawingml/2006/main" name="2 - Textos i imatges">
  <a:themeElements>
    <a:clrScheme name="PresentacióPPTGeneralitatCatalunya">
      <a:dk1>
        <a:sysClr val="windowText" lastClr="000000"/>
      </a:dk1>
      <a:lt1>
        <a:sysClr val="window" lastClr="FFFFFF"/>
      </a:lt1>
      <a:dk2>
        <a:srgbClr val="666666"/>
      </a:dk2>
      <a:lt2>
        <a:srgbClr val="FFFFFF"/>
      </a:lt2>
      <a:accent1>
        <a:srgbClr val="C00000"/>
      </a:accent1>
      <a:accent2>
        <a:srgbClr val="666666"/>
      </a:accent2>
      <a:accent3>
        <a:srgbClr val="C00000"/>
      </a:accent3>
      <a:accent4>
        <a:srgbClr val="BFBFBF"/>
      </a:accent4>
      <a:accent5>
        <a:srgbClr val="656565"/>
      </a:accent5>
      <a:accent6>
        <a:srgbClr val="656565"/>
      </a:accent6>
      <a:hlink>
        <a:srgbClr val="C00000"/>
      </a:hlink>
      <a:folHlink>
        <a:srgbClr val="65656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lIns="0" tIns="0" rIns="0" bIns="0"/>
      <a:lstStyle>
        <a:defPPr>
          <a:defRPr dirty="0">
            <a:solidFill>
              <a:srgbClr val="999999"/>
            </a:solidFill>
          </a:defRPr>
        </a:defPPr>
      </a:lstStyle>
    </a:txDef>
  </a:objectDefaults>
  <a:extraClrSchemeLst/>
  <a:extLst>
    <a:ext uri="{05A4C25C-085E-4340-85A3-A5531E510DB2}">
      <thm15:themeFamily xmlns:thm15="http://schemas.microsoft.com/office/thememl/2012/main" name="Presentació.pptx" id="{F177A54F-E21D-4F59-B5BA-C15907C52858}" vid="{38AE5C37-D397-45E1-B7E8-9C2FE87A7B3C}"/>
    </a:ext>
  </a:extLst>
</a:theme>
</file>

<file path=ppt/theme/theme3.xml><?xml version="1.0" encoding="utf-8"?>
<a:theme xmlns:a="http://schemas.openxmlformats.org/drawingml/2006/main" name="3 - Columnes amb icones i xifres destacades">
  <a:themeElements>
    <a:clrScheme name="PresentacióPPTGeneralitatCatalunya">
      <a:dk1>
        <a:sysClr val="windowText" lastClr="000000"/>
      </a:dk1>
      <a:lt1>
        <a:sysClr val="window" lastClr="FFFFFF"/>
      </a:lt1>
      <a:dk2>
        <a:srgbClr val="666666"/>
      </a:dk2>
      <a:lt2>
        <a:srgbClr val="FFFFFF"/>
      </a:lt2>
      <a:accent1>
        <a:srgbClr val="C00000"/>
      </a:accent1>
      <a:accent2>
        <a:srgbClr val="666666"/>
      </a:accent2>
      <a:accent3>
        <a:srgbClr val="C00000"/>
      </a:accent3>
      <a:accent4>
        <a:srgbClr val="BFBFBF"/>
      </a:accent4>
      <a:accent5>
        <a:srgbClr val="656565"/>
      </a:accent5>
      <a:accent6>
        <a:srgbClr val="656565"/>
      </a:accent6>
      <a:hlink>
        <a:srgbClr val="C00000"/>
      </a:hlink>
      <a:folHlink>
        <a:srgbClr val="65656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ció.pptx" id="{F177A54F-E21D-4F59-B5BA-C15907C52858}" vid="{A14D0DBB-6897-4D37-9791-E60024810555}"/>
    </a:ext>
  </a:extLst>
</a:theme>
</file>

<file path=ppt/theme/theme4.xml><?xml version="1.0" encoding="utf-8"?>
<a:theme xmlns:a="http://schemas.openxmlformats.org/drawingml/2006/main" name="4 - Passos i processos">
  <a:themeElements>
    <a:clrScheme name="PresentacióPPTGeneralitatCatalunya">
      <a:dk1>
        <a:sysClr val="windowText" lastClr="000000"/>
      </a:dk1>
      <a:lt1>
        <a:sysClr val="window" lastClr="FFFFFF"/>
      </a:lt1>
      <a:dk2>
        <a:srgbClr val="666666"/>
      </a:dk2>
      <a:lt2>
        <a:srgbClr val="FFFFFF"/>
      </a:lt2>
      <a:accent1>
        <a:srgbClr val="C00000"/>
      </a:accent1>
      <a:accent2>
        <a:srgbClr val="666666"/>
      </a:accent2>
      <a:accent3>
        <a:srgbClr val="C00000"/>
      </a:accent3>
      <a:accent4>
        <a:srgbClr val="BFBFBF"/>
      </a:accent4>
      <a:accent5>
        <a:srgbClr val="656565"/>
      </a:accent5>
      <a:accent6>
        <a:srgbClr val="656565"/>
      </a:accent6>
      <a:hlink>
        <a:srgbClr val="C00000"/>
      </a:hlink>
      <a:folHlink>
        <a:srgbClr val="65656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ció.pptx" id="{F177A54F-E21D-4F59-B5BA-C15907C52858}" vid="{B1B1E2D7-A881-4D4F-AE0E-499DCD6C6FDF}"/>
    </a:ext>
  </a:extLst>
</a:theme>
</file>

<file path=ppt/theme/theme5.xml><?xml version="1.0" encoding="utf-8"?>
<a:theme xmlns:a="http://schemas.openxmlformats.org/drawingml/2006/main" name="5 - Tancament">
  <a:themeElements>
    <a:clrScheme name="Ofici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ció.pptx" id="{F177A54F-E21D-4F59-B5BA-C15907C52858}" vid="{8B53208B-F081-4871-800B-7F2B73957C39}"/>
    </a:ext>
  </a:extLst>
</a:theme>
</file>

<file path=ppt/theme/theme6.xml><?xml version="1.0" encoding="utf-8"?>
<a:theme xmlns:a="http://schemas.openxmlformats.org/drawingml/2006/main" name="Tema de l'Office">
  <a:themeElements>
    <a:clrScheme name="Ofici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ici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Tema de l'Office">
  <a:themeElements>
    <a:clrScheme name="Ofici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ici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3734C0D629FB94695CBAD3DF24F7E48" ma:contentTypeVersion="18" ma:contentTypeDescription="Crea un document nou" ma:contentTypeScope="" ma:versionID="def7703eafe6e9ddd5920a14e742eaef">
  <xsd:schema xmlns:xsd="http://www.w3.org/2001/XMLSchema" xmlns:xs="http://www.w3.org/2001/XMLSchema" xmlns:p="http://schemas.microsoft.com/office/2006/metadata/properties" xmlns:ns3="bb5a4961-c461-4c09-8907-052e9377d00f" xmlns:ns4="04f85880-1e90-437c-b011-f9478f97cbf8" targetNamespace="http://schemas.microsoft.com/office/2006/metadata/properties" ma:root="true" ma:fieldsID="05d0c6196e6886505ff8ae0e88520f21" ns3:_="" ns4:_="">
    <xsd:import namespace="bb5a4961-c461-4c09-8907-052e9377d00f"/>
    <xsd:import namespace="04f85880-1e90-437c-b011-f9478f97cbf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5a4961-c461-4c09-8907-052e9377d0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4f85880-1e90-437c-b011-f9478f97cbf8" elementFormDefault="qualified">
    <xsd:import namespace="http://schemas.microsoft.com/office/2006/documentManagement/types"/>
    <xsd:import namespace="http://schemas.microsoft.com/office/infopath/2007/PartnerControls"/>
    <xsd:element name="SharedWithUsers" ma:index="14" nillable="true" ma:displayName="Compartit amb"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 compartit amb detalls" ma:internalName="SharedWithDetails" ma:readOnly="true">
      <xsd:simpleType>
        <xsd:restriction base="dms:Note">
          <xsd:maxLength value="255"/>
        </xsd:restriction>
      </xsd:simpleType>
    </xsd:element>
    <xsd:element name="SharingHintHash" ma:index="16" nillable="true" ma:displayName="Hash de la indicació per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us de contingut"/>
        <xsd:element ref="dc:title" minOccurs="0" maxOccurs="1" ma:index="4" ma:displayName="Títo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bb5a4961-c461-4c09-8907-052e9377d00f" xsi:nil="true"/>
  </documentManagement>
</p:properties>
</file>

<file path=customXml/itemProps1.xml><?xml version="1.0" encoding="utf-8"?>
<ds:datastoreItem xmlns:ds="http://schemas.openxmlformats.org/officeDocument/2006/customXml" ds:itemID="{153E6B65-DF07-49B5-A419-69DC38FA0CCF}">
  <ds:schemaRefs>
    <ds:schemaRef ds:uri="http://schemas.microsoft.com/sharepoint/v3/contenttype/forms"/>
  </ds:schemaRefs>
</ds:datastoreItem>
</file>

<file path=customXml/itemProps2.xml><?xml version="1.0" encoding="utf-8"?>
<ds:datastoreItem xmlns:ds="http://schemas.openxmlformats.org/officeDocument/2006/customXml" ds:itemID="{DD9E4167-980B-4448-95E4-416E6D14CC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5a4961-c461-4c09-8907-052e9377d00f"/>
    <ds:schemaRef ds:uri="04f85880-1e90-437c-b011-f9478f97cb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6232F4-5685-45E1-A092-37FC9D8A8E5B}">
  <ds:schemaRefs>
    <ds:schemaRef ds:uri="http://purl.org/dc/elements/1.1/"/>
    <ds:schemaRef ds:uri="http://schemas.microsoft.com/office/2006/metadata/properties"/>
    <ds:schemaRef ds:uri="bb5a4961-c461-4c09-8907-052e9377d00f"/>
    <ds:schemaRef ds:uri="http://purl.org/dc/terms/"/>
    <ds:schemaRef ds:uri="04f85880-1e90-437c-b011-f9478f97cbf8"/>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Presentació</Template>
  <TotalTime>5277</TotalTime>
  <Words>1556</Words>
  <Application>Microsoft Office PowerPoint</Application>
  <PresentationFormat>Widescreen</PresentationFormat>
  <Paragraphs>189</Paragraphs>
  <Slides>28</Slides>
  <Notes>13</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28</vt:i4>
      </vt:variant>
    </vt:vector>
  </HeadingPairs>
  <TitlesOfParts>
    <vt:vector size="36" baseType="lpstr">
      <vt:lpstr>Aptos</vt:lpstr>
      <vt:lpstr>Arial</vt:lpstr>
      <vt:lpstr>Courier New</vt:lpstr>
      <vt:lpstr>1 - Portades</vt:lpstr>
      <vt:lpstr>2 - Textos i imatges</vt:lpstr>
      <vt:lpstr>3 - Columnes amb icones i xifres destacades</vt:lpstr>
      <vt:lpstr>4 - Passos i processos</vt:lpstr>
      <vt:lpstr>5 - Tancament</vt:lpstr>
      <vt:lpstr>Avaluació integrada per a la millora (AVIM) Comprehensive Evaluation for School Improvement    </vt:lpstr>
      <vt:lpstr>Summary</vt:lpstr>
      <vt:lpstr>Why AVIM?</vt:lpstr>
      <vt:lpstr>AVIM in the Regulatory Framework</vt:lpstr>
      <vt:lpstr>AVIM as an Evaluation Model</vt:lpstr>
      <vt:lpstr>AVIM within Educational Policies</vt:lpstr>
      <vt:lpstr>Purposes of the AVIM</vt:lpstr>
      <vt:lpstr>The Role of the Education Inspectorate</vt:lpstr>
      <vt:lpstr>The Education Inspectorate Evaluates</vt:lpstr>
      <vt:lpstr>Two Inspectors for External Evaluation</vt:lpstr>
      <vt:lpstr>Dimensions of the AVIM</vt:lpstr>
      <vt:lpstr>Three Dimensions and Seven Sub-dimensions</vt:lpstr>
      <vt:lpstr>AVIM Application</vt:lpstr>
      <vt:lpstr>Time Frame</vt:lpstr>
      <vt:lpstr>Preliminary Phase</vt:lpstr>
      <vt:lpstr>Self-assessment Procedure</vt:lpstr>
      <vt:lpstr>Focused Assessment Procedure in Language and Mathematics</vt:lpstr>
      <vt:lpstr>Final Report</vt:lpstr>
      <vt:lpstr>Final Report</vt:lpstr>
      <vt:lpstr>Final Report</vt:lpstr>
      <vt:lpstr>Presentation of Results</vt:lpstr>
      <vt:lpstr>Meta-evaluation</vt:lpstr>
      <vt:lpstr>Implementation of Improvement Proposals</vt:lpstr>
      <vt:lpstr>AVIM Support Documentation</vt:lpstr>
      <vt:lpstr>AVIM Support Documentation</vt:lpstr>
      <vt:lpstr>Food for Thought</vt:lpstr>
      <vt:lpstr>PowerPoint Presentation</vt:lpstr>
      <vt:lpstr>PowerPoint Presentation</vt:lpstr>
    </vt:vector>
  </TitlesOfParts>
  <Company>Direcció General de Comunicació del Govern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per a presentacions en PPT</dc:title>
  <dc:subject>Patrons i diapositives de mostra per a l'elaboració de presentacions</dc:subject>
  <dc:creator>Generalitat de Catalunya</dc:creator>
  <cp:keywords>plantilla, ppt, presentacions, comunicació</cp:keywords>
  <cp:lastModifiedBy>Stela Mitsova</cp:lastModifiedBy>
  <cp:revision>149</cp:revision>
  <dcterms:created xsi:type="dcterms:W3CDTF">2024-05-10T08:41:51Z</dcterms:created>
  <dcterms:modified xsi:type="dcterms:W3CDTF">2026-06-05T06:59:54Z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0x01010023734C0D629FB94695CBAD3DF24F7E48</vt:lpwstr>
  </property>
</Properties>
</file>