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91" r:id="rId3"/>
  </p:sldMasterIdLst>
  <p:notesMasterIdLst>
    <p:notesMasterId r:id="rId15"/>
  </p:notesMasterIdLst>
  <p:sldIdLst>
    <p:sldId id="301" r:id="rId4"/>
    <p:sldId id="300" r:id="rId5"/>
    <p:sldId id="306" r:id="rId6"/>
    <p:sldId id="307" r:id="rId7"/>
    <p:sldId id="302" r:id="rId8"/>
    <p:sldId id="312" r:id="rId9"/>
    <p:sldId id="313" r:id="rId10"/>
    <p:sldId id="309" r:id="rId11"/>
    <p:sldId id="304" r:id="rId12"/>
    <p:sldId id="298" r:id="rId13"/>
    <p:sldId id="259" r:id="rId1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21E31D-27B9-41BB-B8BC-5169F77E890B}" type="doc">
      <dgm:prSet loTypeId="urn:microsoft.com/office/officeart/2005/8/layout/hierarchy3" loCatId="relationship" qsTypeId="urn:microsoft.com/office/officeart/2005/8/quickstyle/3d1" qsCatId="3D" csTypeId="urn:microsoft.com/office/officeart/2005/8/colors/accent1_1" csCatId="accent1" phldr="1"/>
      <dgm:spPr>
        <a:scene3d>
          <a:camera prst="perspectiveBelow"/>
          <a:lightRig rig="threePt" dir="t"/>
        </a:scene3d>
      </dgm:spPr>
      <dgm:t>
        <a:bodyPr/>
        <a:lstStyle/>
        <a:p>
          <a:endParaRPr lang="bg-BG"/>
        </a:p>
      </dgm:t>
    </dgm:pt>
    <dgm:pt modelId="{3FACD03B-6F58-4593-9E25-4E278BB7CF35}">
      <dgm:prSet phldrT="[Текст]"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endParaRPr lang="bg-BG" sz="4000" b="0" dirty="0">
            <a:solidFill>
              <a:schemeClr val="accent1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  <a:p>
          <a:r>
            <a:rPr lang="bg-BG" sz="3200" b="1" dirty="0">
              <a:solidFill>
                <a:schemeClr val="accent1">
                  <a:lumMod val="75000"/>
                </a:schemeClr>
              </a:solidFill>
              <a:latin typeface="+mn-lt"/>
              <a:cs typeface="Times New Roman" panose="02020603050405020304" pitchFamily="18" charset="0"/>
            </a:rPr>
            <a:t>Head of RDE </a:t>
          </a:r>
          <a:br>
            <a:rPr lang="bg-BG" sz="3600" dirty="0">
              <a:latin typeface="+mn-lt"/>
              <a:cs typeface="Times New Roman" panose="02020603050405020304" pitchFamily="18" charset="0"/>
            </a:rPr>
          </a:br>
          <a:r>
            <a:rPr lang="bg-BG" sz="2800" dirty="0" err="1">
              <a:latin typeface="+mn-lt"/>
              <a:cs typeface="Times New Roman" panose="02020603050405020304" pitchFamily="18" charset="0"/>
            </a:rPr>
            <a:t>Directs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coordinates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all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 administrative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operations</a:t>
          </a:r>
          <a:r>
            <a:rPr lang="bg-BG" sz="2800" b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  <a:t> </a:t>
          </a:r>
          <a:br>
            <a:rPr lang="bg-BG" sz="4000" b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</a:br>
          <a:endParaRPr lang="bg-BG" sz="4000" b="0" dirty="0">
            <a:solidFill>
              <a:schemeClr val="accent1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</dgm:t>
    </dgm:pt>
    <dgm:pt modelId="{41C8B183-E12E-4BB5-A4EB-0028FCA2E407}" type="parTrans" cxnId="{BAFF616E-C623-445B-AAB9-D529A28A928D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021AE065-6213-4CAB-9E5E-E4D6F83855B8}" type="sibTrans" cxnId="{BAFF616E-C623-445B-AAB9-D529A28A928D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7AF4803D-F45C-409A-BE1B-A65E77EAC2B6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bg-BG" sz="2600" b="1" dirty="0">
              <a:latin typeface="+mn-lt"/>
              <a:cs typeface="Times New Roman" panose="02020603050405020304" pitchFamily="18" charset="0"/>
            </a:rPr>
            <a:t>General </a:t>
          </a:r>
          <a:r>
            <a:rPr lang="bg-BG" sz="2600" b="1" dirty="0" err="1">
              <a:latin typeface="+mn-lt"/>
              <a:cs typeface="Times New Roman" panose="02020603050405020304" pitchFamily="18" charset="0"/>
            </a:rPr>
            <a:t>Administration</a:t>
          </a:r>
          <a:r>
            <a:rPr lang="bg-BG" sz="2600" b="1" dirty="0">
              <a:latin typeface="+mn-lt"/>
              <a:cs typeface="Times New Roman" panose="02020603050405020304" pitchFamily="18" charset="0"/>
            </a:rPr>
            <a:t>: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Structured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into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the Department for Administrative,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Legal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,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Financial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, and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Information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Services.</a:t>
          </a:r>
          <a:endParaRPr lang="bg-BG" sz="2600" b="0" dirty="0">
            <a:latin typeface="+mn-lt"/>
            <a:cs typeface="Times New Roman" panose="02020603050405020304" pitchFamily="18" charset="0"/>
          </a:endParaRPr>
        </a:p>
      </dgm:t>
    </dgm:pt>
    <dgm:pt modelId="{D9C49C6B-A456-423A-9C74-08E40DC85C71}" type="parTrans" cxnId="{F75D4C4A-832F-4BFA-B092-40495779DE01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4923F957-7BC3-42D0-AC2D-FCFC5D7D975F}" type="sibTrans" cxnId="{F75D4C4A-832F-4BFA-B092-40495779DE01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34D9A564-CC24-4641-8065-5FE4BEAF82B4}">
      <dgm:prSet custT="1"/>
      <dgm:spPr/>
      <dgm:t>
        <a:bodyPr/>
        <a:lstStyle/>
        <a:p>
          <a:pPr>
            <a:buNone/>
          </a:pPr>
          <a:r>
            <a:rPr lang="bg-BG" sz="2600" b="1" dirty="0" err="1">
              <a:latin typeface="+mn-lt"/>
              <a:cs typeface="Times New Roman" panose="02020603050405020304" pitchFamily="18" charset="0"/>
            </a:rPr>
            <a:t>Specialized</a:t>
          </a:r>
          <a:r>
            <a:rPr lang="bg-BG" sz="2600" b="1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b="1" dirty="0" err="1">
              <a:latin typeface="+mn-lt"/>
              <a:cs typeface="Times New Roman" panose="02020603050405020304" pitchFamily="18" charset="0"/>
            </a:rPr>
            <a:t>Administration</a:t>
          </a:r>
          <a:r>
            <a:rPr lang="bg-BG" sz="2600" b="1" dirty="0">
              <a:latin typeface="+mn-lt"/>
              <a:cs typeface="Times New Roman" panose="02020603050405020304" pitchFamily="18" charset="0"/>
            </a:rPr>
            <a:t>: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Organized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into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the "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Organizational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Methodological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Activities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Control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" (OMAC) Department,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which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works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directly</a:t>
          </a:r>
          <a:r>
            <a:rPr lang="bg-BG" sz="2600" dirty="0">
              <a:latin typeface="+mn-lt"/>
              <a:cs typeface="Times New Roman" panose="02020603050405020304" pitchFamily="18" charset="0"/>
            </a:rPr>
            <a:t> with educational </a:t>
          </a:r>
          <a:r>
            <a:rPr lang="bg-BG" sz="2600" dirty="0" err="1">
              <a:latin typeface="+mn-lt"/>
              <a:cs typeface="Times New Roman" panose="02020603050405020304" pitchFamily="18" charset="0"/>
            </a:rPr>
            <a:t>institutions</a:t>
          </a:r>
          <a:endParaRPr lang="bg-BG" sz="2600" b="0" dirty="0">
            <a:latin typeface="+mn-lt"/>
            <a:cs typeface="Times New Roman" panose="02020603050405020304" pitchFamily="18" charset="0"/>
          </a:endParaRPr>
        </a:p>
      </dgm:t>
    </dgm:pt>
    <dgm:pt modelId="{2A854799-B1A9-4CEF-B08B-B461FD2A69A8}" type="sibTrans" cxnId="{36284564-FEA7-4AD8-8D65-CFB437254C5D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619838E6-E137-4990-96BA-2B614D33DFEF}" type="parTrans" cxnId="{36284564-FEA7-4AD8-8D65-CFB437254C5D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992B231F-35CF-4093-813A-CB5ACC3AD6AE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2800" b="1" dirty="0">
              <a:latin typeface="+mn-lt"/>
              <a:cs typeface="Times New Roman" panose="02020603050405020304" pitchFamily="18" charset="0"/>
            </a:rPr>
            <a:t>Core Functions:</a:t>
          </a:r>
          <a:r>
            <a:rPr lang="bg-BG" sz="2800" b="1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Management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 (State Policy),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Regulatory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/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Control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,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Methodological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, and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Coordinating</a:t>
          </a:r>
          <a:r>
            <a:rPr lang="bg-BG" sz="28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dirty="0" err="1">
              <a:latin typeface="+mn-lt"/>
              <a:cs typeface="Times New Roman" panose="02020603050405020304" pitchFamily="18" charset="0"/>
            </a:rPr>
            <a:t>Functions</a:t>
          </a:r>
          <a:endParaRPr lang="bg-BG" sz="2800" b="0" dirty="0">
            <a:latin typeface="+mn-lt"/>
            <a:cs typeface="Times New Roman" panose="02020603050405020304" pitchFamily="18" charset="0"/>
          </a:endParaRPr>
        </a:p>
      </dgm:t>
    </dgm:pt>
    <dgm:pt modelId="{F31CD1A3-6A2F-4382-8B2D-29C3A74E16CE}" type="parTrans" cxnId="{19D264D5-6527-4412-B815-FE1D86FFFEB2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8000EC92-61CC-4086-A872-9ED8896E831A}" type="sibTrans" cxnId="{19D264D5-6527-4412-B815-FE1D86FFFEB2}">
      <dgm:prSet/>
      <dgm:spPr/>
      <dgm:t>
        <a:bodyPr/>
        <a:lstStyle/>
        <a:p>
          <a:endParaRPr lang="bg-BG">
            <a:latin typeface="+mn-lt"/>
            <a:cs typeface="Times New Roman" panose="02020603050405020304" pitchFamily="18" charset="0"/>
          </a:endParaRPr>
        </a:p>
      </dgm:t>
    </dgm:pt>
    <dgm:pt modelId="{9EBE4C93-F4A4-4F04-9680-1B091A55FD53}" type="pres">
      <dgm:prSet presAssocID="{E621E31D-27B9-41BB-B8BC-5169F77E890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3DAE49-B48F-4D66-B65E-64B32FE1B56E}" type="pres">
      <dgm:prSet presAssocID="{3FACD03B-6F58-4593-9E25-4E278BB7CF35}" presName="root" presStyleCnt="0"/>
      <dgm:spPr/>
    </dgm:pt>
    <dgm:pt modelId="{EA8A19C2-51E7-4580-8FF9-0E3872F1D9C5}" type="pres">
      <dgm:prSet presAssocID="{3FACD03B-6F58-4593-9E25-4E278BB7CF35}" presName="rootComposite" presStyleCnt="0"/>
      <dgm:spPr/>
    </dgm:pt>
    <dgm:pt modelId="{5F8E8D58-036E-4C95-8F05-459879CECDCA}" type="pres">
      <dgm:prSet presAssocID="{3FACD03B-6F58-4593-9E25-4E278BB7CF35}" presName="rootText" presStyleLbl="node1" presStyleIdx="0" presStyleCnt="1" custScaleX="594889" custScaleY="126711" custLinFactNeighborX="21054" custLinFactNeighborY="15948"/>
      <dgm:spPr/>
    </dgm:pt>
    <dgm:pt modelId="{603E2D94-40EF-4E35-AAEF-C720082F5692}" type="pres">
      <dgm:prSet presAssocID="{3FACD03B-6F58-4593-9E25-4E278BB7CF35}" presName="rootConnector" presStyleLbl="node1" presStyleIdx="0" presStyleCnt="1"/>
      <dgm:spPr/>
    </dgm:pt>
    <dgm:pt modelId="{0FD6F5AD-E7A4-4724-AC42-20DB5590CD81}" type="pres">
      <dgm:prSet presAssocID="{3FACD03B-6F58-4593-9E25-4E278BB7CF35}" presName="childShape" presStyleCnt="0"/>
      <dgm:spPr/>
    </dgm:pt>
    <dgm:pt modelId="{AB96438D-F629-4052-A355-8FFAB6316FED}" type="pres">
      <dgm:prSet presAssocID="{619838E6-E137-4990-96BA-2B614D33DFEF}" presName="Name13" presStyleLbl="parChTrans1D2" presStyleIdx="0" presStyleCnt="3"/>
      <dgm:spPr/>
    </dgm:pt>
    <dgm:pt modelId="{7197D8B1-A408-491C-9C68-6D09BE429279}" type="pres">
      <dgm:prSet presAssocID="{34D9A564-CC24-4641-8065-5FE4BEAF82B4}" presName="childText" presStyleLbl="bgAcc1" presStyleIdx="0" presStyleCnt="3" custScaleX="757532" custScaleY="200672" custLinFactNeighborX="-8426" custLinFactNeighborY="9066">
        <dgm:presLayoutVars>
          <dgm:bulletEnabled val="1"/>
        </dgm:presLayoutVars>
      </dgm:prSet>
      <dgm:spPr/>
    </dgm:pt>
    <dgm:pt modelId="{CA96797A-942B-49B2-9D36-9EF4AADD8A93}" type="pres">
      <dgm:prSet presAssocID="{D9C49C6B-A456-423A-9C74-08E40DC85C71}" presName="Name13" presStyleLbl="parChTrans1D2" presStyleIdx="1" presStyleCnt="3"/>
      <dgm:spPr/>
    </dgm:pt>
    <dgm:pt modelId="{A1BEB107-861D-4806-B718-56917CE9A931}" type="pres">
      <dgm:prSet presAssocID="{7AF4803D-F45C-409A-BE1B-A65E77EAC2B6}" presName="childText" presStyleLbl="bgAcc1" presStyleIdx="1" presStyleCnt="3" custScaleX="707053" custScaleY="186599" custLinFactNeighborX="30283" custLinFactNeighborY="-630">
        <dgm:presLayoutVars>
          <dgm:bulletEnabled val="1"/>
        </dgm:presLayoutVars>
      </dgm:prSet>
      <dgm:spPr/>
    </dgm:pt>
    <dgm:pt modelId="{044738D0-9450-4080-A5A1-1654A17A9C8D}" type="pres">
      <dgm:prSet presAssocID="{F31CD1A3-6A2F-4382-8B2D-29C3A74E16CE}" presName="Name13" presStyleLbl="parChTrans1D2" presStyleIdx="2" presStyleCnt="3"/>
      <dgm:spPr/>
    </dgm:pt>
    <dgm:pt modelId="{77036C0A-0ACA-4D54-B8EB-1F018D2EDD25}" type="pres">
      <dgm:prSet presAssocID="{992B231F-35CF-4093-813A-CB5ACC3AD6AE}" presName="childText" presStyleLbl="bgAcc1" presStyleIdx="2" presStyleCnt="3" custScaleX="707053" custScaleY="186599" custLinFactNeighborX="-89462" custLinFactNeighborY="513">
        <dgm:presLayoutVars>
          <dgm:bulletEnabled val="1"/>
        </dgm:presLayoutVars>
      </dgm:prSet>
      <dgm:spPr/>
    </dgm:pt>
  </dgm:ptLst>
  <dgm:cxnLst>
    <dgm:cxn modelId="{A134F70A-F1F8-4D43-8EF9-B9CD6D7308B0}" type="presOf" srcId="{E621E31D-27B9-41BB-B8BC-5169F77E890B}" destId="{9EBE4C93-F4A4-4F04-9680-1B091A55FD53}" srcOrd="0" destOrd="0" presId="urn:microsoft.com/office/officeart/2005/8/layout/hierarchy3"/>
    <dgm:cxn modelId="{060EC311-A6D1-4C51-AA1E-76BDA153FCA7}" type="presOf" srcId="{619838E6-E137-4990-96BA-2B614D33DFEF}" destId="{AB96438D-F629-4052-A355-8FFAB6316FED}" srcOrd="0" destOrd="0" presId="urn:microsoft.com/office/officeart/2005/8/layout/hierarchy3"/>
    <dgm:cxn modelId="{162A7218-3E6D-4040-9995-A4C3CC82CEF3}" type="presOf" srcId="{7AF4803D-F45C-409A-BE1B-A65E77EAC2B6}" destId="{A1BEB107-861D-4806-B718-56917CE9A931}" srcOrd="0" destOrd="0" presId="urn:microsoft.com/office/officeart/2005/8/layout/hierarchy3"/>
    <dgm:cxn modelId="{81CBF02E-7126-47BF-93F0-25974574C36B}" type="presOf" srcId="{D9C49C6B-A456-423A-9C74-08E40DC85C71}" destId="{CA96797A-942B-49B2-9D36-9EF4AADD8A93}" srcOrd="0" destOrd="0" presId="urn:microsoft.com/office/officeart/2005/8/layout/hierarchy3"/>
    <dgm:cxn modelId="{DAA5475F-1155-40FA-B19A-933E583CC895}" type="presOf" srcId="{F31CD1A3-6A2F-4382-8B2D-29C3A74E16CE}" destId="{044738D0-9450-4080-A5A1-1654A17A9C8D}" srcOrd="0" destOrd="0" presId="urn:microsoft.com/office/officeart/2005/8/layout/hierarchy3"/>
    <dgm:cxn modelId="{36284564-FEA7-4AD8-8D65-CFB437254C5D}" srcId="{3FACD03B-6F58-4593-9E25-4E278BB7CF35}" destId="{34D9A564-CC24-4641-8065-5FE4BEAF82B4}" srcOrd="0" destOrd="0" parTransId="{619838E6-E137-4990-96BA-2B614D33DFEF}" sibTransId="{2A854799-B1A9-4CEF-B08B-B461FD2A69A8}"/>
    <dgm:cxn modelId="{F75D4C4A-832F-4BFA-B092-40495779DE01}" srcId="{3FACD03B-6F58-4593-9E25-4E278BB7CF35}" destId="{7AF4803D-F45C-409A-BE1B-A65E77EAC2B6}" srcOrd="1" destOrd="0" parTransId="{D9C49C6B-A456-423A-9C74-08E40DC85C71}" sibTransId="{4923F957-7BC3-42D0-AC2D-FCFC5D7D975F}"/>
    <dgm:cxn modelId="{173A806D-015B-47EB-8807-647209DCBE78}" type="presOf" srcId="{992B231F-35CF-4093-813A-CB5ACC3AD6AE}" destId="{77036C0A-0ACA-4D54-B8EB-1F018D2EDD25}" srcOrd="0" destOrd="0" presId="urn:microsoft.com/office/officeart/2005/8/layout/hierarchy3"/>
    <dgm:cxn modelId="{BAFF616E-C623-445B-AAB9-D529A28A928D}" srcId="{E621E31D-27B9-41BB-B8BC-5169F77E890B}" destId="{3FACD03B-6F58-4593-9E25-4E278BB7CF35}" srcOrd="0" destOrd="0" parTransId="{41C8B183-E12E-4BB5-A4EB-0028FCA2E407}" sibTransId="{021AE065-6213-4CAB-9E5E-E4D6F83855B8}"/>
    <dgm:cxn modelId="{49143552-6C8F-42FC-9AC9-45110408577B}" type="presOf" srcId="{3FACD03B-6F58-4593-9E25-4E278BB7CF35}" destId="{603E2D94-40EF-4E35-AAEF-C720082F5692}" srcOrd="1" destOrd="0" presId="urn:microsoft.com/office/officeart/2005/8/layout/hierarchy3"/>
    <dgm:cxn modelId="{22A6E494-F97F-4D1A-8752-A2D940EC1A67}" type="presOf" srcId="{3FACD03B-6F58-4593-9E25-4E278BB7CF35}" destId="{5F8E8D58-036E-4C95-8F05-459879CECDCA}" srcOrd="0" destOrd="0" presId="urn:microsoft.com/office/officeart/2005/8/layout/hierarchy3"/>
    <dgm:cxn modelId="{19D264D5-6527-4412-B815-FE1D86FFFEB2}" srcId="{3FACD03B-6F58-4593-9E25-4E278BB7CF35}" destId="{992B231F-35CF-4093-813A-CB5ACC3AD6AE}" srcOrd="2" destOrd="0" parTransId="{F31CD1A3-6A2F-4382-8B2D-29C3A74E16CE}" sibTransId="{8000EC92-61CC-4086-A872-9ED8896E831A}"/>
    <dgm:cxn modelId="{D03C8FF3-A1BA-45BF-BE37-3D11900BF670}" type="presOf" srcId="{34D9A564-CC24-4641-8065-5FE4BEAF82B4}" destId="{7197D8B1-A408-491C-9C68-6D09BE429279}" srcOrd="0" destOrd="0" presId="urn:microsoft.com/office/officeart/2005/8/layout/hierarchy3"/>
    <dgm:cxn modelId="{4D5237DE-9204-4AC2-A1F5-4FF26B44FD5A}" type="presParOf" srcId="{9EBE4C93-F4A4-4F04-9680-1B091A55FD53}" destId="{3E3DAE49-B48F-4D66-B65E-64B32FE1B56E}" srcOrd="0" destOrd="0" presId="urn:microsoft.com/office/officeart/2005/8/layout/hierarchy3"/>
    <dgm:cxn modelId="{E1B47452-FF2C-45A3-9D02-5C3F677799D5}" type="presParOf" srcId="{3E3DAE49-B48F-4D66-B65E-64B32FE1B56E}" destId="{EA8A19C2-51E7-4580-8FF9-0E3872F1D9C5}" srcOrd="0" destOrd="0" presId="urn:microsoft.com/office/officeart/2005/8/layout/hierarchy3"/>
    <dgm:cxn modelId="{B6CF194A-A704-4914-AC3F-E92941BEFE9C}" type="presParOf" srcId="{EA8A19C2-51E7-4580-8FF9-0E3872F1D9C5}" destId="{5F8E8D58-036E-4C95-8F05-459879CECDCA}" srcOrd="0" destOrd="0" presId="urn:microsoft.com/office/officeart/2005/8/layout/hierarchy3"/>
    <dgm:cxn modelId="{DF13B2E0-54F5-4A91-AF34-36D42E17F996}" type="presParOf" srcId="{EA8A19C2-51E7-4580-8FF9-0E3872F1D9C5}" destId="{603E2D94-40EF-4E35-AAEF-C720082F5692}" srcOrd="1" destOrd="0" presId="urn:microsoft.com/office/officeart/2005/8/layout/hierarchy3"/>
    <dgm:cxn modelId="{44AFB6FE-5DF0-4D44-BA83-AEC5622EF57C}" type="presParOf" srcId="{3E3DAE49-B48F-4D66-B65E-64B32FE1B56E}" destId="{0FD6F5AD-E7A4-4724-AC42-20DB5590CD81}" srcOrd="1" destOrd="0" presId="urn:microsoft.com/office/officeart/2005/8/layout/hierarchy3"/>
    <dgm:cxn modelId="{387146A0-7C0F-4169-915B-34540875F128}" type="presParOf" srcId="{0FD6F5AD-E7A4-4724-AC42-20DB5590CD81}" destId="{AB96438D-F629-4052-A355-8FFAB6316FED}" srcOrd="0" destOrd="0" presId="urn:microsoft.com/office/officeart/2005/8/layout/hierarchy3"/>
    <dgm:cxn modelId="{F11183CB-70BB-4A7E-B805-63F490F12A20}" type="presParOf" srcId="{0FD6F5AD-E7A4-4724-AC42-20DB5590CD81}" destId="{7197D8B1-A408-491C-9C68-6D09BE429279}" srcOrd="1" destOrd="0" presId="urn:microsoft.com/office/officeart/2005/8/layout/hierarchy3"/>
    <dgm:cxn modelId="{F1D27437-E8B0-4611-B78A-376B21F43FDA}" type="presParOf" srcId="{0FD6F5AD-E7A4-4724-AC42-20DB5590CD81}" destId="{CA96797A-942B-49B2-9D36-9EF4AADD8A93}" srcOrd="2" destOrd="0" presId="urn:microsoft.com/office/officeart/2005/8/layout/hierarchy3"/>
    <dgm:cxn modelId="{532E92ED-18EB-4622-82B5-07B0177B1F24}" type="presParOf" srcId="{0FD6F5AD-E7A4-4724-AC42-20DB5590CD81}" destId="{A1BEB107-861D-4806-B718-56917CE9A931}" srcOrd="3" destOrd="0" presId="urn:microsoft.com/office/officeart/2005/8/layout/hierarchy3"/>
    <dgm:cxn modelId="{41EF89BE-3989-4DE5-8632-A2CA2D1FBA4A}" type="presParOf" srcId="{0FD6F5AD-E7A4-4724-AC42-20DB5590CD81}" destId="{044738D0-9450-4080-A5A1-1654A17A9C8D}" srcOrd="4" destOrd="0" presId="urn:microsoft.com/office/officeart/2005/8/layout/hierarchy3"/>
    <dgm:cxn modelId="{F258AFF8-3C6B-4500-8906-53B240DA5A86}" type="presParOf" srcId="{0FD6F5AD-E7A4-4724-AC42-20DB5590CD81}" destId="{77036C0A-0ACA-4D54-B8EB-1F018D2EDD25}" srcOrd="5" destOrd="0" presId="urn:microsoft.com/office/officeart/2005/8/layout/hierarchy3"/>
  </dgm:cxnLst>
  <dgm:bg>
    <a:gradFill flip="none" rotWithShape="1">
      <a:gsLst>
        <a:gs pos="71000">
          <a:schemeClr val="accent3">
            <a:lumMod val="5000"/>
            <a:lumOff val="95000"/>
          </a:schemeClr>
        </a:gs>
        <a:gs pos="92000">
          <a:srgbClr val="D7D7D7"/>
        </a:gs>
        <a:gs pos="70000">
          <a:schemeClr val="accent3">
            <a:lumMod val="45000"/>
            <a:lumOff val="55000"/>
          </a:schemeClr>
        </a:gs>
        <a:gs pos="85000">
          <a:schemeClr val="accent3">
            <a:lumMod val="45000"/>
            <a:lumOff val="55000"/>
          </a:schemeClr>
        </a:gs>
        <a:gs pos="100000">
          <a:schemeClr val="accent3">
            <a:lumMod val="30000"/>
            <a:lumOff val="70000"/>
          </a:schemeClr>
        </a:gs>
      </a:gsLst>
      <a:path path="shape">
        <a:fillToRect l="50000" t="50000" r="50000" b="50000"/>
      </a:path>
      <a:tileRect/>
    </a:gra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21E31D-27B9-41BB-B8BC-5169F77E890B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6DE5338-EAC4-4485-A79A-42F109466DC9}">
      <dgm:prSet phldrT="[Текст]" custT="1"/>
      <dgm:spPr/>
      <dgm:t>
        <a:bodyPr/>
        <a:lstStyle/>
        <a:p>
          <a:pPr>
            <a:buNone/>
          </a:pPr>
          <a:r>
            <a:rPr lang="bg-BG" sz="2300" b="1" kern="1200" dirty="0">
              <a:latin typeface="+mn-lt"/>
            </a:rPr>
            <a:t>2.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Transformation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and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Innovation</a:t>
          </a:r>
          <a:endParaRPr lang="bg-BG" sz="24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7C55F131-1AEE-4E23-AB1D-F988F7F645B5}" type="parTrans" cxnId="{3FE01583-37E1-478A-9C44-88B988220F36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12419D46-9731-4D02-90EA-6C7485A8F3BF}" type="sibTrans" cxnId="{3FE01583-37E1-478A-9C44-88B988220F36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5660CDD2-EDBE-4CCA-875F-753BAF260EF2}">
      <dgm:prSet phldrT="[Текст]"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pPr algn="just">
            <a:buNone/>
          </a:pPr>
          <a:r>
            <a:rPr lang="bg-BG" sz="2400" b="1" dirty="0" err="1">
              <a:latin typeface="+mn-lt"/>
            </a:rPr>
            <a:t>Leadership</a:t>
          </a:r>
          <a:r>
            <a:rPr lang="bg-BG" sz="2400" b="1" dirty="0">
              <a:latin typeface="+mn-lt"/>
            </a:rPr>
            <a:t>: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Fostering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regional</a:t>
          </a:r>
          <a:r>
            <a:rPr lang="bg-BG" sz="2400" dirty="0">
              <a:latin typeface="+mn-lt"/>
            </a:rPr>
            <a:t> and </a:t>
          </a:r>
          <a:r>
            <a:rPr lang="bg-BG" sz="2400" dirty="0" err="1">
              <a:latin typeface="+mn-lt"/>
            </a:rPr>
            <a:t>institutional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leadership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through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trust</a:t>
          </a:r>
          <a:r>
            <a:rPr lang="bg-BG" sz="2400" dirty="0">
              <a:latin typeface="+mn-lt"/>
            </a:rPr>
            <a:t> and the </a:t>
          </a:r>
          <a:r>
            <a:rPr lang="bg-BG" sz="2400" dirty="0" err="1">
              <a:latin typeface="+mn-lt"/>
            </a:rPr>
            <a:t>integration</a:t>
          </a:r>
          <a:r>
            <a:rPr lang="bg-BG" sz="2400" dirty="0">
              <a:latin typeface="+mn-lt"/>
            </a:rPr>
            <a:t> of </a:t>
          </a:r>
          <a:r>
            <a:rPr lang="bg-BG" sz="2400" dirty="0" err="1">
              <a:latin typeface="+mn-lt"/>
            </a:rPr>
            <a:t>digital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solutions</a:t>
          </a:r>
          <a:r>
            <a:rPr lang="bg-BG" sz="2400" dirty="0">
              <a:latin typeface="+mn-lt"/>
            </a:rPr>
            <a:t>.</a:t>
          </a:r>
        </a:p>
      </dgm:t>
    </dgm:pt>
    <dgm:pt modelId="{68B79629-8B70-4873-9E23-F2A3C5BF16FC}" type="parTrans" cxnId="{477D976D-7561-45F6-866F-2800393C6638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F24C866C-F70B-4DFB-8C8B-5DE1887FC951}" type="sibTrans" cxnId="{477D976D-7561-45F6-866F-2800393C6638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34D9A564-CC24-4641-8065-5FE4BEAF82B4}">
      <dgm:prSet custT="1"/>
      <dgm:spPr/>
      <dgm:t>
        <a:bodyPr/>
        <a:lstStyle/>
        <a:p>
          <a:pPr algn="just">
            <a:buNone/>
          </a:pPr>
          <a:r>
            <a:rPr lang="bg-BG" sz="2400" b="0" dirty="0" err="1">
              <a:latin typeface="+mn-lt"/>
            </a:rPr>
            <a:t>Organizational</a:t>
          </a:r>
          <a:r>
            <a:rPr lang="bg-BG" sz="2400" b="0" dirty="0">
              <a:latin typeface="+mn-lt"/>
            </a:rPr>
            <a:t> and </a:t>
          </a:r>
          <a:r>
            <a:rPr lang="bg-BG" sz="2400" b="0" dirty="0" err="1">
              <a:latin typeface="+mn-lt"/>
            </a:rPr>
            <a:t>methodical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support</a:t>
          </a:r>
          <a:r>
            <a:rPr lang="bg-BG" sz="2400" b="0" dirty="0">
              <a:latin typeface="+mn-lt"/>
            </a:rPr>
            <a:t> for educational </a:t>
          </a:r>
          <a:r>
            <a:rPr lang="bg-BG" sz="2400" b="0" dirty="0" err="1">
              <a:latin typeface="+mn-lt"/>
            </a:rPr>
            <a:t>institutions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to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promote</a:t>
          </a:r>
          <a:r>
            <a:rPr lang="bg-BG" sz="2400" b="0" dirty="0">
              <a:latin typeface="+mn-lt"/>
            </a:rPr>
            <a:t> and </a:t>
          </a:r>
          <a:r>
            <a:rPr lang="bg-BG" sz="2400" b="0" dirty="0" err="1">
              <a:latin typeface="+mn-lt"/>
            </a:rPr>
            <a:t>scale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up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best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practices</a:t>
          </a:r>
          <a:r>
            <a:rPr lang="bg-BG" sz="2400" b="0" dirty="0">
              <a:latin typeface="+mn-lt"/>
            </a:rPr>
            <a:t> and </a:t>
          </a:r>
          <a:r>
            <a:rPr lang="bg-BG" sz="2400" b="0" dirty="0" err="1">
              <a:latin typeface="+mn-lt"/>
            </a:rPr>
            <a:t>innovations</a:t>
          </a:r>
          <a:r>
            <a:rPr lang="bg-BG" sz="2400" b="0" dirty="0">
              <a:latin typeface="+mn-lt"/>
            </a:rPr>
            <a:t>, </a:t>
          </a:r>
          <a:r>
            <a:rPr lang="bg-BG" sz="2400" b="0" dirty="0" err="1">
              <a:latin typeface="+mn-lt"/>
            </a:rPr>
            <a:t>achieving</a:t>
          </a:r>
          <a:r>
            <a:rPr lang="bg-BG" sz="2400" b="0" dirty="0">
              <a:latin typeface="+mn-lt"/>
            </a:rPr>
            <a:t> a </a:t>
          </a:r>
          <a:r>
            <a:rPr lang="bg-BG" sz="2400" b="0" dirty="0" err="1">
              <a:latin typeface="+mn-lt"/>
            </a:rPr>
            <a:t>high-quality</a:t>
          </a:r>
          <a:r>
            <a:rPr lang="bg-BG" sz="2400" b="0" dirty="0">
              <a:latin typeface="+mn-lt"/>
            </a:rPr>
            <a:t> educational </a:t>
          </a:r>
          <a:r>
            <a:rPr lang="bg-BG" sz="2400" b="0" dirty="0" err="1">
              <a:latin typeface="+mn-lt"/>
            </a:rPr>
            <a:t>process</a:t>
          </a:r>
          <a:r>
            <a:rPr lang="bg-BG" sz="2400" b="0" dirty="0">
              <a:latin typeface="+mn-lt"/>
            </a:rPr>
            <a:t>.</a:t>
          </a:r>
        </a:p>
        <a:p>
          <a:pPr algn="just">
            <a:buNone/>
          </a:pPr>
          <a:r>
            <a:rPr lang="bg-BG" sz="2400" b="0" dirty="0">
              <a:latin typeface="+mn-lt"/>
            </a:rPr>
            <a:t>• </a:t>
          </a:r>
          <a:r>
            <a:rPr lang="bg-BG" sz="2400" b="0" dirty="0" err="1">
              <a:latin typeface="+mn-lt"/>
            </a:rPr>
            <a:t>Shifting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from</a:t>
          </a:r>
          <a:r>
            <a:rPr lang="bg-BG" sz="2400" b="0" dirty="0">
              <a:latin typeface="+mn-lt"/>
            </a:rPr>
            <a:t> a "</a:t>
          </a:r>
          <a:r>
            <a:rPr lang="bg-BG" sz="2400" b="0" dirty="0" err="1">
              <a:latin typeface="+mn-lt"/>
            </a:rPr>
            <a:t>reporting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school</a:t>
          </a:r>
          <a:r>
            <a:rPr lang="bg-BG" sz="2400" b="0" dirty="0">
              <a:latin typeface="+mn-lt"/>
            </a:rPr>
            <a:t>" </a:t>
          </a:r>
          <a:r>
            <a:rPr lang="bg-BG" sz="2400" b="0" dirty="0" err="1">
              <a:latin typeface="+mn-lt"/>
            </a:rPr>
            <a:t>to</a:t>
          </a:r>
          <a:r>
            <a:rPr lang="bg-BG" sz="2400" b="0" dirty="0">
              <a:latin typeface="+mn-lt"/>
            </a:rPr>
            <a:t> a "</a:t>
          </a:r>
          <a:r>
            <a:rPr lang="bg-BG" sz="2400" b="0" dirty="0" err="1">
              <a:latin typeface="+mn-lt"/>
            </a:rPr>
            <a:t>learning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school</a:t>
          </a:r>
          <a:r>
            <a:rPr lang="bg-BG" sz="2400" b="0" dirty="0">
              <a:latin typeface="+mn-lt"/>
            </a:rPr>
            <a:t>" – </a:t>
          </a:r>
          <a:r>
            <a:rPr lang="bg-BG" sz="2400" b="0" dirty="0" err="1">
              <a:latin typeface="+mn-lt"/>
            </a:rPr>
            <a:t>driving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high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functional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literacy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among</a:t>
          </a:r>
          <a:r>
            <a:rPr lang="bg-BG" sz="2400" b="0" dirty="0">
              <a:latin typeface="+mn-lt"/>
            </a:rPr>
            <a:t> </a:t>
          </a:r>
          <a:r>
            <a:rPr lang="bg-BG" sz="2400" b="0" dirty="0" err="1">
              <a:latin typeface="+mn-lt"/>
            </a:rPr>
            <a:t>students</a:t>
          </a:r>
          <a:r>
            <a:rPr lang="bg-BG" sz="2400" b="0" dirty="0">
              <a:latin typeface="+mn-lt"/>
            </a:rPr>
            <a:t>.</a:t>
          </a:r>
        </a:p>
      </dgm:t>
    </dgm:pt>
    <dgm:pt modelId="{619838E6-E137-4990-96BA-2B614D33DFEF}" type="parTrans" cxnId="{36284564-FEA7-4AD8-8D65-CFB437254C5D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2A854799-B1A9-4CEF-B08B-B461FD2A69A8}" type="sibTrans" cxnId="{36284564-FEA7-4AD8-8D65-CFB437254C5D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7AF4803D-F45C-409A-BE1B-A65E77EAC2B6}">
      <dgm:prSet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Pts val="1000"/>
            <a:buFont typeface="Symbol" panose="05050102010706020507" pitchFamily="18" charset="2"/>
            <a:buChar char=""/>
            <a:tabLst/>
            <a:defRPr/>
          </a:pPr>
          <a:r>
            <a:rPr lang="bg-BG" sz="2400" dirty="0" err="1">
              <a:latin typeface="+mn-lt"/>
            </a:rPr>
            <a:t>High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standards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through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consistency</a:t>
          </a:r>
          <a:r>
            <a:rPr lang="bg-BG" sz="2400" dirty="0">
              <a:latin typeface="+mn-lt"/>
            </a:rPr>
            <a:t>, </a:t>
          </a:r>
          <a:r>
            <a:rPr lang="bg-BG" sz="2400" dirty="0" err="1">
              <a:latin typeface="+mn-lt"/>
            </a:rPr>
            <a:t>teamwork</a:t>
          </a:r>
          <a:r>
            <a:rPr lang="bg-BG" sz="2400" dirty="0">
              <a:latin typeface="+mn-lt"/>
            </a:rPr>
            <a:t>, and </a:t>
          </a:r>
          <a:r>
            <a:rPr lang="bg-BG" sz="2400" dirty="0" err="1">
              <a:latin typeface="+mn-lt"/>
            </a:rPr>
            <a:t>accountability</a:t>
          </a:r>
          <a:r>
            <a:rPr lang="bg-BG" sz="2400" dirty="0">
              <a:latin typeface="+mn-lt"/>
            </a:rPr>
            <a:t> – for </a:t>
          </a:r>
          <a:r>
            <a:rPr lang="bg-BG" sz="2400" dirty="0" err="1">
              <a:latin typeface="+mn-lt"/>
            </a:rPr>
            <a:t>both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teachers</a:t>
          </a:r>
          <a:r>
            <a:rPr lang="bg-BG" sz="2400" dirty="0">
              <a:latin typeface="+mn-lt"/>
            </a:rPr>
            <a:t> and </a:t>
          </a:r>
          <a:r>
            <a:rPr lang="bg-BG" sz="2400" dirty="0" err="1">
              <a:latin typeface="+mn-lt"/>
            </a:rPr>
            <a:t>students</a:t>
          </a:r>
          <a:endParaRPr lang="bg-BG" sz="2400" dirty="0">
            <a:latin typeface="+mn-lt"/>
          </a:endParaRPr>
        </a:p>
        <a:p>
          <a:pPr marL="0"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Char char=""/>
          </a:pPr>
          <a:endParaRPr lang="bg-BG" sz="1800" dirty="0">
            <a:latin typeface="+mn-lt"/>
          </a:endParaRPr>
        </a:p>
      </dgm:t>
    </dgm:pt>
    <dgm:pt modelId="{D9C49C6B-A456-423A-9C74-08E40DC85C71}" type="parTrans" cxnId="{F75D4C4A-832F-4BFA-B092-40495779DE01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4923F957-7BC3-42D0-AC2D-FCFC5D7D975F}" type="sibTrans" cxnId="{F75D4C4A-832F-4BFA-B092-40495779DE01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A49D54BB-5143-4FC5-A33F-C78AE798F4E5}">
      <dgm:prSet custT="1"/>
      <dgm:spPr>
        <a:solidFill>
          <a:schemeClr val="lt1">
            <a:hueOff val="0"/>
            <a:satOff val="0"/>
            <a:lumOff val="0"/>
          </a:schemeClr>
        </a:solidFill>
      </dgm:spPr>
      <dgm:t>
        <a:bodyPr anchor="t"/>
        <a:lstStyle/>
        <a:p>
          <a:pPr algn="just">
            <a:buNone/>
          </a:pPr>
          <a:r>
            <a:rPr lang="en-US" sz="2400" b="1" dirty="0">
              <a:latin typeface="+mn-lt"/>
            </a:rPr>
            <a:t>Processes:</a:t>
          </a:r>
          <a:r>
            <a:rPr lang="bg-BG" sz="2400" b="1" dirty="0">
              <a:latin typeface="+mn-lt"/>
            </a:rPr>
            <a:t> </a:t>
          </a:r>
          <a:r>
            <a:rPr lang="bg-BG" sz="2400" dirty="0" err="1">
              <a:latin typeface="+mn-lt"/>
            </a:rPr>
            <a:t>Driving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digitalization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via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system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integration</a:t>
          </a:r>
          <a:r>
            <a:rPr lang="bg-BG" sz="2400" dirty="0">
              <a:latin typeface="+mn-lt"/>
            </a:rPr>
            <a:t>, e-</a:t>
          </a:r>
          <a:r>
            <a:rPr lang="bg-BG" sz="2400" dirty="0" err="1">
              <a:latin typeface="+mn-lt"/>
            </a:rPr>
            <a:t>portfolios</a:t>
          </a:r>
          <a:r>
            <a:rPr lang="bg-BG" sz="2400" dirty="0">
              <a:latin typeface="+mn-lt"/>
            </a:rPr>
            <a:t>, and Project-</a:t>
          </a:r>
          <a:r>
            <a:rPr lang="bg-BG" sz="2400" dirty="0" err="1">
              <a:latin typeface="+mn-lt"/>
            </a:rPr>
            <a:t>Based</a:t>
          </a:r>
          <a:r>
            <a:rPr lang="bg-BG" sz="2400" dirty="0">
              <a:latin typeface="+mn-lt"/>
            </a:rPr>
            <a:t> </a:t>
          </a:r>
          <a:r>
            <a:rPr lang="bg-BG" sz="2400" dirty="0" err="1">
              <a:latin typeface="+mn-lt"/>
            </a:rPr>
            <a:t>Learning</a:t>
          </a:r>
          <a:r>
            <a:rPr lang="bg-BG" sz="2400" dirty="0">
              <a:latin typeface="+mn-lt"/>
            </a:rPr>
            <a:t> (PBL)</a:t>
          </a:r>
        </a:p>
      </dgm:t>
    </dgm:pt>
    <dgm:pt modelId="{6907AE94-2F90-487E-9CE6-AD19538D09DB}" type="sibTrans" cxnId="{2584D0CF-A633-4491-987A-B93CE92C43D6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986A116C-10B9-4362-8490-6131ADAE0396}" type="parTrans" cxnId="{2584D0CF-A633-4491-987A-B93CE92C43D6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3FACD03B-6F58-4593-9E25-4E278BB7CF35}">
      <dgm:prSet phldrT="[Текст]" custT="1"/>
      <dgm:spPr/>
      <dgm:t>
        <a:bodyPr anchor="t"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2400" b="1" dirty="0">
              <a:latin typeface="+mn-lt"/>
            </a:rPr>
            <a:t>1. Educational Quality and </a:t>
          </a:r>
          <a:r>
            <a:rPr lang="bg-BG" sz="2400" b="1" dirty="0" err="1">
              <a:latin typeface="+mn-lt"/>
            </a:rPr>
            <a:t>Competency-Based</a:t>
          </a:r>
          <a:r>
            <a:rPr lang="bg-BG" sz="2400" b="1" dirty="0">
              <a:latin typeface="+mn-lt"/>
            </a:rPr>
            <a:t> </a:t>
          </a:r>
          <a:r>
            <a:rPr lang="bg-BG" sz="2400" b="1" dirty="0" err="1">
              <a:latin typeface="+mn-lt"/>
            </a:rPr>
            <a:t>Learning</a:t>
          </a:r>
          <a:r>
            <a:rPr lang="bg-BG" sz="2400" b="1" dirty="0">
              <a:latin typeface="+mn-lt"/>
            </a:rPr>
            <a:t> (</a:t>
          </a:r>
          <a:r>
            <a:rPr lang="bg-BG" sz="2400" b="1" dirty="0" err="1">
              <a:latin typeface="+mn-lt"/>
            </a:rPr>
            <a:t>Skills</a:t>
          </a:r>
          <a:r>
            <a:rPr lang="bg-BG" sz="2400" b="1" dirty="0">
              <a:latin typeface="+mn-lt"/>
            </a:rPr>
            <a:t> </a:t>
          </a:r>
          <a:r>
            <a:rPr lang="bg-BG" sz="2400" b="1" dirty="0" err="1">
              <a:latin typeface="+mn-lt"/>
            </a:rPr>
            <a:t>Over</a:t>
          </a:r>
          <a:r>
            <a:rPr lang="bg-BG" sz="2400" b="1" dirty="0">
              <a:latin typeface="+mn-lt"/>
            </a:rPr>
            <a:t> </a:t>
          </a:r>
          <a:r>
            <a:rPr lang="bg-BG" sz="2400" b="1" dirty="0" err="1">
              <a:latin typeface="+mn-lt"/>
            </a:rPr>
            <a:t>Formalism</a:t>
          </a:r>
          <a:r>
            <a:rPr lang="bg-BG" sz="2400" b="1" dirty="0">
              <a:latin typeface="+mn-lt"/>
            </a:rPr>
            <a:t>)</a:t>
          </a:r>
        </a:p>
        <a:p>
          <a:pPr marL="0"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400" dirty="0">
            <a:latin typeface="+mn-lt"/>
          </a:endParaRPr>
        </a:p>
      </dgm:t>
    </dgm:pt>
    <dgm:pt modelId="{021AE065-6213-4CAB-9E5E-E4D6F83855B8}" type="sibTrans" cxnId="{BAFF616E-C623-445B-AAB9-D529A28A928D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41C8B183-E12E-4BB5-A4EB-0028FCA2E407}" type="parTrans" cxnId="{BAFF616E-C623-445B-AAB9-D529A28A928D}">
      <dgm:prSet/>
      <dgm:spPr/>
      <dgm:t>
        <a:bodyPr/>
        <a:lstStyle/>
        <a:p>
          <a:endParaRPr lang="bg-BG">
            <a:latin typeface="+mn-lt"/>
          </a:endParaRPr>
        </a:p>
      </dgm:t>
    </dgm:pt>
    <dgm:pt modelId="{9EBE4C93-F4A4-4F04-9680-1B091A55FD53}" type="pres">
      <dgm:prSet presAssocID="{E621E31D-27B9-41BB-B8BC-5169F77E890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3DAE49-B48F-4D66-B65E-64B32FE1B56E}" type="pres">
      <dgm:prSet presAssocID="{3FACD03B-6F58-4593-9E25-4E278BB7CF35}" presName="root" presStyleCnt="0"/>
      <dgm:spPr/>
    </dgm:pt>
    <dgm:pt modelId="{EA8A19C2-51E7-4580-8FF9-0E3872F1D9C5}" type="pres">
      <dgm:prSet presAssocID="{3FACD03B-6F58-4593-9E25-4E278BB7CF35}" presName="rootComposite" presStyleCnt="0"/>
      <dgm:spPr/>
    </dgm:pt>
    <dgm:pt modelId="{5F8E8D58-036E-4C95-8F05-459879CECDCA}" type="pres">
      <dgm:prSet presAssocID="{3FACD03B-6F58-4593-9E25-4E278BB7CF35}" presName="rootText" presStyleLbl="node1" presStyleIdx="0" presStyleCnt="2" custScaleX="379405" custScaleY="121702" custLinFactNeighborX="-2418" custLinFactNeighborY="9924"/>
      <dgm:spPr/>
    </dgm:pt>
    <dgm:pt modelId="{603E2D94-40EF-4E35-AAEF-C720082F5692}" type="pres">
      <dgm:prSet presAssocID="{3FACD03B-6F58-4593-9E25-4E278BB7CF35}" presName="rootConnector" presStyleLbl="node1" presStyleIdx="0" presStyleCnt="2"/>
      <dgm:spPr/>
    </dgm:pt>
    <dgm:pt modelId="{0FD6F5AD-E7A4-4724-AC42-20DB5590CD81}" type="pres">
      <dgm:prSet presAssocID="{3FACD03B-6F58-4593-9E25-4E278BB7CF35}" presName="childShape" presStyleCnt="0"/>
      <dgm:spPr/>
    </dgm:pt>
    <dgm:pt modelId="{AB96438D-F629-4052-A355-8FFAB6316FED}" type="pres">
      <dgm:prSet presAssocID="{619838E6-E137-4990-96BA-2B614D33DFEF}" presName="Name13" presStyleLbl="parChTrans1D2" presStyleIdx="0" presStyleCnt="4"/>
      <dgm:spPr/>
    </dgm:pt>
    <dgm:pt modelId="{7197D8B1-A408-491C-9C68-6D09BE429279}" type="pres">
      <dgm:prSet presAssocID="{34D9A564-CC24-4641-8065-5FE4BEAF82B4}" presName="childText" presStyleLbl="bgAcc1" presStyleIdx="0" presStyleCnt="4" custScaleX="473748" custScaleY="389754" custLinFactNeighborX="-24332" custLinFactNeighborY="-2667">
        <dgm:presLayoutVars>
          <dgm:bulletEnabled val="1"/>
        </dgm:presLayoutVars>
      </dgm:prSet>
      <dgm:spPr/>
    </dgm:pt>
    <dgm:pt modelId="{CA96797A-942B-49B2-9D36-9EF4AADD8A93}" type="pres">
      <dgm:prSet presAssocID="{D9C49C6B-A456-423A-9C74-08E40DC85C71}" presName="Name13" presStyleLbl="parChTrans1D2" presStyleIdx="1" presStyleCnt="4"/>
      <dgm:spPr/>
    </dgm:pt>
    <dgm:pt modelId="{A1BEB107-861D-4806-B718-56917CE9A931}" type="pres">
      <dgm:prSet presAssocID="{7AF4803D-F45C-409A-BE1B-A65E77EAC2B6}" presName="childText" presStyleLbl="bgAcc1" presStyleIdx="1" presStyleCnt="4" custScaleX="466061" custScaleY="159957" custLinFactNeighborX="-9263" custLinFactNeighborY="4407">
        <dgm:presLayoutVars>
          <dgm:bulletEnabled val="1"/>
        </dgm:presLayoutVars>
      </dgm:prSet>
      <dgm:spPr/>
    </dgm:pt>
    <dgm:pt modelId="{8BBA8C47-5363-4928-B8AD-E3345E134E04}" type="pres">
      <dgm:prSet presAssocID="{56DE5338-EAC4-4485-A79A-42F109466DC9}" presName="root" presStyleCnt="0"/>
      <dgm:spPr/>
    </dgm:pt>
    <dgm:pt modelId="{BC4CB8CA-4F9F-4263-AE71-B08B57976D77}" type="pres">
      <dgm:prSet presAssocID="{56DE5338-EAC4-4485-A79A-42F109466DC9}" presName="rootComposite" presStyleCnt="0"/>
      <dgm:spPr/>
    </dgm:pt>
    <dgm:pt modelId="{6DBD77C7-6160-4A62-BF87-9691251102C8}" type="pres">
      <dgm:prSet presAssocID="{56DE5338-EAC4-4485-A79A-42F109466DC9}" presName="rootText" presStyleLbl="node1" presStyleIdx="1" presStyleCnt="2" custScaleX="317967" custLinFactNeighborX="43639" custLinFactNeighborY="4359"/>
      <dgm:spPr/>
    </dgm:pt>
    <dgm:pt modelId="{859EE784-C965-461E-98B6-D8408FAD7C80}" type="pres">
      <dgm:prSet presAssocID="{56DE5338-EAC4-4485-A79A-42F109466DC9}" presName="rootConnector" presStyleLbl="node1" presStyleIdx="1" presStyleCnt="2"/>
      <dgm:spPr/>
    </dgm:pt>
    <dgm:pt modelId="{08AFFEFE-95CB-411F-80A0-8146280D01C5}" type="pres">
      <dgm:prSet presAssocID="{56DE5338-EAC4-4485-A79A-42F109466DC9}" presName="childShape" presStyleCnt="0"/>
      <dgm:spPr/>
    </dgm:pt>
    <dgm:pt modelId="{698FD014-FA83-45E5-900A-078BE710B552}" type="pres">
      <dgm:prSet presAssocID="{68B79629-8B70-4873-9E23-F2A3C5BF16FC}" presName="Name13" presStyleLbl="parChTrans1D2" presStyleIdx="2" presStyleCnt="4"/>
      <dgm:spPr/>
    </dgm:pt>
    <dgm:pt modelId="{AB033302-8E6E-4899-A8BC-69D8F56B5EC8}" type="pres">
      <dgm:prSet presAssocID="{5660CDD2-EDBE-4CCA-875F-753BAF260EF2}" presName="childText" presStyleLbl="bgAcc1" presStyleIdx="2" presStyleCnt="4" custScaleX="278631" custScaleY="250378" custLinFactNeighborX="67547" custLinFactNeighborY="9357">
        <dgm:presLayoutVars>
          <dgm:bulletEnabled val="1"/>
        </dgm:presLayoutVars>
      </dgm:prSet>
      <dgm:spPr/>
    </dgm:pt>
    <dgm:pt modelId="{A64A3CED-F944-4FAB-AE5C-1DB3BEBAD6E6}" type="pres">
      <dgm:prSet presAssocID="{986A116C-10B9-4362-8490-6131ADAE0396}" presName="Name13" presStyleLbl="parChTrans1D2" presStyleIdx="3" presStyleCnt="4"/>
      <dgm:spPr/>
    </dgm:pt>
    <dgm:pt modelId="{AE3CDAAF-24B7-4A04-B8C2-AEB59A0F118E}" type="pres">
      <dgm:prSet presAssocID="{A49D54BB-5143-4FC5-A33F-C78AE798F4E5}" presName="childText" presStyleLbl="bgAcc1" presStyleIdx="3" presStyleCnt="4" custScaleX="358285" custScaleY="219240" custLinFactNeighborX="334" custLinFactNeighborY="41366">
        <dgm:presLayoutVars>
          <dgm:bulletEnabled val="1"/>
        </dgm:presLayoutVars>
      </dgm:prSet>
      <dgm:spPr/>
    </dgm:pt>
  </dgm:ptLst>
  <dgm:cxnLst>
    <dgm:cxn modelId="{A134F70A-F1F8-4D43-8EF9-B9CD6D7308B0}" type="presOf" srcId="{E621E31D-27B9-41BB-B8BC-5169F77E890B}" destId="{9EBE4C93-F4A4-4F04-9680-1B091A55FD53}" srcOrd="0" destOrd="0" presId="urn:microsoft.com/office/officeart/2005/8/layout/hierarchy3"/>
    <dgm:cxn modelId="{060EC311-A6D1-4C51-AA1E-76BDA153FCA7}" type="presOf" srcId="{619838E6-E137-4990-96BA-2B614D33DFEF}" destId="{AB96438D-F629-4052-A355-8FFAB6316FED}" srcOrd="0" destOrd="0" presId="urn:microsoft.com/office/officeart/2005/8/layout/hierarchy3"/>
    <dgm:cxn modelId="{162A7218-3E6D-4040-9995-A4C3CC82CEF3}" type="presOf" srcId="{7AF4803D-F45C-409A-BE1B-A65E77EAC2B6}" destId="{A1BEB107-861D-4806-B718-56917CE9A931}" srcOrd="0" destOrd="0" presId="urn:microsoft.com/office/officeart/2005/8/layout/hierarchy3"/>
    <dgm:cxn modelId="{81CBF02E-7126-47BF-93F0-25974574C36B}" type="presOf" srcId="{D9C49C6B-A456-423A-9C74-08E40DC85C71}" destId="{CA96797A-942B-49B2-9D36-9EF4AADD8A93}" srcOrd="0" destOrd="0" presId="urn:microsoft.com/office/officeart/2005/8/layout/hierarchy3"/>
    <dgm:cxn modelId="{36284564-FEA7-4AD8-8D65-CFB437254C5D}" srcId="{3FACD03B-6F58-4593-9E25-4E278BB7CF35}" destId="{34D9A564-CC24-4641-8065-5FE4BEAF82B4}" srcOrd="0" destOrd="0" parTransId="{619838E6-E137-4990-96BA-2B614D33DFEF}" sibTransId="{2A854799-B1A9-4CEF-B08B-B461FD2A69A8}"/>
    <dgm:cxn modelId="{F75D4C4A-832F-4BFA-B092-40495779DE01}" srcId="{3FACD03B-6F58-4593-9E25-4E278BB7CF35}" destId="{7AF4803D-F45C-409A-BE1B-A65E77EAC2B6}" srcOrd="1" destOrd="0" parTransId="{D9C49C6B-A456-423A-9C74-08E40DC85C71}" sibTransId="{4923F957-7BC3-42D0-AC2D-FCFC5D7D975F}"/>
    <dgm:cxn modelId="{477D976D-7561-45F6-866F-2800393C6638}" srcId="{56DE5338-EAC4-4485-A79A-42F109466DC9}" destId="{5660CDD2-EDBE-4CCA-875F-753BAF260EF2}" srcOrd="0" destOrd="0" parTransId="{68B79629-8B70-4873-9E23-F2A3C5BF16FC}" sibTransId="{F24C866C-F70B-4DFB-8C8B-5DE1887FC951}"/>
    <dgm:cxn modelId="{BAFF616E-C623-445B-AAB9-D529A28A928D}" srcId="{E621E31D-27B9-41BB-B8BC-5169F77E890B}" destId="{3FACD03B-6F58-4593-9E25-4E278BB7CF35}" srcOrd="0" destOrd="0" parTransId="{41C8B183-E12E-4BB5-A4EB-0028FCA2E407}" sibTransId="{021AE065-6213-4CAB-9E5E-E4D6F83855B8}"/>
    <dgm:cxn modelId="{49143552-6C8F-42FC-9AC9-45110408577B}" type="presOf" srcId="{3FACD03B-6F58-4593-9E25-4E278BB7CF35}" destId="{603E2D94-40EF-4E35-AAEF-C720082F5692}" srcOrd="1" destOrd="0" presId="urn:microsoft.com/office/officeart/2005/8/layout/hierarchy3"/>
    <dgm:cxn modelId="{2A35A377-2E91-43E7-AA89-A61C42545ECC}" type="presOf" srcId="{5660CDD2-EDBE-4CCA-875F-753BAF260EF2}" destId="{AB033302-8E6E-4899-A8BC-69D8F56B5EC8}" srcOrd="0" destOrd="0" presId="urn:microsoft.com/office/officeart/2005/8/layout/hierarchy3"/>
    <dgm:cxn modelId="{3FE01583-37E1-478A-9C44-88B988220F36}" srcId="{E621E31D-27B9-41BB-B8BC-5169F77E890B}" destId="{56DE5338-EAC4-4485-A79A-42F109466DC9}" srcOrd="1" destOrd="0" parTransId="{7C55F131-1AEE-4E23-AB1D-F988F7F645B5}" sibTransId="{12419D46-9731-4D02-90EA-6C7485A8F3BF}"/>
    <dgm:cxn modelId="{22A6E494-F97F-4D1A-8752-A2D940EC1A67}" type="presOf" srcId="{3FACD03B-6F58-4593-9E25-4E278BB7CF35}" destId="{5F8E8D58-036E-4C95-8F05-459879CECDCA}" srcOrd="0" destOrd="0" presId="urn:microsoft.com/office/officeart/2005/8/layout/hierarchy3"/>
    <dgm:cxn modelId="{CBBD70A3-29C9-4606-B4D9-C0E940A6AA24}" type="presOf" srcId="{56DE5338-EAC4-4485-A79A-42F109466DC9}" destId="{859EE784-C965-461E-98B6-D8408FAD7C80}" srcOrd="1" destOrd="0" presId="urn:microsoft.com/office/officeart/2005/8/layout/hierarchy3"/>
    <dgm:cxn modelId="{15A44DAF-CE4F-4EC6-8231-230312428D59}" type="presOf" srcId="{56DE5338-EAC4-4485-A79A-42F109466DC9}" destId="{6DBD77C7-6160-4A62-BF87-9691251102C8}" srcOrd="0" destOrd="0" presId="urn:microsoft.com/office/officeart/2005/8/layout/hierarchy3"/>
    <dgm:cxn modelId="{58FDA5B2-6A46-46B9-8DFD-5E9257DFB1C0}" type="presOf" srcId="{986A116C-10B9-4362-8490-6131ADAE0396}" destId="{A64A3CED-F944-4FAB-AE5C-1DB3BEBAD6E6}" srcOrd="0" destOrd="0" presId="urn:microsoft.com/office/officeart/2005/8/layout/hierarchy3"/>
    <dgm:cxn modelId="{75337EC7-FC1F-45D9-8661-E317BFB457A5}" type="presOf" srcId="{68B79629-8B70-4873-9E23-F2A3C5BF16FC}" destId="{698FD014-FA83-45E5-900A-078BE710B552}" srcOrd="0" destOrd="0" presId="urn:microsoft.com/office/officeart/2005/8/layout/hierarchy3"/>
    <dgm:cxn modelId="{2584D0CF-A633-4491-987A-B93CE92C43D6}" srcId="{56DE5338-EAC4-4485-A79A-42F109466DC9}" destId="{A49D54BB-5143-4FC5-A33F-C78AE798F4E5}" srcOrd="1" destOrd="0" parTransId="{986A116C-10B9-4362-8490-6131ADAE0396}" sibTransId="{6907AE94-2F90-487E-9CE6-AD19538D09DB}"/>
    <dgm:cxn modelId="{8FD764DC-4F77-454D-A228-1CFBF2F80BAC}" type="presOf" srcId="{A49D54BB-5143-4FC5-A33F-C78AE798F4E5}" destId="{AE3CDAAF-24B7-4A04-B8C2-AEB59A0F118E}" srcOrd="0" destOrd="0" presId="urn:microsoft.com/office/officeart/2005/8/layout/hierarchy3"/>
    <dgm:cxn modelId="{D03C8FF3-A1BA-45BF-BE37-3D11900BF670}" type="presOf" srcId="{34D9A564-CC24-4641-8065-5FE4BEAF82B4}" destId="{7197D8B1-A408-491C-9C68-6D09BE429279}" srcOrd="0" destOrd="0" presId="urn:microsoft.com/office/officeart/2005/8/layout/hierarchy3"/>
    <dgm:cxn modelId="{4D5237DE-9204-4AC2-A1F5-4FF26B44FD5A}" type="presParOf" srcId="{9EBE4C93-F4A4-4F04-9680-1B091A55FD53}" destId="{3E3DAE49-B48F-4D66-B65E-64B32FE1B56E}" srcOrd="0" destOrd="0" presId="urn:microsoft.com/office/officeart/2005/8/layout/hierarchy3"/>
    <dgm:cxn modelId="{E1B47452-FF2C-45A3-9D02-5C3F677799D5}" type="presParOf" srcId="{3E3DAE49-B48F-4D66-B65E-64B32FE1B56E}" destId="{EA8A19C2-51E7-4580-8FF9-0E3872F1D9C5}" srcOrd="0" destOrd="0" presId="urn:microsoft.com/office/officeart/2005/8/layout/hierarchy3"/>
    <dgm:cxn modelId="{B6CF194A-A704-4914-AC3F-E92941BEFE9C}" type="presParOf" srcId="{EA8A19C2-51E7-4580-8FF9-0E3872F1D9C5}" destId="{5F8E8D58-036E-4C95-8F05-459879CECDCA}" srcOrd="0" destOrd="0" presId="urn:microsoft.com/office/officeart/2005/8/layout/hierarchy3"/>
    <dgm:cxn modelId="{DF13B2E0-54F5-4A91-AF34-36D42E17F996}" type="presParOf" srcId="{EA8A19C2-51E7-4580-8FF9-0E3872F1D9C5}" destId="{603E2D94-40EF-4E35-AAEF-C720082F5692}" srcOrd="1" destOrd="0" presId="urn:microsoft.com/office/officeart/2005/8/layout/hierarchy3"/>
    <dgm:cxn modelId="{44AFB6FE-5DF0-4D44-BA83-AEC5622EF57C}" type="presParOf" srcId="{3E3DAE49-B48F-4D66-B65E-64B32FE1B56E}" destId="{0FD6F5AD-E7A4-4724-AC42-20DB5590CD81}" srcOrd="1" destOrd="0" presId="urn:microsoft.com/office/officeart/2005/8/layout/hierarchy3"/>
    <dgm:cxn modelId="{387146A0-7C0F-4169-915B-34540875F128}" type="presParOf" srcId="{0FD6F5AD-E7A4-4724-AC42-20DB5590CD81}" destId="{AB96438D-F629-4052-A355-8FFAB6316FED}" srcOrd="0" destOrd="0" presId="urn:microsoft.com/office/officeart/2005/8/layout/hierarchy3"/>
    <dgm:cxn modelId="{F11183CB-70BB-4A7E-B805-63F490F12A20}" type="presParOf" srcId="{0FD6F5AD-E7A4-4724-AC42-20DB5590CD81}" destId="{7197D8B1-A408-491C-9C68-6D09BE429279}" srcOrd="1" destOrd="0" presId="urn:microsoft.com/office/officeart/2005/8/layout/hierarchy3"/>
    <dgm:cxn modelId="{F1D27437-E8B0-4611-B78A-376B21F43FDA}" type="presParOf" srcId="{0FD6F5AD-E7A4-4724-AC42-20DB5590CD81}" destId="{CA96797A-942B-49B2-9D36-9EF4AADD8A93}" srcOrd="2" destOrd="0" presId="urn:microsoft.com/office/officeart/2005/8/layout/hierarchy3"/>
    <dgm:cxn modelId="{532E92ED-18EB-4622-82B5-07B0177B1F24}" type="presParOf" srcId="{0FD6F5AD-E7A4-4724-AC42-20DB5590CD81}" destId="{A1BEB107-861D-4806-B718-56917CE9A931}" srcOrd="3" destOrd="0" presId="urn:microsoft.com/office/officeart/2005/8/layout/hierarchy3"/>
    <dgm:cxn modelId="{EF56C413-2664-4810-94BF-73E7899D5422}" type="presParOf" srcId="{9EBE4C93-F4A4-4F04-9680-1B091A55FD53}" destId="{8BBA8C47-5363-4928-B8AD-E3345E134E04}" srcOrd="1" destOrd="0" presId="urn:microsoft.com/office/officeart/2005/8/layout/hierarchy3"/>
    <dgm:cxn modelId="{BAF67A88-B597-4337-9054-769F76E0500A}" type="presParOf" srcId="{8BBA8C47-5363-4928-B8AD-E3345E134E04}" destId="{BC4CB8CA-4F9F-4263-AE71-B08B57976D77}" srcOrd="0" destOrd="0" presId="urn:microsoft.com/office/officeart/2005/8/layout/hierarchy3"/>
    <dgm:cxn modelId="{6C4F94A0-F037-4769-B271-B8F767F7E493}" type="presParOf" srcId="{BC4CB8CA-4F9F-4263-AE71-B08B57976D77}" destId="{6DBD77C7-6160-4A62-BF87-9691251102C8}" srcOrd="0" destOrd="0" presId="urn:microsoft.com/office/officeart/2005/8/layout/hierarchy3"/>
    <dgm:cxn modelId="{49BCA73F-8842-4098-A692-63A012380307}" type="presParOf" srcId="{BC4CB8CA-4F9F-4263-AE71-B08B57976D77}" destId="{859EE784-C965-461E-98B6-D8408FAD7C80}" srcOrd="1" destOrd="0" presId="urn:microsoft.com/office/officeart/2005/8/layout/hierarchy3"/>
    <dgm:cxn modelId="{3BC1D4C2-8173-4975-B502-06BAFF6F6B6B}" type="presParOf" srcId="{8BBA8C47-5363-4928-B8AD-E3345E134E04}" destId="{08AFFEFE-95CB-411F-80A0-8146280D01C5}" srcOrd="1" destOrd="0" presId="urn:microsoft.com/office/officeart/2005/8/layout/hierarchy3"/>
    <dgm:cxn modelId="{3AE7A5DC-1DA4-4391-9F57-608E3C2F78EE}" type="presParOf" srcId="{08AFFEFE-95CB-411F-80A0-8146280D01C5}" destId="{698FD014-FA83-45E5-900A-078BE710B552}" srcOrd="0" destOrd="0" presId="urn:microsoft.com/office/officeart/2005/8/layout/hierarchy3"/>
    <dgm:cxn modelId="{443927D5-0D8F-4227-982A-EBBD4732E631}" type="presParOf" srcId="{08AFFEFE-95CB-411F-80A0-8146280D01C5}" destId="{AB033302-8E6E-4899-A8BC-69D8F56B5EC8}" srcOrd="1" destOrd="0" presId="urn:microsoft.com/office/officeart/2005/8/layout/hierarchy3"/>
    <dgm:cxn modelId="{CFEA0750-9688-4B0B-A918-A41C1B12E917}" type="presParOf" srcId="{08AFFEFE-95CB-411F-80A0-8146280D01C5}" destId="{A64A3CED-F944-4FAB-AE5C-1DB3BEBAD6E6}" srcOrd="2" destOrd="0" presId="urn:microsoft.com/office/officeart/2005/8/layout/hierarchy3"/>
    <dgm:cxn modelId="{B01A7C5E-949C-41CA-A748-FD195A0A4BC6}" type="presParOf" srcId="{08AFFEFE-95CB-411F-80A0-8146280D01C5}" destId="{AE3CDAAF-24B7-4A04-B8C2-AEB59A0F118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21E31D-27B9-41BB-B8BC-5169F77E890B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FACD03B-6F58-4593-9E25-4E278BB7CF35}">
      <dgm:prSet phldrT="[Текст]" custT="1"/>
      <dgm:spPr/>
      <dgm:t>
        <a:bodyPr/>
        <a:lstStyle/>
        <a:p>
          <a:r>
            <a:rPr lang="bg-BG" sz="2800" b="1" dirty="0"/>
            <a:t>3. </a:t>
          </a:r>
          <a:r>
            <a:rPr lang="bg-BG" sz="2800" dirty="0" err="1"/>
            <a:t>Alignment</a:t>
          </a:r>
          <a:r>
            <a:rPr lang="bg-BG" sz="2800" dirty="0"/>
            <a:t> with the </a:t>
          </a:r>
          <a:r>
            <a:rPr lang="bg-BG" sz="2800" dirty="0" err="1"/>
            <a:t>Labor</a:t>
          </a:r>
          <a:r>
            <a:rPr lang="bg-BG" sz="2800" dirty="0"/>
            <a:t> Market and STEM</a:t>
          </a:r>
        </a:p>
      </dgm:t>
    </dgm:pt>
    <dgm:pt modelId="{41C8B183-E12E-4BB5-A4EB-0028FCA2E407}" type="parTrans" cxnId="{BAFF616E-C623-445B-AAB9-D529A28A928D}">
      <dgm:prSet/>
      <dgm:spPr/>
      <dgm:t>
        <a:bodyPr/>
        <a:lstStyle/>
        <a:p>
          <a:endParaRPr lang="bg-BG"/>
        </a:p>
      </dgm:t>
    </dgm:pt>
    <dgm:pt modelId="{021AE065-6213-4CAB-9E5E-E4D6F83855B8}" type="sibTrans" cxnId="{BAFF616E-C623-445B-AAB9-D529A28A928D}">
      <dgm:prSet/>
      <dgm:spPr/>
      <dgm:t>
        <a:bodyPr/>
        <a:lstStyle/>
        <a:p>
          <a:endParaRPr lang="bg-BG"/>
        </a:p>
      </dgm:t>
    </dgm:pt>
    <dgm:pt modelId="{5660CDD2-EDBE-4CCA-875F-753BAF260EF2}">
      <dgm:prSet phldrT="[Текст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b="1" dirty="0"/>
            <a:t>Investment:</a:t>
          </a:r>
          <a:r>
            <a:rPr lang="bg-BG" b="1" dirty="0"/>
            <a:t>  </a:t>
          </a:r>
          <a:r>
            <a:rPr lang="bg-BG" dirty="0" err="1"/>
            <a:t>Teacher</a:t>
          </a:r>
          <a:r>
            <a:rPr lang="bg-BG" dirty="0"/>
            <a:t> </a:t>
          </a:r>
          <a:r>
            <a:rPr lang="bg-BG" dirty="0" err="1"/>
            <a:t>professional</a:t>
          </a:r>
          <a:r>
            <a:rPr lang="bg-BG" dirty="0"/>
            <a:t> </a:t>
          </a:r>
          <a:r>
            <a:rPr lang="bg-BG" dirty="0" err="1"/>
            <a:t>development</a:t>
          </a:r>
          <a:r>
            <a:rPr lang="bg-BG" dirty="0"/>
            <a:t> </a:t>
          </a:r>
          <a:r>
            <a:rPr lang="bg-BG" dirty="0" err="1"/>
            <a:t>remains</a:t>
          </a:r>
          <a:r>
            <a:rPr lang="bg-BG" dirty="0"/>
            <a:t> a </a:t>
          </a:r>
          <a:r>
            <a:rPr lang="bg-BG" dirty="0" err="1"/>
            <a:t>top</a:t>
          </a:r>
          <a:r>
            <a:rPr lang="bg-BG" dirty="0"/>
            <a:t> </a:t>
          </a:r>
          <a:r>
            <a:rPr lang="bg-BG" dirty="0" err="1"/>
            <a:t>priority</a:t>
          </a:r>
          <a:r>
            <a:rPr lang="bg-BG" dirty="0"/>
            <a:t> for </a:t>
          </a:r>
          <a:r>
            <a:rPr lang="bg-BG" dirty="0" err="1"/>
            <a:t>ensuring</a:t>
          </a:r>
          <a:r>
            <a:rPr lang="bg-BG" dirty="0"/>
            <a:t> </a:t>
          </a:r>
          <a:r>
            <a:rPr lang="bg-BG" dirty="0" err="1"/>
            <a:t>quality</a:t>
          </a:r>
          <a:r>
            <a:rPr lang="bg-BG" dirty="0"/>
            <a:t> and </a:t>
          </a:r>
          <a:r>
            <a:rPr lang="bg-BG" dirty="0" err="1"/>
            <a:t>implementing</a:t>
          </a:r>
          <a:r>
            <a:rPr lang="bg-BG" dirty="0"/>
            <a:t> </a:t>
          </a:r>
          <a:r>
            <a:rPr lang="bg-BG" dirty="0" err="1"/>
            <a:t>new</a:t>
          </a:r>
          <a:r>
            <a:rPr lang="bg-BG" dirty="0"/>
            <a:t> </a:t>
          </a:r>
          <a:r>
            <a:rPr lang="bg-BG" dirty="0" err="1"/>
            <a:t>approaches</a:t>
          </a:r>
          <a:r>
            <a:rPr lang="bg-BG" dirty="0"/>
            <a:t> </a:t>
          </a:r>
          <a:r>
            <a:rPr lang="bg-BG" dirty="0" err="1"/>
            <a:t>in</a:t>
          </a:r>
          <a:r>
            <a:rPr lang="bg-BG" dirty="0"/>
            <a:t> the </a:t>
          </a:r>
          <a:r>
            <a:rPr lang="bg-BG" dirty="0" err="1"/>
            <a:t>classroom</a:t>
          </a:r>
          <a:r>
            <a:rPr lang="bg-BG" dirty="0"/>
            <a:t>. </a:t>
          </a:r>
          <a:r>
            <a:rPr lang="bg-BG" b="1" dirty="0"/>
            <a:t>  </a:t>
          </a:r>
          <a:endParaRPr lang="bg-BG" dirty="0"/>
        </a:p>
      </dgm:t>
    </dgm:pt>
    <dgm:pt modelId="{68B79629-8B70-4873-9E23-F2A3C5BF16FC}" type="parTrans" cxnId="{477D976D-7561-45F6-866F-2800393C6638}">
      <dgm:prSet/>
      <dgm:spPr/>
      <dgm:t>
        <a:bodyPr/>
        <a:lstStyle/>
        <a:p>
          <a:endParaRPr lang="bg-BG"/>
        </a:p>
      </dgm:t>
    </dgm:pt>
    <dgm:pt modelId="{F24C866C-F70B-4DFB-8C8B-5DE1887FC951}" type="sibTrans" cxnId="{477D976D-7561-45F6-866F-2800393C6638}">
      <dgm:prSet/>
      <dgm:spPr/>
      <dgm:t>
        <a:bodyPr/>
        <a:lstStyle/>
        <a:p>
          <a:endParaRPr lang="bg-BG"/>
        </a:p>
      </dgm:t>
    </dgm:pt>
    <dgm:pt modelId="{34D9A564-CC24-4641-8065-5FE4BEAF82B4}">
      <dgm:prSet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pPr>
            <a:buNone/>
          </a:pPr>
          <a:r>
            <a:rPr lang="bg-BG" sz="2400" dirty="0" err="1"/>
            <a:t>Aligning</a:t>
          </a:r>
          <a:r>
            <a:rPr lang="bg-BG" sz="2400" dirty="0"/>
            <a:t> the State </a:t>
          </a:r>
          <a:r>
            <a:rPr lang="bg-BG" sz="2400" dirty="0" err="1"/>
            <a:t>School</a:t>
          </a:r>
          <a:r>
            <a:rPr lang="bg-BG" sz="2400" dirty="0"/>
            <a:t> </a:t>
          </a:r>
          <a:r>
            <a:rPr lang="bg-BG" sz="2400" dirty="0" err="1"/>
            <a:t>Admission</a:t>
          </a:r>
          <a:r>
            <a:rPr lang="bg-BG" sz="2400" dirty="0"/>
            <a:t> </a:t>
          </a:r>
          <a:r>
            <a:rPr lang="bg-BG" sz="2400" dirty="0" err="1"/>
            <a:t>Plan</a:t>
          </a:r>
          <a:r>
            <a:rPr lang="bg-BG" sz="2400" dirty="0"/>
            <a:t> with </a:t>
          </a:r>
          <a:r>
            <a:rPr lang="bg-BG" sz="2400" dirty="0" err="1"/>
            <a:t>regional</a:t>
          </a:r>
          <a:r>
            <a:rPr lang="bg-BG" sz="2400" dirty="0"/>
            <a:t> </a:t>
          </a:r>
          <a:r>
            <a:rPr lang="bg-BG" sz="2400" dirty="0" err="1"/>
            <a:t>economic</a:t>
          </a:r>
          <a:r>
            <a:rPr lang="bg-BG" sz="2400" dirty="0"/>
            <a:t> </a:t>
          </a:r>
          <a:r>
            <a:rPr lang="bg-BG" sz="2400" dirty="0" err="1"/>
            <a:t>demands</a:t>
          </a:r>
          <a:r>
            <a:rPr lang="bg-BG" sz="2400" dirty="0"/>
            <a:t>, </a:t>
          </a:r>
          <a:r>
            <a:rPr lang="bg-BG" sz="2400" dirty="0" err="1"/>
            <a:t>especially</a:t>
          </a:r>
          <a:r>
            <a:rPr lang="bg-BG" sz="2400" dirty="0"/>
            <a:t> </a:t>
          </a:r>
          <a:r>
            <a:rPr lang="bg-BG" sz="2400" dirty="0" err="1"/>
            <a:t>in</a:t>
          </a:r>
          <a:r>
            <a:rPr lang="bg-BG" sz="2400" dirty="0"/>
            <a:t> the </a:t>
          </a:r>
          <a:r>
            <a:rPr lang="bg-BG" sz="2400" dirty="0" err="1"/>
            <a:t>Trakia</a:t>
          </a:r>
          <a:r>
            <a:rPr lang="bg-BG" sz="2400" dirty="0"/>
            <a:t> </a:t>
          </a:r>
          <a:r>
            <a:rPr lang="bg-BG" sz="2400" dirty="0" err="1"/>
            <a:t>Economic</a:t>
          </a:r>
          <a:r>
            <a:rPr lang="bg-BG" sz="2400" dirty="0"/>
            <a:t> </a:t>
          </a:r>
          <a:r>
            <a:rPr lang="bg-BG" sz="2400" dirty="0" err="1"/>
            <a:t>Zone</a:t>
          </a:r>
          <a:endParaRPr lang="bg-BG" sz="2400" b="0" dirty="0"/>
        </a:p>
      </dgm:t>
    </dgm:pt>
    <dgm:pt modelId="{619838E6-E137-4990-96BA-2B614D33DFEF}" type="parTrans" cxnId="{36284564-FEA7-4AD8-8D65-CFB437254C5D}">
      <dgm:prSet/>
      <dgm:spPr/>
      <dgm:t>
        <a:bodyPr/>
        <a:lstStyle/>
        <a:p>
          <a:endParaRPr lang="bg-BG"/>
        </a:p>
      </dgm:t>
    </dgm:pt>
    <dgm:pt modelId="{2A854799-B1A9-4CEF-B08B-B461FD2A69A8}" type="sibTrans" cxnId="{36284564-FEA7-4AD8-8D65-CFB437254C5D}">
      <dgm:prSet/>
      <dgm:spPr/>
      <dgm:t>
        <a:bodyPr/>
        <a:lstStyle/>
        <a:p>
          <a:endParaRPr lang="bg-BG"/>
        </a:p>
      </dgm:t>
    </dgm:pt>
    <dgm:pt modelId="{7AF4803D-F45C-409A-BE1B-A65E77EAC2B6}">
      <dgm:prSet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2400" b="1" dirty="0"/>
            <a:t>Measurability:</a:t>
          </a:r>
          <a:endParaRPr lang="en-US" sz="2400" dirty="0"/>
        </a:p>
        <a:p>
          <a:pPr>
            <a:buFont typeface="Arial" panose="020B0604020202020204" pitchFamily="34" charset="0"/>
            <a:buChar char="•"/>
          </a:pPr>
          <a:r>
            <a:rPr lang="en-US" sz="2400" dirty="0"/>
            <a:t>Maintaining a high share of STEM classes (41.56%)</a:t>
          </a:r>
        </a:p>
        <a:p>
          <a:pPr>
            <a:buFont typeface="Arial" panose="020B0604020202020204" pitchFamily="34" charset="0"/>
            <a:buChar char="•"/>
          </a:pPr>
          <a:r>
            <a:rPr lang="en-US" sz="2400" dirty="0"/>
            <a:t>Introducing 11 new vocational majors</a:t>
          </a:r>
        </a:p>
        <a:p>
          <a:pPr>
            <a:buFont typeface="Arial" panose="020B0604020202020204" pitchFamily="34" charset="0"/>
            <a:buChar char="•"/>
          </a:pPr>
          <a:r>
            <a:rPr lang="en-US" sz="2400" dirty="0"/>
            <a:t>Strengthening dual education (19 classes)</a:t>
          </a:r>
          <a:endParaRPr lang="bg-BG" sz="2400" b="0" dirty="0"/>
        </a:p>
      </dgm:t>
    </dgm:pt>
    <dgm:pt modelId="{D9C49C6B-A456-423A-9C74-08E40DC85C71}" type="parTrans" cxnId="{F75D4C4A-832F-4BFA-B092-40495779DE01}">
      <dgm:prSet/>
      <dgm:spPr/>
      <dgm:t>
        <a:bodyPr/>
        <a:lstStyle/>
        <a:p>
          <a:endParaRPr lang="bg-BG"/>
        </a:p>
      </dgm:t>
    </dgm:pt>
    <dgm:pt modelId="{4923F957-7BC3-42D0-AC2D-FCFC5D7D975F}" type="sibTrans" cxnId="{F75D4C4A-832F-4BFA-B092-40495779DE01}">
      <dgm:prSet/>
      <dgm:spPr/>
      <dgm:t>
        <a:bodyPr/>
        <a:lstStyle/>
        <a:p>
          <a:endParaRPr lang="bg-BG"/>
        </a:p>
      </dgm:t>
    </dgm:pt>
    <dgm:pt modelId="{56DE5338-EAC4-4485-A79A-42F109466DC9}">
      <dgm:prSet phldrT="[Текст]" custT="1"/>
      <dgm:spPr/>
      <dgm:t>
        <a:bodyPr/>
        <a:lstStyle/>
        <a:p>
          <a:pPr>
            <a:buNone/>
          </a:pPr>
          <a:r>
            <a:rPr lang="bg-BG" sz="2800" dirty="0"/>
            <a:t>4. </a:t>
          </a:r>
          <a:r>
            <a:rPr lang="bg-BG" sz="2800" dirty="0" err="1"/>
            <a:t>Teacher</a:t>
          </a:r>
          <a:r>
            <a:rPr lang="bg-BG" sz="2800" dirty="0"/>
            <a:t> </a:t>
          </a:r>
          <a:r>
            <a:rPr lang="bg-BG" sz="2800" dirty="0" err="1"/>
            <a:t>Support</a:t>
          </a:r>
          <a:r>
            <a:rPr lang="bg-BG" sz="2800" dirty="0"/>
            <a:t> and Professional </a:t>
          </a:r>
          <a:r>
            <a:rPr lang="bg-BG" sz="2800" dirty="0" err="1"/>
            <a:t>Development</a:t>
          </a:r>
          <a:endParaRPr lang="bg-BG" sz="2800" dirty="0"/>
        </a:p>
      </dgm:t>
    </dgm:pt>
    <dgm:pt modelId="{12419D46-9731-4D02-90EA-6C7485A8F3BF}" type="sibTrans" cxnId="{3FE01583-37E1-478A-9C44-88B988220F36}">
      <dgm:prSet/>
      <dgm:spPr/>
      <dgm:t>
        <a:bodyPr/>
        <a:lstStyle/>
        <a:p>
          <a:endParaRPr lang="bg-BG"/>
        </a:p>
      </dgm:t>
    </dgm:pt>
    <dgm:pt modelId="{7C55F131-1AEE-4E23-AB1D-F988F7F645B5}" type="parTrans" cxnId="{3FE01583-37E1-478A-9C44-88B988220F36}">
      <dgm:prSet/>
      <dgm:spPr/>
      <dgm:t>
        <a:bodyPr/>
        <a:lstStyle/>
        <a:p>
          <a:endParaRPr lang="bg-BG"/>
        </a:p>
      </dgm:t>
    </dgm:pt>
    <dgm:pt modelId="{9EBE4C93-F4A4-4F04-9680-1B091A55FD53}" type="pres">
      <dgm:prSet presAssocID="{E621E31D-27B9-41BB-B8BC-5169F77E890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3DAE49-B48F-4D66-B65E-64B32FE1B56E}" type="pres">
      <dgm:prSet presAssocID="{3FACD03B-6F58-4593-9E25-4E278BB7CF35}" presName="root" presStyleCnt="0"/>
      <dgm:spPr/>
    </dgm:pt>
    <dgm:pt modelId="{EA8A19C2-51E7-4580-8FF9-0E3872F1D9C5}" type="pres">
      <dgm:prSet presAssocID="{3FACD03B-6F58-4593-9E25-4E278BB7CF35}" presName="rootComposite" presStyleCnt="0"/>
      <dgm:spPr/>
    </dgm:pt>
    <dgm:pt modelId="{5F8E8D58-036E-4C95-8F05-459879CECDCA}" type="pres">
      <dgm:prSet presAssocID="{3FACD03B-6F58-4593-9E25-4E278BB7CF35}" presName="rootText" presStyleLbl="node1" presStyleIdx="0" presStyleCnt="2" custScaleX="241977" custScaleY="126711" custLinFactNeighborX="14507" custLinFactNeighborY="11366"/>
      <dgm:spPr/>
    </dgm:pt>
    <dgm:pt modelId="{603E2D94-40EF-4E35-AAEF-C720082F5692}" type="pres">
      <dgm:prSet presAssocID="{3FACD03B-6F58-4593-9E25-4E278BB7CF35}" presName="rootConnector" presStyleLbl="node1" presStyleIdx="0" presStyleCnt="2"/>
      <dgm:spPr/>
    </dgm:pt>
    <dgm:pt modelId="{0FD6F5AD-E7A4-4724-AC42-20DB5590CD81}" type="pres">
      <dgm:prSet presAssocID="{3FACD03B-6F58-4593-9E25-4E278BB7CF35}" presName="childShape" presStyleCnt="0"/>
      <dgm:spPr/>
    </dgm:pt>
    <dgm:pt modelId="{AB96438D-F629-4052-A355-8FFAB6316FED}" type="pres">
      <dgm:prSet presAssocID="{619838E6-E137-4990-96BA-2B614D33DFEF}" presName="Name13" presStyleLbl="parChTrans1D2" presStyleIdx="0" presStyleCnt="3"/>
      <dgm:spPr/>
    </dgm:pt>
    <dgm:pt modelId="{7197D8B1-A408-491C-9C68-6D09BE429279}" type="pres">
      <dgm:prSet presAssocID="{34D9A564-CC24-4641-8065-5FE4BEAF82B4}" presName="childText" presStyleLbl="bgAcc1" presStyleIdx="0" presStyleCnt="3" custScaleX="383083" custScaleY="170908" custLinFactNeighborX="31528" custLinFactNeighborY="6253">
        <dgm:presLayoutVars>
          <dgm:bulletEnabled val="1"/>
        </dgm:presLayoutVars>
      </dgm:prSet>
      <dgm:spPr/>
    </dgm:pt>
    <dgm:pt modelId="{CA96797A-942B-49B2-9D36-9EF4AADD8A93}" type="pres">
      <dgm:prSet presAssocID="{D9C49C6B-A456-423A-9C74-08E40DC85C71}" presName="Name13" presStyleLbl="parChTrans1D2" presStyleIdx="1" presStyleCnt="3"/>
      <dgm:spPr/>
    </dgm:pt>
    <dgm:pt modelId="{A1BEB107-861D-4806-B718-56917CE9A931}" type="pres">
      <dgm:prSet presAssocID="{7AF4803D-F45C-409A-BE1B-A65E77EAC2B6}" presName="childText" presStyleLbl="bgAcc1" presStyleIdx="1" presStyleCnt="3" custScaleX="483806" custScaleY="238795" custLinFactNeighborX="984" custLinFactNeighborY="14171">
        <dgm:presLayoutVars>
          <dgm:bulletEnabled val="1"/>
        </dgm:presLayoutVars>
      </dgm:prSet>
      <dgm:spPr/>
    </dgm:pt>
    <dgm:pt modelId="{8BBA8C47-5363-4928-B8AD-E3345E134E04}" type="pres">
      <dgm:prSet presAssocID="{56DE5338-EAC4-4485-A79A-42F109466DC9}" presName="root" presStyleCnt="0"/>
      <dgm:spPr/>
    </dgm:pt>
    <dgm:pt modelId="{BC4CB8CA-4F9F-4263-AE71-B08B57976D77}" type="pres">
      <dgm:prSet presAssocID="{56DE5338-EAC4-4485-A79A-42F109466DC9}" presName="rootComposite" presStyleCnt="0"/>
      <dgm:spPr/>
    </dgm:pt>
    <dgm:pt modelId="{6DBD77C7-6160-4A62-BF87-9691251102C8}" type="pres">
      <dgm:prSet presAssocID="{56DE5338-EAC4-4485-A79A-42F109466DC9}" presName="rootText" presStyleLbl="node1" presStyleIdx="1" presStyleCnt="2" custScaleX="250023" custScaleY="146733" custLinFactNeighborX="738" custLinFactNeighborY="8676"/>
      <dgm:spPr/>
    </dgm:pt>
    <dgm:pt modelId="{859EE784-C965-461E-98B6-D8408FAD7C80}" type="pres">
      <dgm:prSet presAssocID="{56DE5338-EAC4-4485-A79A-42F109466DC9}" presName="rootConnector" presStyleLbl="node1" presStyleIdx="1" presStyleCnt="2"/>
      <dgm:spPr/>
    </dgm:pt>
    <dgm:pt modelId="{08AFFEFE-95CB-411F-80A0-8146280D01C5}" type="pres">
      <dgm:prSet presAssocID="{56DE5338-EAC4-4485-A79A-42F109466DC9}" presName="childShape" presStyleCnt="0"/>
      <dgm:spPr/>
    </dgm:pt>
    <dgm:pt modelId="{698FD014-FA83-45E5-900A-078BE710B552}" type="pres">
      <dgm:prSet presAssocID="{68B79629-8B70-4873-9E23-F2A3C5BF16FC}" presName="Name13" presStyleLbl="parChTrans1D2" presStyleIdx="2" presStyleCnt="3"/>
      <dgm:spPr/>
    </dgm:pt>
    <dgm:pt modelId="{AB033302-8E6E-4899-A8BC-69D8F56B5EC8}" type="pres">
      <dgm:prSet presAssocID="{5660CDD2-EDBE-4CCA-875F-753BAF260EF2}" presName="childText" presStyleLbl="bgAcc1" presStyleIdx="2" presStyleCnt="3" custScaleX="289683" custScaleY="285840" custLinFactNeighborX="3948" custLinFactNeighborY="35149">
        <dgm:presLayoutVars>
          <dgm:bulletEnabled val="1"/>
        </dgm:presLayoutVars>
      </dgm:prSet>
      <dgm:spPr/>
    </dgm:pt>
  </dgm:ptLst>
  <dgm:cxnLst>
    <dgm:cxn modelId="{A134F70A-F1F8-4D43-8EF9-B9CD6D7308B0}" type="presOf" srcId="{E621E31D-27B9-41BB-B8BC-5169F77E890B}" destId="{9EBE4C93-F4A4-4F04-9680-1B091A55FD53}" srcOrd="0" destOrd="0" presId="urn:microsoft.com/office/officeart/2005/8/layout/hierarchy3"/>
    <dgm:cxn modelId="{060EC311-A6D1-4C51-AA1E-76BDA153FCA7}" type="presOf" srcId="{619838E6-E137-4990-96BA-2B614D33DFEF}" destId="{AB96438D-F629-4052-A355-8FFAB6316FED}" srcOrd="0" destOrd="0" presId="urn:microsoft.com/office/officeart/2005/8/layout/hierarchy3"/>
    <dgm:cxn modelId="{162A7218-3E6D-4040-9995-A4C3CC82CEF3}" type="presOf" srcId="{7AF4803D-F45C-409A-BE1B-A65E77EAC2B6}" destId="{A1BEB107-861D-4806-B718-56917CE9A931}" srcOrd="0" destOrd="0" presId="urn:microsoft.com/office/officeart/2005/8/layout/hierarchy3"/>
    <dgm:cxn modelId="{81CBF02E-7126-47BF-93F0-25974574C36B}" type="presOf" srcId="{D9C49C6B-A456-423A-9C74-08E40DC85C71}" destId="{CA96797A-942B-49B2-9D36-9EF4AADD8A93}" srcOrd="0" destOrd="0" presId="urn:microsoft.com/office/officeart/2005/8/layout/hierarchy3"/>
    <dgm:cxn modelId="{36284564-FEA7-4AD8-8D65-CFB437254C5D}" srcId="{3FACD03B-6F58-4593-9E25-4E278BB7CF35}" destId="{34D9A564-CC24-4641-8065-5FE4BEAF82B4}" srcOrd="0" destOrd="0" parTransId="{619838E6-E137-4990-96BA-2B614D33DFEF}" sibTransId="{2A854799-B1A9-4CEF-B08B-B461FD2A69A8}"/>
    <dgm:cxn modelId="{F75D4C4A-832F-4BFA-B092-40495779DE01}" srcId="{3FACD03B-6F58-4593-9E25-4E278BB7CF35}" destId="{7AF4803D-F45C-409A-BE1B-A65E77EAC2B6}" srcOrd="1" destOrd="0" parTransId="{D9C49C6B-A456-423A-9C74-08E40DC85C71}" sibTransId="{4923F957-7BC3-42D0-AC2D-FCFC5D7D975F}"/>
    <dgm:cxn modelId="{477D976D-7561-45F6-866F-2800393C6638}" srcId="{56DE5338-EAC4-4485-A79A-42F109466DC9}" destId="{5660CDD2-EDBE-4CCA-875F-753BAF260EF2}" srcOrd="0" destOrd="0" parTransId="{68B79629-8B70-4873-9E23-F2A3C5BF16FC}" sibTransId="{F24C866C-F70B-4DFB-8C8B-5DE1887FC951}"/>
    <dgm:cxn modelId="{BAFF616E-C623-445B-AAB9-D529A28A928D}" srcId="{E621E31D-27B9-41BB-B8BC-5169F77E890B}" destId="{3FACD03B-6F58-4593-9E25-4E278BB7CF35}" srcOrd="0" destOrd="0" parTransId="{41C8B183-E12E-4BB5-A4EB-0028FCA2E407}" sibTransId="{021AE065-6213-4CAB-9E5E-E4D6F83855B8}"/>
    <dgm:cxn modelId="{49143552-6C8F-42FC-9AC9-45110408577B}" type="presOf" srcId="{3FACD03B-6F58-4593-9E25-4E278BB7CF35}" destId="{603E2D94-40EF-4E35-AAEF-C720082F5692}" srcOrd="1" destOrd="0" presId="urn:microsoft.com/office/officeart/2005/8/layout/hierarchy3"/>
    <dgm:cxn modelId="{2A35A377-2E91-43E7-AA89-A61C42545ECC}" type="presOf" srcId="{5660CDD2-EDBE-4CCA-875F-753BAF260EF2}" destId="{AB033302-8E6E-4899-A8BC-69D8F56B5EC8}" srcOrd="0" destOrd="0" presId="urn:microsoft.com/office/officeart/2005/8/layout/hierarchy3"/>
    <dgm:cxn modelId="{3FE01583-37E1-478A-9C44-88B988220F36}" srcId="{E621E31D-27B9-41BB-B8BC-5169F77E890B}" destId="{56DE5338-EAC4-4485-A79A-42F109466DC9}" srcOrd="1" destOrd="0" parTransId="{7C55F131-1AEE-4E23-AB1D-F988F7F645B5}" sibTransId="{12419D46-9731-4D02-90EA-6C7485A8F3BF}"/>
    <dgm:cxn modelId="{22A6E494-F97F-4D1A-8752-A2D940EC1A67}" type="presOf" srcId="{3FACD03B-6F58-4593-9E25-4E278BB7CF35}" destId="{5F8E8D58-036E-4C95-8F05-459879CECDCA}" srcOrd="0" destOrd="0" presId="urn:microsoft.com/office/officeart/2005/8/layout/hierarchy3"/>
    <dgm:cxn modelId="{CBBD70A3-29C9-4606-B4D9-C0E940A6AA24}" type="presOf" srcId="{56DE5338-EAC4-4485-A79A-42F109466DC9}" destId="{859EE784-C965-461E-98B6-D8408FAD7C80}" srcOrd="1" destOrd="0" presId="urn:microsoft.com/office/officeart/2005/8/layout/hierarchy3"/>
    <dgm:cxn modelId="{15A44DAF-CE4F-4EC6-8231-230312428D59}" type="presOf" srcId="{56DE5338-EAC4-4485-A79A-42F109466DC9}" destId="{6DBD77C7-6160-4A62-BF87-9691251102C8}" srcOrd="0" destOrd="0" presId="urn:microsoft.com/office/officeart/2005/8/layout/hierarchy3"/>
    <dgm:cxn modelId="{75337EC7-FC1F-45D9-8661-E317BFB457A5}" type="presOf" srcId="{68B79629-8B70-4873-9E23-F2A3C5BF16FC}" destId="{698FD014-FA83-45E5-900A-078BE710B552}" srcOrd="0" destOrd="0" presId="urn:microsoft.com/office/officeart/2005/8/layout/hierarchy3"/>
    <dgm:cxn modelId="{D03C8FF3-A1BA-45BF-BE37-3D11900BF670}" type="presOf" srcId="{34D9A564-CC24-4641-8065-5FE4BEAF82B4}" destId="{7197D8B1-A408-491C-9C68-6D09BE429279}" srcOrd="0" destOrd="0" presId="urn:microsoft.com/office/officeart/2005/8/layout/hierarchy3"/>
    <dgm:cxn modelId="{4D5237DE-9204-4AC2-A1F5-4FF26B44FD5A}" type="presParOf" srcId="{9EBE4C93-F4A4-4F04-9680-1B091A55FD53}" destId="{3E3DAE49-B48F-4D66-B65E-64B32FE1B56E}" srcOrd="0" destOrd="0" presId="urn:microsoft.com/office/officeart/2005/8/layout/hierarchy3"/>
    <dgm:cxn modelId="{E1B47452-FF2C-45A3-9D02-5C3F677799D5}" type="presParOf" srcId="{3E3DAE49-B48F-4D66-B65E-64B32FE1B56E}" destId="{EA8A19C2-51E7-4580-8FF9-0E3872F1D9C5}" srcOrd="0" destOrd="0" presId="urn:microsoft.com/office/officeart/2005/8/layout/hierarchy3"/>
    <dgm:cxn modelId="{B6CF194A-A704-4914-AC3F-E92941BEFE9C}" type="presParOf" srcId="{EA8A19C2-51E7-4580-8FF9-0E3872F1D9C5}" destId="{5F8E8D58-036E-4C95-8F05-459879CECDCA}" srcOrd="0" destOrd="0" presId="urn:microsoft.com/office/officeart/2005/8/layout/hierarchy3"/>
    <dgm:cxn modelId="{DF13B2E0-54F5-4A91-AF34-36D42E17F996}" type="presParOf" srcId="{EA8A19C2-51E7-4580-8FF9-0E3872F1D9C5}" destId="{603E2D94-40EF-4E35-AAEF-C720082F5692}" srcOrd="1" destOrd="0" presId="urn:microsoft.com/office/officeart/2005/8/layout/hierarchy3"/>
    <dgm:cxn modelId="{44AFB6FE-5DF0-4D44-BA83-AEC5622EF57C}" type="presParOf" srcId="{3E3DAE49-B48F-4D66-B65E-64B32FE1B56E}" destId="{0FD6F5AD-E7A4-4724-AC42-20DB5590CD81}" srcOrd="1" destOrd="0" presId="urn:microsoft.com/office/officeart/2005/8/layout/hierarchy3"/>
    <dgm:cxn modelId="{387146A0-7C0F-4169-915B-34540875F128}" type="presParOf" srcId="{0FD6F5AD-E7A4-4724-AC42-20DB5590CD81}" destId="{AB96438D-F629-4052-A355-8FFAB6316FED}" srcOrd="0" destOrd="0" presId="urn:microsoft.com/office/officeart/2005/8/layout/hierarchy3"/>
    <dgm:cxn modelId="{F11183CB-70BB-4A7E-B805-63F490F12A20}" type="presParOf" srcId="{0FD6F5AD-E7A4-4724-AC42-20DB5590CD81}" destId="{7197D8B1-A408-491C-9C68-6D09BE429279}" srcOrd="1" destOrd="0" presId="urn:microsoft.com/office/officeart/2005/8/layout/hierarchy3"/>
    <dgm:cxn modelId="{F1D27437-E8B0-4611-B78A-376B21F43FDA}" type="presParOf" srcId="{0FD6F5AD-E7A4-4724-AC42-20DB5590CD81}" destId="{CA96797A-942B-49B2-9D36-9EF4AADD8A93}" srcOrd="2" destOrd="0" presId="urn:microsoft.com/office/officeart/2005/8/layout/hierarchy3"/>
    <dgm:cxn modelId="{532E92ED-18EB-4622-82B5-07B0177B1F24}" type="presParOf" srcId="{0FD6F5AD-E7A4-4724-AC42-20DB5590CD81}" destId="{A1BEB107-861D-4806-B718-56917CE9A931}" srcOrd="3" destOrd="0" presId="urn:microsoft.com/office/officeart/2005/8/layout/hierarchy3"/>
    <dgm:cxn modelId="{EF56C413-2664-4810-94BF-73E7899D5422}" type="presParOf" srcId="{9EBE4C93-F4A4-4F04-9680-1B091A55FD53}" destId="{8BBA8C47-5363-4928-B8AD-E3345E134E04}" srcOrd="1" destOrd="0" presId="urn:microsoft.com/office/officeart/2005/8/layout/hierarchy3"/>
    <dgm:cxn modelId="{BAF67A88-B597-4337-9054-769F76E0500A}" type="presParOf" srcId="{8BBA8C47-5363-4928-B8AD-E3345E134E04}" destId="{BC4CB8CA-4F9F-4263-AE71-B08B57976D77}" srcOrd="0" destOrd="0" presId="urn:microsoft.com/office/officeart/2005/8/layout/hierarchy3"/>
    <dgm:cxn modelId="{6C4F94A0-F037-4769-B271-B8F767F7E493}" type="presParOf" srcId="{BC4CB8CA-4F9F-4263-AE71-B08B57976D77}" destId="{6DBD77C7-6160-4A62-BF87-9691251102C8}" srcOrd="0" destOrd="0" presId="urn:microsoft.com/office/officeart/2005/8/layout/hierarchy3"/>
    <dgm:cxn modelId="{49BCA73F-8842-4098-A692-63A012380307}" type="presParOf" srcId="{BC4CB8CA-4F9F-4263-AE71-B08B57976D77}" destId="{859EE784-C965-461E-98B6-D8408FAD7C80}" srcOrd="1" destOrd="0" presId="urn:microsoft.com/office/officeart/2005/8/layout/hierarchy3"/>
    <dgm:cxn modelId="{3BC1D4C2-8173-4975-B502-06BAFF6F6B6B}" type="presParOf" srcId="{8BBA8C47-5363-4928-B8AD-E3345E134E04}" destId="{08AFFEFE-95CB-411F-80A0-8146280D01C5}" srcOrd="1" destOrd="0" presId="urn:microsoft.com/office/officeart/2005/8/layout/hierarchy3"/>
    <dgm:cxn modelId="{3AE7A5DC-1DA4-4391-9F57-608E3C2F78EE}" type="presParOf" srcId="{08AFFEFE-95CB-411F-80A0-8146280D01C5}" destId="{698FD014-FA83-45E5-900A-078BE710B552}" srcOrd="0" destOrd="0" presId="urn:microsoft.com/office/officeart/2005/8/layout/hierarchy3"/>
    <dgm:cxn modelId="{443927D5-0D8F-4227-982A-EBBD4732E631}" type="presParOf" srcId="{08AFFEFE-95CB-411F-80A0-8146280D01C5}" destId="{AB033302-8E6E-4899-A8BC-69D8F56B5EC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E8D58-036E-4C95-8F05-459879CECDCA}">
      <dsp:nvSpPr>
        <dsp:cNvPr id="0" name=""/>
        <dsp:cNvSpPr/>
      </dsp:nvSpPr>
      <dsp:spPr>
        <a:xfrm>
          <a:off x="673589" y="123290"/>
          <a:ext cx="8911146" cy="9490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perspectiveBelow"/>
          <a:lightRig rig="threeP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g-BG" sz="4000" b="0" kern="1200" dirty="0">
            <a:solidFill>
              <a:schemeClr val="accent1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200" b="1" kern="1200" dirty="0">
              <a:solidFill>
                <a:schemeClr val="accent1">
                  <a:lumMod val="75000"/>
                </a:schemeClr>
              </a:solidFill>
              <a:latin typeface="+mn-lt"/>
              <a:cs typeface="Times New Roman" panose="02020603050405020304" pitchFamily="18" charset="0"/>
            </a:rPr>
            <a:t>Head of RDE </a:t>
          </a:r>
          <a:br>
            <a:rPr lang="bg-BG" sz="3600" kern="1200" dirty="0">
              <a:latin typeface="+mn-lt"/>
              <a:cs typeface="Times New Roman" panose="02020603050405020304" pitchFamily="18" charset="0"/>
            </a:rPr>
          </a:b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Directs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coordinates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all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 administrative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operations</a:t>
          </a:r>
          <a:r>
            <a:rPr lang="bg-BG" sz="2800" b="0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  <a:t> </a:t>
          </a:r>
          <a:br>
            <a:rPr lang="bg-BG" sz="4000" b="0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</a:br>
          <a:endParaRPr lang="bg-BG" sz="4000" b="0" kern="1200" dirty="0">
            <a:solidFill>
              <a:schemeClr val="accent1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</dsp:txBody>
      <dsp:txXfrm>
        <a:off x="701385" y="151086"/>
        <a:ext cx="8855554" cy="893442"/>
      </dsp:txXfrm>
    </dsp:sp>
    <dsp:sp modelId="{AB96438D-F629-4052-A355-8FFAB6316FED}">
      <dsp:nvSpPr>
        <dsp:cNvPr id="0" name=""/>
        <dsp:cNvSpPr/>
      </dsp:nvSpPr>
      <dsp:spPr>
        <a:xfrm>
          <a:off x="1564704" y="1072325"/>
          <a:ext cx="474762" cy="887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191"/>
              </a:lnTo>
              <a:lnTo>
                <a:pt x="474762" y="887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7D8B1-A408-491C-9C68-6D09BE429279}">
      <dsp:nvSpPr>
        <dsp:cNvPr id="0" name=""/>
        <dsp:cNvSpPr/>
      </dsp:nvSpPr>
      <dsp:spPr>
        <a:xfrm>
          <a:off x="2039466" y="1208024"/>
          <a:ext cx="9077966" cy="15029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600" b="1" kern="1200" dirty="0" err="1">
              <a:latin typeface="+mn-lt"/>
              <a:cs typeface="Times New Roman" panose="02020603050405020304" pitchFamily="18" charset="0"/>
            </a:rPr>
            <a:t>Specialized</a:t>
          </a:r>
          <a:r>
            <a:rPr lang="bg-BG" sz="2600" b="1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b="1" kern="1200" dirty="0" err="1">
              <a:latin typeface="+mn-lt"/>
              <a:cs typeface="Times New Roman" panose="02020603050405020304" pitchFamily="18" charset="0"/>
            </a:rPr>
            <a:t>Administration</a:t>
          </a:r>
          <a:r>
            <a:rPr lang="bg-BG" sz="2600" b="1" kern="1200" dirty="0">
              <a:latin typeface="+mn-lt"/>
              <a:cs typeface="Times New Roman" panose="02020603050405020304" pitchFamily="18" charset="0"/>
            </a:rPr>
            <a:t>: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Organized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into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the "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Organizational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Methodological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Activities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and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Control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" (OMAC) Department,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which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works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directly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with educational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institutions</a:t>
          </a:r>
          <a:endParaRPr lang="bg-BG" sz="2600" b="0" kern="1200" dirty="0">
            <a:latin typeface="+mn-lt"/>
            <a:cs typeface="Times New Roman" panose="02020603050405020304" pitchFamily="18" charset="0"/>
          </a:endParaRPr>
        </a:p>
      </dsp:txBody>
      <dsp:txXfrm>
        <a:off x="2083487" y="1252045"/>
        <a:ext cx="8989924" cy="1414942"/>
      </dsp:txXfrm>
    </dsp:sp>
    <dsp:sp modelId="{CA96797A-942B-49B2-9D36-9EF4AADD8A93}">
      <dsp:nvSpPr>
        <dsp:cNvPr id="0" name=""/>
        <dsp:cNvSpPr/>
      </dsp:nvSpPr>
      <dsp:spPr>
        <a:xfrm>
          <a:off x="1564704" y="1072325"/>
          <a:ext cx="938635" cy="2452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2097"/>
              </a:lnTo>
              <a:lnTo>
                <a:pt x="938635" y="24520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EB107-861D-4806-B718-56917CE9A931}">
      <dsp:nvSpPr>
        <dsp:cNvPr id="0" name=""/>
        <dsp:cNvSpPr/>
      </dsp:nvSpPr>
      <dsp:spPr>
        <a:xfrm>
          <a:off x="2503339" y="2825631"/>
          <a:ext cx="8473046" cy="1397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bg-BG" sz="2600" b="1" kern="1200" dirty="0">
              <a:latin typeface="+mn-lt"/>
              <a:cs typeface="Times New Roman" panose="02020603050405020304" pitchFamily="18" charset="0"/>
            </a:rPr>
            <a:t>General </a:t>
          </a:r>
          <a:r>
            <a:rPr lang="bg-BG" sz="2600" b="1" kern="1200" dirty="0" err="1">
              <a:latin typeface="+mn-lt"/>
              <a:cs typeface="Times New Roman" panose="02020603050405020304" pitchFamily="18" charset="0"/>
            </a:rPr>
            <a:t>Administration</a:t>
          </a:r>
          <a:r>
            <a:rPr lang="bg-BG" sz="2600" b="1" kern="1200" dirty="0">
              <a:latin typeface="+mn-lt"/>
              <a:cs typeface="Times New Roman" panose="02020603050405020304" pitchFamily="18" charset="0"/>
            </a:rPr>
            <a:t>: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Structured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into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the Department for Administrative,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Legal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,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Financial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, and </a:t>
          </a:r>
          <a:r>
            <a:rPr lang="bg-BG" sz="2600" kern="1200" dirty="0" err="1">
              <a:latin typeface="+mn-lt"/>
              <a:cs typeface="Times New Roman" panose="02020603050405020304" pitchFamily="18" charset="0"/>
            </a:rPr>
            <a:t>Information</a:t>
          </a:r>
          <a:r>
            <a:rPr lang="bg-BG" sz="2600" kern="1200" dirty="0">
              <a:latin typeface="+mn-lt"/>
              <a:cs typeface="Times New Roman" panose="02020603050405020304" pitchFamily="18" charset="0"/>
            </a:rPr>
            <a:t> Services.</a:t>
          </a:r>
          <a:endParaRPr lang="bg-BG" sz="2600" b="0" kern="1200" dirty="0">
            <a:latin typeface="+mn-lt"/>
            <a:cs typeface="Times New Roman" panose="02020603050405020304" pitchFamily="18" charset="0"/>
          </a:endParaRPr>
        </a:p>
      </dsp:txBody>
      <dsp:txXfrm>
        <a:off x="2544273" y="2866565"/>
        <a:ext cx="8391178" cy="1315712"/>
      </dsp:txXfrm>
    </dsp:sp>
    <dsp:sp modelId="{044738D0-9450-4080-A5A1-1654A17A9C8D}">
      <dsp:nvSpPr>
        <dsp:cNvPr id="0" name=""/>
        <dsp:cNvSpPr/>
      </dsp:nvSpPr>
      <dsp:spPr>
        <a:xfrm>
          <a:off x="1068362" y="1072325"/>
          <a:ext cx="496341" cy="4045482"/>
        </a:xfrm>
        <a:custGeom>
          <a:avLst/>
          <a:gdLst/>
          <a:ahLst/>
          <a:cxnLst/>
          <a:rect l="0" t="0" r="0" b="0"/>
          <a:pathLst>
            <a:path>
              <a:moveTo>
                <a:pt x="496341" y="0"/>
              </a:moveTo>
              <a:lnTo>
                <a:pt x="0" y="40454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36C0A-0ACA-4D54-B8EB-1F018D2EDD25}">
      <dsp:nvSpPr>
        <dsp:cNvPr id="0" name=""/>
        <dsp:cNvSpPr/>
      </dsp:nvSpPr>
      <dsp:spPr>
        <a:xfrm>
          <a:off x="1068362" y="4419017"/>
          <a:ext cx="8473046" cy="1397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Below"/>
          <a:lightRig rig="threeP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2800" b="1" kern="1200" dirty="0">
              <a:latin typeface="+mn-lt"/>
              <a:cs typeface="Times New Roman" panose="02020603050405020304" pitchFamily="18" charset="0"/>
            </a:rPr>
            <a:t>Core Functions:</a:t>
          </a:r>
          <a:r>
            <a:rPr lang="bg-BG" sz="2800" b="1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Management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 (State Policy),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Regulatory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/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Control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,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Methodological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, and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Coordinating</a:t>
          </a:r>
          <a:r>
            <a:rPr lang="bg-BG" sz="2800" kern="1200" dirty="0">
              <a:latin typeface="+mn-lt"/>
              <a:cs typeface="Times New Roman" panose="02020603050405020304" pitchFamily="18" charset="0"/>
            </a:rPr>
            <a:t> </a:t>
          </a:r>
          <a:r>
            <a:rPr lang="bg-BG" sz="2800" kern="1200" dirty="0" err="1">
              <a:latin typeface="+mn-lt"/>
              <a:cs typeface="Times New Roman" panose="02020603050405020304" pitchFamily="18" charset="0"/>
            </a:rPr>
            <a:t>Functions</a:t>
          </a:r>
          <a:endParaRPr lang="bg-BG" sz="2800" b="0" kern="1200" dirty="0">
            <a:latin typeface="+mn-lt"/>
            <a:cs typeface="Times New Roman" panose="02020603050405020304" pitchFamily="18" charset="0"/>
          </a:endParaRPr>
        </a:p>
      </dsp:txBody>
      <dsp:txXfrm>
        <a:off x="1109296" y="4459951"/>
        <a:ext cx="8391178" cy="13157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E8D58-036E-4C95-8F05-459879CECDCA}">
      <dsp:nvSpPr>
        <dsp:cNvPr id="0" name=""/>
        <dsp:cNvSpPr/>
      </dsp:nvSpPr>
      <dsp:spPr>
        <a:xfrm>
          <a:off x="0" y="164764"/>
          <a:ext cx="5776173" cy="926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2400" b="1" kern="1200" dirty="0">
              <a:latin typeface="+mn-lt"/>
            </a:rPr>
            <a:t>1. Educational Quality and </a:t>
          </a:r>
          <a:r>
            <a:rPr lang="bg-BG" sz="2400" b="1" kern="1200" dirty="0" err="1">
              <a:latin typeface="+mn-lt"/>
            </a:rPr>
            <a:t>Competency-Based</a:t>
          </a:r>
          <a:r>
            <a:rPr lang="bg-BG" sz="2400" b="1" kern="1200" dirty="0">
              <a:latin typeface="+mn-lt"/>
            </a:rPr>
            <a:t> </a:t>
          </a:r>
          <a:r>
            <a:rPr lang="bg-BG" sz="2400" b="1" kern="1200" dirty="0" err="1">
              <a:latin typeface="+mn-lt"/>
            </a:rPr>
            <a:t>Learning</a:t>
          </a:r>
          <a:r>
            <a:rPr lang="bg-BG" sz="2400" b="1" kern="1200" dirty="0">
              <a:latin typeface="+mn-lt"/>
            </a:rPr>
            <a:t> (</a:t>
          </a:r>
          <a:r>
            <a:rPr lang="bg-BG" sz="2400" b="1" kern="1200" dirty="0" err="1">
              <a:latin typeface="+mn-lt"/>
            </a:rPr>
            <a:t>Skills</a:t>
          </a:r>
          <a:r>
            <a:rPr lang="bg-BG" sz="2400" b="1" kern="1200" dirty="0">
              <a:latin typeface="+mn-lt"/>
            </a:rPr>
            <a:t> </a:t>
          </a:r>
          <a:r>
            <a:rPr lang="bg-BG" sz="2400" b="1" kern="1200" dirty="0" err="1">
              <a:latin typeface="+mn-lt"/>
            </a:rPr>
            <a:t>Over</a:t>
          </a:r>
          <a:r>
            <a:rPr lang="bg-BG" sz="2400" b="1" kern="1200" dirty="0">
              <a:latin typeface="+mn-lt"/>
            </a:rPr>
            <a:t> </a:t>
          </a:r>
          <a:r>
            <a:rPr lang="bg-BG" sz="2400" b="1" kern="1200" dirty="0" err="1">
              <a:latin typeface="+mn-lt"/>
            </a:rPr>
            <a:t>Formalism</a:t>
          </a:r>
          <a:r>
            <a:rPr lang="bg-BG" sz="2400" b="1" kern="1200" dirty="0">
              <a:latin typeface="+mn-lt"/>
            </a:rPr>
            <a:t>)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g-BG" sz="2400" kern="1200" dirty="0">
            <a:latin typeface="+mn-lt"/>
          </a:endParaRPr>
        </a:p>
      </dsp:txBody>
      <dsp:txXfrm>
        <a:off x="27134" y="191898"/>
        <a:ext cx="5721905" cy="872145"/>
      </dsp:txXfrm>
    </dsp:sp>
    <dsp:sp modelId="{AB96438D-F629-4052-A355-8FFAB6316FED}">
      <dsp:nvSpPr>
        <dsp:cNvPr id="0" name=""/>
        <dsp:cNvSpPr/>
      </dsp:nvSpPr>
      <dsp:spPr>
        <a:xfrm>
          <a:off x="577617" y="1091178"/>
          <a:ext cx="285330" cy="1577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7891"/>
              </a:lnTo>
              <a:lnTo>
                <a:pt x="285330" y="15778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7D8B1-A408-491C-9C68-6D09BE429279}">
      <dsp:nvSpPr>
        <dsp:cNvPr id="0" name=""/>
        <dsp:cNvSpPr/>
      </dsp:nvSpPr>
      <dsp:spPr>
        <a:xfrm>
          <a:off x="862948" y="1185637"/>
          <a:ext cx="5769983" cy="29668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b="0" kern="1200" dirty="0" err="1">
              <a:latin typeface="+mn-lt"/>
            </a:rPr>
            <a:t>Organizational</a:t>
          </a:r>
          <a:r>
            <a:rPr lang="bg-BG" sz="2400" b="0" kern="1200" dirty="0">
              <a:latin typeface="+mn-lt"/>
            </a:rPr>
            <a:t> and </a:t>
          </a:r>
          <a:r>
            <a:rPr lang="bg-BG" sz="2400" b="0" kern="1200" dirty="0" err="1">
              <a:latin typeface="+mn-lt"/>
            </a:rPr>
            <a:t>methodical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support</a:t>
          </a:r>
          <a:r>
            <a:rPr lang="bg-BG" sz="2400" b="0" kern="1200" dirty="0">
              <a:latin typeface="+mn-lt"/>
            </a:rPr>
            <a:t> for educational </a:t>
          </a:r>
          <a:r>
            <a:rPr lang="bg-BG" sz="2400" b="0" kern="1200" dirty="0" err="1">
              <a:latin typeface="+mn-lt"/>
            </a:rPr>
            <a:t>institutions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to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promote</a:t>
          </a:r>
          <a:r>
            <a:rPr lang="bg-BG" sz="2400" b="0" kern="1200" dirty="0">
              <a:latin typeface="+mn-lt"/>
            </a:rPr>
            <a:t> and </a:t>
          </a:r>
          <a:r>
            <a:rPr lang="bg-BG" sz="2400" b="0" kern="1200" dirty="0" err="1">
              <a:latin typeface="+mn-lt"/>
            </a:rPr>
            <a:t>scale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up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best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practices</a:t>
          </a:r>
          <a:r>
            <a:rPr lang="bg-BG" sz="2400" b="0" kern="1200" dirty="0">
              <a:latin typeface="+mn-lt"/>
            </a:rPr>
            <a:t> and </a:t>
          </a:r>
          <a:r>
            <a:rPr lang="bg-BG" sz="2400" b="0" kern="1200" dirty="0" err="1">
              <a:latin typeface="+mn-lt"/>
            </a:rPr>
            <a:t>innovations</a:t>
          </a:r>
          <a:r>
            <a:rPr lang="bg-BG" sz="2400" b="0" kern="1200" dirty="0">
              <a:latin typeface="+mn-lt"/>
            </a:rPr>
            <a:t>, </a:t>
          </a:r>
          <a:r>
            <a:rPr lang="bg-BG" sz="2400" b="0" kern="1200" dirty="0" err="1">
              <a:latin typeface="+mn-lt"/>
            </a:rPr>
            <a:t>achieving</a:t>
          </a:r>
          <a:r>
            <a:rPr lang="bg-BG" sz="2400" b="0" kern="1200" dirty="0">
              <a:latin typeface="+mn-lt"/>
            </a:rPr>
            <a:t> a </a:t>
          </a:r>
          <a:r>
            <a:rPr lang="bg-BG" sz="2400" b="0" kern="1200" dirty="0" err="1">
              <a:latin typeface="+mn-lt"/>
            </a:rPr>
            <a:t>high-quality</a:t>
          </a:r>
          <a:r>
            <a:rPr lang="bg-BG" sz="2400" b="0" kern="1200" dirty="0">
              <a:latin typeface="+mn-lt"/>
            </a:rPr>
            <a:t> educational </a:t>
          </a:r>
          <a:r>
            <a:rPr lang="bg-BG" sz="2400" b="0" kern="1200" dirty="0" err="1">
              <a:latin typeface="+mn-lt"/>
            </a:rPr>
            <a:t>process</a:t>
          </a:r>
          <a:r>
            <a:rPr lang="bg-BG" sz="2400" b="0" kern="1200" dirty="0">
              <a:latin typeface="+mn-lt"/>
            </a:rPr>
            <a:t>.</a:t>
          </a:r>
        </a:p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b="0" kern="1200" dirty="0">
              <a:latin typeface="+mn-lt"/>
            </a:rPr>
            <a:t>• </a:t>
          </a:r>
          <a:r>
            <a:rPr lang="bg-BG" sz="2400" b="0" kern="1200" dirty="0" err="1">
              <a:latin typeface="+mn-lt"/>
            </a:rPr>
            <a:t>Shifting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from</a:t>
          </a:r>
          <a:r>
            <a:rPr lang="bg-BG" sz="2400" b="0" kern="1200" dirty="0">
              <a:latin typeface="+mn-lt"/>
            </a:rPr>
            <a:t> a "</a:t>
          </a:r>
          <a:r>
            <a:rPr lang="bg-BG" sz="2400" b="0" kern="1200" dirty="0" err="1">
              <a:latin typeface="+mn-lt"/>
            </a:rPr>
            <a:t>reporting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school</a:t>
          </a:r>
          <a:r>
            <a:rPr lang="bg-BG" sz="2400" b="0" kern="1200" dirty="0">
              <a:latin typeface="+mn-lt"/>
            </a:rPr>
            <a:t>" </a:t>
          </a:r>
          <a:r>
            <a:rPr lang="bg-BG" sz="2400" b="0" kern="1200" dirty="0" err="1">
              <a:latin typeface="+mn-lt"/>
            </a:rPr>
            <a:t>to</a:t>
          </a:r>
          <a:r>
            <a:rPr lang="bg-BG" sz="2400" b="0" kern="1200" dirty="0">
              <a:latin typeface="+mn-lt"/>
            </a:rPr>
            <a:t> a "</a:t>
          </a:r>
          <a:r>
            <a:rPr lang="bg-BG" sz="2400" b="0" kern="1200" dirty="0" err="1">
              <a:latin typeface="+mn-lt"/>
            </a:rPr>
            <a:t>learning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school</a:t>
          </a:r>
          <a:r>
            <a:rPr lang="bg-BG" sz="2400" b="0" kern="1200" dirty="0">
              <a:latin typeface="+mn-lt"/>
            </a:rPr>
            <a:t>" – </a:t>
          </a:r>
          <a:r>
            <a:rPr lang="bg-BG" sz="2400" b="0" kern="1200" dirty="0" err="1">
              <a:latin typeface="+mn-lt"/>
            </a:rPr>
            <a:t>driving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high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functional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literacy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among</a:t>
          </a:r>
          <a:r>
            <a:rPr lang="bg-BG" sz="2400" b="0" kern="1200" dirty="0">
              <a:latin typeface="+mn-lt"/>
            </a:rPr>
            <a:t> </a:t>
          </a:r>
          <a:r>
            <a:rPr lang="bg-BG" sz="2400" b="0" kern="1200" dirty="0" err="1">
              <a:latin typeface="+mn-lt"/>
            </a:rPr>
            <a:t>students</a:t>
          </a:r>
          <a:r>
            <a:rPr lang="bg-BG" sz="2400" b="0" kern="1200" dirty="0">
              <a:latin typeface="+mn-lt"/>
            </a:rPr>
            <a:t>.</a:t>
          </a:r>
        </a:p>
      </dsp:txBody>
      <dsp:txXfrm>
        <a:off x="949845" y="1272534"/>
        <a:ext cx="5596189" cy="2793071"/>
      </dsp:txXfrm>
    </dsp:sp>
    <dsp:sp modelId="{CA96797A-942B-49B2-9D36-9EF4AADD8A93}">
      <dsp:nvSpPr>
        <dsp:cNvPr id="0" name=""/>
        <dsp:cNvSpPr/>
      </dsp:nvSpPr>
      <dsp:spPr>
        <a:xfrm>
          <a:off x="577617" y="1091178"/>
          <a:ext cx="468862" cy="3914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284"/>
              </a:lnTo>
              <a:lnTo>
                <a:pt x="468862" y="39142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EB107-861D-4806-B718-56917CE9A931}">
      <dsp:nvSpPr>
        <dsp:cNvPr id="0" name=""/>
        <dsp:cNvSpPr/>
      </dsp:nvSpPr>
      <dsp:spPr>
        <a:xfrm>
          <a:off x="1046480" y="4396654"/>
          <a:ext cx="5676360" cy="12176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Pts val="1000"/>
            <a:buFont typeface="Symbol" panose="05050102010706020507" pitchFamily="18" charset="2"/>
            <a:buNone/>
            <a:tabLst/>
            <a:defRPr/>
          </a:pPr>
          <a:r>
            <a:rPr lang="bg-BG" sz="2400" kern="1200" dirty="0" err="1">
              <a:latin typeface="+mn-lt"/>
            </a:rPr>
            <a:t>High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standards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through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consistency</a:t>
          </a:r>
          <a:r>
            <a:rPr lang="bg-BG" sz="2400" kern="1200" dirty="0">
              <a:latin typeface="+mn-lt"/>
            </a:rPr>
            <a:t>, </a:t>
          </a:r>
          <a:r>
            <a:rPr lang="bg-BG" sz="2400" kern="1200" dirty="0" err="1">
              <a:latin typeface="+mn-lt"/>
            </a:rPr>
            <a:t>teamwork</a:t>
          </a:r>
          <a:r>
            <a:rPr lang="bg-BG" sz="2400" kern="1200" dirty="0">
              <a:latin typeface="+mn-lt"/>
            </a:rPr>
            <a:t>, and </a:t>
          </a:r>
          <a:r>
            <a:rPr lang="bg-BG" sz="2400" kern="1200" dirty="0" err="1">
              <a:latin typeface="+mn-lt"/>
            </a:rPr>
            <a:t>accountability</a:t>
          </a:r>
          <a:r>
            <a:rPr lang="bg-BG" sz="2400" kern="1200" dirty="0">
              <a:latin typeface="+mn-lt"/>
            </a:rPr>
            <a:t> – for </a:t>
          </a:r>
          <a:r>
            <a:rPr lang="bg-BG" sz="2400" kern="1200" dirty="0" err="1">
              <a:latin typeface="+mn-lt"/>
            </a:rPr>
            <a:t>both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teachers</a:t>
          </a:r>
          <a:r>
            <a:rPr lang="bg-BG" sz="2400" kern="1200" dirty="0">
              <a:latin typeface="+mn-lt"/>
            </a:rPr>
            <a:t> and </a:t>
          </a:r>
          <a:r>
            <a:rPr lang="bg-BG" sz="2400" kern="1200" dirty="0" err="1">
              <a:latin typeface="+mn-lt"/>
            </a:rPr>
            <a:t>students</a:t>
          </a:r>
          <a:endParaRPr lang="bg-BG" sz="2400" kern="1200" dirty="0">
            <a:latin typeface="+mn-lt"/>
          </a:endParaRPr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endParaRPr lang="bg-BG" sz="1800" kern="1200" dirty="0">
            <a:latin typeface="+mn-lt"/>
          </a:endParaRPr>
        </a:p>
      </dsp:txBody>
      <dsp:txXfrm>
        <a:off x="1082143" y="4432317"/>
        <a:ext cx="5605034" cy="1146290"/>
      </dsp:txXfrm>
    </dsp:sp>
    <dsp:sp modelId="{6DBD77C7-6160-4A62-BF87-9691251102C8}">
      <dsp:nvSpPr>
        <dsp:cNvPr id="0" name=""/>
        <dsp:cNvSpPr/>
      </dsp:nvSpPr>
      <dsp:spPr>
        <a:xfrm>
          <a:off x="6836838" y="122403"/>
          <a:ext cx="4840823" cy="761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b="1" kern="1200" dirty="0">
              <a:latin typeface="+mn-lt"/>
            </a:rPr>
            <a:t>2.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Transformation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and</a:t>
          </a:r>
          <a:r>
            <a:rPr lang="bg-BG" sz="2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bg-BG" sz="2400" b="1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Innovation</a:t>
          </a:r>
          <a:endParaRPr lang="bg-BG" sz="24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859133" y="144698"/>
        <a:ext cx="4796233" cy="716624"/>
      </dsp:txXfrm>
    </dsp:sp>
    <dsp:sp modelId="{698FD014-FA83-45E5-900A-078BE710B552}">
      <dsp:nvSpPr>
        <dsp:cNvPr id="0" name=""/>
        <dsp:cNvSpPr/>
      </dsp:nvSpPr>
      <dsp:spPr>
        <a:xfrm>
          <a:off x="7320920" y="883617"/>
          <a:ext cx="811652" cy="1181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306"/>
              </a:lnTo>
              <a:lnTo>
                <a:pt x="811652" y="11813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33302-8E6E-4899-A8BC-69D8F56B5EC8}">
      <dsp:nvSpPr>
        <dsp:cNvPr id="0" name=""/>
        <dsp:cNvSpPr/>
      </dsp:nvSpPr>
      <dsp:spPr>
        <a:xfrm>
          <a:off x="8132573" y="1111967"/>
          <a:ext cx="3393568" cy="19059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b="1" kern="1200" dirty="0" err="1">
              <a:latin typeface="+mn-lt"/>
            </a:rPr>
            <a:t>Leadership</a:t>
          </a:r>
          <a:r>
            <a:rPr lang="bg-BG" sz="2400" b="1" kern="1200" dirty="0">
              <a:latin typeface="+mn-lt"/>
            </a:rPr>
            <a:t>: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Fostering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regional</a:t>
          </a:r>
          <a:r>
            <a:rPr lang="bg-BG" sz="2400" kern="1200" dirty="0">
              <a:latin typeface="+mn-lt"/>
            </a:rPr>
            <a:t> and </a:t>
          </a:r>
          <a:r>
            <a:rPr lang="bg-BG" sz="2400" kern="1200" dirty="0" err="1">
              <a:latin typeface="+mn-lt"/>
            </a:rPr>
            <a:t>institutional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leadership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through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trust</a:t>
          </a:r>
          <a:r>
            <a:rPr lang="bg-BG" sz="2400" kern="1200" dirty="0">
              <a:latin typeface="+mn-lt"/>
            </a:rPr>
            <a:t> and the </a:t>
          </a:r>
          <a:r>
            <a:rPr lang="bg-BG" sz="2400" kern="1200" dirty="0" err="1">
              <a:latin typeface="+mn-lt"/>
            </a:rPr>
            <a:t>integration</a:t>
          </a:r>
          <a:r>
            <a:rPr lang="bg-BG" sz="2400" kern="1200" dirty="0">
              <a:latin typeface="+mn-lt"/>
            </a:rPr>
            <a:t> of </a:t>
          </a:r>
          <a:r>
            <a:rPr lang="bg-BG" sz="2400" kern="1200" dirty="0" err="1">
              <a:latin typeface="+mn-lt"/>
            </a:rPr>
            <a:t>digital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solutions</a:t>
          </a:r>
          <a:r>
            <a:rPr lang="bg-BG" sz="2400" kern="1200" dirty="0">
              <a:latin typeface="+mn-lt"/>
            </a:rPr>
            <a:t>.</a:t>
          </a:r>
        </a:p>
      </dsp:txBody>
      <dsp:txXfrm>
        <a:off x="8188395" y="1167789"/>
        <a:ext cx="3281924" cy="1794270"/>
      </dsp:txXfrm>
    </dsp:sp>
    <dsp:sp modelId="{A64A3CED-F944-4FAB-AE5C-1DB3BEBAD6E6}">
      <dsp:nvSpPr>
        <dsp:cNvPr id="0" name=""/>
        <dsp:cNvSpPr/>
      </dsp:nvSpPr>
      <dsp:spPr>
        <a:xfrm>
          <a:off x="7268232" y="883617"/>
          <a:ext cx="91440" cy="3402668"/>
        </a:xfrm>
        <a:custGeom>
          <a:avLst/>
          <a:gdLst/>
          <a:ahLst/>
          <a:cxnLst/>
          <a:rect l="0" t="0" r="0" b="0"/>
          <a:pathLst>
            <a:path>
              <a:moveTo>
                <a:pt x="52688" y="0"/>
              </a:moveTo>
              <a:lnTo>
                <a:pt x="45720" y="34026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CDAAF-24B7-4A04-B8C2-AEB59A0F118E}">
      <dsp:nvSpPr>
        <dsp:cNvPr id="0" name=""/>
        <dsp:cNvSpPr/>
      </dsp:nvSpPr>
      <dsp:spPr>
        <a:xfrm>
          <a:off x="7313952" y="3451842"/>
          <a:ext cx="4363709" cy="1668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+mn-lt"/>
            </a:rPr>
            <a:t>Processes:</a:t>
          </a:r>
          <a:r>
            <a:rPr lang="bg-BG" sz="2400" b="1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Driving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digitalization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via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system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integration</a:t>
          </a:r>
          <a:r>
            <a:rPr lang="bg-BG" sz="2400" kern="1200" dirty="0">
              <a:latin typeface="+mn-lt"/>
            </a:rPr>
            <a:t>, e-</a:t>
          </a:r>
          <a:r>
            <a:rPr lang="bg-BG" sz="2400" kern="1200" dirty="0" err="1">
              <a:latin typeface="+mn-lt"/>
            </a:rPr>
            <a:t>portfolios</a:t>
          </a:r>
          <a:r>
            <a:rPr lang="bg-BG" sz="2400" kern="1200" dirty="0">
              <a:latin typeface="+mn-lt"/>
            </a:rPr>
            <a:t>, and Project-</a:t>
          </a:r>
          <a:r>
            <a:rPr lang="bg-BG" sz="2400" kern="1200" dirty="0" err="1">
              <a:latin typeface="+mn-lt"/>
            </a:rPr>
            <a:t>Based</a:t>
          </a:r>
          <a:r>
            <a:rPr lang="bg-BG" sz="2400" kern="1200" dirty="0">
              <a:latin typeface="+mn-lt"/>
            </a:rPr>
            <a:t> </a:t>
          </a:r>
          <a:r>
            <a:rPr lang="bg-BG" sz="2400" kern="1200" dirty="0" err="1">
              <a:latin typeface="+mn-lt"/>
            </a:rPr>
            <a:t>Learning</a:t>
          </a:r>
          <a:r>
            <a:rPr lang="bg-BG" sz="2400" kern="1200" dirty="0">
              <a:latin typeface="+mn-lt"/>
            </a:rPr>
            <a:t> (PBL)</a:t>
          </a:r>
        </a:p>
      </dsp:txBody>
      <dsp:txXfrm>
        <a:off x="7362832" y="3500722"/>
        <a:ext cx="4265949" cy="1571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E8D58-036E-4C95-8F05-459879CECDCA}">
      <dsp:nvSpPr>
        <dsp:cNvPr id="0" name=""/>
        <dsp:cNvSpPr/>
      </dsp:nvSpPr>
      <dsp:spPr>
        <a:xfrm>
          <a:off x="249021" y="548530"/>
          <a:ext cx="4031940" cy="1055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800" b="1" kern="1200" dirty="0"/>
            <a:t>3. </a:t>
          </a:r>
          <a:r>
            <a:rPr lang="bg-BG" sz="2800" kern="1200" dirty="0" err="1"/>
            <a:t>Alignment</a:t>
          </a:r>
          <a:r>
            <a:rPr lang="bg-BG" sz="2800" kern="1200" dirty="0"/>
            <a:t> with the </a:t>
          </a:r>
          <a:r>
            <a:rPr lang="bg-BG" sz="2800" kern="1200" dirty="0" err="1"/>
            <a:t>Labor</a:t>
          </a:r>
          <a:r>
            <a:rPr lang="bg-BG" sz="2800" kern="1200" dirty="0"/>
            <a:t> Market and STEM</a:t>
          </a:r>
        </a:p>
      </dsp:txBody>
      <dsp:txXfrm>
        <a:off x="279940" y="579449"/>
        <a:ext cx="3970102" cy="993822"/>
      </dsp:txXfrm>
    </dsp:sp>
    <dsp:sp modelId="{AB96438D-F629-4052-A355-8FFAB6316FED}">
      <dsp:nvSpPr>
        <dsp:cNvPr id="0" name=""/>
        <dsp:cNvSpPr/>
      </dsp:nvSpPr>
      <dsp:spPr>
        <a:xfrm>
          <a:off x="652215" y="1604191"/>
          <a:ext cx="581739" cy="877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621"/>
              </a:lnTo>
              <a:lnTo>
                <a:pt x="581739" y="877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7D8B1-A408-491C-9C68-6D09BE429279}">
      <dsp:nvSpPr>
        <dsp:cNvPr id="0" name=""/>
        <dsp:cNvSpPr/>
      </dsp:nvSpPr>
      <dsp:spPr>
        <a:xfrm>
          <a:off x="1233954" y="1769874"/>
          <a:ext cx="5106494" cy="142387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dirty="0" err="1"/>
            <a:t>Aligning</a:t>
          </a:r>
          <a:r>
            <a:rPr lang="bg-BG" sz="2400" kern="1200" dirty="0"/>
            <a:t> the State </a:t>
          </a:r>
          <a:r>
            <a:rPr lang="bg-BG" sz="2400" kern="1200" dirty="0" err="1"/>
            <a:t>School</a:t>
          </a:r>
          <a:r>
            <a:rPr lang="bg-BG" sz="2400" kern="1200" dirty="0"/>
            <a:t> </a:t>
          </a:r>
          <a:r>
            <a:rPr lang="bg-BG" sz="2400" kern="1200" dirty="0" err="1"/>
            <a:t>Admission</a:t>
          </a:r>
          <a:r>
            <a:rPr lang="bg-BG" sz="2400" kern="1200" dirty="0"/>
            <a:t> </a:t>
          </a:r>
          <a:r>
            <a:rPr lang="bg-BG" sz="2400" kern="1200" dirty="0" err="1"/>
            <a:t>Plan</a:t>
          </a:r>
          <a:r>
            <a:rPr lang="bg-BG" sz="2400" kern="1200" dirty="0"/>
            <a:t> with </a:t>
          </a:r>
          <a:r>
            <a:rPr lang="bg-BG" sz="2400" kern="1200" dirty="0" err="1"/>
            <a:t>regional</a:t>
          </a:r>
          <a:r>
            <a:rPr lang="bg-BG" sz="2400" kern="1200" dirty="0"/>
            <a:t> </a:t>
          </a:r>
          <a:r>
            <a:rPr lang="bg-BG" sz="2400" kern="1200" dirty="0" err="1"/>
            <a:t>economic</a:t>
          </a:r>
          <a:r>
            <a:rPr lang="bg-BG" sz="2400" kern="1200" dirty="0"/>
            <a:t> </a:t>
          </a:r>
          <a:r>
            <a:rPr lang="bg-BG" sz="2400" kern="1200" dirty="0" err="1"/>
            <a:t>demands</a:t>
          </a:r>
          <a:r>
            <a:rPr lang="bg-BG" sz="2400" kern="1200" dirty="0"/>
            <a:t>, </a:t>
          </a:r>
          <a:r>
            <a:rPr lang="bg-BG" sz="2400" kern="1200" dirty="0" err="1"/>
            <a:t>especially</a:t>
          </a:r>
          <a:r>
            <a:rPr lang="bg-BG" sz="2400" kern="1200" dirty="0"/>
            <a:t> </a:t>
          </a:r>
          <a:r>
            <a:rPr lang="bg-BG" sz="2400" kern="1200" dirty="0" err="1"/>
            <a:t>in</a:t>
          </a:r>
          <a:r>
            <a:rPr lang="bg-BG" sz="2400" kern="1200" dirty="0"/>
            <a:t> the </a:t>
          </a:r>
          <a:r>
            <a:rPr lang="bg-BG" sz="2400" kern="1200" dirty="0" err="1"/>
            <a:t>Trakia</a:t>
          </a:r>
          <a:r>
            <a:rPr lang="bg-BG" sz="2400" kern="1200" dirty="0"/>
            <a:t> </a:t>
          </a:r>
          <a:r>
            <a:rPr lang="bg-BG" sz="2400" kern="1200" dirty="0" err="1"/>
            <a:t>Economic</a:t>
          </a:r>
          <a:r>
            <a:rPr lang="bg-BG" sz="2400" kern="1200" dirty="0"/>
            <a:t> </a:t>
          </a:r>
          <a:r>
            <a:rPr lang="bg-BG" sz="2400" kern="1200" dirty="0" err="1"/>
            <a:t>Zone</a:t>
          </a:r>
          <a:endParaRPr lang="bg-BG" sz="2400" b="0" kern="1200" dirty="0"/>
        </a:p>
      </dsp:txBody>
      <dsp:txXfrm>
        <a:off x="1275658" y="1811578"/>
        <a:ext cx="5023086" cy="1340468"/>
      </dsp:txXfrm>
    </dsp:sp>
    <dsp:sp modelId="{CA96797A-942B-49B2-9D36-9EF4AADD8A93}">
      <dsp:nvSpPr>
        <dsp:cNvPr id="0" name=""/>
        <dsp:cNvSpPr/>
      </dsp:nvSpPr>
      <dsp:spPr>
        <a:xfrm>
          <a:off x="652215" y="1604191"/>
          <a:ext cx="174587" cy="2858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8538"/>
              </a:lnTo>
              <a:lnTo>
                <a:pt x="174587" y="2858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EB107-861D-4806-B718-56917CE9A931}">
      <dsp:nvSpPr>
        <dsp:cNvPr id="0" name=""/>
        <dsp:cNvSpPr/>
      </dsp:nvSpPr>
      <dsp:spPr>
        <a:xfrm>
          <a:off x="826802" y="3467999"/>
          <a:ext cx="6449131" cy="19894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2400" b="1" kern="1200" dirty="0"/>
            <a:t>Measurability:</a:t>
          </a:r>
          <a:endParaRPr lang="en-US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Maintaining a high share of STEM classes (41.56%)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Introducing 11 new vocational majors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/>
            <a:t>Strengthening dual education (19 classes)</a:t>
          </a:r>
          <a:endParaRPr lang="bg-BG" sz="2400" b="0" kern="1200" dirty="0"/>
        </a:p>
      </dsp:txBody>
      <dsp:txXfrm>
        <a:off x="885071" y="3526268"/>
        <a:ext cx="6332593" cy="1872922"/>
      </dsp:txXfrm>
    </dsp:sp>
    <dsp:sp modelId="{6DBD77C7-6160-4A62-BF87-9691251102C8}">
      <dsp:nvSpPr>
        <dsp:cNvPr id="0" name=""/>
        <dsp:cNvSpPr/>
      </dsp:nvSpPr>
      <dsp:spPr>
        <a:xfrm>
          <a:off x="6858475" y="526119"/>
          <a:ext cx="4166006" cy="12224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800" kern="1200" dirty="0"/>
            <a:t>4. </a:t>
          </a:r>
          <a:r>
            <a:rPr lang="bg-BG" sz="2800" kern="1200" dirty="0" err="1"/>
            <a:t>Teacher</a:t>
          </a:r>
          <a:r>
            <a:rPr lang="bg-BG" sz="2800" kern="1200" dirty="0"/>
            <a:t> </a:t>
          </a:r>
          <a:r>
            <a:rPr lang="bg-BG" sz="2800" kern="1200" dirty="0" err="1"/>
            <a:t>Support</a:t>
          </a:r>
          <a:r>
            <a:rPr lang="bg-BG" sz="2800" kern="1200" dirty="0"/>
            <a:t> and Professional </a:t>
          </a:r>
          <a:r>
            <a:rPr lang="bg-BG" sz="2800" kern="1200" dirty="0" err="1"/>
            <a:t>Development</a:t>
          </a:r>
          <a:endParaRPr lang="bg-BG" sz="2800" kern="1200" dirty="0"/>
        </a:p>
      </dsp:txBody>
      <dsp:txXfrm>
        <a:off x="6894280" y="561924"/>
        <a:ext cx="4094396" cy="1150858"/>
      </dsp:txXfrm>
    </dsp:sp>
    <dsp:sp modelId="{698FD014-FA83-45E5-900A-078BE710B552}">
      <dsp:nvSpPr>
        <dsp:cNvPr id="0" name=""/>
        <dsp:cNvSpPr/>
      </dsp:nvSpPr>
      <dsp:spPr>
        <a:xfrm>
          <a:off x="7275076" y="1748588"/>
          <a:ext cx="411601" cy="1619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536"/>
              </a:lnTo>
              <a:lnTo>
                <a:pt x="411601" y="1619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33302-8E6E-4899-A8BC-69D8F56B5EC8}">
      <dsp:nvSpPr>
        <dsp:cNvPr id="0" name=""/>
        <dsp:cNvSpPr/>
      </dsp:nvSpPr>
      <dsp:spPr>
        <a:xfrm>
          <a:off x="7686678" y="2177422"/>
          <a:ext cx="3861472" cy="2381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2400" b="1" kern="1200" dirty="0"/>
            <a:t>Investment:</a:t>
          </a:r>
          <a:r>
            <a:rPr lang="bg-BG" sz="2400" b="1" kern="1200" dirty="0"/>
            <a:t>  </a:t>
          </a:r>
          <a:r>
            <a:rPr lang="bg-BG" sz="2400" kern="1200" dirty="0" err="1"/>
            <a:t>Teacher</a:t>
          </a:r>
          <a:r>
            <a:rPr lang="bg-BG" sz="2400" kern="1200" dirty="0"/>
            <a:t> </a:t>
          </a:r>
          <a:r>
            <a:rPr lang="bg-BG" sz="2400" kern="1200" dirty="0" err="1"/>
            <a:t>professional</a:t>
          </a:r>
          <a:r>
            <a:rPr lang="bg-BG" sz="2400" kern="1200" dirty="0"/>
            <a:t> </a:t>
          </a:r>
          <a:r>
            <a:rPr lang="bg-BG" sz="2400" kern="1200" dirty="0" err="1"/>
            <a:t>development</a:t>
          </a:r>
          <a:r>
            <a:rPr lang="bg-BG" sz="2400" kern="1200" dirty="0"/>
            <a:t> </a:t>
          </a:r>
          <a:r>
            <a:rPr lang="bg-BG" sz="2400" kern="1200" dirty="0" err="1"/>
            <a:t>remains</a:t>
          </a:r>
          <a:r>
            <a:rPr lang="bg-BG" sz="2400" kern="1200" dirty="0"/>
            <a:t> a </a:t>
          </a:r>
          <a:r>
            <a:rPr lang="bg-BG" sz="2400" kern="1200" dirty="0" err="1"/>
            <a:t>top</a:t>
          </a:r>
          <a:r>
            <a:rPr lang="bg-BG" sz="2400" kern="1200" dirty="0"/>
            <a:t> </a:t>
          </a:r>
          <a:r>
            <a:rPr lang="bg-BG" sz="2400" kern="1200" dirty="0" err="1"/>
            <a:t>priority</a:t>
          </a:r>
          <a:r>
            <a:rPr lang="bg-BG" sz="2400" kern="1200" dirty="0"/>
            <a:t> for </a:t>
          </a:r>
          <a:r>
            <a:rPr lang="bg-BG" sz="2400" kern="1200" dirty="0" err="1"/>
            <a:t>ensuring</a:t>
          </a:r>
          <a:r>
            <a:rPr lang="bg-BG" sz="2400" kern="1200" dirty="0"/>
            <a:t> </a:t>
          </a:r>
          <a:r>
            <a:rPr lang="bg-BG" sz="2400" kern="1200" dirty="0" err="1"/>
            <a:t>quality</a:t>
          </a:r>
          <a:r>
            <a:rPr lang="bg-BG" sz="2400" kern="1200" dirty="0"/>
            <a:t> and </a:t>
          </a:r>
          <a:r>
            <a:rPr lang="bg-BG" sz="2400" kern="1200" dirty="0" err="1"/>
            <a:t>implementing</a:t>
          </a:r>
          <a:r>
            <a:rPr lang="bg-BG" sz="2400" kern="1200" dirty="0"/>
            <a:t> </a:t>
          </a:r>
          <a:r>
            <a:rPr lang="bg-BG" sz="2400" kern="1200" dirty="0" err="1"/>
            <a:t>new</a:t>
          </a:r>
          <a:r>
            <a:rPr lang="bg-BG" sz="2400" kern="1200" dirty="0"/>
            <a:t> </a:t>
          </a:r>
          <a:r>
            <a:rPr lang="bg-BG" sz="2400" kern="1200" dirty="0" err="1"/>
            <a:t>approaches</a:t>
          </a:r>
          <a:r>
            <a:rPr lang="bg-BG" sz="2400" kern="1200" dirty="0"/>
            <a:t> </a:t>
          </a:r>
          <a:r>
            <a:rPr lang="bg-BG" sz="2400" kern="1200" dirty="0" err="1"/>
            <a:t>in</a:t>
          </a:r>
          <a:r>
            <a:rPr lang="bg-BG" sz="2400" kern="1200" dirty="0"/>
            <a:t> the </a:t>
          </a:r>
          <a:r>
            <a:rPr lang="bg-BG" sz="2400" kern="1200" dirty="0" err="1"/>
            <a:t>classroom</a:t>
          </a:r>
          <a:r>
            <a:rPr lang="bg-BG" sz="2400" kern="1200" dirty="0"/>
            <a:t>. </a:t>
          </a:r>
          <a:r>
            <a:rPr lang="bg-BG" sz="2400" b="1" kern="1200" dirty="0"/>
            <a:t>  </a:t>
          </a:r>
          <a:endParaRPr lang="bg-BG" sz="2400" kern="1200" dirty="0"/>
        </a:p>
      </dsp:txBody>
      <dsp:txXfrm>
        <a:off x="7756427" y="2247171"/>
        <a:ext cx="3721974" cy="2241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5A656-4490-4B80-9A03-A08EA5C9B818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CD496-A99A-4496-984D-0A635485A87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74159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>
          <a:extLst>
            <a:ext uri="{FF2B5EF4-FFF2-40B4-BE49-F238E27FC236}">
              <a16:creationId xmlns:a16="http://schemas.microsoft.com/office/drawing/2014/main" id="{12A62244-FF4E-543C-5829-722F87F6C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4dfce81f19_0_45:notes">
            <a:extLst>
              <a:ext uri="{FF2B5EF4-FFF2-40B4-BE49-F238E27FC236}">
                <a16:creationId xmlns:a16="http://schemas.microsoft.com/office/drawing/2014/main" id="{67D5DF29-D0C7-BB17-2F1C-E7CED2A325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27" name="Google Shape;327;g4dfce81f19_0_45:notes">
            <a:extLst>
              <a:ext uri="{FF2B5EF4-FFF2-40B4-BE49-F238E27FC236}">
                <a16:creationId xmlns:a16="http://schemas.microsoft.com/office/drawing/2014/main" id="{F433B078-ECFB-6A04-7AB3-8E80DFEB24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70160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42" name="Google Shape;342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>
          <a:extLst>
            <a:ext uri="{FF2B5EF4-FFF2-40B4-BE49-F238E27FC236}">
              <a16:creationId xmlns:a16="http://schemas.microsoft.com/office/drawing/2014/main" id="{E96EFA6D-555E-207D-5E98-E5490AFDC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d431007ba2_0_208:notes">
            <a:extLst>
              <a:ext uri="{FF2B5EF4-FFF2-40B4-BE49-F238E27FC236}">
                <a16:creationId xmlns:a16="http://schemas.microsoft.com/office/drawing/2014/main" id="{DE06BC63-7A0D-C317-6BD7-D8F1B82066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33" name="Google Shape;333;gd431007ba2_0_208:notes">
            <a:extLst>
              <a:ext uri="{FF2B5EF4-FFF2-40B4-BE49-F238E27FC236}">
                <a16:creationId xmlns:a16="http://schemas.microsoft.com/office/drawing/2014/main" id="{7B8930CF-D625-0FC1-03B5-DCF433A440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909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184d99d1a7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401" name="Google Shape;401;g184d99d1a7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42" name="Google Shape;342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60" name="Google Shape;360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>
          <a:extLst>
            <a:ext uri="{FF2B5EF4-FFF2-40B4-BE49-F238E27FC236}">
              <a16:creationId xmlns:a16="http://schemas.microsoft.com/office/drawing/2014/main" id="{DF43557F-3DBA-714C-83D4-5ACC53AE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54dda1946d_6_322:notes">
            <a:extLst>
              <a:ext uri="{FF2B5EF4-FFF2-40B4-BE49-F238E27FC236}">
                <a16:creationId xmlns:a16="http://schemas.microsoft.com/office/drawing/2014/main" id="{6DB71126-77CD-AAFC-B09B-43DBE6E5F5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60" name="Google Shape;360;g54dda1946d_6_322:notes">
            <a:extLst>
              <a:ext uri="{FF2B5EF4-FFF2-40B4-BE49-F238E27FC236}">
                <a16:creationId xmlns:a16="http://schemas.microsoft.com/office/drawing/2014/main" id="{1B55B14D-5A6D-CC6E-0ED3-15BA8D7CC7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2725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>
          <a:extLst>
            <a:ext uri="{FF2B5EF4-FFF2-40B4-BE49-F238E27FC236}">
              <a16:creationId xmlns:a16="http://schemas.microsoft.com/office/drawing/2014/main" id="{A451AAB8-E0E2-F25C-8299-181275CB7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54dda1946d_6_322:notes">
            <a:extLst>
              <a:ext uri="{FF2B5EF4-FFF2-40B4-BE49-F238E27FC236}">
                <a16:creationId xmlns:a16="http://schemas.microsoft.com/office/drawing/2014/main" id="{7D5B888F-0CAB-E0A0-063E-B402E0E41D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60" name="Google Shape;360;g54dda1946d_6_322:notes">
            <a:extLst>
              <a:ext uri="{FF2B5EF4-FFF2-40B4-BE49-F238E27FC236}">
                <a16:creationId xmlns:a16="http://schemas.microsoft.com/office/drawing/2014/main" id="{282C3187-7248-230B-117B-D775523D21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4810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184d99d1a7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454" name="Google Shape;454;g184d99d1a72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402c2953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bg-BG"/>
          </a:p>
        </p:txBody>
      </p:sp>
      <p:sp>
        <p:nvSpPr>
          <p:cNvPr id="375" name="Google Shape;375;g3402c2953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3A1uf1Q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9F3D76C-4B71-6710-9B1B-549DB15EB3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A58D614A-7E01-8AD3-05EC-7C791F417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236D8DFF-9B71-6BF0-5E70-88AC85FA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27AD2579-DF66-E79C-E13E-B6C2A2CAD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98C27885-78B2-F8BF-3561-2BC85527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185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1277E2E-9DC8-47D8-0869-5F0A477E6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FF58A8C3-1ED3-B49E-995F-4433CB417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D40B119A-C15C-1818-B817-581BA716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102E3DDB-D0AD-5BAF-DBFE-2F15B039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8A5F187-35D5-1DB3-8AED-6E41ABEF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5276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F604BFF7-9544-2D9B-73BF-6594E90348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3F507088-3733-8DBC-02EA-174C9C825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E9E6AD48-887A-C26C-B729-041D01510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A3F80320-03A4-52AA-3278-FF775BFCC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51C09FDB-4C7B-C569-09A0-A0310854B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690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23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39" name="Google Shape;239;p23"/>
          <p:cNvGrpSpPr/>
          <p:nvPr/>
        </p:nvGrpSpPr>
        <p:grpSpPr>
          <a:xfrm>
            <a:off x="0" y="0"/>
            <a:ext cx="8698035" cy="493200"/>
            <a:chOff x="0" y="0"/>
            <a:chExt cx="6523526" cy="369900"/>
          </a:xfrm>
        </p:grpSpPr>
        <p:pic>
          <p:nvPicPr>
            <p:cNvPr id="240" name="Google Shape;240;p2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2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2" name="Google Shape;242;p23"/>
          <p:cNvGrpSpPr/>
          <p:nvPr/>
        </p:nvGrpSpPr>
        <p:grpSpPr>
          <a:xfrm>
            <a:off x="0" y="0"/>
            <a:ext cx="12192000" cy="6858016"/>
            <a:chOff x="0" y="0"/>
            <a:chExt cx="9144000" cy="5143512"/>
          </a:xfrm>
        </p:grpSpPr>
        <p:pic>
          <p:nvPicPr>
            <p:cNvPr id="243" name="Google Shape;243;p2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4" name="Google Shape;244;p2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278643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296400" y="1977067"/>
            <a:ext cx="9599200" cy="196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296400" y="4318936"/>
            <a:ext cx="9599200" cy="56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867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-9100" y="2151"/>
            <a:ext cx="12218051" cy="6862775"/>
            <a:chOff x="-21325" y="-6819"/>
            <a:chExt cx="9163538" cy="5147081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2626712" y="4610687"/>
              <a:ext cx="6515501" cy="529575"/>
              <a:chOff x="2626712" y="4610687"/>
              <a:chExt cx="6515501" cy="529575"/>
            </a:xfrm>
          </p:grpSpPr>
          <p:pic>
            <p:nvPicPr>
              <p:cNvPr id="14" name="Google Shape;14;p2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10800000">
                <a:off x="2626712" y="4610687"/>
                <a:ext cx="6515501" cy="5295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Google Shape;15;p2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 rot="10800000">
                <a:off x="7293388" y="4840980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" name="Google Shape;16;p2"/>
            <p:cNvGrpSpPr/>
            <p:nvPr/>
          </p:nvGrpSpPr>
          <p:grpSpPr>
            <a:xfrm>
              <a:off x="-21325" y="-6819"/>
              <a:ext cx="6523526" cy="536050"/>
              <a:chOff x="-21325" y="-6819"/>
              <a:chExt cx="6523526" cy="536050"/>
            </a:xfrm>
          </p:grpSpPr>
          <p:pic>
            <p:nvPicPr>
              <p:cNvPr id="17" name="Google Shape;17;p2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-21325" y="-6819"/>
                <a:ext cx="6523526" cy="5360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" name="Google Shape;18;p2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43800" y="239786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9" name="Google Shape;19;p2"/>
          <p:cNvGrpSpPr/>
          <p:nvPr/>
        </p:nvGrpSpPr>
        <p:grpSpPr>
          <a:xfrm>
            <a:off x="-9092" y="-9867"/>
            <a:ext cx="12210183" cy="6877733"/>
            <a:chOff x="0" y="0"/>
            <a:chExt cx="9157637" cy="5158300"/>
          </a:xfrm>
        </p:grpSpPr>
        <p:pic>
          <p:nvPicPr>
            <p:cNvPr id="20" name="Google Shape;20;p2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7906088" y="0"/>
              <a:ext cx="1251550" cy="12515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21;p2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0" y="3906750"/>
              <a:ext cx="1251550" cy="125155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4011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4968" y="1"/>
            <a:ext cx="1297033" cy="12970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" name="Google Shape;25;p3"/>
          <p:cNvGrpSpPr/>
          <p:nvPr/>
        </p:nvGrpSpPr>
        <p:grpSpPr>
          <a:xfrm>
            <a:off x="5737594" y="6156659"/>
            <a:ext cx="6461133" cy="706133"/>
            <a:chOff x="4296376" y="4610675"/>
            <a:chExt cx="4845850" cy="529600"/>
          </a:xfrm>
        </p:grpSpPr>
        <p:pic>
          <p:nvPicPr>
            <p:cNvPr id="26" name="Google Shape;26;p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10800000">
              <a:off x="4296376" y="4610675"/>
              <a:ext cx="4845850" cy="529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27;p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7293388" y="4840980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5396233" y="3212867"/>
            <a:ext cx="5844800" cy="18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title" idx="2" hasCustomPrompt="1"/>
          </p:nvPr>
        </p:nvSpPr>
        <p:spPr>
          <a:xfrm>
            <a:off x="7587033" y="1383133"/>
            <a:ext cx="1463200" cy="14632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0" name="Google Shape;30;p3"/>
          <p:cNvSpPr>
            <a:spLocks noGrp="1"/>
          </p:cNvSpPr>
          <p:nvPr>
            <p:ph type="pic" idx="3"/>
          </p:nvPr>
        </p:nvSpPr>
        <p:spPr>
          <a:xfrm>
            <a:off x="950967" y="719333"/>
            <a:ext cx="3680800" cy="54192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2549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950967" y="1465567"/>
            <a:ext cx="4229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4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35" name="Google Shape;35;p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Google Shape;36;p4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7" name="Google Shape;37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5400000" flipH="1">
            <a:off x="1" y="5560984"/>
            <a:ext cx="1297033" cy="129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65801" y="4949401"/>
            <a:ext cx="2357335" cy="1800767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4"/>
          <p:cNvSpPr txBox="1">
            <a:spLocks noGrp="1"/>
          </p:cNvSpPr>
          <p:nvPr>
            <p:ph type="subTitle" idx="1"/>
          </p:nvPr>
        </p:nvSpPr>
        <p:spPr>
          <a:xfrm>
            <a:off x="950967" y="3507367"/>
            <a:ext cx="4229200" cy="21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9584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5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1"/>
          </p:nvPr>
        </p:nvSpPr>
        <p:spPr>
          <a:xfrm>
            <a:off x="4738000" y="4072740"/>
            <a:ext cx="6382800" cy="12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2"/>
          </p:nvPr>
        </p:nvSpPr>
        <p:spPr>
          <a:xfrm>
            <a:off x="4738000" y="2198848"/>
            <a:ext cx="6382800" cy="12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ubTitle" idx="3"/>
          </p:nvPr>
        </p:nvSpPr>
        <p:spPr>
          <a:xfrm>
            <a:off x="2479600" y="2198848"/>
            <a:ext cx="2055200" cy="12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subTitle" idx="4"/>
          </p:nvPr>
        </p:nvSpPr>
        <p:spPr>
          <a:xfrm>
            <a:off x="2479600" y="4072732"/>
            <a:ext cx="2055200" cy="12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grpSp>
        <p:nvGrpSpPr>
          <p:cNvPr id="47" name="Google Shape;47;p5"/>
          <p:cNvGrpSpPr/>
          <p:nvPr/>
        </p:nvGrpSpPr>
        <p:grpSpPr>
          <a:xfrm rot="10800000">
            <a:off x="3493967" y="6364633"/>
            <a:ext cx="8698035" cy="493200"/>
            <a:chOff x="0" y="0"/>
            <a:chExt cx="6523526" cy="369900"/>
          </a:xfrm>
        </p:grpSpPr>
        <p:pic>
          <p:nvPicPr>
            <p:cNvPr id="48" name="Google Shape;48;p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0" name="Google Shape;50;p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" y="5560984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2805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pic>
        <p:nvPicPr>
          <p:cNvPr id="54" name="Google Shape;54;p6"/>
          <p:cNvPicPr preferRelativeResize="0"/>
          <p:nvPr/>
        </p:nvPicPr>
        <p:blipFill rotWithShape="1">
          <a:blip r:embed="rId3">
            <a:alphaModFix/>
          </a:blip>
          <a:srcRect l="31652" t="131" b="18270"/>
          <a:stretch/>
        </p:blipFill>
        <p:spPr>
          <a:xfrm rot="10800000" flipH="1">
            <a:off x="10932365" y="15167"/>
            <a:ext cx="1564435" cy="1426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-1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4019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>
            <a:off x="950967" y="1316717"/>
            <a:ext cx="5726400" cy="14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ubTitle" idx="1"/>
          </p:nvPr>
        </p:nvSpPr>
        <p:spPr>
          <a:xfrm>
            <a:off x="950967" y="2812884"/>
            <a:ext cx="5726400" cy="33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>
            <a:spLocks noGrp="1"/>
          </p:cNvSpPr>
          <p:nvPr>
            <p:ph type="pic" idx="2"/>
          </p:nvPr>
        </p:nvSpPr>
        <p:spPr>
          <a:xfrm>
            <a:off x="7525033" y="719333"/>
            <a:ext cx="3716000" cy="54192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pic>
        <p:nvPicPr>
          <p:cNvPr id="61" name="Google Shape;6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 flipH="1">
            <a:off x="-33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7"/>
          <p:cNvPicPr preferRelativeResize="0"/>
          <p:nvPr/>
        </p:nvPicPr>
        <p:blipFill rotWithShape="1">
          <a:blip r:embed="rId4">
            <a:alphaModFix/>
          </a:blip>
          <a:srcRect t="130" b="130"/>
          <a:stretch/>
        </p:blipFill>
        <p:spPr>
          <a:xfrm rot="-5400000">
            <a:off x="10012802" y="4671672"/>
            <a:ext cx="2288927" cy="17439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" name="Google Shape;63;p7"/>
          <p:cNvGrpSpPr/>
          <p:nvPr/>
        </p:nvGrpSpPr>
        <p:grpSpPr>
          <a:xfrm>
            <a:off x="1" y="0"/>
            <a:ext cx="7783865" cy="714733"/>
            <a:chOff x="0" y="0"/>
            <a:chExt cx="5837899" cy="536050"/>
          </a:xfrm>
        </p:grpSpPr>
        <p:pic>
          <p:nvPicPr>
            <p:cNvPr id="64" name="Google Shape;64;p7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0"/>
              <a:ext cx="5837899" cy="53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265125" y="24660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777113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3090600" y="1742800"/>
            <a:ext cx="60108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pic>
        <p:nvPicPr>
          <p:cNvPr id="69" name="Google Shape;69;p8"/>
          <p:cNvPicPr preferRelativeResize="0"/>
          <p:nvPr/>
        </p:nvPicPr>
        <p:blipFill rotWithShape="1">
          <a:blip r:embed="rId3">
            <a:alphaModFix/>
          </a:blip>
          <a:srcRect b="22420"/>
          <a:stretch/>
        </p:blipFill>
        <p:spPr>
          <a:xfrm rot="5400000">
            <a:off x="-343553" y="615044"/>
            <a:ext cx="2357333" cy="1397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10520900" y="0"/>
            <a:ext cx="1668733" cy="16687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1" name="Google Shape;71;p8"/>
          <p:cNvGrpSpPr/>
          <p:nvPr/>
        </p:nvGrpSpPr>
        <p:grpSpPr>
          <a:xfrm>
            <a:off x="5175599" y="6336334"/>
            <a:ext cx="7014035" cy="517367"/>
            <a:chOff x="3881699" y="4752250"/>
            <a:chExt cx="5260526" cy="388025"/>
          </a:xfrm>
        </p:grpSpPr>
        <p:pic>
          <p:nvPicPr>
            <p:cNvPr id="72" name="Google Shape;72;p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3881699" y="4752250"/>
              <a:ext cx="5260526" cy="388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7293388" y="4911768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6450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0A98FCC-70A9-F255-45D2-9F87FF99C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C8F5A8D-CCC5-9480-3C88-74ABA8D50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3DF98AD9-699B-5502-E6EE-71ADB2DE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A4FB1927-E6E8-297D-9425-42A05781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D3A9D0EA-F31A-418B-93FD-70F7A1697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98535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9"/>
          <p:cNvSpPr txBox="1">
            <a:spLocks noGrp="1"/>
          </p:cNvSpPr>
          <p:nvPr>
            <p:ph type="title"/>
          </p:nvPr>
        </p:nvSpPr>
        <p:spPr>
          <a:xfrm>
            <a:off x="2847400" y="1585467"/>
            <a:ext cx="6497200" cy="26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subTitle" idx="1"/>
          </p:nvPr>
        </p:nvSpPr>
        <p:spPr>
          <a:xfrm>
            <a:off x="2847400" y="4204667"/>
            <a:ext cx="6497200" cy="8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78" name="Google Shape;78;p9"/>
          <p:cNvGrpSpPr/>
          <p:nvPr/>
        </p:nvGrpSpPr>
        <p:grpSpPr>
          <a:xfrm>
            <a:off x="-1" y="2800"/>
            <a:ext cx="12192001" cy="6855184"/>
            <a:chOff x="-1" y="2100"/>
            <a:chExt cx="9144001" cy="5141388"/>
          </a:xfrm>
        </p:grpSpPr>
        <p:pic>
          <p:nvPicPr>
            <p:cNvPr id="79" name="Google Shape;79;p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5400000" flipH="1">
              <a:off x="8171225" y="210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5400000" flipH="1">
              <a:off x="-1" y="4170713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" name="Google Shape;81;p9"/>
          <p:cNvGrpSpPr/>
          <p:nvPr/>
        </p:nvGrpSpPr>
        <p:grpSpPr>
          <a:xfrm rot="10800000">
            <a:off x="0" y="2800"/>
            <a:ext cx="6508231" cy="487600"/>
            <a:chOff x="4261050" y="4610675"/>
            <a:chExt cx="4881173" cy="365700"/>
          </a:xfrm>
        </p:grpSpPr>
        <p:pic>
          <p:nvPicPr>
            <p:cNvPr id="82" name="Google Shape;82;p9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4261050" y="4610675"/>
              <a:ext cx="4881173" cy="36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7293388" y="4759030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01408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>
            <a:off x="960000" y="5352600"/>
            <a:ext cx="10272000" cy="7636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4638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3302000" y="2496600"/>
            <a:ext cx="5588000" cy="139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3302000" y="3786600"/>
            <a:ext cx="5588000" cy="5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pic>
        <p:nvPicPr>
          <p:cNvPr id="91" name="Google Shape;91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-227712" y="351491"/>
            <a:ext cx="2357333" cy="180076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2" name="Google Shape;92;p11"/>
          <p:cNvGrpSpPr/>
          <p:nvPr/>
        </p:nvGrpSpPr>
        <p:grpSpPr>
          <a:xfrm flipH="1">
            <a:off x="0" y="0"/>
            <a:ext cx="12192000" cy="6877733"/>
            <a:chOff x="0" y="0"/>
            <a:chExt cx="9144000" cy="5158300"/>
          </a:xfrm>
        </p:grpSpPr>
        <p:pic>
          <p:nvPicPr>
            <p:cNvPr id="93" name="Google Shape;93;p1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892450" y="0"/>
              <a:ext cx="1251550" cy="12515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1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3906750"/>
              <a:ext cx="1251550" cy="12515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5" name="Google Shape;95;p11"/>
          <p:cNvGrpSpPr/>
          <p:nvPr/>
        </p:nvGrpSpPr>
        <p:grpSpPr>
          <a:xfrm flipH="1">
            <a:off x="-6707" y="0"/>
            <a:ext cx="12198708" cy="6871867"/>
            <a:chOff x="0" y="0"/>
            <a:chExt cx="9149031" cy="5153900"/>
          </a:xfrm>
        </p:grpSpPr>
        <p:grpSp>
          <p:nvGrpSpPr>
            <p:cNvPr id="96" name="Google Shape;96;p11"/>
            <p:cNvGrpSpPr/>
            <p:nvPr/>
          </p:nvGrpSpPr>
          <p:grpSpPr>
            <a:xfrm>
              <a:off x="2633530" y="4624325"/>
              <a:ext cx="6515501" cy="529575"/>
              <a:chOff x="2633530" y="4624325"/>
              <a:chExt cx="6515501" cy="529575"/>
            </a:xfrm>
          </p:grpSpPr>
          <p:pic>
            <p:nvPicPr>
              <p:cNvPr id="97" name="Google Shape;97;p11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 rot="10800000">
                <a:off x="2633530" y="4624325"/>
                <a:ext cx="6515501" cy="5295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8" name="Google Shape;98;p11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 rot="10800000">
                <a:off x="7300206" y="4854618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9" name="Google Shape;99;p11"/>
            <p:cNvGrpSpPr/>
            <p:nvPr/>
          </p:nvGrpSpPr>
          <p:grpSpPr>
            <a:xfrm>
              <a:off x="0" y="0"/>
              <a:ext cx="6523526" cy="536050"/>
              <a:chOff x="0" y="0"/>
              <a:chExt cx="6523526" cy="536050"/>
            </a:xfrm>
          </p:grpSpPr>
          <p:pic>
            <p:nvPicPr>
              <p:cNvPr id="100" name="Google Shape;100;p11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0" y="0"/>
                <a:ext cx="6523526" cy="5360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1" name="Google Shape;101;p11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265125" y="246605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537431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6326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4"/>
          <p:cNvSpPr txBox="1">
            <a:spLocks noGrp="1"/>
          </p:cNvSpPr>
          <p:nvPr>
            <p:ph type="title"/>
          </p:nvPr>
        </p:nvSpPr>
        <p:spPr>
          <a:xfrm>
            <a:off x="5113900" y="1068676"/>
            <a:ext cx="5452400" cy="14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ubTitle" idx="1"/>
          </p:nvPr>
        </p:nvSpPr>
        <p:spPr>
          <a:xfrm>
            <a:off x="5113900" y="2530900"/>
            <a:ext cx="5452400" cy="28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pic>
        <p:nvPicPr>
          <p:cNvPr id="128" name="Google Shape;128;p14"/>
          <p:cNvPicPr preferRelativeResize="0"/>
          <p:nvPr/>
        </p:nvPicPr>
        <p:blipFill rotWithShape="1">
          <a:blip r:embed="rId3">
            <a:alphaModFix/>
          </a:blip>
          <a:srcRect b="22420"/>
          <a:stretch/>
        </p:blipFill>
        <p:spPr>
          <a:xfrm rot="5400000">
            <a:off x="-343553" y="615044"/>
            <a:ext cx="2357333" cy="1397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10520900" y="0"/>
            <a:ext cx="1668733" cy="16687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0" name="Google Shape;130;p14"/>
          <p:cNvGrpSpPr/>
          <p:nvPr/>
        </p:nvGrpSpPr>
        <p:grpSpPr>
          <a:xfrm>
            <a:off x="5175599" y="6336334"/>
            <a:ext cx="7014035" cy="517367"/>
            <a:chOff x="3881699" y="4752250"/>
            <a:chExt cx="5260526" cy="388025"/>
          </a:xfrm>
        </p:grpSpPr>
        <p:pic>
          <p:nvPicPr>
            <p:cNvPr id="131" name="Google Shape;131;p14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3881699" y="4752250"/>
              <a:ext cx="5260526" cy="388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1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7293388" y="4911768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06811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5"/>
          <p:cNvSpPr txBox="1">
            <a:spLocks noGrp="1"/>
          </p:cNvSpPr>
          <p:nvPr>
            <p:ph type="title"/>
          </p:nvPr>
        </p:nvSpPr>
        <p:spPr>
          <a:xfrm>
            <a:off x="950967" y="1316717"/>
            <a:ext cx="5726400" cy="14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5"/>
          <p:cNvSpPr txBox="1">
            <a:spLocks noGrp="1"/>
          </p:cNvSpPr>
          <p:nvPr>
            <p:ph type="subTitle" idx="1"/>
          </p:nvPr>
        </p:nvSpPr>
        <p:spPr>
          <a:xfrm>
            <a:off x="950967" y="2812884"/>
            <a:ext cx="5726400" cy="33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37" name="Google Shape;137;p15"/>
          <p:cNvSpPr>
            <a:spLocks noGrp="1"/>
          </p:cNvSpPr>
          <p:nvPr>
            <p:ph type="pic" idx="2"/>
          </p:nvPr>
        </p:nvSpPr>
        <p:spPr>
          <a:xfrm>
            <a:off x="7525033" y="719333"/>
            <a:ext cx="3716000" cy="54192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pic>
        <p:nvPicPr>
          <p:cNvPr id="138" name="Google Shape;13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 flipH="1">
            <a:off x="-33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5"/>
          <p:cNvPicPr preferRelativeResize="0"/>
          <p:nvPr/>
        </p:nvPicPr>
        <p:blipFill rotWithShape="1">
          <a:blip r:embed="rId4">
            <a:alphaModFix/>
          </a:blip>
          <a:srcRect t="130" b="130"/>
          <a:stretch/>
        </p:blipFill>
        <p:spPr>
          <a:xfrm rot="-5400000">
            <a:off x="10012802" y="4671672"/>
            <a:ext cx="2288927" cy="17439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0" name="Google Shape;140;p15"/>
          <p:cNvGrpSpPr/>
          <p:nvPr/>
        </p:nvGrpSpPr>
        <p:grpSpPr>
          <a:xfrm>
            <a:off x="1" y="0"/>
            <a:ext cx="7783865" cy="714733"/>
            <a:chOff x="0" y="0"/>
            <a:chExt cx="5837899" cy="536050"/>
          </a:xfrm>
        </p:grpSpPr>
        <p:pic>
          <p:nvPicPr>
            <p:cNvPr id="141" name="Google Shape;141;p15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0"/>
              <a:ext cx="5837899" cy="53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oogle Shape;142;p15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265125" y="24660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3" name="Google Shape;143;p15"/>
          <p:cNvSpPr txBox="1">
            <a:spLocks noGrp="1"/>
          </p:cNvSpPr>
          <p:nvPr>
            <p:ph type="subTitle" idx="3"/>
          </p:nvPr>
        </p:nvSpPr>
        <p:spPr>
          <a:xfrm>
            <a:off x="950967" y="2812900"/>
            <a:ext cx="5726400" cy="33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4324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6"/>
          <p:cNvSpPr txBox="1">
            <a:spLocks noGrp="1"/>
          </p:cNvSpPr>
          <p:nvPr>
            <p:ph type="title"/>
          </p:nvPr>
        </p:nvSpPr>
        <p:spPr>
          <a:xfrm>
            <a:off x="8001833" y="719333"/>
            <a:ext cx="3239200" cy="143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16"/>
          <p:cNvSpPr txBox="1">
            <a:spLocks noGrp="1"/>
          </p:cNvSpPr>
          <p:nvPr>
            <p:ph type="subTitle" idx="1"/>
          </p:nvPr>
        </p:nvSpPr>
        <p:spPr>
          <a:xfrm>
            <a:off x="8001833" y="2020533"/>
            <a:ext cx="3239200" cy="1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6"/>
          <p:cNvSpPr>
            <a:spLocks noGrp="1"/>
          </p:cNvSpPr>
          <p:nvPr>
            <p:ph type="pic" idx="2"/>
          </p:nvPr>
        </p:nvSpPr>
        <p:spPr>
          <a:xfrm>
            <a:off x="950967" y="719333"/>
            <a:ext cx="3734800" cy="54196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sp>
        <p:nvSpPr>
          <p:cNvPr id="149" name="Google Shape;149;p16"/>
          <p:cNvSpPr>
            <a:spLocks noGrp="1"/>
          </p:cNvSpPr>
          <p:nvPr>
            <p:ph type="pic" idx="3"/>
          </p:nvPr>
        </p:nvSpPr>
        <p:spPr>
          <a:xfrm>
            <a:off x="4794100" y="719333"/>
            <a:ext cx="2921600" cy="31044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sp>
        <p:nvSpPr>
          <p:cNvPr id="150" name="Google Shape;150;p16"/>
          <p:cNvSpPr>
            <a:spLocks noGrp="1"/>
          </p:cNvSpPr>
          <p:nvPr>
            <p:ph type="pic" idx="4"/>
          </p:nvPr>
        </p:nvSpPr>
        <p:spPr>
          <a:xfrm>
            <a:off x="4794100" y="3938367"/>
            <a:ext cx="6446800" cy="22004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pic>
        <p:nvPicPr>
          <p:cNvPr id="151" name="Google Shape;151;p16"/>
          <p:cNvPicPr preferRelativeResize="0"/>
          <p:nvPr/>
        </p:nvPicPr>
        <p:blipFill rotWithShape="1">
          <a:blip r:embed="rId3">
            <a:alphaModFix/>
          </a:blip>
          <a:srcRect l="73637" t="130" b="130"/>
          <a:stretch/>
        </p:blipFill>
        <p:spPr>
          <a:xfrm>
            <a:off x="13652" y="4496601"/>
            <a:ext cx="603432" cy="17439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2" name="Google Shape;152;p16"/>
          <p:cNvGrpSpPr/>
          <p:nvPr/>
        </p:nvGrpSpPr>
        <p:grpSpPr>
          <a:xfrm>
            <a:off x="-1" y="2800"/>
            <a:ext cx="12192001" cy="6855184"/>
            <a:chOff x="-1" y="2100"/>
            <a:chExt cx="9144001" cy="5141388"/>
          </a:xfrm>
        </p:grpSpPr>
        <p:pic>
          <p:nvPicPr>
            <p:cNvPr id="153" name="Google Shape;153;p16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5400000" flipH="1">
              <a:off x="8171225" y="210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1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5400000" flipH="1">
              <a:off x="-1" y="4170713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5" name="Google Shape;155;p16"/>
          <p:cNvGrpSpPr/>
          <p:nvPr/>
        </p:nvGrpSpPr>
        <p:grpSpPr>
          <a:xfrm>
            <a:off x="7142036" y="6336334"/>
            <a:ext cx="5047597" cy="517367"/>
            <a:chOff x="5356527" y="4752250"/>
            <a:chExt cx="3785698" cy="388025"/>
          </a:xfrm>
        </p:grpSpPr>
        <p:pic>
          <p:nvPicPr>
            <p:cNvPr id="156" name="Google Shape;156;p16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5356527" y="4752250"/>
              <a:ext cx="3785698" cy="388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7" name="Google Shape;157;p16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 rot="10800000">
              <a:off x="7293388" y="4911768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878157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1_Title and text 2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7"/>
          <p:cNvSpPr txBox="1">
            <a:spLocks noGrp="1"/>
          </p:cNvSpPr>
          <p:nvPr>
            <p:ph type="title"/>
          </p:nvPr>
        </p:nvSpPr>
        <p:spPr>
          <a:xfrm>
            <a:off x="960000" y="853440"/>
            <a:ext cx="4313200" cy="1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7"/>
          <p:cNvSpPr txBox="1">
            <a:spLocks noGrp="1"/>
          </p:cNvSpPr>
          <p:nvPr>
            <p:ph type="body" idx="1"/>
          </p:nvPr>
        </p:nvSpPr>
        <p:spPr>
          <a:xfrm>
            <a:off x="960000" y="2802500"/>
            <a:ext cx="4313200" cy="166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58972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8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65" name="Google Shape;165;p18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166" name="Google Shape;166;p1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1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8" name="Google Shape;168;p18"/>
          <p:cNvGrpSpPr/>
          <p:nvPr/>
        </p:nvGrpSpPr>
        <p:grpSpPr>
          <a:xfrm flipH="1">
            <a:off x="0" y="0"/>
            <a:ext cx="12192000" cy="6858016"/>
            <a:chOff x="0" y="0"/>
            <a:chExt cx="9144000" cy="5143512"/>
          </a:xfrm>
        </p:grpSpPr>
        <p:pic>
          <p:nvPicPr>
            <p:cNvPr id="169" name="Google Shape;169;p1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oogle Shape;170;p1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1" name="Google Shape;171;p18"/>
          <p:cNvSpPr txBox="1">
            <a:spLocks noGrp="1"/>
          </p:cNvSpPr>
          <p:nvPr>
            <p:ph type="body" idx="1"/>
          </p:nvPr>
        </p:nvSpPr>
        <p:spPr>
          <a:xfrm>
            <a:off x="2860800" y="2802500"/>
            <a:ext cx="6470400" cy="23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marL="1219170" lvl="1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828754" lvl="2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2438339" lvl="3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3047924" lvl="4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3657509" lvl="5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4267093" lvl="6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4876678" lvl="7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5486263" lvl="8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72" name="Google Shape;172;p18"/>
          <p:cNvSpPr txBox="1">
            <a:spLocks noGrp="1"/>
          </p:cNvSpPr>
          <p:nvPr>
            <p:ph type="subTitle" idx="2"/>
          </p:nvPr>
        </p:nvSpPr>
        <p:spPr>
          <a:xfrm>
            <a:off x="2860800" y="2801533"/>
            <a:ext cx="6470400" cy="23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3062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9"/>
          <p:cNvSpPr txBox="1">
            <a:spLocks noGrp="1"/>
          </p:cNvSpPr>
          <p:nvPr>
            <p:ph type="title"/>
          </p:nvPr>
        </p:nvSpPr>
        <p:spPr>
          <a:xfrm>
            <a:off x="960000" y="717989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9"/>
          <p:cNvSpPr txBox="1">
            <a:spLocks noGrp="1"/>
          </p:cNvSpPr>
          <p:nvPr>
            <p:ph type="subTitle" idx="1"/>
          </p:nvPr>
        </p:nvSpPr>
        <p:spPr>
          <a:xfrm>
            <a:off x="946333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19"/>
          <p:cNvSpPr txBox="1">
            <a:spLocks noGrp="1"/>
          </p:cNvSpPr>
          <p:nvPr>
            <p:ph type="subTitle" idx="2"/>
          </p:nvPr>
        </p:nvSpPr>
        <p:spPr>
          <a:xfrm>
            <a:off x="4609884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9"/>
          <p:cNvSpPr txBox="1">
            <a:spLocks noGrp="1"/>
          </p:cNvSpPr>
          <p:nvPr>
            <p:ph type="subTitle" idx="3"/>
          </p:nvPr>
        </p:nvSpPr>
        <p:spPr>
          <a:xfrm>
            <a:off x="8273435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9"/>
          <p:cNvSpPr txBox="1">
            <a:spLocks noGrp="1"/>
          </p:cNvSpPr>
          <p:nvPr>
            <p:ph type="subTitle" idx="4"/>
          </p:nvPr>
        </p:nvSpPr>
        <p:spPr>
          <a:xfrm>
            <a:off x="946344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80" name="Google Shape;180;p19"/>
          <p:cNvSpPr txBox="1">
            <a:spLocks noGrp="1"/>
          </p:cNvSpPr>
          <p:nvPr>
            <p:ph type="subTitle" idx="5"/>
          </p:nvPr>
        </p:nvSpPr>
        <p:spPr>
          <a:xfrm>
            <a:off x="4612212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81" name="Google Shape;181;p19"/>
          <p:cNvSpPr txBox="1">
            <a:spLocks noGrp="1"/>
          </p:cNvSpPr>
          <p:nvPr>
            <p:ph type="subTitle" idx="6"/>
          </p:nvPr>
        </p:nvSpPr>
        <p:spPr>
          <a:xfrm>
            <a:off x="8273447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pic>
        <p:nvPicPr>
          <p:cNvPr id="182" name="Google Shape;18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0894934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3" name="Google Shape;183;p19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184" name="Google Shape;184;p1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19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905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9F8B38D-E789-17DE-B92E-33031A20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4158D39C-7CE1-F02A-3EF9-22EF77352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B2969D05-00E0-2A5A-B490-993EBE374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25A36139-E00F-F89B-16BE-EB9C68BCF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D7DFBDD-CB15-F257-7662-E7F8FAE3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47457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2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0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0"/>
          <p:cNvSpPr txBox="1">
            <a:spLocks noGrp="1"/>
          </p:cNvSpPr>
          <p:nvPr>
            <p:ph type="subTitle" idx="1"/>
          </p:nvPr>
        </p:nvSpPr>
        <p:spPr>
          <a:xfrm>
            <a:off x="960000" y="2239133"/>
            <a:ext cx="4732800" cy="16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20"/>
          <p:cNvSpPr txBox="1">
            <a:spLocks noGrp="1"/>
          </p:cNvSpPr>
          <p:nvPr>
            <p:ph type="subTitle" idx="2"/>
          </p:nvPr>
        </p:nvSpPr>
        <p:spPr>
          <a:xfrm>
            <a:off x="6508221" y="2239133"/>
            <a:ext cx="4732800" cy="16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0"/>
          <p:cNvSpPr txBox="1">
            <a:spLocks noGrp="1"/>
          </p:cNvSpPr>
          <p:nvPr>
            <p:ph type="subTitle" idx="3"/>
          </p:nvPr>
        </p:nvSpPr>
        <p:spPr>
          <a:xfrm>
            <a:off x="960000" y="4528267"/>
            <a:ext cx="4732800" cy="16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0"/>
          <p:cNvSpPr txBox="1">
            <a:spLocks noGrp="1"/>
          </p:cNvSpPr>
          <p:nvPr>
            <p:ph type="subTitle" idx="4"/>
          </p:nvPr>
        </p:nvSpPr>
        <p:spPr>
          <a:xfrm>
            <a:off x="6508221" y="4528267"/>
            <a:ext cx="4732800" cy="16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0"/>
          <p:cNvSpPr txBox="1">
            <a:spLocks noGrp="1"/>
          </p:cNvSpPr>
          <p:nvPr>
            <p:ph type="subTitle" idx="5"/>
          </p:nvPr>
        </p:nvSpPr>
        <p:spPr>
          <a:xfrm>
            <a:off x="960000" y="1906515"/>
            <a:ext cx="4732800" cy="50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94" name="Google Shape;194;p20"/>
          <p:cNvSpPr txBox="1">
            <a:spLocks noGrp="1"/>
          </p:cNvSpPr>
          <p:nvPr>
            <p:ph type="subTitle" idx="6"/>
          </p:nvPr>
        </p:nvSpPr>
        <p:spPr>
          <a:xfrm>
            <a:off x="960000" y="4195881"/>
            <a:ext cx="4732800" cy="50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95" name="Google Shape;195;p20"/>
          <p:cNvSpPr txBox="1">
            <a:spLocks noGrp="1"/>
          </p:cNvSpPr>
          <p:nvPr>
            <p:ph type="subTitle" idx="7"/>
          </p:nvPr>
        </p:nvSpPr>
        <p:spPr>
          <a:xfrm>
            <a:off x="6508169" y="1906515"/>
            <a:ext cx="4732800" cy="50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96" name="Google Shape;196;p20"/>
          <p:cNvSpPr txBox="1">
            <a:spLocks noGrp="1"/>
          </p:cNvSpPr>
          <p:nvPr>
            <p:ph type="subTitle" idx="8"/>
          </p:nvPr>
        </p:nvSpPr>
        <p:spPr>
          <a:xfrm>
            <a:off x="6508173" y="4195881"/>
            <a:ext cx="4732800" cy="50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grpSp>
        <p:nvGrpSpPr>
          <p:cNvPr id="197" name="Google Shape;197;p20"/>
          <p:cNvGrpSpPr/>
          <p:nvPr/>
        </p:nvGrpSpPr>
        <p:grpSpPr>
          <a:xfrm>
            <a:off x="-1" y="-6291"/>
            <a:ext cx="12192001" cy="6864276"/>
            <a:chOff x="-1" y="-4719"/>
            <a:chExt cx="9144001" cy="5148207"/>
          </a:xfrm>
        </p:grpSpPr>
        <p:pic>
          <p:nvPicPr>
            <p:cNvPr id="198" name="Google Shape;198;p2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5400000" flipH="1">
              <a:off x="8171225" y="-4719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oogle Shape;199;p20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5400000" flipH="1">
              <a:off x="-1" y="4170713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0" name="Google Shape;200;p20"/>
          <p:cNvGrpSpPr/>
          <p:nvPr/>
        </p:nvGrpSpPr>
        <p:grpSpPr>
          <a:xfrm rot="10800000">
            <a:off x="0" y="-6292"/>
            <a:ext cx="6508231" cy="487600"/>
            <a:chOff x="4261050" y="4610675"/>
            <a:chExt cx="4881173" cy="365700"/>
          </a:xfrm>
        </p:grpSpPr>
        <p:pic>
          <p:nvPicPr>
            <p:cNvPr id="201" name="Google Shape;201;p20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4261050" y="4610675"/>
              <a:ext cx="4881173" cy="36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2" name="Google Shape;202;p20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7293388" y="4759030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31689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1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21"/>
          <p:cNvSpPr txBox="1">
            <a:spLocks noGrp="1"/>
          </p:cNvSpPr>
          <p:nvPr>
            <p:ph type="subTitle" idx="1"/>
          </p:nvPr>
        </p:nvSpPr>
        <p:spPr>
          <a:xfrm>
            <a:off x="960100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1"/>
          <p:cNvSpPr txBox="1">
            <a:spLocks noGrp="1"/>
          </p:cNvSpPr>
          <p:nvPr>
            <p:ph type="subTitle" idx="2"/>
          </p:nvPr>
        </p:nvSpPr>
        <p:spPr>
          <a:xfrm>
            <a:off x="4525173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1"/>
          <p:cNvSpPr txBox="1">
            <a:spLocks noGrp="1"/>
          </p:cNvSpPr>
          <p:nvPr>
            <p:ph type="subTitle" idx="3"/>
          </p:nvPr>
        </p:nvSpPr>
        <p:spPr>
          <a:xfrm>
            <a:off x="960100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21"/>
          <p:cNvSpPr txBox="1">
            <a:spLocks noGrp="1"/>
          </p:cNvSpPr>
          <p:nvPr>
            <p:ph type="subTitle" idx="4"/>
          </p:nvPr>
        </p:nvSpPr>
        <p:spPr>
          <a:xfrm>
            <a:off x="4525173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21"/>
          <p:cNvSpPr txBox="1">
            <a:spLocks noGrp="1"/>
          </p:cNvSpPr>
          <p:nvPr>
            <p:ph type="subTitle" idx="5"/>
          </p:nvPr>
        </p:nvSpPr>
        <p:spPr>
          <a:xfrm>
            <a:off x="8090248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21"/>
          <p:cNvSpPr txBox="1">
            <a:spLocks noGrp="1"/>
          </p:cNvSpPr>
          <p:nvPr>
            <p:ph type="subTitle" idx="6"/>
          </p:nvPr>
        </p:nvSpPr>
        <p:spPr>
          <a:xfrm>
            <a:off x="8090248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21"/>
          <p:cNvSpPr txBox="1">
            <a:spLocks noGrp="1"/>
          </p:cNvSpPr>
          <p:nvPr>
            <p:ph type="subTitle" idx="7"/>
          </p:nvPr>
        </p:nvSpPr>
        <p:spPr>
          <a:xfrm>
            <a:off x="960100" y="1901952"/>
            <a:ext cx="3150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3" name="Google Shape;213;p21"/>
          <p:cNvSpPr txBox="1">
            <a:spLocks noGrp="1"/>
          </p:cNvSpPr>
          <p:nvPr>
            <p:ph type="subTitle" idx="8"/>
          </p:nvPr>
        </p:nvSpPr>
        <p:spPr>
          <a:xfrm>
            <a:off x="4527173" y="1901952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4" name="Google Shape;214;p21"/>
          <p:cNvSpPr txBox="1">
            <a:spLocks noGrp="1"/>
          </p:cNvSpPr>
          <p:nvPr>
            <p:ph type="subTitle" idx="9"/>
          </p:nvPr>
        </p:nvSpPr>
        <p:spPr>
          <a:xfrm>
            <a:off x="8090248" y="1901952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5" name="Google Shape;215;p21"/>
          <p:cNvSpPr txBox="1">
            <a:spLocks noGrp="1"/>
          </p:cNvSpPr>
          <p:nvPr>
            <p:ph type="subTitle" idx="13"/>
          </p:nvPr>
        </p:nvSpPr>
        <p:spPr>
          <a:xfrm>
            <a:off x="960100" y="4194048"/>
            <a:ext cx="3150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subTitle" idx="14"/>
          </p:nvPr>
        </p:nvSpPr>
        <p:spPr>
          <a:xfrm>
            <a:off x="4525173" y="4194055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subTitle" idx="15"/>
          </p:nvPr>
        </p:nvSpPr>
        <p:spPr>
          <a:xfrm>
            <a:off x="8090248" y="4194055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pic>
        <p:nvPicPr>
          <p:cNvPr id="218" name="Google Shape;218;p21"/>
          <p:cNvPicPr preferRelativeResize="0"/>
          <p:nvPr/>
        </p:nvPicPr>
        <p:blipFill rotWithShape="1">
          <a:blip r:embed="rId3">
            <a:alphaModFix/>
          </a:blip>
          <a:srcRect l="68149" b="22414"/>
          <a:stretch/>
        </p:blipFill>
        <p:spPr>
          <a:xfrm rot="10800000">
            <a:off x="11441132" y="85835"/>
            <a:ext cx="750835" cy="1397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10894968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34458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22"/>
          <p:cNvSpPr txBox="1">
            <a:spLocks noGrp="1"/>
          </p:cNvSpPr>
          <p:nvPr>
            <p:ph type="title" hasCustomPrompt="1"/>
          </p:nvPr>
        </p:nvSpPr>
        <p:spPr>
          <a:xfrm>
            <a:off x="4133184" y="2726839"/>
            <a:ext cx="39256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3" name="Google Shape;223;p22"/>
          <p:cNvSpPr txBox="1">
            <a:spLocks noGrp="1"/>
          </p:cNvSpPr>
          <p:nvPr>
            <p:ph type="subTitle" idx="1"/>
          </p:nvPr>
        </p:nvSpPr>
        <p:spPr>
          <a:xfrm>
            <a:off x="4133197" y="3650433"/>
            <a:ext cx="3925600" cy="4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24" name="Google Shape;224;p22"/>
          <p:cNvSpPr txBox="1">
            <a:spLocks noGrp="1"/>
          </p:cNvSpPr>
          <p:nvPr>
            <p:ph type="title" idx="2" hasCustomPrompt="1"/>
          </p:nvPr>
        </p:nvSpPr>
        <p:spPr>
          <a:xfrm>
            <a:off x="4133205" y="893251"/>
            <a:ext cx="39256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5" name="Google Shape;225;p22"/>
          <p:cNvSpPr txBox="1">
            <a:spLocks noGrp="1"/>
          </p:cNvSpPr>
          <p:nvPr>
            <p:ph type="subTitle" idx="3"/>
          </p:nvPr>
        </p:nvSpPr>
        <p:spPr>
          <a:xfrm>
            <a:off x="4133205" y="1816861"/>
            <a:ext cx="3925600" cy="4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26" name="Google Shape;226;p22"/>
          <p:cNvSpPr txBox="1">
            <a:spLocks noGrp="1"/>
          </p:cNvSpPr>
          <p:nvPr>
            <p:ph type="title" idx="4" hasCustomPrompt="1"/>
          </p:nvPr>
        </p:nvSpPr>
        <p:spPr>
          <a:xfrm>
            <a:off x="4133195" y="4560423"/>
            <a:ext cx="39256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7" name="Google Shape;227;p22"/>
          <p:cNvSpPr txBox="1">
            <a:spLocks noGrp="1"/>
          </p:cNvSpPr>
          <p:nvPr>
            <p:ph type="subTitle" idx="5"/>
          </p:nvPr>
        </p:nvSpPr>
        <p:spPr>
          <a:xfrm>
            <a:off x="4133208" y="5484017"/>
            <a:ext cx="3925600" cy="4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grpSp>
        <p:nvGrpSpPr>
          <p:cNvPr id="228" name="Google Shape;228;p22"/>
          <p:cNvGrpSpPr/>
          <p:nvPr/>
        </p:nvGrpSpPr>
        <p:grpSpPr>
          <a:xfrm>
            <a:off x="0" y="0"/>
            <a:ext cx="12198725" cy="6871879"/>
            <a:chOff x="0" y="0"/>
            <a:chExt cx="9149044" cy="5153909"/>
          </a:xfrm>
        </p:grpSpPr>
        <p:grpSp>
          <p:nvGrpSpPr>
            <p:cNvPr id="229" name="Google Shape;229;p22"/>
            <p:cNvGrpSpPr/>
            <p:nvPr/>
          </p:nvGrpSpPr>
          <p:grpSpPr>
            <a:xfrm>
              <a:off x="2633519" y="4796608"/>
              <a:ext cx="6515525" cy="357300"/>
              <a:chOff x="2633519" y="4796608"/>
              <a:chExt cx="6515525" cy="357300"/>
            </a:xfrm>
          </p:grpSpPr>
          <p:pic>
            <p:nvPicPr>
              <p:cNvPr id="230" name="Google Shape;230;p22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10800000">
                <a:off x="2633519" y="4796608"/>
                <a:ext cx="6515525" cy="3573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1" name="Google Shape;231;p22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 rot="10800000">
                <a:off x="7293388" y="4940768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32" name="Google Shape;232;p22"/>
            <p:cNvGrpSpPr/>
            <p:nvPr/>
          </p:nvGrpSpPr>
          <p:grpSpPr>
            <a:xfrm>
              <a:off x="0" y="0"/>
              <a:ext cx="6523526" cy="359400"/>
              <a:chOff x="0" y="0"/>
              <a:chExt cx="6523526" cy="359400"/>
            </a:xfrm>
          </p:grpSpPr>
          <p:pic>
            <p:nvPicPr>
              <p:cNvPr id="233" name="Google Shape;233;p22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0" y="0"/>
                <a:ext cx="6523526" cy="3594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4" name="Google Shape;234;p22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65125" y="145205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235" name="Google Shape;235;p22"/>
          <p:cNvPicPr preferRelativeResize="0"/>
          <p:nvPr/>
        </p:nvPicPr>
        <p:blipFill rotWithShape="1">
          <a:blip r:embed="rId6">
            <a:alphaModFix/>
          </a:blip>
          <a:srcRect t="130" b="130"/>
          <a:stretch/>
        </p:blipFill>
        <p:spPr>
          <a:xfrm rot="5400000">
            <a:off x="-170898" y="4750072"/>
            <a:ext cx="2288927" cy="1743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7600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23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39" name="Google Shape;239;p23"/>
          <p:cNvGrpSpPr/>
          <p:nvPr/>
        </p:nvGrpSpPr>
        <p:grpSpPr>
          <a:xfrm>
            <a:off x="0" y="0"/>
            <a:ext cx="8698035" cy="493200"/>
            <a:chOff x="0" y="0"/>
            <a:chExt cx="6523526" cy="369900"/>
          </a:xfrm>
        </p:grpSpPr>
        <p:pic>
          <p:nvPicPr>
            <p:cNvPr id="240" name="Google Shape;240;p2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2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2" name="Google Shape;242;p23"/>
          <p:cNvGrpSpPr/>
          <p:nvPr/>
        </p:nvGrpSpPr>
        <p:grpSpPr>
          <a:xfrm>
            <a:off x="0" y="0"/>
            <a:ext cx="12192000" cy="6858016"/>
            <a:chOff x="0" y="0"/>
            <a:chExt cx="9144000" cy="5143512"/>
          </a:xfrm>
        </p:grpSpPr>
        <p:pic>
          <p:nvPicPr>
            <p:cNvPr id="243" name="Google Shape;243;p2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4" name="Google Shape;244;p2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536708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24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pic>
        <p:nvPicPr>
          <p:cNvPr id="248" name="Google Shape;248;p24"/>
          <p:cNvPicPr preferRelativeResize="0"/>
          <p:nvPr/>
        </p:nvPicPr>
        <p:blipFill rotWithShape="1">
          <a:blip r:embed="rId3">
            <a:alphaModFix/>
          </a:blip>
          <a:srcRect l="14814" b="34262"/>
          <a:stretch/>
        </p:blipFill>
        <p:spPr>
          <a:xfrm rot="10800000">
            <a:off x="10205532" y="-54035"/>
            <a:ext cx="2008101" cy="118376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9" name="Google Shape;249;p24"/>
          <p:cNvGrpSpPr/>
          <p:nvPr/>
        </p:nvGrpSpPr>
        <p:grpSpPr>
          <a:xfrm flipH="1">
            <a:off x="0" y="0"/>
            <a:ext cx="12192000" cy="6858016"/>
            <a:chOff x="0" y="0"/>
            <a:chExt cx="9144000" cy="5143512"/>
          </a:xfrm>
        </p:grpSpPr>
        <p:pic>
          <p:nvPicPr>
            <p:cNvPr id="250" name="Google Shape;250;p24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1" name="Google Shape;251;p24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278304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25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55" name="Google Shape;255;p25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256" name="Google Shape;256;p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2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8" name="Google Shape;258;p25"/>
          <p:cNvPicPr preferRelativeResize="0"/>
          <p:nvPr/>
        </p:nvPicPr>
        <p:blipFill rotWithShape="1">
          <a:blip r:embed="rId5">
            <a:alphaModFix/>
          </a:blip>
          <a:srcRect r="56111" b="41941"/>
          <a:stretch/>
        </p:blipFill>
        <p:spPr>
          <a:xfrm rot="-5400000">
            <a:off x="11100051" y="5689050"/>
            <a:ext cx="1034600" cy="104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-5400000" flipH="1">
            <a:off x="1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16488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2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26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pic>
        <p:nvPicPr>
          <p:cNvPr id="263" name="Google Shape;263;p26"/>
          <p:cNvPicPr preferRelativeResize="0"/>
          <p:nvPr/>
        </p:nvPicPr>
        <p:blipFill rotWithShape="1">
          <a:blip r:embed="rId3">
            <a:alphaModFix/>
          </a:blip>
          <a:srcRect t="129" b="35496"/>
          <a:stretch/>
        </p:blipFill>
        <p:spPr>
          <a:xfrm>
            <a:off x="8394901" y="5725163"/>
            <a:ext cx="2288935" cy="1125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4" name="Google Shape;264;p26"/>
          <p:cNvGrpSpPr/>
          <p:nvPr/>
        </p:nvGrpSpPr>
        <p:grpSpPr>
          <a:xfrm>
            <a:off x="1" y="0"/>
            <a:ext cx="5052697" cy="479200"/>
            <a:chOff x="0" y="0"/>
            <a:chExt cx="3789523" cy="359400"/>
          </a:xfrm>
        </p:grpSpPr>
        <p:pic>
          <p:nvPicPr>
            <p:cNvPr id="265" name="Google Shape;265;p26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0"/>
              <a:ext cx="3789523" cy="35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6" name="Google Shape;266;p2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5125" y="14520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67" name="Google Shape;267;p2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0800000" flipH="1">
            <a:off x="10894968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25506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2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7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7"/>
          <p:cNvGrpSpPr/>
          <p:nvPr/>
        </p:nvGrpSpPr>
        <p:grpSpPr>
          <a:xfrm rot="10800000" flipH="1">
            <a:off x="6841498" y="0"/>
            <a:ext cx="5350503" cy="479200"/>
            <a:chOff x="5129348" y="4780863"/>
            <a:chExt cx="4012877" cy="359400"/>
          </a:xfrm>
        </p:grpSpPr>
        <p:pic>
          <p:nvPicPr>
            <p:cNvPr id="272" name="Google Shape;272;p2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5129348" y="4780863"/>
              <a:ext cx="4012877" cy="35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3" name="Google Shape;273;p2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10800000">
              <a:off x="7293388" y="4911768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74" name="Google Shape;274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-33" y="1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47367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 only 6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2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28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78" name="Google Shape;278;p28"/>
          <p:cNvGrpSpPr/>
          <p:nvPr/>
        </p:nvGrpSpPr>
        <p:grpSpPr>
          <a:xfrm>
            <a:off x="0" y="17"/>
            <a:ext cx="12192000" cy="6857983"/>
            <a:chOff x="0" y="12"/>
            <a:chExt cx="9144000" cy="5143487"/>
          </a:xfrm>
        </p:grpSpPr>
        <p:pic>
          <p:nvPicPr>
            <p:cNvPr id="279" name="Google Shape;279;p2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-5400000" flipH="1">
              <a:off x="0" y="4170725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0" name="Google Shape;280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-5400000" flipH="1">
              <a:off x="8171225" y="12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81" name="Google Shape;281;p28"/>
          <p:cNvGrpSpPr/>
          <p:nvPr/>
        </p:nvGrpSpPr>
        <p:grpSpPr>
          <a:xfrm rot="10800000">
            <a:off x="1" y="0"/>
            <a:ext cx="5350503" cy="479200"/>
            <a:chOff x="5129346" y="4780863"/>
            <a:chExt cx="4012877" cy="359400"/>
          </a:xfrm>
        </p:grpSpPr>
        <p:pic>
          <p:nvPicPr>
            <p:cNvPr id="282" name="Google Shape;282;p2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5129346" y="4780863"/>
              <a:ext cx="4012877" cy="35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3" name="Google Shape;283;p2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7293388" y="4926068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968394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2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29"/>
          <p:cNvSpPr txBox="1">
            <a:spLocks noGrp="1"/>
          </p:cNvSpPr>
          <p:nvPr>
            <p:ph type="title"/>
          </p:nvPr>
        </p:nvSpPr>
        <p:spPr>
          <a:xfrm>
            <a:off x="950969" y="720000"/>
            <a:ext cx="5535200" cy="1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9"/>
          <p:cNvSpPr txBox="1">
            <a:spLocks noGrp="1"/>
          </p:cNvSpPr>
          <p:nvPr>
            <p:ph type="subTitle" idx="1"/>
          </p:nvPr>
        </p:nvSpPr>
        <p:spPr>
          <a:xfrm>
            <a:off x="950951" y="3159133"/>
            <a:ext cx="4932400" cy="1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9"/>
          <p:cNvSpPr>
            <a:spLocks noGrp="1"/>
          </p:cNvSpPr>
          <p:nvPr>
            <p:ph type="pic" idx="2"/>
          </p:nvPr>
        </p:nvSpPr>
        <p:spPr>
          <a:xfrm>
            <a:off x="950967" y="719400"/>
            <a:ext cx="4096800" cy="54192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grpSp>
        <p:nvGrpSpPr>
          <p:cNvPr id="289" name="Google Shape;289;p29"/>
          <p:cNvGrpSpPr/>
          <p:nvPr/>
        </p:nvGrpSpPr>
        <p:grpSpPr>
          <a:xfrm>
            <a:off x="-9088" y="1"/>
            <a:ext cx="12201269" cy="6871884"/>
            <a:chOff x="-6816" y="0"/>
            <a:chExt cx="9150952" cy="5153913"/>
          </a:xfrm>
        </p:grpSpPr>
        <p:grpSp>
          <p:nvGrpSpPr>
            <p:cNvPr id="290" name="Google Shape;290;p29"/>
            <p:cNvGrpSpPr/>
            <p:nvPr/>
          </p:nvGrpSpPr>
          <p:grpSpPr>
            <a:xfrm flipH="1">
              <a:off x="5354613" y="0"/>
              <a:ext cx="3789523" cy="359400"/>
              <a:chOff x="0" y="0"/>
              <a:chExt cx="3789523" cy="359400"/>
            </a:xfrm>
          </p:grpSpPr>
          <p:pic>
            <p:nvPicPr>
              <p:cNvPr id="291" name="Google Shape;291;p29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0" y="0"/>
                <a:ext cx="3789523" cy="3594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2" name="Google Shape;292;p29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65125" y="145205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93" name="Google Shape;293;p29"/>
            <p:cNvGrpSpPr/>
            <p:nvPr/>
          </p:nvGrpSpPr>
          <p:grpSpPr>
            <a:xfrm flipH="1">
              <a:off x="-6816" y="4765888"/>
              <a:ext cx="3785698" cy="388025"/>
              <a:chOff x="5363346" y="4765888"/>
              <a:chExt cx="3785698" cy="388025"/>
            </a:xfrm>
          </p:grpSpPr>
          <p:pic>
            <p:nvPicPr>
              <p:cNvPr id="294" name="Google Shape;294;p29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 rot="10800000">
                <a:off x="5363346" y="4765888"/>
                <a:ext cx="3785698" cy="3880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5" name="Google Shape;295;p29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 rot="10800000">
                <a:off x="7300206" y="4925405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296" name="Google Shape;296;p29"/>
          <p:cNvGrpSpPr/>
          <p:nvPr/>
        </p:nvGrpSpPr>
        <p:grpSpPr>
          <a:xfrm>
            <a:off x="1" y="-15384"/>
            <a:ext cx="12191999" cy="6873367"/>
            <a:chOff x="0" y="-11538"/>
            <a:chExt cx="9143999" cy="5155025"/>
          </a:xfrm>
        </p:grpSpPr>
        <p:pic>
          <p:nvPicPr>
            <p:cNvPr id="297" name="Google Shape;297;p2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0" y="-11538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8" name="Google Shape;298;p29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 flipH="1">
              <a:off x="8171224" y="4170713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9" name="Google Shape;299;p29"/>
          <p:cNvSpPr txBox="1"/>
          <p:nvPr/>
        </p:nvSpPr>
        <p:spPr>
          <a:xfrm>
            <a:off x="950965" y="4723100"/>
            <a:ext cx="4567200" cy="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333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CREDITS:</a:t>
            </a: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This presentation template was created by </a:t>
            </a:r>
            <a:r>
              <a:rPr lang="en" sz="1333" b="1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8"/>
              </a:rPr>
              <a:t>Slidesgo</a:t>
            </a: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and includes icons, infographics &amp; images by </a:t>
            </a:r>
            <a:r>
              <a:rPr lang="en" sz="1333" b="1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333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1333" b="1" u="sng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23651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EE75E1D-9663-2F02-9D38-85A3E3C31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4042851-C394-34E4-61DA-CA7ED4720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BC9FDD15-BBAB-18E4-0734-8AF9801B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BFCD68AE-5EB9-36C3-CD25-FCDB59453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80EA4287-2556-9D8D-62B7-F0F65EE90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CF255719-A00C-2356-A8C5-DFC92A32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08084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30"/>
          <p:cNvPicPr preferRelativeResize="0"/>
          <p:nvPr/>
        </p:nvPicPr>
        <p:blipFill rotWithShape="1">
          <a:blip r:embed="rId3">
            <a:alphaModFix/>
          </a:blip>
          <a:srcRect t="130" b="130"/>
          <a:stretch/>
        </p:blipFill>
        <p:spPr>
          <a:xfrm rot="-5400000">
            <a:off x="-193498" y="4777004"/>
            <a:ext cx="2288927" cy="1743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41451" y="-18200"/>
            <a:ext cx="1668733" cy="16687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5" name="Google Shape;305;p30"/>
          <p:cNvGrpSpPr/>
          <p:nvPr/>
        </p:nvGrpSpPr>
        <p:grpSpPr>
          <a:xfrm>
            <a:off x="0" y="-18184"/>
            <a:ext cx="11838469" cy="6564824"/>
            <a:chOff x="0" y="-13638"/>
            <a:chExt cx="8878852" cy="4923618"/>
          </a:xfrm>
        </p:grpSpPr>
        <p:pic>
          <p:nvPicPr>
            <p:cNvPr id="306" name="Google Shape;306;p30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7293388" y="4840980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07" name="Google Shape;307;p30"/>
            <p:cNvGrpSpPr/>
            <p:nvPr/>
          </p:nvGrpSpPr>
          <p:grpSpPr>
            <a:xfrm>
              <a:off x="0" y="-13638"/>
              <a:ext cx="6523526" cy="536050"/>
              <a:chOff x="0" y="-13638"/>
              <a:chExt cx="6523526" cy="536050"/>
            </a:xfrm>
          </p:grpSpPr>
          <p:pic>
            <p:nvPicPr>
              <p:cNvPr id="308" name="Google Shape;308;p30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0" y="-13638"/>
                <a:ext cx="6523526" cy="5360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9" name="Google Shape;309;p30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65125" y="232968"/>
                <a:ext cx="1585464" cy="69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5838463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31"/>
          <p:cNvPicPr preferRelativeResize="0"/>
          <p:nvPr/>
        </p:nvPicPr>
        <p:blipFill rotWithShape="1">
          <a:blip r:embed="rId3">
            <a:alphaModFix/>
          </a:blip>
          <a:srcRect l="73637" t="130" b="130"/>
          <a:stretch/>
        </p:blipFill>
        <p:spPr>
          <a:xfrm>
            <a:off x="11510385" y="51834"/>
            <a:ext cx="603432" cy="17439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3" name="Google Shape;313;p31"/>
          <p:cNvGrpSpPr/>
          <p:nvPr/>
        </p:nvGrpSpPr>
        <p:grpSpPr>
          <a:xfrm>
            <a:off x="-35" y="-27275"/>
            <a:ext cx="1297035" cy="6883859"/>
            <a:chOff x="-26" y="-20456"/>
            <a:chExt cx="972776" cy="5162894"/>
          </a:xfrm>
        </p:grpSpPr>
        <p:pic>
          <p:nvPicPr>
            <p:cNvPr id="314" name="Google Shape;314;p3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>
              <a:off x="-25" y="-20456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5" name="Google Shape;315;p31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5400000" flipH="1">
              <a:off x="-26" y="4169663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16" name="Google Shape;316;p31"/>
          <p:cNvGrpSpPr/>
          <p:nvPr/>
        </p:nvGrpSpPr>
        <p:grpSpPr>
          <a:xfrm rot="10800000">
            <a:off x="7157485" y="6378800"/>
            <a:ext cx="5052697" cy="479200"/>
            <a:chOff x="-13638" y="0"/>
            <a:chExt cx="3789523" cy="359400"/>
          </a:xfrm>
        </p:grpSpPr>
        <p:pic>
          <p:nvPicPr>
            <p:cNvPr id="317" name="Google Shape;317;p31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-13638" y="0"/>
              <a:ext cx="3789523" cy="35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8" name="Google Shape;318;p31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65125" y="14520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847536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4F008D2-CAAF-1103-D497-4533D5E20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B804CE1A-769A-288B-320F-3B4E084205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59C93B00-4FCB-972C-9774-C64915EC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E752F866-CCB3-B996-17E2-7F23F1145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1EB001D-0795-ABB9-403B-6019D4BE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64284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678D37E-4E7D-C4B4-6E53-1D5F408F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6BFC32A-815D-857E-9C3F-6A570C13B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C3C665A5-AFDF-E5F8-DBC5-3EF0F1D35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388B9018-A22C-E0F4-7B23-EFA474DC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9D3CA42E-6F85-2F99-523D-2A6C13698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87374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288DB28-2F13-D2C9-751A-C48CB4EB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6F4E1D2A-2934-1183-0B93-16EEB55C3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8F05E50D-7DE1-1403-9D19-3C97D011C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E18E6CF9-7158-32D8-593B-07D6E1DD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42B4FD75-BC4C-5724-85C0-5F1DBC6B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0907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F1144B6-F353-68B3-0CD5-12C8A77E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F05C597-8C4A-0C3E-139D-B4E061CF4E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5CFA8179-01BD-CF53-4BD2-06FA967BA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68237B38-BC12-7D78-C1F5-D006B94D0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7DB15256-22B5-0F9F-EEF4-8AE49C0CE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B028226B-30FB-EF34-CA23-DC62C2D56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31815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E5E3A52-57BB-98AB-1F55-D6762179A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775D2943-60AB-A413-15FD-F6344FB94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660C13B3-FA0A-580C-2736-063171193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CD5E0D3A-D3A0-DDAC-FC38-0B8BBC198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6ACDFEC2-4785-7529-C8D1-A0B91EA37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48C41D42-6318-7E54-8CD8-CB756EFB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614EF143-4D4F-E1C8-C0F3-5DF7F5800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C20AE015-8AB7-3EE4-3703-E27BC2DFB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09886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D2FFF8A-0D79-B185-2D65-3ED7B71AF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7EFB2DDE-344D-9D8F-D31B-D894BDC37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B8F52F68-1350-5B0B-2AA2-C43E1976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E40B6D27-A6B4-80A5-23C4-7647B5C2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49428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DBFBC663-343A-A9F7-FF45-89C391C48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B2EE285C-9B90-451E-9DE7-C997CB32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F75DC74E-F95F-F19D-CDC4-C66C4327E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615660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9F4D4DD-50BC-87FF-BAF8-4885F3DE3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23F8BD2-50F6-ACDA-CE74-AE25390DE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0E83295E-03F1-FAEC-AE60-8BF64D6B5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30E9EBCF-B3D5-FCAF-4B9D-3E7783334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E493C35F-0756-5CF4-42D0-022DB83B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3FB89566-9166-BBA3-BB3F-A1E011F8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870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2CE63C9-294B-BA53-8CAD-CD815B65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B775F40E-F4CF-BB85-2502-C13F91CAD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4813D70C-AFAD-AD75-1F8B-4F0231A75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EB4F34F7-EEE0-5D8F-2404-1DDE247B7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33B584D0-D026-FEAE-EBCB-576148861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3AC4DC3F-F58A-BD70-EEF2-63658EC7D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BC773AF0-4A44-C1B3-7627-7A940349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667B3A90-59DB-06A2-8D92-D534E44D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903084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526BE04-9097-BC6B-AA06-B5EDDE27A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857668D1-9C28-15A7-2E14-2BE8B3B75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A9DA93FA-7B32-82D2-FF08-756E9F96E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6FBB27F3-D28B-5E05-F524-89E6F6831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AA7CF371-DB62-066B-F7B0-33806D16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7ED9DC65-5CD6-F030-1169-E98EC671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30165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E33D8D5-0DFF-1CC4-11AD-B7E870D60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15DCF657-54D0-DD79-440C-B20F351E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BE0D351F-2039-26E3-6A1A-E64BAFB9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9E9E9E86-049C-EFE9-D7CD-41A1BC14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10E2A7E-765A-867F-8193-C8B202C00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60476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42758839-A447-B578-45DA-1DFB3D9BB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02329F69-C224-6522-5285-FB1050243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B9AF933A-7AA5-C17C-8490-964E5A75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E5AC7B6D-7B24-6527-64B0-41E2EB5E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9F6D5A0D-D5E6-24BF-3358-F5D667E7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62544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23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239" name="Google Shape;239;p23"/>
          <p:cNvGrpSpPr/>
          <p:nvPr/>
        </p:nvGrpSpPr>
        <p:grpSpPr>
          <a:xfrm>
            <a:off x="0" y="0"/>
            <a:ext cx="8698035" cy="493200"/>
            <a:chOff x="0" y="0"/>
            <a:chExt cx="6523526" cy="369900"/>
          </a:xfrm>
        </p:grpSpPr>
        <p:pic>
          <p:nvPicPr>
            <p:cNvPr id="240" name="Google Shape;240;p2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2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2" name="Google Shape;242;p23"/>
          <p:cNvGrpSpPr/>
          <p:nvPr/>
        </p:nvGrpSpPr>
        <p:grpSpPr>
          <a:xfrm>
            <a:off x="0" y="0"/>
            <a:ext cx="12192000" cy="6858016"/>
            <a:chOff x="0" y="0"/>
            <a:chExt cx="9144000" cy="5143512"/>
          </a:xfrm>
        </p:grpSpPr>
        <p:pic>
          <p:nvPicPr>
            <p:cNvPr id="243" name="Google Shape;243;p2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4" name="Google Shape;244;p2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48785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3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2" hasCustomPrompt="1"/>
          </p:nvPr>
        </p:nvSpPr>
        <p:spPr>
          <a:xfrm>
            <a:off x="5012273" y="2265461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3" hasCustomPrompt="1"/>
          </p:nvPr>
        </p:nvSpPr>
        <p:spPr>
          <a:xfrm>
            <a:off x="6253340" y="2265461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4" hasCustomPrompt="1"/>
          </p:nvPr>
        </p:nvSpPr>
        <p:spPr>
          <a:xfrm>
            <a:off x="5012257" y="3709005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5" hasCustomPrompt="1"/>
          </p:nvPr>
        </p:nvSpPr>
        <p:spPr>
          <a:xfrm>
            <a:off x="6253324" y="3709005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6" hasCustomPrompt="1"/>
          </p:nvPr>
        </p:nvSpPr>
        <p:spPr>
          <a:xfrm>
            <a:off x="5012276" y="5152551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7" hasCustomPrompt="1"/>
          </p:nvPr>
        </p:nvSpPr>
        <p:spPr>
          <a:xfrm>
            <a:off x="6253343" y="5152551"/>
            <a:ext cx="926400" cy="92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"/>
          </p:nvPr>
        </p:nvSpPr>
        <p:spPr>
          <a:xfrm>
            <a:off x="1707467" y="2265467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8"/>
          </p:nvPr>
        </p:nvSpPr>
        <p:spPr>
          <a:xfrm>
            <a:off x="1707467" y="3709016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ubTitle" idx="9"/>
          </p:nvPr>
        </p:nvSpPr>
        <p:spPr>
          <a:xfrm>
            <a:off x="1707467" y="5152564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13"/>
          </p:nvPr>
        </p:nvSpPr>
        <p:spPr>
          <a:xfrm>
            <a:off x="7433733" y="2265461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14"/>
          </p:nvPr>
        </p:nvSpPr>
        <p:spPr>
          <a:xfrm>
            <a:off x="7433733" y="3709005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15"/>
          </p:nvPr>
        </p:nvSpPr>
        <p:spPr>
          <a:xfrm>
            <a:off x="7433733" y="5152551"/>
            <a:ext cx="3050800" cy="9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grpSp>
        <p:nvGrpSpPr>
          <p:cNvPr id="118" name="Google Shape;118;p13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119" name="Google Shape;119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1" name="Google Shape;121;p13"/>
          <p:cNvGrpSpPr/>
          <p:nvPr/>
        </p:nvGrpSpPr>
        <p:grpSpPr>
          <a:xfrm flipH="1">
            <a:off x="0" y="0"/>
            <a:ext cx="12192000" cy="6858016"/>
            <a:chOff x="0" y="0"/>
            <a:chExt cx="9144000" cy="5143512"/>
          </a:xfrm>
        </p:grpSpPr>
        <p:pic>
          <p:nvPicPr>
            <p:cNvPr id="122" name="Google Shape;122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271400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5"/>
          <p:cNvSpPr txBox="1">
            <a:spLocks noGrp="1"/>
          </p:cNvSpPr>
          <p:nvPr>
            <p:ph type="title"/>
          </p:nvPr>
        </p:nvSpPr>
        <p:spPr>
          <a:xfrm>
            <a:off x="950967" y="1316717"/>
            <a:ext cx="5726400" cy="14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5"/>
          <p:cNvSpPr txBox="1">
            <a:spLocks noGrp="1"/>
          </p:cNvSpPr>
          <p:nvPr>
            <p:ph type="subTitle" idx="1"/>
          </p:nvPr>
        </p:nvSpPr>
        <p:spPr>
          <a:xfrm>
            <a:off x="950967" y="2812884"/>
            <a:ext cx="5726400" cy="33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37" name="Google Shape;137;p15"/>
          <p:cNvSpPr>
            <a:spLocks noGrp="1"/>
          </p:cNvSpPr>
          <p:nvPr>
            <p:ph type="pic" idx="2"/>
          </p:nvPr>
        </p:nvSpPr>
        <p:spPr>
          <a:xfrm>
            <a:off x="7525033" y="719333"/>
            <a:ext cx="3716000" cy="5419200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noFill/>
          </a:ln>
        </p:spPr>
        <p:txBody>
          <a:bodyPr/>
          <a:lstStyle/>
          <a:p>
            <a:endParaRPr lang="bg-BG"/>
          </a:p>
        </p:txBody>
      </p:sp>
      <p:pic>
        <p:nvPicPr>
          <p:cNvPr id="138" name="Google Shape;13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 flipH="1">
            <a:off x="-33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5"/>
          <p:cNvPicPr preferRelativeResize="0"/>
          <p:nvPr/>
        </p:nvPicPr>
        <p:blipFill rotWithShape="1">
          <a:blip r:embed="rId4">
            <a:alphaModFix/>
          </a:blip>
          <a:srcRect t="130" b="130"/>
          <a:stretch/>
        </p:blipFill>
        <p:spPr>
          <a:xfrm rot="-5400000">
            <a:off x="10012802" y="4671672"/>
            <a:ext cx="2288927" cy="17439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0" name="Google Shape;140;p15"/>
          <p:cNvGrpSpPr/>
          <p:nvPr/>
        </p:nvGrpSpPr>
        <p:grpSpPr>
          <a:xfrm>
            <a:off x="1" y="0"/>
            <a:ext cx="7783865" cy="714733"/>
            <a:chOff x="0" y="0"/>
            <a:chExt cx="5837899" cy="536050"/>
          </a:xfrm>
        </p:grpSpPr>
        <p:pic>
          <p:nvPicPr>
            <p:cNvPr id="141" name="Google Shape;141;p15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0"/>
              <a:ext cx="5837899" cy="53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oogle Shape;142;p15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265125" y="24660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3" name="Google Shape;143;p15"/>
          <p:cNvSpPr txBox="1">
            <a:spLocks noGrp="1"/>
          </p:cNvSpPr>
          <p:nvPr>
            <p:ph type="subTitle" idx="3"/>
          </p:nvPr>
        </p:nvSpPr>
        <p:spPr>
          <a:xfrm>
            <a:off x="950967" y="2812900"/>
            <a:ext cx="5726400" cy="33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705744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8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65" name="Google Shape;165;p18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166" name="Google Shape;166;p1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1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8" name="Google Shape;168;p18"/>
          <p:cNvGrpSpPr/>
          <p:nvPr/>
        </p:nvGrpSpPr>
        <p:grpSpPr>
          <a:xfrm flipH="1">
            <a:off x="0" y="0"/>
            <a:ext cx="12192000" cy="6858016"/>
            <a:chOff x="0" y="0"/>
            <a:chExt cx="9144000" cy="5143512"/>
          </a:xfrm>
        </p:grpSpPr>
        <p:pic>
          <p:nvPicPr>
            <p:cNvPr id="169" name="Google Shape;169;p1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171225" y="0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oogle Shape;170;p1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0" y="4170737"/>
              <a:ext cx="972775" cy="9727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1" name="Google Shape;171;p18"/>
          <p:cNvSpPr txBox="1">
            <a:spLocks noGrp="1"/>
          </p:cNvSpPr>
          <p:nvPr>
            <p:ph type="body" idx="1"/>
          </p:nvPr>
        </p:nvSpPr>
        <p:spPr>
          <a:xfrm>
            <a:off x="2860800" y="2802500"/>
            <a:ext cx="6470400" cy="23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marL="1219170" lvl="1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828754" lvl="2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2438339" lvl="3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3047924" lvl="4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3657509" lvl="5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4267093" lvl="6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4876678" lvl="7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5486263" lvl="8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72" name="Google Shape;172;p18"/>
          <p:cNvSpPr txBox="1">
            <a:spLocks noGrp="1"/>
          </p:cNvSpPr>
          <p:nvPr>
            <p:ph type="subTitle" idx="2"/>
          </p:nvPr>
        </p:nvSpPr>
        <p:spPr>
          <a:xfrm>
            <a:off x="2860800" y="2801533"/>
            <a:ext cx="6470400" cy="23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43891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9"/>
          <p:cNvSpPr txBox="1">
            <a:spLocks noGrp="1"/>
          </p:cNvSpPr>
          <p:nvPr>
            <p:ph type="title"/>
          </p:nvPr>
        </p:nvSpPr>
        <p:spPr>
          <a:xfrm>
            <a:off x="960000" y="717989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9"/>
          <p:cNvSpPr txBox="1">
            <a:spLocks noGrp="1"/>
          </p:cNvSpPr>
          <p:nvPr>
            <p:ph type="subTitle" idx="1"/>
          </p:nvPr>
        </p:nvSpPr>
        <p:spPr>
          <a:xfrm>
            <a:off x="946333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19"/>
          <p:cNvSpPr txBox="1">
            <a:spLocks noGrp="1"/>
          </p:cNvSpPr>
          <p:nvPr>
            <p:ph type="subTitle" idx="2"/>
          </p:nvPr>
        </p:nvSpPr>
        <p:spPr>
          <a:xfrm>
            <a:off x="4609884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9"/>
          <p:cNvSpPr txBox="1">
            <a:spLocks noGrp="1"/>
          </p:cNvSpPr>
          <p:nvPr>
            <p:ph type="subTitle" idx="3"/>
          </p:nvPr>
        </p:nvSpPr>
        <p:spPr>
          <a:xfrm>
            <a:off x="8273435" y="3515467"/>
            <a:ext cx="2967600" cy="26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9"/>
          <p:cNvSpPr txBox="1">
            <a:spLocks noGrp="1"/>
          </p:cNvSpPr>
          <p:nvPr>
            <p:ph type="subTitle" idx="4"/>
          </p:nvPr>
        </p:nvSpPr>
        <p:spPr>
          <a:xfrm>
            <a:off x="946344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80" name="Google Shape;180;p19"/>
          <p:cNvSpPr txBox="1">
            <a:spLocks noGrp="1"/>
          </p:cNvSpPr>
          <p:nvPr>
            <p:ph type="subTitle" idx="5"/>
          </p:nvPr>
        </p:nvSpPr>
        <p:spPr>
          <a:xfrm>
            <a:off x="4612212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181" name="Google Shape;181;p19"/>
          <p:cNvSpPr txBox="1">
            <a:spLocks noGrp="1"/>
          </p:cNvSpPr>
          <p:nvPr>
            <p:ph type="subTitle" idx="6"/>
          </p:nvPr>
        </p:nvSpPr>
        <p:spPr>
          <a:xfrm>
            <a:off x="8273447" y="2764388"/>
            <a:ext cx="2967600" cy="94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pic>
        <p:nvPicPr>
          <p:cNvPr id="182" name="Google Shape;18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0894934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3" name="Google Shape;183;p19"/>
          <p:cNvGrpSpPr/>
          <p:nvPr/>
        </p:nvGrpSpPr>
        <p:grpSpPr>
          <a:xfrm flipH="1">
            <a:off x="3493967" y="0"/>
            <a:ext cx="8698035" cy="493200"/>
            <a:chOff x="0" y="0"/>
            <a:chExt cx="6523526" cy="369900"/>
          </a:xfrm>
        </p:grpSpPr>
        <p:pic>
          <p:nvPicPr>
            <p:cNvPr id="184" name="Google Shape;184;p1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0"/>
              <a:ext cx="6523526" cy="369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19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5125" y="150455"/>
              <a:ext cx="1585464" cy="69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309729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3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1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21"/>
          <p:cNvSpPr txBox="1">
            <a:spLocks noGrp="1"/>
          </p:cNvSpPr>
          <p:nvPr>
            <p:ph type="subTitle" idx="1"/>
          </p:nvPr>
        </p:nvSpPr>
        <p:spPr>
          <a:xfrm>
            <a:off x="960100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1"/>
          <p:cNvSpPr txBox="1">
            <a:spLocks noGrp="1"/>
          </p:cNvSpPr>
          <p:nvPr>
            <p:ph type="subTitle" idx="2"/>
          </p:nvPr>
        </p:nvSpPr>
        <p:spPr>
          <a:xfrm>
            <a:off x="4525173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1"/>
          <p:cNvSpPr txBox="1">
            <a:spLocks noGrp="1"/>
          </p:cNvSpPr>
          <p:nvPr>
            <p:ph type="subTitle" idx="3"/>
          </p:nvPr>
        </p:nvSpPr>
        <p:spPr>
          <a:xfrm>
            <a:off x="960100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21"/>
          <p:cNvSpPr txBox="1">
            <a:spLocks noGrp="1"/>
          </p:cNvSpPr>
          <p:nvPr>
            <p:ph type="subTitle" idx="4"/>
          </p:nvPr>
        </p:nvSpPr>
        <p:spPr>
          <a:xfrm>
            <a:off x="4525173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21"/>
          <p:cNvSpPr txBox="1">
            <a:spLocks noGrp="1"/>
          </p:cNvSpPr>
          <p:nvPr>
            <p:ph type="subTitle" idx="5"/>
          </p:nvPr>
        </p:nvSpPr>
        <p:spPr>
          <a:xfrm>
            <a:off x="8090248" y="2243328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21"/>
          <p:cNvSpPr txBox="1">
            <a:spLocks noGrp="1"/>
          </p:cNvSpPr>
          <p:nvPr>
            <p:ph type="subTitle" idx="6"/>
          </p:nvPr>
        </p:nvSpPr>
        <p:spPr>
          <a:xfrm>
            <a:off x="8090248" y="4531409"/>
            <a:ext cx="3150800" cy="15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21"/>
          <p:cNvSpPr txBox="1">
            <a:spLocks noGrp="1"/>
          </p:cNvSpPr>
          <p:nvPr>
            <p:ph type="subTitle" idx="7"/>
          </p:nvPr>
        </p:nvSpPr>
        <p:spPr>
          <a:xfrm>
            <a:off x="960100" y="1901952"/>
            <a:ext cx="3150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3" name="Google Shape;213;p21"/>
          <p:cNvSpPr txBox="1">
            <a:spLocks noGrp="1"/>
          </p:cNvSpPr>
          <p:nvPr>
            <p:ph type="subTitle" idx="8"/>
          </p:nvPr>
        </p:nvSpPr>
        <p:spPr>
          <a:xfrm>
            <a:off x="4527173" y="1901952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4" name="Google Shape;214;p21"/>
          <p:cNvSpPr txBox="1">
            <a:spLocks noGrp="1"/>
          </p:cNvSpPr>
          <p:nvPr>
            <p:ph type="subTitle" idx="9"/>
          </p:nvPr>
        </p:nvSpPr>
        <p:spPr>
          <a:xfrm>
            <a:off x="8090248" y="1901952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5" name="Google Shape;215;p21"/>
          <p:cNvSpPr txBox="1">
            <a:spLocks noGrp="1"/>
          </p:cNvSpPr>
          <p:nvPr>
            <p:ph type="subTitle" idx="13"/>
          </p:nvPr>
        </p:nvSpPr>
        <p:spPr>
          <a:xfrm>
            <a:off x="960100" y="4194048"/>
            <a:ext cx="3150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subTitle" idx="14"/>
          </p:nvPr>
        </p:nvSpPr>
        <p:spPr>
          <a:xfrm>
            <a:off x="4525173" y="4194055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subTitle" idx="15"/>
          </p:nvPr>
        </p:nvSpPr>
        <p:spPr>
          <a:xfrm>
            <a:off x="8090248" y="4194055"/>
            <a:ext cx="3146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9pPr>
          </a:lstStyle>
          <a:p>
            <a:endParaRPr/>
          </a:p>
        </p:txBody>
      </p:sp>
      <p:pic>
        <p:nvPicPr>
          <p:cNvPr id="218" name="Google Shape;218;p21"/>
          <p:cNvPicPr preferRelativeResize="0"/>
          <p:nvPr/>
        </p:nvPicPr>
        <p:blipFill rotWithShape="1">
          <a:blip r:embed="rId3">
            <a:alphaModFix/>
          </a:blip>
          <a:srcRect l="68149" b="22414"/>
          <a:stretch/>
        </p:blipFill>
        <p:spPr>
          <a:xfrm rot="10800000">
            <a:off x="11441132" y="85835"/>
            <a:ext cx="750835" cy="1397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10894968" y="5560968"/>
            <a:ext cx="1297033" cy="1297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55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68958CC-DED5-0FD9-2F7B-F92DF0838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25160364-2159-7B27-F89C-C98854A6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BD79A56A-82AF-5F97-E931-600F4E4C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1E5D9FA2-2F0E-F609-C6B0-F6D04FA5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9415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48CA6C45-386E-AE93-2458-92788859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1094A009-5758-85BB-5ED6-A385B9B1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ACC6806A-2B1B-E659-C2DC-518BA5D67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762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86EE2C6-7135-8BDA-F1D7-69E665C0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923D527-23AA-CD2E-CC37-8053596D6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1E782C9B-AD94-7228-02D2-C42BC1C86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429769DD-096D-4312-DD7A-91008D48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E395515A-13AE-9CB8-4F9F-3047E758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329B6A8C-7F89-E83A-3E98-E5F4E02C0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265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732FF5E-D57F-F201-F1E0-4923AEE3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C8450B73-EFC8-1630-5B76-367897DEE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55928AA0-E947-E5E0-3980-BAFC6A9EA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E6264C91-6DB9-D406-5D45-920D6D044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8B9F19F7-0595-D305-8839-A3C8F5FB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91683CB5-35E4-7212-B713-40049790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027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43FC28DC-0FEC-36FD-5DC5-EA300C7B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3BDE36CA-8570-C1E9-6BEB-D2E2E08D1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8E838E07-B4C5-CE43-7119-3E85616F8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27C2-DADE-4E5B-8016-13946D6F9F99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4CFD0742-FFD1-65E3-DDCB-95F04423E7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32EF272B-E7DA-07D9-AA3A-0D525E41D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8B361-D689-4495-88B0-97495A021A3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118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●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○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■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●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○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■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●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○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Char char="■"/>
              <a:defRPr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33274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0DBD3B56-BD87-AA37-577A-F347F3E27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7AD7B54D-97D8-725A-19E0-6A619B1EB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C3BAD744-B5F7-D0C9-CB68-BC7BB65B7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A6CC6-94CB-4B8C-8F01-F23440EA210B}" type="datetimeFigureOut">
              <a:rPr lang="bg-BG" smtClean="0"/>
              <a:t>4.6.2026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AF170A71-4315-572A-8832-3A1C5FEFF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74F886E1-CEB2-29A7-9DD9-989A4B1AE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956FA-C237-447E-8944-3834A6CC04D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3481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7" r:id="rId15"/>
    <p:sldLayoutId id="2147483708" r:id="rId16"/>
    <p:sldLayoutId id="214748370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>
          <a:extLst>
            <a:ext uri="{FF2B5EF4-FFF2-40B4-BE49-F238E27FC236}">
              <a16:creationId xmlns:a16="http://schemas.microsoft.com/office/drawing/2014/main" id="{FFBF296D-F28D-A6A9-EFDA-6EE8CCCD5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>
            <a:extLst>
              <a:ext uri="{FF2B5EF4-FFF2-40B4-BE49-F238E27FC236}">
                <a16:creationId xmlns:a16="http://schemas.microsoft.com/office/drawing/2014/main" id="{358DC7BE-C822-B536-6936-16422A216BF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54251" y="1977067"/>
            <a:ext cx="10931471" cy="1969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lvl="0"/>
            <a:r>
              <a:rPr lang="bg-BG" dirty="0">
                <a:solidFill>
                  <a:schemeClr val="accent1">
                    <a:lumMod val="75000"/>
                  </a:schemeClr>
                </a:solidFill>
              </a:rPr>
              <a:t>Regional Department of Education – Plovdiv</a:t>
            </a:r>
          </a:p>
        </p:txBody>
      </p:sp>
      <p:sp>
        <p:nvSpPr>
          <p:cNvPr id="4" name="Заглавие 1">
            <a:extLst>
              <a:ext uri="{FF2B5EF4-FFF2-40B4-BE49-F238E27FC236}">
                <a16:creationId xmlns:a16="http://schemas.microsoft.com/office/drawing/2014/main" id="{CE734A9D-DD9D-7E09-336F-89A33700953B}"/>
              </a:ext>
            </a:extLst>
          </p:cNvPr>
          <p:cNvSpPr txBox="1">
            <a:spLocks/>
          </p:cNvSpPr>
          <p:nvPr/>
        </p:nvSpPr>
        <p:spPr>
          <a:xfrm>
            <a:off x="5481177" y="4351904"/>
            <a:ext cx="7470452" cy="132714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20" tIns="60960" rIns="121920" bIns="60960" rtlCol="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defTabSz="914400" rtl="0" eaLnBrk="1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oppins"/>
              <a:buNone/>
              <a:defRPr sz="5400" b="0" i="0" u="none" strike="noStrike" kern="1200" cap="none" spc="-15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  <a:sym typeface="Poppi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Poppins"/>
              </a:defRPr>
            </a:lvl9pPr>
          </a:lstStyle>
          <a:p>
            <a:pPr marL="609585" indent="-406390" defTabSz="1219170">
              <a:buClr>
                <a:srgbClr val="202A41"/>
              </a:buClr>
            </a:pPr>
            <a:r>
              <a:rPr lang="en-US" sz="4267" b="1" spc="-200" dirty="0">
                <a:solidFill>
                  <a:srgbClr val="90ABCE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11-12.06.</a:t>
            </a:r>
            <a:r>
              <a:rPr lang="bg-BG" sz="4267" b="1" spc="-200" dirty="0">
                <a:solidFill>
                  <a:srgbClr val="90ABCE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202</a:t>
            </a:r>
            <a:r>
              <a:rPr lang="en-US" sz="4267" b="1" spc="-200" dirty="0">
                <a:solidFill>
                  <a:srgbClr val="90ABCE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bg-BG" sz="4267" b="1" spc="-200" dirty="0">
              <a:solidFill>
                <a:srgbClr val="90ABCE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570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5A293-E445-4AE0-FD0D-FF654A84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E0E9D5F4-E15A-BA34-BD40-FA60EF992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763" y="2890838"/>
            <a:ext cx="1514475" cy="1076325"/>
          </a:xfrm>
          <a:prstGeom prst="rect">
            <a:avLst/>
          </a:prstGeom>
        </p:spPr>
      </p:pic>
      <p:pic>
        <p:nvPicPr>
          <p:cNvPr id="11" name="Картина 10">
            <a:extLst>
              <a:ext uri="{FF2B5EF4-FFF2-40B4-BE49-F238E27FC236}">
                <a16:creationId xmlns:a16="http://schemas.microsoft.com/office/drawing/2014/main" id="{F06B2101-7B70-CFC9-985B-FCCA54DEA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8" y="184935"/>
            <a:ext cx="11866651" cy="661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027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" name="Google Shape;35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57" y="65481"/>
            <a:ext cx="1715784" cy="1800767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Текстово поле 28">
            <a:extLst>
              <a:ext uri="{FF2B5EF4-FFF2-40B4-BE49-F238E27FC236}">
                <a16:creationId xmlns:a16="http://schemas.microsoft.com/office/drawing/2014/main" id="{8E9B4C98-C454-166C-9C32-63D705A78959}"/>
              </a:ext>
            </a:extLst>
          </p:cNvPr>
          <p:cNvSpPr txBox="1"/>
          <p:nvPr/>
        </p:nvSpPr>
        <p:spPr>
          <a:xfrm>
            <a:off x="414818" y="4991753"/>
            <a:ext cx="41918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4000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Plovdiv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Tsaribrod str.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 № 1 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</a:br>
            <a:r>
              <a:rPr lang="en-US" sz="2000" b="1" dirty="0">
                <a:solidFill>
                  <a:srgbClr val="5B9BD5">
                    <a:lumMod val="50000"/>
                  </a:srgbClr>
                </a:solidFill>
                <a:latin typeface="FiraSansBGR"/>
              </a:rPr>
              <a:t>tel.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: 032/ 62-89-80;  032/ 63-49-15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e-mail: mail@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ruoplovdiv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FiraSansBGR"/>
                <a:ea typeface="+mn-ea"/>
                <a:cs typeface="+mn-cs"/>
              </a:rPr>
              <a:t>.bg</a:t>
            </a:r>
            <a:endParaRPr kumimoji="0" lang="bg-BG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Текстово поле 29">
            <a:extLst>
              <a:ext uri="{FF2B5EF4-FFF2-40B4-BE49-F238E27FC236}">
                <a16:creationId xmlns:a16="http://schemas.microsoft.com/office/drawing/2014/main" id="{FC4F608D-EE14-2F9E-851A-745DFD8EB39A}"/>
              </a:ext>
            </a:extLst>
          </p:cNvPr>
          <p:cNvSpPr txBox="1"/>
          <p:nvPr/>
        </p:nvSpPr>
        <p:spPr>
          <a:xfrm>
            <a:off x="1654140" y="1632321"/>
            <a:ext cx="9606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Thank you for your time </a:t>
            </a:r>
            <a:b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</a:b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and attention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!</a:t>
            </a:r>
            <a:endParaRPr kumimoji="0" lang="bg-BG" sz="4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Google Shape;335;p36">
            <a:extLst>
              <a:ext uri="{FF2B5EF4-FFF2-40B4-BE49-F238E27FC236}">
                <a16:creationId xmlns:a16="http://schemas.microsoft.com/office/drawing/2014/main" id="{42275D0B-A56C-9D57-A5D6-3741061B72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475945" y="-33789"/>
            <a:ext cx="1079804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2800" dirty="0">
                <a:latin typeface="+mn-lt"/>
              </a:rPr>
              <a:t>Regional Department of Education – Plovdiv</a:t>
            </a:r>
          </a:p>
        </p:txBody>
      </p:sp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id="{638CB194-ADEB-045D-16B1-4BE74520BE90}"/>
              </a:ext>
            </a:extLst>
          </p:cNvPr>
          <p:cNvSpPr txBox="1"/>
          <p:nvPr/>
        </p:nvSpPr>
        <p:spPr>
          <a:xfrm>
            <a:off x="6198742" y="4764733"/>
            <a:ext cx="49487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Eng. Ivanka Kirkova</a:t>
            </a:r>
            <a:endParaRPr lang="bg-BG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 of the Regional Department 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Education – Plovdiv</a:t>
            </a:r>
            <a:endParaRPr lang="bg-BG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>
          <a:extLst>
            <a:ext uri="{FF2B5EF4-FFF2-40B4-BE49-F238E27FC236}">
              <a16:creationId xmlns:a16="http://schemas.microsoft.com/office/drawing/2014/main" id="{22ED39A0-9B2B-F7AE-B9EE-DFE51E13D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6">
            <a:extLst>
              <a:ext uri="{FF2B5EF4-FFF2-40B4-BE49-F238E27FC236}">
                <a16:creationId xmlns:a16="http://schemas.microsoft.com/office/drawing/2014/main" id="{B20584F4-B6EB-3AC7-F098-30611CDC00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93952" y="0"/>
            <a:ext cx="1079804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b="1" dirty="0"/>
              <a:t>Regional Department of Education – Plovdiv</a:t>
            </a:r>
          </a:p>
        </p:txBody>
      </p:sp>
      <p:sp>
        <p:nvSpPr>
          <p:cNvPr id="337" name="Google Shape;337;p36">
            <a:extLst>
              <a:ext uri="{FF2B5EF4-FFF2-40B4-BE49-F238E27FC236}">
                <a16:creationId xmlns:a16="http://schemas.microsoft.com/office/drawing/2014/main" id="{8223F335-CC27-D860-AC9F-3A2424639769}"/>
              </a:ext>
            </a:extLst>
          </p:cNvPr>
          <p:cNvSpPr txBox="1"/>
          <p:nvPr/>
        </p:nvSpPr>
        <p:spPr>
          <a:xfrm>
            <a:off x="810629" y="6361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RULES OF PROCEDURE FOR THE ORGANIZATION AND FUNCTIONS OF THE REGIONAL DEPARTMENTS OF EDUCATION</a:t>
            </a:r>
            <a:b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lang="en-US" sz="2133" i="1" dirty="0">
                <a:solidFill>
                  <a:schemeClr val="accent1">
                    <a:lumMod val="7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Issued by the Minister of Education and Science</a:t>
            </a:r>
            <a:endParaRPr lang="bg-BG" sz="2133" i="1" dirty="0">
              <a:solidFill>
                <a:schemeClr val="accent1">
                  <a:lumMod val="7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  <a:p>
            <a:pPr lvl="0" algn="ctr"/>
            <a:r>
              <a:rPr lang="en-US" sz="2133" dirty="0"/>
              <a:t>These Rules shall determine the organization, functions, operational management, and structure of the Regional Departments of Education (RDE).</a:t>
            </a:r>
            <a:endParaRPr sz="2133" i="1" dirty="0">
              <a:solidFill>
                <a:schemeClr val="accent1">
                  <a:lumMod val="75000"/>
                </a:schemeClr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1F3EDF8-432F-A1A7-5BAE-4E0B1C9C4AFB}"/>
              </a:ext>
            </a:extLst>
          </p:cNvPr>
          <p:cNvGraphicFramePr>
            <a:graphicFrameLocks noGrp="1"/>
          </p:cNvGraphicFramePr>
          <p:nvPr/>
        </p:nvGraphicFramePr>
        <p:xfrm>
          <a:off x="1095214" y="2669643"/>
          <a:ext cx="10683497" cy="3602482"/>
        </p:xfrm>
        <a:graphic>
          <a:graphicData uri="http://schemas.openxmlformats.org/drawingml/2006/table">
            <a:tbl>
              <a:tblPr/>
              <a:tblGrid>
                <a:gridCol w="3616272">
                  <a:extLst>
                    <a:ext uri="{9D8B030D-6E8A-4147-A177-3AD203B41FA5}">
                      <a16:colId xmlns:a16="http://schemas.microsoft.com/office/drawing/2014/main" val="597836181"/>
                    </a:ext>
                  </a:extLst>
                </a:gridCol>
                <a:gridCol w="3501885">
                  <a:extLst>
                    <a:ext uri="{9D8B030D-6E8A-4147-A177-3AD203B41FA5}">
                      <a16:colId xmlns:a16="http://schemas.microsoft.com/office/drawing/2014/main" val="3691259397"/>
                    </a:ext>
                  </a:extLst>
                </a:gridCol>
                <a:gridCol w="3565340">
                  <a:extLst>
                    <a:ext uri="{9D8B030D-6E8A-4147-A177-3AD203B41FA5}">
                      <a16:colId xmlns:a16="http://schemas.microsoft.com/office/drawing/2014/main" val="3739119027"/>
                    </a:ext>
                  </a:extLst>
                </a:gridCol>
              </a:tblGrid>
              <a:tr h="35543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3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The Regional Departments of Education shall be territorial administrations under the Minister of Education and Science for the management and control of the pre-school and school education system.</a:t>
                      </a:r>
                      <a:endParaRPr lang="bg-BG" sz="23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21920" marB="1219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2300" kern="100" dirty="0">
                          <a:effectLst/>
                        </a:rPr>
                        <a:t>The Regional Department of Education shall establish the necessary conditions for the implementation of the state educational policy within the territory of the respective region.</a:t>
                      </a:r>
                      <a:endParaRPr lang="bg-BG" sz="2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21920" marB="1219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23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The seats and territorial scope of activity of the RDE shall coincide with the administrative-territorial boundaries and administrative centers of the regions.</a:t>
                      </a:r>
                      <a:endParaRPr lang="bg-BG" sz="23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00" marR="0" marT="96000" marB="0" anchorCtr="1"/>
                </a:tc>
                <a:extLst>
                  <a:ext uri="{0D108BD9-81ED-4DB2-BD59-A6C34878D82A}">
                    <a16:rowId xmlns:a16="http://schemas.microsoft.com/office/drawing/2014/main" val="1510262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3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Контейнер за съдържание 24">
            <a:extLst>
              <a:ext uri="{FF2B5EF4-FFF2-40B4-BE49-F238E27FC236}">
                <a16:creationId xmlns:a16="http://schemas.microsoft.com/office/drawing/2014/main" id="{D2CA1EAA-E7B0-5E0D-3AD6-2D8EE10602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275160"/>
              </p:ext>
            </p:extLst>
          </p:nvPr>
        </p:nvGraphicFramePr>
        <p:xfrm>
          <a:off x="318499" y="717990"/>
          <a:ext cx="11576618" cy="581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Google Shape;335;p36">
            <a:extLst>
              <a:ext uri="{FF2B5EF4-FFF2-40B4-BE49-F238E27FC236}">
                <a16:creationId xmlns:a16="http://schemas.microsoft.com/office/drawing/2014/main" id="{80E5FA04-9708-4DFB-7C3C-DD145B5430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93952" y="0"/>
            <a:ext cx="1079804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b="1" dirty="0"/>
              <a:t>Regional Department of Education – Plovdiv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" name="Google Shape;35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" y="4949401"/>
            <a:ext cx="2357333" cy="180076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Заглавие 11">
            <a:extLst>
              <a:ext uri="{FF2B5EF4-FFF2-40B4-BE49-F238E27FC236}">
                <a16:creationId xmlns:a16="http://schemas.microsoft.com/office/drawing/2014/main" id="{DC4D8864-B83C-0755-276B-1CBC2C972AD3}"/>
              </a:ext>
            </a:extLst>
          </p:cNvPr>
          <p:cNvSpPr txBox="1">
            <a:spLocks/>
          </p:cNvSpPr>
          <p:nvPr/>
        </p:nvSpPr>
        <p:spPr>
          <a:xfrm>
            <a:off x="0" y="597370"/>
            <a:ext cx="12041312" cy="8552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ts val="3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National Strategic Framework 2021 – 2030</a:t>
            </a:r>
            <a:endParaRPr kumimoji="0" lang="bg-BG" sz="32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ts val="3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Action Plan 2025–2027: Adopted with a focus on quality and skills</a:t>
            </a:r>
            <a:r>
              <a:rPr kumimoji="0" lang="bg-BG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Заглавие 11">
            <a:extLst>
              <a:ext uri="{FF2B5EF4-FFF2-40B4-BE49-F238E27FC236}">
                <a16:creationId xmlns:a16="http://schemas.microsoft.com/office/drawing/2014/main" id="{022213F8-650E-A5EA-3395-3C8BFA40CD3C}"/>
              </a:ext>
            </a:extLst>
          </p:cNvPr>
          <p:cNvSpPr txBox="1">
            <a:spLocks/>
          </p:cNvSpPr>
          <p:nvPr/>
        </p:nvSpPr>
        <p:spPr>
          <a:xfrm>
            <a:off x="5056598" y="1825697"/>
            <a:ext cx="6858000" cy="577219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-15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Priority Focus Areas/ Strategic Policy Level</a:t>
            </a:r>
            <a:endParaRPr kumimoji="0" lang="bg-BG" sz="2800" b="1" i="0" u="none" strike="noStrike" kern="1200" cap="none" spc="-15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+mn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Текстово поле 33">
            <a:extLst>
              <a:ext uri="{FF2B5EF4-FFF2-40B4-BE49-F238E27FC236}">
                <a16:creationId xmlns:a16="http://schemas.microsoft.com/office/drawing/2014/main" id="{CE692E61-63F0-4986-E69B-1BF5894C1815}"/>
              </a:ext>
            </a:extLst>
          </p:cNvPr>
          <p:cNvSpPr txBox="1"/>
          <p:nvPr/>
        </p:nvSpPr>
        <p:spPr>
          <a:xfrm>
            <a:off x="5235966" y="2580912"/>
            <a:ext cx="6305766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just">
              <a:defRPr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Early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Childhood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Development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Key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Competencies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and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Skills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Motivated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and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Creative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Teachers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Inclusion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and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Social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Integration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Digital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Transformation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and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Innovation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Vocational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Education and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Labor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Market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Relevance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Lifelong</a:t>
            </a:r>
            <a:r>
              <a:rPr lang="bg-B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bg-BG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Learning</a:t>
            </a:r>
            <a:endParaRPr lang="bg-B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5" name="Текстово поле 34">
            <a:extLst>
              <a:ext uri="{FF2B5EF4-FFF2-40B4-BE49-F238E27FC236}">
                <a16:creationId xmlns:a16="http://schemas.microsoft.com/office/drawing/2014/main" id="{27AA6528-293B-391A-4BBC-D9CE2FA919BE}"/>
              </a:ext>
            </a:extLst>
          </p:cNvPr>
          <p:cNvSpPr txBox="1"/>
          <p:nvPr/>
        </p:nvSpPr>
        <p:spPr>
          <a:xfrm>
            <a:off x="842616" y="1664530"/>
            <a:ext cx="369856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Established Principles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Partnership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Continuity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Innovation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Measurability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Sustainability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/>
              <a:t>Accountability</a:t>
            </a:r>
          </a:p>
        </p:txBody>
      </p:sp>
      <p:sp>
        <p:nvSpPr>
          <p:cNvPr id="2" name="Google Shape;335;p36">
            <a:extLst>
              <a:ext uri="{FF2B5EF4-FFF2-40B4-BE49-F238E27FC236}">
                <a16:creationId xmlns:a16="http://schemas.microsoft.com/office/drawing/2014/main" id="{000DA4E0-8A21-82DE-3E1B-2F07AFA12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93952" y="0"/>
            <a:ext cx="1079804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b="1" dirty="0"/>
              <a:t>Regional Department of Education – Plovdiv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Контейнер за съдържание 24">
            <a:extLst>
              <a:ext uri="{FF2B5EF4-FFF2-40B4-BE49-F238E27FC236}">
                <a16:creationId xmlns:a16="http://schemas.microsoft.com/office/drawing/2014/main" id="{74F707D2-7316-D566-9BD4-FC212A1737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0978539"/>
              </p:ext>
            </p:extLst>
          </p:nvPr>
        </p:nvGraphicFramePr>
        <p:xfrm>
          <a:off x="164386" y="1088941"/>
          <a:ext cx="11677662" cy="5669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Google Shape;335;p36">
            <a:extLst>
              <a:ext uri="{FF2B5EF4-FFF2-40B4-BE49-F238E27FC236}">
                <a16:creationId xmlns:a16="http://schemas.microsoft.com/office/drawing/2014/main" id="{99E854DF-4013-0D71-FC90-881FEBA22B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72665" y="0"/>
            <a:ext cx="8719335" cy="66448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b="1" dirty="0"/>
              <a:t>Regional Department of Education – Plovdiv</a:t>
            </a:r>
          </a:p>
        </p:txBody>
      </p:sp>
      <p:sp>
        <p:nvSpPr>
          <p:cNvPr id="3" name="Заглавие 11">
            <a:extLst>
              <a:ext uri="{FF2B5EF4-FFF2-40B4-BE49-F238E27FC236}">
                <a16:creationId xmlns:a16="http://schemas.microsoft.com/office/drawing/2014/main" id="{B51050A2-3444-C4D6-C0D3-4D38F8908A83}"/>
              </a:ext>
            </a:extLst>
          </p:cNvPr>
          <p:cNvSpPr txBox="1">
            <a:spLocks/>
          </p:cNvSpPr>
          <p:nvPr/>
        </p:nvSpPr>
        <p:spPr>
          <a:xfrm>
            <a:off x="504065" y="664487"/>
            <a:ext cx="10615140" cy="549214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5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Vision and Priorities for Plovdiv Province</a:t>
            </a:r>
            <a:endParaRPr kumimoji="0" lang="bg-BG" sz="4000" b="1" i="0" u="none" strike="noStrike" kern="1200" cap="none" spc="-15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>
          <a:extLst>
            <a:ext uri="{FF2B5EF4-FFF2-40B4-BE49-F238E27FC236}">
              <a16:creationId xmlns:a16="http://schemas.microsoft.com/office/drawing/2014/main" id="{8294DB0E-4347-E672-C0C5-A519100AC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Контейнер за съдържание 24">
            <a:extLst>
              <a:ext uri="{FF2B5EF4-FFF2-40B4-BE49-F238E27FC236}">
                <a16:creationId xmlns:a16="http://schemas.microsoft.com/office/drawing/2014/main" id="{D785380A-C602-7B5B-1C5E-A10D8F6EA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060630"/>
              </p:ext>
            </p:extLst>
          </p:nvPr>
        </p:nvGraphicFramePr>
        <p:xfrm>
          <a:off x="369870" y="904126"/>
          <a:ext cx="11548151" cy="5793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Google Shape;335;p36">
            <a:extLst>
              <a:ext uri="{FF2B5EF4-FFF2-40B4-BE49-F238E27FC236}">
                <a16:creationId xmlns:a16="http://schemas.microsoft.com/office/drawing/2014/main" id="{6CF6E397-216D-42E5-1C44-E674C18F5A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6360" y="0"/>
            <a:ext cx="895564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b="1" dirty="0"/>
              <a:t>Regional Department of Education – Plovdiv</a:t>
            </a:r>
          </a:p>
        </p:txBody>
      </p:sp>
      <p:sp>
        <p:nvSpPr>
          <p:cNvPr id="4" name="Заглавие 11">
            <a:extLst>
              <a:ext uri="{FF2B5EF4-FFF2-40B4-BE49-F238E27FC236}">
                <a16:creationId xmlns:a16="http://schemas.microsoft.com/office/drawing/2014/main" id="{B72A0331-F75C-7F82-C581-0803B67DE2A1}"/>
              </a:ext>
            </a:extLst>
          </p:cNvPr>
          <p:cNvSpPr txBox="1">
            <a:spLocks/>
          </p:cNvSpPr>
          <p:nvPr/>
        </p:nvSpPr>
        <p:spPr>
          <a:xfrm>
            <a:off x="658178" y="682546"/>
            <a:ext cx="10615140" cy="642820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Vision and Priorities for Plovdiv Province</a:t>
            </a:r>
            <a:endParaRPr kumimoji="0" lang="bg-BG" sz="4400" b="1" i="0" u="none" strike="noStrike" kern="1200" cap="none" spc="-15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+mn-lt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66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>
          <a:extLst>
            <a:ext uri="{FF2B5EF4-FFF2-40B4-BE49-F238E27FC236}">
              <a16:creationId xmlns:a16="http://schemas.microsoft.com/office/drawing/2014/main" id="{6970BE4C-F30D-462B-AFF5-EA37E76B5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лавие 11">
            <a:extLst>
              <a:ext uri="{FF2B5EF4-FFF2-40B4-BE49-F238E27FC236}">
                <a16:creationId xmlns:a16="http://schemas.microsoft.com/office/drawing/2014/main" id="{F902E757-9F16-AE76-3CF6-2410E0345AD6}"/>
              </a:ext>
            </a:extLst>
          </p:cNvPr>
          <p:cNvSpPr txBox="1">
            <a:spLocks/>
          </p:cNvSpPr>
          <p:nvPr/>
        </p:nvSpPr>
        <p:spPr>
          <a:xfrm>
            <a:off x="504065" y="744703"/>
            <a:ext cx="10615140" cy="549214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Vision and Priorities for Plovdiv Province</a:t>
            </a:r>
            <a:endParaRPr kumimoji="0" lang="bg-BG" sz="4400" b="1" i="0" u="none" strike="noStrike" kern="1200" cap="none" spc="-15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+mn-lt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5" name="Групиране 4">
            <a:extLst>
              <a:ext uri="{FF2B5EF4-FFF2-40B4-BE49-F238E27FC236}">
                <a16:creationId xmlns:a16="http://schemas.microsoft.com/office/drawing/2014/main" id="{D960540E-1DC8-AF5B-3673-6978E93764D8}"/>
              </a:ext>
            </a:extLst>
          </p:cNvPr>
          <p:cNvGrpSpPr/>
          <p:nvPr/>
        </p:nvGrpSpPr>
        <p:grpSpPr>
          <a:xfrm>
            <a:off x="397057" y="1293917"/>
            <a:ext cx="8590887" cy="914926"/>
            <a:chOff x="68045" y="0"/>
            <a:chExt cx="8590887" cy="914926"/>
          </a:xfrm>
        </p:grpSpPr>
        <p:sp>
          <p:nvSpPr>
            <p:cNvPr id="6" name="Правоъгълник: със заоблени ъгли 5">
              <a:extLst>
                <a:ext uri="{FF2B5EF4-FFF2-40B4-BE49-F238E27FC236}">
                  <a16:creationId xmlns:a16="http://schemas.microsoft.com/office/drawing/2014/main" id="{F01D5701-5CBA-E22C-1AA9-EF23B497B4D5}"/>
                </a:ext>
              </a:extLst>
            </p:cNvPr>
            <p:cNvSpPr/>
            <p:nvPr/>
          </p:nvSpPr>
          <p:spPr>
            <a:xfrm>
              <a:off x="68045" y="0"/>
              <a:ext cx="8590887" cy="9149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bg-BG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Правоъгълник: със заоблени ъгли 4">
              <a:extLst>
                <a:ext uri="{FF2B5EF4-FFF2-40B4-BE49-F238E27FC236}">
                  <a16:creationId xmlns:a16="http://schemas.microsoft.com/office/drawing/2014/main" id="{B395F408-94B5-69AE-044D-78ACA5FD0A09}"/>
                </a:ext>
              </a:extLst>
            </p:cNvPr>
            <p:cNvSpPr txBox="1"/>
            <p:nvPr/>
          </p:nvSpPr>
          <p:spPr>
            <a:xfrm>
              <a:off x="94842" y="26797"/>
              <a:ext cx="8537293" cy="8613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bg-BG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5. </a:t>
              </a:r>
              <a:r>
                <a:rPr lang="en-US" sz="2800" dirty="0"/>
                <a:t>Educational Outreach and Inclusive Education (Supporting Vulnerable Groups)</a:t>
              </a:r>
              <a:endPara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" name="Групиране 9">
            <a:extLst>
              <a:ext uri="{FF2B5EF4-FFF2-40B4-BE49-F238E27FC236}">
                <a16:creationId xmlns:a16="http://schemas.microsoft.com/office/drawing/2014/main" id="{0B596184-1044-114C-3B2F-36FD16CEBA52}"/>
              </a:ext>
            </a:extLst>
          </p:cNvPr>
          <p:cNvGrpSpPr/>
          <p:nvPr/>
        </p:nvGrpSpPr>
        <p:grpSpPr>
          <a:xfrm>
            <a:off x="1253449" y="2311424"/>
            <a:ext cx="7734496" cy="1448968"/>
            <a:chOff x="719873" y="1032078"/>
            <a:chExt cx="8846049" cy="1448968"/>
          </a:xfrm>
        </p:grpSpPr>
        <p:sp>
          <p:nvSpPr>
            <p:cNvPr id="11" name="Правоъгълник: със заоблени ъгли 10">
              <a:extLst>
                <a:ext uri="{FF2B5EF4-FFF2-40B4-BE49-F238E27FC236}">
                  <a16:creationId xmlns:a16="http://schemas.microsoft.com/office/drawing/2014/main" id="{C92B1059-BD4D-720E-47FA-9377393E32F7}"/>
                </a:ext>
              </a:extLst>
            </p:cNvPr>
            <p:cNvSpPr/>
            <p:nvPr/>
          </p:nvSpPr>
          <p:spPr>
            <a:xfrm>
              <a:off x="719873" y="1032078"/>
              <a:ext cx="8751712" cy="14489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hueOff val="0"/>
                <a:satOff val="0"/>
                <a:lumOff val="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bg-BG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Правоъгълник: със заоблени ъгли 4">
              <a:extLst>
                <a:ext uri="{FF2B5EF4-FFF2-40B4-BE49-F238E27FC236}">
                  <a16:creationId xmlns:a16="http://schemas.microsoft.com/office/drawing/2014/main" id="{65A26BC2-1178-B28F-4F51-50F455913276}"/>
                </a:ext>
              </a:extLst>
            </p:cNvPr>
            <p:cNvSpPr txBox="1"/>
            <p:nvPr/>
          </p:nvSpPr>
          <p:spPr>
            <a:xfrm>
              <a:off x="719873" y="1102423"/>
              <a:ext cx="8846049" cy="136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0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Enrollment: Enhanced implementation of the Student Enrollment Mechanism, actively working with parents (including those from vulnerable groups) to retain children within the educational system</a:t>
              </a:r>
              <a:endParaRPr kumimoji="0" lang="bg-BG" sz="2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" name="Групиране 12">
            <a:extLst>
              <a:ext uri="{FF2B5EF4-FFF2-40B4-BE49-F238E27FC236}">
                <a16:creationId xmlns:a16="http://schemas.microsoft.com/office/drawing/2014/main" id="{AE455B74-A841-C441-280B-6AEE8A2B8518}"/>
              </a:ext>
            </a:extLst>
          </p:cNvPr>
          <p:cNvGrpSpPr/>
          <p:nvPr/>
        </p:nvGrpSpPr>
        <p:grpSpPr>
          <a:xfrm>
            <a:off x="1830111" y="3736792"/>
            <a:ext cx="9173511" cy="1765889"/>
            <a:chOff x="2621716" y="2541591"/>
            <a:chExt cx="8717278" cy="1744222"/>
          </a:xfrm>
        </p:grpSpPr>
        <p:sp>
          <p:nvSpPr>
            <p:cNvPr id="14" name="Правоъгълник: със заоблени ъгли 13">
              <a:extLst>
                <a:ext uri="{FF2B5EF4-FFF2-40B4-BE49-F238E27FC236}">
                  <a16:creationId xmlns:a16="http://schemas.microsoft.com/office/drawing/2014/main" id="{7AAD67BC-E96C-E62E-5131-8776D3DF6845}"/>
                </a:ext>
              </a:extLst>
            </p:cNvPr>
            <p:cNvSpPr/>
            <p:nvPr/>
          </p:nvSpPr>
          <p:spPr>
            <a:xfrm>
              <a:off x="2621716" y="2699157"/>
              <a:ext cx="8717278" cy="134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hueOff val="0"/>
                <a:satOff val="0"/>
                <a:lumOff val="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bg-BG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Правоъгълник: със заоблени ъгли 4">
              <a:extLst>
                <a:ext uri="{FF2B5EF4-FFF2-40B4-BE49-F238E27FC236}">
                  <a16:creationId xmlns:a16="http://schemas.microsoft.com/office/drawing/2014/main" id="{830676F2-7DA4-03C1-F091-B407B31F3CCD}"/>
                </a:ext>
              </a:extLst>
            </p:cNvPr>
            <p:cNvSpPr txBox="1"/>
            <p:nvPr/>
          </p:nvSpPr>
          <p:spPr>
            <a:xfrm>
              <a:off x="2883357" y="2541591"/>
              <a:ext cx="8168533" cy="17442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435" tIns="34290" rIns="51435" bIns="3429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Early Childhood Development (ECD)</a:t>
              </a:r>
              <a:r>
                <a:rPr kumimoji="0" lang="bg-BG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:</a:t>
              </a:r>
              <a:r>
                <a:rPr kumimoji="0" lang="bg-BG" sz="2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lang="en-US" sz="2800" dirty="0"/>
                <a:t>Prioritized inclusion of 4- and 5-year-olds in preschool preparatory classes to improve Bulgarian language skills.</a:t>
              </a:r>
              <a:endParaRPr kumimoji="0" lang="bg-BG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" name="Групиране 16">
            <a:extLst>
              <a:ext uri="{FF2B5EF4-FFF2-40B4-BE49-F238E27FC236}">
                <a16:creationId xmlns:a16="http://schemas.microsoft.com/office/drawing/2014/main" id="{2432B20F-74A2-46BE-5EE8-CFEFBF44399B}"/>
              </a:ext>
            </a:extLst>
          </p:cNvPr>
          <p:cNvGrpSpPr/>
          <p:nvPr/>
        </p:nvGrpSpPr>
        <p:grpSpPr>
          <a:xfrm>
            <a:off x="1253449" y="5366758"/>
            <a:ext cx="6772534" cy="1347353"/>
            <a:chOff x="4825699" y="4255715"/>
            <a:chExt cx="6772534" cy="1347353"/>
          </a:xfrm>
        </p:grpSpPr>
        <p:sp>
          <p:nvSpPr>
            <p:cNvPr id="18" name="Правоъгълник: със заоблени ъгли 17">
              <a:extLst>
                <a:ext uri="{FF2B5EF4-FFF2-40B4-BE49-F238E27FC236}">
                  <a16:creationId xmlns:a16="http://schemas.microsoft.com/office/drawing/2014/main" id="{9B4B5DCA-26F6-26DE-3C93-5E0B89BD95A5}"/>
                </a:ext>
              </a:extLst>
            </p:cNvPr>
            <p:cNvSpPr/>
            <p:nvPr/>
          </p:nvSpPr>
          <p:spPr>
            <a:xfrm>
              <a:off x="4825699" y="4255715"/>
              <a:ext cx="6772534" cy="134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hueOff val="0"/>
                <a:satOff val="0"/>
                <a:lumOff val="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bg-BG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Правоъгълник: със заоблени ъгли 4">
              <a:extLst>
                <a:ext uri="{FF2B5EF4-FFF2-40B4-BE49-F238E27FC236}">
                  <a16:creationId xmlns:a16="http://schemas.microsoft.com/office/drawing/2014/main" id="{54B2874D-9980-F32A-198C-DB3A183B49D3}"/>
                </a:ext>
              </a:extLst>
            </p:cNvPr>
            <p:cNvSpPr txBox="1"/>
            <p:nvPr/>
          </p:nvSpPr>
          <p:spPr>
            <a:xfrm>
              <a:off x="4865162" y="4295178"/>
              <a:ext cx="6693608" cy="12684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435" tIns="34290" rIns="51435" bIns="34290" numCol="1" spcCol="1270" anchor="ctr" anchorCtr="0">
              <a:noAutofit/>
            </a:bodyPr>
            <a:lstStyle/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</a:pPr>
              <a:r>
                <a:rPr lang="en-US" sz="27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Student Retention:</a:t>
              </a:r>
              <a:r>
                <a:rPr lang="bg-BG" sz="27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 </a:t>
              </a:r>
              <a:r>
                <a:rPr lang="en-US" sz="27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Efforts to enroll and retain all students beyond Grade 8, especially in vocational high schools.</a:t>
              </a:r>
              <a:endParaRPr lang="bg-BG" sz="2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endParaRPr>
            </a:p>
          </p:txBody>
        </p:sp>
      </p:grpSp>
      <p:cxnSp>
        <p:nvCxnSpPr>
          <p:cNvPr id="38" name="Съединител: с чупка 37">
            <a:extLst>
              <a:ext uri="{FF2B5EF4-FFF2-40B4-BE49-F238E27FC236}">
                <a16:creationId xmlns:a16="http://schemas.microsoft.com/office/drawing/2014/main" id="{8AFC6AE3-4724-2F5F-4959-F425A2C2CD17}"/>
              </a:ext>
            </a:extLst>
          </p:cNvPr>
          <p:cNvCxnSpPr>
            <a:stCxn id="6" idx="3"/>
          </p:cNvCxnSpPr>
          <p:nvPr/>
        </p:nvCxnSpPr>
        <p:spPr>
          <a:xfrm>
            <a:off x="8987944" y="1751380"/>
            <a:ext cx="690312" cy="21449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ъединител: с чупка 39">
            <a:extLst>
              <a:ext uri="{FF2B5EF4-FFF2-40B4-BE49-F238E27FC236}">
                <a16:creationId xmlns:a16="http://schemas.microsoft.com/office/drawing/2014/main" id="{FF549A85-847F-0497-6429-940AF54FDCEA}"/>
              </a:ext>
            </a:extLst>
          </p:cNvPr>
          <p:cNvCxnSpPr>
            <a:cxnSpLocks/>
          </p:cNvCxnSpPr>
          <p:nvPr/>
        </p:nvCxnSpPr>
        <p:spPr>
          <a:xfrm rot="16200000" flipH="1">
            <a:off x="-915072" y="3520970"/>
            <a:ext cx="3520112" cy="842262"/>
          </a:xfrm>
          <a:prstGeom prst="bentConnector3">
            <a:avLst>
              <a:gd name="adj1" fmla="val 1013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ъединител: с чупка 51">
            <a:extLst>
              <a:ext uri="{FF2B5EF4-FFF2-40B4-BE49-F238E27FC236}">
                <a16:creationId xmlns:a16="http://schemas.microsoft.com/office/drawing/2014/main" id="{9324D57F-31E8-1A6B-8066-4B09B08CA628}"/>
              </a:ext>
            </a:extLst>
          </p:cNvPr>
          <p:cNvCxnSpPr>
            <a:cxnSpLocks/>
            <a:endCxn id="15" idx="1"/>
          </p:cNvCxnSpPr>
          <p:nvPr/>
        </p:nvCxnSpPr>
        <p:spPr>
          <a:xfrm rot="16200000" flipH="1">
            <a:off x="286931" y="2801223"/>
            <a:ext cx="2610370" cy="10266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oogle Shape;335;p36">
            <a:extLst>
              <a:ext uri="{FF2B5EF4-FFF2-40B4-BE49-F238E27FC236}">
                <a16:creationId xmlns:a16="http://schemas.microsoft.com/office/drawing/2014/main" id="{0F8A5CFC-B80C-6BFA-4412-D2BEB1520360}"/>
              </a:ext>
            </a:extLst>
          </p:cNvPr>
          <p:cNvSpPr txBox="1">
            <a:spLocks/>
          </p:cNvSpPr>
          <p:nvPr/>
        </p:nvSpPr>
        <p:spPr>
          <a:xfrm>
            <a:off x="3452116" y="0"/>
            <a:ext cx="8739883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bg-BG" sz="3200" b="1"/>
              <a:t>Regional Department of Education – Plovdiv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3725292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4"/>
          <p:cNvSpPr txBox="1">
            <a:spLocks noGrp="1"/>
          </p:cNvSpPr>
          <p:nvPr>
            <p:ph type="subTitle" idx="2"/>
          </p:nvPr>
        </p:nvSpPr>
        <p:spPr>
          <a:xfrm>
            <a:off x="3237489" y="2626944"/>
            <a:ext cx="2986115" cy="185473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/>
              <a:t>Initiates its own internal non-graded assessments in order to "gauge" the actual performance level in the province</a:t>
            </a:r>
            <a:endParaRPr sz="2000" dirty="0"/>
          </a:p>
        </p:txBody>
      </p:sp>
      <p:sp>
        <p:nvSpPr>
          <p:cNvPr id="461" name="Google Shape;461;p44"/>
          <p:cNvSpPr txBox="1">
            <a:spLocks noGrp="1"/>
          </p:cNvSpPr>
          <p:nvPr>
            <p:ph type="subTitle" idx="7"/>
          </p:nvPr>
        </p:nvSpPr>
        <p:spPr>
          <a:xfrm>
            <a:off x="198762" y="1794877"/>
            <a:ext cx="3146800" cy="112114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1.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Scheduled and Thematic Inspections, Complaints and Reports</a:t>
            </a:r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sz="20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62" name="Google Shape;462;p44"/>
          <p:cNvSpPr txBox="1">
            <a:spLocks noGrp="1"/>
          </p:cNvSpPr>
          <p:nvPr>
            <p:ph type="subTitle" idx="8"/>
          </p:nvPr>
        </p:nvSpPr>
        <p:spPr>
          <a:xfrm>
            <a:off x="3329265" y="1777906"/>
            <a:ext cx="3012290" cy="85131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2.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Direct Assessment of Functional Literacy</a:t>
            </a:r>
            <a:endParaRPr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63" name="Google Shape;463;p44"/>
          <p:cNvSpPr txBox="1">
            <a:spLocks noGrp="1"/>
          </p:cNvSpPr>
          <p:nvPr>
            <p:ph type="subTitle" idx="9"/>
          </p:nvPr>
        </p:nvSpPr>
        <p:spPr>
          <a:xfrm>
            <a:off x="6492362" y="1904239"/>
            <a:ext cx="3330179" cy="99639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bg-BG" sz="2000" dirty="0">
                <a:solidFill>
                  <a:schemeClr val="accent5">
                    <a:lumMod val="50000"/>
                  </a:schemeClr>
                </a:solidFill>
              </a:rPr>
              <a:t>3.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Methodological Support for Principals and Teachers</a:t>
            </a:r>
            <a:endParaRPr lang="bg-BG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/>
            <a:endParaRPr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Заглавие 11">
            <a:extLst>
              <a:ext uri="{FF2B5EF4-FFF2-40B4-BE49-F238E27FC236}">
                <a16:creationId xmlns:a16="http://schemas.microsoft.com/office/drawing/2014/main" id="{84C794EB-3133-A86A-2819-F536C6103132}"/>
              </a:ext>
            </a:extLst>
          </p:cNvPr>
          <p:cNvSpPr txBox="1">
            <a:spLocks/>
          </p:cNvSpPr>
          <p:nvPr/>
        </p:nvSpPr>
        <p:spPr>
          <a:xfrm>
            <a:off x="-88933" y="595410"/>
            <a:ext cx="11380231" cy="549214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Quality Education in Plovdiv Province</a:t>
            </a:r>
            <a:endParaRPr kumimoji="0" lang="bg-BG" sz="4400" b="1" i="0" u="none" strike="noStrike" kern="1200" cap="none" spc="-15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+mn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8" name="Текстово поле 17">
            <a:extLst>
              <a:ext uri="{FF2B5EF4-FFF2-40B4-BE49-F238E27FC236}">
                <a16:creationId xmlns:a16="http://schemas.microsoft.com/office/drawing/2014/main" id="{FBCCE160-6C80-5A2E-51B9-A80DC323D390}"/>
              </a:ext>
            </a:extLst>
          </p:cNvPr>
          <p:cNvSpPr txBox="1"/>
          <p:nvPr/>
        </p:nvSpPr>
        <p:spPr>
          <a:xfrm>
            <a:off x="1051705" y="1102091"/>
            <a:ext cx="93297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RDE – Plovdiv monitors and evaluates educational quality through strictly defined mechanisms combining administrative oversight, methodological support, and direct on-site inspections</a:t>
            </a:r>
            <a:endParaRPr kumimoji="0" lang="bg-BG" sz="1800" b="0" i="1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46E070AC-2914-B363-D7D8-E0CF77963A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7491" y="2916019"/>
            <a:ext cx="236219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g-BG" altLang="bg-BG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bg-BG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with State Educational Standards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bg-BG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Maintenance of mandatory school documentation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bg-BG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implementation of approved curricula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bg-BG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Psychological climate and safe school environment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89808AE5-4A56-B723-521A-C3B4B605B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519" y="2660231"/>
            <a:ext cx="3134215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bg-BG">
                <a:solidFill>
                  <a:prstClr val="black"/>
                </a:solidFill>
                <a:latin typeface="Arial" panose="020B0604020202020204" pitchFamily="34" charset="0"/>
              </a:rPr>
              <a:t>Implementation of the competency-based approach (as opposed to rote memorization)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bg-BG">
                <a:solidFill>
                  <a:prstClr val="black"/>
                </a:solidFill>
                <a:latin typeface="Arial" panose="020B0604020202020204" pitchFamily="34" charset="0"/>
              </a:rPr>
              <a:t>Post-class mandatory recommendations and guidance for improvement provided by experts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bg-BG">
                <a:solidFill>
                  <a:prstClr val="black"/>
                </a:solidFill>
                <a:latin typeface="Arial" panose="020B0604020202020204" pitchFamily="34" charset="0"/>
              </a:rPr>
              <a:t>Utilization of modern technologies and interactive methods</a:t>
            </a:r>
          </a:p>
        </p:txBody>
      </p:sp>
      <p:sp>
        <p:nvSpPr>
          <p:cNvPr id="31" name="Текстово поле 30">
            <a:extLst>
              <a:ext uri="{FF2B5EF4-FFF2-40B4-BE49-F238E27FC236}">
                <a16:creationId xmlns:a16="http://schemas.microsoft.com/office/drawing/2014/main" id="{DB208177-94E6-0455-D874-B6D63EDEBA19}"/>
              </a:ext>
            </a:extLst>
          </p:cNvPr>
          <p:cNvSpPr txBox="1"/>
          <p:nvPr/>
        </p:nvSpPr>
        <p:spPr>
          <a:xfrm>
            <a:off x="9652857" y="3190651"/>
            <a:ext cx="248858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Annual analysis of exam results for grades 4, 7, and 12 for each individual school in the city of Plovdiv and the province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Enhanced monitoring and support</a:t>
            </a:r>
          </a:p>
        </p:txBody>
      </p:sp>
      <p:sp>
        <p:nvSpPr>
          <p:cNvPr id="32" name="Текстово поле 31">
            <a:extLst>
              <a:ext uri="{FF2B5EF4-FFF2-40B4-BE49-F238E27FC236}">
                <a16:creationId xmlns:a16="http://schemas.microsoft.com/office/drawing/2014/main" id="{84629567-C98B-8BEE-3BC0-534241BA35B7}"/>
              </a:ext>
            </a:extLst>
          </p:cNvPr>
          <p:cNvSpPr txBox="1"/>
          <p:nvPr/>
        </p:nvSpPr>
        <p:spPr>
          <a:xfrm>
            <a:off x="3427248" y="4574583"/>
            <a:ext cx="24971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Annual Award of RDE – Plovdiv, in the "School Principal" and "Pedagogical Specialists" categories</a:t>
            </a:r>
            <a:endParaRPr kumimoji="0" lang="bg-BG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Google Shape;335;p36">
            <a:extLst>
              <a:ext uri="{FF2B5EF4-FFF2-40B4-BE49-F238E27FC236}">
                <a16:creationId xmlns:a16="http://schemas.microsoft.com/office/drawing/2014/main" id="{BA21EFBB-1915-F36F-4E97-9E818E41F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5792" y="-12493"/>
            <a:ext cx="8517276" cy="69407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Regional Department of Education – Plovdiv</a:t>
            </a:r>
          </a:p>
        </p:txBody>
      </p:sp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id="{E5034551-CE65-05B2-A127-0B199B1414C3}"/>
              </a:ext>
            </a:extLst>
          </p:cNvPr>
          <p:cNvSpPr txBox="1"/>
          <p:nvPr/>
        </p:nvSpPr>
        <p:spPr>
          <a:xfrm>
            <a:off x="9844549" y="1807817"/>
            <a:ext cx="22968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000" b="1" dirty="0">
                <a:solidFill>
                  <a:schemeClr val="accent5">
                    <a:lumMod val="50000"/>
                  </a:schemeClr>
                </a:solidFill>
              </a:rPr>
              <a:t>4.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Monitoring NEA and State Matriculation Exam Results</a:t>
            </a:r>
            <a:endParaRPr lang="bg-BG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0"/>
          <p:cNvSpPr txBox="1">
            <a:spLocks noGrp="1"/>
          </p:cNvSpPr>
          <p:nvPr>
            <p:ph type="title"/>
          </p:nvPr>
        </p:nvSpPr>
        <p:spPr>
          <a:xfrm>
            <a:off x="181511" y="515697"/>
            <a:ext cx="12010489" cy="763600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Programmes and Projects</a:t>
            </a:r>
            <a:r>
              <a:rPr lang="bg-BG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Plovdiv</a:t>
            </a:r>
            <a:r>
              <a:rPr lang="bg-BG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5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Province </a:t>
            </a:r>
            <a:endParaRPr sz="4000" b="1" spc="-15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335;p36">
            <a:extLst>
              <a:ext uri="{FF2B5EF4-FFF2-40B4-BE49-F238E27FC236}">
                <a16:creationId xmlns:a16="http://schemas.microsoft.com/office/drawing/2014/main" id="{54CBF70E-4501-8E06-E053-8BE7FD2587E8}"/>
              </a:ext>
            </a:extLst>
          </p:cNvPr>
          <p:cNvSpPr txBox="1">
            <a:spLocks/>
          </p:cNvSpPr>
          <p:nvPr/>
        </p:nvSpPr>
        <p:spPr>
          <a:xfrm>
            <a:off x="1393952" y="0"/>
            <a:ext cx="738017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bg-BG" sz="3200" b="1"/>
              <a:t>Regional Department of Education – Plovdiv</a:t>
            </a:r>
            <a:endParaRPr lang="bg-BG" sz="3200" b="1" dirty="0"/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B7FDB644-70ED-0D70-95FD-D36375185AE7}"/>
              </a:ext>
            </a:extLst>
          </p:cNvPr>
          <p:cNvSpPr txBox="1"/>
          <p:nvPr/>
        </p:nvSpPr>
        <p:spPr>
          <a:xfrm>
            <a:off x="181511" y="1448656"/>
            <a:ext cx="1164404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"Future for Talents" in 2025 - Module 1 "Teacher Training for Working with Students in Regional Schools"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"No Free Time"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"Skills in Focus"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"No Aggression for a Safe Educational Environment"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"Together in Arts and Sports"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"Student Olympiads and Competitions", Module 1 "Organization and Implementation of National and International Student Olympiads and Competitions" and Module 2 "Providing Training for Talented Students to Participate in Student Olympiads"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National Project "The National Awakeners and I"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"Qualification of Pedagogical Specialists" 2025, Master Class 1. Topic: "Artificial Intelligence in Support of Reading Literacy and Critical Thinking in Science Education"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NP "Innovations in Action", Module 4 "School Innovation Laboratories"</a:t>
            </a:r>
            <a:endParaRPr lang="bg-BG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dustrial Preliminary Project by Slidesgo">
  <a:themeElements>
    <a:clrScheme name="Simple Light">
      <a:dk1>
        <a:srgbClr val="202A41"/>
      </a:dk1>
      <a:lt1>
        <a:srgbClr val="FFFFFF"/>
      </a:lt1>
      <a:dk2>
        <a:srgbClr val="516988"/>
      </a:dk2>
      <a:lt2>
        <a:srgbClr val="D3E1F1"/>
      </a:lt2>
      <a:accent1>
        <a:srgbClr val="90ABCE"/>
      </a:accent1>
      <a:accent2>
        <a:srgbClr val="6E86A5"/>
      </a:accent2>
      <a:accent3>
        <a:srgbClr val="F5F4F3"/>
      </a:accent3>
      <a:accent4>
        <a:srgbClr val="FFFFFF"/>
      </a:accent4>
      <a:accent5>
        <a:srgbClr val="FFFFFF"/>
      </a:accent5>
      <a:accent6>
        <a:srgbClr val="FFFFFF"/>
      </a:accent6>
      <a:hlink>
        <a:srgbClr val="202A4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988</Words>
  <Application>Microsoft Office PowerPoint</Application>
  <PresentationFormat>Widescreen</PresentationFormat>
  <Paragraphs>91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Anaheim</vt:lpstr>
      <vt:lpstr>Arial</vt:lpstr>
      <vt:lpstr>Calibri</vt:lpstr>
      <vt:lpstr>Calibri Light</vt:lpstr>
      <vt:lpstr>Cambria</vt:lpstr>
      <vt:lpstr>FiraSansBGR</vt:lpstr>
      <vt:lpstr>Nunito Light</vt:lpstr>
      <vt:lpstr>Poppins</vt:lpstr>
      <vt:lpstr>PT Sans</vt:lpstr>
      <vt:lpstr>Symbol</vt:lpstr>
      <vt:lpstr>Times New Roman</vt:lpstr>
      <vt:lpstr>Wingdings</vt:lpstr>
      <vt:lpstr>Тема на Office</vt:lpstr>
      <vt:lpstr>Industrial Preliminary Project by Slidesgo</vt:lpstr>
      <vt:lpstr>1_Тема на Office</vt:lpstr>
      <vt:lpstr>Regional Department of Education – Plovdiv</vt:lpstr>
      <vt:lpstr>Regional Department of Education – Plovdiv</vt:lpstr>
      <vt:lpstr>Regional Department of Education – Plovdiv</vt:lpstr>
      <vt:lpstr>Regional Department of Education – Plovdiv</vt:lpstr>
      <vt:lpstr>Regional Department of Education – Plovdiv</vt:lpstr>
      <vt:lpstr>Regional Department of Education – Plovdiv</vt:lpstr>
      <vt:lpstr>PowerPoint Presentation</vt:lpstr>
      <vt:lpstr>Regional Department of Education – Plovdiv</vt:lpstr>
      <vt:lpstr>National Programmes and Projects – Plovdiv Province </vt:lpstr>
      <vt:lpstr>PowerPoint Presentation</vt:lpstr>
      <vt:lpstr>Regional Department of Education – Plovdiv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Department of Education – Plovdiv</dc:title>
  <dc:creator>Fujitsu</dc:creator>
  <cp:lastModifiedBy>Stela Mitsova</cp:lastModifiedBy>
  <cp:revision>14</cp:revision>
  <dcterms:created xsi:type="dcterms:W3CDTF">2026-06-03T13:54:50Z</dcterms:created>
  <dcterms:modified xsi:type="dcterms:W3CDTF">2026-06-04T06:42:47Z</dcterms:modified>
</cp:coreProperties>
</file>