
<file path=[Content_Types].xml><?xml version="1.0" encoding="utf-8"?>
<Types xmlns="http://schemas.openxmlformats.org/package/2006/content-types">
  <Default Extension="fntdata" ContentType="application/x-fontdata"/>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handoutMasterIdLst>
    <p:handoutMasterId r:id="rId16"/>
  </p:handoutMasterIdLst>
  <p:sldIdLst>
    <p:sldId id="268" r:id="rId2"/>
    <p:sldId id="283" r:id="rId3"/>
    <p:sldId id="269" r:id="rId4"/>
    <p:sldId id="275" r:id="rId5"/>
    <p:sldId id="285" r:id="rId6"/>
    <p:sldId id="284" r:id="rId7"/>
    <p:sldId id="281" r:id="rId8"/>
    <p:sldId id="282" r:id="rId9"/>
    <p:sldId id="276" r:id="rId10"/>
    <p:sldId id="277" r:id="rId11"/>
    <p:sldId id="286" r:id="rId12"/>
    <p:sldId id="287" r:id="rId13"/>
    <p:sldId id="288" r:id="rId14"/>
  </p:sldIdLst>
  <p:sldSz cx="12192000" cy="6858000"/>
  <p:notesSz cx="7099300" cy="10234613"/>
  <p:embeddedFontLst>
    <p:embeddedFont>
      <p:font typeface="RijksoverheidSerif" panose="020B0604020202020204" charset="0"/>
      <p:regular r:id="rId17"/>
      <p:bold r:id="rId18"/>
      <p:italic r:id="rId19"/>
      <p:boldItalic r:id="rId20"/>
    </p:embeddedFont>
    <p:embeddedFont>
      <p:font typeface="RijksSansTT" panose="020B0604020202020204" charset="0"/>
      <p:regular r:id="rId21"/>
      <p:bold r:id="rId22"/>
      <p:italic r:id="rId23"/>
      <p:boldItalic r:id="rId24"/>
    </p:embeddedFont>
    <p:embeddedFont>
      <p:font typeface="RijksSansTT ExtraBold" panose="020B0604020202020204" charset="0"/>
      <p:bold r:id="rId25"/>
      <p:italic r:id="rId26"/>
      <p:boldItalic r:id="rId27"/>
    </p:embeddedFont>
    <p:embeddedFont>
      <p:font typeface="RijksSansTT Light" panose="020B0604020202020204" charset="0"/>
      <p:regular r:id="rId28"/>
      <p:italic r:id="rId29"/>
    </p:embeddedFont>
  </p:embeddedFontLst>
  <p:defaultTextStyle>
    <a:defPPr lvl="0">
      <a:defRPr lang="nl-NL"/>
    </a:defPPr>
    <a:lvl1pPr marL="0" lvl="1" algn="l" defTabSz="914400" rtl="0" eaLnBrk="1" latinLnBrk="0" hangingPunct="1">
      <a:defRPr sz="18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421E3BE3-0FEA-4E9F-A4C9-9C145CDE4499}">
  <a:tblStyle styleId="{421E3BE3-0FEA-4E9F-A4C9-9C145CDE4499}" styleName="Tabelstijl Rijksoverheid">
    <a:wholeTbl>
      <a:tcTxStyle b="off" i="off">
        <a:font>
          <a:latin typeface="RijksSansTT Light"/>
          <a:ea typeface="RijksSansTT Light"/>
          <a:cs typeface="RijksSansTT Light"/>
        </a:font>
        <a:srgbClr val="154273"/>
      </a:tcTxStyle>
      <a:tcStyle>
        <a:tcBdr>
          <a:left>
            <a:ln>
              <a:noFill/>
            </a:ln>
          </a:left>
          <a:right>
            <a:ln>
              <a:noFill/>
            </a:ln>
          </a:right>
          <a:top>
            <a:ln>
              <a:noFill/>
            </a:ln>
          </a:top>
          <a:bottom>
            <a:ln>
              <a:noFill/>
            </a:ln>
          </a:bottom>
          <a:insideH>
            <a:ln w="9525" cmpd="sng">
              <a:solidFill>
                <a:srgbClr val="FFFFFF"/>
              </a:solidFill>
            </a:ln>
          </a:insideH>
          <a:insideV>
            <a:ln w="9525" cmpd="sng">
              <a:solidFill>
                <a:srgbClr val="FFFFFF"/>
              </a:solidFill>
            </a:ln>
          </a:insideV>
        </a:tcBdr>
        <a:fill>
          <a:solidFill>
            <a:schemeClr val="accent6"/>
          </a:solidFill>
        </a:fill>
      </a:tcStyle>
    </a:wholeTbl>
    <a:firstRow>
      <a:tcTxStyle b="off" i="off">
        <a:font>
          <a:latin typeface="RijksSansTT SemiBold"/>
          <a:ea typeface="RijksSansTT SemiBold"/>
          <a:cs typeface="RijksSansTT SemiBold"/>
        </a:font>
        <a:schemeClr val="lt2"/>
      </a:tcTxStyle>
      <a:tcStyle>
        <a:tcBdr>
          <a:insideV>
            <a:ln w="9525" cmpd="sng">
              <a:solidFill>
                <a:srgbClr val="FFFFFF"/>
              </a:solidFill>
            </a:ln>
          </a:insideV>
        </a:tcBdr>
        <a:fill>
          <a:solidFill>
            <a:schemeClr val="accent1"/>
          </a:solidFill>
        </a:fill>
      </a:tcStyle>
    </a:firstRow>
    <a:extLst>
      <a:ext uri="http://www.joulesunlimited.com/pptTableStyle"/>
    </a:extLst>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86635" autoAdjust="0"/>
  </p:normalViewPr>
  <p:slideViewPr>
    <p:cSldViewPr snapToGrid="0">
      <p:cViewPr varScale="1">
        <p:scale>
          <a:sx n="74" d="100"/>
          <a:sy n="74" d="100"/>
        </p:scale>
        <p:origin x="946" y="72"/>
      </p:cViewPr>
      <p:guideLst/>
    </p:cSldViewPr>
  </p:slideViewPr>
  <p:notesTextViewPr>
    <p:cViewPr>
      <p:scale>
        <a:sx n="1" d="1"/>
        <a:sy n="1" d="1"/>
      </p:scale>
      <p:origin x="0" y="0"/>
    </p:cViewPr>
  </p:notesTextViewPr>
  <p:notesViewPr>
    <p:cSldViewPr snapToGrid="0">
      <p:cViewPr varScale="1">
        <p:scale>
          <a:sx n="79" d="100"/>
          <a:sy n="79" d="100"/>
        </p:scale>
        <p:origin x="3942"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l-NL" dirty="0"/>
          </a:p>
        </p:txBody>
      </p:sp>
      <p:sp>
        <p:nvSpPr>
          <p:cNvPr id="3" name="Date Placeholder 2"/>
          <p:cNvSpPr>
            <a:spLocks noGrp="1"/>
          </p:cNvSpPr>
          <p:nvPr>
            <p:ph type="dt" sz="quarter" idx="1"/>
          </p:nvPr>
        </p:nvSpPr>
        <p:spPr>
          <a:xfrm>
            <a:off x="4021294" y="0"/>
            <a:ext cx="3076363" cy="513508"/>
          </a:xfrm>
          <a:prstGeom prst="rect">
            <a:avLst/>
          </a:prstGeom>
        </p:spPr>
        <p:txBody>
          <a:bodyPr vert="horz" lIns="99048" tIns="49524" rIns="99048" bIns="49524" rtlCol="0"/>
          <a:lstStyle>
            <a:lvl1pPr algn="r">
              <a:defRPr sz="1300"/>
            </a:lvl1pPr>
          </a:lstStyle>
          <a:p>
            <a:fld id="{9C19B8B2-E502-4346-A2C4-B5D7B3866A47}" type="datetimeFigureOut">
              <a:rPr lang="nl-NL" smtClean="0"/>
              <a:t>5-6-2026</a:t>
            </a:fld>
            <a:endParaRPr lang="nl-NL" dirty="0"/>
          </a:p>
        </p:txBody>
      </p:sp>
      <p:sp>
        <p:nvSpPr>
          <p:cNvPr id="4" name="Footer Placeholder 3"/>
          <p:cNvSpPr>
            <a:spLocks noGrp="1"/>
          </p:cNvSpPr>
          <p:nvPr>
            <p:ph type="ftr" sz="quarter" idx="2"/>
          </p:nvPr>
        </p:nvSpPr>
        <p:spPr>
          <a:xfrm>
            <a:off x="0" y="9721107"/>
            <a:ext cx="3076363" cy="513507"/>
          </a:xfrm>
          <a:prstGeom prst="rect">
            <a:avLst/>
          </a:prstGeom>
        </p:spPr>
        <p:txBody>
          <a:bodyPr vert="horz" lIns="99048" tIns="49524" rIns="99048" bIns="49524" rtlCol="0" anchor="b"/>
          <a:lstStyle>
            <a:lvl1pPr algn="l">
              <a:defRPr sz="1300"/>
            </a:lvl1pPr>
          </a:lstStyle>
          <a:p>
            <a:endParaRPr lang="nl-NL" dirty="0"/>
          </a:p>
        </p:txBody>
      </p:sp>
      <p:sp>
        <p:nvSpPr>
          <p:cNvPr id="5" name="Slide Number Placeholder 4"/>
          <p:cNvSpPr>
            <a:spLocks noGrp="1"/>
          </p:cNvSpPr>
          <p:nvPr>
            <p:ph type="sldNum" sz="quarter" idx="3"/>
          </p:nvPr>
        </p:nvSpPr>
        <p:spPr>
          <a:xfrm>
            <a:off x="4021294" y="9721107"/>
            <a:ext cx="3076363" cy="513507"/>
          </a:xfrm>
          <a:prstGeom prst="rect">
            <a:avLst/>
          </a:prstGeom>
        </p:spPr>
        <p:txBody>
          <a:bodyPr vert="horz" lIns="99048" tIns="49524" rIns="99048" bIns="49524" rtlCol="0" anchor="b"/>
          <a:lstStyle>
            <a:lvl1pPr algn="r">
              <a:defRPr sz="1300"/>
            </a:lvl1pPr>
          </a:lstStyle>
          <a:p>
            <a:fld id="{C89DEE86-6240-4C91-9195-1DD56CA6AE1F}" type="slidenum">
              <a:rPr lang="nl-NL" smtClean="0"/>
              <a:t>‹#›</a:t>
            </a:fld>
            <a:endParaRPr lang="nl-NL" dirty="0"/>
          </a:p>
        </p:txBody>
      </p:sp>
    </p:spTree>
    <p:extLst>
      <p:ext uri="{BB962C8B-B14F-4D97-AF65-F5344CB8AC3E}">
        <p14:creationId xmlns:p14="http://schemas.microsoft.com/office/powerpoint/2010/main" val="26290389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363" cy="513508"/>
          </a:xfrm>
          <a:prstGeom prst="rect">
            <a:avLst/>
          </a:prstGeom>
        </p:spPr>
        <p:txBody>
          <a:bodyPr vert="horz" lIns="99048" tIns="49524" rIns="99048" bIns="49524" rtlCol="0"/>
          <a:lstStyle>
            <a:lvl1pPr algn="l">
              <a:defRPr sz="1300"/>
            </a:lvl1pPr>
          </a:lstStyle>
          <a:p>
            <a:endParaRPr lang="nl-NL" dirty="0"/>
          </a:p>
        </p:txBody>
      </p:sp>
      <p:sp>
        <p:nvSpPr>
          <p:cNvPr id="3" name="Date Placeholder 2"/>
          <p:cNvSpPr>
            <a:spLocks noGrp="1"/>
          </p:cNvSpPr>
          <p:nvPr>
            <p:ph type="dt" idx="1"/>
          </p:nvPr>
        </p:nvSpPr>
        <p:spPr>
          <a:xfrm>
            <a:off x="4021294" y="0"/>
            <a:ext cx="3076363" cy="513508"/>
          </a:xfrm>
          <a:prstGeom prst="rect">
            <a:avLst/>
          </a:prstGeom>
        </p:spPr>
        <p:txBody>
          <a:bodyPr vert="horz" lIns="99048" tIns="49524" rIns="99048" bIns="49524" rtlCol="0"/>
          <a:lstStyle>
            <a:lvl1pPr algn="r">
              <a:defRPr sz="1300"/>
            </a:lvl1pPr>
          </a:lstStyle>
          <a:p>
            <a:fld id="{FE723DA9-8EEA-4442-AD04-D20FEB943E53}" type="datetimeFigureOut">
              <a:rPr lang="nl-NL" smtClean="0"/>
              <a:t>5-6-2026</a:t>
            </a:fld>
            <a:endParaRPr lang="nl-NL" dirty="0"/>
          </a:p>
        </p:txBody>
      </p:sp>
      <p:sp>
        <p:nvSpPr>
          <p:cNvPr id="4" name="Slide Image Placeholder 3"/>
          <p:cNvSpPr>
            <a:spLocks noGrp="1" noRot="1" noChangeAspect="1"/>
          </p:cNvSpPr>
          <p:nvPr>
            <p:ph type="sldImg" idx="2"/>
          </p:nvPr>
        </p:nvSpPr>
        <p:spPr>
          <a:xfrm>
            <a:off x="479425" y="1279525"/>
            <a:ext cx="6140450" cy="3454400"/>
          </a:xfrm>
          <a:prstGeom prst="rect">
            <a:avLst/>
          </a:prstGeom>
          <a:noFill/>
          <a:ln w="12700">
            <a:solidFill>
              <a:prstClr val="black"/>
            </a:solidFill>
          </a:ln>
        </p:spPr>
        <p:txBody>
          <a:bodyPr vert="horz" lIns="99048" tIns="49524" rIns="99048" bIns="49524" rtlCol="0" anchor="ctr"/>
          <a:lstStyle/>
          <a:p>
            <a:endParaRPr lang="nl-NL" dirty="0"/>
          </a:p>
        </p:txBody>
      </p:sp>
      <p:sp>
        <p:nvSpPr>
          <p:cNvPr id="5" name="Notes Placeholder 4"/>
          <p:cNvSpPr>
            <a:spLocks noGrp="1"/>
          </p:cNvSpPr>
          <p:nvPr>
            <p:ph type="body" sz="quarter" idx="3"/>
          </p:nvPr>
        </p:nvSpPr>
        <p:spPr>
          <a:xfrm>
            <a:off x="709930" y="4925407"/>
            <a:ext cx="5679440" cy="4029879"/>
          </a:xfrm>
          <a:prstGeom prst="rect">
            <a:avLst/>
          </a:prstGeom>
        </p:spPr>
        <p:txBody>
          <a:bodyPr vert="horz" lIns="99048" tIns="49524" rIns="99048" bIns="49524"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Footer Placeholder 5"/>
          <p:cNvSpPr>
            <a:spLocks noGrp="1"/>
          </p:cNvSpPr>
          <p:nvPr>
            <p:ph type="ftr" sz="quarter" idx="4"/>
          </p:nvPr>
        </p:nvSpPr>
        <p:spPr>
          <a:xfrm>
            <a:off x="0" y="9721107"/>
            <a:ext cx="3076363" cy="513507"/>
          </a:xfrm>
          <a:prstGeom prst="rect">
            <a:avLst/>
          </a:prstGeom>
        </p:spPr>
        <p:txBody>
          <a:bodyPr vert="horz" lIns="99048" tIns="49524" rIns="99048" bIns="49524" rtlCol="0" anchor="b"/>
          <a:lstStyle>
            <a:lvl1pPr algn="l">
              <a:defRPr sz="1300"/>
            </a:lvl1pPr>
          </a:lstStyle>
          <a:p>
            <a:endParaRPr lang="nl-NL" dirty="0"/>
          </a:p>
        </p:txBody>
      </p:sp>
      <p:sp>
        <p:nvSpPr>
          <p:cNvPr id="7" name="Slide Number Placeholder 6"/>
          <p:cNvSpPr>
            <a:spLocks noGrp="1"/>
          </p:cNvSpPr>
          <p:nvPr>
            <p:ph type="sldNum" sz="quarter" idx="5"/>
          </p:nvPr>
        </p:nvSpPr>
        <p:spPr>
          <a:xfrm>
            <a:off x="4021294" y="9721107"/>
            <a:ext cx="3076363" cy="513507"/>
          </a:xfrm>
          <a:prstGeom prst="rect">
            <a:avLst/>
          </a:prstGeom>
        </p:spPr>
        <p:txBody>
          <a:bodyPr vert="horz" lIns="99048" tIns="49524" rIns="99048" bIns="49524" rtlCol="0" anchor="b"/>
          <a:lstStyle>
            <a:lvl1pPr algn="r">
              <a:defRPr sz="1300"/>
            </a:lvl1pPr>
          </a:lstStyle>
          <a:p>
            <a:fld id="{DBFFFD2D-E339-48D0-8E51-8C7BC4E3C46A}" type="slidenum">
              <a:rPr lang="nl-NL" smtClean="0"/>
              <a:t>‹#›</a:t>
            </a:fld>
            <a:endParaRPr lang="nl-NL" dirty="0"/>
          </a:p>
        </p:txBody>
      </p:sp>
    </p:spTree>
    <p:extLst>
      <p:ext uri="{BB962C8B-B14F-4D97-AF65-F5344CB8AC3E}">
        <p14:creationId xmlns:p14="http://schemas.microsoft.com/office/powerpoint/2010/main" val="1228492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lvl="0"/>
            <a:r>
              <a:rPr lang="nl-NL" sz="1300" dirty="0">
                <a:solidFill>
                  <a:srgbClr val="FF0000"/>
                </a:solidFill>
              </a:rPr>
              <a:t>Cyber attack Maastricht University</a:t>
            </a:r>
          </a:p>
          <a:p>
            <a:r>
              <a:rPr lang="nl-NL" sz="1300" dirty="0"/>
              <a:t>Scholengroep OS Hengelo wordt getroffen door </a:t>
            </a:r>
            <a:r>
              <a:rPr lang="nl-NL" sz="1300" dirty="0" err="1"/>
              <a:t>ransomware</a:t>
            </a:r>
            <a:r>
              <a:rPr lang="nl-NL" sz="1300" dirty="0"/>
              <a:t> en sluit uiteindelijk een deal met de kwaadwillende hackers.2</a:t>
            </a:r>
          </a:p>
          <a:p>
            <a:r>
              <a:rPr lang="nl-NL" sz="1300" dirty="0"/>
              <a:t>Ook de aanval op TU Eindhoven in de eerste maand van 2025 is volgens bronnen terug te leiden naar een infostealer.17 Door diefstal van gegevens van ten minste één medewerker en één student, kregen de aanvallers toegang tot de systemen van TU Eindhoven. Dit stelde hen in staat zich verder door de organisatie te bewegen, waardoor de universiteit zelf besloot om het volledige systeem offline te halen. Hierdoor kon er tijdelijk geen les worden gegeven en moesten tentamens worden uitgesteld.18</a:t>
            </a:r>
            <a:endParaRPr lang="nl-NL" sz="1300" dirty="0">
              <a:solidFill>
                <a:srgbClr val="FF0000"/>
              </a:solidFill>
            </a:endParaRPr>
          </a:p>
          <a:p>
            <a:pPr lvl="0"/>
            <a:r>
              <a:rPr lang="nl-NL" sz="1300" dirty="0"/>
              <a:t>In april 2024 werd leermiddelendistributeur </a:t>
            </a:r>
            <a:r>
              <a:rPr lang="nl-NL" sz="1300" dirty="0" err="1"/>
              <a:t>Iddink</a:t>
            </a:r>
            <a:r>
              <a:rPr lang="nl-NL" sz="1300" dirty="0"/>
              <a:t> Learning </a:t>
            </a:r>
            <a:r>
              <a:rPr lang="nl-NL" sz="1300" dirty="0" err="1"/>
              <a:t>Materials</a:t>
            </a:r>
            <a:r>
              <a:rPr lang="nl-NL" sz="1300" dirty="0"/>
              <a:t> getroffen door een </a:t>
            </a:r>
            <a:r>
              <a:rPr lang="nl-NL" sz="1300" dirty="0" err="1"/>
              <a:t>ransomwareaanval</a:t>
            </a:r>
            <a:endParaRPr lang="nl-NL" sz="1300" dirty="0"/>
          </a:p>
          <a:p>
            <a:pPr lvl="0"/>
            <a:r>
              <a:rPr lang="nl-NL" sz="1300" dirty="0"/>
              <a:t>De storingen van Basispoort in januari 2024 zorgden voor veel uitgestelde Cito-toetsen.1</a:t>
            </a:r>
          </a:p>
          <a:p>
            <a:r>
              <a:rPr lang="nl-NL" sz="1300" dirty="0"/>
              <a:t>De grote Amerikaanse IT-leverancier Powerschool levert voor ruim 60 miljoen leerlingen ICT en had te maken met een </a:t>
            </a:r>
            <a:r>
              <a:rPr lang="nl-NL" sz="1300" dirty="0" err="1"/>
              <a:t>ransomwareaanval</a:t>
            </a:r>
            <a:r>
              <a:rPr lang="nl-NL" sz="1300" dirty="0"/>
              <a:t>. Na betaling van het losgeld, gingen de hackers over op het afpersen van individuele scholen.1</a:t>
            </a:r>
          </a:p>
          <a:p>
            <a:pPr lvl="0"/>
            <a:r>
              <a:rPr lang="nl-NL" sz="1300" dirty="0"/>
              <a:t>Situatie in Groot-</a:t>
            </a:r>
            <a:r>
              <a:rPr lang="nl-NL" sz="1300" dirty="0" err="1"/>
              <a:t>Britannië</a:t>
            </a:r>
            <a:r>
              <a:rPr lang="nl-NL" sz="1300" dirty="0"/>
              <a:t> waarbij 143 scholen en kinderdagverblijven werden getroffen door </a:t>
            </a:r>
            <a:r>
              <a:rPr lang="nl-NL" sz="1300" dirty="0" err="1"/>
              <a:t>ransomware</a:t>
            </a:r>
            <a:r>
              <a:rPr lang="nl-NL" sz="1300" dirty="0"/>
              <a:t> op het onderwijssysteem van hun council.26 </a:t>
            </a:r>
          </a:p>
          <a:p>
            <a:r>
              <a:rPr lang="nl-NL" sz="1300" dirty="0">
                <a:solidFill>
                  <a:srgbClr val="FF0000"/>
                </a:solidFill>
              </a:rPr>
              <a:t>Foto van krantenkoppen van Maastricht </a:t>
            </a:r>
            <a:r>
              <a:rPr lang="nl-NL" sz="1300" dirty="0" err="1">
                <a:solidFill>
                  <a:srgbClr val="FF0000"/>
                </a:solidFill>
              </a:rPr>
              <a:t>oid</a:t>
            </a:r>
            <a:r>
              <a:rPr lang="nl-NL" sz="1300" dirty="0">
                <a:solidFill>
                  <a:srgbClr val="FF0000"/>
                </a:solidFill>
              </a:rPr>
              <a:t>.</a:t>
            </a:r>
          </a:p>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4</a:t>
            </a:fld>
            <a:endParaRPr lang="nl-NL" dirty="0"/>
          </a:p>
        </p:txBody>
      </p:sp>
    </p:spTree>
    <p:extLst>
      <p:ext uri="{BB962C8B-B14F-4D97-AF65-F5344CB8AC3E}">
        <p14:creationId xmlns:p14="http://schemas.microsoft.com/office/powerpoint/2010/main" val="34999450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BFFFD2D-E339-48D0-8E51-8C7BC4E3C46A}" type="slidenum">
              <a:rPr lang="nl-NL" smtClean="0"/>
              <a:t>5</a:t>
            </a:fld>
            <a:endParaRPr lang="nl-NL" dirty="0"/>
          </a:p>
        </p:txBody>
      </p:sp>
    </p:spTree>
    <p:extLst>
      <p:ext uri="{BB962C8B-B14F-4D97-AF65-F5344CB8AC3E}">
        <p14:creationId xmlns:p14="http://schemas.microsoft.com/office/powerpoint/2010/main" val="41181171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 (H1)]">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1DC27C4F-39E0-B9EE-A61A-0E1020556DC9}"/>
              </a:ext>
              <a:ext uri="{C183D7F6-B498-43B3-948B-1728B52AA6E4}">
                <adec:decorative xmlns:adec="http://schemas.microsoft.com/office/drawing/2017/decorative" val="1"/>
              </a:ext>
            </a:extLst>
          </p:cNvPr>
          <p:cNvSpPr>
            <a:spLocks/>
          </p:cNvSpPr>
          <p:nvPr userDrawn="1"/>
        </p:nvSpPr>
        <p:spPr bwMode="gray">
          <a:xfrm>
            <a:off x="228600" y="1143000"/>
            <a:ext cx="11734800" cy="5486400"/>
          </a:xfrm>
          <a:custGeom>
            <a:avLst/>
            <a:gdLst>
              <a:gd name="T0" fmla="*/ 0 w 36960"/>
              <a:gd name="T1" fmla="*/ 0 h 17280"/>
              <a:gd name="T2" fmla="*/ 0 w 36960"/>
              <a:gd name="T3" fmla="*/ 17280 h 17280"/>
              <a:gd name="T4" fmla="*/ 34080 w 36960"/>
              <a:gd name="T5" fmla="*/ 17280 h 17280"/>
              <a:gd name="T6" fmla="*/ 36960 w 36960"/>
              <a:gd name="T7" fmla="*/ 14400 h 17280"/>
              <a:gd name="T8" fmla="*/ 36960 w 36960"/>
              <a:gd name="T9" fmla="*/ 0 h 17280"/>
              <a:gd name="T10" fmla="*/ 0 w 36960"/>
              <a:gd name="T11" fmla="*/ 0 h 17280"/>
            </a:gdLst>
            <a:ahLst/>
            <a:cxnLst>
              <a:cxn ang="0">
                <a:pos x="T0" y="T1"/>
              </a:cxn>
              <a:cxn ang="0">
                <a:pos x="T2" y="T3"/>
              </a:cxn>
              <a:cxn ang="0">
                <a:pos x="T4" y="T5"/>
              </a:cxn>
              <a:cxn ang="0">
                <a:pos x="T6" y="T7"/>
              </a:cxn>
              <a:cxn ang="0">
                <a:pos x="T8" y="T9"/>
              </a:cxn>
              <a:cxn ang="0">
                <a:pos x="T10" y="T11"/>
              </a:cxn>
            </a:cxnLst>
            <a:rect l="0" t="0" r="r" b="b"/>
            <a:pathLst>
              <a:path w="36960" h="17280">
                <a:moveTo>
                  <a:pt x="0" y="0"/>
                </a:moveTo>
                <a:cubicBezTo>
                  <a:pt x="0" y="17280"/>
                  <a:pt x="0" y="17280"/>
                  <a:pt x="0" y="17280"/>
                </a:cubicBezTo>
                <a:cubicBezTo>
                  <a:pt x="34080" y="17280"/>
                  <a:pt x="34080" y="17280"/>
                  <a:pt x="34080" y="17280"/>
                </a:cubicBezTo>
                <a:cubicBezTo>
                  <a:pt x="35671" y="17280"/>
                  <a:pt x="36960" y="15991"/>
                  <a:pt x="36960" y="14400"/>
                </a:cubicBezTo>
                <a:cubicBezTo>
                  <a:pt x="36960" y="0"/>
                  <a:pt x="36960" y="0"/>
                  <a:pt x="36960"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 name="Logo {PHJU} (JU-Free)" descr="Inspectie van het Onderwijs. Ministerie van Onderwijs, Cultuur en Wetenschap">
            <a:extLst>
              <a:ext uri="{FF2B5EF4-FFF2-40B4-BE49-F238E27FC236}">
                <a16:creationId xmlns:a16="http://schemas.microsoft.com/office/drawing/2014/main" id="{B774450B-AD6D-7FD6-487E-F27AED9D449F}"/>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8" name="01_Title 4 (JU-Free)">
            <a:extLst>
              <a:ext uri="{FF2B5EF4-FFF2-40B4-BE49-F238E27FC236}">
                <a16:creationId xmlns:a16="http://schemas.microsoft.com/office/drawing/2014/main" id="{0C7E32C1-511C-9D8A-1DC9-980F109521CB}"/>
              </a:ext>
            </a:extLst>
          </p:cNvPr>
          <p:cNvSpPr>
            <a:spLocks noGrp="1"/>
          </p:cNvSpPr>
          <p:nvPr>
            <p:ph type="title" hasCustomPrompt="1"/>
          </p:nvPr>
        </p:nvSpPr>
        <p:spPr bwMode="gray">
          <a:xfrm>
            <a:off x="685800" y="1752600"/>
            <a:ext cx="10820400" cy="1435100"/>
          </a:xfrm>
        </p:spPr>
        <p:txBody>
          <a:bodyPr/>
          <a:lstStyle>
            <a:lvl1pPr>
              <a:defRPr kumimoji="0" sz="5400" b="1" i="0" u="none" baseline="0">
                <a:solidFill>
                  <a:srgbClr val="FFFFFF"/>
                </a:solidFill>
                <a:latin typeface="RijksSansTT" panose="020B0604020202020204" charset="0"/>
              </a:defRPr>
            </a:lvl1pPr>
          </a:lstStyle>
          <a:p>
            <a:r>
              <a:rPr lang="nl-NL" dirty="0"/>
              <a:t>[Titel]</a:t>
            </a:r>
          </a:p>
        </p:txBody>
      </p:sp>
      <p:sp>
        <p:nvSpPr>
          <p:cNvPr id="9" name="02_Subtitle 5[PHJU] (JU-Free)"/>
          <p:cNvSpPr>
            <a:spLocks noGrp="1"/>
          </p:cNvSpPr>
          <p:nvPr>
            <p:ph type="subTitle" idx="1" hasCustomPrompt="1"/>
          </p:nvPr>
        </p:nvSpPr>
        <p:spPr bwMode="gray">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0" name="03_Placeholder 6[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85800" y="3594100"/>
            <a:ext cx="10820400" cy="266700"/>
          </a:xfrm>
        </p:spPr>
        <p:txBody>
          <a:bodyPr/>
          <a:lstStyle>
            <a:lvl1pPr marL="0" indent="0">
              <a:lnSpc>
                <a:spcPct val="100000"/>
              </a:lnSpc>
              <a:spcBef>
                <a:spcPts val="0"/>
              </a:spcBef>
              <a:buNone/>
              <a:defRPr sz="1600">
                <a:solidFill>
                  <a:srgbClr val="FFFFF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1484916091"/>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eldia+foto+paars LO (H1)]">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A063128D-56DC-A344-056D-E2B7791ED1AD}"/>
              </a:ext>
            </a:extLst>
          </p:cNvPr>
          <p:cNvSpPr>
            <a:spLocks/>
          </p:cNvSpPr>
          <p:nvPr userDrawn="1"/>
        </p:nvSpPr>
        <p:spPr bwMode="auto">
          <a:xfrm>
            <a:off x="223200" y="3880800"/>
            <a:ext cx="5867400" cy="2757600"/>
          </a:xfrm>
          <a:custGeom>
            <a:avLst/>
            <a:gdLst>
              <a:gd name="T0" fmla="*/ 0 w 18480"/>
              <a:gd name="T1" fmla="*/ 8640 h 8640"/>
              <a:gd name="T2" fmla="*/ 18480 w 18480"/>
              <a:gd name="T3" fmla="*/ 8640 h 8640"/>
              <a:gd name="T4" fmla="*/ 18480 w 18480"/>
              <a:gd name="T5" fmla="*/ 1440 h 8640"/>
              <a:gd name="T6" fmla="*/ 17040 w 18480"/>
              <a:gd name="T7" fmla="*/ 0 h 8640"/>
              <a:gd name="T8" fmla="*/ 0 w 18480"/>
              <a:gd name="T9" fmla="*/ 0 h 8640"/>
              <a:gd name="T10" fmla="*/ 0 w 18480"/>
              <a:gd name="T11" fmla="*/ 8640 h 8640"/>
            </a:gdLst>
            <a:ahLst/>
            <a:cxnLst>
              <a:cxn ang="0">
                <a:pos x="T0" y="T1"/>
              </a:cxn>
              <a:cxn ang="0">
                <a:pos x="T2" y="T3"/>
              </a:cxn>
              <a:cxn ang="0">
                <a:pos x="T4" y="T5"/>
              </a:cxn>
              <a:cxn ang="0">
                <a:pos x="T6" y="T7"/>
              </a:cxn>
              <a:cxn ang="0">
                <a:pos x="T8" y="T9"/>
              </a:cxn>
              <a:cxn ang="0">
                <a:pos x="T10" y="T11"/>
              </a:cxn>
            </a:cxnLst>
            <a:rect l="0" t="0" r="r" b="b"/>
            <a:pathLst>
              <a:path w="18480" h="8640">
                <a:moveTo>
                  <a:pt x="0" y="8640"/>
                </a:moveTo>
                <a:cubicBezTo>
                  <a:pt x="18480" y="8640"/>
                  <a:pt x="18480" y="8640"/>
                  <a:pt x="18480" y="8640"/>
                </a:cubicBezTo>
                <a:cubicBezTo>
                  <a:pt x="18480" y="1440"/>
                  <a:pt x="18480" y="1440"/>
                  <a:pt x="18480" y="1440"/>
                </a:cubicBezTo>
                <a:cubicBezTo>
                  <a:pt x="18480" y="645"/>
                  <a:pt x="17835" y="0"/>
                  <a:pt x="17040" y="0"/>
                </a:cubicBezTo>
                <a:cubicBezTo>
                  <a:pt x="0" y="0"/>
                  <a:pt x="0" y="0"/>
                  <a:pt x="0" y="0"/>
                </a:cubicBezTo>
                <a:lnTo>
                  <a:pt x="0" y="8640"/>
                </a:lnTo>
                <a:close/>
              </a:path>
            </a:pathLst>
          </a:custGeom>
          <a:solidFill>
            <a:srgbClr val="42145F"/>
          </a:solidFill>
          <a:ln w="3175">
            <a:solidFill>
              <a:srgbClr val="42145F"/>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 name="Logo {PHJU} (JU-Free)" descr="Inspectie van het Onderwijs. Ministerie van Onderwijs, Cultuur en Wetenschap">
            <a:extLst>
              <a:ext uri="{FF2B5EF4-FFF2-40B4-BE49-F238E27FC236}">
                <a16:creationId xmlns:a16="http://schemas.microsoft.com/office/drawing/2014/main" id="{F283B37D-61A1-0665-D68F-01C680EA8AD8}"/>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5" name="TextBox 4 [PHJU]">
            <a:extLst>
              <a:ext uri="{FF2B5EF4-FFF2-40B4-BE49-F238E27FC236}">
                <a16:creationId xmlns:a16="http://schemas.microsoft.com/office/drawing/2014/main" id="{1834C374-A47C-BB49-EC94-896163A73B8B}"/>
              </a:ext>
            </a:extLst>
          </p:cNvPr>
          <p:cNvSpPr>
            <a:spLocks noGrp="1"/>
          </p:cNvSpPr>
          <p:nvPr>
            <p:ph type="pic" sz="quarter" idx="1003" hasCustomPrompt="1"/>
          </p:nvPr>
        </p:nvSpPr>
        <p:spPr>
          <a:xfrm>
            <a:off x="228600" y="1143000"/>
            <a:ext cx="11734800" cy="5486400"/>
          </a:xfrm>
          <a:custGeom>
            <a:avLst/>
            <a:gdLst>
              <a:gd name="connsiteX0" fmla="*/ 0 w 11734800"/>
              <a:gd name="connsiteY0" fmla="*/ 0 h 5486400"/>
              <a:gd name="connsiteX1" fmla="*/ 5867400 w 11734800"/>
              <a:gd name="connsiteY1" fmla="*/ 0 h 5486400"/>
              <a:gd name="connsiteX2" fmla="*/ 6255544 w 11734800"/>
              <a:gd name="connsiteY2" fmla="*/ 0 h 5486400"/>
              <a:gd name="connsiteX3" fmla="*/ 6670265 w 11734800"/>
              <a:gd name="connsiteY3" fmla="*/ 0 h 5486400"/>
              <a:gd name="connsiteX4" fmla="*/ 7059075 w 11734800"/>
              <a:gd name="connsiteY4" fmla="*/ 0 h 5486400"/>
              <a:gd name="connsiteX5" fmla="*/ 7422809 w 11734800"/>
              <a:gd name="connsiteY5" fmla="*/ 0 h 5486400"/>
              <a:gd name="connsiteX6" fmla="*/ 7762303 w 11734800"/>
              <a:gd name="connsiteY6" fmla="*/ 0 h 5486400"/>
              <a:gd name="connsiteX7" fmla="*/ 8078394 w 11734800"/>
              <a:gd name="connsiteY7" fmla="*/ 0 h 5486400"/>
              <a:gd name="connsiteX8" fmla="*/ 8371917 w 11734800"/>
              <a:gd name="connsiteY8" fmla="*/ 0 h 5486400"/>
              <a:gd name="connsiteX9" fmla="*/ 8643707 w 11734800"/>
              <a:gd name="connsiteY9" fmla="*/ 0 h 5486400"/>
              <a:gd name="connsiteX10" fmla="*/ 8894601 w 11734800"/>
              <a:gd name="connsiteY10" fmla="*/ 0 h 5486400"/>
              <a:gd name="connsiteX11" fmla="*/ 9125435 w 11734800"/>
              <a:gd name="connsiteY11" fmla="*/ 0 h 5486400"/>
              <a:gd name="connsiteX12" fmla="*/ 9337045 w 11734800"/>
              <a:gd name="connsiteY12" fmla="*/ 0 h 5486400"/>
              <a:gd name="connsiteX13" fmla="*/ 9530265 w 11734800"/>
              <a:gd name="connsiteY13" fmla="*/ 0 h 5486400"/>
              <a:gd name="connsiteX14" fmla="*/ 9705933 w 11734800"/>
              <a:gd name="connsiteY14" fmla="*/ 0 h 5486400"/>
              <a:gd name="connsiteX15" fmla="*/ 9792478 w 11734800"/>
              <a:gd name="connsiteY15" fmla="*/ 0 h 5486400"/>
              <a:gd name="connsiteX16" fmla="*/ 9864884 w 11734800"/>
              <a:gd name="connsiteY16" fmla="*/ 0 h 5486400"/>
              <a:gd name="connsiteX17" fmla="*/ 10007954 w 11734800"/>
              <a:gd name="connsiteY17" fmla="*/ 0 h 5486400"/>
              <a:gd name="connsiteX18" fmla="*/ 10249793 w 11734800"/>
              <a:gd name="connsiteY18" fmla="*/ 0 h 5486400"/>
              <a:gd name="connsiteX19" fmla="*/ 10438138 w 11734800"/>
              <a:gd name="connsiteY19" fmla="*/ 0 h 5486400"/>
              <a:gd name="connsiteX20" fmla="*/ 10579675 w 11734800"/>
              <a:gd name="connsiteY20" fmla="*/ 0 h 5486400"/>
              <a:gd name="connsiteX21" fmla="*/ 10681092 w 11734800"/>
              <a:gd name="connsiteY21" fmla="*/ 0 h 5486400"/>
              <a:gd name="connsiteX22" fmla="*/ 10749074 w 11734800"/>
              <a:gd name="connsiteY22" fmla="*/ 0 h 5486400"/>
              <a:gd name="connsiteX23" fmla="*/ 10790309 w 11734800"/>
              <a:gd name="connsiteY23" fmla="*/ 0 h 5486400"/>
              <a:gd name="connsiteX24" fmla="*/ 10811484 w 11734800"/>
              <a:gd name="connsiteY24" fmla="*/ 0 h 5486400"/>
              <a:gd name="connsiteX25" fmla="*/ 10820400 w 11734800"/>
              <a:gd name="connsiteY25" fmla="*/ 0 h 5486400"/>
              <a:gd name="connsiteX26" fmla="*/ 11734800 w 11734800"/>
              <a:gd name="connsiteY26" fmla="*/ 914400 h 5486400"/>
              <a:gd name="connsiteX27" fmla="*/ 11734800 w 11734800"/>
              <a:gd name="connsiteY27" fmla="*/ 1329770 h 5486400"/>
              <a:gd name="connsiteX28" fmla="*/ 11734800 w 11734800"/>
              <a:gd name="connsiteY28" fmla="*/ 1719188 h 5486400"/>
              <a:gd name="connsiteX29" fmla="*/ 11734800 w 11734800"/>
              <a:gd name="connsiteY29" fmla="*/ 2083492 h 5486400"/>
              <a:gd name="connsiteX30" fmla="*/ 11734800 w 11734800"/>
              <a:gd name="connsiteY30" fmla="*/ 2423517 h 5486400"/>
              <a:gd name="connsiteX31" fmla="*/ 11734800 w 11734800"/>
              <a:gd name="connsiteY31" fmla="*/ 2740103 h 5486400"/>
              <a:gd name="connsiteX32" fmla="*/ 11734800 w 11734800"/>
              <a:gd name="connsiteY32" fmla="*/ 3034085 h 5486400"/>
              <a:gd name="connsiteX33" fmla="*/ 11734800 w 11734800"/>
              <a:gd name="connsiteY33" fmla="*/ 3306301 h 5486400"/>
              <a:gd name="connsiteX34" fmla="*/ 11734800 w 11734800"/>
              <a:gd name="connsiteY34" fmla="*/ 3557588 h 5486400"/>
              <a:gd name="connsiteX35" fmla="*/ 11734800 w 11734800"/>
              <a:gd name="connsiteY35" fmla="*/ 3788783 h 5486400"/>
              <a:gd name="connsiteX36" fmla="*/ 11734800 w 11734800"/>
              <a:gd name="connsiteY36" fmla="*/ 4000724 h 5486400"/>
              <a:gd name="connsiteX37" fmla="*/ 11734800 w 11734800"/>
              <a:gd name="connsiteY37" fmla="*/ 4194247 h 5486400"/>
              <a:gd name="connsiteX38" fmla="*/ 11734800 w 11734800"/>
              <a:gd name="connsiteY38" fmla="*/ 4370189 h 5486400"/>
              <a:gd name="connsiteX39" fmla="*/ 11734800 w 11734800"/>
              <a:gd name="connsiteY39" fmla="*/ 4529389 h 5486400"/>
              <a:gd name="connsiteX40" fmla="*/ 11734800 w 11734800"/>
              <a:gd name="connsiteY40" fmla="*/ 4672682 h 5486400"/>
              <a:gd name="connsiteX41" fmla="*/ 11734800 w 11734800"/>
              <a:gd name="connsiteY41" fmla="*/ 4800907 h 5486400"/>
              <a:gd name="connsiteX42" fmla="*/ 11734800 w 11734800"/>
              <a:gd name="connsiteY42" fmla="*/ 4914900 h 5486400"/>
              <a:gd name="connsiteX43" fmla="*/ 11734800 w 11734800"/>
              <a:gd name="connsiteY43" fmla="*/ 5015499 h 5486400"/>
              <a:gd name="connsiteX44" fmla="*/ 11734800 w 11734800"/>
              <a:gd name="connsiteY44" fmla="*/ 5103540 h 5486400"/>
              <a:gd name="connsiteX45" fmla="*/ 11734800 w 11734800"/>
              <a:gd name="connsiteY45" fmla="*/ 5179861 h 5486400"/>
              <a:gd name="connsiteX46" fmla="*/ 11734800 w 11734800"/>
              <a:gd name="connsiteY46" fmla="*/ 5245299 h 5486400"/>
              <a:gd name="connsiteX47" fmla="*/ 11734800 w 11734800"/>
              <a:gd name="connsiteY47" fmla="*/ 5300691 h 5486400"/>
              <a:gd name="connsiteX48" fmla="*/ 11734800 w 11734800"/>
              <a:gd name="connsiteY48" fmla="*/ 5346874 h 5486400"/>
              <a:gd name="connsiteX49" fmla="*/ 11734800 w 11734800"/>
              <a:gd name="connsiteY49" fmla="*/ 5384686 h 5486400"/>
              <a:gd name="connsiteX50" fmla="*/ 11734800 w 11734800"/>
              <a:gd name="connsiteY50" fmla="*/ 5414963 h 5486400"/>
              <a:gd name="connsiteX51" fmla="*/ 11734800 w 11734800"/>
              <a:gd name="connsiteY51" fmla="*/ 5456263 h 5486400"/>
              <a:gd name="connsiteX52" fmla="*/ 11734800 w 11734800"/>
              <a:gd name="connsiteY52" fmla="*/ 5477471 h 5486400"/>
              <a:gd name="connsiteX53" fmla="*/ 11734800 w 11734800"/>
              <a:gd name="connsiteY53" fmla="*/ 5485284 h 5486400"/>
              <a:gd name="connsiteX54" fmla="*/ 11734800 w 11734800"/>
              <a:gd name="connsiteY54" fmla="*/ 5486400 h 5486400"/>
              <a:gd name="connsiteX55" fmla="*/ 9792478 w 11734800"/>
              <a:gd name="connsiteY55" fmla="*/ 5486400 h 5486400"/>
              <a:gd name="connsiteX56" fmla="*/ 5867400 w 11734800"/>
              <a:gd name="connsiteY56" fmla="*/ 5486400 h 5486400"/>
              <a:gd name="connsiteX57" fmla="*/ 5867400 w 11734800"/>
              <a:gd name="connsiteY57" fmla="*/ 5279970 h 5486400"/>
              <a:gd name="connsiteX58" fmla="*/ 5867400 w 11734800"/>
              <a:gd name="connsiteY58" fmla="*/ 3196200 h 5486400"/>
              <a:gd name="connsiteX59" fmla="*/ 5410200 w 11734800"/>
              <a:gd name="connsiteY59" fmla="*/ 2737800 h 5486400"/>
              <a:gd name="connsiteX60" fmla="*/ 0 w 11734800"/>
              <a:gd name="connsiteY60" fmla="*/ 27378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734800" h="5486400">
                <a:moveTo>
                  <a:pt x="0" y="0"/>
                </a:moveTo>
                <a:lnTo>
                  <a:pt x="5867400" y="0"/>
                </a:lnTo>
                <a:lnTo>
                  <a:pt x="6255544" y="0"/>
                </a:lnTo>
                <a:lnTo>
                  <a:pt x="6670265" y="0"/>
                </a:lnTo>
                <a:lnTo>
                  <a:pt x="7059075" y="0"/>
                </a:lnTo>
                <a:lnTo>
                  <a:pt x="7422809" y="0"/>
                </a:lnTo>
                <a:lnTo>
                  <a:pt x="7762303" y="0"/>
                </a:lnTo>
                <a:lnTo>
                  <a:pt x="8078394" y="0"/>
                </a:lnTo>
                <a:lnTo>
                  <a:pt x="8371917" y="0"/>
                </a:lnTo>
                <a:lnTo>
                  <a:pt x="8643707" y="0"/>
                </a:lnTo>
                <a:lnTo>
                  <a:pt x="8894601" y="0"/>
                </a:lnTo>
                <a:lnTo>
                  <a:pt x="9125435" y="0"/>
                </a:lnTo>
                <a:lnTo>
                  <a:pt x="9337045" y="0"/>
                </a:lnTo>
                <a:lnTo>
                  <a:pt x="9530265" y="0"/>
                </a:lnTo>
                <a:lnTo>
                  <a:pt x="9705933" y="0"/>
                </a:lnTo>
                <a:lnTo>
                  <a:pt x="9792478" y="0"/>
                </a:lnTo>
                <a:lnTo>
                  <a:pt x="9864884" y="0"/>
                </a:lnTo>
                <a:lnTo>
                  <a:pt x="10007954" y="0"/>
                </a:lnTo>
                <a:lnTo>
                  <a:pt x="10249793" y="0"/>
                </a:lnTo>
                <a:lnTo>
                  <a:pt x="10438138" y="0"/>
                </a:lnTo>
                <a:lnTo>
                  <a:pt x="10579675" y="0"/>
                </a:lnTo>
                <a:lnTo>
                  <a:pt x="10681092" y="0"/>
                </a:lnTo>
                <a:lnTo>
                  <a:pt x="10749074" y="0"/>
                </a:lnTo>
                <a:lnTo>
                  <a:pt x="10790309" y="0"/>
                </a:lnTo>
                <a:lnTo>
                  <a:pt x="10811484" y="0"/>
                </a:lnTo>
                <a:lnTo>
                  <a:pt x="10820400" y="0"/>
                </a:lnTo>
                <a:cubicBezTo>
                  <a:pt x="11325542" y="0"/>
                  <a:pt x="11734800" y="409257"/>
                  <a:pt x="11734800" y="914400"/>
                </a:cubicBezTo>
                <a:lnTo>
                  <a:pt x="11734800" y="1329770"/>
                </a:lnTo>
                <a:lnTo>
                  <a:pt x="11734800" y="1719188"/>
                </a:lnTo>
                <a:lnTo>
                  <a:pt x="11734800" y="2083492"/>
                </a:lnTo>
                <a:lnTo>
                  <a:pt x="11734800" y="2423517"/>
                </a:lnTo>
                <a:lnTo>
                  <a:pt x="11734800" y="2740103"/>
                </a:lnTo>
                <a:lnTo>
                  <a:pt x="11734800" y="3034085"/>
                </a:lnTo>
                <a:lnTo>
                  <a:pt x="11734800" y="3306301"/>
                </a:lnTo>
                <a:lnTo>
                  <a:pt x="11734800" y="3557588"/>
                </a:lnTo>
                <a:lnTo>
                  <a:pt x="11734800" y="3788783"/>
                </a:lnTo>
                <a:lnTo>
                  <a:pt x="11734800" y="4000724"/>
                </a:lnTo>
                <a:lnTo>
                  <a:pt x="11734800" y="4194247"/>
                </a:lnTo>
                <a:lnTo>
                  <a:pt x="11734800" y="4370189"/>
                </a:lnTo>
                <a:lnTo>
                  <a:pt x="11734800" y="4529389"/>
                </a:lnTo>
                <a:lnTo>
                  <a:pt x="11734800" y="4672682"/>
                </a:lnTo>
                <a:lnTo>
                  <a:pt x="11734800" y="4800907"/>
                </a:lnTo>
                <a:lnTo>
                  <a:pt x="11734800" y="4914900"/>
                </a:lnTo>
                <a:lnTo>
                  <a:pt x="11734800" y="5015499"/>
                </a:lnTo>
                <a:lnTo>
                  <a:pt x="11734800" y="5103540"/>
                </a:lnTo>
                <a:lnTo>
                  <a:pt x="11734800" y="5179861"/>
                </a:lnTo>
                <a:lnTo>
                  <a:pt x="11734800" y="5245299"/>
                </a:lnTo>
                <a:lnTo>
                  <a:pt x="11734800" y="5300691"/>
                </a:lnTo>
                <a:lnTo>
                  <a:pt x="11734800" y="5346874"/>
                </a:lnTo>
                <a:lnTo>
                  <a:pt x="11734800" y="5384686"/>
                </a:lnTo>
                <a:lnTo>
                  <a:pt x="11734800" y="5414963"/>
                </a:lnTo>
                <a:lnTo>
                  <a:pt x="11734800" y="5456263"/>
                </a:lnTo>
                <a:lnTo>
                  <a:pt x="11734800" y="5477471"/>
                </a:lnTo>
                <a:lnTo>
                  <a:pt x="11734800" y="5485284"/>
                </a:lnTo>
                <a:lnTo>
                  <a:pt x="11734800" y="5486400"/>
                </a:lnTo>
                <a:lnTo>
                  <a:pt x="9792478" y="5486400"/>
                </a:lnTo>
                <a:lnTo>
                  <a:pt x="5867400" y="5486400"/>
                </a:lnTo>
                <a:lnTo>
                  <a:pt x="5867400" y="5279970"/>
                </a:lnTo>
                <a:cubicBezTo>
                  <a:pt x="5867400" y="3196200"/>
                  <a:pt x="5867400" y="3196200"/>
                  <a:pt x="5867400" y="3196200"/>
                </a:cubicBezTo>
                <a:cubicBezTo>
                  <a:pt x="5867400" y="2943125"/>
                  <a:pt x="5662614" y="2737800"/>
                  <a:pt x="5410200" y="2737800"/>
                </a:cubicBezTo>
                <a:cubicBezTo>
                  <a:pt x="0" y="2737800"/>
                  <a:pt x="0" y="2737800"/>
                  <a:pt x="0" y="2737800"/>
                </a:cubicBezTo>
                <a:close/>
              </a:path>
            </a:pathLst>
          </a:custGeom>
          <a:noFill/>
        </p:spPr>
        <p:txBody>
          <a:bodyPr wrap="square" lIns="0" tIns="0" rIns="0" bIns="0" anchor="t">
            <a:noAutofit/>
          </a:bodyPr>
          <a:lstStyle>
            <a:lvl1pPr marL="0" indent="0" algn="l" defTabSz="914400" rtl="0" eaLnBrk="1" latinLnBrk="0" hangingPunct="1">
              <a:lnSpc>
                <a:spcPct val="100000"/>
              </a:lnSpc>
              <a:spcBef>
                <a:spcPts val="0"/>
              </a:spcBef>
              <a:buFontTx/>
              <a:buNone/>
              <a:defRPr sz="1700"/>
            </a:lvl1pPr>
          </a:lstStyle>
          <a:p>
            <a:r>
              <a:rPr lang="nl-NL"/>
              <a:t>[Afbeelding]</a:t>
            </a:r>
          </a:p>
        </p:txBody>
      </p:sp>
      <p:sp>
        <p:nvSpPr>
          <p:cNvPr id="9" name="01_Title 5 (JU-Free)">
            <a:extLst>
              <a:ext uri="{FF2B5EF4-FFF2-40B4-BE49-F238E27FC236}">
                <a16:creationId xmlns:a16="http://schemas.microsoft.com/office/drawing/2014/main" id="{9C2D24AD-ACAC-EC17-2307-8EE3E5978C3A}"/>
              </a:ext>
            </a:extLst>
          </p:cNvPr>
          <p:cNvSpPr>
            <a:spLocks noGrp="1"/>
          </p:cNvSpPr>
          <p:nvPr>
            <p:ph type="title" hasCustomPrompt="1"/>
          </p:nvPr>
        </p:nvSpPr>
        <p:spPr bwMode="gray">
          <a:xfrm>
            <a:off x="685800" y="4330700"/>
            <a:ext cx="4864100" cy="1181100"/>
          </a:xfrm>
        </p:spPr>
        <p:txBody>
          <a:bodyPr/>
          <a:lstStyle>
            <a:lvl1pPr>
              <a:defRPr kumimoji="0" sz="3600" b="1" i="0" u="none" baseline="0">
                <a:solidFill>
                  <a:srgbClr val="FFFFFF"/>
                </a:solidFill>
                <a:latin typeface="RijksSansTT" panose="020B0604020202020204" charset="0"/>
              </a:defRPr>
            </a:lvl1pPr>
          </a:lstStyle>
          <a:p>
            <a:r>
              <a:rPr lang="nl-NL" dirty="0"/>
              <a:t>[Titel]</a:t>
            </a:r>
          </a:p>
        </p:txBody>
      </p:sp>
      <p:sp>
        <p:nvSpPr>
          <p:cNvPr id="11" name="03_Subtitle 6[PHJU] (JU-Free)"/>
          <p:cNvSpPr>
            <a:spLocks noGrp="1"/>
          </p:cNvSpPr>
          <p:nvPr>
            <p:ph type="subTitle" idx="1" hasCustomPrompt="1"/>
          </p:nvPr>
        </p:nvSpPr>
        <p:spPr bwMode="gray">
          <a:xfrm>
            <a:off x="685800" y="5676900"/>
            <a:ext cx="4864100" cy="266700"/>
          </a:xfrm>
        </p:spPr>
        <p:txBody>
          <a:bodyPr/>
          <a:lstStyle>
            <a:lvl1pPr marL="0" indent="0" algn="l">
              <a:lnSpc>
                <a:spcPct val="100000"/>
              </a:lnSpc>
              <a:spcBef>
                <a:spcPts val="0"/>
              </a:spcBef>
              <a:buFont typeface="Arial" panose="020B0604020202020204" pitchFamily="34" charset="0"/>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2" name="04_Placeholder 7[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85800" y="5956300"/>
            <a:ext cx="4864100" cy="266700"/>
          </a:xfrm>
        </p:spPr>
        <p:txBody>
          <a:bodyPr/>
          <a:lstStyle>
            <a:lvl1pPr marL="0" indent="0">
              <a:lnSpc>
                <a:spcPct val="100000"/>
              </a:lnSpc>
              <a:spcBef>
                <a:spcPts val="0"/>
              </a:spcBef>
              <a:buNone/>
              <a:defRPr sz="1600">
                <a:solidFill>
                  <a:srgbClr val="FFFFF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190366186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eldia+foto+oranje LO (H1)]">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A063128D-56DC-A344-056D-E2B7791ED1AD}"/>
              </a:ext>
            </a:extLst>
          </p:cNvPr>
          <p:cNvSpPr>
            <a:spLocks/>
          </p:cNvSpPr>
          <p:nvPr userDrawn="1"/>
        </p:nvSpPr>
        <p:spPr bwMode="auto">
          <a:xfrm>
            <a:off x="228600" y="3880800"/>
            <a:ext cx="5867400" cy="2750400"/>
          </a:xfrm>
          <a:custGeom>
            <a:avLst/>
            <a:gdLst>
              <a:gd name="T0" fmla="*/ 0 w 18480"/>
              <a:gd name="T1" fmla="*/ 8640 h 8640"/>
              <a:gd name="T2" fmla="*/ 18480 w 18480"/>
              <a:gd name="T3" fmla="*/ 8640 h 8640"/>
              <a:gd name="T4" fmla="*/ 18480 w 18480"/>
              <a:gd name="T5" fmla="*/ 1440 h 8640"/>
              <a:gd name="T6" fmla="*/ 17040 w 18480"/>
              <a:gd name="T7" fmla="*/ 0 h 8640"/>
              <a:gd name="T8" fmla="*/ 0 w 18480"/>
              <a:gd name="T9" fmla="*/ 0 h 8640"/>
              <a:gd name="T10" fmla="*/ 0 w 18480"/>
              <a:gd name="T11" fmla="*/ 8640 h 8640"/>
            </a:gdLst>
            <a:ahLst/>
            <a:cxnLst>
              <a:cxn ang="0">
                <a:pos x="T0" y="T1"/>
              </a:cxn>
              <a:cxn ang="0">
                <a:pos x="T2" y="T3"/>
              </a:cxn>
              <a:cxn ang="0">
                <a:pos x="T4" y="T5"/>
              </a:cxn>
              <a:cxn ang="0">
                <a:pos x="T6" y="T7"/>
              </a:cxn>
              <a:cxn ang="0">
                <a:pos x="T8" y="T9"/>
              </a:cxn>
              <a:cxn ang="0">
                <a:pos x="T10" y="T11"/>
              </a:cxn>
            </a:cxnLst>
            <a:rect l="0" t="0" r="r" b="b"/>
            <a:pathLst>
              <a:path w="18480" h="8640">
                <a:moveTo>
                  <a:pt x="0" y="8640"/>
                </a:moveTo>
                <a:cubicBezTo>
                  <a:pt x="18480" y="8640"/>
                  <a:pt x="18480" y="8640"/>
                  <a:pt x="18480" y="8640"/>
                </a:cubicBezTo>
                <a:cubicBezTo>
                  <a:pt x="18480" y="1440"/>
                  <a:pt x="18480" y="1440"/>
                  <a:pt x="18480" y="1440"/>
                </a:cubicBezTo>
                <a:cubicBezTo>
                  <a:pt x="18480" y="645"/>
                  <a:pt x="17835" y="0"/>
                  <a:pt x="17040" y="0"/>
                </a:cubicBezTo>
                <a:cubicBezTo>
                  <a:pt x="0" y="0"/>
                  <a:pt x="0" y="0"/>
                  <a:pt x="0" y="0"/>
                </a:cubicBezTo>
                <a:lnTo>
                  <a:pt x="0" y="8640"/>
                </a:lnTo>
                <a:close/>
              </a:path>
            </a:pathLst>
          </a:custGeom>
          <a:solidFill>
            <a:srgbClr val="E17000"/>
          </a:solidFill>
          <a:ln w="3175">
            <a:solidFill>
              <a:srgbClr val="E17000"/>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 name="Logo {PHJU} (JU-Free)" descr="Inspectie van het Onderwijs. Ministerie van Onderwijs, Cultuur en Wetenschap">
            <a:extLst>
              <a:ext uri="{FF2B5EF4-FFF2-40B4-BE49-F238E27FC236}">
                <a16:creationId xmlns:a16="http://schemas.microsoft.com/office/drawing/2014/main" id="{F283B37D-61A1-0665-D68F-01C680EA8AD8}"/>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5" name="TextBox 4 [PHJU]">
            <a:extLst>
              <a:ext uri="{FF2B5EF4-FFF2-40B4-BE49-F238E27FC236}">
                <a16:creationId xmlns:a16="http://schemas.microsoft.com/office/drawing/2014/main" id="{1834C374-A47C-BB49-EC94-896163A73B8B}"/>
              </a:ext>
            </a:extLst>
          </p:cNvPr>
          <p:cNvSpPr>
            <a:spLocks noGrp="1"/>
          </p:cNvSpPr>
          <p:nvPr>
            <p:ph type="pic" sz="quarter" idx="1003" hasCustomPrompt="1"/>
          </p:nvPr>
        </p:nvSpPr>
        <p:spPr>
          <a:xfrm>
            <a:off x="228600" y="1143000"/>
            <a:ext cx="11734800" cy="5486400"/>
          </a:xfrm>
          <a:custGeom>
            <a:avLst/>
            <a:gdLst>
              <a:gd name="connsiteX0" fmla="*/ 0 w 11734800"/>
              <a:gd name="connsiteY0" fmla="*/ 0 h 5486400"/>
              <a:gd name="connsiteX1" fmla="*/ 5867400 w 11734800"/>
              <a:gd name="connsiteY1" fmla="*/ 0 h 5486400"/>
              <a:gd name="connsiteX2" fmla="*/ 6255544 w 11734800"/>
              <a:gd name="connsiteY2" fmla="*/ 0 h 5486400"/>
              <a:gd name="connsiteX3" fmla="*/ 6670265 w 11734800"/>
              <a:gd name="connsiteY3" fmla="*/ 0 h 5486400"/>
              <a:gd name="connsiteX4" fmla="*/ 7059075 w 11734800"/>
              <a:gd name="connsiteY4" fmla="*/ 0 h 5486400"/>
              <a:gd name="connsiteX5" fmla="*/ 7422809 w 11734800"/>
              <a:gd name="connsiteY5" fmla="*/ 0 h 5486400"/>
              <a:gd name="connsiteX6" fmla="*/ 7762303 w 11734800"/>
              <a:gd name="connsiteY6" fmla="*/ 0 h 5486400"/>
              <a:gd name="connsiteX7" fmla="*/ 8078394 w 11734800"/>
              <a:gd name="connsiteY7" fmla="*/ 0 h 5486400"/>
              <a:gd name="connsiteX8" fmla="*/ 8371917 w 11734800"/>
              <a:gd name="connsiteY8" fmla="*/ 0 h 5486400"/>
              <a:gd name="connsiteX9" fmla="*/ 8643707 w 11734800"/>
              <a:gd name="connsiteY9" fmla="*/ 0 h 5486400"/>
              <a:gd name="connsiteX10" fmla="*/ 8894601 w 11734800"/>
              <a:gd name="connsiteY10" fmla="*/ 0 h 5486400"/>
              <a:gd name="connsiteX11" fmla="*/ 9125435 w 11734800"/>
              <a:gd name="connsiteY11" fmla="*/ 0 h 5486400"/>
              <a:gd name="connsiteX12" fmla="*/ 9337045 w 11734800"/>
              <a:gd name="connsiteY12" fmla="*/ 0 h 5486400"/>
              <a:gd name="connsiteX13" fmla="*/ 9530265 w 11734800"/>
              <a:gd name="connsiteY13" fmla="*/ 0 h 5486400"/>
              <a:gd name="connsiteX14" fmla="*/ 9705933 w 11734800"/>
              <a:gd name="connsiteY14" fmla="*/ 0 h 5486400"/>
              <a:gd name="connsiteX15" fmla="*/ 9792478 w 11734800"/>
              <a:gd name="connsiteY15" fmla="*/ 0 h 5486400"/>
              <a:gd name="connsiteX16" fmla="*/ 9864884 w 11734800"/>
              <a:gd name="connsiteY16" fmla="*/ 0 h 5486400"/>
              <a:gd name="connsiteX17" fmla="*/ 10007954 w 11734800"/>
              <a:gd name="connsiteY17" fmla="*/ 0 h 5486400"/>
              <a:gd name="connsiteX18" fmla="*/ 10249793 w 11734800"/>
              <a:gd name="connsiteY18" fmla="*/ 0 h 5486400"/>
              <a:gd name="connsiteX19" fmla="*/ 10438138 w 11734800"/>
              <a:gd name="connsiteY19" fmla="*/ 0 h 5486400"/>
              <a:gd name="connsiteX20" fmla="*/ 10579675 w 11734800"/>
              <a:gd name="connsiteY20" fmla="*/ 0 h 5486400"/>
              <a:gd name="connsiteX21" fmla="*/ 10681092 w 11734800"/>
              <a:gd name="connsiteY21" fmla="*/ 0 h 5486400"/>
              <a:gd name="connsiteX22" fmla="*/ 10749074 w 11734800"/>
              <a:gd name="connsiteY22" fmla="*/ 0 h 5486400"/>
              <a:gd name="connsiteX23" fmla="*/ 10790309 w 11734800"/>
              <a:gd name="connsiteY23" fmla="*/ 0 h 5486400"/>
              <a:gd name="connsiteX24" fmla="*/ 10811484 w 11734800"/>
              <a:gd name="connsiteY24" fmla="*/ 0 h 5486400"/>
              <a:gd name="connsiteX25" fmla="*/ 10820400 w 11734800"/>
              <a:gd name="connsiteY25" fmla="*/ 0 h 5486400"/>
              <a:gd name="connsiteX26" fmla="*/ 11734800 w 11734800"/>
              <a:gd name="connsiteY26" fmla="*/ 914400 h 5486400"/>
              <a:gd name="connsiteX27" fmla="*/ 11734800 w 11734800"/>
              <a:gd name="connsiteY27" fmla="*/ 1329770 h 5486400"/>
              <a:gd name="connsiteX28" fmla="*/ 11734800 w 11734800"/>
              <a:gd name="connsiteY28" fmla="*/ 1719188 h 5486400"/>
              <a:gd name="connsiteX29" fmla="*/ 11734800 w 11734800"/>
              <a:gd name="connsiteY29" fmla="*/ 2083492 h 5486400"/>
              <a:gd name="connsiteX30" fmla="*/ 11734800 w 11734800"/>
              <a:gd name="connsiteY30" fmla="*/ 2423517 h 5486400"/>
              <a:gd name="connsiteX31" fmla="*/ 11734800 w 11734800"/>
              <a:gd name="connsiteY31" fmla="*/ 2740103 h 5486400"/>
              <a:gd name="connsiteX32" fmla="*/ 11734800 w 11734800"/>
              <a:gd name="connsiteY32" fmla="*/ 3034085 h 5486400"/>
              <a:gd name="connsiteX33" fmla="*/ 11734800 w 11734800"/>
              <a:gd name="connsiteY33" fmla="*/ 3306301 h 5486400"/>
              <a:gd name="connsiteX34" fmla="*/ 11734800 w 11734800"/>
              <a:gd name="connsiteY34" fmla="*/ 3557588 h 5486400"/>
              <a:gd name="connsiteX35" fmla="*/ 11734800 w 11734800"/>
              <a:gd name="connsiteY35" fmla="*/ 3788783 h 5486400"/>
              <a:gd name="connsiteX36" fmla="*/ 11734800 w 11734800"/>
              <a:gd name="connsiteY36" fmla="*/ 4000724 h 5486400"/>
              <a:gd name="connsiteX37" fmla="*/ 11734800 w 11734800"/>
              <a:gd name="connsiteY37" fmla="*/ 4194247 h 5486400"/>
              <a:gd name="connsiteX38" fmla="*/ 11734800 w 11734800"/>
              <a:gd name="connsiteY38" fmla="*/ 4370189 h 5486400"/>
              <a:gd name="connsiteX39" fmla="*/ 11734800 w 11734800"/>
              <a:gd name="connsiteY39" fmla="*/ 4529389 h 5486400"/>
              <a:gd name="connsiteX40" fmla="*/ 11734800 w 11734800"/>
              <a:gd name="connsiteY40" fmla="*/ 4672682 h 5486400"/>
              <a:gd name="connsiteX41" fmla="*/ 11734800 w 11734800"/>
              <a:gd name="connsiteY41" fmla="*/ 4800907 h 5486400"/>
              <a:gd name="connsiteX42" fmla="*/ 11734800 w 11734800"/>
              <a:gd name="connsiteY42" fmla="*/ 4914900 h 5486400"/>
              <a:gd name="connsiteX43" fmla="*/ 11734800 w 11734800"/>
              <a:gd name="connsiteY43" fmla="*/ 5015499 h 5486400"/>
              <a:gd name="connsiteX44" fmla="*/ 11734800 w 11734800"/>
              <a:gd name="connsiteY44" fmla="*/ 5103540 h 5486400"/>
              <a:gd name="connsiteX45" fmla="*/ 11734800 w 11734800"/>
              <a:gd name="connsiteY45" fmla="*/ 5179861 h 5486400"/>
              <a:gd name="connsiteX46" fmla="*/ 11734800 w 11734800"/>
              <a:gd name="connsiteY46" fmla="*/ 5245299 h 5486400"/>
              <a:gd name="connsiteX47" fmla="*/ 11734800 w 11734800"/>
              <a:gd name="connsiteY47" fmla="*/ 5300691 h 5486400"/>
              <a:gd name="connsiteX48" fmla="*/ 11734800 w 11734800"/>
              <a:gd name="connsiteY48" fmla="*/ 5346874 h 5486400"/>
              <a:gd name="connsiteX49" fmla="*/ 11734800 w 11734800"/>
              <a:gd name="connsiteY49" fmla="*/ 5384686 h 5486400"/>
              <a:gd name="connsiteX50" fmla="*/ 11734800 w 11734800"/>
              <a:gd name="connsiteY50" fmla="*/ 5414963 h 5486400"/>
              <a:gd name="connsiteX51" fmla="*/ 11734800 w 11734800"/>
              <a:gd name="connsiteY51" fmla="*/ 5456263 h 5486400"/>
              <a:gd name="connsiteX52" fmla="*/ 11734800 w 11734800"/>
              <a:gd name="connsiteY52" fmla="*/ 5477471 h 5486400"/>
              <a:gd name="connsiteX53" fmla="*/ 11734800 w 11734800"/>
              <a:gd name="connsiteY53" fmla="*/ 5485284 h 5486400"/>
              <a:gd name="connsiteX54" fmla="*/ 11734800 w 11734800"/>
              <a:gd name="connsiteY54" fmla="*/ 5486400 h 5486400"/>
              <a:gd name="connsiteX55" fmla="*/ 9792478 w 11734800"/>
              <a:gd name="connsiteY55" fmla="*/ 5486400 h 5486400"/>
              <a:gd name="connsiteX56" fmla="*/ 5867400 w 11734800"/>
              <a:gd name="connsiteY56" fmla="*/ 5486400 h 5486400"/>
              <a:gd name="connsiteX57" fmla="*/ 5867400 w 11734800"/>
              <a:gd name="connsiteY57" fmla="*/ 5279970 h 5486400"/>
              <a:gd name="connsiteX58" fmla="*/ 5867400 w 11734800"/>
              <a:gd name="connsiteY58" fmla="*/ 3196200 h 5486400"/>
              <a:gd name="connsiteX59" fmla="*/ 5410200 w 11734800"/>
              <a:gd name="connsiteY59" fmla="*/ 2737800 h 5486400"/>
              <a:gd name="connsiteX60" fmla="*/ 0 w 11734800"/>
              <a:gd name="connsiteY60" fmla="*/ 27378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734800" h="5486400">
                <a:moveTo>
                  <a:pt x="0" y="0"/>
                </a:moveTo>
                <a:lnTo>
                  <a:pt x="5867400" y="0"/>
                </a:lnTo>
                <a:lnTo>
                  <a:pt x="6255544" y="0"/>
                </a:lnTo>
                <a:lnTo>
                  <a:pt x="6670265" y="0"/>
                </a:lnTo>
                <a:lnTo>
                  <a:pt x="7059075" y="0"/>
                </a:lnTo>
                <a:lnTo>
                  <a:pt x="7422809" y="0"/>
                </a:lnTo>
                <a:lnTo>
                  <a:pt x="7762303" y="0"/>
                </a:lnTo>
                <a:lnTo>
                  <a:pt x="8078394" y="0"/>
                </a:lnTo>
                <a:lnTo>
                  <a:pt x="8371917" y="0"/>
                </a:lnTo>
                <a:lnTo>
                  <a:pt x="8643707" y="0"/>
                </a:lnTo>
                <a:lnTo>
                  <a:pt x="8894601" y="0"/>
                </a:lnTo>
                <a:lnTo>
                  <a:pt x="9125435" y="0"/>
                </a:lnTo>
                <a:lnTo>
                  <a:pt x="9337045" y="0"/>
                </a:lnTo>
                <a:lnTo>
                  <a:pt x="9530265" y="0"/>
                </a:lnTo>
                <a:lnTo>
                  <a:pt x="9705933" y="0"/>
                </a:lnTo>
                <a:lnTo>
                  <a:pt x="9792478" y="0"/>
                </a:lnTo>
                <a:lnTo>
                  <a:pt x="9864884" y="0"/>
                </a:lnTo>
                <a:lnTo>
                  <a:pt x="10007954" y="0"/>
                </a:lnTo>
                <a:lnTo>
                  <a:pt x="10249793" y="0"/>
                </a:lnTo>
                <a:lnTo>
                  <a:pt x="10438138" y="0"/>
                </a:lnTo>
                <a:lnTo>
                  <a:pt x="10579675" y="0"/>
                </a:lnTo>
                <a:lnTo>
                  <a:pt x="10681092" y="0"/>
                </a:lnTo>
                <a:lnTo>
                  <a:pt x="10749074" y="0"/>
                </a:lnTo>
                <a:lnTo>
                  <a:pt x="10790309" y="0"/>
                </a:lnTo>
                <a:lnTo>
                  <a:pt x="10811484" y="0"/>
                </a:lnTo>
                <a:lnTo>
                  <a:pt x="10820400" y="0"/>
                </a:lnTo>
                <a:cubicBezTo>
                  <a:pt x="11325542" y="0"/>
                  <a:pt x="11734800" y="409257"/>
                  <a:pt x="11734800" y="914400"/>
                </a:cubicBezTo>
                <a:lnTo>
                  <a:pt x="11734800" y="1329770"/>
                </a:lnTo>
                <a:lnTo>
                  <a:pt x="11734800" y="1719188"/>
                </a:lnTo>
                <a:lnTo>
                  <a:pt x="11734800" y="2083492"/>
                </a:lnTo>
                <a:lnTo>
                  <a:pt x="11734800" y="2423517"/>
                </a:lnTo>
                <a:lnTo>
                  <a:pt x="11734800" y="2740103"/>
                </a:lnTo>
                <a:lnTo>
                  <a:pt x="11734800" y="3034085"/>
                </a:lnTo>
                <a:lnTo>
                  <a:pt x="11734800" y="3306301"/>
                </a:lnTo>
                <a:lnTo>
                  <a:pt x="11734800" y="3557588"/>
                </a:lnTo>
                <a:lnTo>
                  <a:pt x="11734800" y="3788783"/>
                </a:lnTo>
                <a:lnTo>
                  <a:pt x="11734800" y="4000724"/>
                </a:lnTo>
                <a:lnTo>
                  <a:pt x="11734800" y="4194247"/>
                </a:lnTo>
                <a:lnTo>
                  <a:pt x="11734800" y="4370189"/>
                </a:lnTo>
                <a:lnTo>
                  <a:pt x="11734800" y="4529389"/>
                </a:lnTo>
                <a:lnTo>
                  <a:pt x="11734800" y="4672682"/>
                </a:lnTo>
                <a:lnTo>
                  <a:pt x="11734800" y="4800907"/>
                </a:lnTo>
                <a:lnTo>
                  <a:pt x="11734800" y="4914900"/>
                </a:lnTo>
                <a:lnTo>
                  <a:pt x="11734800" y="5015499"/>
                </a:lnTo>
                <a:lnTo>
                  <a:pt x="11734800" y="5103540"/>
                </a:lnTo>
                <a:lnTo>
                  <a:pt x="11734800" y="5179861"/>
                </a:lnTo>
                <a:lnTo>
                  <a:pt x="11734800" y="5245299"/>
                </a:lnTo>
                <a:lnTo>
                  <a:pt x="11734800" y="5300691"/>
                </a:lnTo>
                <a:lnTo>
                  <a:pt x="11734800" y="5346874"/>
                </a:lnTo>
                <a:lnTo>
                  <a:pt x="11734800" y="5384686"/>
                </a:lnTo>
                <a:lnTo>
                  <a:pt x="11734800" y="5414963"/>
                </a:lnTo>
                <a:lnTo>
                  <a:pt x="11734800" y="5456263"/>
                </a:lnTo>
                <a:lnTo>
                  <a:pt x="11734800" y="5477471"/>
                </a:lnTo>
                <a:lnTo>
                  <a:pt x="11734800" y="5485284"/>
                </a:lnTo>
                <a:lnTo>
                  <a:pt x="11734800" y="5486400"/>
                </a:lnTo>
                <a:lnTo>
                  <a:pt x="9792478" y="5486400"/>
                </a:lnTo>
                <a:lnTo>
                  <a:pt x="5867400" y="5486400"/>
                </a:lnTo>
                <a:lnTo>
                  <a:pt x="5867400" y="5279970"/>
                </a:lnTo>
                <a:cubicBezTo>
                  <a:pt x="5867400" y="3196200"/>
                  <a:pt x="5867400" y="3196200"/>
                  <a:pt x="5867400" y="3196200"/>
                </a:cubicBezTo>
                <a:cubicBezTo>
                  <a:pt x="5867400" y="2943125"/>
                  <a:pt x="5662614" y="2737800"/>
                  <a:pt x="5410200" y="2737800"/>
                </a:cubicBezTo>
                <a:cubicBezTo>
                  <a:pt x="0" y="2737800"/>
                  <a:pt x="0" y="2737800"/>
                  <a:pt x="0" y="2737800"/>
                </a:cubicBezTo>
                <a:close/>
              </a:path>
            </a:pathLst>
          </a:custGeom>
          <a:noFill/>
        </p:spPr>
        <p:txBody>
          <a:bodyPr wrap="square" lIns="0" tIns="0" rIns="0" bIns="0" anchor="t">
            <a:noAutofit/>
          </a:bodyPr>
          <a:lstStyle>
            <a:lvl1pPr marL="0" indent="0" algn="l" defTabSz="914400" rtl="0" eaLnBrk="1" latinLnBrk="0" hangingPunct="1">
              <a:lnSpc>
                <a:spcPct val="100000"/>
              </a:lnSpc>
              <a:spcBef>
                <a:spcPts val="0"/>
              </a:spcBef>
              <a:buFontTx/>
              <a:buNone/>
              <a:defRPr sz="1700"/>
            </a:lvl1pPr>
          </a:lstStyle>
          <a:p>
            <a:r>
              <a:rPr lang="nl-NL"/>
              <a:t>[Afbeelding]</a:t>
            </a:r>
          </a:p>
        </p:txBody>
      </p:sp>
      <p:sp>
        <p:nvSpPr>
          <p:cNvPr id="9" name="01_Title 5 (JU-Free)">
            <a:extLst>
              <a:ext uri="{FF2B5EF4-FFF2-40B4-BE49-F238E27FC236}">
                <a16:creationId xmlns:a16="http://schemas.microsoft.com/office/drawing/2014/main" id="{9C2D24AD-ACAC-EC17-2307-8EE3E5978C3A}"/>
              </a:ext>
            </a:extLst>
          </p:cNvPr>
          <p:cNvSpPr>
            <a:spLocks noGrp="1"/>
          </p:cNvSpPr>
          <p:nvPr>
            <p:ph type="title" hasCustomPrompt="1"/>
          </p:nvPr>
        </p:nvSpPr>
        <p:spPr bwMode="gray">
          <a:xfrm>
            <a:off x="685800" y="4330700"/>
            <a:ext cx="4864100" cy="1181100"/>
          </a:xfrm>
        </p:spPr>
        <p:txBody>
          <a:bodyPr/>
          <a:lstStyle>
            <a:lvl1pPr>
              <a:defRPr kumimoji="0" sz="3600" b="1" i="0" u="none" baseline="0">
                <a:solidFill>
                  <a:srgbClr val="FFFFFF"/>
                </a:solidFill>
                <a:latin typeface="RijksSansTT" panose="020B0604020202020204" charset="0"/>
              </a:defRPr>
            </a:lvl1pPr>
          </a:lstStyle>
          <a:p>
            <a:r>
              <a:rPr lang="nl-NL" dirty="0"/>
              <a:t>[Titel]</a:t>
            </a:r>
          </a:p>
        </p:txBody>
      </p:sp>
      <p:sp>
        <p:nvSpPr>
          <p:cNvPr id="11" name="03_Subtitle 6[PHJU] (JU-Free)"/>
          <p:cNvSpPr>
            <a:spLocks noGrp="1"/>
          </p:cNvSpPr>
          <p:nvPr>
            <p:ph type="subTitle" idx="1" hasCustomPrompt="1"/>
          </p:nvPr>
        </p:nvSpPr>
        <p:spPr bwMode="gray">
          <a:xfrm>
            <a:off x="685800" y="5676900"/>
            <a:ext cx="4864100" cy="266700"/>
          </a:xfrm>
        </p:spPr>
        <p:txBody>
          <a:bodyPr/>
          <a:lstStyle>
            <a:lvl1pPr marL="0" indent="0" algn="l">
              <a:lnSpc>
                <a:spcPct val="100000"/>
              </a:lnSpc>
              <a:spcBef>
                <a:spcPts val="0"/>
              </a:spcBef>
              <a:buFont typeface="Arial" panose="020B0604020202020204" pitchFamily="34" charset="0"/>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2" name="04_Placeholder 7[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85800" y="5956300"/>
            <a:ext cx="4864100" cy="266700"/>
          </a:xfrm>
        </p:spPr>
        <p:txBody>
          <a:bodyPr/>
          <a:lstStyle>
            <a:lvl1pPr marL="0" indent="0">
              <a:lnSpc>
                <a:spcPct val="100000"/>
              </a:lnSpc>
              <a:spcBef>
                <a:spcPts val="0"/>
              </a:spcBef>
              <a:buNone/>
              <a:defRPr sz="1600">
                <a:solidFill>
                  <a:srgbClr val="FFFFF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212731637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eldia+foto+roze LO (H1)]">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A063128D-56DC-A344-056D-E2B7791ED1AD}"/>
              </a:ext>
            </a:extLst>
          </p:cNvPr>
          <p:cNvSpPr>
            <a:spLocks/>
          </p:cNvSpPr>
          <p:nvPr userDrawn="1"/>
        </p:nvSpPr>
        <p:spPr bwMode="auto">
          <a:xfrm>
            <a:off x="228600" y="3880800"/>
            <a:ext cx="5867400" cy="2750400"/>
          </a:xfrm>
          <a:custGeom>
            <a:avLst/>
            <a:gdLst>
              <a:gd name="T0" fmla="*/ 0 w 18480"/>
              <a:gd name="T1" fmla="*/ 8640 h 8640"/>
              <a:gd name="T2" fmla="*/ 18480 w 18480"/>
              <a:gd name="T3" fmla="*/ 8640 h 8640"/>
              <a:gd name="T4" fmla="*/ 18480 w 18480"/>
              <a:gd name="T5" fmla="*/ 1440 h 8640"/>
              <a:gd name="T6" fmla="*/ 17040 w 18480"/>
              <a:gd name="T7" fmla="*/ 0 h 8640"/>
              <a:gd name="T8" fmla="*/ 0 w 18480"/>
              <a:gd name="T9" fmla="*/ 0 h 8640"/>
              <a:gd name="T10" fmla="*/ 0 w 18480"/>
              <a:gd name="T11" fmla="*/ 8640 h 8640"/>
            </a:gdLst>
            <a:ahLst/>
            <a:cxnLst>
              <a:cxn ang="0">
                <a:pos x="T0" y="T1"/>
              </a:cxn>
              <a:cxn ang="0">
                <a:pos x="T2" y="T3"/>
              </a:cxn>
              <a:cxn ang="0">
                <a:pos x="T4" y="T5"/>
              </a:cxn>
              <a:cxn ang="0">
                <a:pos x="T6" y="T7"/>
              </a:cxn>
              <a:cxn ang="0">
                <a:pos x="T8" y="T9"/>
              </a:cxn>
              <a:cxn ang="0">
                <a:pos x="T10" y="T11"/>
              </a:cxn>
            </a:cxnLst>
            <a:rect l="0" t="0" r="r" b="b"/>
            <a:pathLst>
              <a:path w="18480" h="8640">
                <a:moveTo>
                  <a:pt x="0" y="8640"/>
                </a:moveTo>
                <a:cubicBezTo>
                  <a:pt x="18480" y="8640"/>
                  <a:pt x="18480" y="8640"/>
                  <a:pt x="18480" y="8640"/>
                </a:cubicBezTo>
                <a:cubicBezTo>
                  <a:pt x="18480" y="1440"/>
                  <a:pt x="18480" y="1440"/>
                  <a:pt x="18480" y="1440"/>
                </a:cubicBezTo>
                <a:cubicBezTo>
                  <a:pt x="18480" y="645"/>
                  <a:pt x="17835" y="0"/>
                  <a:pt x="17040" y="0"/>
                </a:cubicBezTo>
                <a:cubicBezTo>
                  <a:pt x="0" y="0"/>
                  <a:pt x="0" y="0"/>
                  <a:pt x="0" y="0"/>
                </a:cubicBezTo>
                <a:lnTo>
                  <a:pt x="0" y="8640"/>
                </a:lnTo>
                <a:close/>
              </a:path>
            </a:pathLst>
          </a:custGeom>
          <a:solidFill>
            <a:srgbClr val="F092CD"/>
          </a:solidFill>
          <a:ln w="3175">
            <a:solidFill>
              <a:srgbClr val="F092CD"/>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 name="Logo {PHJU} (JU-Free)" descr="Inspectie van het Onderwijs. Ministerie van Onderwijs, Cultuur en Wetenschap">
            <a:extLst>
              <a:ext uri="{FF2B5EF4-FFF2-40B4-BE49-F238E27FC236}">
                <a16:creationId xmlns:a16="http://schemas.microsoft.com/office/drawing/2014/main" id="{F283B37D-61A1-0665-D68F-01C680EA8AD8}"/>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5" name="TextBox 4 [PHJU]">
            <a:extLst>
              <a:ext uri="{FF2B5EF4-FFF2-40B4-BE49-F238E27FC236}">
                <a16:creationId xmlns:a16="http://schemas.microsoft.com/office/drawing/2014/main" id="{1834C374-A47C-BB49-EC94-896163A73B8B}"/>
              </a:ext>
            </a:extLst>
          </p:cNvPr>
          <p:cNvSpPr>
            <a:spLocks noGrp="1"/>
          </p:cNvSpPr>
          <p:nvPr>
            <p:ph type="pic" sz="quarter" idx="1003" hasCustomPrompt="1"/>
          </p:nvPr>
        </p:nvSpPr>
        <p:spPr>
          <a:xfrm>
            <a:off x="228600" y="1143000"/>
            <a:ext cx="11734800" cy="5486400"/>
          </a:xfrm>
          <a:custGeom>
            <a:avLst/>
            <a:gdLst>
              <a:gd name="connsiteX0" fmla="*/ 0 w 11734800"/>
              <a:gd name="connsiteY0" fmla="*/ 0 h 5486400"/>
              <a:gd name="connsiteX1" fmla="*/ 5867400 w 11734800"/>
              <a:gd name="connsiteY1" fmla="*/ 0 h 5486400"/>
              <a:gd name="connsiteX2" fmla="*/ 6255544 w 11734800"/>
              <a:gd name="connsiteY2" fmla="*/ 0 h 5486400"/>
              <a:gd name="connsiteX3" fmla="*/ 6670265 w 11734800"/>
              <a:gd name="connsiteY3" fmla="*/ 0 h 5486400"/>
              <a:gd name="connsiteX4" fmla="*/ 7059075 w 11734800"/>
              <a:gd name="connsiteY4" fmla="*/ 0 h 5486400"/>
              <a:gd name="connsiteX5" fmla="*/ 7422809 w 11734800"/>
              <a:gd name="connsiteY5" fmla="*/ 0 h 5486400"/>
              <a:gd name="connsiteX6" fmla="*/ 7762303 w 11734800"/>
              <a:gd name="connsiteY6" fmla="*/ 0 h 5486400"/>
              <a:gd name="connsiteX7" fmla="*/ 8078394 w 11734800"/>
              <a:gd name="connsiteY7" fmla="*/ 0 h 5486400"/>
              <a:gd name="connsiteX8" fmla="*/ 8371917 w 11734800"/>
              <a:gd name="connsiteY8" fmla="*/ 0 h 5486400"/>
              <a:gd name="connsiteX9" fmla="*/ 8643707 w 11734800"/>
              <a:gd name="connsiteY9" fmla="*/ 0 h 5486400"/>
              <a:gd name="connsiteX10" fmla="*/ 8894601 w 11734800"/>
              <a:gd name="connsiteY10" fmla="*/ 0 h 5486400"/>
              <a:gd name="connsiteX11" fmla="*/ 9125435 w 11734800"/>
              <a:gd name="connsiteY11" fmla="*/ 0 h 5486400"/>
              <a:gd name="connsiteX12" fmla="*/ 9337045 w 11734800"/>
              <a:gd name="connsiteY12" fmla="*/ 0 h 5486400"/>
              <a:gd name="connsiteX13" fmla="*/ 9530265 w 11734800"/>
              <a:gd name="connsiteY13" fmla="*/ 0 h 5486400"/>
              <a:gd name="connsiteX14" fmla="*/ 9705933 w 11734800"/>
              <a:gd name="connsiteY14" fmla="*/ 0 h 5486400"/>
              <a:gd name="connsiteX15" fmla="*/ 9792478 w 11734800"/>
              <a:gd name="connsiteY15" fmla="*/ 0 h 5486400"/>
              <a:gd name="connsiteX16" fmla="*/ 9864884 w 11734800"/>
              <a:gd name="connsiteY16" fmla="*/ 0 h 5486400"/>
              <a:gd name="connsiteX17" fmla="*/ 10007954 w 11734800"/>
              <a:gd name="connsiteY17" fmla="*/ 0 h 5486400"/>
              <a:gd name="connsiteX18" fmla="*/ 10249793 w 11734800"/>
              <a:gd name="connsiteY18" fmla="*/ 0 h 5486400"/>
              <a:gd name="connsiteX19" fmla="*/ 10438138 w 11734800"/>
              <a:gd name="connsiteY19" fmla="*/ 0 h 5486400"/>
              <a:gd name="connsiteX20" fmla="*/ 10579675 w 11734800"/>
              <a:gd name="connsiteY20" fmla="*/ 0 h 5486400"/>
              <a:gd name="connsiteX21" fmla="*/ 10681092 w 11734800"/>
              <a:gd name="connsiteY21" fmla="*/ 0 h 5486400"/>
              <a:gd name="connsiteX22" fmla="*/ 10749074 w 11734800"/>
              <a:gd name="connsiteY22" fmla="*/ 0 h 5486400"/>
              <a:gd name="connsiteX23" fmla="*/ 10790309 w 11734800"/>
              <a:gd name="connsiteY23" fmla="*/ 0 h 5486400"/>
              <a:gd name="connsiteX24" fmla="*/ 10811484 w 11734800"/>
              <a:gd name="connsiteY24" fmla="*/ 0 h 5486400"/>
              <a:gd name="connsiteX25" fmla="*/ 10820400 w 11734800"/>
              <a:gd name="connsiteY25" fmla="*/ 0 h 5486400"/>
              <a:gd name="connsiteX26" fmla="*/ 11734800 w 11734800"/>
              <a:gd name="connsiteY26" fmla="*/ 914400 h 5486400"/>
              <a:gd name="connsiteX27" fmla="*/ 11734800 w 11734800"/>
              <a:gd name="connsiteY27" fmla="*/ 1329770 h 5486400"/>
              <a:gd name="connsiteX28" fmla="*/ 11734800 w 11734800"/>
              <a:gd name="connsiteY28" fmla="*/ 1719188 h 5486400"/>
              <a:gd name="connsiteX29" fmla="*/ 11734800 w 11734800"/>
              <a:gd name="connsiteY29" fmla="*/ 2083492 h 5486400"/>
              <a:gd name="connsiteX30" fmla="*/ 11734800 w 11734800"/>
              <a:gd name="connsiteY30" fmla="*/ 2423517 h 5486400"/>
              <a:gd name="connsiteX31" fmla="*/ 11734800 w 11734800"/>
              <a:gd name="connsiteY31" fmla="*/ 2740103 h 5486400"/>
              <a:gd name="connsiteX32" fmla="*/ 11734800 w 11734800"/>
              <a:gd name="connsiteY32" fmla="*/ 3034085 h 5486400"/>
              <a:gd name="connsiteX33" fmla="*/ 11734800 w 11734800"/>
              <a:gd name="connsiteY33" fmla="*/ 3306301 h 5486400"/>
              <a:gd name="connsiteX34" fmla="*/ 11734800 w 11734800"/>
              <a:gd name="connsiteY34" fmla="*/ 3557588 h 5486400"/>
              <a:gd name="connsiteX35" fmla="*/ 11734800 w 11734800"/>
              <a:gd name="connsiteY35" fmla="*/ 3788783 h 5486400"/>
              <a:gd name="connsiteX36" fmla="*/ 11734800 w 11734800"/>
              <a:gd name="connsiteY36" fmla="*/ 4000724 h 5486400"/>
              <a:gd name="connsiteX37" fmla="*/ 11734800 w 11734800"/>
              <a:gd name="connsiteY37" fmla="*/ 4194247 h 5486400"/>
              <a:gd name="connsiteX38" fmla="*/ 11734800 w 11734800"/>
              <a:gd name="connsiteY38" fmla="*/ 4370189 h 5486400"/>
              <a:gd name="connsiteX39" fmla="*/ 11734800 w 11734800"/>
              <a:gd name="connsiteY39" fmla="*/ 4529389 h 5486400"/>
              <a:gd name="connsiteX40" fmla="*/ 11734800 w 11734800"/>
              <a:gd name="connsiteY40" fmla="*/ 4672682 h 5486400"/>
              <a:gd name="connsiteX41" fmla="*/ 11734800 w 11734800"/>
              <a:gd name="connsiteY41" fmla="*/ 4800907 h 5486400"/>
              <a:gd name="connsiteX42" fmla="*/ 11734800 w 11734800"/>
              <a:gd name="connsiteY42" fmla="*/ 4914900 h 5486400"/>
              <a:gd name="connsiteX43" fmla="*/ 11734800 w 11734800"/>
              <a:gd name="connsiteY43" fmla="*/ 5015499 h 5486400"/>
              <a:gd name="connsiteX44" fmla="*/ 11734800 w 11734800"/>
              <a:gd name="connsiteY44" fmla="*/ 5103540 h 5486400"/>
              <a:gd name="connsiteX45" fmla="*/ 11734800 w 11734800"/>
              <a:gd name="connsiteY45" fmla="*/ 5179861 h 5486400"/>
              <a:gd name="connsiteX46" fmla="*/ 11734800 w 11734800"/>
              <a:gd name="connsiteY46" fmla="*/ 5245299 h 5486400"/>
              <a:gd name="connsiteX47" fmla="*/ 11734800 w 11734800"/>
              <a:gd name="connsiteY47" fmla="*/ 5300691 h 5486400"/>
              <a:gd name="connsiteX48" fmla="*/ 11734800 w 11734800"/>
              <a:gd name="connsiteY48" fmla="*/ 5346874 h 5486400"/>
              <a:gd name="connsiteX49" fmla="*/ 11734800 w 11734800"/>
              <a:gd name="connsiteY49" fmla="*/ 5384686 h 5486400"/>
              <a:gd name="connsiteX50" fmla="*/ 11734800 w 11734800"/>
              <a:gd name="connsiteY50" fmla="*/ 5414963 h 5486400"/>
              <a:gd name="connsiteX51" fmla="*/ 11734800 w 11734800"/>
              <a:gd name="connsiteY51" fmla="*/ 5456263 h 5486400"/>
              <a:gd name="connsiteX52" fmla="*/ 11734800 w 11734800"/>
              <a:gd name="connsiteY52" fmla="*/ 5477471 h 5486400"/>
              <a:gd name="connsiteX53" fmla="*/ 11734800 w 11734800"/>
              <a:gd name="connsiteY53" fmla="*/ 5485284 h 5486400"/>
              <a:gd name="connsiteX54" fmla="*/ 11734800 w 11734800"/>
              <a:gd name="connsiteY54" fmla="*/ 5486400 h 5486400"/>
              <a:gd name="connsiteX55" fmla="*/ 9792478 w 11734800"/>
              <a:gd name="connsiteY55" fmla="*/ 5486400 h 5486400"/>
              <a:gd name="connsiteX56" fmla="*/ 5867400 w 11734800"/>
              <a:gd name="connsiteY56" fmla="*/ 5486400 h 5486400"/>
              <a:gd name="connsiteX57" fmla="*/ 5867400 w 11734800"/>
              <a:gd name="connsiteY57" fmla="*/ 5279970 h 5486400"/>
              <a:gd name="connsiteX58" fmla="*/ 5867400 w 11734800"/>
              <a:gd name="connsiteY58" fmla="*/ 3196200 h 5486400"/>
              <a:gd name="connsiteX59" fmla="*/ 5410200 w 11734800"/>
              <a:gd name="connsiteY59" fmla="*/ 2737800 h 5486400"/>
              <a:gd name="connsiteX60" fmla="*/ 0 w 11734800"/>
              <a:gd name="connsiteY60" fmla="*/ 27378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734800" h="5486400">
                <a:moveTo>
                  <a:pt x="0" y="0"/>
                </a:moveTo>
                <a:lnTo>
                  <a:pt x="5867400" y="0"/>
                </a:lnTo>
                <a:lnTo>
                  <a:pt x="6255544" y="0"/>
                </a:lnTo>
                <a:lnTo>
                  <a:pt x="6670265" y="0"/>
                </a:lnTo>
                <a:lnTo>
                  <a:pt x="7059075" y="0"/>
                </a:lnTo>
                <a:lnTo>
                  <a:pt x="7422809" y="0"/>
                </a:lnTo>
                <a:lnTo>
                  <a:pt x="7762303" y="0"/>
                </a:lnTo>
                <a:lnTo>
                  <a:pt x="8078394" y="0"/>
                </a:lnTo>
                <a:lnTo>
                  <a:pt x="8371917" y="0"/>
                </a:lnTo>
                <a:lnTo>
                  <a:pt x="8643707" y="0"/>
                </a:lnTo>
                <a:lnTo>
                  <a:pt x="8894601" y="0"/>
                </a:lnTo>
                <a:lnTo>
                  <a:pt x="9125435" y="0"/>
                </a:lnTo>
                <a:lnTo>
                  <a:pt x="9337045" y="0"/>
                </a:lnTo>
                <a:lnTo>
                  <a:pt x="9530265" y="0"/>
                </a:lnTo>
                <a:lnTo>
                  <a:pt x="9705933" y="0"/>
                </a:lnTo>
                <a:lnTo>
                  <a:pt x="9792478" y="0"/>
                </a:lnTo>
                <a:lnTo>
                  <a:pt x="9864884" y="0"/>
                </a:lnTo>
                <a:lnTo>
                  <a:pt x="10007954" y="0"/>
                </a:lnTo>
                <a:lnTo>
                  <a:pt x="10249793" y="0"/>
                </a:lnTo>
                <a:lnTo>
                  <a:pt x="10438138" y="0"/>
                </a:lnTo>
                <a:lnTo>
                  <a:pt x="10579675" y="0"/>
                </a:lnTo>
                <a:lnTo>
                  <a:pt x="10681092" y="0"/>
                </a:lnTo>
                <a:lnTo>
                  <a:pt x="10749074" y="0"/>
                </a:lnTo>
                <a:lnTo>
                  <a:pt x="10790309" y="0"/>
                </a:lnTo>
                <a:lnTo>
                  <a:pt x="10811484" y="0"/>
                </a:lnTo>
                <a:lnTo>
                  <a:pt x="10820400" y="0"/>
                </a:lnTo>
                <a:cubicBezTo>
                  <a:pt x="11325542" y="0"/>
                  <a:pt x="11734800" y="409257"/>
                  <a:pt x="11734800" y="914400"/>
                </a:cubicBezTo>
                <a:lnTo>
                  <a:pt x="11734800" y="1329770"/>
                </a:lnTo>
                <a:lnTo>
                  <a:pt x="11734800" y="1719188"/>
                </a:lnTo>
                <a:lnTo>
                  <a:pt x="11734800" y="2083492"/>
                </a:lnTo>
                <a:lnTo>
                  <a:pt x="11734800" y="2423517"/>
                </a:lnTo>
                <a:lnTo>
                  <a:pt x="11734800" y="2740103"/>
                </a:lnTo>
                <a:lnTo>
                  <a:pt x="11734800" y="3034085"/>
                </a:lnTo>
                <a:lnTo>
                  <a:pt x="11734800" y="3306301"/>
                </a:lnTo>
                <a:lnTo>
                  <a:pt x="11734800" y="3557588"/>
                </a:lnTo>
                <a:lnTo>
                  <a:pt x="11734800" y="3788783"/>
                </a:lnTo>
                <a:lnTo>
                  <a:pt x="11734800" y="4000724"/>
                </a:lnTo>
                <a:lnTo>
                  <a:pt x="11734800" y="4194247"/>
                </a:lnTo>
                <a:lnTo>
                  <a:pt x="11734800" y="4370189"/>
                </a:lnTo>
                <a:lnTo>
                  <a:pt x="11734800" y="4529389"/>
                </a:lnTo>
                <a:lnTo>
                  <a:pt x="11734800" y="4672682"/>
                </a:lnTo>
                <a:lnTo>
                  <a:pt x="11734800" y="4800907"/>
                </a:lnTo>
                <a:lnTo>
                  <a:pt x="11734800" y="4914900"/>
                </a:lnTo>
                <a:lnTo>
                  <a:pt x="11734800" y="5015499"/>
                </a:lnTo>
                <a:lnTo>
                  <a:pt x="11734800" y="5103540"/>
                </a:lnTo>
                <a:lnTo>
                  <a:pt x="11734800" y="5179861"/>
                </a:lnTo>
                <a:lnTo>
                  <a:pt x="11734800" y="5245299"/>
                </a:lnTo>
                <a:lnTo>
                  <a:pt x="11734800" y="5300691"/>
                </a:lnTo>
                <a:lnTo>
                  <a:pt x="11734800" y="5346874"/>
                </a:lnTo>
                <a:lnTo>
                  <a:pt x="11734800" y="5384686"/>
                </a:lnTo>
                <a:lnTo>
                  <a:pt x="11734800" y="5414963"/>
                </a:lnTo>
                <a:lnTo>
                  <a:pt x="11734800" y="5456263"/>
                </a:lnTo>
                <a:lnTo>
                  <a:pt x="11734800" y="5477471"/>
                </a:lnTo>
                <a:lnTo>
                  <a:pt x="11734800" y="5485284"/>
                </a:lnTo>
                <a:lnTo>
                  <a:pt x="11734800" y="5486400"/>
                </a:lnTo>
                <a:lnTo>
                  <a:pt x="9792478" y="5486400"/>
                </a:lnTo>
                <a:lnTo>
                  <a:pt x="5867400" y="5486400"/>
                </a:lnTo>
                <a:lnTo>
                  <a:pt x="5867400" y="5279970"/>
                </a:lnTo>
                <a:cubicBezTo>
                  <a:pt x="5867400" y="3196200"/>
                  <a:pt x="5867400" y="3196200"/>
                  <a:pt x="5867400" y="3196200"/>
                </a:cubicBezTo>
                <a:cubicBezTo>
                  <a:pt x="5867400" y="2943125"/>
                  <a:pt x="5662614" y="2737800"/>
                  <a:pt x="5410200" y="2737800"/>
                </a:cubicBezTo>
                <a:cubicBezTo>
                  <a:pt x="0" y="2737800"/>
                  <a:pt x="0" y="2737800"/>
                  <a:pt x="0" y="2737800"/>
                </a:cubicBezTo>
                <a:close/>
              </a:path>
            </a:pathLst>
          </a:custGeom>
          <a:noFill/>
        </p:spPr>
        <p:txBody>
          <a:bodyPr wrap="square" lIns="0" tIns="0" rIns="0" bIns="0" anchor="t">
            <a:noAutofit/>
          </a:bodyPr>
          <a:lstStyle>
            <a:lvl1pPr marL="0" indent="0" algn="l" defTabSz="914400" rtl="0" eaLnBrk="1" latinLnBrk="0" hangingPunct="1">
              <a:lnSpc>
                <a:spcPct val="100000"/>
              </a:lnSpc>
              <a:spcBef>
                <a:spcPts val="0"/>
              </a:spcBef>
              <a:buFontTx/>
              <a:buNone/>
              <a:defRPr sz="1700"/>
            </a:lvl1pPr>
          </a:lstStyle>
          <a:p>
            <a:r>
              <a:rPr lang="nl-NL"/>
              <a:t>[Afbeelding]</a:t>
            </a:r>
          </a:p>
        </p:txBody>
      </p:sp>
      <p:sp>
        <p:nvSpPr>
          <p:cNvPr id="9" name="01_Title 5 (JU-Free)">
            <a:extLst>
              <a:ext uri="{FF2B5EF4-FFF2-40B4-BE49-F238E27FC236}">
                <a16:creationId xmlns:a16="http://schemas.microsoft.com/office/drawing/2014/main" id="{9C2D24AD-ACAC-EC17-2307-8EE3E5978C3A}"/>
              </a:ext>
            </a:extLst>
          </p:cNvPr>
          <p:cNvSpPr>
            <a:spLocks noGrp="1"/>
          </p:cNvSpPr>
          <p:nvPr>
            <p:ph type="title" hasCustomPrompt="1"/>
          </p:nvPr>
        </p:nvSpPr>
        <p:spPr bwMode="gray">
          <a:xfrm>
            <a:off x="685800" y="4330700"/>
            <a:ext cx="4864100" cy="1181100"/>
          </a:xfrm>
        </p:spPr>
        <p:txBody>
          <a:bodyPr/>
          <a:lstStyle>
            <a:lvl1pPr>
              <a:defRPr kumimoji="0" sz="3600" b="1" i="0" u="none" baseline="0">
                <a:solidFill>
                  <a:srgbClr val="42145F"/>
                </a:solidFill>
                <a:latin typeface="RijksSansTT" panose="020B0604020202020204" charset="0"/>
              </a:defRPr>
            </a:lvl1pPr>
          </a:lstStyle>
          <a:p>
            <a:r>
              <a:rPr lang="nl-NL" dirty="0"/>
              <a:t>[Titel]</a:t>
            </a:r>
          </a:p>
        </p:txBody>
      </p:sp>
      <p:sp>
        <p:nvSpPr>
          <p:cNvPr id="11" name="03_Subtitle 6[PHJU] (JU-Free)"/>
          <p:cNvSpPr>
            <a:spLocks noGrp="1"/>
          </p:cNvSpPr>
          <p:nvPr>
            <p:ph type="subTitle" idx="1" hasCustomPrompt="1"/>
          </p:nvPr>
        </p:nvSpPr>
        <p:spPr bwMode="gray">
          <a:xfrm>
            <a:off x="685800" y="5676900"/>
            <a:ext cx="4864100" cy="266700"/>
          </a:xfrm>
        </p:spPr>
        <p:txBody>
          <a:bodyPr/>
          <a:lstStyle>
            <a:lvl1pPr marL="0" indent="0" algn="l">
              <a:lnSpc>
                <a:spcPct val="100000"/>
              </a:lnSpc>
              <a:spcBef>
                <a:spcPts val="0"/>
              </a:spcBef>
              <a:buFont typeface="Arial" panose="020B0604020202020204" pitchFamily="34" charset="0"/>
              <a:buNone/>
              <a:defRPr sz="1600">
                <a:solidFill>
                  <a:srgbClr val="4214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2" name="04_Placeholder 7[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85800" y="5956300"/>
            <a:ext cx="4864100" cy="266700"/>
          </a:xfrm>
        </p:spPr>
        <p:txBody>
          <a:bodyPr/>
          <a:lstStyle>
            <a:lvl1pPr marL="0" indent="0">
              <a:lnSpc>
                <a:spcPct val="100000"/>
              </a:lnSpc>
              <a:spcBef>
                <a:spcPts val="0"/>
              </a:spcBef>
              <a:buNone/>
              <a:defRPr sz="1600">
                <a:solidFill>
                  <a:srgbClr val="42145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285275827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dia+foto+donkerblauw LO (H1)]">
    <p:spTree>
      <p:nvGrpSpPr>
        <p:cNvPr id="1" name=""/>
        <p:cNvGrpSpPr/>
        <p:nvPr/>
      </p:nvGrpSpPr>
      <p:grpSpPr>
        <a:xfrm>
          <a:off x="0" y="0"/>
          <a:ext cx="0" cy="0"/>
          <a:chOff x="0" y="0"/>
          <a:chExt cx="0" cy="0"/>
        </a:xfrm>
      </p:grpSpPr>
      <p:sp>
        <p:nvSpPr>
          <p:cNvPr id="8" name="Freeform 5">
            <a:extLst>
              <a:ext uri="{FF2B5EF4-FFF2-40B4-BE49-F238E27FC236}">
                <a16:creationId xmlns:a16="http://schemas.microsoft.com/office/drawing/2014/main" id="{A063128D-56DC-A344-056D-E2B7791ED1AD}"/>
              </a:ext>
            </a:extLst>
          </p:cNvPr>
          <p:cNvSpPr>
            <a:spLocks/>
          </p:cNvSpPr>
          <p:nvPr userDrawn="1"/>
        </p:nvSpPr>
        <p:spPr bwMode="auto">
          <a:xfrm>
            <a:off x="228600" y="3880800"/>
            <a:ext cx="5867400" cy="2750400"/>
          </a:xfrm>
          <a:custGeom>
            <a:avLst/>
            <a:gdLst>
              <a:gd name="T0" fmla="*/ 0 w 18480"/>
              <a:gd name="T1" fmla="*/ 8640 h 8640"/>
              <a:gd name="T2" fmla="*/ 18480 w 18480"/>
              <a:gd name="T3" fmla="*/ 8640 h 8640"/>
              <a:gd name="T4" fmla="*/ 18480 w 18480"/>
              <a:gd name="T5" fmla="*/ 1440 h 8640"/>
              <a:gd name="T6" fmla="*/ 17040 w 18480"/>
              <a:gd name="T7" fmla="*/ 0 h 8640"/>
              <a:gd name="T8" fmla="*/ 0 w 18480"/>
              <a:gd name="T9" fmla="*/ 0 h 8640"/>
              <a:gd name="T10" fmla="*/ 0 w 18480"/>
              <a:gd name="T11" fmla="*/ 8640 h 8640"/>
            </a:gdLst>
            <a:ahLst/>
            <a:cxnLst>
              <a:cxn ang="0">
                <a:pos x="T0" y="T1"/>
              </a:cxn>
              <a:cxn ang="0">
                <a:pos x="T2" y="T3"/>
              </a:cxn>
              <a:cxn ang="0">
                <a:pos x="T4" y="T5"/>
              </a:cxn>
              <a:cxn ang="0">
                <a:pos x="T6" y="T7"/>
              </a:cxn>
              <a:cxn ang="0">
                <a:pos x="T8" y="T9"/>
              </a:cxn>
              <a:cxn ang="0">
                <a:pos x="T10" y="T11"/>
              </a:cxn>
            </a:cxnLst>
            <a:rect l="0" t="0" r="r" b="b"/>
            <a:pathLst>
              <a:path w="18480" h="8640">
                <a:moveTo>
                  <a:pt x="0" y="8640"/>
                </a:moveTo>
                <a:cubicBezTo>
                  <a:pt x="18480" y="8640"/>
                  <a:pt x="18480" y="8640"/>
                  <a:pt x="18480" y="8640"/>
                </a:cubicBezTo>
                <a:cubicBezTo>
                  <a:pt x="18480" y="1440"/>
                  <a:pt x="18480" y="1440"/>
                  <a:pt x="18480" y="1440"/>
                </a:cubicBezTo>
                <a:cubicBezTo>
                  <a:pt x="18480" y="645"/>
                  <a:pt x="17835" y="0"/>
                  <a:pt x="17040" y="0"/>
                </a:cubicBezTo>
                <a:cubicBezTo>
                  <a:pt x="0" y="0"/>
                  <a:pt x="0" y="0"/>
                  <a:pt x="0" y="0"/>
                </a:cubicBezTo>
                <a:lnTo>
                  <a:pt x="0" y="8640"/>
                </a:lnTo>
                <a:close/>
              </a:path>
            </a:pathLst>
          </a:custGeom>
          <a:solidFill>
            <a:srgbClr val="01689B"/>
          </a:solidFill>
          <a:ln w="3175">
            <a:solidFill>
              <a:srgbClr val="01689B"/>
            </a:solid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 name="Logo {PHJU} (JU-Free)" descr="Inspectie van het Onderwijs. Ministerie van Onderwijs, Cultuur en Wetenschap">
            <a:extLst>
              <a:ext uri="{FF2B5EF4-FFF2-40B4-BE49-F238E27FC236}">
                <a16:creationId xmlns:a16="http://schemas.microsoft.com/office/drawing/2014/main" id="{F283B37D-61A1-0665-D68F-01C680EA8AD8}"/>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5" name="TextBox 4 [PHJU]">
            <a:extLst>
              <a:ext uri="{FF2B5EF4-FFF2-40B4-BE49-F238E27FC236}">
                <a16:creationId xmlns:a16="http://schemas.microsoft.com/office/drawing/2014/main" id="{1834C374-A47C-BB49-EC94-896163A73B8B}"/>
              </a:ext>
            </a:extLst>
          </p:cNvPr>
          <p:cNvSpPr>
            <a:spLocks noGrp="1"/>
          </p:cNvSpPr>
          <p:nvPr>
            <p:ph type="pic" sz="quarter" idx="1003" hasCustomPrompt="1"/>
          </p:nvPr>
        </p:nvSpPr>
        <p:spPr>
          <a:xfrm>
            <a:off x="228600" y="1143000"/>
            <a:ext cx="11734800" cy="5486400"/>
          </a:xfrm>
          <a:custGeom>
            <a:avLst/>
            <a:gdLst>
              <a:gd name="connsiteX0" fmla="*/ 0 w 11734800"/>
              <a:gd name="connsiteY0" fmla="*/ 0 h 5486400"/>
              <a:gd name="connsiteX1" fmla="*/ 5867400 w 11734800"/>
              <a:gd name="connsiteY1" fmla="*/ 0 h 5486400"/>
              <a:gd name="connsiteX2" fmla="*/ 6255544 w 11734800"/>
              <a:gd name="connsiteY2" fmla="*/ 0 h 5486400"/>
              <a:gd name="connsiteX3" fmla="*/ 6670265 w 11734800"/>
              <a:gd name="connsiteY3" fmla="*/ 0 h 5486400"/>
              <a:gd name="connsiteX4" fmla="*/ 7059075 w 11734800"/>
              <a:gd name="connsiteY4" fmla="*/ 0 h 5486400"/>
              <a:gd name="connsiteX5" fmla="*/ 7422809 w 11734800"/>
              <a:gd name="connsiteY5" fmla="*/ 0 h 5486400"/>
              <a:gd name="connsiteX6" fmla="*/ 7762303 w 11734800"/>
              <a:gd name="connsiteY6" fmla="*/ 0 h 5486400"/>
              <a:gd name="connsiteX7" fmla="*/ 8078394 w 11734800"/>
              <a:gd name="connsiteY7" fmla="*/ 0 h 5486400"/>
              <a:gd name="connsiteX8" fmla="*/ 8371917 w 11734800"/>
              <a:gd name="connsiteY8" fmla="*/ 0 h 5486400"/>
              <a:gd name="connsiteX9" fmla="*/ 8643707 w 11734800"/>
              <a:gd name="connsiteY9" fmla="*/ 0 h 5486400"/>
              <a:gd name="connsiteX10" fmla="*/ 8894601 w 11734800"/>
              <a:gd name="connsiteY10" fmla="*/ 0 h 5486400"/>
              <a:gd name="connsiteX11" fmla="*/ 9125435 w 11734800"/>
              <a:gd name="connsiteY11" fmla="*/ 0 h 5486400"/>
              <a:gd name="connsiteX12" fmla="*/ 9337045 w 11734800"/>
              <a:gd name="connsiteY12" fmla="*/ 0 h 5486400"/>
              <a:gd name="connsiteX13" fmla="*/ 9530265 w 11734800"/>
              <a:gd name="connsiteY13" fmla="*/ 0 h 5486400"/>
              <a:gd name="connsiteX14" fmla="*/ 9705933 w 11734800"/>
              <a:gd name="connsiteY14" fmla="*/ 0 h 5486400"/>
              <a:gd name="connsiteX15" fmla="*/ 9792478 w 11734800"/>
              <a:gd name="connsiteY15" fmla="*/ 0 h 5486400"/>
              <a:gd name="connsiteX16" fmla="*/ 9864884 w 11734800"/>
              <a:gd name="connsiteY16" fmla="*/ 0 h 5486400"/>
              <a:gd name="connsiteX17" fmla="*/ 10007954 w 11734800"/>
              <a:gd name="connsiteY17" fmla="*/ 0 h 5486400"/>
              <a:gd name="connsiteX18" fmla="*/ 10249793 w 11734800"/>
              <a:gd name="connsiteY18" fmla="*/ 0 h 5486400"/>
              <a:gd name="connsiteX19" fmla="*/ 10438138 w 11734800"/>
              <a:gd name="connsiteY19" fmla="*/ 0 h 5486400"/>
              <a:gd name="connsiteX20" fmla="*/ 10579675 w 11734800"/>
              <a:gd name="connsiteY20" fmla="*/ 0 h 5486400"/>
              <a:gd name="connsiteX21" fmla="*/ 10681092 w 11734800"/>
              <a:gd name="connsiteY21" fmla="*/ 0 h 5486400"/>
              <a:gd name="connsiteX22" fmla="*/ 10749074 w 11734800"/>
              <a:gd name="connsiteY22" fmla="*/ 0 h 5486400"/>
              <a:gd name="connsiteX23" fmla="*/ 10790309 w 11734800"/>
              <a:gd name="connsiteY23" fmla="*/ 0 h 5486400"/>
              <a:gd name="connsiteX24" fmla="*/ 10811484 w 11734800"/>
              <a:gd name="connsiteY24" fmla="*/ 0 h 5486400"/>
              <a:gd name="connsiteX25" fmla="*/ 10820400 w 11734800"/>
              <a:gd name="connsiteY25" fmla="*/ 0 h 5486400"/>
              <a:gd name="connsiteX26" fmla="*/ 11734800 w 11734800"/>
              <a:gd name="connsiteY26" fmla="*/ 914400 h 5486400"/>
              <a:gd name="connsiteX27" fmla="*/ 11734800 w 11734800"/>
              <a:gd name="connsiteY27" fmla="*/ 1329770 h 5486400"/>
              <a:gd name="connsiteX28" fmla="*/ 11734800 w 11734800"/>
              <a:gd name="connsiteY28" fmla="*/ 1719188 h 5486400"/>
              <a:gd name="connsiteX29" fmla="*/ 11734800 w 11734800"/>
              <a:gd name="connsiteY29" fmla="*/ 2083492 h 5486400"/>
              <a:gd name="connsiteX30" fmla="*/ 11734800 w 11734800"/>
              <a:gd name="connsiteY30" fmla="*/ 2423517 h 5486400"/>
              <a:gd name="connsiteX31" fmla="*/ 11734800 w 11734800"/>
              <a:gd name="connsiteY31" fmla="*/ 2740103 h 5486400"/>
              <a:gd name="connsiteX32" fmla="*/ 11734800 w 11734800"/>
              <a:gd name="connsiteY32" fmla="*/ 3034085 h 5486400"/>
              <a:gd name="connsiteX33" fmla="*/ 11734800 w 11734800"/>
              <a:gd name="connsiteY33" fmla="*/ 3306301 h 5486400"/>
              <a:gd name="connsiteX34" fmla="*/ 11734800 w 11734800"/>
              <a:gd name="connsiteY34" fmla="*/ 3557588 h 5486400"/>
              <a:gd name="connsiteX35" fmla="*/ 11734800 w 11734800"/>
              <a:gd name="connsiteY35" fmla="*/ 3788783 h 5486400"/>
              <a:gd name="connsiteX36" fmla="*/ 11734800 w 11734800"/>
              <a:gd name="connsiteY36" fmla="*/ 4000724 h 5486400"/>
              <a:gd name="connsiteX37" fmla="*/ 11734800 w 11734800"/>
              <a:gd name="connsiteY37" fmla="*/ 4194247 h 5486400"/>
              <a:gd name="connsiteX38" fmla="*/ 11734800 w 11734800"/>
              <a:gd name="connsiteY38" fmla="*/ 4370189 h 5486400"/>
              <a:gd name="connsiteX39" fmla="*/ 11734800 w 11734800"/>
              <a:gd name="connsiteY39" fmla="*/ 4529389 h 5486400"/>
              <a:gd name="connsiteX40" fmla="*/ 11734800 w 11734800"/>
              <a:gd name="connsiteY40" fmla="*/ 4672682 h 5486400"/>
              <a:gd name="connsiteX41" fmla="*/ 11734800 w 11734800"/>
              <a:gd name="connsiteY41" fmla="*/ 4800907 h 5486400"/>
              <a:gd name="connsiteX42" fmla="*/ 11734800 w 11734800"/>
              <a:gd name="connsiteY42" fmla="*/ 4914900 h 5486400"/>
              <a:gd name="connsiteX43" fmla="*/ 11734800 w 11734800"/>
              <a:gd name="connsiteY43" fmla="*/ 5015499 h 5486400"/>
              <a:gd name="connsiteX44" fmla="*/ 11734800 w 11734800"/>
              <a:gd name="connsiteY44" fmla="*/ 5103540 h 5486400"/>
              <a:gd name="connsiteX45" fmla="*/ 11734800 w 11734800"/>
              <a:gd name="connsiteY45" fmla="*/ 5179861 h 5486400"/>
              <a:gd name="connsiteX46" fmla="*/ 11734800 w 11734800"/>
              <a:gd name="connsiteY46" fmla="*/ 5245299 h 5486400"/>
              <a:gd name="connsiteX47" fmla="*/ 11734800 w 11734800"/>
              <a:gd name="connsiteY47" fmla="*/ 5300691 h 5486400"/>
              <a:gd name="connsiteX48" fmla="*/ 11734800 w 11734800"/>
              <a:gd name="connsiteY48" fmla="*/ 5346874 h 5486400"/>
              <a:gd name="connsiteX49" fmla="*/ 11734800 w 11734800"/>
              <a:gd name="connsiteY49" fmla="*/ 5384686 h 5486400"/>
              <a:gd name="connsiteX50" fmla="*/ 11734800 w 11734800"/>
              <a:gd name="connsiteY50" fmla="*/ 5414963 h 5486400"/>
              <a:gd name="connsiteX51" fmla="*/ 11734800 w 11734800"/>
              <a:gd name="connsiteY51" fmla="*/ 5456263 h 5486400"/>
              <a:gd name="connsiteX52" fmla="*/ 11734800 w 11734800"/>
              <a:gd name="connsiteY52" fmla="*/ 5477471 h 5486400"/>
              <a:gd name="connsiteX53" fmla="*/ 11734800 w 11734800"/>
              <a:gd name="connsiteY53" fmla="*/ 5485284 h 5486400"/>
              <a:gd name="connsiteX54" fmla="*/ 11734800 w 11734800"/>
              <a:gd name="connsiteY54" fmla="*/ 5486400 h 5486400"/>
              <a:gd name="connsiteX55" fmla="*/ 9792478 w 11734800"/>
              <a:gd name="connsiteY55" fmla="*/ 5486400 h 5486400"/>
              <a:gd name="connsiteX56" fmla="*/ 5867400 w 11734800"/>
              <a:gd name="connsiteY56" fmla="*/ 5486400 h 5486400"/>
              <a:gd name="connsiteX57" fmla="*/ 5867400 w 11734800"/>
              <a:gd name="connsiteY57" fmla="*/ 5279970 h 5486400"/>
              <a:gd name="connsiteX58" fmla="*/ 5867400 w 11734800"/>
              <a:gd name="connsiteY58" fmla="*/ 3196200 h 5486400"/>
              <a:gd name="connsiteX59" fmla="*/ 5410200 w 11734800"/>
              <a:gd name="connsiteY59" fmla="*/ 2737800 h 5486400"/>
              <a:gd name="connsiteX60" fmla="*/ 0 w 11734800"/>
              <a:gd name="connsiteY60" fmla="*/ 27378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1734800" h="5486400">
                <a:moveTo>
                  <a:pt x="0" y="0"/>
                </a:moveTo>
                <a:lnTo>
                  <a:pt x="5867400" y="0"/>
                </a:lnTo>
                <a:lnTo>
                  <a:pt x="6255544" y="0"/>
                </a:lnTo>
                <a:lnTo>
                  <a:pt x="6670265" y="0"/>
                </a:lnTo>
                <a:lnTo>
                  <a:pt x="7059075" y="0"/>
                </a:lnTo>
                <a:lnTo>
                  <a:pt x="7422809" y="0"/>
                </a:lnTo>
                <a:lnTo>
                  <a:pt x="7762303" y="0"/>
                </a:lnTo>
                <a:lnTo>
                  <a:pt x="8078394" y="0"/>
                </a:lnTo>
                <a:lnTo>
                  <a:pt x="8371917" y="0"/>
                </a:lnTo>
                <a:lnTo>
                  <a:pt x="8643707" y="0"/>
                </a:lnTo>
                <a:lnTo>
                  <a:pt x="8894601" y="0"/>
                </a:lnTo>
                <a:lnTo>
                  <a:pt x="9125435" y="0"/>
                </a:lnTo>
                <a:lnTo>
                  <a:pt x="9337045" y="0"/>
                </a:lnTo>
                <a:lnTo>
                  <a:pt x="9530265" y="0"/>
                </a:lnTo>
                <a:lnTo>
                  <a:pt x="9705933" y="0"/>
                </a:lnTo>
                <a:lnTo>
                  <a:pt x="9792478" y="0"/>
                </a:lnTo>
                <a:lnTo>
                  <a:pt x="9864884" y="0"/>
                </a:lnTo>
                <a:lnTo>
                  <a:pt x="10007954" y="0"/>
                </a:lnTo>
                <a:lnTo>
                  <a:pt x="10249793" y="0"/>
                </a:lnTo>
                <a:lnTo>
                  <a:pt x="10438138" y="0"/>
                </a:lnTo>
                <a:lnTo>
                  <a:pt x="10579675" y="0"/>
                </a:lnTo>
                <a:lnTo>
                  <a:pt x="10681092" y="0"/>
                </a:lnTo>
                <a:lnTo>
                  <a:pt x="10749074" y="0"/>
                </a:lnTo>
                <a:lnTo>
                  <a:pt x="10790309" y="0"/>
                </a:lnTo>
                <a:lnTo>
                  <a:pt x="10811484" y="0"/>
                </a:lnTo>
                <a:lnTo>
                  <a:pt x="10820400" y="0"/>
                </a:lnTo>
                <a:cubicBezTo>
                  <a:pt x="11325542" y="0"/>
                  <a:pt x="11734800" y="409257"/>
                  <a:pt x="11734800" y="914400"/>
                </a:cubicBezTo>
                <a:lnTo>
                  <a:pt x="11734800" y="1329770"/>
                </a:lnTo>
                <a:lnTo>
                  <a:pt x="11734800" y="1719188"/>
                </a:lnTo>
                <a:lnTo>
                  <a:pt x="11734800" y="2083492"/>
                </a:lnTo>
                <a:lnTo>
                  <a:pt x="11734800" y="2423517"/>
                </a:lnTo>
                <a:lnTo>
                  <a:pt x="11734800" y="2740103"/>
                </a:lnTo>
                <a:lnTo>
                  <a:pt x="11734800" y="3034085"/>
                </a:lnTo>
                <a:lnTo>
                  <a:pt x="11734800" y="3306301"/>
                </a:lnTo>
                <a:lnTo>
                  <a:pt x="11734800" y="3557588"/>
                </a:lnTo>
                <a:lnTo>
                  <a:pt x="11734800" y="3788783"/>
                </a:lnTo>
                <a:lnTo>
                  <a:pt x="11734800" y="4000724"/>
                </a:lnTo>
                <a:lnTo>
                  <a:pt x="11734800" y="4194247"/>
                </a:lnTo>
                <a:lnTo>
                  <a:pt x="11734800" y="4370189"/>
                </a:lnTo>
                <a:lnTo>
                  <a:pt x="11734800" y="4529389"/>
                </a:lnTo>
                <a:lnTo>
                  <a:pt x="11734800" y="4672682"/>
                </a:lnTo>
                <a:lnTo>
                  <a:pt x="11734800" y="4800907"/>
                </a:lnTo>
                <a:lnTo>
                  <a:pt x="11734800" y="4914900"/>
                </a:lnTo>
                <a:lnTo>
                  <a:pt x="11734800" y="5015499"/>
                </a:lnTo>
                <a:lnTo>
                  <a:pt x="11734800" y="5103540"/>
                </a:lnTo>
                <a:lnTo>
                  <a:pt x="11734800" y="5179861"/>
                </a:lnTo>
                <a:lnTo>
                  <a:pt x="11734800" y="5245299"/>
                </a:lnTo>
                <a:lnTo>
                  <a:pt x="11734800" y="5300691"/>
                </a:lnTo>
                <a:lnTo>
                  <a:pt x="11734800" y="5346874"/>
                </a:lnTo>
                <a:lnTo>
                  <a:pt x="11734800" y="5384686"/>
                </a:lnTo>
                <a:lnTo>
                  <a:pt x="11734800" y="5414963"/>
                </a:lnTo>
                <a:lnTo>
                  <a:pt x="11734800" y="5456263"/>
                </a:lnTo>
                <a:lnTo>
                  <a:pt x="11734800" y="5477471"/>
                </a:lnTo>
                <a:lnTo>
                  <a:pt x="11734800" y="5485284"/>
                </a:lnTo>
                <a:lnTo>
                  <a:pt x="11734800" y="5486400"/>
                </a:lnTo>
                <a:lnTo>
                  <a:pt x="9792478" y="5486400"/>
                </a:lnTo>
                <a:lnTo>
                  <a:pt x="5867400" y="5486400"/>
                </a:lnTo>
                <a:lnTo>
                  <a:pt x="5867400" y="5279970"/>
                </a:lnTo>
                <a:cubicBezTo>
                  <a:pt x="5867400" y="3196200"/>
                  <a:pt x="5867400" y="3196200"/>
                  <a:pt x="5867400" y="3196200"/>
                </a:cubicBezTo>
                <a:cubicBezTo>
                  <a:pt x="5867400" y="2943125"/>
                  <a:pt x="5662614" y="2737800"/>
                  <a:pt x="5410200" y="2737800"/>
                </a:cubicBezTo>
                <a:cubicBezTo>
                  <a:pt x="0" y="2737800"/>
                  <a:pt x="0" y="2737800"/>
                  <a:pt x="0" y="2737800"/>
                </a:cubicBezTo>
                <a:close/>
              </a:path>
            </a:pathLst>
          </a:custGeom>
          <a:noFill/>
        </p:spPr>
        <p:txBody>
          <a:bodyPr wrap="square" lIns="0" tIns="0" rIns="0" bIns="0" anchor="t">
            <a:noAutofit/>
          </a:bodyPr>
          <a:lstStyle>
            <a:lvl1pPr marL="0" indent="0" algn="l" defTabSz="914400" rtl="0" eaLnBrk="1" latinLnBrk="0" hangingPunct="1">
              <a:lnSpc>
                <a:spcPct val="100000"/>
              </a:lnSpc>
              <a:spcBef>
                <a:spcPts val="0"/>
              </a:spcBef>
              <a:buFontTx/>
              <a:buNone/>
              <a:defRPr sz="1700"/>
            </a:lvl1pPr>
          </a:lstStyle>
          <a:p>
            <a:r>
              <a:rPr lang="nl-NL"/>
              <a:t>[Afbeelding]</a:t>
            </a:r>
          </a:p>
        </p:txBody>
      </p:sp>
      <p:sp>
        <p:nvSpPr>
          <p:cNvPr id="9" name="01_Title 5 (JU-Free)">
            <a:extLst>
              <a:ext uri="{FF2B5EF4-FFF2-40B4-BE49-F238E27FC236}">
                <a16:creationId xmlns:a16="http://schemas.microsoft.com/office/drawing/2014/main" id="{9C2D24AD-ACAC-EC17-2307-8EE3E5978C3A}"/>
              </a:ext>
            </a:extLst>
          </p:cNvPr>
          <p:cNvSpPr>
            <a:spLocks noGrp="1"/>
          </p:cNvSpPr>
          <p:nvPr>
            <p:ph type="title" hasCustomPrompt="1"/>
          </p:nvPr>
        </p:nvSpPr>
        <p:spPr bwMode="gray">
          <a:xfrm>
            <a:off x="685800" y="4330700"/>
            <a:ext cx="4864100" cy="1181100"/>
          </a:xfrm>
        </p:spPr>
        <p:txBody>
          <a:bodyPr/>
          <a:lstStyle>
            <a:lvl1pPr>
              <a:defRPr kumimoji="0" sz="3600" b="1" i="0" u="none" baseline="0">
                <a:solidFill>
                  <a:srgbClr val="FFFFFF"/>
                </a:solidFill>
                <a:latin typeface="RijksSansTT" panose="020B0604020202020204" charset="0"/>
              </a:defRPr>
            </a:lvl1pPr>
          </a:lstStyle>
          <a:p>
            <a:r>
              <a:rPr lang="nl-NL" dirty="0"/>
              <a:t>[Titel]</a:t>
            </a:r>
          </a:p>
        </p:txBody>
      </p:sp>
      <p:sp>
        <p:nvSpPr>
          <p:cNvPr id="11" name="03_Subtitle 6[PHJU] (JU-Free)"/>
          <p:cNvSpPr>
            <a:spLocks noGrp="1"/>
          </p:cNvSpPr>
          <p:nvPr>
            <p:ph type="subTitle" idx="1" hasCustomPrompt="1"/>
          </p:nvPr>
        </p:nvSpPr>
        <p:spPr bwMode="gray">
          <a:xfrm>
            <a:off x="685800" y="5676900"/>
            <a:ext cx="4864100" cy="266700"/>
          </a:xfrm>
        </p:spPr>
        <p:txBody>
          <a:bodyPr/>
          <a:lstStyle>
            <a:lvl1pPr marL="0" indent="0" algn="l">
              <a:lnSpc>
                <a:spcPct val="100000"/>
              </a:lnSpc>
              <a:spcBef>
                <a:spcPts val="0"/>
              </a:spcBef>
              <a:buFont typeface="Arial" panose="020B0604020202020204" pitchFamily="34" charset="0"/>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2" name="04_Placeholder 7[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85800" y="5956300"/>
            <a:ext cx="4864100" cy="266700"/>
          </a:xfrm>
        </p:spPr>
        <p:txBody>
          <a:bodyPr/>
          <a:lstStyle>
            <a:lvl1pPr marL="0" indent="0">
              <a:lnSpc>
                <a:spcPct val="100000"/>
              </a:lnSpc>
              <a:spcBef>
                <a:spcPts val="0"/>
              </a:spcBef>
              <a:buNone/>
              <a:defRPr sz="1600">
                <a:solidFill>
                  <a:srgbClr val="FFFFF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682303129"/>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Titeldia+foto RB (H1)]">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107D0831-9313-08A1-49DC-C5F588230669}"/>
              </a:ext>
            </a:extLst>
          </p:cNvPr>
          <p:cNvSpPr>
            <a:spLocks/>
          </p:cNvSpPr>
          <p:nvPr userDrawn="1"/>
        </p:nvSpPr>
        <p:spPr bwMode="auto">
          <a:xfrm flipH="1" flipV="1">
            <a:off x="6089650" y="1143000"/>
            <a:ext cx="5875198" cy="2764803"/>
          </a:xfrm>
          <a:custGeom>
            <a:avLst/>
            <a:gdLst>
              <a:gd name="T0" fmla="*/ 0 w 18480"/>
              <a:gd name="T1" fmla="*/ 8640 h 8640"/>
              <a:gd name="T2" fmla="*/ 18480 w 18480"/>
              <a:gd name="T3" fmla="*/ 8640 h 8640"/>
              <a:gd name="T4" fmla="*/ 18480 w 18480"/>
              <a:gd name="T5" fmla="*/ 1440 h 8640"/>
              <a:gd name="T6" fmla="*/ 17040 w 18480"/>
              <a:gd name="T7" fmla="*/ 0 h 8640"/>
              <a:gd name="T8" fmla="*/ 0 w 18480"/>
              <a:gd name="T9" fmla="*/ 0 h 8640"/>
              <a:gd name="T10" fmla="*/ 0 w 18480"/>
              <a:gd name="T11" fmla="*/ 8640 h 8640"/>
            </a:gdLst>
            <a:ahLst/>
            <a:cxnLst>
              <a:cxn ang="0">
                <a:pos x="T0" y="T1"/>
              </a:cxn>
              <a:cxn ang="0">
                <a:pos x="T2" y="T3"/>
              </a:cxn>
              <a:cxn ang="0">
                <a:pos x="T4" y="T5"/>
              </a:cxn>
              <a:cxn ang="0">
                <a:pos x="T6" y="T7"/>
              </a:cxn>
              <a:cxn ang="0">
                <a:pos x="T8" y="T9"/>
              </a:cxn>
              <a:cxn ang="0">
                <a:pos x="T10" y="T11"/>
              </a:cxn>
            </a:cxnLst>
            <a:rect l="0" t="0" r="r" b="b"/>
            <a:pathLst>
              <a:path w="18480" h="8640">
                <a:moveTo>
                  <a:pt x="0" y="8640"/>
                </a:moveTo>
                <a:cubicBezTo>
                  <a:pt x="18480" y="8640"/>
                  <a:pt x="18480" y="8640"/>
                  <a:pt x="18480" y="8640"/>
                </a:cubicBezTo>
                <a:cubicBezTo>
                  <a:pt x="18480" y="1440"/>
                  <a:pt x="18480" y="1440"/>
                  <a:pt x="18480" y="1440"/>
                </a:cubicBezTo>
                <a:cubicBezTo>
                  <a:pt x="18480" y="645"/>
                  <a:pt x="17835" y="0"/>
                  <a:pt x="17040" y="0"/>
                </a:cubicBezTo>
                <a:cubicBezTo>
                  <a:pt x="0" y="0"/>
                  <a:pt x="0" y="0"/>
                  <a:pt x="0" y="0"/>
                </a:cubicBezTo>
                <a:lnTo>
                  <a:pt x="0" y="8640"/>
                </a:lnTo>
                <a:close/>
              </a:path>
            </a:pathLst>
          </a:custGeom>
          <a:solidFill>
            <a:srgbClr val="42145F"/>
          </a:solidFill>
          <a:ln w="317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 name="Freeform 10 [PHJU]">
            <a:extLst>
              <a:ext uri="{FF2B5EF4-FFF2-40B4-BE49-F238E27FC236}">
                <a16:creationId xmlns:a16="http://schemas.microsoft.com/office/drawing/2014/main" id="{0F124128-C115-597C-D72E-E617CDAC9813}"/>
              </a:ext>
            </a:extLst>
          </p:cNvPr>
          <p:cNvSpPr>
            <a:spLocks noGrp="1"/>
          </p:cNvSpPr>
          <p:nvPr>
            <p:ph type="pic" sz="quarter" idx="1003" hasCustomPrompt="1"/>
          </p:nvPr>
        </p:nvSpPr>
        <p:spPr>
          <a:xfrm>
            <a:off x="228600" y="1143000"/>
            <a:ext cx="11734800" cy="5486400"/>
          </a:xfrm>
          <a:custGeom>
            <a:avLst/>
            <a:gdLst>
              <a:gd name="connsiteX0" fmla="*/ 0 w 11734800"/>
              <a:gd name="connsiteY0" fmla="*/ 0 h 5486400"/>
              <a:gd name="connsiteX1" fmla="*/ 5867400 w 11734800"/>
              <a:gd name="connsiteY1" fmla="*/ 0 h 5486400"/>
              <a:gd name="connsiteX2" fmla="*/ 5867400 w 11734800"/>
              <a:gd name="connsiteY2" fmla="*/ 2298000 h 5486400"/>
              <a:gd name="connsiteX3" fmla="*/ 6324600 w 11734800"/>
              <a:gd name="connsiteY3" fmla="*/ 2757600 h 5486400"/>
              <a:gd name="connsiteX4" fmla="*/ 11734800 w 11734800"/>
              <a:gd name="connsiteY4" fmla="*/ 2757600 h 5486400"/>
              <a:gd name="connsiteX5" fmla="*/ 11734800 w 11734800"/>
              <a:gd name="connsiteY5" fmla="*/ 2870281 h 5486400"/>
              <a:gd name="connsiteX6" fmla="*/ 11734800 w 11734800"/>
              <a:gd name="connsiteY6" fmla="*/ 3107958 h 5486400"/>
              <a:gd name="connsiteX7" fmla="*/ 11734800 w 11734800"/>
              <a:gd name="connsiteY7" fmla="*/ 3330785 h 5486400"/>
              <a:gd name="connsiteX8" fmla="*/ 11734800 w 11734800"/>
              <a:gd name="connsiteY8" fmla="*/ 3539241 h 5486400"/>
              <a:gd name="connsiteX9" fmla="*/ 11734800 w 11734800"/>
              <a:gd name="connsiteY9" fmla="*/ 3733805 h 5486400"/>
              <a:gd name="connsiteX10" fmla="*/ 11734800 w 11734800"/>
              <a:gd name="connsiteY10" fmla="*/ 3914956 h 5486400"/>
              <a:gd name="connsiteX11" fmla="*/ 11734800 w 11734800"/>
              <a:gd name="connsiteY11" fmla="*/ 4083174 h 5486400"/>
              <a:gd name="connsiteX12" fmla="*/ 11734800 w 11734800"/>
              <a:gd name="connsiteY12" fmla="*/ 4238937 h 5486400"/>
              <a:gd name="connsiteX13" fmla="*/ 11734800 w 11734800"/>
              <a:gd name="connsiteY13" fmla="*/ 4382725 h 5486400"/>
              <a:gd name="connsiteX14" fmla="*/ 11734800 w 11734800"/>
              <a:gd name="connsiteY14" fmla="*/ 4515016 h 5486400"/>
              <a:gd name="connsiteX15" fmla="*/ 11734800 w 11734800"/>
              <a:gd name="connsiteY15" fmla="*/ 4636289 h 5486400"/>
              <a:gd name="connsiteX16" fmla="*/ 11734800 w 11734800"/>
              <a:gd name="connsiteY16" fmla="*/ 4747024 h 5486400"/>
              <a:gd name="connsiteX17" fmla="*/ 11734800 w 11734800"/>
              <a:gd name="connsiteY17" fmla="*/ 4847699 h 5486400"/>
              <a:gd name="connsiteX18" fmla="*/ 11734800 w 11734800"/>
              <a:gd name="connsiteY18" fmla="*/ 4938794 h 5486400"/>
              <a:gd name="connsiteX19" fmla="*/ 11734800 w 11734800"/>
              <a:gd name="connsiteY19" fmla="*/ 5020787 h 5486400"/>
              <a:gd name="connsiteX20" fmla="*/ 11734800 w 11734800"/>
              <a:gd name="connsiteY20" fmla="*/ 5094158 h 5486400"/>
              <a:gd name="connsiteX21" fmla="*/ 11734800 w 11734800"/>
              <a:gd name="connsiteY21" fmla="*/ 5159385 h 5486400"/>
              <a:gd name="connsiteX22" fmla="*/ 11734800 w 11734800"/>
              <a:gd name="connsiteY22" fmla="*/ 5216948 h 5486400"/>
              <a:gd name="connsiteX23" fmla="*/ 11734800 w 11734800"/>
              <a:gd name="connsiteY23" fmla="*/ 5267326 h 5486400"/>
              <a:gd name="connsiteX24" fmla="*/ 11734800 w 11734800"/>
              <a:gd name="connsiteY24" fmla="*/ 5348441 h 5486400"/>
              <a:gd name="connsiteX25" fmla="*/ 11734800 w 11734800"/>
              <a:gd name="connsiteY25" fmla="*/ 5406563 h 5486400"/>
              <a:gd name="connsiteX26" fmla="*/ 11734800 w 11734800"/>
              <a:gd name="connsiteY26" fmla="*/ 5445523 h 5486400"/>
              <a:gd name="connsiteX27" fmla="*/ 11734800 w 11734800"/>
              <a:gd name="connsiteY27" fmla="*/ 5469155 h 5486400"/>
              <a:gd name="connsiteX28" fmla="*/ 11734800 w 11734800"/>
              <a:gd name="connsiteY28" fmla="*/ 5481291 h 5486400"/>
              <a:gd name="connsiteX29" fmla="*/ 11734800 w 11734800"/>
              <a:gd name="connsiteY29" fmla="*/ 5485762 h 5486400"/>
              <a:gd name="connsiteX30" fmla="*/ 11734800 w 11734800"/>
              <a:gd name="connsiteY30" fmla="*/ 5486400 h 5486400"/>
              <a:gd name="connsiteX31" fmla="*/ 10751758 w 11734800"/>
              <a:gd name="connsiteY31" fmla="*/ 5486400 h 5486400"/>
              <a:gd name="connsiteX32" fmla="*/ 9830135 w 11734800"/>
              <a:gd name="connsiteY32" fmla="*/ 5486400 h 5486400"/>
              <a:gd name="connsiteX33" fmla="*/ 8967950 w 11734800"/>
              <a:gd name="connsiteY33" fmla="*/ 5486400 h 5486400"/>
              <a:gd name="connsiteX34" fmla="*/ 8163223 w 11734800"/>
              <a:gd name="connsiteY34" fmla="*/ 5486400 h 5486400"/>
              <a:gd name="connsiteX35" fmla="*/ 7413971 w 11734800"/>
              <a:gd name="connsiteY35" fmla="*/ 5486400 h 5486400"/>
              <a:gd name="connsiteX36" fmla="*/ 6718214 w 11734800"/>
              <a:gd name="connsiteY36" fmla="*/ 5486400 h 5486400"/>
              <a:gd name="connsiteX37" fmla="*/ 6073969 w 11734800"/>
              <a:gd name="connsiteY37" fmla="*/ 5486400 h 5486400"/>
              <a:gd name="connsiteX38" fmla="*/ 5479257 w 11734800"/>
              <a:gd name="connsiteY38" fmla="*/ 5486400 h 5486400"/>
              <a:gd name="connsiteX39" fmla="*/ 4932095 w 11734800"/>
              <a:gd name="connsiteY39" fmla="*/ 5486400 h 5486400"/>
              <a:gd name="connsiteX40" fmla="*/ 4430502 w 11734800"/>
              <a:gd name="connsiteY40" fmla="*/ 5486400 h 5486400"/>
              <a:gd name="connsiteX41" fmla="*/ 3972497 w 11734800"/>
              <a:gd name="connsiteY41" fmla="*/ 5486400 h 5486400"/>
              <a:gd name="connsiteX42" fmla="*/ 3556099 w 11734800"/>
              <a:gd name="connsiteY42" fmla="*/ 5486400 h 5486400"/>
              <a:gd name="connsiteX43" fmla="*/ 3179327 w 11734800"/>
              <a:gd name="connsiteY43" fmla="*/ 5486400 h 5486400"/>
              <a:gd name="connsiteX44" fmla="*/ 2840199 w 11734800"/>
              <a:gd name="connsiteY44" fmla="*/ 5486400 h 5486400"/>
              <a:gd name="connsiteX45" fmla="*/ 2536734 w 11734800"/>
              <a:gd name="connsiteY45" fmla="*/ 5486400 h 5486400"/>
              <a:gd name="connsiteX46" fmla="*/ 2266950 w 11734800"/>
              <a:gd name="connsiteY46" fmla="*/ 5486400 h 5486400"/>
              <a:gd name="connsiteX47" fmla="*/ 2028867 w 11734800"/>
              <a:gd name="connsiteY47" fmla="*/ 5486400 h 5486400"/>
              <a:gd name="connsiteX48" fmla="*/ 1820503 w 11734800"/>
              <a:gd name="connsiteY48" fmla="*/ 5486400 h 5486400"/>
              <a:gd name="connsiteX49" fmla="*/ 1639877 w 11734800"/>
              <a:gd name="connsiteY49" fmla="*/ 5486400 h 5486400"/>
              <a:gd name="connsiteX50" fmla="*/ 1485007 w 11734800"/>
              <a:gd name="connsiteY50" fmla="*/ 5486400 h 5486400"/>
              <a:gd name="connsiteX51" fmla="*/ 1353913 w 11734800"/>
              <a:gd name="connsiteY51" fmla="*/ 5486400 h 5486400"/>
              <a:gd name="connsiteX52" fmla="*/ 1244613 w 11734800"/>
              <a:gd name="connsiteY52" fmla="*/ 5486400 h 5486400"/>
              <a:gd name="connsiteX53" fmla="*/ 1155125 w 11734800"/>
              <a:gd name="connsiteY53" fmla="*/ 5486400 h 5486400"/>
              <a:gd name="connsiteX54" fmla="*/ 1083469 w 11734800"/>
              <a:gd name="connsiteY54" fmla="*/ 5486400 h 5486400"/>
              <a:gd name="connsiteX55" fmla="*/ 985726 w 11734800"/>
              <a:gd name="connsiteY55" fmla="*/ 5486400 h 5486400"/>
              <a:gd name="connsiteX56" fmla="*/ 935534 w 11734800"/>
              <a:gd name="connsiteY56" fmla="*/ 5486400 h 5486400"/>
              <a:gd name="connsiteX57" fmla="*/ 917042 w 11734800"/>
              <a:gd name="connsiteY57" fmla="*/ 5486400 h 5486400"/>
              <a:gd name="connsiteX58" fmla="*/ 914400 w 11734800"/>
              <a:gd name="connsiteY58" fmla="*/ 5486400 h 5486400"/>
              <a:gd name="connsiteX59" fmla="*/ 0 w 11734800"/>
              <a:gd name="connsiteY59" fmla="*/ 4572000 h 5486400"/>
              <a:gd name="connsiteX60" fmla="*/ 0 w 11734800"/>
              <a:gd name="connsiteY60" fmla="*/ 4156630 h 5486400"/>
              <a:gd name="connsiteX61" fmla="*/ 0 w 11734800"/>
              <a:gd name="connsiteY61" fmla="*/ 3767212 h 5486400"/>
              <a:gd name="connsiteX62" fmla="*/ 0 w 11734800"/>
              <a:gd name="connsiteY62" fmla="*/ 3402909 h 5486400"/>
              <a:gd name="connsiteX63" fmla="*/ 0 w 11734800"/>
              <a:gd name="connsiteY63" fmla="*/ 3062883 h 5486400"/>
              <a:gd name="connsiteX64" fmla="*/ 0 w 11734800"/>
              <a:gd name="connsiteY64" fmla="*/ 2746298 h 5486400"/>
              <a:gd name="connsiteX65" fmla="*/ 0 w 11734800"/>
              <a:gd name="connsiteY65" fmla="*/ 2452316 h 5486400"/>
              <a:gd name="connsiteX66" fmla="*/ 0 w 11734800"/>
              <a:gd name="connsiteY66" fmla="*/ 2180100 h 5486400"/>
              <a:gd name="connsiteX67" fmla="*/ 0 w 11734800"/>
              <a:gd name="connsiteY67" fmla="*/ 1928813 h 5486400"/>
              <a:gd name="connsiteX68" fmla="*/ 0 w 11734800"/>
              <a:gd name="connsiteY68" fmla="*/ 1697617 h 5486400"/>
              <a:gd name="connsiteX69" fmla="*/ 0 w 11734800"/>
              <a:gd name="connsiteY69" fmla="*/ 1485677 h 5486400"/>
              <a:gd name="connsiteX70" fmla="*/ 0 w 11734800"/>
              <a:gd name="connsiteY70" fmla="*/ 1292154 h 5486400"/>
              <a:gd name="connsiteX71" fmla="*/ 0 w 11734800"/>
              <a:gd name="connsiteY71" fmla="*/ 1116211 h 5486400"/>
              <a:gd name="connsiteX72" fmla="*/ 0 w 11734800"/>
              <a:gd name="connsiteY72" fmla="*/ 957012 h 5486400"/>
              <a:gd name="connsiteX73" fmla="*/ 0 w 11734800"/>
              <a:gd name="connsiteY73" fmla="*/ 813718 h 5486400"/>
              <a:gd name="connsiteX74" fmla="*/ 0 w 11734800"/>
              <a:gd name="connsiteY74" fmla="*/ 685493 h 5486400"/>
              <a:gd name="connsiteX75" fmla="*/ 0 w 11734800"/>
              <a:gd name="connsiteY75" fmla="*/ 571500 h 5486400"/>
              <a:gd name="connsiteX76" fmla="*/ 0 w 11734800"/>
              <a:gd name="connsiteY76" fmla="*/ 470902 h 5486400"/>
              <a:gd name="connsiteX77" fmla="*/ 0 w 11734800"/>
              <a:gd name="connsiteY77" fmla="*/ 382860 h 5486400"/>
              <a:gd name="connsiteX78" fmla="*/ 0 w 11734800"/>
              <a:gd name="connsiteY78" fmla="*/ 306540 h 5486400"/>
              <a:gd name="connsiteX79" fmla="*/ 0 w 11734800"/>
              <a:gd name="connsiteY79" fmla="*/ 241102 h 5486400"/>
              <a:gd name="connsiteX80" fmla="*/ 0 w 11734800"/>
              <a:gd name="connsiteY80" fmla="*/ 185710 h 5486400"/>
              <a:gd name="connsiteX81" fmla="*/ 0 w 11734800"/>
              <a:gd name="connsiteY81" fmla="*/ 139527 h 5486400"/>
              <a:gd name="connsiteX82" fmla="*/ 0 w 11734800"/>
              <a:gd name="connsiteY82" fmla="*/ 101715 h 5486400"/>
              <a:gd name="connsiteX83" fmla="*/ 0 w 11734800"/>
              <a:gd name="connsiteY83" fmla="*/ 71438 h 5486400"/>
              <a:gd name="connsiteX84" fmla="*/ 0 w 11734800"/>
              <a:gd name="connsiteY84" fmla="*/ 30138 h 5486400"/>
              <a:gd name="connsiteX85" fmla="*/ 0 w 11734800"/>
              <a:gd name="connsiteY85" fmla="*/ 8930 h 5486400"/>
              <a:gd name="connsiteX86" fmla="*/ 0 w 11734800"/>
              <a:gd name="connsiteY86" fmla="*/ 1116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1734800" h="5486400">
                <a:moveTo>
                  <a:pt x="0" y="0"/>
                </a:moveTo>
                <a:lnTo>
                  <a:pt x="5867400" y="0"/>
                </a:lnTo>
                <a:cubicBezTo>
                  <a:pt x="5867400" y="2298000"/>
                  <a:pt x="5867400" y="2298000"/>
                  <a:pt x="5867400" y="2298000"/>
                </a:cubicBezTo>
                <a:cubicBezTo>
                  <a:pt x="5867400" y="2551738"/>
                  <a:pt x="6072187" y="2757600"/>
                  <a:pt x="6324600" y="2757600"/>
                </a:cubicBezTo>
                <a:cubicBezTo>
                  <a:pt x="11734800" y="2757600"/>
                  <a:pt x="11734800" y="2757600"/>
                  <a:pt x="11734800" y="2757600"/>
                </a:cubicBezTo>
                <a:lnTo>
                  <a:pt x="11734800" y="2870281"/>
                </a:lnTo>
                <a:lnTo>
                  <a:pt x="11734800" y="3107958"/>
                </a:lnTo>
                <a:lnTo>
                  <a:pt x="11734800" y="3330785"/>
                </a:lnTo>
                <a:lnTo>
                  <a:pt x="11734800" y="3539241"/>
                </a:lnTo>
                <a:lnTo>
                  <a:pt x="11734800" y="3733805"/>
                </a:lnTo>
                <a:lnTo>
                  <a:pt x="11734800" y="3914956"/>
                </a:lnTo>
                <a:lnTo>
                  <a:pt x="11734800" y="4083174"/>
                </a:lnTo>
                <a:lnTo>
                  <a:pt x="11734800" y="4238937"/>
                </a:lnTo>
                <a:lnTo>
                  <a:pt x="11734800" y="4382725"/>
                </a:lnTo>
                <a:lnTo>
                  <a:pt x="11734800" y="4515016"/>
                </a:lnTo>
                <a:lnTo>
                  <a:pt x="11734800" y="4636289"/>
                </a:lnTo>
                <a:lnTo>
                  <a:pt x="11734800" y="4747024"/>
                </a:lnTo>
                <a:lnTo>
                  <a:pt x="11734800" y="4847699"/>
                </a:lnTo>
                <a:lnTo>
                  <a:pt x="11734800" y="4938794"/>
                </a:lnTo>
                <a:lnTo>
                  <a:pt x="11734800" y="5020787"/>
                </a:lnTo>
                <a:lnTo>
                  <a:pt x="11734800" y="5094158"/>
                </a:lnTo>
                <a:lnTo>
                  <a:pt x="11734800" y="5159385"/>
                </a:lnTo>
                <a:lnTo>
                  <a:pt x="11734800" y="5216948"/>
                </a:lnTo>
                <a:lnTo>
                  <a:pt x="11734800" y="5267326"/>
                </a:lnTo>
                <a:lnTo>
                  <a:pt x="11734800" y="5348441"/>
                </a:lnTo>
                <a:lnTo>
                  <a:pt x="11734800" y="5406563"/>
                </a:lnTo>
                <a:lnTo>
                  <a:pt x="11734800" y="5445523"/>
                </a:lnTo>
                <a:lnTo>
                  <a:pt x="11734800" y="5469155"/>
                </a:lnTo>
                <a:lnTo>
                  <a:pt x="11734800" y="5481291"/>
                </a:lnTo>
                <a:lnTo>
                  <a:pt x="11734800" y="5485762"/>
                </a:lnTo>
                <a:lnTo>
                  <a:pt x="11734800" y="5486400"/>
                </a:lnTo>
                <a:lnTo>
                  <a:pt x="10751758" y="5486400"/>
                </a:lnTo>
                <a:lnTo>
                  <a:pt x="9830135" y="5486400"/>
                </a:lnTo>
                <a:lnTo>
                  <a:pt x="8967950" y="5486400"/>
                </a:lnTo>
                <a:lnTo>
                  <a:pt x="8163223" y="5486400"/>
                </a:lnTo>
                <a:lnTo>
                  <a:pt x="7413971" y="5486400"/>
                </a:lnTo>
                <a:lnTo>
                  <a:pt x="6718214" y="5486400"/>
                </a:lnTo>
                <a:lnTo>
                  <a:pt x="6073969" y="5486400"/>
                </a:lnTo>
                <a:lnTo>
                  <a:pt x="5479257" y="5486400"/>
                </a:lnTo>
                <a:lnTo>
                  <a:pt x="4932095" y="5486400"/>
                </a:lnTo>
                <a:lnTo>
                  <a:pt x="4430502" y="5486400"/>
                </a:lnTo>
                <a:lnTo>
                  <a:pt x="3972497" y="5486400"/>
                </a:lnTo>
                <a:lnTo>
                  <a:pt x="3556099" y="5486400"/>
                </a:lnTo>
                <a:lnTo>
                  <a:pt x="3179327" y="5486400"/>
                </a:lnTo>
                <a:lnTo>
                  <a:pt x="2840199" y="5486400"/>
                </a:lnTo>
                <a:lnTo>
                  <a:pt x="2536734" y="5486400"/>
                </a:lnTo>
                <a:lnTo>
                  <a:pt x="2266950" y="5486400"/>
                </a:lnTo>
                <a:lnTo>
                  <a:pt x="2028867" y="5486400"/>
                </a:lnTo>
                <a:lnTo>
                  <a:pt x="1820503" y="5486400"/>
                </a:lnTo>
                <a:lnTo>
                  <a:pt x="1639877" y="5486400"/>
                </a:lnTo>
                <a:lnTo>
                  <a:pt x="1485007" y="5486400"/>
                </a:lnTo>
                <a:lnTo>
                  <a:pt x="1353913" y="5486400"/>
                </a:lnTo>
                <a:lnTo>
                  <a:pt x="1244613" y="5486400"/>
                </a:lnTo>
                <a:lnTo>
                  <a:pt x="1155125" y="5486400"/>
                </a:lnTo>
                <a:lnTo>
                  <a:pt x="1083469" y="5486400"/>
                </a:lnTo>
                <a:lnTo>
                  <a:pt x="985726" y="5486400"/>
                </a:lnTo>
                <a:lnTo>
                  <a:pt x="935534" y="5486400"/>
                </a:lnTo>
                <a:lnTo>
                  <a:pt x="917042" y="5486400"/>
                </a:lnTo>
                <a:lnTo>
                  <a:pt x="914400" y="5486400"/>
                </a:lnTo>
                <a:cubicBezTo>
                  <a:pt x="409258" y="5486400"/>
                  <a:pt x="0" y="5077143"/>
                  <a:pt x="0" y="4572000"/>
                </a:cubicBezTo>
                <a:lnTo>
                  <a:pt x="0" y="4156630"/>
                </a:lnTo>
                <a:lnTo>
                  <a:pt x="0" y="3767212"/>
                </a:lnTo>
                <a:lnTo>
                  <a:pt x="0" y="3402909"/>
                </a:lnTo>
                <a:lnTo>
                  <a:pt x="0" y="3062883"/>
                </a:lnTo>
                <a:lnTo>
                  <a:pt x="0" y="2746298"/>
                </a:lnTo>
                <a:lnTo>
                  <a:pt x="0" y="2452316"/>
                </a:lnTo>
                <a:lnTo>
                  <a:pt x="0" y="2180100"/>
                </a:lnTo>
                <a:lnTo>
                  <a:pt x="0" y="1928813"/>
                </a:lnTo>
                <a:lnTo>
                  <a:pt x="0" y="1697617"/>
                </a:lnTo>
                <a:lnTo>
                  <a:pt x="0" y="1485677"/>
                </a:lnTo>
                <a:lnTo>
                  <a:pt x="0" y="1292154"/>
                </a:lnTo>
                <a:lnTo>
                  <a:pt x="0" y="1116211"/>
                </a:lnTo>
                <a:lnTo>
                  <a:pt x="0" y="957012"/>
                </a:lnTo>
                <a:lnTo>
                  <a:pt x="0" y="813718"/>
                </a:lnTo>
                <a:lnTo>
                  <a:pt x="0" y="685493"/>
                </a:lnTo>
                <a:lnTo>
                  <a:pt x="0" y="571500"/>
                </a:lnTo>
                <a:lnTo>
                  <a:pt x="0" y="470902"/>
                </a:lnTo>
                <a:lnTo>
                  <a:pt x="0" y="382860"/>
                </a:lnTo>
                <a:lnTo>
                  <a:pt x="0" y="306540"/>
                </a:lnTo>
                <a:lnTo>
                  <a:pt x="0" y="241102"/>
                </a:lnTo>
                <a:lnTo>
                  <a:pt x="0" y="185710"/>
                </a:lnTo>
                <a:lnTo>
                  <a:pt x="0" y="139527"/>
                </a:lnTo>
                <a:lnTo>
                  <a:pt x="0" y="101715"/>
                </a:lnTo>
                <a:lnTo>
                  <a:pt x="0" y="71438"/>
                </a:lnTo>
                <a:lnTo>
                  <a:pt x="0" y="30138"/>
                </a:lnTo>
                <a:lnTo>
                  <a:pt x="0" y="8930"/>
                </a:lnTo>
                <a:lnTo>
                  <a:pt x="0" y="1116"/>
                </a:lnTo>
                <a:close/>
              </a:path>
            </a:pathLst>
          </a:custGeom>
          <a:noFill/>
        </p:spPr>
        <p:txBody>
          <a:bodyPr wrap="square" lIns="0" tIns="0" rIns="0" bIns="0" anchor="t">
            <a:noAutofit/>
          </a:bodyPr>
          <a:lstStyle>
            <a:lvl1pPr marL="0" indent="0" algn="l" defTabSz="914400" rtl="0" eaLnBrk="1" latinLnBrk="0" hangingPunct="1">
              <a:lnSpc>
                <a:spcPct val="100000"/>
              </a:lnSpc>
              <a:spcBef>
                <a:spcPts val="0"/>
              </a:spcBef>
              <a:buFontTx/>
              <a:buNone/>
              <a:defRPr sz="1700"/>
            </a:lvl1pPr>
          </a:lstStyle>
          <a:p>
            <a:r>
              <a:rPr lang="nl-NL" dirty="0"/>
              <a:t>[Afbeelding]</a:t>
            </a:r>
          </a:p>
        </p:txBody>
      </p:sp>
      <p:sp>
        <p:nvSpPr>
          <p:cNvPr id="8" name="Logo {PHJU} (JU-Free)" descr="Inspectie van het Onderwijs. Ministerie van Onderwijs, Cultuur en Wetenschap">
            <a:extLst>
              <a:ext uri="{FF2B5EF4-FFF2-40B4-BE49-F238E27FC236}">
                <a16:creationId xmlns:a16="http://schemas.microsoft.com/office/drawing/2014/main" id="{F283B37D-61A1-0665-D68F-01C680EA8AD8}"/>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9" name="01_Title 5 (JU-Free)">
            <a:extLst>
              <a:ext uri="{FF2B5EF4-FFF2-40B4-BE49-F238E27FC236}">
                <a16:creationId xmlns:a16="http://schemas.microsoft.com/office/drawing/2014/main" id="{9C2D24AD-ACAC-EC17-2307-8EE3E5978C3A}"/>
              </a:ext>
            </a:extLst>
          </p:cNvPr>
          <p:cNvSpPr>
            <a:spLocks noGrp="1"/>
          </p:cNvSpPr>
          <p:nvPr>
            <p:ph type="title" hasCustomPrompt="1"/>
          </p:nvPr>
        </p:nvSpPr>
        <p:spPr bwMode="gray">
          <a:xfrm>
            <a:off x="6553200" y="1587500"/>
            <a:ext cx="4864100" cy="1181100"/>
          </a:xfrm>
        </p:spPr>
        <p:txBody>
          <a:bodyPr/>
          <a:lstStyle>
            <a:lvl1pPr>
              <a:defRPr kumimoji="0" sz="3600" b="1" i="0" u="none" baseline="0">
                <a:solidFill>
                  <a:srgbClr val="FFFFFF"/>
                </a:solidFill>
                <a:latin typeface="RijksSansTT" panose="020B0604020202020204" charset="0"/>
              </a:defRPr>
            </a:lvl1pPr>
          </a:lstStyle>
          <a:p>
            <a:r>
              <a:rPr lang="nl-NL" dirty="0"/>
              <a:t>[Titel]</a:t>
            </a:r>
          </a:p>
        </p:txBody>
      </p:sp>
      <p:sp>
        <p:nvSpPr>
          <p:cNvPr id="10" name="03_Subtitle 6[PHJU] (JU-Free)"/>
          <p:cNvSpPr>
            <a:spLocks noGrp="1"/>
          </p:cNvSpPr>
          <p:nvPr>
            <p:ph type="subTitle" idx="1" hasCustomPrompt="1"/>
          </p:nvPr>
        </p:nvSpPr>
        <p:spPr bwMode="gray">
          <a:xfrm>
            <a:off x="6553200" y="2933700"/>
            <a:ext cx="4864100" cy="266700"/>
          </a:xfrm>
        </p:spPr>
        <p:txBody>
          <a:bodyPr/>
          <a:lstStyle>
            <a:lvl1pPr marL="0" indent="0" algn="l">
              <a:lnSpc>
                <a:spcPct val="100000"/>
              </a:lnSpc>
              <a:spcBef>
                <a:spcPts val="0"/>
              </a:spcBef>
              <a:buFont typeface="Arial" panose="020B0604020202020204" pitchFamily="34" charset="0"/>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1" name="04_Placeholder 7[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553200" y="3213100"/>
            <a:ext cx="4864100" cy="266700"/>
          </a:xfrm>
        </p:spPr>
        <p:txBody>
          <a:bodyPr/>
          <a:lstStyle>
            <a:lvl1pPr marL="0" indent="0">
              <a:lnSpc>
                <a:spcPct val="100000"/>
              </a:lnSpc>
              <a:spcBef>
                <a:spcPts val="0"/>
              </a:spcBef>
              <a:buNone/>
              <a:defRPr sz="1600">
                <a:solidFill>
                  <a:srgbClr val="FFFFF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2676057604"/>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dia+foto oranje RB (H1)]">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107D0831-9313-08A1-49DC-C5F588230669}"/>
              </a:ext>
            </a:extLst>
          </p:cNvPr>
          <p:cNvSpPr>
            <a:spLocks/>
          </p:cNvSpPr>
          <p:nvPr userDrawn="1"/>
        </p:nvSpPr>
        <p:spPr bwMode="auto">
          <a:xfrm flipH="1" flipV="1">
            <a:off x="6089650" y="1143000"/>
            <a:ext cx="5875198" cy="2764803"/>
          </a:xfrm>
          <a:custGeom>
            <a:avLst/>
            <a:gdLst>
              <a:gd name="T0" fmla="*/ 0 w 18480"/>
              <a:gd name="T1" fmla="*/ 8640 h 8640"/>
              <a:gd name="T2" fmla="*/ 18480 w 18480"/>
              <a:gd name="T3" fmla="*/ 8640 h 8640"/>
              <a:gd name="T4" fmla="*/ 18480 w 18480"/>
              <a:gd name="T5" fmla="*/ 1440 h 8640"/>
              <a:gd name="T6" fmla="*/ 17040 w 18480"/>
              <a:gd name="T7" fmla="*/ 0 h 8640"/>
              <a:gd name="T8" fmla="*/ 0 w 18480"/>
              <a:gd name="T9" fmla="*/ 0 h 8640"/>
              <a:gd name="T10" fmla="*/ 0 w 18480"/>
              <a:gd name="T11" fmla="*/ 8640 h 8640"/>
            </a:gdLst>
            <a:ahLst/>
            <a:cxnLst>
              <a:cxn ang="0">
                <a:pos x="T0" y="T1"/>
              </a:cxn>
              <a:cxn ang="0">
                <a:pos x="T2" y="T3"/>
              </a:cxn>
              <a:cxn ang="0">
                <a:pos x="T4" y="T5"/>
              </a:cxn>
              <a:cxn ang="0">
                <a:pos x="T6" y="T7"/>
              </a:cxn>
              <a:cxn ang="0">
                <a:pos x="T8" y="T9"/>
              </a:cxn>
              <a:cxn ang="0">
                <a:pos x="T10" y="T11"/>
              </a:cxn>
            </a:cxnLst>
            <a:rect l="0" t="0" r="r" b="b"/>
            <a:pathLst>
              <a:path w="18480" h="8640">
                <a:moveTo>
                  <a:pt x="0" y="8640"/>
                </a:moveTo>
                <a:cubicBezTo>
                  <a:pt x="18480" y="8640"/>
                  <a:pt x="18480" y="8640"/>
                  <a:pt x="18480" y="8640"/>
                </a:cubicBezTo>
                <a:cubicBezTo>
                  <a:pt x="18480" y="1440"/>
                  <a:pt x="18480" y="1440"/>
                  <a:pt x="18480" y="1440"/>
                </a:cubicBezTo>
                <a:cubicBezTo>
                  <a:pt x="18480" y="645"/>
                  <a:pt x="17835" y="0"/>
                  <a:pt x="17040" y="0"/>
                </a:cubicBezTo>
                <a:cubicBezTo>
                  <a:pt x="0" y="0"/>
                  <a:pt x="0" y="0"/>
                  <a:pt x="0" y="0"/>
                </a:cubicBezTo>
                <a:lnTo>
                  <a:pt x="0" y="8640"/>
                </a:lnTo>
                <a:close/>
              </a:path>
            </a:pathLst>
          </a:custGeom>
          <a:solidFill>
            <a:srgbClr val="E17000"/>
          </a:solidFill>
          <a:ln w="317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 name="Freeform 10 [PHJU]">
            <a:extLst>
              <a:ext uri="{FF2B5EF4-FFF2-40B4-BE49-F238E27FC236}">
                <a16:creationId xmlns:a16="http://schemas.microsoft.com/office/drawing/2014/main" id="{0F124128-C115-597C-D72E-E617CDAC9813}"/>
              </a:ext>
            </a:extLst>
          </p:cNvPr>
          <p:cNvSpPr>
            <a:spLocks noGrp="1"/>
          </p:cNvSpPr>
          <p:nvPr>
            <p:ph type="pic" sz="quarter" idx="1003" hasCustomPrompt="1"/>
          </p:nvPr>
        </p:nvSpPr>
        <p:spPr>
          <a:xfrm>
            <a:off x="228600" y="1143000"/>
            <a:ext cx="11734800" cy="5486400"/>
          </a:xfrm>
          <a:custGeom>
            <a:avLst/>
            <a:gdLst>
              <a:gd name="connsiteX0" fmla="*/ 0 w 11734800"/>
              <a:gd name="connsiteY0" fmla="*/ 0 h 5486400"/>
              <a:gd name="connsiteX1" fmla="*/ 5867400 w 11734800"/>
              <a:gd name="connsiteY1" fmla="*/ 0 h 5486400"/>
              <a:gd name="connsiteX2" fmla="*/ 5867400 w 11734800"/>
              <a:gd name="connsiteY2" fmla="*/ 2298000 h 5486400"/>
              <a:gd name="connsiteX3" fmla="*/ 6324600 w 11734800"/>
              <a:gd name="connsiteY3" fmla="*/ 2757600 h 5486400"/>
              <a:gd name="connsiteX4" fmla="*/ 11734800 w 11734800"/>
              <a:gd name="connsiteY4" fmla="*/ 2757600 h 5486400"/>
              <a:gd name="connsiteX5" fmla="*/ 11734800 w 11734800"/>
              <a:gd name="connsiteY5" fmla="*/ 2870281 h 5486400"/>
              <a:gd name="connsiteX6" fmla="*/ 11734800 w 11734800"/>
              <a:gd name="connsiteY6" fmla="*/ 3107958 h 5486400"/>
              <a:gd name="connsiteX7" fmla="*/ 11734800 w 11734800"/>
              <a:gd name="connsiteY7" fmla="*/ 3330785 h 5486400"/>
              <a:gd name="connsiteX8" fmla="*/ 11734800 w 11734800"/>
              <a:gd name="connsiteY8" fmla="*/ 3539241 h 5486400"/>
              <a:gd name="connsiteX9" fmla="*/ 11734800 w 11734800"/>
              <a:gd name="connsiteY9" fmla="*/ 3733805 h 5486400"/>
              <a:gd name="connsiteX10" fmla="*/ 11734800 w 11734800"/>
              <a:gd name="connsiteY10" fmla="*/ 3914956 h 5486400"/>
              <a:gd name="connsiteX11" fmla="*/ 11734800 w 11734800"/>
              <a:gd name="connsiteY11" fmla="*/ 4083174 h 5486400"/>
              <a:gd name="connsiteX12" fmla="*/ 11734800 w 11734800"/>
              <a:gd name="connsiteY12" fmla="*/ 4238937 h 5486400"/>
              <a:gd name="connsiteX13" fmla="*/ 11734800 w 11734800"/>
              <a:gd name="connsiteY13" fmla="*/ 4382725 h 5486400"/>
              <a:gd name="connsiteX14" fmla="*/ 11734800 w 11734800"/>
              <a:gd name="connsiteY14" fmla="*/ 4515016 h 5486400"/>
              <a:gd name="connsiteX15" fmla="*/ 11734800 w 11734800"/>
              <a:gd name="connsiteY15" fmla="*/ 4636289 h 5486400"/>
              <a:gd name="connsiteX16" fmla="*/ 11734800 w 11734800"/>
              <a:gd name="connsiteY16" fmla="*/ 4747024 h 5486400"/>
              <a:gd name="connsiteX17" fmla="*/ 11734800 w 11734800"/>
              <a:gd name="connsiteY17" fmla="*/ 4847699 h 5486400"/>
              <a:gd name="connsiteX18" fmla="*/ 11734800 w 11734800"/>
              <a:gd name="connsiteY18" fmla="*/ 4938794 h 5486400"/>
              <a:gd name="connsiteX19" fmla="*/ 11734800 w 11734800"/>
              <a:gd name="connsiteY19" fmla="*/ 5020787 h 5486400"/>
              <a:gd name="connsiteX20" fmla="*/ 11734800 w 11734800"/>
              <a:gd name="connsiteY20" fmla="*/ 5094158 h 5486400"/>
              <a:gd name="connsiteX21" fmla="*/ 11734800 w 11734800"/>
              <a:gd name="connsiteY21" fmla="*/ 5159385 h 5486400"/>
              <a:gd name="connsiteX22" fmla="*/ 11734800 w 11734800"/>
              <a:gd name="connsiteY22" fmla="*/ 5216948 h 5486400"/>
              <a:gd name="connsiteX23" fmla="*/ 11734800 w 11734800"/>
              <a:gd name="connsiteY23" fmla="*/ 5267326 h 5486400"/>
              <a:gd name="connsiteX24" fmla="*/ 11734800 w 11734800"/>
              <a:gd name="connsiteY24" fmla="*/ 5348441 h 5486400"/>
              <a:gd name="connsiteX25" fmla="*/ 11734800 w 11734800"/>
              <a:gd name="connsiteY25" fmla="*/ 5406563 h 5486400"/>
              <a:gd name="connsiteX26" fmla="*/ 11734800 w 11734800"/>
              <a:gd name="connsiteY26" fmla="*/ 5445523 h 5486400"/>
              <a:gd name="connsiteX27" fmla="*/ 11734800 w 11734800"/>
              <a:gd name="connsiteY27" fmla="*/ 5469155 h 5486400"/>
              <a:gd name="connsiteX28" fmla="*/ 11734800 w 11734800"/>
              <a:gd name="connsiteY28" fmla="*/ 5481291 h 5486400"/>
              <a:gd name="connsiteX29" fmla="*/ 11734800 w 11734800"/>
              <a:gd name="connsiteY29" fmla="*/ 5485762 h 5486400"/>
              <a:gd name="connsiteX30" fmla="*/ 11734800 w 11734800"/>
              <a:gd name="connsiteY30" fmla="*/ 5486400 h 5486400"/>
              <a:gd name="connsiteX31" fmla="*/ 10751758 w 11734800"/>
              <a:gd name="connsiteY31" fmla="*/ 5486400 h 5486400"/>
              <a:gd name="connsiteX32" fmla="*/ 9830135 w 11734800"/>
              <a:gd name="connsiteY32" fmla="*/ 5486400 h 5486400"/>
              <a:gd name="connsiteX33" fmla="*/ 8967950 w 11734800"/>
              <a:gd name="connsiteY33" fmla="*/ 5486400 h 5486400"/>
              <a:gd name="connsiteX34" fmla="*/ 8163223 w 11734800"/>
              <a:gd name="connsiteY34" fmla="*/ 5486400 h 5486400"/>
              <a:gd name="connsiteX35" fmla="*/ 7413971 w 11734800"/>
              <a:gd name="connsiteY35" fmla="*/ 5486400 h 5486400"/>
              <a:gd name="connsiteX36" fmla="*/ 6718214 w 11734800"/>
              <a:gd name="connsiteY36" fmla="*/ 5486400 h 5486400"/>
              <a:gd name="connsiteX37" fmla="*/ 6073969 w 11734800"/>
              <a:gd name="connsiteY37" fmla="*/ 5486400 h 5486400"/>
              <a:gd name="connsiteX38" fmla="*/ 5479257 w 11734800"/>
              <a:gd name="connsiteY38" fmla="*/ 5486400 h 5486400"/>
              <a:gd name="connsiteX39" fmla="*/ 4932095 w 11734800"/>
              <a:gd name="connsiteY39" fmla="*/ 5486400 h 5486400"/>
              <a:gd name="connsiteX40" fmla="*/ 4430502 w 11734800"/>
              <a:gd name="connsiteY40" fmla="*/ 5486400 h 5486400"/>
              <a:gd name="connsiteX41" fmla="*/ 3972497 w 11734800"/>
              <a:gd name="connsiteY41" fmla="*/ 5486400 h 5486400"/>
              <a:gd name="connsiteX42" fmla="*/ 3556099 w 11734800"/>
              <a:gd name="connsiteY42" fmla="*/ 5486400 h 5486400"/>
              <a:gd name="connsiteX43" fmla="*/ 3179327 w 11734800"/>
              <a:gd name="connsiteY43" fmla="*/ 5486400 h 5486400"/>
              <a:gd name="connsiteX44" fmla="*/ 2840199 w 11734800"/>
              <a:gd name="connsiteY44" fmla="*/ 5486400 h 5486400"/>
              <a:gd name="connsiteX45" fmla="*/ 2536734 w 11734800"/>
              <a:gd name="connsiteY45" fmla="*/ 5486400 h 5486400"/>
              <a:gd name="connsiteX46" fmla="*/ 2266950 w 11734800"/>
              <a:gd name="connsiteY46" fmla="*/ 5486400 h 5486400"/>
              <a:gd name="connsiteX47" fmla="*/ 2028867 w 11734800"/>
              <a:gd name="connsiteY47" fmla="*/ 5486400 h 5486400"/>
              <a:gd name="connsiteX48" fmla="*/ 1820503 w 11734800"/>
              <a:gd name="connsiteY48" fmla="*/ 5486400 h 5486400"/>
              <a:gd name="connsiteX49" fmla="*/ 1639877 w 11734800"/>
              <a:gd name="connsiteY49" fmla="*/ 5486400 h 5486400"/>
              <a:gd name="connsiteX50" fmla="*/ 1485007 w 11734800"/>
              <a:gd name="connsiteY50" fmla="*/ 5486400 h 5486400"/>
              <a:gd name="connsiteX51" fmla="*/ 1353913 w 11734800"/>
              <a:gd name="connsiteY51" fmla="*/ 5486400 h 5486400"/>
              <a:gd name="connsiteX52" fmla="*/ 1244613 w 11734800"/>
              <a:gd name="connsiteY52" fmla="*/ 5486400 h 5486400"/>
              <a:gd name="connsiteX53" fmla="*/ 1155125 w 11734800"/>
              <a:gd name="connsiteY53" fmla="*/ 5486400 h 5486400"/>
              <a:gd name="connsiteX54" fmla="*/ 1083469 w 11734800"/>
              <a:gd name="connsiteY54" fmla="*/ 5486400 h 5486400"/>
              <a:gd name="connsiteX55" fmla="*/ 985726 w 11734800"/>
              <a:gd name="connsiteY55" fmla="*/ 5486400 h 5486400"/>
              <a:gd name="connsiteX56" fmla="*/ 935534 w 11734800"/>
              <a:gd name="connsiteY56" fmla="*/ 5486400 h 5486400"/>
              <a:gd name="connsiteX57" fmla="*/ 917042 w 11734800"/>
              <a:gd name="connsiteY57" fmla="*/ 5486400 h 5486400"/>
              <a:gd name="connsiteX58" fmla="*/ 914400 w 11734800"/>
              <a:gd name="connsiteY58" fmla="*/ 5486400 h 5486400"/>
              <a:gd name="connsiteX59" fmla="*/ 0 w 11734800"/>
              <a:gd name="connsiteY59" fmla="*/ 4572000 h 5486400"/>
              <a:gd name="connsiteX60" fmla="*/ 0 w 11734800"/>
              <a:gd name="connsiteY60" fmla="*/ 4156630 h 5486400"/>
              <a:gd name="connsiteX61" fmla="*/ 0 w 11734800"/>
              <a:gd name="connsiteY61" fmla="*/ 3767212 h 5486400"/>
              <a:gd name="connsiteX62" fmla="*/ 0 w 11734800"/>
              <a:gd name="connsiteY62" fmla="*/ 3402909 h 5486400"/>
              <a:gd name="connsiteX63" fmla="*/ 0 w 11734800"/>
              <a:gd name="connsiteY63" fmla="*/ 3062883 h 5486400"/>
              <a:gd name="connsiteX64" fmla="*/ 0 w 11734800"/>
              <a:gd name="connsiteY64" fmla="*/ 2746298 h 5486400"/>
              <a:gd name="connsiteX65" fmla="*/ 0 w 11734800"/>
              <a:gd name="connsiteY65" fmla="*/ 2452316 h 5486400"/>
              <a:gd name="connsiteX66" fmla="*/ 0 w 11734800"/>
              <a:gd name="connsiteY66" fmla="*/ 2180100 h 5486400"/>
              <a:gd name="connsiteX67" fmla="*/ 0 w 11734800"/>
              <a:gd name="connsiteY67" fmla="*/ 1928813 h 5486400"/>
              <a:gd name="connsiteX68" fmla="*/ 0 w 11734800"/>
              <a:gd name="connsiteY68" fmla="*/ 1697617 h 5486400"/>
              <a:gd name="connsiteX69" fmla="*/ 0 w 11734800"/>
              <a:gd name="connsiteY69" fmla="*/ 1485677 h 5486400"/>
              <a:gd name="connsiteX70" fmla="*/ 0 w 11734800"/>
              <a:gd name="connsiteY70" fmla="*/ 1292154 h 5486400"/>
              <a:gd name="connsiteX71" fmla="*/ 0 w 11734800"/>
              <a:gd name="connsiteY71" fmla="*/ 1116211 h 5486400"/>
              <a:gd name="connsiteX72" fmla="*/ 0 w 11734800"/>
              <a:gd name="connsiteY72" fmla="*/ 957012 h 5486400"/>
              <a:gd name="connsiteX73" fmla="*/ 0 w 11734800"/>
              <a:gd name="connsiteY73" fmla="*/ 813718 h 5486400"/>
              <a:gd name="connsiteX74" fmla="*/ 0 w 11734800"/>
              <a:gd name="connsiteY74" fmla="*/ 685493 h 5486400"/>
              <a:gd name="connsiteX75" fmla="*/ 0 w 11734800"/>
              <a:gd name="connsiteY75" fmla="*/ 571500 h 5486400"/>
              <a:gd name="connsiteX76" fmla="*/ 0 w 11734800"/>
              <a:gd name="connsiteY76" fmla="*/ 470902 h 5486400"/>
              <a:gd name="connsiteX77" fmla="*/ 0 w 11734800"/>
              <a:gd name="connsiteY77" fmla="*/ 382860 h 5486400"/>
              <a:gd name="connsiteX78" fmla="*/ 0 w 11734800"/>
              <a:gd name="connsiteY78" fmla="*/ 306540 h 5486400"/>
              <a:gd name="connsiteX79" fmla="*/ 0 w 11734800"/>
              <a:gd name="connsiteY79" fmla="*/ 241102 h 5486400"/>
              <a:gd name="connsiteX80" fmla="*/ 0 w 11734800"/>
              <a:gd name="connsiteY80" fmla="*/ 185710 h 5486400"/>
              <a:gd name="connsiteX81" fmla="*/ 0 w 11734800"/>
              <a:gd name="connsiteY81" fmla="*/ 139527 h 5486400"/>
              <a:gd name="connsiteX82" fmla="*/ 0 w 11734800"/>
              <a:gd name="connsiteY82" fmla="*/ 101715 h 5486400"/>
              <a:gd name="connsiteX83" fmla="*/ 0 w 11734800"/>
              <a:gd name="connsiteY83" fmla="*/ 71438 h 5486400"/>
              <a:gd name="connsiteX84" fmla="*/ 0 w 11734800"/>
              <a:gd name="connsiteY84" fmla="*/ 30138 h 5486400"/>
              <a:gd name="connsiteX85" fmla="*/ 0 w 11734800"/>
              <a:gd name="connsiteY85" fmla="*/ 8930 h 5486400"/>
              <a:gd name="connsiteX86" fmla="*/ 0 w 11734800"/>
              <a:gd name="connsiteY86" fmla="*/ 1116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1734800" h="5486400">
                <a:moveTo>
                  <a:pt x="0" y="0"/>
                </a:moveTo>
                <a:lnTo>
                  <a:pt x="5867400" y="0"/>
                </a:lnTo>
                <a:cubicBezTo>
                  <a:pt x="5867400" y="2298000"/>
                  <a:pt x="5867400" y="2298000"/>
                  <a:pt x="5867400" y="2298000"/>
                </a:cubicBezTo>
                <a:cubicBezTo>
                  <a:pt x="5867400" y="2551738"/>
                  <a:pt x="6072187" y="2757600"/>
                  <a:pt x="6324600" y="2757600"/>
                </a:cubicBezTo>
                <a:cubicBezTo>
                  <a:pt x="11734800" y="2757600"/>
                  <a:pt x="11734800" y="2757600"/>
                  <a:pt x="11734800" y="2757600"/>
                </a:cubicBezTo>
                <a:lnTo>
                  <a:pt x="11734800" y="2870281"/>
                </a:lnTo>
                <a:lnTo>
                  <a:pt x="11734800" y="3107958"/>
                </a:lnTo>
                <a:lnTo>
                  <a:pt x="11734800" y="3330785"/>
                </a:lnTo>
                <a:lnTo>
                  <a:pt x="11734800" y="3539241"/>
                </a:lnTo>
                <a:lnTo>
                  <a:pt x="11734800" y="3733805"/>
                </a:lnTo>
                <a:lnTo>
                  <a:pt x="11734800" y="3914956"/>
                </a:lnTo>
                <a:lnTo>
                  <a:pt x="11734800" y="4083174"/>
                </a:lnTo>
                <a:lnTo>
                  <a:pt x="11734800" y="4238937"/>
                </a:lnTo>
                <a:lnTo>
                  <a:pt x="11734800" y="4382725"/>
                </a:lnTo>
                <a:lnTo>
                  <a:pt x="11734800" y="4515016"/>
                </a:lnTo>
                <a:lnTo>
                  <a:pt x="11734800" y="4636289"/>
                </a:lnTo>
                <a:lnTo>
                  <a:pt x="11734800" y="4747024"/>
                </a:lnTo>
                <a:lnTo>
                  <a:pt x="11734800" y="4847699"/>
                </a:lnTo>
                <a:lnTo>
                  <a:pt x="11734800" y="4938794"/>
                </a:lnTo>
                <a:lnTo>
                  <a:pt x="11734800" y="5020787"/>
                </a:lnTo>
                <a:lnTo>
                  <a:pt x="11734800" y="5094158"/>
                </a:lnTo>
                <a:lnTo>
                  <a:pt x="11734800" y="5159385"/>
                </a:lnTo>
                <a:lnTo>
                  <a:pt x="11734800" y="5216948"/>
                </a:lnTo>
                <a:lnTo>
                  <a:pt x="11734800" y="5267326"/>
                </a:lnTo>
                <a:lnTo>
                  <a:pt x="11734800" y="5348441"/>
                </a:lnTo>
                <a:lnTo>
                  <a:pt x="11734800" y="5406563"/>
                </a:lnTo>
                <a:lnTo>
                  <a:pt x="11734800" y="5445523"/>
                </a:lnTo>
                <a:lnTo>
                  <a:pt x="11734800" y="5469155"/>
                </a:lnTo>
                <a:lnTo>
                  <a:pt x="11734800" y="5481291"/>
                </a:lnTo>
                <a:lnTo>
                  <a:pt x="11734800" y="5485762"/>
                </a:lnTo>
                <a:lnTo>
                  <a:pt x="11734800" y="5486400"/>
                </a:lnTo>
                <a:lnTo>
                  <a:pt x="10751758" y="5486400"/>
                </a:lnTo>
                <a:lnTo>
                  <a:pt x="9830135" y="5486400"/>
                </a:lnTo>
                <a:lnTo>
                  <a:pt x="8967950" y="5486400"/>
                </a:lnTo>
                <a:lnTo>
                  <a:pt x="8163223" y="5486400"/>
                </a:lnTo>
                <a:lnTo>
                  <a:pt x="7413971" y="5486400"/>
                </a:lnTo>
                <a:lnTo>
                  <a:pt x="6718214" y="5486400"/>
                </a:lnTo>
                <a:lnTo>
                  <a:pt x="6073969" y="5486400"/>
                </a:lnTo>
                <a:lnTo>
                  <a:pt x="5479257" y="5486400"/>
                </a:lnTo>
                <a:lnTo>
                  <a:pt x="4932095" y="5486400"/>
                </a:lnTo>
                <a:lnTo>
                  <a:pt x="4430502" y="5486400"/>
                </a:lnTo>
                <a:lnTo>
                  <a:pt x="3972497" y="5486400"/>
                </a:lnTo>
                <a:lnTo>
                  <a:pt x="3556099" y="5486400"/>
                </a:lnTo>
                <a:lnTo>
                  <a:pt x="3179327" y="5486400"/>
                </a:lnTo>
                <a:lnTo>
                  <a:pt x="2840199" y="5486400"/>
                </a:lnTo>
                <a:lnTo>
                  <a:pt x="2536734" y="5486400"/>
                </a:lnTo>
                <a:lnTo>
                  <a:pt x="2266950" y="5486400"/>
                </a:lnTo>
                <a:lnTo>
                  <a:pt x="2028867" y="5486400"/>
                </a:lnTo>
                <a:lnTo>
                  <a:pt x="1820503" y="5486400"/>
                </a:lnTo>
                <a:lnTo>
                  <a:pt x="1639877" y="5486400"/>
                </a:lnTo>
                <a:lnTo>
                  <a:pt x="1485007" y="5486400"/>
                </a:lnTo>
                <a:lnTo>
                  <a:pt x="1353913" y="5486400"/>
                </a:lnTo>
                <a:lnTo>
                  <a:pt x="1244613" y="5486400"/>
                </a:lnTo>
                <a:lnTo>
                  <a:pt x="1155125" y="5486400"/>
                </a:lnTo>
                <a:lnTo>
                  <a:pt x="1083469" y="5486400"/>
                </a:lnTo>
                <a:lnTo>
                  <a:pt x="985726" y="5486400"/>
                </a:lnTo>
                <a:lnTo>
                  <a:pt x="935534" y="5486400"/>
                </a:lnTo>
                <a:lnTo>
                  <a:pt x="917042" y="5486400"/>
                </a:lnTo>
                <a:lnTo>
                  <a:pt x="914400" y="5486400"/>
                </a:lnTo>
                <a:cubicBezTo>
                  <a:pt x="409258" y="5486400"/>
                  <a:pt x="0" y="5077143"/>
                  <a:pt x="0" y="4572000"/>
                </a:cubicBezTo>
                <a:lnTo>
                  <a:pt x="0" y="4156630"/>
                </a:lnTo>
                <a:lnTo>
                  <a:pt x="0" y="3767212"/>
                </a:lnTo>
                <a:lnTo>
                  <a:pt x="0" y="3402909"/>
                </a:lnTo>
                <a:lnTo>
                  <a:pt x="0" y="3062883"/>
                </a:lnTo>
                <a:lnTo>
                  <a:pt x="0" y="2746298"/>
                </a:lnTo>
                <a:lnTo>
                  <a:pt x="0" y="2452316"/>
                </a:lnTo>
                <a:lnTo>
                  <a:pt x="0" y="2180100"/>
                </a:lnTo>
                <a:lnTo>
                  <a:pt x="0" y="1928813"/>
                </a:lnTo>
                <a:lnTo>
                  <a:pt x="0" y="1697617"/>
                </a:lnTo>
                <a:lnTo>
                  <a:pt x="0" y="1485677"/>
                </a:lnTo>
                <a:lnTo>
                  <a:pt x="0" y="1292154"/>
                </a:lnTo>
                <a:lnTo>
                  <a:pt x="0" y="1116211"/>
                </a:lnTo>
                <a:lnTo>
                  <a:pt x="0" y="957012"/>
                </a:lnTo>
                <a:lnTo>
                  <a:pt x="0" y="813718"/>
                </a:lnTo>
                <a:lnTo>
                  <a:pt x="0" y="685493"/>
                </a:lnTo>
                <a:lnTo>
                  <a:pt x="0" y="571500"/>
                </a:lnTo>
                <a:lnTo>
                  <a:pt x="0" y="470902"/>
                </a:lnTo>
                <a:lnTo>
                  <a:pt x="0" y="382860"/>
                </a:lnTo>
                <a:lnTo>
                  <a:pt x="0" y="306540"/>
                </a:lnTo>
                <a:lnTo>
                  <a:pt x="0" y="241102"/>
                </a:lnTo>
                <a:lnTo>
                  <a:pt x="0" y="185710"/>
                </a:lnTo>
                <a:lnTo>
                  <a:pt x="0" y="139527"/>
                </a:lnTo>
                <a:lnTo>
                  <a:pt x="0" y="101715"/>
                </a:lnTo>
                <a:lnTo>
                  <a:pt x="0" y="71438"/>
                </a:lnTo>
                <a:lnTo>
                  <a:pt x="0" y="30138"/>
                </a:lnTo>
                <a:lnTo>
                  <a:pt x="0" y="8930"/>
                </a:lnTo>
                <a:lnTo>
                  <a:pt x="0" y="1116"/>
                </a:lnTo>
                <a:close/>
              </a:path>
            </a:pathLst>
          </a:custGeom>
          <a:noFill/>
        </p:spPr>
        <p:txBody>
          <a:bodyPr wrap="square" lIns="0" tIns="0" rIns="0" bIns="0" anchor="t">
            <a:noAutofit/>
          </a:bodyPr>
          <a:lstStyle>
            <a:lvl1pPr marL="0" indent="0" algn="l" defTabSz="914400" rtl="0" eaLnBrk="1" latinLnBrk="0" hangingPunct="1">
              <a:lnSpc>
                <a:spcPct val="100000"/>
              </a:lnSpc>
              <a:spcBef>
                <a:spcPts val="0"/>
              </a:spcBef>
              <a:buFontTx/>
              <a:buNone/>
              <a:defRPr sz="1700"/>
            </a:lvl1pPr>
          </a:lstStyle>
          <a:p>
            <a:r>
              <a:rPr lang="nl-NL" dirty="0"/>
              <a:t>[Afbeelding]</a:t>
            </a:r>
          </a:p>
        </p:txBody>
      </p:sp>
      <p:sp>
        <p:nvSpPr>
          <p:cNvPr id="8" name="Logo {PHJU} (JU-Free)" descr="Inspectie van het Onderwijs. Ministerie van Onderwijs, Cultuur en Wetenschap">
            <a:extLst>
              <a:ext uri="{FF2B5EF4-FFF2-40B4-BE49-F238E27FC236}">
                <a16:creationId xmlns:a16="http://schemas.microsoft.com/office/drawing/2014/main" id="{F283B37D-61A1-0665-D68F-01C680EA8AD8}"/>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9" name="01_Title 5 (JU-Free)">
            <a:extLst>
              <a:ext uri="{FF2B5EF4-FFF2-40B4-BE49-F238E27FC236}">
                <a16:creationId xmlns:a16="http://schemas.microsoft.com/office/drawing/2014/main" id="{9C2D24AD-ACAC-EC17-2307-8EE3E5978C3A}"/>
              </a:ext>
            </a:extLst>
          </p:cNvPr>
          <p:cNvSpPr>
            <a:spLocks noGrp="1"/>
          </p:cNvSpPr>
          <p:nvPr>
            <p:ph type="title" hasCustomPrompt="1"/>
          </p:nvPr>
        </p:nvSpPr>
        <p:spPr bwMode="gray">
          <a:xfrm>
            <a:off x="6553200" y="1587500"/>
            <a:ext cx="4864100" cy="1181100"/>
          </a:xfrm>
        </p:spPr>
        <p:txBody>
          <a:bodyPr/>
          <a:lstStyle>
            <a:lvl1pPr>
              <a:defRPr kumimoji="0" sz="3600" b="1" i="0" u="none" baseline="0">
                <a:solidFill>
                  <a:srgbClr val="FFFFFF"/>
                </a:solidFill>
                <a:latin typeface="RijksSansTT" panose="020B0604020202020204" charset="0"/>
              </a:defRPr>
            </a:lvl1pPr>
          </a:lstStyle>
          <a:p>
            <a:r>
              <a:rPr lang="nl-NL" dirty="0"/>
              <a:t>[Titel]</a:t>
            </a:r>
          </a:p>
        </p:txBody>
      </p:sp>
      <p:sp>
        <p:nvSpPr>
          <p:cNvPr id="10" name="03_Subtitle 6[PHJU] (JU-Free)"/>
          <p:cNvSpPr>
            <a:spLocks noGrp="1"/>
          </p:cNvSpPr>
          <p:nvPr>
            <p:ph type="subTitle" idx="1" hasCustomPrompt="1"/>
          </p:nvPr>
        </p:nvSpPr>
        <p:spPr bwMode="gray">
          <a:xfrm>
            <a:off x="6553200" y="2933700"/>
            <a:ext cx="4864100" cy="266700"/>
          </a:xfrm>
        </p:spPr>
        <p:txBody>
          <a:bodyPr/>
          <a:lstStyle>
            <a:lvl1pPr marL="0" indent="0" algn="l">
              <a:lnSpc>
                <a:spcPct val="100000"/>
              </a:lnSpc>
              <a:spcBef>
                <a:spcPts val="0"/>
              </a:spcBef>
              <a:buFont typeface="Arial" panose="020B0604020202020204" pitchFamily="34" charset="0"/>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1" name="04_Placeholder 7[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553200" y="3213100"/>
            <a:ext cx="4864100" cy="266700"/>
          </a:xfrm>
        </p:spPr>
        <p:txBody>
          <a:bodyPr/>
          <a:lstStyle>
            <a:lvl1pPr marL="0" indent="0">
              <a:lnSpc>
                <a:spcPct val="100000"/>
              </a:lnSpc>
              <a:spcBef>
                <a:spcPts val="0"/>
              </a:spcBef>
              <a:buNone/>
              <a:defRPr sz="1600">
                <a:solidFill>
                  <a:srgbClr val="FFFFF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2061934266"/>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eldia+foto roze RB (H1)]">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107D0831-9313-08A1-49DC-C5F588230669}"/>
              </a:ext>
            </a:extLst>
          </p:cNvPr>
          <p:cNvSpPr>
            <a:spLocks/>
          </p:cNvSpPr>
          <p:nvPr userDrawn="1"/>
        </p:nvSpPr>
        <p:spPr bwMode="auto">
          <a:xfrm flipH="1" flipV="1">
            <a:off x="6089650" y="1143000"/>
            <a:ext cx="5875198" cy="2764803"/>
          </a:xfrm>
          <a:custGeom>
            <a:avLst/>
            <a:gdLst>
              <a:gd name="T0" fmla="*/ 0 w 18480"/>
              <a:gd name="T1" fmla="*/ 8640 h 8640"/>
              <a:gd name="T2" fmla="*/ 18480 w 18480"/>
              <a:gd name="T3" fmla="*/ 8640 h 8640"/>
              <a:gd name="T4" fmla="*/ 18480 w 18480"/>
              <a:gd name="T5" fmla="*/ 1440 h 8640"/>
              <a:gd name="T6" fmla="*/ 17040 w 18480"/>
              <a:gd name="T7" fmla="*/ 0 h 8640"/>
              <a:gd name="T8" fmla="*/ 0 w 18480"/>
              <a:gd name="T9" fmla="*/ 0 h 8640"/>
              <a:gd name="T10" fmla="*/ 0 w 18480"/>
              <a:gd name="T11" fmla="*/ 8640 h 8640"/>
            </a:gdLst>
            <a:ahLst/>
            <a:cxnLst>
              <a:cxn ang="0">
                <a:pos x="T0" y="T1"/>
              </a:cxn>
              <a:cxn ang="0">
                <a:pos x="T2" y="T3"/>
              </a:cxn>
              <a:cxn ang="0">
                <a:pos x="T4" y="T5"/>
              </a:cxn>
              <a:cxn ang="0">
                <a:pos x="T6" y="T7"/>
              </a:cxn>
              <a:cxn ang="0">
                <a:pos x="T8" y="T9"/>
              </a:cxn>
              <a:cxn ang="0">
                <a:pos x="T10" y="T11"/>
              </a:cxn>
            </a:cxnLst>
            <a:rect l="0" t="0" r="r" b="b"/>
            <a:pathLst>
              <a:path w="18480" h="8640">
                <a:moveTo>
                  <a:pt x="0" y="8640"/>
                </a:moveTo>
                <a:cubicBezTo>
                  <a:pt x="18480" y="8640"/>
                  <a:pt x="18480" y="8640"/>
                  <a:pt x="18480" y="8640"/>
                </a:cubicBezTo>
                <a:cubicBezTo>
                  <a:pt x="18480" y="1440"/>
                  <a:pt x="18480" y="1440"/>
                  <a:pt x="18480" y="1440"/>
                </a:cubicBezTo>
                <a:cubicBezTo>
                  <a:pt x="18480" y="645"/>
                  <a:pt x="17835" y="0"/>
                  <a:pt x="17040" y="0"/>
                </a:cubicBezTo>
                <a:cubicBezTo>
                  <a:pt x="0" y="0"/>
                  <a:pt x="0" y="0"/>
                  <a:pt x="0" y="0"/>
                </a:cubicBezTo>
                <a:lnTo>
                  <a:pt x="0" y="8640"/>
                </a:lnTo>
                <a:close/>
              </a:path>
            </a:pathLst>
          </a:custGeom>
          <a:solidFill>
            <a:srgbClr val="F092CD"/>
          </a:solidFill>
          <a:ln w="317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 name="Freeform 10 [PHJU]">
            <a:extLst>
              <a:ext uri="{FF2B5EF4-FFF2-40B4-BE49-F238E27FC236}">
                <a16:creationId xmlns:a16="http://schemas.microsoft.com/office/drawing/2014/main" id="{0F124128-C115-597C-D72E-E617CDAC9813}"/>
              </a:ext>
            </a:extLst>
          </p:cNvPr>
          <p:cNvSpPr>
            <a:spLocks noGrp="1"/>
          </p:cNvSpPr>
          <p:nvPr>
            <p:ph type="pic" sz="quarter" idx="1003" hasCustomPrompt="1"/>
          </p:nvPr>
        </p:nvSpPr>
        <p:spPr>
          <a:xfrm>
            <a:off x="228600" y="1143000"/>
            <a:ext cx="11734800" cy="5486400"/>
          </a:xfrm>
          <a:custGeom>
            <a:avLst/>
            <a:gdLst>
              <a:gd name="connsiteX0" fmla="*/ 0 w 11734800"/>
              <a:gd name="connsiteY0" fmla="*/ 0 h 5486400"/>
              <a:gd name="connsiteX1" fmla="*/ 5867400 w 11734800"/>
              <a:gd name="connsiteY1" fmla="*/ 0 h 5486400"/>
              <a:gd name="connsiteX2" fmla="*/ 5867400 w 11734800"/>
              <a:gd name="connsiteY2" fmla="*/ 2298000 h 5486400"/>
              <a:gd name="connsiteX3" fmla="*/ 6324600 w 11734800"/>
              <a:gd name="connsiteY3" fmla="*/ 2757600 h 5486400"/>
              <a:gd name="connsiteX4" fmla="*/ 11734800 w 11734800"/>
              <a:gd name="connsiteY4" fmla="*/ 2757600 h 5486400"/>
              <a:gd name="connsiteX5" fmla="*/ 11734800 w 11734800"/>
              <a:gd name="connsiteY5" fmla="*/ 2870281 h 5486400"/>
              <a:gd name="connsiteX6" fmla="*/ 11734800 w 11734800"/>
              <a:gd name="connsiteY6" fmla="*/ 3107958 h 5486400"/>
              <a:gd name="connsiteX7" fmla="*/ 11734800 w 11734800"/>
              <a:gd name="connsiteY7" fmla="*/ 3330785 h 5486400"/>
              <a:gd name="connsiteX8" fmla="*/ 11734800 w 11734800"/>
              <a:gd name="connsiteY8" fmla="*/ 3539241 h 5486400"/>
              <a:gd name="connsiteX9" fmla="*/ 11734800 w 11734800"/>
              <a:gd name="connsiteY9" fmla="*/ 3733805 h 5486400"/>
              <a:gd name="connsiteX10" fmla="*/ 11734800 w 11734800"/>
              <a:gd name="connsiteY10" fmla="*/ 3914956 h 5486400"/>
              <a:gd name="connsiteX11" fmla="*/ 11734800 w 11734800"/>
              <a:gd name="connsiteY11" fmla="*/ 4083174 h 5486400"/>
              <a:gd name="connsiteX12" fmla="*/ 11734800 w 11734800"/>
              <a:gd name="connsiteY12" fmla="*/ 4238937 h 5486400"/>
              <a:gd name="connsiteX13" fmla="*/ 11734800 w 11734800"/>
              <a:gd name="connsiteY13" fmla="*/ 4382725 h 5486400"/>
              <a:gd name="connsiteX14" fmla="*/ 11734800 w 11734800"/>
              <a:gd name="connsiteY14" fmla="*/ 4515016 h 5486400"/>
              <a:gd name="connsiteX15" fmla="*/ 11734800 w 11734800"/>
              <a:gd name="connsiteY15" fmla="*/ 4636289 h 5486400"/>
              <a:gd name="connsiteX16" fmla="*/ 11734800 w 11734800"/>
              <a:gd name="connsiteY16" fmla="*/ 4747024 h 5486400"/>
              <a:gd name="connsiteX17" fmla="*/ 11734800 w 11734800"/>
              <a:gd name="connsiteY17" fmla="*/ 4847699 h 5486400"/>
              <a:gd name="connsiteX18" fmla="*/ 11734800 w 11734800"/>
              <a:gd name="connsiteY18" fmla="*/ 4938794 h 5486400"/>
              <a:gd name="connsiteX19" fmla="*/ 11734800 w 11734800"/>
              <a:gd name="connsiteY19" fmla="*/ 5020787 h 5486400"/>
              <a:gd name="connsiteX20" fmla="*/ 11734800 w 11734800"/>
              <a:gd name="connsiteY20" fmla="*/ 5094158 h 5486400"/>
              <a:gd name="connsiteX21" fmla="*/ 11734800 w 11734800"/>
              <a:gd name="connsiteY21" fmla="*/ 5159385 h 5486400"/>
              <a:gd name="connsiteX22" fmla="*/ 11734800 w 11734800"/>
              <a:gd name="connsiteY22" fmla="*/ 5216948 h 5486400"/>
              <a:gd name="connsiteX23" fmla="*/ 11734800 w 11734800"/>
              <a:gd name="connsiteY23" fmla="*/ 5267326 h 5486400"/>
              <a:gd name="connsiteX24" fmla="*/ 11734800 w 11734800"/>
              <a:gd name="connsiteY24" fmla="*/ 5348441 h 5486400"/>
              <a:gd name="connsiteX25" fmla="*/ 11734800 w 11734800"/>
              <a:gd name="connsiteY25" fmla="*/ 5406563 h 5486400"/>
              <a:gd name="connsiteX26" fmla="*/ 11734800 w 11734800"/>
              <a:gd name="connsiteY26" fmla="*/ 5445523 h 5486400"/>
              <a:gd name="connsiteX27" fmla="*/ 11734800 w 11734800"/>
              <a:gd name="connsiteY27" fmla="*/ 5469155 h 5486400"/>
              <a:gd name="connsiteX28" fmla="*/ 11734800 w 11734800"/>
              <a:gd name="connsiteY28" fmla="*/ 5481291 h 5486400"/>
              <a:gd name="connsiteX29" fmla="*/ 11734800 w 11734800"/>
              <a:gd name="connsiteY29" fmla="*/ 5485762 h 5486400"/>
              <a:gd name="connsiteX30" fmla="*/ 11734800 w 11734800"/>
              <a:gd name="connsiteY30" fmla="*/ 5486400 h 5486400"/>
              <a:gd name="connsiteX31" fmla="*/ 10751758 w 11734800"/>
              <a:gd name="connsiteY31" fmla="*/ 5486400 h 5486400"/>
              <a:gd name="connsiteX32" fmla="*/ 9830135 w 11734800"/>
              <a:gd name="connsiteY32" fmla="*/ 5486400 h 5486400"/>
              <a:gd name="connsiteX33" fmla="*/ 8967950 w 11734800"/>
              <a:gd name="connsiteY33" fmla="*/ 5486400 h 5486400"/>
              <a:gd name="connsiteX34" fmla="*/ 8163223 w 11734800"/>
              <a:gd name="connsiteY34" fmla="*/ 5486400 h 5486400"/>
              <a:gd name="connsiteX35" fmla="*/ 7413971 w 11734800"/>
              <a:gd name="connsiteY35" fmla="*/ 5486400 h 5486400"/>
              <a:gd name="connsiteX36" fmla="*/ 6718214 w 11734800"/>
              <a:gd name="connsiteY36" fmla="*/ 5486400 h 5486400"/>
              <a:gd name="connsiteX37" fmla="*/ 6073969 w 11734800"/>
              <a:gd name="connsiteY37" fmla="*/ 5486400 h 5486400"/>
              <a:gd name="connsiteX38" fmla="*/ 5479257 w 11734800"/>
              <a:gd name="connsiteY38" fmla="*/ 5486400 h 5486400"/>
              <a:gd name="connsiteX39" fmla="*/ 4932095 w 11734800"/>
              <a:gd name="connsiteY39" fmla="*/ 5486400 h 5486400"/>
              <a:gd name="connsiteX40" fmla="*/ 4430502 w 11734800"/>
              <a:gd name="connsiteY40" fmla="*/ 5486400 h 5486400"/>
              <a:gd name="connsiteX41" fmla="*/ 3972497 w 11734800"/>
              <a:gd name="connsiteY41" fmla="*/ 5486400 h 5486400"/>
              <a:gd name="connsiteX42" fmla="*/ 3556099 w 11734800"/>
              <a:gd name="connsiteY42" fmla="*/ 5486400 h 5486400"/>
              <a:gd name="connsiteX43" fmla="*/ 3179327 w 11734800"/>
              <a:gd name="connsiteY43" fmla="*/ 5486400 h 5486400"/>
              <a:gd name="connsiteX44" fmla="*/ 2840199 w 11734800"/>
              <a:gd name="connsiteY44" fmla="*/ 5486400 h 5486400"/>
              <a:gd name="connsiteX45" fmla="*/ 2536734 w 11734800"/>
              <a:gd name="connsiteY45" fmla="*/ 5486400 h 5486400"/>
              <a:gd name="connsiteX46" fmla="*/ 2266950 w 11734800"/>
              <a:gd name="connsiteY46" fmla="*/ 5486400 h 5486400"/>
              <a:gd name="connsiteX47" fmla="*/ 2028867 w 11734800"/>
              <a:gd name="connsiteY47" fmla="*/ 5486400 h 5486400"/>
              <a:gd name="connsiteX48" fmla="*/ 1820503 w 11734800"/>
              <a:gd name="connsiteY48" fmla="*/ 5486400 h 5486400"/>
              <a:gd name="connsiteX49" fmla="*/ 1639877 w 11734800"/>
              <a:gd name="connsiteY49" fmla="*/ 5486400 h 5486400"/>
              <a:gd name="connsiteX50" fmla="*/ 1485007 w 11734800"/>
              <a:gd name="connsiteY50" fmla="*/ 5486400 h 5486400"/>
              <a:gd name="connsiteX51" fmla="*/ 1353913 w 11734800"/>
              <a:gd name="connsiteY51" fmla="*/ 5486400 h 5486400"/>
              <a:gd name="connsiteX52" fmla="*/ 1244613 w 11734800"/>
              <a:gd name="connsiteY52" fmla="*/ 5486400 h 5486400"/>
              <a:gd name="connsiteX53" fmla="*/ 1155125 w 11734800"/>
              <a:gd name="connsiteY53" fmla="*/ 5486400 h 5486400"/>
              <a:gd name="connsiteX54" fmla="*/ 1083469 w 11734800"/>
              <a:gd name="connsiteY54" fmla="*/ 5486400 h 5486400"/>
              <a:gd name="connsiteX55" fmla="*/ 985726 w 11734800"/>
              <a:gd name="connsiteY55" fmla="*/ 5486400 h 5486400"/>
              <a:gd name="connsiteX56" fmla="*/ 935534 w 11734800"/>
              <a:gd name="connsiteY56" fmla="*/ 5486400 h 5486400"/>
              <a:gd name="connsiteX57" fmla="*/ 917042 w 11734800"/>
              <a:gd name="connsiteY57" fmla="*/ 5486400 h 5486400"/>
              <a:gd name="connsiteX58" fmla="*/ 914400 w 11734800"/>
              <a:gd name="connsiteY58" fmla="*/ 5486400 h 5486400"/>
              <a:gd name="connsiteX59" fmla="*/ 0 w 11734800"/>
              <a:gd name="connsiteY59" fmla="*/ 4572000 h 5486400"/>
              <a:gd name="connsiteX60" fmla="*/ 0 w 11734800"/>
              <a:gd name="connsiteY60" fmla="*/ 4156630 h 5486400"/>
              <a:gd name="connsiteX61" fmla="*/ 0 w 11734800"/>
              <a:gd name="connsiteY61" fmla="*/ 3767212 h 5486400"/>
              <a:gd name="connsiteX62" fmla="*/ 0 w 11734800"/>
              <a:gd name="connsiteY62" fmla="*/ 3402909 h 5486400"/>
              <a:gd name="connsiteX63" fmla="*/ 0 w 11734800"/>
              <a:gd name="connsiteY63" fmla="*/ 3062883 h 5486400"/>
              <a:gd name="connsiteX64" fmla="*/ 0 w 11734800"/>
              <a:gd name="connsiteY64" fmla="*/ 2746298 h 5486400"/>
              <a:gd name="connsiteX65" fmla="*/ 0 w 11734800"/>
              <a:gd name="connsiteY65" fmla="*/ 2452316 h 5486400"/>
              <a:gd name="connsiteX66" fmla="*/ 0 w 11734800"/>
              <a:gd name="connsiteY66" fmla="*/ 2180100 h 5486400"/>
              <a:gd name="connsiteX67" fmla="*/ 0 w 11734800"/>
              <a:gd name="connsiteY67" fmla="*/ 1928813 h 5486400"/>
              <a:gd name="connsiteX68" fmla="*/ 0 w 11734800"/>
              <a:gd name="connsiteY68" fmla="*/ 1697617 h 5486400"/>
              <a:gd name="connsiteX69" fmla="*/ 0 w 11734800"/>
              <a:gd name="connsiteY69" fmla="*/ 1485677 h 5486400"/>
              <a:gd name="connsiteX70" fmla="*/ 0 w 11734800"/>
              <a:gd name="connsiteY70" fmla="*/ 1292154 h 5486400"/>
              <a:gd name="connsiteX71" fmla="*/ 0 w 11734800"/>
              <a:gd name="connsiteY71" fmla="*/ 1116211 h 5486400"/>
              <a:gd name="connsiteX72" fmla="*/ 0 w 11734800"/>
              <a:gd name="connsiteY72" fmla="*/ 957012 h 5486400"/>
              <a:gd name="connsiteX73" fmla="*/ 0 w 11734800"/>
              <a:gd name="connsiteY73" fmla="*/ 813718 h 5486400"/>
              <a:gd name="connsiteX74" fmla="*/ 0 w 11734800"/>
              <a:gd name="connsiteY74" fmla="*/ 685493 h 5486400"/>
              <a:gd name="connsiteX75" fmla="*/ 0 w 11734800"/>
              <a:gd name="connsiteY75" fmla="*/ 571500 h 5486400"/>
              <a:gd name="connsiteX76" fmla="*/ 0 w 11734800"/>
              <a:gd name="connsiteY76" fmla="*/ 470902 h 5486400"/>
              <a:gd name="connsiteX77" fmla="*/ 0 w 11734800"/>
              <a:gd name="connsiteY77" fmla="*/ 382860 h 5486400"/>
              <a:gd name="connsiteX78" fmla="*/ 0 w 11734800"/>
              <a:gd name="connsiteY78" fmla="*/ 306540 h 5486400"/>
              <a:gd name="connsiteX79" fmla="*/ 0 w 11734800"/>
              <a:gd name="connsiteY79" fmla="*/ 241102 h 5486400"/>
              <a:gd name="connsiteX80" fmla="*/ 0 w 11734800"/>
              <a:gd name="connsiteY80" fmla="*/ 185710 h 5486400"/>
              <a:gd name="connsiteX81" fmla="*/ 0 w 11734800"/>
              <a:gd name="connsiteY81" fmla="*/ 139527 h 5486400"/>
              <a:gd name="connsiteX82" fmla="*/ 0 w 11734800"/>
              <a:gd name="connsiteY82" fmla="*/ 101715 h 5486400"/>
              <a:gd name="connsiteX83" fmla="*/ 0 w 11734800"/>
              <a:gd name="connsiteY83" fmla="*/ 71438 h 5486400"/>
              <a:gd name="connsiteX84" fmla="*/ 0 w 11734800"/>
              <a:gd name="connsiteY84" fmla="*/ 30138 h 5486400"/>
              <a:gd name="connsiteX85" fmla="*/ 0 w 11734800"/>
              <a:gd name="connsiteY85" fmla="*/ 8930 h 5486400"/>
              <a:gd name="connsiteX86" fmla="*/ 0 w 11734800"/>
              <a:gd name="connsiteY86" fmla="*/ 1116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1734800" h="5486400">
                <a:moveTo>
                  <a:pt x="0" y="0"/>
                </a:moveTo>
                <a:lnTo>
                  <a:pt x="5867400" y="0"/>
                </a:lnTo>
                <a:cubicBezTo>
                  <a:pt x="5867400" y="2298000"/>
                  <a:pt x="5867400" y="2298000"/>
                  <a:pt x="5867400" y="2298000"/>
                </a:cubicBezTo>
                <a:cubicBezTo>
                  <a:pt x="5867400" y="2551738"/>
                  <a:pt x="6072187" y="2757600"/>
                  <a:pt x="6324600" y="2757600"/>
                </a:cubicBezTo>
                <a:cubicBezTo>
                  <a:pt x="11734800" y="2757600"/>
                  <a:pt x="11734800" y="2757600"/>
                  <a:pt x="11734800" y="2757600"/>
                </a:cubicBezTo>
                <a:lnTo>
                  <a:pt x="11734800" y="2870281"/>
                </a:lnTo>
                <a:lnTo>
                  <a:pt x="11734800" y="3107958"/>
                </a:lnTo>
                <a:lnTo>
                  <a:pt x="11734800" y="3330785"/>
                </a:lnTo>
                <a:lnTo>
                  <a:pt x="11734800" y="3539241"/>
                </a:lnTo>
                <a:lnTo>
                  <a:pt x="11734800" y="3733805"/>
                </a:lnTo>
                <a:lnTo>
                  <a:pt x="11734800" y="3914956"/>
                </a:lnTo>
                <a:lnTo>
                  <a:pt x="11734800" y="4083174"/>
                </a:lnTo>
                <a:lnTo>
                  <a:pt x="11734800" y="4238937"/>
                </a:lnTo>
                <a:lnTo>
                  <a:pt x="11734800" y="4382725"/>
                </a:lnTo>
                <a:lnTo>
                  <a:pt x="11734800" y="4515016"/>
                </a:lnTo>
                <a:lnTo>
                  <a:pt x="11734800" y="4636289"/>
                </a:lnTo>
                <a:lnTo>
                  <a:pt x="11734800" y="4747024"/>
                </a:lnTo>
                <a:lnTo>
                  <a:pt x="11734800" y="4847699"/>
                </a:lnTo>
                <a:lnTo>
                  <a:pt x="11734800" y="4938794"/>
                </a:lnTo>
                <a:lnTo>
                  <a:pt x="11734800" y="5020787"/>
                </a:lnTo>
                <a:lnTo>
                  <a:pt x="11734800" y="5094158"/>
                </a:lnTo>
                <a:lnTo>
                  <a:pt x="11734800" y="5159385"/>
                </a:lnTo>
                <a:lnTo>
                  <a:pt x="11734800" y="5216948"/>
                </a:lnTo>
                <a:lnTo>
                  <a:pt x="11734800" y="5267326"/>
                </a:lnTo>
                <a:lnTo>
                  <a:pt x="11734800" y="5348441"/>
                </a:lnTo>
                <a:lnTo>
                  <a:pt x="11734800" y="5406563"/>
                </a:lnTo>
                <a:lnTo>
                  <a:pt x="11734800" y="5445523"/>
                </a:lnTo>
                <a:lnTo>
                  <a:pt x="11734800" y="5469155"/>
                </a:lnTo>
                <a:lnTo>
                  <a:pt x="11734800" y="5481291"/>
                </a:lnTo>
                <a:lnTo>
                  <a:pt x="11734800" y="5485762"/>
                </a:lnTo>
                <a:lnTo>
                  <a:pt x="11734800" y="5486400"/>
                </a:lnTo>
                <a:lnTo>
                  <a:pt x="10751758" y="5486400"/>
                </a:lnTo>
                <a:lnTo>
                  <a:pt x="9830135" y="5486400"/>
                </a:lnTo>
                <a:lnTo>
                  <a:pt x="8967950" y="5486400"/>
                </a:lnTo>
                <a:lnTo>
                  <a:pt x="8163223" y="5486400"/>
                </a:lnTo>
                <a:lnTo>
                  <a:pt x="7413971" y="5486400"/>
                </a:lnTo>
                <a:lnTo>
                  <a:pt x="6718214" y="5486400"/>
                </a:lnTo>
                <a:lnTo>
                  <a:pt x="6073969" y="5486400"/>
                </a:lnTo>
                <a:lnTo>
                  <a:pt x="5479257" y="5486400"/>
                </a:lnTo>
                <a:lnTo>
                  <a:pt x="4932095" y="5486400"/>
                </a:lnTo>
                <a:lnTo>
                  <a:pt x="4430502" y="5486400"/>
                </a:lnTo>
                <a:lnTo>
                  <a:pt x="3972497" y="5486400"/>
                </a:lnTo>
                <a:lnTo>
                  <a:pt x="3556099" y="5486400"/>
                </a:lnTo>
                <a:lnTo>
                  <a:pt x="3179327" y="5486400"/>
                </a:lnTo>
                <a:lnTo>
                  <a:pt x="2840199" y="5486400"/>
                </a:lnTo>
                <a:lnTo>
                  <a:pt x="2536734" y="5486400"/>
                </a:lnTo>
                <a:lnTo>
                  <a:pt x="2266950" y="5486400"/>
                </a:lnTo>
                <a:lnTo>
                  <a:pt x="2028867" y="5486400"/>
                </a:lnTo>
                <a:lnTo>
                  <a:pt x="1820503" y="5486400"/>
                </a:lnTo>
                <a:lnTo>
                  <a:pt x="1639877" y="5486400"/>
                </a:lnTo>
                <a:lnTo>
                  <a:pt x="1485007" y="5486400"/>
                </a:lnTo>
                <a:lnTo>
                  <a:pt x="1353913" y="5486400"/>
                </a:lnTo>
                <a:lnTo>
                  <a:pt x="1244613" y="5486400"/>
                </a:lnTo>
                <a:lnTo>
                  <a:pt x="1155125" y="5486400"/>
                </a:lnTo>
                <a:lnTo>
                  <a:pt x="1083469" y="5486400"/>
                </a:lnTo>
                <a:lnTo>
                  <a:pt x="985726" y="5486400"/>
                </a:lnTo>
                <a:lnTo>
                  <a:pt x="935534" y="5486400"/>
                </a:lnTo>
                <a:lnTo>
                  <a:pt x="917042" y="5486400"/>
                </a:lnTo>
                <a:lnTo>
                  <a:pt x="914400" y="5486400"/>
                </a:lnTo>
                <a:cubicBezTo>
                  <a:pt x="409258" y="5486400"/>
                  <a:pt x="0" y="5077143"/>
                  <a:pt x="0" y="4572000"/>
                </a:cubicBezTo>
                <a:lnTo>
                  <a:pt x="0" y="4156630"/>
                </a:lnTo>
                <a:lnTo>
                  <a:pt x="0" y="3767212"/>
                </a:lnTo>
                <a:lnTo>
                  <a:pt x="0" y="3402909"/>
                </a:lnTo>
                <a:lnTo>
                  <a:pt x="0" y="3062883"/>
                </a:lnTo>
                <a:lnTo>
                  <a:pt x="0" y="2746298"/>
                </a:lnTo>
                <a:lnTo>
                  <a:pt x="0" y="2452316"/>
                </a:lnTo>
                <a:lnTo>
                  <a:pt x="0" y="2180100"/>
                </a:lnTo>
                <a:lnTo>
                  <a:pt x="0" y="1928813"/>
                </a:lnTo>
                <a:lnTo>
                  <a:pt x="0" y="1697617"/>
                </a:lnTo>
                <a:lnTo>
                  <a:pt x="0" y="1485677"/>
                </a:lnTo>
                <a:lnTo>
                  <a:pt x="0" y="1292154"/>
                </a:lnTo>
                <a:lnTo>
                  <a:pt x="0" y="1116211"/>
                </a:lnTo>
                <a:lnTo>
                  <a:pt x="0" y="957012"/>
                </a:lnTo>
                <a:lnTo>
                  <a:pt x="0" y="813718"/>
                </a:lnTo>
                <a:lnTo>
                  <a:pt x="0" y="685493"/>
                </a:lnTo>
                <a:lnTo>
                  <a:pt x="0" y="571500"/>
                </a:lnTo>
                <a:lnTo>
                  <a:pt x="0" y="470902"/>
                </a:lnTo>
                <a:lnTo>
                  <a:pt x="0" y="382860"/>
                </a:lnTo>
                <a:lnTo>
                  <a:pt x="0" y="306540"/>
                </a:lnTo>
                <a:lnTo>
                  <a:pt x="0" y="241102"/>
                </a:lnTo>
                <a:lnTo>
                  <a:pt x="0" y="185710"/>
                </a:lnTo>
                <a:lnTo>
                  <a:pt x="0" y="139527"/>
                </a:lnTo>
                <a:lnTo>
                  <a:pt x="0" y="101715"/>
                </a:lnTo>
                <a:lnTo>
                  <a:pt x="0" y="71438"/>
                </a:lnTo>
                <a:lnTo>
                  <a:pt x="0" y="30138"/>
                </a:lnTo>
                <a:lnTo>
                  <a:pt x="0" y="8930"/>
                </a:lnTo>
                <a:lnTo>
                  <a:pt x="0" y="1116"/>
                </a:lnTo>
                <a:close/>
              </a:path>
            </a:pathLst>
          </a:custGeom>
          <a:noFill/>
        </p:spPr>
        <p:txBody>
          <a:bodyPr wrap="square" lIns="0" tIns="0" rIns="0" bIns="0" anchor="t">
            <a:noAutofit/>
          </a:bodyPr>
          <a:lstStyle>
            <a:lvl1pPr marL="0" indent="0" algn="l" defTabSz="914400" rtl="0" eaLnBrk="1" latinLnBrk="0" hangingPunct="1">
              <a:lnSpc>
                <a:spcPct val="100000"/>
              </a:lnSpc>
              <a:spcBef>
                <a:spcPts val="0"/>
              </a:spcBef>
              <a:buFontTx/>
              <a:buNone/>
              <a:defRPr sz="1700"/>
            </a:lvl1pPr>
          </a:lstStyle>
          <a:p>
            <a:r>
              <a:rPr lang="nl-NL" dirty="0"/>
              <a:t>[Afbeelding]</a:t>
            </a:r>
          </a:p>
        </p:txBody>
      </p:sp>
      <p:sp>
        <p:nvSpPr>
          <p:cNvPr id="8" name="Logo {PHJU} (JU-Free)" descr="Inspectie van het Onderwijs. Ministerie van Onderwijs, Cultuur en Wetenschap">
            <a:extLst>
              <a:ext uri="{FF2B5EF4-FFF2-40B4-BE49-F238E27FC236}">
                <a16:creationId xmlns:a16="http://schemas.microsoft.com/office/drawing/2014/main" id="{F283B37D-61A1-0665-D68F-01C680EA8AD8}"/>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9" name="01_Title 5 (JU-Free)">
            <a:extLst>
              <a:ext uri="{FF2B5EF4-FFF2-40B4-BE49-F238E27FC236}">
                <a16:creationId xmlns:a16="http://schemas.microsoft.com/office/drawing/2014/main" id="{9C2D24AD-ACAC-EC17-2307-8EE3E5978C3A}"/>
              </a:ext>
            </a:extLst>
          </p:cNvPr>
          <p:cNvSpPr>
            <a:spLocks noGrp="1"/>
          </p:cNvSpPr>
          <p:nvPr>
            <p:ph type="title" hasCustomPrompt="1"/>
          </p:nvPr>
        </p:nvSpPr>
        <p:spPr bwMode="gray">
          <a:xfrm>
            <a:off x="6553200" y="1587500"/>
            <a:ext cx="4864100" cy="1181100"/>
          </a:xfrm>
        </p:spPr>
        <p:txBody>
          <a:bodyPr/>
          <a:lstStyle>
            <a:lvl1pPr>
              <a:defRPr kumimoji="0" sz="3600" b="1" i="0" u="none" baseline="0">
                <a:solidFill>
                  <a:srgbClr val="42145F"/>
                </a:solidFill>
                <a:latin typeface="RijksSansTT" panose="020B0604020202020204" charset="0"/>
              </a:defRPr>
            </a:lvl1pPr>
          </a:lstStyle>
          <a:p>
            <a:r>
              <a:rPr lang="nl-NL" dirty="0"/>
              <a:t>[Titel]</a:t>
            </a:r>
          </a:p>
        </p:txBody>
      </p:sp>
      <p:sp>
        <p:nvSpPr>
          <p:cNvPr id="10" name="03_Subtitle 6[PHJU] (JU-Free)"/>
          <p:cNvSpPr>
            <a:spLocks noGrp="1"/>
          </p:cNvSpPr>
          <p:nvPr>
            <p:ph type="subTitle" idx="1" hasCustomPrompt="1"/>
          </p:nvPr>
        </p:nvSpPr>
        <p:spPr bwMode="gray">
          <a:xfrm>
            <a:off x="6553200" y="2933700"/>
            <a:ext cx="4864100" cy="266700"/>
          </a:xfrm>
        </p:spPr>
        <p:txBody>
          <a:bodyPr/>
          <a:lstStyle>
            <a:lvl1pPr marL="0" indent="0" algn="l">
              <a:lnSpc>
                <a:spcPct val="100000"/>
              </a:lnSpc>
              <a:spcBef>
                <a:spcPts val="0"/>
              </a:spcBef>
              <a:buFont typeface="Arial" panose="020B0604020202020204" pitchFamily="34" charset="0"/>
              <a:buNone/>
              <a:defRPr sz="1600">
                <a:solidFill>
                  <a:srgbClr val="4214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1" name="04_Placeholder 7[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553200" y="3213100"/>
            <a:ext cx="4864100" cy="266700"/>
          </a:xfrm>
        </p:spPr>
        <p:txBody>
          <a:bodyPr/>
          <a:lstStyle>
            <a:lvl1pPr marL="0" indent="0">
              <a:lnSpc>
                <a:spcPct val="100000"/>
              </a:lnSpc>
              <a:spcBef>
                <a:spcPts val="0"/>
              </a:spcBef>
              <a:buNone/>
              <a:defRPr sz="1600">
                <a:solidFill>
                  <a:srgbClr val="42145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354229185"/>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eldia+foto donkerblauw RB (H1)]">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107D0831-9313-08A1-49DC-C5F588230669}"/>
              </a:ext>
            </a:extLst>
          </p:cNvPr>
          <p:cNvSpPr>
            <a:spLocks/>
          </p:cNvSpPr>
          <p:nvPr userDrawn="1"/>
        </p:nvSpPr>
        <p:spPr bwMode="auto">
          <a:xfrm flipH="1" flipV="1">
            <a:off x="6089650" y="1143000"/>
            <a:ext cx="5875198" cy="2764803"/>
          </a:xfrm>
          <a:custGeom>
            <a:avLst/>
            <a:gdLst>
              <a:gd name="T0" fmla="*/ 0 w 18480"/>
              <a:gd name="T1" fmla="*/ 8640 h 8640"/>
              <a:gd name="T2" fmla="*/ 18480 w 18480"/>
              <a:gd name="T3" fmla="*/ 8640 h 8640"/>
              <a:gd name="T4" fmla="*/ 18480 w 18480"/>
              <a:gd name="T5" fmla="*/ 1440 h 8640"/>
              <a:gd name="T6" fmla="*/ 17040 w 18480"/>
              <a:gd name="T7" fmla="*/ 0 h 8640"/>
              <a:gd name="T8" fmla="*/ 0 w 18480"/>
              <a:gd name="T9" fmla="*/ 0 h 8640"/>
              <a:gd name="T10" fmla="*/ 0 w 18480"/>
              <a:gd name="T11" fmla="*/ 8640 h 8640"/>
            </a:gdLst>
            <a:ahLst/>
            <a:cxnLst>
              <a:cxn ang="0">
                <a:pos x="T0" y="T1"/>
              </a:cxn>
              <a:cxn ang="0">
                <a:pos x="T2" y="T3"/>
              </a:cxn>
              <a:cxn ang="0">
                <a:pos x="T4" y="T5"/>
              </a:cxn>
              <a:cxn ang="0">
                <a:pos x="T6" y="T7"/>
              </a:cxn>
              <a:cxn ang="0">
                <a:pos x="T8" y="T9"/>
              </a:cxn>
              <a:cxn ang="0">
                <a:pos x="T10" y="T11"/>
              </a:cxn>
            </a:cxnLst>
            <a:rect l="0" t="0" r="r" b="b"/>
            <a:pathLst>
              <a:path w="18480" h="8640">
                <a:moveTo>
                  <a:pt x="0" y="8640"/>
                </a:moveTo>
                <a:cubicBezTo>
                  <a:pt x="18480" y="8640"/>
                  <a:pt x="18480" y="8640"/>
                  <a:pt x="18480" y="8640"/>
                </a:cubicBezTo>
                <a:cubicBezTo>
                  <a:pt x="18480" y="1440"/>
                  <a:pt x="18480" y="1440"/>
                  <a:pt x="18480" y="1440"/>
                </a:cubicBezTo>
                <a:cubicBezTo>
                  <a:pt x="18480" y="645"/>
                  <a:pt x="17835" y="0"/>
                  <a:pt x="17040" y="0"/>
                </a:cubicBezTo>
                <a:cubicBezTo>
                  <a:pt x="0" y="0"/>
                  <a:pt x="0" y="0"/>
                  <a:pt x="0" y="0"/>
                </a:cubicBezTo>
                <a:lnTo>
                  <a:pt x="0" y="8640"/>
                </a:lnTo>
                <a:close/>
              </a:path>
            </a:pathLst>
          </a:custGeom>
          <a:solidFill>
            <a:srgbClr val="01689B"/>
          </a:solidFill>
          <a:ln w="317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 name="Freeform 10 [PHJU]">
            <a:extLst>
              <a:ext uri="{FF2B5EF4-FFF2-40B4-BE49-F238E27FC236}">
                <a16:creationId xmlns:a16="http://schemas.microsoft.com/office/drawing/2014/main" id="{0F124128-C115-597C-D72E-E617CDAC9813}"/>
              </a:ext>
            </a:extLst>
          </p:cNvPr>
          <p:cNvSpPr>
            <a:spLocks noGrp="1"/>
          </p:cNvSpPr>
          <p:nvPr>
            <p:ph type="pic" sz="quarter" idx="1003" hasCustomPrompt="1"/>
          </p:nvPr>
        </p:nvSpPr>
        <p:spPr>
          <a:xfrm>
            <a:off x="228600" y="1143000"/>
            <a:ext cx="11734800" cy="5486400"/>
          </a:xfrm>
          <a:custGeom>
            <a:avLst/>
            <a:gdLst>
              <a:gd name="connsiteX0" fmla="*/ 0 w 11734800"/>
              <a:gd name="connsiteY0" fmla="*/ 0 h 5486400"/>
              <a:gd name="connsiteX1" fmla="*/ 5867400 w 11734800"/>
              <a:gd name="connsiteY1" fmla="*/ 0 h 5486400"/>
              <a:gd name="connsiteX2" fmla="*/ 5867400 w 11734800"/>
              <a:gd name="connsiteY2" fmla="*/ 2298000 h 5486400"/>
              <a:gd name="connsiteX3" fmla="*/ 6324600 w 11734800"/>
              <a:gd name="connsiteY3" fmla="*/ 2757600 h 5486400"/>
              <a:gd name="connsiteX4" fmla="*/ 11734800 w 11734800"/>
              <a:gd name="connsiteY4" fmla="*/ 2757600 h 5486400"/>
              <a:gd name="connsiteX5" fmla="*/ 11734800 w 11734800"/>
              <a:gd name="connsiteY5" fmla="*/ 2870281 h 5486400"/>
              <a:gd name="connsiteX6" fmla="*/ 11734800 w 11734800"/>
              <a:gd name="connsiteY6" fmla="*/ 3107958 h 5486400"/>
              <a:gd name="connsiteX7" fmla="*/ 11734800 w 11734800"/>
              <a:gd name="connsiteY7" fmla="*/ 3330785 h 5486400"/>
              <a:gd name="connsiteX8" fmla="*/ 11734800 w 11734800"/>
              <a:gd name="connsiteY8" fmla="*/ 3539241 h 5486400"/>
              <a:gd name="connsiteX9" fmla="*/ 11734800 w 11734800"/>
              <a:gd name="connsiteY9" fmla="*/ 3733805 h 5486400"/>
              <a:gd name="connsiteX10" fmla="*/ 11734800 w 11734800"/>
              <a:gd name="connsiteY10" fmla="*/ 3914956 h 5486400"/>
              <a:gd name="connsiteX11" fmla="*/ 11734800 w 11734800"/>
              <a:gd name="connsiteY11" fmla="*/ 4083174 h 5486400"/>
              <a:gd name="connsiteX12" fmla="*/ 11734800 w 11734800"/>
              <a:gd name="connsiteY12" fmla="*/ 4238937 h 5486400"/>
              <a:gd name="connsiteX13" fmla="*/ 11734800 w 11734800"/>
              <a:gd name="connsiteY13" fmla="*/ 4382725 h 5486400"/>
              <a:gd name="connsiteX14" fmla="*/ 11734800 w 11734800"/>
              <a:gd name="connsiteY14" fmla="*/ 4515016 h 5486400"/>
              <a:gd name="connsiteX15" fmla="*/ 11734800 w 11734800"/>
              <a:gd name="connsiteY15" fmla="*/ 4636289 h 5486400"/>
              <a:gd name="connsiteX16" fmla="*/ 11734800 w 11734800"/>
              <a:gd name="connsiteY16" fmla="*/ 4747024 h 5486400"/>
              <a:gd name="connsiteX17" fmla="*/ 11734800 w 11734800"/>
              <a:gd name="connsiteY17" fmla="*/ 4847699 h 5486400"/>
              <a:gd name="connsiteX18" fmla="*/ 11734800 w 11734800"/>
              <a:gd name="connsiteY18" fmla="*/ 4938794 h 5486400"/>
              <a:gd name="connsiteX19" fmla="*/ 11734800 w 11734800"/>
              <a:gd name="connsiteY19" fmla="*/ 5020787 h 5486400"/>
              <a:gd name="connsiteX20" fmla="*/ 11734800 w 11734800"/>
              <a:gd name="connsiteY20" fmla="*/ 5094158 h 5486400"/>
              <a:gd name="connsiteX21" fmla="*/ 11734800 w 11734800"/>
              <a:gd name="connsiteY21" fmla="*/ 5159385 h 5486400"/>
              <a:gd name="connsiteX22" fmla="*/ 11734800 w 11734800"/>
              <a:gd name="connsiteY22" fmla="*/ 5216948 h 5486400"/>
              <a:gd name="connsiteX23" fmla="*/ 11734800 w 11734800"/>
              <a:gd name="connsiteY23" fmla="*/ 5267326 h 5486400"/>
              <a:gd name="connsiteX24" fmla="*/ 11734800 w 11734800"/>
              <a:gd name="connsiteY24" fmla="*/ 5348441 h 5486400"/>
              <a:gd name="connsiteX25" fmla="*/ 11734800 w 11734800"/>
              <a:gd name="connsiteY25" fmla="*/ 5406563 h 5486400"/>
              <a:gd name="connsiteX26" fmla="*/ 11734800 w 11734800"/>
              <a:gd name="connsiteY26" fmla="*/ 5445523 h 5486400"/>
              <a:gd name="connsiteX27" fmla="*/ 11734800 w 11734800"/>
              <a:gd name="connsiteY27" fmla="*/ 5469155 h 5486400"/>
              <a:gd name="connsiteX28" fmla="*/ 11734800 w 11734800"/>
              <a:gd name="connsiteY28" fmla="*/ 5481291 h 5486400"/>
              <a:gd name="connsiteX29" fmla="*/ 11734800 w 11734800"/>
              <a:gd name="connsiteY29" fmla="*/ 5485762 h 5486400"/>
              <a:gd name="connsiteX30" fmla="*/ 11734800 w 11734800"/>
              <a:gd name="connsiteY30" fmla="*/ 5486400 h 5486400"/>
              <a:gd name="connsiteX31" fmla="*/ 10751758 w 11734800"/>
              <a:gd name="connsiteY31" fmla="*/ 5486400 h 5486400"/>
              <a:gd name="connsiteX32" fmla="*/ 9830135 w 11734800"/>
              <a:gd name="connsiteY32" fmla="*/ 5486400 h 5486400"/>
              <a:gd name="connsiteX33" fmla="*/ 8967950 w 11734800"/>
              <a:gd name="connsiteY33" fmla="*/ 5486400 h 5486400"/>
              <a:gd name="connsiteX34" fmla="*/ 8163223 w 11734800"/>
              <a:gd name="connsiteY34" fmla="*/ 5486400 h 5486400"/>
              <a:gd name="connsiteX35" fmla="*/ 7413971 w 11734800"/>
              <a:gd name="connsiteY35" fmla="*/ 5486400 h 5486400"/>
              <a:gd name="connsiteX36" fmla="*/ 6718214 w 11734800"/>
              <a:gd name="connsiteY36" fmla="*/ 5486400 h 5486400"/>
              <a:gd name="connsiteX37" fmla="*/ 6073969 w 11734800"/>
              <a:gd name="connsiteY37" fmla="*/ 5486400 h 5486400"/>
              <a:gd name="connsiteX38" fmla="*/ 5479257 w 11734800"/>
              <a:gd name="connsiteY38" fmla="*/ 5486400 h 5486400"/>
              <a:gd name="connsiteX39" fmla="*/ 4932095 w 11734800"/>
              <a:gd name="connsiteY39" fmla="*/ 5486400 h 5486400"/>
              <a:gd name="connsiteX40" fmla="*/ 4430502 w 11734800"/>
              <a:gd name="connsiteY40" fmla="*/ 5486400 h 5486400"/>
              <a:gd name="connsiteX41" fmla="*/ 3972497 w 11734800"/>
              <a:gd name="connsiteY41" fmla="*/ 5486400 h 5486400"/>
              <a:gd name="connsiteX42" fmla="*/ 3556099 w 11734800"/>
              <a:gd name="connsiteY42" fmla="*/ 5486400 h 5486400"/>
              <a:gd name="connsiteX43" fmla="*/ 3179327 w 11734800"/>
              <a:gd name="connsiteY43" fmla="*/ 5486400 h 5486400"/>
              <a:gd name="connsiteX44" fmla="*/ 2840199 w 11734800"/>
              <a:gd name="connsiteY44" fmla="*/ 5486400 h 5486400"/>
              <a:gd name="connsiteX45" fmla="*/ 2536734 w 11734800"/>
              <a:gd name="connsiteY45" fmla="*/ 5486400 h 5486400"/>
              <a:gd name="connsiteX46" fmla="*/ 2266950 w 11734800"/>
              <a:gd name="connsiteY46" fmla="*/ 5486400 h 5486400"/>
              <a:gd name="connsiteX47" fmla="*/ 2028867 w 11734800"/>
              <a:gd name="connsiteY47" fmla="*/ 5486400 h 5486400"/>
              <a:gd name="connsiteX48" fmla="*/ 1820503 w 11734800"/>
              <a:gd name="connsiteY48" fmla="*/ 5486400 h 5486400"/>
              <a:gd name="connsiteX49" fmla="*/ 1639877 w 11734800"/>
              <a:gd name="connsiteY49" fmla="*/ 5486400 h 5486400"/>
              <a:gd name="connsiteX50" fmla="*/ 1485007 w 11734800"/>
              <a:gd name="connsiteY50" fmla="*/ 5486400 h 5486400"/>
              <a:gd name="connsiteX51" fmla="*/ 1353913 w 11734800"/>
              <a:gd name="connsiteY51" fmla="*/ 5486400 h 5486400"/>
              <a:gd name="connsiteX52" fmla="*/ 1244613 w 11734800"/>
              <a:gd name="connsiteY52" fmla="*/ 5486400 h 5486400"/>
              <a:gd name="connsiteX53" fmla="*/ 1155125 w 11734800"/>
              <a:gd name="connsiteY53" fmla="*/ 5486400 h 5486400"/>
              <a:gd name="connsiteX54" fmla="*/ 1083469 w 11734800"/>
              <a:gd name="connsiteY54" fmla="*/ 5486400 h 5486400"/>
              <a:gd name="connsiteX55" fmla="*/ 985726 w 11734800"/>
              <a:gd name="connsiteY55" fmla="*/ 5486400 h 5486400"/>
              <a:gd name="connsiteX56" fmla="*/ 935534 w 11734800"/>
              <a:gd name="connsiteY56" fmla="*/ 5486400 h 5486400"/>
              <a:gd name="connsiteX57" fmla="*/ 917042 w 11734800"/>
              <a:gd name="connsiteY57" fmla="*/ 5486400 h 5486400"/>
              <a:gd name="connsiteX58" fmla="*/ 914400 w 11734800"/>
              <a:gd name="connsiteY58" fmla="*/ 5486400 h 5486400"/>
              <a:gd name="connsiteX59" fmla="*/ 0 w 11734800"/>
              <a:gd name="connsiteY59" fmla="*/ 4572000 h 5486400"/>
              <a:gd name="connsiteX60" fmla="*/ 0 w 11734800"/>
              <a:gd name="connsiteY60" fmla="*/ 4156630 h 5486400"/>
              <a:gd name="connsiteX61" fmla="*/ 0 w 11734800"/>
              <a:gd name="connsiteY61" fmla="*/ 3767212 h 5486400"/>
              <a:gd name="connsiteX62" fmla="*/ 0 w 11734800"/>
              <a:gd name="connsiteY62" fmla="*/ 3402909 h 5486400"/>
              <a:gd name="connsiteX63" fmla="*/ 0 w 11734800"/>
              <a:gd name="connsiteY63" fmla="*/ 3062883 h 5486400"/>
              <a:gd name="connsiteX64" fmla="*/ 0 w 11734800"/>
              <a:gd name="connsiteY64" fmla="*/ 2746298 h 5486400"/>
              <a:gd name="connsiteX65" fmla="*/ 0 w 11734800"/>
              <a:gd name="connsiteY65" fmla="*/ 2452316 h 5486400"/>
              <a:gd name="connsiteX66" fmla="*/ 0 w 11734800"/>
              <a:gd name="connsiteY66" fmla="*/ 2180100 h 5486400"/>
              <a:gd name="connsiteX67" fmla="*/ 0 w 11734800"/>
              <a:gd name="connsiteY67" fmla="*/ 1928813 h 5486400"/>
              <a:gd name="connsiteX68" fmla="*/ 0 w 11734800"/>
              <a:gd name="connsiteY68" fmla="*/ 1697617 h 5486400"/>
              <a:gd name="connsiteX69" fmla="*/ 0 w 11734800"/>
              <a:gd name="connsiteY69" fmla="*/ 1485677 h 5486400"/>
              <a:gd name="connsiteX70" fmla="*/ 0 w 11734800"/>
              <a:gd name="connsiteY70" fmla="*/ 1292154 h 5486400"/>
              <a:gd name="connsiteX71" fmla="*/ 0 w 11734800"/>
              <a:gd name="connsiteY71" fmla="*/ 1116211 h 5486400"/>
              <a:gd name="connsiteX72" fmla="*/ 0 w 11734800"/>
              <a:gd name="connsiteY72" fmla="*/ 957012 h 5486400"/>
              <a:gd name="connsiteX73" fmla="*/ 0 w 11734800"/>
              <a:gd name="connsiteY73" fmla="*/ 813718 h 5486400"/>
              <a:gd name="connsiteX74" fmla="*/ 0 w 11734800"/>
              <a:gd name="connsiteY74" fmla="*/ 685493 h 5486400"/>
              <a:gd name="connsiteX75" fmla="*/ 0 w 11734800"/>
              <a:gd name="connsiteY75" fmla="*/ 571500 h 5486400"/>
              <a:gd name="connsiteX76" fmla="*/ 0 w 11734800"/>
              <a:gd name="connsiteY76" fmla="*/ 470902 h 5486400"/>
              <a:gd name="connsiteX77" fmla="*/ 0 w 11734800"/>
              <a:gd name="connsiteY77" fmla="*/ 382860 h 5486400"/>
              <a:gd name="connsiteX78" fmla="*/ 0 w 11734800"/>
              <a:gd name="connsiteY78" fmla="*/ 306540 h 5486400"/>
              <a:gd name="connsiteX79" fmla="*/ 0 w 11734800"/>
              <a:gd name="connsiteY79" fmla="*/ 241102 h 5486400"/>
              <a:gd name="connsiteX80" fmla="*/ 0 w 11734800"/>
              <a:gd name="connsiteY80" fmla="*/ 185710 h 5486400"/>
              <a:gd name="connsiteX81" fmla="*/ 0 w 11734800"/>
              <a:gd name="connsiteY81" fmla="*/ 139527 h 5486400"/>
              <a:gd name="connsiteX82" fmla="*/ 0 w 11734800"/>
              <a:gd name="connsiteY82" fmla="*/ 101715 h 5486400"/>
              <a:gd name="connsiteX83" fmla="*/ 0 w 11734800"/>
              <a:gd name="connsiteY83" fmla="*/ 71438 h 5486400"/>
              <a:gd name="connsiteX84" fmla="*/ 0 w 11734800"/>
              <a:gd name="connsiteY84" fmla="*/ 30138 h 5486400"/>
              <a:gd name="connsiteX85" fmla="*/ 0 w 11734800"/>
              <a:gd name="connsiteY85" fmla="*/ 8930 h 5486400"/>
              <a:gd name="connsiteX86" fmla="*/ 0 w 11734800"/>
              <a:gd name="connsiteY86" fmla="*/ 1116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11734800" h="5486400">
                <a:moveTo>
                  <a:pt x="0" y="0"/>
                </a:moveTo>
                <a:lnTo>
                  <a:pt x="5867400" y="0"/>
                </a:lnTo>
                <a:cubicBezTo>
                  <a:pt x="5867400" y="2298000"/>
                  <a:pt x="5867400" y="2298000"/>
                  <a:pt x="5867400" y="2298000"/>
                </a:cubicBezTo>
                <a:cubicBezTo>
                  <a:pt x="5867400" y="2551738"/>
                  <a:pt x="6072187" y="2757600"/>
                  <a:pt x="6324600" y="2757600"/>
                </a:cubicBezTo>
                <a:cubicBezTo>
                  <a:pt x="11734800" y="2757600"/>
                  <a:pt x="11734800" y="2757600"/>
                  <a:pt x="11734800" y="2757600"/>
                </a:cubicBezTo>
                <a:lnTo>
                  <a:pt x="11734800" y="2870281"/>
                </a:lnTo>
                <a:lnTo>
                  <a:pt x="11734800" y="3107958"/>
                </a:lnTo>
                <a:lnTo>
                  <a:pt x="11734800" y="3330785"/>
                </a:lnTo>
                <a:lnTo>
                  <a:pt x="11734800" y="3539241"/>
                </a:lnTo>
                <a:lnTo>
                  <a:pt x="11734800" y="3733805"/>
                </a:lnTo>
                <a:lnTo>
                  <a:pt x="11734800" y="3914956"/>
                </a:lnTo>
                <a:lnTo>
                  <a:pt x="11734800" y="4083174"/>
                </a:lnTo>
                <a:lnTo>
                  <a:pt x="11734800" y="4238937"/>
                </a:lnTo>
                <a:lnTo>
                  <a:pt x="11734800" y="4382725"/>
                </a:lnTo>
                <a:lnTo>
                  <a:pt x="11734800" y="4515016"/>
                </a:lnTo>
                <a:lnTo>
                  <a:pt x="11734800" y="4636289"/>
                </a:lnTo>
                <a:lnTo>
                  <a:pt x="11734800" y="4747024"/>
                </a:lnTo>
                <a:lnTo>
                  <a:pt x="11734800" y="4847699"/>
                </a:lnTo>
                <a:lnTo>
                  <a:pt x="11734800" y="4938794"/>
                </a:lnTo>
                <a:lnTo>
                  <a:pt x="11734800" y="5020787"/>
                </a:lnTo>
                <a:lnTo>
                  <a:pt x="11734800" y="5094158"/>
                </a:lnTo>
                <a:lnTo>
                  <a:pt x="11734800" y="5159385"/>
                </a:lnTo>
                <a:lnTo>
                  <a:pt x="11734800" y="5216948"/>
                </a:lnTo>
                <a:lnTo>
                  <a:pt x="11734800" y="5267326"/>
                </a:lnTo>
                <a:lnTo>
                  <a:pt x="11734800" y="5348441"/>
                </a:lnTo>
                <a:lnTo>
                  <a:pt x="11734800" y="5406563"/>
                </a:lnTo>
                <a:lnTo>
                  <a:pt x="11734800" y="5445523"/>
                </a:lnTo>
                <a:lnTo>
                  <a:pt x="11734800" y="5469155"/>
                </a:lnTo>
                <a:lnTo>
                  <a:pt x="11734800" y="5481291"/>
                </a:lnTo>
                <a:lnTo>
                  <a:pt x="11734800" y="5485762"/>
                </a:lnTo>
                <a:lnTo>
                  <a:pt x="11734800" y="5486400"/>
                </a:lnTo>
                <a:lnTo>
                  <a:pt x="10751758" y="5486400"/>
                </a:lnTo>
                <a:lnTo>
                  <a:pt x="9830135" y="5486400"/>
                </a:lnTo>
                <a:lnTo>
                  <a:pt x="8967950" y="5486400"/>
                </a:lnTo>
                <a:lnTo>
                  <a:pt x="8163223" y="5486400"/>
                </a:lnTo>
                <a:lnTo>
                  <a:pt x="7413971" y="5486400"/>
                </a:lnTo>
                <a:lnTo>
                  <a:pt x="6718214" y="5486400"/>
                </a:lnTo>
                <a:lnTo>
                  <a:pt x="6073969" y="5486400"/>
                </a:lnTo>
                <a:lnTo>
                  <a:pt x="5479257" y="5486400"/>
                </a:lnTo>
                <a:lnTo>
                  <a:pt x="4932095" y="5486400"/>
                </a:lnTo>
                <a:lnTo>
                  <a:pt x="4430502" y="5486400"/>
                </a:lnTo>
                <a:lnTo>
                  <a:pt x="3972497" y="5486400"/>
                </a:lnTo>
                <a:lnTo>
                  <a:pt x="3556099" y="5486400"/>
                </a:lnTo>
                <a:lnTo>
                  <a:pt x="3179327" y="5486400"/>
                </a:lnTo>
                <a:lnTo>
                  <a:pt x="2840199" y="5486400"/>
                </a:lnTo>
                <a:lnTo>
                  <a:pt x="2536734" y="5486400"/>
                </a:lnTo>
                <a:lnTo>
                  <a:pt x="2266950" y="5486400"/>
                </a:lnTo>
                <a:lnTo>
                  <a:pt x="2028867" y="5486400"/>
                </a:lnTo>
                <a:lnTo>
                  <a:pt x="1820503" y="5486400"/>
                </a:lnTo>
                <a:lnTo>
                  <a:pt x="1639877" y="5486400"/>
                </a:lnTo>
                <a:lnTo>
                  <a:pt x="1485007" y="5486400"/>
                </a:lnTo>
                <a:lnTo>
                  <a:pt x="1353913" y="5486400"/>
                </a:lnTo>
                <a:lnTo>
                  <a:pt x="1244613" y="5486400"/>
                </a:lnTo>
                <a:lnTo>
                  <a:pt x="1155125" y="5486400"/>
                </a:lnTo>
                <a:lnTo>
                  <a:pt x="1083469" y="5486400"/>
                </a:lnTo>
                <a:lnTo>
                  <a:pt x="985726" y="5486400"/>
                </a:lnTo>
                <a:lnTo>
                  <a:pt x="935534" y="5486400"/>
                </a:lnTo>
                <a:lnTo>
                  <a:pt x="917042" y="5486400"/>
                </a:lnTo>
                <a:lnTo>
                  <a:pt x="914400" y="5486400"/>
                </a:lnTo>
                <a:cubicBezTo>
                  <a:pt x="409258" y="5486400"/>
                  <a:pt x="0" y="5077143"/>
                  <a:pt x="0" y="4572000"/>
                </a:cubicBezTo>
                <a:lnTo>
                  <a:pt x="0" y="4156630"/>
                </a:lnTo>
                <a:lnTo>
                  <a:pt x="0" y="3767212"/>
                </a:lnTo>
                <a:lnTo>
                  <a:pt x="0" y="3402909"/>
                </a:lnTo>
                <a:lnTo>
                  <a:pt x="0" y="3062883"/>
                </a:lnTo>
                <a:lnTo>
                  <a:pt x="0" y="2746298"/>
                </a:lnTo>
                <a:lnTo>
                  <a:pt x="0" y="2452316"/>
                </a:lnTo>
                <a:lnTo>
                  <a:pt x="0" y="2180100"/>
                </a:lnTo>
                <a:lnTo>
                  <a:pt x="0" y="1928813"/>
                </a:lnTo>
                <a:lnTo>
                  <a:pt x="0" y="1697617"/>
                </a:lnTo>
                <a:lnTo>
                  <a:pt x="0" y="1485677"/>
                </a:lnTo>
                <a:lnTo>
                  <a:pt x="0" y="1292154"/>
                </a:lnTo>
                <a:lnTo>
                  <a:pt x="0" y="1116211"/>
                </a:lnTo>
                <a:lnTo>
                  <a:pt x="0" y="957012"/>
                </a:lnTo>
                <a:lnTo>
                  <a:pt x="0" y="813718"/>
                </a:lnTo>
                <a:lnTo>
                  <a:pt x="0" y="685493"/>
                </a:lnTo>
                <a:lnTo>
                  <a:pt x="0" y="571500"/>
                </a:lnTo>
                <a:lnTo>
                  <a:pt x="0" y="470902"/>
                </a:lnTo>
                <a:lnTo>
                  <a:pt x="0" y="382860"/>
                </a:lnTo>
                <a:lnTo>
                  <a:pt x="0" y="306540"/>
                </a:lnTo>
                <a:lnTo>
                  <a:pt x="0" y="241102"/>
                </a:lnTo>
                <a:lnTo>
                  <a:pt x="0" y="185710"/>
                </a:lnTo>
                <a:lnTo>
                  <a:pt x="0" y="139527"/>
                </a:lnTo>
                <a:lnTo>
                  <a:pt x="0" y="101715"/>
                </a:lnTo>
                <a:lnTo>
                  <a:pt x="0" y="71438"/>
                </a:lnTo>
                <a:lnTo>
                  <a:pt x="0" y="30138"/>
                </a:lnTo>
                <a:lnTo>
                  <a:pt x="0" y="8930"/>
                </a:lnTo>
                <a:lnTo>
                  <a:pt x="0" y="1116"/>
                </a:lnTo>
                <a:close/>
              </a:path>
            </a:pathLst>
          </a:custGeom>
          <a:noFill/>
        </p:spPr>
        <p:txBody>
          <a:bodyPr wrap="square" lIns="0" tIns="0" rIns="0" bIns="0" anchor="t">
            <a:noAutofit/>
          </a:bodyPr>
          <a:lstStyle>
            <a:lvl1pPr marL="0" indent="0" algn="l" defTabSz="914400" rtl="0" eaLnBrk="1" latinLnBrk="0" hangingPunct="1">
              <a:lnSpc>
                <a:spcPct val="100000"/>
              </a:lnSpc>
              <a:spcBef>
                <a:spcPts val="0"/>
              </a:spcBef>
              <a:buFontTx/>
              <a:buNone/>
              <a:defRPr sz="1700"/>
            </a:lvl1pPr>
          </a:lstStyle>
          <a:p>
            <a:r>
              <a:rPr lang="nl-NL" dirty="0"/>
              <a:t>[Afbeelding]</a:t>
            </a:r>
          </a:p>
        </p:txBody>
      </p:sp>
      <p:sp>
        <p:nvSpPr>
          <p:cNvPr id="8" name="Logo {PHJU} (JU-Free)" descr="Inspectie van het Onderwijs. Ministerie van Onderwijs, Cultuur en Wetenschap">
            <a:extLst>
              <a:ext uri="{FF2B5EF4-FFF2-40B4-BE49-F238E27FC236}">
                <a16:creationId xmlns:a16="http://schemas.microsoft.com/office/drawing/2014/main" id="{F283B37D-61A1-0665-D68F-01C680EA8AD8}"/>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9" name="01_Title 5 (JU-Free)">
            <a:extLst>
              <a:ext uri="{FF2B5EF4-FFF2-40B4-BE49-F238E27FC236}">
                <a16:creationId xmlns:a16="http://schemas.microsoft.com/office/drawing/2014/main" id="{9C2D24AD-ACAC-EC17-2307-8EE3E5978C3A}"/>
              </a:ext>
            </a:extLst>
          </p:cNvPr>
          <p:cNvSpPr>
            <a:spLocks noGrp="1"/>
          </p:cNvSpPr>
          <p:nvPr>
            <p:ph type="title" hasCustomPrompt="1"/>
          </p:nvPr>
        </p:nvSpPr>
        <p:spPr bwMode="gray">
          <a:xfrm>
            <a:off x="6553200" y="1587500"/>
            <a:ext cx="4864100" cy="1181100"/>
          </a:xfrm>
        </p:spPr>
        <p:txBody>
          <a:bodyPr/>
          <a:lstStyle>
            <a:lvl1pPr>
              <a:defRPr kumimoji="0" sz="3600" b="1" i="0" u="none" baseline="0">
                <a:solidFill>
                  <a:srgbClr val="FFFFFF"/>
                </a:solidFill>
                <a:latin typeface="RijksSansTT" panose="020B0604020202020204" charset="0"/>
              </a:defRPr>
            </a:lvl1pPr>
          </a:lstStyle>
          <a:p>
            <a:r>
              <a:rPr lang="nl-NL" dirty="0"/>
              <a:t>[Titel]</a:t>
            </a:r>
          </a:p>
        </p:txBody>
      </p:sp>
      <p:sp>
        <p:nvSpPr>
          <p:cNvPr id="10" name="03_Subtitle 6[PHJU] (JU-Free)"/>
          <p:cNvSpPr>
            <a:spLocks noGrp="1"/>
          </p:cNvSpPr>
          <p:nvPr>
            <p:ph type="subTitle" idx="1" hasCustomPrompt="1"/>
          </p:nvPr>
        </p:nvSpPr>
        <p:spPr bwMode="gray">
          <a:xfrm>
            <a:off x="6553200" y="2933700"/>
            <a:ext cx="4864100" cy="266700"/>
          </a:xfrm>
        </p:spPr>
        <p:txBody>
          <a:bodyPr/>
          <a:lstStyle>
            <a:lvl1pPr marL="0" indent="0" algn="l">
              <a:lnSpc>
                <a:spcPct val="100000"/>
              </a:lnSpc>
              <a:spcBef>
                <a:spcPts val="0"/>
              </a:spcBef>
              <a:buFont typeface="Arial" panose="020B0604020202020204" pitchFamily="34" charset="0"/>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1" name="04_Placeholder 7[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553200" y="3213100"/>
            <a:ext cx="4864100" cy="266700"/>
          </a:xfrm>
        </p:spPr>
        <p:txBody>
          <a:bodyPr/>
          <a:lstStyle>
            <a:lvl1pPr marL="0" indent="0">
              <a:lnSpc>
                <a:spcPct val="100000"/>
              </a:lnSpc>
              <a:spcBef>
                <a:spcPts val="0"/>
              </a:spcBef>
              <a:buNone/>
              <a:defRPr sz="1600">
                <a:solidFill>
                  <a:srgbClr val="FFFFF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3557798515"/>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eldia+foto RO (H1)]">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107D0831-9313-08A1-49DC-C5F588230669}"/>
              </a:ext>
            </a:extLst>
          </p:cNvPr>
          <p:cNvSpPr>
            <a:spLocks/>
          </p:cNvSpPr>
          <p:nvPr userDrawn="1"/>
        </p:nvSpPr>
        <p:spPr bwMode="auto">
          <a:xfrm flipH="1">
            <a:off x="6089650" y="3880803"/>
            <a:ext cx="5875198" cy="2764803"/>
          </a:xfrm>
          <a:custGeom>
            <a:avLst/>
            <a:gdLst>
              <a:gd name="T0" fmla="*/ 0 w 18480"/>
              <a:gd name="T1" fmla="*/ 8640 h 8640"/>
              <a:gd name="T2" fmla="*/ 18480 w 18480"/>
              <a:gd name="T3" fmla="*/ 8640 h 8640"/>
              <a:gd name="T4" fmla="*/ 18480 w 18480"/>
              <a:gd name="T5" fmla="*/ 1440 h 8640"/>
              <a:gd name="T6" fmla="*/ 17040 w 18480"/>
              <a:gd name="T7" fmla="*/ 0 h 8640"/>
              <a:gd name="T8" fmla="*/ 0 w 18480"/>
              <a:gd name="T9" fmla="*/ 0 h 8640"/>
              <a:gd name="T10" fmla="*/ 0 w 18480"/>
              <a:gd name="T11" fmla="*/ 8640 h 8640"/>
            </a:gdLst>
            <a:ahLst/>
            <a:cxnLst>
              <a:cxn ang="0">
                <a:pos x="T0" y="T1"/>
              </a:cxn>
              <a:cxn ang="0">
                <a:pos x="T2" y="T3"/>
              </a:cxn>
              <a:cxn ang="0">
                <a:pos x="T4" y="T5"/>
              </a:cxn>
              <a:cxn ang="0">
                <a:pos x="T6" y="T7"/>
              </a:cxn>
              <a:cxn ang="0">
                <a:pos x="T8" y="T9"/>
              </a:cxn>
              <a:cxn ang="0">
                <a:pos x="T10" y="T11"/>
              </a:cxn>
            </a:cxnLst>
            <a:rect l="0" t="0" r="r" b="b"/>
            <a:pathLst>
              <a:path w="18480" h="8640">
                <a:moveTo>
                  <a:pt x="0" y="8640"/>
                </a:moveTo>
                <a:cubicBezTo>
                  <a:pt x="18480" y="8640"/>
                  <a:pt x="18480" y="8640"/>
                  <a:pt x="18480" y="8640"/>
                </a:cubicBezTo>
                <a:cubicBezTo>
                  <a:pt x="18480" y="1440"/>
                  <a:pt x="18480" y="1440"/>
                  <a:pt x="18480" y="1440"/>
                </a:cubicBezTo>
                <a:cubicBezTo>
                  <a:pt x="18480" y="645"/>
                  <a:pt x="17835" y="0"/>
                  <a:pt x="17040" y="0"/>
                </a:cubicBezTo>
                <a:cubicBezTo>
                  <a:pt x="0" y="0"/>
                  <a:pt x="0" y="0"/>
                  <a:pt x="0" y="0"/>
                </a:cubicBezTo>
                <a:lnTo>
                  <a:pt x="0" y="8640"/>
                </a:lnTo>
                <a:close/>
              </a:path>
            </a:pathLst>
          </a:custGeom>
          <a:solidFill>
            <a:srgbClr val="42145F"/>
          </a:solidFill>
          <a:ln w="317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 name="Freeform 8 [PHJU]">
            <a:extLst>
              <a:ext uri="{FF2B5EF4-FFF2-40B4-BE49-F238E27FC236}">
                <a16:creationId xmlns:a16="http://schemas.microsoft.com/office/drawing/2014/main" id="{D60B57E9-6AA5-0B84-5E64-EE2DF1D0E79C}"/>
              </a:ext>
            </a:extLst>
          </p:cNvPr>
          <p:cNvSpPr>
            <a:spLocks noGrp="1"/>
          </p:cNvSpPr>
          <p:nvPr>
            <p:ph type="pic" sz="quarter" idx="1003" hasCustomPrompt="1"/>
          </p:nvPr>
        </p:nvSpPr>
        <p:spPr>
          <a:xfrm>
            <a:off x="228600" y="1159206"/>
            <a:ext cx="11734800" cy="5486400"/>
          </a:xfrm>
          <a:custGeom>
            <a:avLst/>
            <a:gdLst>
              <a:gd name="connsiteX0" fmla="*/ 0 w 11734800"/>
              <a:gd name="connsiteY0" fmla="*/ 0 h 5486400"/>
              <a:gd name="connsiteX1" fmla="*/ 11734800 w 11734800"/>
              <a:gd name="connsiteY1" fmla="*/ 0 h 5486400"/>
              <a:gd name="connsiteX2" fmla="*/ 11734800 w 11734800"/>
              <a:gd name="connsiteY2" fmla="*/ 376792 h 5486400"/>
              <a:gd name="connsiteX3" fmla="*/ 11734800 w 11734800"/>
              <a:gd name="connsiteY3" fmla="*/ 735925 h 5486400"/>
              <a:gd name="connsiteX4" fmla="*/ 11734800 w 11734800"/>
              <a:gd name="connsiteY4" fmla="*/ 1077823 h 5486400"/>
              <a:gd name="connsiteX5" fmla="*/ 11734800 w 11734800"/>
              <a:gd name="connsiteY5" fmla="*/ 1402910 h 5486400"/>
              <a:gd name="connsiteX6" fmla="*/ 11734800 w 11734800"/>
              <a:gd name="connsiteY6" fmla="*/ 1711610 h 5486400"/>
              <a:gd name="connsiteX7" fmla="*/ 11734800 w 11734800"/>
              <a:gd name="connsiteY7" fmla="*/ 2004346 h 5486400"/>
              <a:gd name="connsiteX8" fmla="*/ 11734800 w 11734800"/>
              <a:gd name="connsiteY8" fmla="*/ 2281542 h 5486400"/>
              <a:gd name="connsiteX9" fmla="*/ 11734800 w 11734800"/>
              <a:gd name="connsiteY9" fmla="*/ 2543622 h 5486400"/>
              <a:gd name="connsiteX10" fmla="*/ 11734800 w 11734800"/>
              <a:gd name="connsiteY10" fmla="*/ 2721597 h 5486400"/>
              <a:gd name="connsiteX11" fmla="*/ 11725667 w 11734800"/>
              <a:gd name="connsiteY11" fmla="*/ 2721597 h 5486400"/>
              <a:gd name="connsiteX12" fmla="*/ 6318857 w 11734800"/>
              <a:gd name="connsiteY12" fmla="*/ 2721597 h 5486400"/>
              <a:gd name="connsiteX13" fmla="*/ 5861050 w 11734800"/>
              <a:gd name="connsiteY13" fmla="*/ 3182398 h 5486400"/>
              <a:gd name="connsiteX14" fmla="*/ 5861050 w 11734800"/>
              <a:gd name="connsiteY14" fmla="*/ 5486400 h 5486400"/>
              <a:gd name="connsiteX15" fmla="*/ 5479256 w 11734800"/>
              <a:gd name="connsiteY15" fmla="*/ 5486400 h 5486400"/>
              <a:gd name="connsiteX16" fmla="*/ 5064535 w 11734800"/>
              <a:gd name="connsiteY16" fmla="*/ 5486400 h 5486400"/>
              <a:gd name="connsiteX17" fmla="*/ 4675726 w 11734800"/>
              <a:gd name="connsiteY17" fmla="*/ 5486400 h 5486400"/>
              <a:gd name="connsiteX18" fmla="*/ 4311992 w 11734800"/>
              <a:gd name="connsiteY18" fmla="*/ 5486400 h 5486400"/>
              <a:gd name="connsiteX19" fmla="*/ 3972497 w 11734800"/>
              <a:gd name="connsiteY19" fmla="*/ 5486400 h 5486400"/>
              <a:gd name="connsiteX20" fmla="*/ 3656407 w 11734800"/>
              <a:gd name="connsiteY20" fmla="*/ 5486400 h 5486400"/>
              <a:gd name="connsiteX21" fmla="*/ 3362884 w 11734800"/>
              <a:gd name="connsiteY21" fmla="*/ 5486400 h 5486400"/>
              <a:gd name="connsiteX22" fmla="*/ 3091093 w 11734800"/>
              <a:gd name="connsiteY22" fmla="*/ 5486400 h 5486400"/>
              <a:gd name="connsiteX23" fmla="*/ 2840199 w 11734800"/>
              <a:gd name="connsiteY23" fmla="*/ 5486400 h 5486400"/>
              <a:gd name="connsiteX24" fmla="*/ 2609365 w 11734800"/>
              <a:gd name="connsiteY24" fmla="*/ 5486400 h 5486400"/>
              <a:gd name="connsiteX25" fmla="*/ 2397756 w 11734800"/>
              <a:gd name="connsiteY25" fmla="*/ 5486400 h 5486400"/>
              <a:gd name="connsiteX26" fmla="*/ 2204535 w 11734800"/>
              <a:gd name="connsiteY26" fmla="*/ 5486400 h 5486400"/>
              <a:gd name="connsiteX27" fmla="*/ 2028867 w 11734800"/>
              <a:gd name="connsiteY27" fmla="*/ 5486400 h 5486400"/>
              <a:gd name="connsiteX28" fmla="*/ 1869916 w 11734800"/>
              <a:gd name="connsiteY28" fmla="*/ 5486400 h 5486400"/>
              <a:gd name="connsiteX29" fmla="*/ 1726847 w 11734800"/>
              <a:gd name="connsiteY29" fmla="*/ 5486400 h 5486400"/>
              <a:gd name="connsiteX30" fmla="*/ 1485007 w 11734800"/>
              <a:gd name="connsiteY30" fmla="*/ 5486400 h 5486400"/>
              <a:gd name="connsiteX31" fmla="*/ 1296662 w 11734800"/>
              <a:gd name="connsiteY31" fmla="*/ 5486400 h 5486400"/>
              <a:gd name="connsiteX32" fmla="*/ 1155125 w 11734800"/>
              <a:gd name="connsiteY32" fmla="*/ 5486400 h 5486400"/>
              <a:gd name="connsiteX33" fmla="*/ 1053709 w 11734800"/>
              <a:gd name="connsiteY33" fmla="*/ 5486400 h 5486400"/>
              <a:gd name="connsiteX34" fmla="*/ 985726 w 11734800"/>
              <a:gd name="connsiteY34" fmla="*/ 5486400 h 5486400"/>
              <a:gd name="connsiteX35" fmla="*/ 944491 w 11734800"/>
              <a:gd name="connsiteY35" fmla="*/ 5486400 h 5486400"/>
              <a:gd name="connsiteX36" fmla="*/ 923316 w 11734800"/>
              <a:gd name="connsiteY36" fmla="*/ 5486400 h 5486400"/>
              <a:gd name="connsiteX37" fmla="*/ 914400 w 11734800"/>
              <a:gd name="connsiteY37" fmla="*/ 5486400 h 5486400"/>
              <a:gd name="connsiteX38" fmla="*/ 0 w 11734800"/>
              <a:gd name="connsiteY38" fmla="*/ 4572000 h 5486400"/>
              <a:gd name="connsiteX39" fmla="*/ 0 w 11734800"/>
              <a:gd name="connsiteY39" fmla="*/ 4156630 h 5486400"/>
              <a:gd name="connsiteX40" fmla="*/ 0 w 11734800"/>
              <a:gd name="connsiteY40" fmla="*/ 3767212 h 5486400"/>
              <a:gd name="connsiteX41" fmla="*/ 0 w 11734800"/>
              <a:gd name="connsiteY41" fmla="*/ 3402909 h 5486400"/>
              <a:gd name="connsiteX42" fmla="*/ 0 w 11734800"/>
              <a:gd name="connsiteY42" fmla="*/ 3062883 h 5486400"/>
              <a:gd name="connsiteX43" fmla="*/ 0 w 11734800"/>
              <a:gd name="connsiteY43" fmla="*/ 2746298 h 5486400"/>
              <a:gd name="connsiteX44" fmla="*/ 0 w 11734800"/>
              <a:gd name="connsiteY44" fmla="*/ 2452316 h 5486400"/>
              <a:gd name="connsiteX45" fmla="*/ 0 w 11734800"/>
              <a:gd name="connsiteY45" fmla="*/ 2180100 h 5486400"/>
              <a:gd name="connsiteX46" fmla="*/ 0 w 11734800"/>
              <a:gd name="connsiteY46" fmla="*/ 1928813 h 5486400"/>
              <a:gd name="connsiteX47" fmla="*/ 0 w 11734800"/>
              <a:gd name="connsiteY47" fmla="*/ 1697618 h 5486400"/>
              <a:gd name="connsiteX48" fmla="*/ 0 w 11734800"/>
              <a:gd name="connsiteY48" fmla="*/ 1485677 h 5486400"/>
              <a:gd name="connsiteX49" fmla="*/ 0 w 11734800"/>
              <a:gd name="connsiteY49" fmla="*/ 1292154 h 5486400"/>
              <a:gd name="connsiteX50" fmla="*/ 0 w 11734800"/>
              <a:gd name="connsiteY50" fmla="*/ 1116211 h 5486400"/>
              <a:gd name="connsiteX51" fmla="*/ 0 w 11734800"/>
              <a:gd name="connsiteY51" fmla="*/ 957012 h 5486400"/>
              <a:gd name="connsiteX52" fmla="*/ 0 w 11734800"/>
              <a:gd name="connsiteY52" fmla="*/ 813718 h 5486400"/>
              <a:gd name="connsiteX53" fmla="*/ 0 w 11734800"/>
              <a:gd name="connsiteY53" fmla="*/ 685493 h 5486400"/>
              <a:gd name="connsiteX54" fmla="*/ 0 w 11734800"/>
              <a:gd name="connsiteY54" fmla="*/ 571500 h 5486400"/>
              <a:gd name="connsiteX55" fmla="*/ 0 w 11734800"/>
              <a:gd name="connsiteY55" fmla="*/ 470902 h 5486400"/>
              <a:gd name="connsiteX56" fmla="*/ 0 w 11734800"/>
              <a:gd name="connsiteY56" fmla="*/ 382860 h 5486400"/>
              <a:gd name="connsiteX57" fmla="*/ 0 w 11734800"/>
              <a:gd name="connsiteY57" fmla="*/ 306540 h 5486400"/>
              <a:gd name="connsiteX58" fmla="*/ 0 w 11734800"/>
              <a:gd name="connsiteY58" fmla="*/ 241102 h 5486400"/>
              <a:gd name="connsiteX59" fmla="*/ 0 w 11734800"/>
              <a:gd name="connsiteY59" fmla="*/ 185710 h 5486400"/>
              <a:gd name="connsiteX60" fmla="*/ 0 w 11734800"/>
              <a:gd name="connsiteY60" fmla="*/ 139527 h 5486400"/>
              <a:gd name="connsiteX61" fmla="*/ 0 w 11734800"/>
              <a:gd name="connsiteY61" fmla="*/ 101715 h 5486400"/>
              <a:gd name="connsiteX62" fmla="*/ 0 w 11734800"/>
              <a:gd name="connsiteY62" fmla="*/ 71438 h 5486400"/>
              <a:gd name="connsiteX63" fmla="*/ 0 w 11734800"/>
              <a:gd name="connsiteY63" fmla="*/ 30138 h 5486400"/>
              <a:gd name="connsiteX64" fmla="*/ 0 w 11734800"/>
              <a:gd name="connsiteY64" fmla="*/ 8930 h 5486400"/>
              <a:gd name="connsiteX65" fmla="*/ 0 w 11734800"/>
              <a:gd name="connsiteY65" fmla="*/ 1116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734800" h="5486400">
                <a:moveTo>
                  <a:pt x="0" y="0"/>
                </a:moveTo>
                <a:lnTo>
                  <a:pt x="11734800" y="0"/>
                </a:lnTo>
                <a:lnTo>
                  <a:pt x="11734800" y="376792"/>
                </a:lnTo>
                <a:lnTo>
                  <a:pt x="11734800" y="735925"/>
                </a:lnTo>
                <a:lnTo>
                  <a:pt x="11734800" y="1077823"/>
                </a:lnTo>
                <a:lnTo>
                  <a:pt x="11734800" y="1402910"/>
                </a:lnTo>
                <a:lnTo>
                  <a:pt x="11734800" y="1711610"/>
                </a:lnTo>
                <a:lnTo>
                  <a:pt x="11734800" y="2004346"/>
                </a:lnTo>
                <a:lnTo>
                  <a:pt x="11734800" y="2281542"/>
                </a:lnTo>
                <a:lnTo>
                  <a:pt x="11734800" y="2543622"/>
                </a:lnTo>
                <a:lnTo>
                  <a:pt x="11734800" y="2721597"/>
                </a:lnTo>
                <a:lnTo>
                  <a:pt x="11725667" y="2721597"/>
                </a:lnTo>
                <a:cubicBezTo>
                  <a:pt x="11651601" y="2721597"/>
                  <a:pt x="11059074" y="2721597"/>
                  <a:pt x="6318857" y="2721597"/>
                </a:cubicBezTo>
                <a:cubicBezTo>
                  <a:pt x="6066109" y="2721597"/>
                  <a:pt x="5861050" y="2927997"/>
                  <a:pt x="5861050" y="3182398"/>
                </a:cubicBezTo>
                <a:cubicBezTo>
                  <a:pt x="5861050" y="3182398"/>
                  <a:pt x="5861050" y="3182398"/>
                  <a:pt x="5861050" y="5486400"/>
                </a:cubicBezTo>
                <a:lnTo>
                  <a:pt x="5479256" y="5486400"/>
                </a:lnTo>
                <a:lnTo>
                  <a:pt x="5064535" y="5486400"/>
                </a:lnTo>
                <a:lnTo>
                  <a:pt x="4675726" y="5486400"/>
                </a:lnTo>
                <a:lnTo>
                  <a:pt x="4311992" y="5486400"/>
                </a:lnTo>
                <a:lnTo>
                  <a:pt x="3972497" y="5486400"/>
                </a:lnTo>
                <a:lnTo>
                  <a:pt x="3656407" y="5486400"/>
                </a:lnTo>
                <a:lnTo>
                  <a:pt x="3362884" y="5486400"/>
                </a:lnTo>
                <a:lnTo>
                  <a:pt x="3091093" y="5486400"/>
                </a:lnTo>
                <a:lnTo>
                  <a:pt x="2840199" y="5486400"/>
                </a:lnTo>
                <a:lnTo>
                  <a:pt x="2609365" y="5486400"/>
                </a:lnTo>
                <a:lnTo>
                  <a:pt x="2397756" y="5486400"/>
                </a:lnTo>
                <a:lnTo>
                  <a:pt x="2204535" y="5486400"/>
                </a:lnTo>
                <a:lnTo>
                  <a:pt x="2028867" y="5486400"/>
                </a:lnTo>
                <a:lnTo>
                  <a:pt x="1869916" y="5486400"/>
                </a:lnTo>
                <a:lnTo>
                  <a:pt x="1726847" y="5486400"/>
                </a:lnTo>
                <a:lnTo>
                  <a:pt x="1485007" y="5486400"/>
                </a:lnTo>
                <a:lnTo>
                  <a:pt x="1296662" y="5486400"/>
                </a:lnTo>
                <a:lnTo>
                  <a:pt x="1155125" y="5486400"/>
                </a:lnTo>
                <a:lnTo>
                  <a:pt x="1053709" y="5486400"/>
                </a:lnTo>
                <a:lnTo>
                  <a:pt x="985726" y="5486400"/>
                </a:lnTo>
                <a:lnTo>
                  <a:pt x="944491" y="5486400"/>
                </a:lnTo>
                <a:lnTo>
                  <a:pt x="923316" y="5486400"/>
                </a:lnTo>
                <a:lnTo>
                  <a:pt x="914400" y="5486400"/>
                </a:lnTo>
                <a:cubicBezTo>
                  <a:pt x="409258" y="5486400"/>
                  <a:pt x="0" y="5077143"/>
                  <a:pt x="0" y="4572000"/>
                </a:cubicBezTo>
                <a:lnTo>
                  <a:pt x="0" y="4156630"/>
                </a:lnTo>
                <a:lnTo>
                  <a:pt x="0" y="3767212"/>
                </a:lnTo>
                <a:lnTo>
                  <a:pt x="0" y="3402909"/>
                </a:lnTo>
                <a:lnTo>
                  <a:pt x="0" y="3062883"/>
                </a:lnTo>
                <a:lnTo>
                  <a:pt x="0" y="2746298"/>
                </a:lnTo>
                <a:lnTo>
                  <a:pt x="0" y="2452316"/>
                </a:lnTo>
                <a:lnTo>
                  <a:pt x="0" y="2180100"/>
                </a:lnTo>
                <a:lnTo>
                  <a:pt x="0" y="1928813"/>
                </a:lnTo>
                <a:lnTo>
                  <a:pt x="0" y="1697618"/>
                </a:lnTo>
                <a:lnTo>
                  <a:pt x="0" y="1485677"/>
                </a:lnTo>
                <a:lnTo>
                  <a:pt x="0" y="1292154"/>
                </a:lnTo>
                <a:lnTo>
                  <a:pt x="0" y="1116211"/>
                </a:lnTo>
                <a:lnTo>
                  <a:pt x="0" y="957012"/>
                </a:lnTo>
                <a:lnTo>
                  <a:pt x="0" y="813718"/>
                </a:lnTo>
                <a:lnTo>
                  <a:pt x="0" y="685493"/>
                </a:lnTo>
                <a:lnTo>
                  <a:pt x="0" y="571500"/>
                </a:lnTo>
                <a:lnTo>
                  <a:pt x="0" y="470902"/>
                </a:lnTo>
                <a:lnTo>
                  <a:pt x="0" y="382860"/>
                </a:lnTo>
                <a:lnTo>
                  <a:pt x="0" y="306540"/>
                </a:lnTo>
                <a:lnTo>
                  <a:pt x="0" y="241102"/>
                </a:lnTo>
                <a:lnTo>
                  <a:pt x="0" y="185710"/>
                </a:lnTo>
                <a:lnTo>
                  <a:pt x="0" y="139527"/>
                </a:lnTo>
                <a:lnTo>
                  <a:pt x="0" y="101715"/>
                </a:lnTo>
                <a:lnTo>
                  <a:pt x="0" y="71438"/>
                </a:lnTo>
                <a:lnTo>
                  <a:pt x="0" y="30138"/>
                </a:lnTo>
                <a:lnTo>
                  <a:pt x="0" y="8930"/>
                </a:lnTo>
                <a:lnTo>
                  <a:pt x="0" y="1116"/>
                </a:lnTo>
                <a:close/>
              </a:path>
            </a:pathLst>
          </a:custGeom>
          <a:noFill/>
        </p:spPr>
        <p:txBody>
          <a:bodyPr wrap="square" lIns="0" tIns="0" rIns="0" bIns="0" anchor="t">
            <a:noAutofit/>
          </a:bodyPr>
          <a:lstStyle>
            <a:lvl1pPr marL="0" indent="0" algn="l" defTabSz="914400" rtl="0" eaLnBrk="1" latinLnBrk="0" hangingPunct="1">
              <a:lnSpc>
                <a:spcPct val="100000"/>
              </a:lnSpc>
              <a:spcBef>
                <a:spcPts val="0"/>
              </a:spcBef>
              <a:buFontTx/>
              <a:buNone/>
              <a:defRPr sz="1700"/>
            </a:lvl1pPr>
          </a:lstStyle>
          <a:p>
            <a:r>
              <a:rPr lang="nl-NL"/>
              <a:t>[Afbeelding]</a:t>
            </a:r>
          </a:p>
        </p:txBody>
      </p:sp>
      <p:sp>
        <p:nvSpPr>
          <p:cNvPr id="8" name="Logo {PHJU} (JU-Free)" descr="Inspectie van het Onderwijs. Ministerie van Onderwijs, Cultuur en Wetenschap">
            <a:extLst>
              <a:ext uri="{FF2B5EF4-FFF2-40B4-BE49-F238E27FC236}">
                <a16:creationId xmlns:a16="http://schemas.microsoft.com/office/drawing/2014/main" id="{F283B37D-61A1-0665-D68F-01C680EA8AD8}"/>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9" name="01_Title 5 (JU-Free)">
            <a:extLst>
              <a:ext uri="{FF2B5EF4-FFF2-40B4-BE49-F238E27FC236}">
                <a16:creationId xmlns:a16="http://schemas.microsoft.com/office/drawing/2014/main" id="{9C2D24AD-ACAC-EC17-2307-8EE3E5978C3A}"/>
              </a:ext>
            </a:extLst>
          </p:cNvPr>
          <p:cNvSpPr>
            <a:spLocks noGrp="1"/>
          </p:cNvSpPr>
          <p:nvPr>
            <p:ph type="title" hasCustomPrompt="1"/>
          </p:nvPr>
        </p:nvSpPr>
        <p:spPr bwMode="gray">
          <a:xfrm>
            <a:off x="6553200" y="4330700"/>
            <a:ext cx="4864100" cy="1181100"/>
          </a:xfrm>
        </p:spPr>
        <p:txBody>
          <a:bodyPr/>
          <a:lstStyle>
            <a:lvl1pPr>
              <a:defRPr kumimoji="0" sz="3600" b="1" i="0" u="none" baseline="0">
                <a:solidFill>
                  <a:srgbClr val="FFFFFF"/>
                </a:solidFill>
                <a:latin typeface="RijksSansTT" panose="020B0604020202020204" charset="0"/>
              </a:defRPr>
            </a:lvl1pPr>
          </a:lstStyle>
          <a:p>
            <a:r>
              <a:rPr lang="nl-NL" dirty="0"/>
              <a:t>[Titel]</a:t>
            </a:r>
          </a:p>
        </p:txBody>
      </p:sp>
      <p:sp>
        <p:nvSpPr>
          <p:cNvPr id="10" name="03_Subtitle 6[PHJU] (JU-Free)"/>
          <p:cNvSpPr>
            <a:spLocks noGrp="1"/>
          </p:cNvSpPr>
          <p:nvPr>
            <p:ph type="subTitle" idx="1" hasCustomPrompt="1"/>
          </p:nvPr>
        </p:nvSpPr>
        <p:spPr bwMode="gray">
          <a:xfrm>
            <a:off x="6553200" y="5676900"/>
            <a:ext cx="4864100" cy="266700"/>
          </a:xfrm>
        </p:spPr>
        <p:txBody>
          <a:bodyPr/>
          <a:lstStyle>
            <a:lvl1pPr marL="0" indent="0" algn="l">
              <a:lnSpc>
                <a:spcPct val="100000"/>
              </a:lnSpc>
              <a:spcBef>
                <a:spcPts val="0"/>
              </a:spcBef>
              <a:buFont typeface="Arial" panose="020B0604020202020204" pitchFamily="34" charset="0"/>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2" name="04_Placeholder 7[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553200" y="5956300"/>
            <a:ext cx="4864100" cy="266700"/>
          </a:xfrm>
        </p:spPr>
        <p:txBody>
          <a:bodyPr/>
          <a:lstStyle>
            <a:lvl1pPr marL="0" indent="0">
              <a:lnSpc>
                <a:spcPct val="100000"/>
              </a:lnSpc>
              <a:spcBef>
                <a:spcPts val="0"/>
              </a:spcBef>
              <a:buNone/>
              <a:defRPr sz="1600">
                <a:solidFill>
                  <a:srgbClr val="FFFFF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1335488980"/>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Titeldia+foto oranje RO (H1)]">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107D0831-9313-08A1-49DC-C5F588230669}"/>
              </a:ext>
            </a:extLst>
          </p:cNvPr>
          <p:cNvSpPr>
            <a:spLocks/>
          </p:cNvSpPr>
          <p:nvPr userDrawn="1"/>
        </p:nvSpPr>
        <p:spPr bwMode="auto">
          <a:xfrm flipH="1">
            <a:off x="6089650" y="3880803"/>
            <a:ext cx="5875198" cy="2764803"/>
          </a:xfrm>
          <a:custGeom>
            <a:avLst/>
            <a:gdLst>
              <a:gd name="T0" fmla="*/ 0 w 18480"/>
              <a:gd name="T1" fmla="*/ 8640 h 8640"/>
              <a:gd name="T2" fmla="*/ 18480 w 18480"/>
              <a:gd name="T3" fmla="*/ 8640 h 8640"/>
              <a:gd name="T4" fmla="*/ 18480 w 18480"/>
              <a:gd name="T5" fmla="*/ 1440 h 8640"/>
              <a:gd name="T6" fmla="*/ 17040 w 18480"/>
              <a:gd name="T7" fmla="*/ 0 h 8640"/>
              <a:gd name="T8" fmla="*/ 0 w 18480"/>
              <a:gd name="T9" fmla="*/ 0 h 8640"/>
              <a:gd name="T10" fmla="*/ 0 w 18480"/>
              <a:gd name="T11" fmla="*/ 8640 h 8640"/>
            </a:gdLst>
            <a:ahLst/>
            <a:cxnLst>
              <a:cxn ang="0">
                <a:pos x="T0" y="T1"/>
              </a:cxn>
              <a:cxn ang="0">
                <a:pos x="T2" y="T3"/>
              </a:cxn>
              <a:cxn ang="0">
                <a:pos x="T4" y="T5"/>
              </a:cxn>
              <a:cxn ang="0">
                <a:pos x="T6" y="T7"/>
              </a:cxn>
              <a:cxn ang="0">
                <a:pos x="T8" y="T9"/>
              </a:cxn>
              <a:cxn ang="0">
                <a:pos x="T10" y="T11"/>
              </a:cxn>
            </a:cxnLst>
            <a:rect l="0" t="0" r="r" b="b"/>
            <a:pathLst>
              <a:path w="18480" h="8640">
                <a:moveTo>
                  <a:pt x="0" y="8640"/>
                </a:moveTo>
                <a:cubicBezTo>
                  <a:pt x="18480" y="8640"/>
                  <a:pt x="18480" y="8640"/>
                  <a:pt x="18480" y="8640"/>
                </a:cubicBezTo>
                <a:cubicBezTo>
                  <a:pt x="18480" y="1440"/>
                  <a:pt x="18480" y="1440"/>
                  <a:pt x="18480" y="1440"/>
                </a:cubicBezTo>
                <a:cubicBezTo>
                  <a:pt x="18480" y="645"/>
                  <a:pt x="17835" y="0"/>
                  <a:pt x="17040" y="0"/>
                </a:cubicBezTo>
                <a:cubicBezTo>
                  <a:pt x="0" y="0"/>
                  <a:pt x="0" y="0"/>
                  <a:pt x="0" y="0"/>
                </a:cubicBezTo>
                <a:lnTo>
                  <a:pt x="0" y="8640"/>
                </a:lnTo>
                <a:close/>
              </a:path>
            </a:pathLst>
          </a:custGeom>
          <a:solidFill>
            <a:srgbClr val="E17000"/>
          </a:solidFill>
          <a:ln w="317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 name="Freeform 8 [PHJU]">
            <a:extLst>
              <a:ext uri="{FF2B5EF4-FFF2-40B4-BE49-F238E27FC236}">
                <a16:creationId xmlns:a16="http://schemas.microsoft.com/office/drawing/2014/main" id="{D60B57E9-6AA5-0B84-5E64-EE2DF1D0E79C}"/>
              </a:ext>
            </a:extLst>
          </p:cNvPr>
          <p:cNvSpPr>
            <a:spLocks noGrp="1"/>
          </p:cNvSpPr>
          <p:nvPr>
            <p:ph type="pic" sz="quarter" idx="1003" hasCustomPrompt="1"/>
          </p:nvPr>
        </p:nvSpPr>
        <p:spPr>
          <a:xfrm>
            <a:off x="228600" y="1159206"/>
            <a:ext cx="11734800" cy="5486400"/>
          </a:xfrm>
          <a:custGeom>
            <a:avLst/>
            <a:gdLst>
              <a:gd name="connsiteX0" fmla="*/ 0 w 11734800"/>
              <a:gd name="connsiteY0" fmla="*/ 0 h 5486400"/>
              <a:gd name="connsiteX1" fmla="*/ 11734800 w 11734800"/>
              <a:gd name="connsiteY1" fmla="*/ 0 h 5486400"/>
              <a:gd name="connsiteX2" fmla="*/ 11734800 w 11734800"/>
              <a:gd name="connsiteY2" fmla="*/ 376792 h 5486400"/>
              <a:gd name="connsiteX3" fmla="*/ 11734800 w 11734800"/>
              <a:gd name="connsiteY3" fmla="*/ 735925 h 5486400"/>
              <a:gd name="connsiteX4" fmla="*/ 11734800 w 11734800"/>
              <a:gd name="connsiteY4" fmla="*/ 1077823 h 5486400"/>
              <a:gd name="connsiteX5" fmla="*/ 11734800 w 11734800"/>
              <a:gd name="connsiteY5" fmla="*/ 1402910 h 5486400"/>
              <a:gd name="connsiteX6" fmla="*/ 11734800 w 11734800"/>
              <a:gd name="connsiteY6" fmla="*/ 1711610 h 5486400"/>
              <a:gd name="connsiteX7" fmla="*/ 11734800 w 11734800"/>
              <a:gd name="connsiteY7" fmla="*/ 2004346 h 5486400"/>
              <a:gd name="connsiteX8" fmla="*/ 11734800 w 11734800"/>
              <a:gd name="connsiteY8" fmla="*/ 2281542 h 5486400"/>
              <a:gd name="connsiteX9" fmla="*/ 11734800 w 11734800"/>
              <a:gd name="connsiteY9" fmla="*/ 2543622 h 5486400"/>
              <a:gd name="connsiteX10" fmla="*/ 11734800 w 11734800"/>
              <a:gd name="connsiteY10" fmla="*/ 2721597 h 5486400"/>
              <a:gd name="connsiteX11" fmla="*/ 11725667 w 11734800"/>
              <a:gd name="connsiteY11" fmla="*/ 2721597 h 5486400"/>
              <a:gd name="connsiteX12" fmla="*/ 6318857 w 11734800"/>
              <a:gd name="connsiteY12" fmla="*/ 2721597 h 5486400"/>
              <a:gd name="connsiteX13" fmla="*/ 5861050 w 11734800"/>
              <a:gd name="connsiteY13" fmla="*/ 3182398 h 5486400"/>
              <a:gd name="connsiteX14" fmla="*/ 5861050 w 11734800"/>
              <a:gd name="connsiteY14" fmla="*/ 5486400 h 5486400"/>
              <a:gd name="connsiteX15" fmla="*/ 5479256 w 11734800"/>
              <a:gd name="connsiteY15" fmla="*/ 5486400 h 5486400"/>
              <a:gd name="connsiteX16" fmla="*/ 5064535 w 11734800"/>
              <a:gd name="connsiteY16" fmla="*/ 5486400 h 5486400"/>
              <a:gd name="connsiteX17" fmla="*/ 4675726 w 11734800"/>
              <a:gd name="connsiteY17" fmla="*/ 5486400 h 5486400"/>
              <a:gd name="connsiteX18" fmla="*/ 4311992 w 11734800"/>
              <a:gd name="connsiteY18" fmla="*/ 5486400 h 5486400"/>
              <a:gd name="connsiteX19" fmla="*/ 3972497 w 11734800"/>
              <a:gd name="connsiteY19" fmla="*/ 5486400 h 5486400"/>
              <a:gd name="connsiteX20" fmla="*/ 3656407 w 11734800"/>
              <a:gd name="connsiteY20" fmla="*/ 5486400 h 5486400"/>
              <a:gd name="connsiteX21" fmla="*/ 3362884 w 11734800"/>
              <a:gd name="connsiteY21" fmla="*/ 5486400 h 5486400"/>
              <a:gd name="connsiteX22" fmla="*/ 3091093 w 11734800"/>
              <a:gd name="connsiteY22" fmla="*/ 5486400 h 5486400"/>
              <a:gd name="connsiteX23" fmla="*/ 2840199 w 11734800"/>
              <a:gd name="connsiteY23" fmla="*/ 5486400 h 5486400"/>
              <a:gd name="connsiteX24" fmla="*/ 2609365 w 11734800"/>
              <a:gd name="connsiteY24" fmla="*/ 5486400 h 5486400"/>
              <a:gd name="connsiteX25" fmla="*/ 2397756 w 11734800"/>
              <a:gd name="connsiteY25" fmla="*/ 5486400 h 5486400"/>
              <a:gd name="connsiteX26" fmla="*/ 2204535 w 11734800"/>
              <a:gd name="connsiteY26" fmla="*/ 5486400 h 5486400"/>
              <a:gd name="connsiteX27" fmla="*/ 2028867 w 11734800"/>
              <a:gd name="connsiteY27" fmla="*/ 5486400 h 5486400"/>
              <a:gd name="connsiteX28" fmla="*/ 1869916 w 11734800"/>
              <a:gd name="connsiteY28" fmla="*/ 5486400 h 5486400"/>
              <a:gd name="connsiteX29" fmla="*/ 1726847 w 11734800"/>
              <a:gd name="connsiteY29" fmla="*/ 5486400 h 5486400"/>
              <a:gd name="connsiteX30" fmla="*/ 1485007 w 11734800"/>
              <a:gd name="connsiteY30" fmla="*/ 5486400 h 5486400"/>
              <a:gd name="connsiteX31" fmla="*/ 1296662 w 11734800"/>
              <a:gd name="connsiteY31" fmla="*/ 5486400 h 5486400"/>
              <a:gd name="connsiteX32" fmla="*/ 1155125 w 11734800"/>
              <a:gd name="connsiteY32" fmla="*/ 5486400 h 5486400"/>
              <a:gd name="connsiteX33" fmla="*/ 1053709 w 11734800"/>
              <a:gd name="connsiteY33" fmla="*/ 5486400 h 5486400"/>
              <a:gd name="connsiteX34" fmla="*/ 985726 w 11734800"/>
              <a:gd name="connsiteY34" fmla="*/ 5486400 h 5486400"/>
              <a:gd name="connsiteX35" fmla="*/ 944491 w 11734800"/>
              <a:gd name="connsiteY35" fmla="*/ 5486400 h 5486400"/>
              <a:gd name="connsiteX36" fmla="*/ 923316 w 11734800"/>
              <a:gd name="connsiteY36" fmla="*/ 5486400 h 5486400"/>
              <a:gd name="connsiteX37" fmla="*/ 914400 w 11734800"/>
              <a:gd name="connsiteY37" fmla="*/ 5486400 h 5486400"/>
              <a:gd name="connsiteX38" fmla="*/ 0 w 11734800"/>
              <a:gd name="connsiteY38" fmla="*/ 4572000 h 5486400"/>
              <a:gd name="connsiteX39" fmla="*/ 0 w 11734800"/>
              <a:gd name="connsiteY39" fmla="*/ 4156630 h 5486400"/>
              <a:gd name="connsiteX40" fmla="*/ 0 w 11734800"/>
              <a:gd name="connsiteY40" fmla="*/ 3767212 h 5486400"/>
              <a:gd name="connsiteX41" fmla="*/ 0 w 11734800"/>
              <a:gd name="connsiteY41" fmla="*/ 3402909 h 5486400"/>
              <a:gd name="connsiteX42" fmla="*/ 0 w 11734800"/>
              <a:gd name="connsiteY42" fmla="*/ 3062883 h 5486400"/>
              <a:gd name="connsiteX43" fmla="*/ 0 w 11734800"/>
              <a:gd name="connsiteY43" fmla="*/ 2746298 h 5486400"/>
              <a:gd name="connsiteX44" fmla="*/ 0 w 11734800"/>
              <a:gd name="connsiteY44" fmla="*/ 2452316 h 5486400"/>
              <a:gd name="connsiteX45" fmla="*/ 0 w 11734800"/>
              <a:gd name="connsiteY45" fmla="*/ 2180100 h 5486400"/>
              <a:gd name="connsiteX46" fmla="*/ 0 w 11734800"/>
              <a:gd name="connsiteY46" fmla="*/ 1928813 h 5486400"/>
              <a:gd name="connsiteX47" fmla="*/ 0 w 11734800"/>
              <a:gd name="connsiteY47" fmla="*/ 1697618 h 5486400"/>
              <a:gd name="connsiteX48" fmla="*/ 0 w 11734800"/>
              <a:gd name="connsiteY48" fmla="*/ 1485677 h 5486400"/>
              <a:gd name="connsiteX49" fmla="*/ 0 w 11734800"/>
              <a:gd name="connsiteY49" fmla="*/ 1292154 h 5486400"/>
              <a:gd name="connsiteX50" fmla="*/ 0 w 11734800"/>
              <a:gd name="connsiteY50" fmla="*/ 1116211 h 5486400"/>
              <a:gd name="connsiteX51" fmla="*/ 0 w 11734800"/>
              <a:gd name="connsiteY51" fmla="*/ 957012 h 5486400"/>
              <a:gd name="connsiteX52" fmla="*/ 0 w 11734800"/>
              <a:gd name="connsiteY52" fmla="*/ 813718 h 5486400"/>
              <a:gd name="connsiteX53" fmla="*/ 0 w 11734800"/>
              <a:gd name="connsiteY53" fmla="*/ 685493 h 5486400"/>
              <a:gd name="connsiteX54" fmla="*/ 0 w 11734800"/>
              <a:gd name="connsiteY54" fmla="*/ 571500 h 5486400"/>
              <a:gd name="connsiteX55" fmla="*/ 0 w 11734800"/>
              <a:gd name="connsiteY55" fmla="*/ 470902 h 5486400"/>
              <a:gd name="connsiteX56" fmla="*/ 0 w 11734800"/>
              <a:gd name="connsiteY56" fmla="*/ 382860 h 5486400"/>
              <a:gd name="connsiteX57" fmla="*/ 0 w 11734800"/>
              <a:gd name="connsiteY57" fmla="*/ 306540 h 5486400"/>
              <a:gd name="connsiteX58" fmla="*/ 0 w 11734800"/>
              <a:gd name="connsiteY58" fmla="*/ 241102 h 5486400"/>
              <a:gd name="connsiteX59" fmla="*/ 0 w 11734800"/>
              <a:gd name="connsiteY59" fmla="*/ 185710 h 5486400"/>
              <a:gd name="connsiteX60" fmla="*/ 0 w 11734800"/>
              <a:gd name="connsiteY60" fmla="*/ 139527 h 5486400"/>
              <a:gd name="connsiteX61" fmla="*/ 0 w 11734800"/>
              <a:gd name="connsiteY61" fmla="*/ 101715 h 5486400"/>
              <a:gd name="connsiteX62" fmla="*/ 0 w 11734800"/>
              <a:gd name="connsiteY62" fmla="*/ 71438 h 5486400"/>
              <a:gd name="connsiteX63" fmla="*/ 0 w 11734800"/>
              <a:gd name="connsiteY63" fmla="*/ 30138 h 5486400"/>
              <a:gd name="connsiteX64" fmla="*/ 0 w 11734800"/>
              <a:gd name="connsiteY64" fmla="*/ 8930 h 5486400"/>
              <a:gd name="connsiteX65" fmla="*/ 0 w 11734800"/>
              <a:gd name="connsiteY65" fmla="*/ 1116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734800" h="5486400">
                <a:moveTo>
                  <a:pt x="0" y="0"/>
                </a:moveTo>
                <a:lnTo>
                  <a:pt x="11734800" y="0"/>
                </a:lnTo>
                <a:lnTo>
                  <a:pt x="11734800" y="376792"/>
                </a:lnTo>
                <a:lnTo>
                  <a:pt x="11734800" y="735925"/>
                </a:lnTo>
                <a:lnTo>
                  <a:pt x="11734800" y="1077823"/>
                </a:lnTo>
                <a:lnTo>
                  <a:pt x="11734800" y="1402910"/>
                </a:lnTo>
                <a:lnTo>
                  <a:pt x="11734800" y="1711610"/>
                </a:lnTo>
                <a:lnTo>
                  <a:pt x="11734800" y="2004346"/>
                </a:lnTo>
                <a:lnTo>
                  <a:pt x="11734800" y="2281542"/>
                </a:lnTo>
                <a:lnTo>
                  <a:pt x="11734800" y="2543622"/>
                </a:lnTo>
                <a:lnTo>
                  <a:pt x="11734800" y="2721597"/>
                </a:lnTo>
                <a:lnTo>
                  <a:pt x="11725667" y="2721597"/>
                </a:lnTo>
                <a:cubicBezTo>
                  <a:pt x="11651601" y="2721597"/>
                  <a:pt x="11059074" y="2721597"/>
                  <a:pt x="6318857" y="2721597"/>
                </a:cubicBezTo>
                <a:cubicBezTo>
                  <a:pt x="6066109" y="2721597"/>
                  <a:pt x="5861050" y="2927997"/>
                  <a:pt x="5861050" y="3182398"/>
                </a:cubicBezTo>
                <a:cubicBezTo>
                  <a:pt x="5861050" y="3182398"/>
                  <a:pt x="5861050" y="3182398"/>
                  <a:pt x="5861050" y="5486400"/>
                </a:cubicBezTo>
                <a:lnTo>
                  <a:pt x="5479256" y="5486400"/>
                </a:lnTo>
                <a:lnTo>
                  <a:pt x="5064535" y="5486400"/>
                </a:lnTo>
                <a:lnTo>
                  <a:pt x="4675726" y="5486400"/>
                </a:lnTo>
                <a:lnTo>
                  <a:pt x="4311992" y="5486400"/>
                </a:lnTo>
                <a:lnTo>
                  <a:pt x="3972497" y="5486400"/>
                </a:lnTo>
                <a:lnTo>
                  <a:pt x="3656407" y="5486400"/>
                </a:lnTo>
                <a:lnTo>
                  <a:pt x="3362884" y="5486400"/>
                </a:lnTo>
                <a:lnTo>
                  <a:pt x="3091093" y="5486400"/>
                </a:lnTo>
                <a:lnTo>
                  <a:pt x="2840199" y="5486400"/>
                </a:lnTo>
                <a:lnTo>
                  <a:pt x="2609365" y="5486400"/>
                </a:lnTo>
                <a:lnTo>
                  <a:pt x="2397756" y="5486400"/>
                </a:lnTo>
                <a:lnTo>
                  <a:pt x="2204535" y="5486400"/>
                </a:lnTo>
                <a:lnTo>
                  <a:pt x="2028867" y="5486400"/>
                </a:lnTo>
                <a:lnTo>
                  <a:pt x="1869916" y="5486400"/>
                </a:lnTo>
                <a:lnTo>
                  <a:pt x="1726847" y="5486400"/>
                </a:lnTo>
                <a:lnTo>
                  <a:pt x="1485007" y="5486400"/>
                </a:lnTo>
                <a:lnTo>
                  <a:pt x="1296662" y="5486400"/>
                </a:lnTo>
                <a:lnTo>
                  <a:pt x="1155125" y="5486400"/>
                </a:lnTo>
                <a:lnTo>
                  <a:pt x="1053709" y="5486400"/>
                </a:lnTo>
                <a:lnTo>
                  <a:pt x="985726" y="5486400"/>
                </a:lnTo>
                <a:lnTo>
                  <a:pt x="944491" y="5486400"/>
                </a:lnTo>
                <a:lnTo>
                  <a:pt x="923316" y="5486400"/>
                </a:lnTo>
                <a:lnTo>
                  <a:pt x="914400" y="5486400"/>
                </a:lnTo>
                <a:cubicBezTo>
                  <a:pt x="409258" y="5486400"/>
                  <a:pt x="0" y="5077143"/>
                  <a:pt x="0" y="4572000"/>
                </a:cubicBezTo>
                <a:lnTo>
                  <a:pt x="0" y="4156630"/>
                </a:lnTo>
                <a:lnTo>
                  <a:pt x="0" y="3767212"/>
                </a:lnTo>
                <a:lnTo>
                  <a:pt x="0" y="3402909"/>
                </a:lnTo>
                <a:lnTo>
                  <a:pt x="0" y="3062883"/>
                </a:lnTo>
                <a:lnTo>
                  <a:pt x="0" y="2746298"/>
                </a:lnTo>
                <a:lnTo>
                  <a:pt x="0" y="2452316"/>
                </a:lnTo>
                <a:lnTo>
                  <a:pt x="0" y="2180100"/>
                </a:lnTo>
                <a:lnTo>
                  <a:pt x="0" y="1928813"/>
                </a:lnTo>
                <a:lnTo>
                  <a:pt x="0" y="1697618"/>
                </a:lnTo>
                <a:lnTo>
                  <a:pt x="0" y="1485677"/>
                </a:lnTo>
                <a:lnTo>
                  <a:pt x="0" y="1292154"/>
                </a:lnTo>
                <a:lnTo>
                  <a:pt x="0" y="1116211"/>
                </a:lnTo>
                <a:lnTo>
                  <a:pt x="0" y="957012"/>
                </a:lnTo>
                <a:lnTo>
                  <a:pt x="0" y="813718"/>
                </a:lnTo>
                <a:lnTo>
                  <a:pt x="0" y="685493"/>
                </a:lnTo>
                <a:lnTo>
                  <a:pt x="0" y="571500"/>
                </a:lnTo>
                <a:lnTo>
                  <a:pt x="0" y="470902"/>
                </a:lnTo>
                <a:lnTo>
                  <a:pt x="0" y="382860"/>
                </a:lnTo>
                <a:lnTo>
                  <a:pt x="0" y="306540"/>
                </a:lnTo>
                <a:lnTo>
                  <a:pt x="0" y="241102"/>
                </a:lnTo>
                <a:lnTo>
                  <a:pt x="0" y="185710"/>
                </a:lnTo>
                <a:lnTo>
                  <a:pt x="0" y="139527"/>
                </a:lnTo>
                <a:lnTo>
                  <a:pt x="0" y="101715"/>
                </a:lnTo>
                <a:lnTo>
                  <a:pt x="0" y="71438"/>
                </a:lnTo>
                <a:lnTo>
                  <a:pt x="0" y="30138"/>
                </a:lnTo>
                <a:lnTo>
                  <a:pt x="0" y="8930"/>
                </a:lnTo>
                <a:lnTo>
                  <a:pt x="0" y="1116"/>
                </a:lnTo>
                <a:close/>
              </a:path>
            </a:pathLst>
          </a:custGeom>
          <a:noFill/>
        </p:spPr>
        <p:txBody>
          <a:bodyPr wrap="square" lIns="0" tIns="0" rIns="0" bIns="0" anchor="t">
            <a:noAutofit/>
          </a:bodyPr>
          <a:lstStyle>
            <a:lvl1pPr marL="0" indent="0" algn="l" defTabSz="914400" rtl="0" eaLnBrk="1" latinLnBrk="0" hangingPunct="1">
              <a:lnSpc>
                <a:spcPct val="100000"/>
              </a:lnSpc>
              <a:spcBef>
                <a:spcPts val="0"/>
              </a:spcBef>
              <a:buFontTx/>
              <a:buNone/>
              <a:defRPr sz="1700"/>
            </a:lvl1pPr>
          </a:lstStyle>
          <a:p>
            <a:r>
              <a:rPr lang="nl-NL"/>
              <a:t>[Afbeelding]</a:t>
            </a:r>
          </a:p>
        </p:txBody>
      </p:sp>
      <p:sp>
        <p:nvSpPr>
          <p:cNvPr id="8" name="Logo {PHJU} (JU-Free)" descr="Inspectie van het Onderwijs. Ministerie van Onderwijs, Cultuur en Wetenschap">
            <a:extLst>
              <a:ext uri="{FF2B5EF4-FFF2-40B4-BE49-F238E27FC236}">
                <a16:creationId xmlns:a16="http://schemas.microsoft.com/office/drawing/2014/main" id="{F283B37D-61A1-0665-D68F-01C680EA8AD8}"/>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9" name="01_Title 5 (JU-Free)">
            <a:extLst>
              <a:ext uri="{FF2B5EF4-FFF2-40B4-BE49-F238E27FC236}">
                <a16:creationId xmlns:a16="http://schemas.microsoft.com/office/drawing/2014/main" id="{9C2D24AD-ACAC-EC17-2307-8EE3E5978C3A}"/>
              </a:ext>
            </a:extLst>
          </p:cNvPr>
          <p:cNvSpPr>
            <a:spLocks noGrp="1"/>
          </p:cNvSpPr>
          <p:nvPr>
            <p:ph type="title" hasCustomPrompt="1"/>
          </p:nvPr>
        </p:nvSpPr>
        <p:spPr bwMode="gray">
          <a:xfrm>
            <a:off x="6553200" y="4330700"/>
            <a:ext cx="4864100" cy="1181100"/>
          </a:xfrm>
        </p:spPr>
        <p:txBody>
          <a:bodyPr/>
          <a:lstStyle>
            <a:lvl1pPr>
              <a:defRPr kumimoji="0" sz="3600" b="1" i="0" u="none" baseline="0">
                <a:solidFill>
                  <a:srgbClr val="FFFFFF"/>
                </a:solidFill>
                <a:latin typeface="RijksSansTT" panose="020B0604020202020204" charset="0"/>
              </a:defRPr>
            </a:lvl1pPr>
          </a:lstStyle>
          <a:p>
            <a:r>
              <a:rPr lang="nl-NL" dirty="0"/>
              <a:t>[Titel]</a:t>
            </a:r>
          </a:p>
        </p:txBody>
      </p:sp>
      <p:sp>
        <p:nvSpPr>
          <p:cNvPr id="10" name="03_Subtitle 6[PHJU] (JU-Free)"/>
          <p:cNvSpPr>
            <a:spLocks noGrp="1"/>
          </p:cNvSpPr>
          <p:nvPr>
            <p:ph type="subTitle" idx="1" hasCustomPrompt="1"/>
          </p:nvPr>
        </p:nvSpPr>
        <p:spPr bwMode="gray">
          <a:xfrm>
            <a:off x="6553200" y="5676900"/>
            <a:ext cx="4864100" cy="266700"/>
          </a:xfrm>
        </p:spPr>
        <p:txBody>
          <a:bodyPr/>
          <a:lstStyle>
            <a:lvl1pPr marL="0" indent="0" algn="l">
              <a:lnSpc>
                <a:spcPct val="100000"/>
              </a:lnSpc>
              <a:spcBef>
                <a:spcPts val="0"/>
              </a:spcBef>
              <a:buFont typeface="Arial" panose="020B0604020202020204" pitchFamily="34" charset="0"/>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2" name="04_Placeholder 7[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553200" y="5956300"/>
            <a:ext cx="4864100" cy="266700"/>
          </a:xfrm>
        </p:spPr>
        <p:txBody>
          <a:bodyPr/>
          <a:lstStyle>
            <a:lvl1pPr marL="0" indent="0">
              <a:lnSpc>
                <a:spcPct val="100000"/>
              </a:lnSpc>
              <a:spcBef>
                <a:spcPts val="0"/>
              </a:spcBef>
              <a:buNone/>
              <a:defRPr sz="1600">
                <a:solidFill>
                  <a:srgbClr val="FFFFF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336637373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el oranje (H1)]">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1DC27C4F-39E0-B9EE-A61A-0E1020556DC9}"/>
              </a:ext>
              <a:ext uri="{C183D7F6-B498-43B3-948B-1728B52AA6E4}">
                <adec:decorative xmlns:adec="http://schemas.microsoft.com/office/drawing/2017/decorative" val="1"/>
              </a:ext>
            </a:extLst>
          </p:cNvPr>
          <p:cNvSpPr>
            <a:spLocks/>
          </p:cNvSpPr>
          <p:nvPr userDrawn="1"/>
        </p:nvSpPr>
        <p:spPr bwMode="gray">
          <a:xfrm>
            <a:off x="228600" y="1143000"/>
            <a:ext cx="11734800" cy="5486400"/>
          </a:xfrm>
          <a:custGeom>
            <a:avLst/>
            <a:gdLst>
              <a:gd name="T0" fmla="*/ 0 w 36960"/>
              <a:gd name="T1" fmla="*/ 0 h 17280"/>
              <a:gd name="T2" fmla="*/ 0 w 36960"/>
              <a:gd name="T3" fmla="*/ 17280 h 17280"/>
              <a:gd name="T4" fmla="*/ 34080 w 36960"/>
              <a:gd name="T5" fmla="*/ 17280 h 17280"/>
              <a:gd name="T6" fmla="*/ 36960 w 36960"/>
              <a:gd name="T7" fmla="*/ 14400 h 17280"/>
              <a:gd name="T8" fmla="*/ 36960 w 36960"/>
              <a:gd name="T9" fmla="*/ 0 h 17280"/>
              <a:gd name="T10" fmla="*/ 0 w 36960"/>
              <a:gd name="T11" fmla="*/ 0 h 17280"/>
            </a:gdLst>
            <a:ahLst/>
            <a:cxnLst>
              <a:cxn ang="0">
                <a:pos x="T0" y="T1"/>
              </a:cxn>
              <a:cxn ang="0">
                <a:pos x="T2" y="T3"/>
              </a:cxn>
              <a:cxn ang="0">
                <a:pos x="T4" y="T5"/>
              </a:cxn>
              <a:cxn ang="0">
                <a:pos x="T6" y="T7"/>
              </a:cxn>
              <a:cxn ang="0">
                <a:pos x="T8" y="T9"/>
              </a:cxn>
              <a:cxn ang="0">
                <a:pos x="T10" y="T11"/>
              </a:cxn>
            </a:cxnLst>
            <a:rect l="0" t="0" r="r" b="b"/>
            <a:pathLst>
              <a:path w="36960" h="17280">
                <a:moveTo>
                  <a:pt x="0" y="0"/>
                </a:moveTo>
                <a:cubicBezTo>
                  <a:pt x="0" y="17280"/>
                  <a:pt x="0" y="17280"/>
                  <a:pt x="0" y="17280"/>
                </a:cubicBezTo>
                <a:cubicBezTo>
                  <a:pt x="34080" y="17280"/>
                  <a:pt x="34080" y="17280"/>
                  <a:pt x="34080" y="17280"/>
                </a:cubicBezTo>
                <a:cubicBezTo>
                  <a:pt x="35671" y="17280"/>
                  <a:pt x="36960" y="15991"/>
                  <a:pt x="36960" y="14400"/>
                </a:cubicBezTo>
                <a:cubicBezTo>
                  <a:pt x="36960" y="0"/>
                  <a:pt x="36960" y="0"/>
                  <a:pt x="36960" y="0"/>
                </a:cubicBezTo>
                <a:lnTo>
                  <a:pt x="0" y="0"/>
                </a:ln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 name="Logo {PHJU} (JU-Free)" descr="Inspectie van het Onderwijs. Ministerie van Onderwijs, Cultuur en Wetenschap">
            <a:extLst>
              <a:ext uri="{FF2B5EF4-FFF2-40B4-BE49-F238E27FC236}">
                <a16:creationId xmlns:a16="http://schemas.microsoft.com/office/drawing/2014/main" id="{B774450B-AD6D-7FD6-487E-F27AED9D449F}"/>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8" name="01_Title 4 (JU-Free)">
            <a:extLst>
              <a:ext uri="{FF2B5EF4-FFF2-40B4-BE49-F238E27FC236}">
                <a16:creationId xmlns:a16="http://schemas.microsoft.com/office/drawing/2014/main" id="{0C7E32C1-511C-9D8A-1DC9-980F109521CB}"/>
              </a:ext>
            </a:extLst>
          </p:cNvPr>
          <p:cNvSpPr>
            <a:spLocks noGrp="1"/>
          </p:cNvSpPr>
          <p:nvPr>
            <p:ph type="title" hasCustomPrompt="1"/>
          </p:nvPr>
        </p:nvSpPr>
        <p:spPr bwMode="gray">
          <a:xfrm>
            <a:off x="685800" y="1752600"/>
            <a:ext cx="10820400" cy="1435100"/>
          </a:xfrm>
        </p:spPr>
        <p:txBody>
          <a:bodyPr/>
          <a:lstStyle>
            <a:lvl1pPr>
              <a:defRPr kumimoji="0" sz="5400" b="1" i="0" u="none" baseline="0">
                <a:solidFill>
                  <a:srgbClr val="FFFFFF"/>
                </a:solidFill>
                <a:latin typeface="RijksSansTT" panose="020B0604020202020204" charset="0"/>
              </a:defRPr>
            </a:lvl1pPr>
          </a:lstStyle>
          <a:p>
            <a:r>
              <a:rPr lang="nl-NL" dirty="0"/>
              <a:t>[Titel]</a:t>
            </a:r>
          </a:p>
        </p:txBody>
      </p:sp>
      <p:sp>
        <p:nvSpPr>
          <p:cNvPr id="9" name="02_Subtitle 5[PHJU] (JU-Free)"/>
          <p:cNvSpPr>
            <a:spLocks noGrp="1"/>
          </p:cNvSpPr>
          <p:nvPr>
            <p:ph type="subTitle" idx="1" hasCustomPrompt="1"/>
          </p:nvPr>
        </p:nvSpPr>
        <p:spPr bwMode="gray">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0" name="03_Placeholder 6[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85800" y="3594100"/>
            <a:ext cx="10820400" cy="266700"/>
          </a:xfrm>
        </p:spPr>
        <p:txBody>
          <a:bodyPr/>
          <a:lstStyle>
            <a:lvl1pPr marL="0" indent="0">
              <a:lnSpc>
                <a:spcPct val="100000"/>
              </a:lnSpc>
              <a:spcBef>
                <a:spcPts val="0"/>
              </a:spcBef>
              <a:buNone/>
              <a:defRPr sz="1600">
                <a:solidFill>
                  <a:srgbClr val="FFFFF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242807019"/>
      </p:ext>
    </p:extLst>
  </p:cSld>
  <p:clrMapOvr>
    <a:masterClrMapping/>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eldia+foto roze RO (H1)]">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107D0831-9313-08A1-49DC-C5F588230669}"/>
              </a:ext>
            </a:extLst>
          </p:cNvPr>
          <p:cNvSpPr>
            <a:spLocks/>
          </p:cNvSpPr>
          <p:nvPr userDrawn="1"/>
        </p:nvSpPr>
        <p:spPr bwMode="auto">
          <a:xfrm flipH="1">
            <a:off x="6089650" y="3880803"/>
            <a:ext cx="5875198" cy="2764803"/>
          </a:xfrm>
          <a:custGeom>
            <a:avLst/>
            <a:gdLst>
              <a:gd name="T0" fmla="*/ 0 w 18480"/>
              <a:gd name="T1" fmla="*/ 8640 h 8640"/>
              <a:gd name="T2" fmla="*/ 18480 w 18480"/>
              <a:gd name="T3" fmla="*/ 8640 h 8640"/>
              <a:gd name="T4" fmla="*/ 18480 w 18480"/>
              <a:gd name="T5" fmla="*/ 1440 h 8640"/>
              <a:gd name="T6" fmla="*/ 17040 w 18480"/>
              <a:gd name="T7" fmla="*/ 0 h 8640"/>
              <a:gd name="T8" fmla="*/ 0 w 18480"/>
              <a:gd name="T9" fmla="*/ 0 h 8640"/>
              <a:gd name="T10" fmla="*/ 0 w 18480"/>
              <a:gd name="T11" fmla="*/ 8640 h 8640"/>
            </a:gdLst>
            <a:ahLst/>
            <a:cxnLst>
              <a:cxn ang="0">
                <a:pos x="T0" y="T1"/>
              </a:cxn>
              <a:cxn ang="0">
                <a:pos x="T2" y="T3"/>
              </a:cxn>
              <a:cxn ang="0">
                <a:pos x="T4" y="T5"/>
              </a:cxn>
              <a:cxn ang="0">
                <a:pos x="T6" y="T7"/>
              </a:cxn>
              <a:cxn ang="0">
                <a:pos x="T8" y="T9"/>
              </a:cxn>
              <a:cxn ang="0">
                <a:pos x="T10" y="T11"/>
              </a:cxn>
            </a:cxnLst>
            <a:rect l="0" t="0" r="r" b="b"/>
            <a:pathLst>
              <a:path w="18480" h="8640">
                <a:moveTo>
                  <a:pt x="0" y="8640"/>
                </a:moveTo>
                <a:cubicBezTo>
                  <a:pt x="18480" y="8640"/>
                  <a:pt x="18480" y="8640"/>
                  <a:pt x="18480" y="8640"/>
                </a:cubicBezTo>
                <a:cubicBezTo>
                  <a:pt x="18480" y="1440"/>
                  <a:pt x="18480" y="1440"/>
                  <a:pt x="18480" y="1440"/>
                </a:cubicBezTo>
                <a:cubicBezTo>
                  <a:pt x="18480" y="645"/>
                  <a:pt x="17835" y="0"/>
                  <a:pt x="17040" y="0"/>
                </a:cubicBezTo>
                <a:cubicBezTo>
                  <a:pt x="0" y="0"/>
                  <a:pt x="0" y="0"/>
                  <a:pt x="0" y="0"/>
                </a:cubicBezTo>
                <a:lnTo>
                  <a:pt x="0" y="8640"/>
                </a:lnTo>
                <a:close/>
              </a:path>
            </a:pathLst>
          </a:custGeom>
          <a:solidFill>
            <a:srgbClr val="F092CD"/>
          </a:solidFill>
          <a:ln w="317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 name="Freeform 8 [PHJU]">
            <a:extLst>
              <a:ext uri="{FF2B5EF4-FFF2-40B4-BE49-F238E27FC236}">
                <a16:creationId xmlns:a16="http://schemas.microsoft.com/office/drawing/2014/main" id="{D60B57E9-6AA5-0B84-5E64-EE2DF1D0E79C}"/>
              </a:ext>
            </a:extLst>
          </p:cNvPr>
          <p:cNvSpPr>
            <a:spLocks noGrp="1"/>
          </p:cNvSpPr>
          <p:nvPr>
            <p:ph type="pic" sz="quarter" idx="1003" hasCustomPrompt="1"/>
          </p:nvPr>
        </p:nvSpPr>
        <p:spPr>
          <a:xfrm>
            <a:off x="228600" y="1159206"/>
            <a:ext cx="11734800" cy="5486400"/>
          </a:xfrm>
          <a:custGeom>
            <a:avLst/>
            <a:gdLst>
              <a:gd name="connsiteX0" fmla="*/ 0 w 11734800"/>
              <a:gd name="connsiteY0" fmla="*/ 0 h 5486400"/>
              <a:gd name="connsiteX1" fmla="*/ 11734800 w 11734800"/>
              <a:gd name="connsiteY1" fmla="*/ 0 h 5486400"/>
              <a:gd name="connsiteX2" fmla="*/ 11734800 w 11734800"/>
              <a:gd name="connsiteY2" fmla="*/ 376792 h 5486400"/>
              <a:gd name="connsiteX3" fmla="*/ 11734800 w 11734800"/>
              <a:gd name="connsiteY3" fmla="*/ 735925 h 5486400"/>
              <a:gd name="connsiteX4" fmla="*/ 11734800 w 11734800"/>
              <a:gd name="connsiteY4" fmla="*/ 1077823 h 5486400"/>
              <a:gd name="connsiteX5" fmla="*/ 11734800 w 11734800"/>
              <a:gd name="connsiteY5" fmla="*/ 1402910 h 5486400"/>
              <a:gd name="connsiteX6" fmla="*/ 11734800 w 11734800"/>
              <a:gd name="connsiteY6" fmla="*/ 1711610 h 5486400"/>
              <a:gd name="connsiteX7" fmla="*/ 11734800 w 11734800"/>
              <a:gd name="connsiteY7" fmla="*/ 2004346 h 5486400"/>
              <a:gd name="connsiteX8" fmla="*/ 11734800 w 11734800"/>
              <a:gd name="connsiteY8" fmla="*/ 2281542 h 5486400"/>
              <a:gd name="connsiteX9" fmla="*/ 11734800 w 11734800"/>
              <a:gd name="connsiteY9" fmla="*/ 2543622 h 5486400"/>
              <a:gd name="connsiteX10" fmla="*/ 11734800 w 11734800"/>
              <a:gd name="connsiteY10" fmla="*/ 2721597 h 5486400"/>
              <a:gd name="connsiteX11" fmla="*/ 11725667 w 11734800"/>
              <a:gd name="connsiteY11" fmla="*/ 2721597 h 5486400"/>
              <a:gd name="connsiteX12" fmla="*/ 6318857 w 11734800"/>
              <a:gd name="connsiteY12" fmla="*/ 2721597 h 5486400"/>
              <a:gd name="connsiteX13" fmla="*/ 5861050 w 11734800"/>
              <a:gd name="connsiteY13" fmla="*/ 3182398 h 5486400"/>
              <a:gd name="connsiteX14" fmla="*/ 5861050 w 11734800"/>
              <a:gd name="connsiteY14" fmla="*/ 5486400 h 5486400"/>
              <a:gd name="connsiteX15" fmla="*/ 5479256 w 11734800"/>
              <a:gd name="connsiteY15" fmla="*/ 5486400 h 5486400"/>
              <a:gd name="connsiteX16" fmla="*/ 5064535 w 11734800"/>
              <a:gd name="connsiteY16" fmla="*/ 5486400 h 5486400"/>
              <a:gd name="connsiteX17" fmla="*/ 4675726 w 11734800"/>
              <a:gd name="connsiteY17" fmla="*/ 5486400 h 5486400"/>
              <a:gd name="connsiteX18" fmla="*/ 4311992 w 11734800"/>
              <a:gd name="connsiteY18" fmla="*/ 5486400 h 5486400"/>
              <a:gd name="connsiteX19" fmla="*/ 3972497 w 11734800"/>
              <a:gd name="connsiteY19" fmla="*/ 5486400 h 5486400"/>
              <a:gd name="connsiteX20" fmla="*/ 3656407 w 11734800"/>
              <a:gd name="connsiteY20" fmla="*/ 5486400 h 5486400"/>
              <a:gd name="connsiteX21" fmla="*/ 3362884 w 11734800"/>
              <a:gd name="connsiteY21" fmla="*/ 5486400 h 5486400"/>
              <a:gd name="connsiteX22" fmla="*/ 3091093 w 11734800"/>
              <a:gd name="connsiteY22" fmla="*/ 5486400 h 5486400"/>
              <a:gd name="connsiteX23" fmla="*/ 2840199 w 11734800"/>
              <a:gd name="connsiteY23" fmla="*/ 5486400 h 5486400"/>
              <a:gd name="connsiteX24" fmla="*/ 2609365 w 11734800"/>
              <a:gd name="connsiteY24" fmla="*/ 5486400 h 5486400"/>
              <a:gd name="connsiteX25" fmla="*/ 2397756 w 11734800"/>
              <a:gd name="connsiteY25" fmla="*/ 5486400 h 5486400"/>
              <a:gd name="connsiteX26" fmla="*/ 2204535 w 11734800"/>
              <a:gd name="connsiteY26" fmla="*/ 5486400 h 5486400"/>
              <a:gd name="connsiteX27" fmla="*/ 2028867 w 11734800"/>
              <a:gd name="connsiteY27" fmla="*/ 5486400 h 5486400"/>
              <a:gd name="connsiteX28" fmla="*/ 1869916 w 11734800"/>
              <a:gd name="connsiteY28" fmla="*/ 5486400 h 5486400"/>
              <a:gd name="connsiteX29" fmla="*/ 1726847 w 11734800"/>
              <a:gd name="connsiteY29" fmla="*/ 5486400 h 5486400"/>
              <a:gd name="connsiteX30" fmla="*/ 1485007 w 11734800"/>
              <a:gd name="connsiteY30" fmla="*/ 5486400 h 5486400"/>
              <a:gd name="connsiteX31" fmla="*/ 1296662 w 11734800"/>
              <a:gd name="connsiteY31" fmla="*/ 5486400 h 5486400"/>
              <a:gd name="connsiteX32" fmla="*/ 1155125 w 11734800"/>
              <a:gd name="connsiteY32" fmla="*/ 5486400 h 5486400"/>
              <a:gd name="connsiteX33" fmla="*/ 1053709 w 11734800"/>
              <a:gd name="connsiteY33" fmla="*/ 5486400 h 5486400"/>
              <a:gd name="connsiteX34" fmla="*/ 985726 w 11734800"/>
              <a:gd name="connsiteY34" fmla="*/ 5486400 h 5486400"/>
              <a:gd name="connsiteX35" fmla="*/ 944491 w 11734800"/>
              <a:gd name="connsiteY35" fmla="*/ 5486400 h 5486400"/>
              <a:gd name="connsiteX36" fmla="*/ 923316 w 11734800"/>
              <a:gd name="connsiteY36" fmla="*/ 5486400 h 5486400"/>
              <a:gd name="connsiteX37" fmla="*/ 914400 w 11734800"/>
              <a:gd name="connsiteY37" fmla="*/ 5486400 h 5486400"/>
              <a:gd name="connsiteX38" fmla="*/ 0 w 11734800"/>
              <a:gd name="connsiteY38" fmla="*/ 4572000 h 5486400"/>
              <a:gd name="connsiteX39" fmla="*/ 0 w 11734800"/>
              <a:gd name="connsiteY39" fmla="*/ 4156630 h 5486400"/>
              <a:gd name="connsiteX40" fmla="*/ 0 w 11734800"/>
              <a:gd name="connsiteY40" fmla="*/ 3767212 h 5486400"/>
              <a:gd name="connsiteX41" fmla="*/ 0 w 11734800"/>
              <a:gd name="connsiteY41" fmla="*/ 3402909 h 5486400"/>
              <a:gd name="connsiteX42" fmla="*/ 0 w 11734800"/>
              <a:gd name="connsiteY42" fmla="*/ 3062883 h 5486400"/>
              <a:gd name="connsiteX43" fmla="*/ 0 w 11734800"/>
              <a:gd name="connsiteY43" fmla="*/ 2746298 h 5486400"/>
              <a:gd name="connsiteX44" fmla="*/ 0 w 11734800"/>
              <a:gd name="connsiteY44" fmla="*/ 2452316 h 5486400"/>
              <a:gd name="connsiteX45" fmla="*/ 0 w 11734800"/>
              <a:gd name="connsiteY45" fmla="*/ 2180100 h 5486400"/>
              <a:gd name="connsiteX46" fmla="*/ 0 w 11734800"/>
              <a:gd name="connsiteY46" fmla="*/ 1928813 h 5486400"/>
              <a:gd name="connsiteX47" fmla="*/ 0 w 11734800"/>
              <a:gd name="connsiteY47" fmla="*/ 1697618 h 5486400"/>
              <a:gd name="connsiteX48" fmla="*/ 0 w 11734800"/>
              <a:gd name="connsiteY48" fmla="*/ 1485677 h 5486400"/>
              <a:gd name="connsiteX49" fmla="*/ 0 w 11734800"/>
              <a:gd name="connsiteY49" fmla="*/ 1292154 h 5486400"/>
              <a:gd name="connsiteX50" fmla="*/ 0 w 11734800"/>
              <a:gd name="connsiteY50" fmla="*/ 1116211 h 5486400"/>
              <a:gd name="connsiteX51" fmla="*/ 0 w 11734800"/>
              <a:gd name="connsiteY51" fmla="*/ 957012 h 5486400"/>
              <a:gd name="connsiteX52" fmla="*/ 0 w 11734800"/>
              <a:gd name="connsiteY52" fmla="*/ 813718 h 5486400"/>
              <a:gd name="connsiteX53" fmla="*/ 0 w 11734800"/>
              <a:gd name="connsiteY53" fmla="*/ 685493 h 5486400"/>
              <a:gd name="connsiteX54" fmla="*/ 0 w 11734800"/>
              <a:gd name="connsiteY54" fmla="*/ 571500 h 5486400"/>
              <a:gd name="connsiteX55" fmla="*/ 0 w 11734800"/>
              <a:gd name="connsiteY55" fmla="*/ 470902 h 5486400"/>
              <a:gd name="connsiteX56" fmla="*/ 0 w 11734800"/>
              <a:gd name="connsiteY56" fmla="*/ 382860 h 5486400"/>
              <a:gd name="connsiteX57" fmla="*/ 0 w 11734800"/>
              <a:gd name="connsiteY57" fmla="*/ 306540 h 5486400"/>
              <a:gd name="connsiteX58" fmla="*/ 0 w 11734800"/>
              <a:gd name="connsiteY58" fmla="*/ 241102 h 5486400"/>
              <a:gd name="connsiteX59" fmla="*/ 0 w 11734800"/>
              <a:gd name="connsiteY59" fmla="*/ 185710 h 5486400"/>
              <a:gd name="connsiteX60" fmla="*/ 0 w 11734800"/>
              <a:gd name="connsiteY60" fmla="*/ 139527 h 5486400"/>
              <a:gd name="connsiteX61" fmla="*/ 0 w 11734800"/>
              <a:gd name="connsiteY61" fmla="*/ 101715 h 5486400"/>
              <a:gd name="connsiteX62" fmla="*/ 0 w 11734800"/>
              <a:gd name="connsiteY62" fmla="*/ 71438 h 5486400"/>
              <a:gd name="connsiteX63" fmla="*/ 0 w 11734800"/>
              <a:gd name="connsiteY63" fmla="*/ 30138 h 5486400"/>
              <a:gd name="connsiteX64" fmla="*/ 0 w 11734800"/>
              <a:gd name="connsiteY64" fmla="*/ 8930 h 5486400"/>
              <a:gd name="connsiteX65" fmla="*/ 0 w 11734800"/>
              <a:gd name="connsiteY65" fmla="*/ 1116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734800" h="5486400">
                <a:moveTo>
                  <a:pt x="0" y="0"/>
                </a:moveTo>
                <a:lnTo>
                  <a:pt x="11734800" y="0"/>
                </a:lnTo>
                <a:lnTo>
                  <a:pt x="11734800" y="376792"/>
                </a:lnTo>
                <a:lnTo>
                  <a:pt x="11734800" y="735925"/>
                </a:lnTo>
                <a:lnTo>
                  <a:pt x="11734800" y="1077823"/>
                </a:lnTo>
                <a:lnTo>
                  <a:pt x="11734800" y="1402910"/>
                </a:lnTo>
                <a:lnTo>
                  <a:pt x="11734800" y="1711610"/>
                </a:lnTo>
                <a:lnTo>
                  <a:pt x="11734800" y="2004346"/>
                </a:lnTo>
                <a:lnTo>
                  <a:pt x="11734800" y="2281542"/>
                </a:lnTo>
                <a:lnTo>
                  <a:pt x="11734800" y="2543622"/>
                </a:lnTo>
                <a:lnTo>
                  <a:pt x="11734800" y="2721597"/>
                </a:lnTo>
                <a:lnTo>
                  <a:pt x="11725667" y="2721597"/>
                </a:lnTo>
                <a:cubicBezTo>
                  <a:pt x="11651601" y="2721597"/>
                  <a:pt x="11059074" y="2721597"/>
                  <a:pt x="6318857" y="2721597"/>
                </a:cubicBezTo>
                <a:cubicBezTo>
                  <a:pt x="6066109" y="2721597"/>
                  <a:pt x="5861050" y="2927997"/>
                  <a:pt x="5861050" y="3182398"/>
                </a:cubicBezTo>
                <a:cubicBezTo>
                  <a:pt x="5861050" y="3182398"/>
                  <a:pt x="5861050" y="3182398"/>
                  <a:pt x="5861050" y="5486400"/>
                </a:cubicBezTo>
                <a:lnTo>
                  <a:pt x="5479256" y="5486400"/>
                </a:lnTo>
                <a:lnTo>
                  <a:pt x="5064535" y="5486400"/>
                </a:lnTo>
                <a:lnTo>
                  <a:pt x="4675726" y="5486400"/>
                </a:lnTo>
                <a:lnTo>
                  <a:pt x="4311992" y="5486400"/>
                </a:lnTo>
                <a:lnTo>
                  <a:pt x="3972497" y="5486400"/>
                </a:lnTo>
                <a:lnTo>
                  <a:pt x="3656407" y="5486400"/>
                </a:lnTo>
                <a:lnTo>
                  <a:pt x="3362884" y="5486400"/>
                </a:lnTo>
                <a:lnTo>
                  <a:pt x="3091093" y="5486400"/>
                </a:lnTo>
                <a:lnTo>
                  <a:pt x="2840199" y="5486400"/>
                </a:lnTo>
                <a:lnTo>
                  <a:pt x="2609365" y="5486400"/>
                </a:lnTo>
                <a:lnTo>
                  <a:pt x="2397756" y="5486400"/>
                </a:lnTo>
                <a:lnTo>
                  <a:pt x="2204535" y="5486400"/>
                </a:lnTo>
                <a:lnTo>
                  <a:pt x="2028867" y="5486400"/>
                </a:lnTo>
                <a:lnTo>
                  <a:pt x="1869916" y="5486400"/>
                </a:lnTo>
                <a:lnTo>
                  <a:pt x="1726847" y="5486400"/>
                </a:lnTo>
                <a:lnTo>
                  <a:pt x="1485007" y="5486400"/>
                </a:lnTo>
                <a:lnTo>
                  <a:pt x="1296662" y="5486400"/>
                </a:lnTo>
                <a:lnTo>
                  <a:pt x="1155125" y="5486400"/>
                </a:lnTo>
                <a:lnTo>
                  <a:pt x="1053709" y="5486400"/>
                </a:lnTo>
                <a:lnTo>
                  <a:pt x="985726" y="5486400"/>
                </a:lnTo>
                <a:lnTo>
                  <a:pt x="944491" y="5486400"/>
                </a:lnTo>
                <a:lnTo>
                  <a:pt x="923316" y="5486400"/>
                </a:lnTo>
                <a:lnTo>
                  <a:pt x="914400" y="5486400"/>
                </a:lnTo>
                <a:cubicBezTo>
                  <a:pt x="409258" y="5486400"/>
                  <a:pt x="0" y="5077143"/>
                  <a:pt x="0" y="4572000"/>
                </a:cubicBezTo>
                <a:lnTo>
                  <a:pt x="0" y="4156630"/>
                </a:lnTo>
                <a:lnTo>
                  <a:pt x="0" y="3767212"/>
                </a:lnTo>
                <a:lnTo>
                  <a:pt x="0" y="3402909"/>
                </a:lnTo>
                <a:lnTo>
                  <a:pt x="0" y="3062883"/>
                </a:lnTo>
                <a:lnTo>
                  <a:pt x="0" y="2746298"/>
                </a:lnTo>
                <a:lnTo>
                  <a:pt x="0" y="2452316"/>
                </a:lnTo>
                <a:lnTo>
                  <a:pt x="0" y="2180100"/>
                </a:lnTo>
                <a:lnTo>
                  <a:pt x="0" y="1928813"/>
                </a:lnTo>
                <a:lnTo>
                  <a:pt x="0" y="1697618"/>
                </a:lnTo>
                <a:lnTo>
                  <a:pt x="0" y="1485677"/>
                </a:lnTo>
                <a:lnTo>
                  <a:pt x="0" y="1292154"/>
                </a:lnTo>
                <a:lnTo>
                  <a:pt x="0" y="1116211"/>
                </a:lnTo>
                <a:lnTo>
                  <a:pt x="0" y="957012"/>
                </a:lnTo>
                <a:lnTo>
                  <a:pt x="0" y="813718"/>
                </a:lnTo>
                <a:lnTo>
                  <a:pt x="0" y="685493"/>
                </a:lnTo>
                <a:lnTo>
                  <a:pt x="0" y="571500"/>
                </a:lnTo>
                <a:lnTo>
                  <a:pt x="0" y="470902"/>
                </a:lnTo>
                <a:lnTo>
                  <a:pt x="0" y="382860"/>
                </a:lnTo>
                <a:lnTo>
                  <a:pt x="0" y="306540"/>
                </a:lnTo>
                <a:lnTo>
                  <a:pt x="0" y="241102"/>
                </a:lnTo>
                <a:lnTo>
                  <a:pt x="0" y="185710"/>
                </a:lnTo>
                <a:lnTo>
                  <a:pt x="0" y="139527"/>
                </a:lnTo>
                <a:lnTo>
                  <a:pt x="0" y="101715"/>
                </a:lnTo>
                <a:lnTo>
                  <a:pt x="0" y="71438"/>
                </a:lnTo>
                <a:lnTo>
                  <a:pt x="0" y="30138"/>
                </a:lnTo>
                <a:lnTo>
                  <a:pt x="0" y="8930"/>
                </a:lnTo>
                <a:lnTo>
                  <a:pt x="0" y="1116"/>
                </a:lnTo>
                <a:close/>
              </a:path>
            </a:pathLst>
          </a:custGeom>
          <a:noFill/>
        </p:spPr>
        <p:txBody>
          <a:bodyPr wrap="square" lIns="0" tIns="0" rIns="0" bIns="0" anchor="t">
            <a:noAutofit/>
          </a:bodyPr>
          <a:lstStyle>
            <a:lvl1pPr marL="0" indent="0" algn="l" defTabSz="914400" rtl="0" eaLnBrk="1" latinLnBrk="0" hangingPunct="1">
              <a:lnSpc>
                <a:spcPct val="100000"/>
              </a:lnSpc>
              <a:spcBef>
                <a:spcPts val="0"/>
              </a:spcBef>
              <a:buFontTx/>
              <a:buNone/>
              <a:defRPr sz="1700"/>
            </a:lvl1pPr>
          </a:lstStyle>
          <a:p>
            <a:r>
              <a:rPr lang="nl-NL"/>
              <a:t>[Afbeelding]</a:t>
            </a:r>
          </a:p>
        </p:txBody>
      </p:sp>
      <p:sp>
        <p:nvSpPr>
          <p:cNvPr id="8" name="Logo {PHJU} (JU-Free)" descr="Inspectie van het Onderwijs. Ministerie van Onderwijs, Cultuur en Wetenschap">
            <a:extLst>
              <a:ext uri="{FF2B5EF4-FFF2-40B4-BE49-F238E27FC236}">
                <a16:creationId xmlns:a16="http://schemas.microsoft.com/office/drawing/2014/main" id="{F283B37D-61A1-0665-D68F-01C680EA8AD8}"/>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9" name="01_Title 5 (JU-Free)">
            <a:extLst>
              <a:ext uri="{FF2B5EF4-FFF2-40B4-BE49-F238E27FC236}">
                <a16:creationId xmlns:a16="http://schemas.microsoft.com/office/drawing/2014/main" id="{9C2D24AD-ACAC-EC17-2307-8EE3E5978C3A}"/>
              </a:ext>
            </a:extLst>
          </p:cNvPr>
          <p:cNvSpPr>
            <a:spLocks noGrp="1"/>
          </p:cNvSpPr>
          <p:nvPr>
            <p:ph type="title" hasCustomPrompt="1"/>
          </p:nvPr>
        </p:nvSpPr>
        <p:spPr bwMode="gray">
          <a:xfrm>
            <a:off x="6553200" y="4330700"/>
            <a:ext cx="4864100" cy="1181100"/>
          </a:xfrm>
        </p:spPr>
        <p:txBody>
          <a:bodyPr/>
          <a:lstStyle>
            <a:lvl1pPr>
              <a:defRPr kumimoji="0" sz="3600" b="1" i="0" u="none" baseline="0">
                <a:solidFill>
                  <a:srgbClr val="42145F"/>
                </a:solidFill>
                <a:latin typeface="RijksSansTT" panose="020B0604020202020204" charset="0"/>
              </a:defRPr>
            </a:lvl1pPr>
          </a:lstStyle>
          <a:p>
            <a:r>
              <a:rPr lang="nl-NL" dirty="0"/>
              <a:t>[Titel]</a:t>
            </a:r>
          </a:p>
        </p:txBody>
      </p:sp>
      <p:sp>
        <p:nvSpPr>
          <p:cNvPr id="10" name="03_Subtitle 6[PHJU] (JU-Free)"/>
          <p:cNvSpPr>
            <a:spLocks noGrp="1"/>
          </p:cNvSpPr>
          <p:nvPr>
            <p:ph type="subTitle" idx="1" hasCustomPrompt="1"/>
          </p:nvPr>
        </p:nvSpPr>
        <p:spPr bwMode="gray">
          <a:xfrm>
            <a:off x="6553200" y="5676900"/>
            <a:ext cx="4864100" cy="266700"/>
          </a:xfrm>
        </p:spPr>
        <p:txBody>
          <a:bodyPr/>
          <a:lstStyle>
            <a:lvl1pPr marL="0" indent="0" algn="l">
              <a:lnSpc>
                <a:spcPct val="100000"/>
              </a:lnSpc>
              <a:spcBef>
                <a:spcPts val="0"/>
              </a:spcBef>
              <a:buFont typeface="Arial" panose="020B0604020202020204" pitchFamily="34" charset="0"/>
              <a:buNone/>
              <a:defRPr sz="1600">
                <a:solidFill>
                  <a:srgbClr val="4214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2" name="04_Placeholder 7[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553200" y="5956300"/>
            <a:ext cx="4864100" cy="266700"/>
          </a:xfrm>
        </p:spPr>
        <p:txBody>
          <a:bodyPr/>
          <a:lstStyle>
            <a:lvl1pPr marL="0" indent="0">
              <a:lnSpc>
                <a:spcPct val="100000"/>
              </a:lnSpc>
              <a:spcBef>
                <a:spcPts val="0"/>
              </a:spcBef>
              <a:buNone/>
              <a:defRPr sz="1600">
                <a:solidFill>
                  <a:srgbClr val="42145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211772514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eldia+foto donkerblauw RO (H1)]">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107D0831-9313-08A1-49DC-C5F588230669}"/>
              </a:ext>
            </a:extLst>
          </p:cNvPr>
          <p:cNvSpPr>
            <a:spLocks/>
          </p:cNvSpPr>
          <p:nvPr userDrawn="1"/>
        </p:nvSpPr>
        <p:spPr bwMode="auto">
          <a:xfrm flipH="1">
            <a:off x="6089650" y="3880803"/>
            <a:ext cx="5875198" cy="2764803"/>
          </a:xfrm>
          <a:custGeom>
            <a:avLst/>
            <a:gdLst>
              <a:gd name="T0" fmla="*/ 0 w 18480"/>
              <a:gd name="T1" fmla="*/ 8640 h 8640"/>
              <a:gd name="T2" fmla="*/ 18480 w 18480"/>
              <a:gd name="T3" fmla="*/ 8640 h 8640"/>
              <a:gd name="T4" fmla="*/ 18480 w 18480"/>
              <a:gd name="T5" fmla="*/ 1440 h 8640"/>
              <a:gd name="T6" fmla="*/ 17040 w 18480"/>
              <a:gd name="T7" fmla="*/ 0 h 8640"/>
              <a:gd name="T8" fmla="*/ 0 w 18480"/>
              <a:gd name="T9" fmla="*/ 0 h 8640"/>
              <a:gd name="T10" fmla="*/ 0 w 18480"/>
              <a:gd name="T11" fmla="*/ 8640 h 8640"/>
            </a:gdLst>
            <a:ahLst/>
            <a:cxnLst>
              <a:cxn ang="0">
                <a:pos x="T0" y="T1"/>
              </a:cxn>
              <a:cxn ang="0">
                <a:pos x="T2" y="T3"/>
              </a:cxn>
              <a:cxn ang="0">
                <a:pos x="T4" y="T5"/>
              </a:cxn>
              <a:cxn ang="0">
                <a:pos x="T6" y="T7"/>
              </a:cxn>
              <a:cxn ang="0">
                <a:pos x="T8" y="T9"/>
              </a:cxn>
              <a:cxn ang="0">
                <a:pos x="T10" y="T11"/>
              </a:cxn>
            </a:cxnLst>
            <a:rect l="0" t="0" r="r" b="b"/>
            <a:pathLst>
              <a:path w="18480" h="8640">
                <a:moveTo>
                  <a:pt x="0" y="8640"/>
                </a:moveTo>
                <a:cubicBezTo>
                  <a:pt x="18480" y="8640"/>
                  <a:pt x="18480" y="8640"/>
                  <a:pt x="18480" y="8640"/>
                </a:cubicBezTo>
                <a:cubicBezTo>
                  <a:pt x="18480" y="1440"/>
                  <a:pt x="18480" y="1440"/>
                  <a:pt x="18480" y="1440"/>
                </a:cubicBezTo>
                <a:cubicBezTo>
                  <a:pt x="18480" y="645"/>
                  <a:pt x="17835" y="0"/>
                  <a:pt x="17040" y="0"/>
                </a:cubicBezTo>
                <a:cubicBezTo>
                  <a:pt x="0" y="0"/>
                  <a:pt x="0" y="0"/>
                  <a:pt x="0" y="0"/>
                </a:cubicBezTo>
                <a:lnTo>
                  <a:pt x="0" y="8640"/>
                </a:lnTo>
                <a:close/>
              </a:path>
            </a:pathLst>
          </a:custGeom>
          <a:solidFill>
            <a:srgbClr val="01689B"/>
          </a:solidFill>
          <a:ln w="317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 name="Freeform 8 [PHJU]">
            <a:extLst>
              <a:ext uri="{FF2B5EF4-FFF2-40B4-BE49-F238E27FC236}">
                <a16:creationId xmlns:a16="http://schemas.microsoft.com/office/drawing/2014/main" id="{D60B57E9-6AA5-0B84-5E64-EE2DF1D0E79C}"/>
              </a:ext>
            </a:extLst>
          </p:cNvPr>
          <p:cNvSpPr>
            <a:spLocks noGrp="1"/>
          </p:cNvSpPr>
          <p:nvPr>
            <p:ph type="pic" sz="quarter" idx="1003" hasCustomPrompt="1"/>
          </p:nvPr>
        </p:nvSpPr>
        <p:spPr>
          <a:xfrm>
            <a:off x="228600" y="1159206"/>
            <a:ext cx="11734800" cy="5486400"/>
          </a:xfrm>
          <a:custGeom>
            <a:avLst/>
            <a:gdLst>
              <a:gd name="connsiteX0" fmla="*/ 0 w 11734800"/>
              <a:gd name="connsiteY0" fmla="*/ 0 h 5486400"/>
              <a:gd name="connsiteX1" fmla="*/ 11734800 w 11734800"/>
              <a:gd name="connsiteY1" fmla="*/ 0 h 5486400"/>
              <a:gd name="connsiteX2" fmla="*/ 11734800 w 11734800"/>
              <a:gd name="connsiteY2" fmla="*/ 376792 h 5486400"/>
              <a:gd name="connsiteX3" fmla="*/ 11734800 w 11734800"/>
              <a:gd name="connsiteY3" fmla="*/ 735925 h 5486400"/>
              <a:gd name="connsiteX4" fmla="*/ 11734800 w 11734800"/>
              <a:gd name="connsiteY4" fmla="*/ 1077823 h 5486400"/>
              <a:gd name="connsiteX5" fmla="*/ 11734800 w 11734800"/>
              <a:gd name="connsiteY5" fmla="*/ 1402910 h 5486400"/>
              <a:gd name="connsiteX6" fmla="*/ 11734800 w 11734800"/>
              <a:gd name="connsiteY6" fmla="*/ 1711610 h 5486400"/>
              <a:gd name="connsiteX7" fmla="*/ 11734800 w 11734800"/>
              <a:gd name="connsiteY7" fmla="*/ 2004346 h 5486400"/>
              <a:gd name="connsiteX8" fmla="*/ 11734800 w 11734800"/>
              <a:gd name="connsiteY8" fmla="*/ 2281542 h 5486400"/>
              <a:gd name="connsiteX9" fmla="*/ 11734800 w 11734800"/>
              <a:gd name="connsiteY9" fmla="*/ 2543622 h 5486400"/>
              <a:gd name="connsiteX10" fmla="*/ 11734800 w 11734800"/>
              <a:gd name="connsiteY10" fmla="*/ 2721597 h 5486400"/>
              <a:gd name="connsiteX11" fmla="*/ 11725667 w 11734800"/>
              <a:gd name="connsiteY11" fmla="*/ 2721597 h 5486400"/>
              <a:gd name="connsiteX12" fmla="*/ 6318857 w 11734800"/>
              <a:gd name="connsiteY12" fmla="*/ 2721597 h 5486400"/>
              <a:gd name="connsiteX13" fmla="*/ 5861050 w 11734800"/>
              <a:gd name="connsiteY13" fmla="*/ 3182398 h 5486400"/>
              <a:gd name="connsiteX14" fmla="*/ 5861050 w 11734800"/>
              <a:gd name="connsiteY14" fmla="*/ 5486400 h 5486400"/>
              <a:gd name="connsiteX15" fmla="*/ 5479256 w 11734800"/>
              <a:gd name="connsiteY15" fmla="*/ 5486400 h 5486400"/>
              <a:gd name="connsiteX16" fmla="*/ 5064535 w 11734800"/>
              <a:gd name="connsiteY16" fmla="*/ 5486400 h 5486400"/>
              <a:gd name="connsiteX17" fmla="*/ 4675726 w 11734800"/>
              <a:gd name="connsiteY17" fmla="*/ 5486400 h 5486400"/>
              <a:gd name="connsiteX18" fmla="*/ 4311992 w 11734800"/>
              <a:gd name="connsiteY18" fmla="*/ 5486400 h 5486400"/>
              <a:gd name="connsiteX19" fmla="*/ 3972497 w 11734800"/>
              <a:gd name="connsiteY19" fmla="*/ 5486400 h 5486400"/>
              <a:gd name="connsiteX20" fmla="*/ 3656407 w 11734800"/>
              <a:gd name="connsiteY20" fmla="*/ 5486400 h 5486400"/>
              <a:gd name="connsiteX21" fmla="*/ 3362884 w 11734800"/>
              <a:gd name="connsiteY21" fmla="*/ 5486400 h 5486400"/>
              <a:gd name="connsiteX22" fmla="*/ 3091093 w 11734800"/>
              <a:gd name="connsiteY22" fmla="*/ 5486400 h 5486400"/>
              <a:gd name="connsiteX23" fmla="*/ 2840199 w 11734800"/>
              <a:gd name="connsiteY23" fmla="*/ 5486400 h 5486400"/>
              <a:gd name="connsiteX24" fmla="*/ 2609365 w 11734800"/>
              <a:gd name="connsiteY24" fmla="*/ 5486400 h 5486400"/>
              <a:gd name="connsiteX25" fmla="*/ 2397756 w 11734800"/>
              <a:gd name="connsiteY25" fmla="*/ 5486400 h 5486400"/>
              <a:gd name="connsiteX26" fmla="*/ 2204535 w 11734800"/>
              <a:gd name="connsiteY26" fmla="*/ 5486400 h 5486400"/>
              <a:gd name="connsiteX27" fmla="*/ 2028867 w 11734800"/>
              <a:gd name="connsiteY27" fmla="*/ 5486400 h 5486400"/>
              <a:gd name="connsiteX28" fmla="*/ 1869916 w 11734800"/>
              <a:gd name="connsiteY28" fmla="*/ 5486400 h 5486400"/>
              <a:gd name="connsiteX29" fmla="*/ 1726847 w 11734800"/>
              <a:gd name="connsiteY29" fmla="*/ 5486400 h 5486400"/>
              <a:gd name="connsiteX30" fmla="*/ 1485007 w 11734800"/>
              <a:gd name="connsiteY30" fmla="*/ 5486400 h 5486400"/>
              <a:gd name="connsiteX31" fmla="*/ 1296662 w 11734800"/>
              <a:gd name="connsiteY31" fmla="*/ 5486400 h 5486400"/>
              <a:gd name="connsiteX32" fmla="*/ 1155125 w 11734800"/>
              <a:gd name="connsiteY32" fmla="*/ 5486400 h 5486400"/>
              <a:gd name="connsiteX33" fmla="*/ 1053709 w 11734800"/>
              <a:gd name="connsiteY33" fmla="*/ 5486400 h 5486400"/>
              <a:gd name="connsiteX34" fmla="*/ 985726 w 11734800"/>
              <a:gd name="connsiteY34" fmla="*/ 5486400 h 5486400"/>
              <a:gd name="connsiteX35" fmla="*/ 944491 w 11734800"/>
              <a:gd name="connsiteY35" fmla="*/ 5486400 h 5486400"/>
              <a:gd name="connsiteX36" fmla="*/ 923316 w 11734800"/>
              <a:gd name="connsiteY36" fmla="*/ 5486400 h 5486400"/>
              <a:gd name="connsiteX37" fmla="*/ 914400 w 11734800"/>
              <a:gd name="connsiteY37" fmla="*/ 5486400 h 5486400"/>
              <a:gd name="connsiteX38" fmla="*/ 0 w 11734800"/>
              <a:gd name="connsiteY38" fmla="*/ 4572000 h 5486400"/>
              <a:gd name="connsiteX39" fmla="*/ 0 w 11734800"/>
              <a:gd name="connsiteY39" fmla="*/ 4156630 h 5486400"/>
              <a:gd name="connsiteX40" fmla="*/ 0 w 11734800"/>
              <a:gd name="connsiteY40" fmla="*/ 3767212 h 5486400"/>
              <a:gd name="connsiteX41" fmla="*/ 0 w 11734800"/>
              <a:gd name="connsiteY41" fmla="*/ 3402909 h 5486400"/>
              <a:gd name="connsiteX42" fmla="*/ 0 w 11734800"/>
              <a:gd name="connsiteY42" fmla="*/ 3062883 h 5486400"/>
              <a:gd name="connsiteX43" fmla="*/ 0 w 11734800"/>
              <a:gd name="connsiteY43" fmla="*/ 2746298 h 5486400"/>
              <a:gd name="connsiteX44" fmla="*/ 0 w 11734800"/>
              <a:gd name="connsiteY44" fmla="*/ 2452316 h 5486400"/>
              <a:gd name="connsiteX45" fmla="*/ 0 w 11734800"/>
              <a:gd name="connsiteY45" fmla="*/ 2180100 h 5486400"/>
              <a:gd name="connsiteX46" fmla="*/ 0 w 11734800"/>
              <a:gd name="connsiteY46" fmla="*/ 1928813 h 5486400"/>
              <a:gd name="connsiteX47" fmla="*/ 0 w 11734800"/>
              <a:gd name="connsiteY47" fmla="*/ 1697618 h 5486400"/>
              <a:gd name="connsiteX48" fmla="*/ 0 w 11734800"/>
              <a:gd name="connsiteY48" fmla="*/ 1485677 h 5486400"/>
              <a:gd name="connsiteX49" fmla="*/ 0 w 11734800"/>
              <a:gd name="connsiteY49" fmla="*/ 1292154 h 5486400"/>
              <a:gd name="connsiteX50" fmla="*/ 0 w 11734800"/>
              <a:gd name="connsiteY50" fmla="*/ 1116211 h 5486400"/>
              <a:gd name="connsiteX51" fmla="*/ 0 w 11734800"/>
              <a:gd name="connsiteY51" fmla="*/ 957012 h 5486400"/>
              <a:gd name="connsiteX52" fmla="*/ 0 w 11734800"/>
              <a:gd name="connsiteY52" fmla="*/ 813718 h 5486400"/>
              <a:gd name="connsiteX53" fmla="*/ 0 w 11734800"/>
              <a:gd name="connsiteY53" fmla="*/ 685493 h 5486400"/>
              <a:gd name="connsiteX54" fmla="*/ 0 w 11734800"/>
              <a:gd name="connsiteY54" fmla="*/ 571500 h 5486400"/>
              <a:gd name="connsiteX55" fmla="*/ 0 w 11734800"/>
              <a:gd name="connsiteY55" fmla="*/ 470902 h 5486400"/>
              <a:gd name="connsiteX56" fmla="*/ 0 w 11734800"/>
              <a:gd name="connsiteY56" fmla="*/ 382860 h 5486400"/>
              <a:gd name="connsiteX57" fmla="*/ 0 w 11734800"/>
              <a:gd name="connsiteY57" fmla="*/ 306540 h 5486400"/>
              <a:gd name="connsiteX58" fmla="*/ 0 w 11734800"/>
              <a:gd name="connsiteY58" fmla="*/ 241102 h 5486400"/>
              <a:gd name="connsiteX59" fmla="*/ 0 w 11734800"/>
              <a:gd name="connsiteY59" fmla="*/ 185710 h 5486400"/>
              <a:gd name="connsiteX60" fmla="*/ 0 w 11734800"/>
              <a:gd name="connsiteY60" fmla="*/ 139527 h 5486400"/>
              <a:gd name="connsiteX61" fmla="*/ 0 w 11734800"/>
              <a:gd name="connsiteY61" fmla="*/ 101715 h 5486400"/>
              <a:gd name="connsiteX62" fmla="*/ 0 w 11734800"/>
              <a:gd name="connsiteY62" fmla="*/ 71438 h 5486400"/>
              <a:gd name="connsiteX63" fmla="*/ 0 w 11734800"/>
              <a:gd name="connsiteY63" fmla="*/ 30138 h 5486400"/>
              <a:gd name="connsiteX64" fmla="*/ 0 w 11734800"/>
              <a:gd name="connsiteY64" fmla="*/ 8930 h 5486400"/>
              <a:gd name="connsiteX65" fmla="*/ 0 w 11734800"/>
              <a:gd name="connsiteY65" fmla="*/ 1116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734800" h="5486400">
                <a:moveTo>
                  <a:pt x="0" y="0"/>
                </a:moveTo>
                <a:lnTo>
                  <a:pt x="11734800" y="0"/>
                </a:lnTo>
                <a:lnTo>
                  <a:pt x="11734800" y="376792"/>
                </a:lnTo>
                <a:lnTo>
                  <a:pt x="11734800" y="735925"/>
                </a:lnTo>
                <a:lnTo>
                  <a:pt x="11734800" y="1077823"/>
                </a:lnTo>
                <a:lnTo>
                  <a:pt x="11734800" y="1402910"/>
                </a:lnTo>
                <a:lnTo>
                  <a:pt x="11734800" y="1711610"/>
                </a:lnTo>
                <a:lnTo>
                  <a:pt x="11734800" y="2004346"/>
                </a:lnTo>
                <a:lnTo>
                  <a:pt x="11734800" y="2281542"/>
                </a:lnTo>
                <a:lnTo>
                  <a:pt x="11734800" y="2543622"/>
                </a:lnTo>
                <a:lnTo>
                  <a:pt x="11734800" y="2721597"/>
                </a:lnTo>
                <a:lnTo>
                  <a:pt x="11725667" y="2721597"/>
                </a:lnTo>
                <a:cubicBezTo>
                  <a:pt x="11651601" y="2721597"/>
                  <a:pt x="11059074" y="2721597"/>
                  <a:pt x="6318857" y="2721597"/>
                </a:cubicBezTo>
                <a:cubicBezTo>
                  <a:pt x="6066109" y="2721597"/>
                  <a:pt x="5861050" y="2927997"/>
                  <a:pt x="5861050" y="3182398"/>
                </a:cubicBezTo>
                <a:cubicBezTo>
                  <a:pt x="5861050" y="3182398"/>
                  <a:pt x="5861050" y="3182398"/>
                  <a:pt x="5861050" y="5486400"/>
                </a:cubicBezTo>
                <a:lnTo>
                  <a:pt x="5479256" y="5486400"/>
                </a:lnTo>
                <a:lnTo>
                  <a:pt x="5064535" y="5486400"/>
                </a:lnTo>
                <a:lnTo>
                  <a:pt x="4675726" y="5486400"/>
                </a:lnTo>
                <a:lnTo>
                  <a:pt x="4311992" y="5486400"/>
                </a:lnTo>
                <a:lnTo>
                  <a:pt x="3972497" y="5486400"/>
                </a:lnTo>
                <a:lnTo>
                  <a:pt x="3656407" y="5486400"/>
                </a:lnTo>
                <a:lnTo>
                  <a:pt x="3362884" y="5486400"/>
                </a:lnTo>
                <a:lnTo>
                  <a:pt x="3091093" y="5486400"/>
                </a:lnTo>
                <a:lnTo>
                  <a:pt x="2840199" y="5486400"/>
                </a:lnTo>
                <a:lnTo>
                  <a:pt x="2609365" y="5486400"/>
                </a:lnTo>
                <a:lnTo>
                  <a:pt x="2397756" y="5486400"/>
                </a:lnTo>
                <a:lnTo>
                  <a:pt x="2204535" y="5486400"/>
                </a:lnTo>
                <a:lnTo>
                  <a:pt x="2028867" y="5486400"/>
                </a:lnTo>
                <a:lnTo>
                  <a:pt x="1869916" y="5486400"/>
                </a:lnTo>
                <a:lnTo>
                  <a:pt x="1726847" y="5486400"/>
                </a:lnTo>
                <a:lnTo>
                  <a:pt x="1485007" y="5486400"/>
                </a:lnTo>
                <a:lnTo>
                  <a:pt x="1296662" y="5486400"/>
                </a:lnTo>
                <a:lnTo>
                  <a:pt x="1155125" y="5486400"/>
                </a:lnTo>
                <a:lnTo>
                  <a:pt x="1053709" y="5486400"/>
                </a:lnTo>
                <a:lnTo>
                  <a:pt x="985726" y="5486400"/>
                </a:lnTo>
                <a:lnTo>
                  <a:pt x="944491" y="5486400"/>
                </a:lnTo>
                <a:lnTo>
                  <a:pt x="923316" y="5486400"/>
                </a:lnTo>
                <a:lnTo>
                  <a:pt x="914400" y="5486400"/>
                </a:lnTo>
                <a:cubicBezTo>
                  <a:pt x="409258" y="5486400"/>
                  <a:pt x="0" y="5077143"/>
                  <a:pt x="0" y="4572000"/>
                </a:cubicBezTo>
                <a:lnTo>
                  <a:pt x="0" y="4156630"/>
                </a:lnTo>
                <a:lnTo>
                  <a:pt x="0" y="3767212"/>
                </a:lnTo>
                <a:lnTo>
                  <a:pt x="0" y="3402909"/>
                </a:lnTo>
                <a:lnTo>
                  <a:pt x="0" y="3062883"/>
                </a:lnTo>
                <a:lnTo>
                  <a:pt x="0" y="2746298"/>
                </a:lnTo>
                <a:lnTo>
                  <a:pt x="0" y="2452316"/>
                </a:lnTo>
                <a:lnTo>
                  <a:pt x="0" y="2180100"/>
                </a:lnTo>
                <a:lnTo>
                  <a:pt x="0" y="1928813"/>
                </a:lnTo>
                <a:lnTo>
                  <a:pt x="0" y="1697618"/>
                </a:lnTo>
                <a:lnTo>
                  <a:pt x="0" y="1485677"/>
                </a:lnTo>
                <a:lnTo>
                  <a:pt x="0" y="1292154"/>
                </a:lnTo>
                <a:lnTo>
                  <a:pt x="0" y="1116211"/>
                </a:lnTo>
                <a:lnTo>
                  <a:pt x="0" y="957012"/>
                </a:lnTo>
                <a:lnTo>
                  <a:pt x="0" y="813718"/>
                </a:lnTo>
                <a:lnTo>
                  <a:pt x="0" y="685493"/>
                </a:lnTo>
                <a:lnTo>
                  <a:pt x="0" y="571500"/>
                </a:lnTo>
                <a:lnTo>
                  <a:pt x="0" y="470902"/>
                </a:lnTo>
                <a:lnTo>
                  <a:pt x="0" y="382860"/>
                </a:lnTo>
                <a:lnTo>
                  <a:pt x="0" y="306540"/>
                </a:lnTo>
                <a:lnTo>
                  <a:pt x="0" y="241102"/>
                </a:lnTo>
                <a:lnTo>
                  <a:pt x="0" y="185710"/>
                </a:lnTo>
                <a:lnTo>
                  <a:pt x="0" y="139527"/>
                </a:lnTo>
                <a:lnTo>
                  <a:pt x="0" y="101715"/>
                </a:lnTo>
                <a:lnTo>
                  <a:pt x="0" y="71438"/>
                </a:lnTo>
                <a:lnTo>
                  <a:pt x="0" y="30138"/>
                </a:lnTo>
                <a:lnTo>
                  <a:pt x="0" y="8930"/>
                </a:lnTo>
                <a:lnTo>
                  <a:pt x="0" y="1116"/>
                </a:lnTo>
                <a:close/>
              </a:path>
            </a:pathLst>
          </a:custGeom>
          <a:noFill/>
        </p:spPr>
        <p:txBody>
          <a:bodyPr wrap="square" lIns="0" tIns="0" rIns="0" bIns="0" anchor="t">
            <a:noAutofit/>
          </a:bodyPr>
          <a:lstStyle>
            <a:lvl1pPr marL="0" indent="0" algn="l" defTabSz="914400" rtl="0" eaLnBrk="1" latinLnBrk="0" hangingPunct="1">
              <a:lnSpc>
                <a:spcPct val="100000"/>
              </a:lnSpc>
              <a:spcBef>
                <a:spcPts val="0"/>
              </a:spcBef>
              <a:buFontTx/>
              <a:buNone/>
              <a:defRPr sz="1700"/>
            </a:lvl1pPr>
          </a:lstStyle>
          <a:p>
            <a:r>
              <a:rPr lang="nl-NL"/>
              <a:t>[Afbeelding]</a:t>
            </a:r>
          </a:p>
        </p:txBody>
      </p:sp>
      <p:sp>
        <p:nvSpPr>
          <p:cNvPr id="8" name="Logo {PHJU} (JU-Free)" descr="Inspectie van het Onderwijs. Ministerie van Onderwijs, Cultuur en Wetenschap">
            <a:extLst>
              <a:ext uri="{FF2B5EF4-FFF2-40B4-BE49-F238E27FC236}">
                <a16:creationId xmlns:a16="http://schemas.microsoft.com/office/drawing/2014/main" id="{F283B37D-61A1-0665-D68F-01C680EA8AD8}"/>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9" name="01_Title 5 (JU-Free)">
            <a:extLst>
              <a:ext uri="{FF2B5EF4-FFF2-40B4-BE49-F238E27FC236}">
                <a16:creationId xmlns:a16="http://schemas.microsoft.com/office/drawing/2014/main" id="{9C2D24AD-ACAC-EC17-2307-8EE3E5978C3A}"/>
              </a:ext>
            </a:extLst>
          </p:cNvPr>
          <p:cNvSpPr>
            <a:spLocks noGrp="1"/>
          </p:cNvSpPr>
          <p:nvPr>
            <p:ph type="title" hasCustomPrompt="1"/>
          </p:nvPr>
        </p:nvSpPr>
        <p:spPr bwMode="gray">
          <a:xfrm>
            <a:off x="6553200" y="4330700"/>
            <a:ext cx="4864100" cy="1181100"/>
          </a:xfrm>
        </p:spPr>
        <p:txBody>
          <a:bodyPr/>
          <a:lstStyle>
            <a:lvl1pPr>
              <a:defRPr kumimoji="0" sz="3600" b="1" i="0" u="none" baseline="0">
                <a:solidFill>
                  <a:srgbClr val="FFFFFF"/>
                </a:solidFill>
                <a:latin typeface="RijksSansTT" panose="020B0604020202020204" charset="0"/>
              </a:defRPr>
            </a:lvl1pPr>
          </a:lstStyle>
          <a:p>
            <a:r>
              <a:rPr lang="nl-NL" dirty="0"/>
              <a:t>[Titel]</a:t>
            </a:r>
          </a:p>
        </p:txBody>
      </p:sp>
      <p:sp>
        <p:nvSpPr>
          <p:cNvPr id="10" name="03_Subtitle 6[PHJU] (JU-Free)"/>
          <p:cNvSpPr>
            <a:spLocks noGrp="1"/>
          </p:cNvSpPr>
          <p:nvPr>
            <p:ph type="subTitle" idx="1" hasCustomPrompt="1"/>
          </p:nvPr>
        </p:nvSpPr>
        <p:spPr bwMode="gray">
          <a:xfrm>
            <a:off x="6553200" y="5676900"/>
            <a:ext cx="4864100" cy="266700"/>
          </a:xfrm>
        </p:spPr>
        <p:txBody>
          <a:bodyPr/>
          <a:lstStyle>
            <a:lvl1pPr marL="0" indent="0" algn="l">
              <a:lnSpc>
                <a:spcPct val="100000"/>
              </a:lnSpc>
              <a:spcBef>
                <a:spcPts val="0"/>
              </a:spcBef>
              <a:buFont typeface="Arial" panose="020B0604020202020204" pitchFamily="34" charset="0"/>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2" name="04_Placeholder 7[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553200" y="5956300"/>
            <a:ext cx="4864100" cy="266700"/>
          </a:xfrm>
        </p:spPr>
        <p:txBody>
          <a:bodyPr/>
          <a:lstStyle>
            <a:lvl1pPr marL="0" indent="0">
              <a:lnSpc>
                <a:spcPct val="100000"/>
              </a:lnSpc>
              <a:spcBef>
                <a:spcPts val="0"/>
              </a:spcBef>
              <a:buNone/>
              <a:defRPr sz="1600">
                <a:solidFill>
                  <a:srgbClr val="FFFFF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275586701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eldia+foto LB (H1)]">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107D0831-9313-08A1-49DC-C5F588230669}"/>
              </a:ext>
            </a:extLst>
          </p:cNvPr>
          <p:cNvSpPr>
            <a:spLocks/>
          </p:cNvSpPr>
          <p:nvPr userDrawn="1"/>
        </p:nvSpPr>
        <p:spPr bwMode="auto">
          <a:xfrm flipV="1">
            <a:off x="228600" y="1142999"/>
            <a:ext cx="5878800" cy="2768400"/>
          </a:xfrm>
          <a:custGeom>
            <a:avLst/>
            <a:gdLst>
              <a:gd name="T0" fmla="*/ 0 w 18480"/>
              <a:gd name="T1" fmla="*/ 8640 h 8640"/>
              <a:gd name="T2" fmla="*/ 18480 w 18480"/>
              <a:gd name="T3" fmla="*/ 8640 h 8640"/>
              <a:gd name="T4" fmla="*/ 18480 w 18480"/>
              <a:gd name="T5" fmla="*/ 1440 h 8640"/>
              <a:gd name="T6" fmla="*/ 17040 w 18480"/>
              <a:gd name="T7" fmla="*/ 0 h 8640"/>
              <a:gd name="T8" fmla="*/ 0 w 18480"/>
              <a:gd name="T9" fmla="*/ 0 h 8640"/>
              <a:gd name="T10" fmla="*/ 0 w 18480"/>
              <a:gd name="T11" fmla="*/ 8640 h 8640"/>
            </a:gdLst>
            <a:ahLst/>
            <a:cxnLst>
              <a:cxn ang="0">
                <a:pos x="T0" y="T1"/>
              </a:cxn>
              <a:cxn ang="0">
                <a:pos x="T2" y="T3"/>
              </a:cxn>
              <a:cxn ang="0">
                <a:pos x="T4" y="T5"/>
              </a:cxn>
              <a:cxn ang="0">
                <a:pos x="T6" y="T7"/>
              </a:cxn>
              <a:cxn ang="0">
                <a:pos x="T8" y="T9"/>
              </a:cxn>
              <a:cxn ang="0">
                <a:pos x="T10" y="T11"/>
              </a:cxn>
            </a:cxnLst>
            <a:rect l="0" t="0" r="r" b="b"/>
            <a:pathLst>
              <a:path w="18480" h="8640">
                <a:moveTo>
                  <a:pt x="0" y="8640"/>
                </a:moveTo>
                <a:cubicBezTo>
                  <a:pt x="18480" y="8640"/>
                  <a:pt x="18480" y="8640"/>
                  <a:pt x="18480" y="8640"/>
                </a:cubicBezTo>
                <a:cubicBezTo>
                  <a:pt x="18480" y="1440"/>
                  <a:pt x="18480" y="1440"/>
                  <a:pt x="18480" y="1440"/>
                </a:cubicBezTo>
                <a:cubicBezTo>
                  <a:pt x="18480" y="645"/>
                  <a:pt x="17835" y="0"/>
                  <a:pt x="17040" y="0"/>
                </a:cubicBezTo>
                <a:cubicBezTo>
                  <a:pt x="0" y="0"/>
                  <a:pt x="0" y="0"/>
                  <a:pt x="0" y="0"/>
                </a:cubicBezTo>
                <a:lnTo>
                  <a:pt x="0" y="8640"/>
                </a:lnTo>
                <a:close/>
              </a:path>
            </a:pathLst>
          </a:custGeom>
          <a:solidFill>
            <a:srgbClr val="42145F"/>
          </a:solidFill>
          <a:ln w="317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 name="Freeform 11 [PHJU]">
            <a:extLst>
              <a:ext uri="{FF2B5EF4-FFF2-40B4-BE49-F238E27FC236}">
                <a16:creationId xmlns:a16="http://schemas.microsoft.com/office/drawing/2014/main" id="{84120062-96F5-305A-2538-357E6051D14F}"/>
              </a:ext>
            </a:extLst>
          </p:cNvPr>
          <p:cNvSpPr>
            <a:spLocks noGrp="1"/>
          </p:cNvSpPr>
          <p:nvPr>
            <p:ph type="pic" sz="quarter" idx="1003" hasCustomPrompt="1"/>
          </p:nvPr>
        </p:nvSpPr>
        <p:spPr>
          <a:xfrm>
            <a:off x="228600" y="1143000"/>
            <a:ext cx="11734800" cy="5486400"/>
          </a:xfrm>
          <a:custGeom>
            <a:avLst/>
            <a:gdLst>
              <a:gd name="connsiteX0" fmla="*/ 5875198 w 11734800"/>
              <a:gd name="connsiteY0" fmla="*/ 0 h 5486400"/>
              <a:gd name="connsiteX1" fmla="*/ 11734800 w 11734800"/>
              <a:gd name="connsiteY1" fmla="*/ 0 h 5486400"/>
              <a:gd name="connsiteX2" fmla="*/ 11734800 w 11734800"/>
              <a:gd name="connsiteY2" fmla="*/ 1116 h 5486400"/>
              <a:gd name="connsiteX3" fmla="*/ 11734800 w 11734800"/>
              <a:gd name="connsiteY3" fmla="*/ 8930 h 5486400"/>
              <a:gd name="connsiteX4" fmla="*/ 11734800 w 11734800"/>
              <a:gd name="connsiteY4" fmla="*/ 30138 h 5486400"/>
              <a:gd name="connsiteX5" fmla="*/ 11734800 w 11734800"/>
              <a:gd name="connsiteY5" fmla="*/ 71438 h 5486400"/>
              <a:gd name="connsiteX6" fmla="*/ 11734800 w 11734800"/>
              <a:gd name="connsiteY6" fmla="*/ 101715 h 5486400"/>
              <a:gd name="connsiteX7" fmla="*/ 11734800 w 11734800"/>
              <a:gd name="connsiteY7" fmla="*/ 139527 h 5486400"/>
              <a:gd name="connsiteX8" fmla="*/ 11734800 w 11734800"/>
              <a:gd name="connsiteY8" fmla="*/ 185710 h 5486400"/>
              <a:gd name="connsiteX9" fmla="*/ 11734800 w 11734800"/>
              <a:gd name="connsiteY9" fmla="*/ 241102 h 5486400"/>
              <a:gd name="connsiteX10" fmla="*/ 11734800 w 11734800"/>
              <a:gd name="connsiteY10" fmla="*/ 306540 h 5486400"/>
              <a:gd name="connsiteX11" fmla="*/ 11734800 w 11734800"/>
              <a:gd name="connsiteY11" fmla="*/ 382860 h 5486400"/>
              <a:gd name="connsiteX12" fmla="*/ 11734800 w 11734800"/>
              <a:gd name="connsiteY12" fmla="*/ 470902 h 5486400"/>
              <a:gd name="connsiteX13" fmla="*/ 11734800 w 11734800"/>
              <a:gd name="connsiteY13" fmla="*/ 571500 h 5486400"/>
              <a:gd name="connsiteX14" fmla="*/ 11734800 w 11734800"/>
              <a:gd name="connsiteY14" fmla="*/ 685493 h 5486400"/>
              <a:gd name="connsiteX15" fmla="*/ 11734800 w 11734800"/>
              <a:gd name="connsiteY15" fmla="*/ 813718 h 5486400"/>
              <a:gd name="connsiteX16" fmla="*/ 11734800 w 11734800"/>
              <a:gd name="connsiteY16" fmla="*/ 957012 h 5486400"/>
              <a:gd name="connsiteX17" fmla="*/ 11734800 w 11734800"/>
              <a:gd name="connsiteY17" fmla="*/ 1116211 h 5486400"/>
              <a:gd name="connsiteX18" fmla="*/ 11734800 w 11734800"/>
              <a:gd name="connsiteY18" fmla="*/ 1292154 h 5486400"/>
              <a:gd name="connsiteX19" fmla="*/ 11734800 w 11734800"/>
              <a:gd name="connsiteY19" fmla="*/ 1485677 h 5486400"/>
              <a:gd name="connsiteX20" fmla="*/ 11734800 w 11734800"/>
              <a:gd name="connsiteY20" fmla="*/ 1697617 h 5486400"/>
              <a:gd name="connsiteX21" fmla="*/ 11734800 w 11734800"/>
              <a:gd name="connsiteY21" fmla="*/ 1928813 h 5486400"/>
              <a:gd name="connsiteX22" fmla="*/ 11734800 w 11734800"/>
              <a:gd name="connsiteY22" fmla="*/ 2180100 h 5486400"/>
              <a:gd name="connsiteX23" fmla="*/ 11734800 w 11734800"/>
              <a:gd name="connsiteY23" fmla="*/ 2452316 h 5486400"/>
              <a:gd name="connsiteX24" fmla="*/ 11734800 w 11734800"/>
              <a:gd name="connsiteY24" fmla="*/ 2746298 h 5486400"/>
              <a:gd name="connsiteX25" fmla="*/ 11734800 w 11734800"/>
              <a:gd name="connsiteY25" fmla="*/ 3062883 h 5486400"/>
              <a:gd name="connsiteX26" fmla="*/ 11734800 w 11734800"/>
              <a:gd name="connsiteY26" fmla="*/ 3402909 h 5486400"/>
              <a:gd name="connsiteX27" fmla="*/ 11734800 w 11734800"/>
              <a:gd name="connsiteY27" fmla="*/ 3767212 h 5486400"/>
              <a:gd name="connsiteX28" fmla="*/ 11734800 w 11734800"/>
              <a:gd name="connsiteY28" fmla="*/ 4156630 h 5486400"/>
              <a:gd name="connsiteX29" fmla="*/ 11734800 w 11734800"/>
              <a:gd name="connsiteY29" fmla="*/ 4572000 h 5486400"/>
              <a:gd name="connsiteX30" fmla="*/ 10820400 w 11734800"/>
              <a:gd name="connsiteY30" fmla="*/ 5486400 h 5486400"/>
              <a:gd name="connsiteX31" fmla="*/ 10817758 w 11734800"/>
              <a:gd name="connsiteY31" fmla="*/ 5486400 h 5486400"/>
              <a:gd name="connsiteX32" fmla="*/ 10799266 w 11734800"/>
              <a:gd name="connsiteY32" fmla="*/ 5486400 h 5486400"/>
              <a:gd name="connsiteX33" fmla="*/ 10749074 w 11734800"/>
              <a:gd name="connsiteY33" fmla="*/ 5486400 h 5486400"/>
              <a:gd name="connsiteX34" fmla="*/ 10651331 w 11734800"/>
              <a:gd name="connsiteY34" fmla="*/ 5486400 h 5486400"/>
              <a:gd name="connsiteX35" fmla="*/ 10579675 w 11734800"/>
              <a:gd name="connsiteY35" fmla="*/ 5486400 h 5486400"/>
              <a:gd name="connsiteX36" fmla="*/ 10490187 w 11734800"/>
              <a:gd name="connsiteY36" fmla="*/ 5486400 h 5486400"/>
              <a:gd name="connsiteX37" fmla="*/ 10380887 w 11734800"/>
              <a:gd name="connsiteY37" fmla="*/ 5486400 h 5486400"/>
              <a:gd name="connsiteX38" fmla="*/ 10249793 w 11734800"/>
              <a:gd name="connsiteY38" fmla="*/ 5486400 h 5486400"/>
              <a:gd name="connsiteX39" fmla="*/ 10094923 w 11734800"/>
              <a:gd name="connsiteY39" fmla="*/ 5486400 h 5486400"/>
              <a:gd name="connsiteX40" fmla="*/ 9914297 w 11734800"/>
              <a:gd name="connsiteY40" fmla="*/ 5486400 h 5486400"/>
              <a:gd name="connsiteX41" fmla="*/ 9705933 w 11734800"/>
              <a:gd name="connsiteY41" fmla="*/ 5486400 h 5486400"/>
              <a:gd name="connsiteX42" fmla="*/ 9467850 w 11734800"/>
              <a:gd name="connsiteY42" fmla="*/ 5486400 h 5486400"/>
              <a:gd name="connsiteX43" fmla="*/ 9198067 w 11734800"/>
              <a:gd name="connsiteY43" fmla="*/ 5486400 h 5486400"/>
              <a:gd name="connsiteX44" fmla="*/ 8894601 w 11734800"/>
              <a:gd name="connsiteY44" fmla="*/ 5486400 h 5486400"/>
              <a:gd name="connsiteX45" fmla="*/ 8555473 w 11734800"/>
              <a:gd name="connsiteY45" fmla="*/ 5486400 h 5486400"/>
              <a:gd name="connsiteX46" fmla="*/ 8178701 w 11734800"/>
              <a:gd name="connsiteY46" fmla="*/ 5486400 h 5486400"/>
              <a:gd name="connsiteX47" fmla="*/ 7762303 w 11734800"/>
              <a:gd name="connsiteY47" fmla="*/ 5486400 h 5486400"/>
              <a:gd name="connsiteX48" fmla="*/ 7304299 w 11734800"/>
              <a:gd name="connsiteY48" fmla="*/ 5486400 h 5486400"/>
              <a:gd name="connsiteX49" fmla="*/ 6802706 w 11734800"/>
              <a:gd name="connsiteY49" fmla="*/ 5486400 h 5486400"/>
              <a:gd name="connsiteX50" fmla="*/ 6255544 w 11734800"/>
              <a:gd name="connsiteY50" fmla="*/ 5486400 h 5486400"/>
              <a:gd name="connsiteX51" fmla="*/ 5660831 w 11734800"/>
              <a:gd name="connsiteY51" fmla="*/ 5486400 h 5486400"/>
              <a:gd name="connsiteX52" fmla="*/ 5016587 w 11734800"/>
              <a:gd name="connsiteY52" fmla="*/ 5486400 h 5486400"/>
              <a:gd name="connsiteX53" fmla="*/ 4320830 w 11734800"/>
              <a:gd name="connsiteY53" fmla="*/ 5486400 h 5486400"/>
              <a:gd name="connsiteX54" fmla="*/ 3571578 w 11734800"/>
              <a:gd name="connsiteY54" fmla="*/ 5486400 h 5486400"/>
              <a:gd name="connsiteX55" fmla="*/ 2766850 w 11734800"/>
              <a:gd name="connsiteY55" fmla="*/ 5486400 h 5486400"/>
              <a:gd name="connsiteX56" fmla="*/ 1904666 w 11734800"/>
              <a:gd name="connsiteY56" fmla="*/ 5486400 h 5486400"/>
              <a:gd name="connsiteX57" fmla="*/ 983043 w 11734800"/>
              <a:gd name="connsiteY57" fmla="*/ 5486400 h 5486400"/>
              <a:gd name="connsiteX58" fmla="*/ 0 w 11734800"/>
              <a:gd name="connsiteY58" fmla="*/ 5486400 h 5486400"/>
              <a:gd name="connsiteX59" fmla="*/ 0 w 11734800"/>
              <a:gd name="connsiteY59" fmla="*/ 5485762 h 5486400"/>
              <a:gd name="connsiteX60" fmla="*/ 0 w 11734800"/>
              <a:gd name="connsiteY60" fmla="*/ 5481291 h 5486400"/>
              <a:gd name="connsiteX61" fmla="*/ 0 w 11734800"/>
              <a:gd name="connsiteY61" fmla="*/ 5469155 h 5486400"/>
              <a:gd name="connsiteX62" fmla="*/ 0 w 11734800"/>
              <a:gd name="connsiteY62" fmla="*/ 5445523 h 5486400"/>
              <a:gd name="connsiteX63" fmla="*/ 0 w 11734800"/>
              <a:gd name="connsiteY63" fmla="*/ 5406563 h 5486400"/>
              <a:gd name="connsiteX64" fmla="*/ 0 w 11734800"/>
              <a:gd name="connsiteY64" fmla="*/ 5348441 h 5486400"/>
              <a:gd name="connsiteX65" fmla="*/ 0 w 11734800"/>
              <a:gd name="connsiteY65" fmla="*/ 5267326 h 5486400"/>
              <a:gd name="connsiteX66" fmla="*/ 0 w 11734800"/>
              <a:gd name="connsiteY66" fmla="*/ 5216948 h 5486400"/>
              <a:gd name="connsiteX67" fmla="*/ 0 w 11734800"/>
              <a:gd name="connsiteY67" fmla="*/ 5159385 h 5486400"/>
              <a:gd name="connsiteX68" fmla="*/ 0 w 11734800"/>
              <a:gd name="connsiteY68" fmla="*/ 5094158 h 5486400"/>
              <a:gd name="connsiteX69" fmla="*/ 0 w 11734800"/>
              <a:gd name="connsiteY69" fmla="*/ 5020787 h 5486400"/>
              <a:gd name="connsiteX70" fmla="*/ 0 w 11734800"/>
              <a:gd name="connsiteY70" fmla="*/ 4938794 h 5486400"/>
              <a:gd name="connsiteX71" fmla="*/ 0 w 11734800"/>
              <a:gd name="connsiteY71" fmla="*/ 4847699 h 5486400"/>
              <a:gd name="connsiteX72" fmla="*/ 0 w 11734800"/>
              <a:gd name="connsiteY72" fmla="*/ 4747024 h 5486400"/>
              <a:gd name="connsiteX73" fmla="*/ 0 w 11734800"/>
              <a:gd name="connsiteY73" fmla="*/ 4636289 h 5486400"/>
              <a:gd name="connsiteX74" fmla="*/ 0 w 11734800"/>
              <a:gd name="connsiteY74" fmla="*/ 4515016 h 5486400"/>
              <a:gd name="connsiteX75" fmla="*/ 0 w 11734800"/>
              <a:gd name="connsiteY75" fmla="*/ 4382725 h 5486400"/>
              <a:gd name="connsiteX76" fmla="*/ 0 w 11734800"/>
              <a:gd name="connsiteY76" fmla="*/ 4238937 h 5486400"/>
              <a:gd name="connsiteX77" fmla="*/ 0 w 11734800"/>
              <a:gd name="connsiteY77" fmla="*/ 4083174 h 5486400"/>
              <a:gd name="connsiteX78" fmla="*/ 0 w 11734800"/>
              <a:gd name="connsiteY78" fmla="*/ 3914956 h 5486400"/>
              <a:gd name="connsiteX79" fmla="*/ 0 w 11734800"/>
              <a:gd name="connsiteY79" fmla="*/ 3733805 h 5486400"/>
              <a:gd name="connsiteX80" fmla="*/ 0 w 11734800"/>
              <a:gd name="connsiteY80" fmla="*/ 3539241 h 5486400"/>
              <a:gd name="connsiteX81" fmla="*/ 0 w 11734800"/>
              <a:gd name="connsiteY81" fmla="*/ 3330785 h 5486400"/>
              <a:gd name="connsiteX82" fmla="*/ 0 w 11734800"/>
              <a:gd name="connsiteY82" fmla="*/ 3107958 h 5486400"/>
              <a:gd name="connsiteX83" fmla="*/ 0 w 11734800"/>
              <a:gd name="connsiteY83" fmla="*/ 2870281 h 5486400"/>
              <a:gd name="connsiteX84" fmla="*/ 0 w 11734800"/>
              <a:gd name="connsiteY84" fmla="*/ 2764803 h 5486400"/>
              <a:gd name="connsiteX85" fmla="*/ 5417391 w 11734800"/>
              <a:gd name="connsiteY85" fmla="*/ 2764803 h 5486400"/>
              <a:gd name="connsiteX86" fmla="*/ 5875198 w 11734800"/>
              <a:gd name="connsiteY86" fmla="*/ 2304003 h 5486400"/>
              <a:gd name="connsiteX87" fmla="*/ 5875198 w 11734800"/>
              <a:gd name="connsiteY87"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34800" h="5486400">
                <a:moveTo>
                  <a:pt x="5875198" y="0"/>
                </a:moveTo>
                <a:lnTo>
                  <a:pt x="11734800" y="0"/>
                </a:lnTo>
                <a:lnTo>
                  <a:pt x="11734800" y="1116"/>
                </a:lnTo>
                <a:lnTo>
                  <a:pt x="11734800" y="8930"/>
                </a:lnTo>
                <a:lnTo>
                  <a:pt x="11734800" y="30138"/>
                </a:lnTo>
                <a:lnTo>
                  <a:pt x="11734800" y="71438"/>
                </a:lnTo>
                <a:lnTo>
                  <a:pt x="11734800" y="101715"/>
                </a:lnTo>
                <a:lnTo>
                  <a:pt x="11734800" y="139527"/>
                </a:lnTo>
                <a:lnTo>
                  <a:pt x="11734800" y="185710"/>
                </a:lnTo>
                <a:lnTo>
                  <a:pt x="11734800" y="241102"/>
                </a:lnTo>
                <a:lnTo>
                  <a:pt x="11734800" y="306540"/>
                </a:lnTo>
                <a:lnTo>
                  <a:pt x="11734800" y="382860"/>
                </a:lnTo>
                <a:lnTo>
                  <a:pt x="11734800" y="470902"/>
                </a:lnTo>
                <a:lnTo>
                  <a:pt x="11734800" y="571500"/>
                </a:lnTo>
                <a:lnTo>
                  <a:pt x="11734800" y="685493"/>
                </a:lnTo>
                <a:lnTo>
                  <a:pt x="11734800" y="813718"/>
                </a:lnTo>
                <a:lnTo>
                  <a:pt x="11734800" y="957012"/>
                </a:lnTo>
                <a:lnTo>
                  <a:pt x="11734800" y="1116211"/>
                </a:lnTo>
                <a:lnTo>
                  <a:pt x="11734800" y="1292154"/>
                </a:lnTo>
                <a:lnTo>
                  <a:pt x="11734800" y="1485677"/>
                </a:lnTo>
                <a:lnTo>
                  <a:pt x="11734800" y="1697617"/>
                </a:lnTo>
                <a:lnTo>
                  <a:pt x="11734800" y="1928813"/>
                </a:lnTo>
                <a:lnTo>
                  <a:pt x="11734800" y="2180100"/>
                </a:lnTo>
                <a:lnTo>
                  <a:pt x="11734800" y="2452316"/>
                </a:lnTo>
                <a:lnTo>
                  <a:pt x="11734800" y="2746298"/>
                </a:lnTo>
                <a:lnTo>
                  <a:pt x="11734800" y="3062883"/>
                </a:lnTo>
                <a:lnTo>
                  <a:pt x="11734800" y="3402909"/>
                </a:lnTo>
                <a:lnTo>
                  <a:pt x="11734800" y="3767212"/>
                </a:lnTo>
                <a:lnTo>
                  <a:pt x="11734800" y="4156630"/>
                </a:lnTo>
                <a:lnTo>
                  <a:pt x="11734800" y="4572000"/>
                </a:lnTo>
                <a:cubicBezTo>
                  <a:pt x="11734800" y="5077143"/>
                  <a:pt x="11325542" y="5486400"/>
                  <a:pt x="10820400" y="5486400"/>
                </a:cubicBezTo>
                <a:lnTo>
                  <a:pt x="10817758" y="5486400"/>
                </a:lnTo>
                <a:lnTo>
                  <a:pt x="10799266" y="5486400"/>
                </a:lnTo>
                <a:lnTo>
                  <a:pt x="10749074" y="5486400"/>
                </a:lnTo>
                <a:lnTo>
                  <a:pt x="10651331" y="5486400"/>
                </a:lnTo>
                <a:lnTo>
                  <a:pt x="10579675" y="5486400"/>
                </a:lnTo>
                <a:lnTo>
                  <a:pt x="10490187" y="5486400"/>
                </a:lnTo>
                <a:lnTo>
                  <a:pt x="10380887" y="5486400"/>
                </a:lnTo>
                <a:lnTo>
                  <a:pt x="10249793" y="5486400"/>
                </a:lnTo>
                <a:lnTo>
                  <a:pt x="10094923" y="5486400"/>
                </a:lnTo>
                <a:lnTo>
                  <a:pt x="9914297" y="5486400"/>
                </a:lnTo>
                <a:lnTo>
                  <a:pt x="9705933" y="5486400"/>
                </a:lnTo>
                <a:lnTo>
                  <a:pt x="9467850" y="5486400"/>
                </a:lnTo>
                <a:lnTo>
                  <a:pt x="9198067" y="5486400"/>
                </a:lnTo>
                <a:lnTo>
                  <a:pt x="8894601" y="5486400"/>
                </a:lnTo>
                <a:lnTo>
                  <a:pt x="8555473" y="5486400"/>
                </a:lnTo>
                <a:lnTo>
                  <a:pt x="8178701" y="5486400"/>
                </a:lnTo>
                <a:lnTo>
                  <a:pt x="7762303" y="5486400"/>
                </a:lnTo>
                <a:lnTo>
                  <a:pt x="7304299" y="5486400"/>
                </a:lnTo>
                <a:lnTo>
                  <a:pt x="6802706" y="5486400"/>
                </a:lnTo>
                <a:lnTo>
                  <a:pt x="6255544" y="5486400"/>
                </a:lnTo>
                <a:lnTo>
                  <a:pt x="5660831" y="5486400"/>
                </a:lnTo>
                <a:lnTo>
                  <a:pt x="5016587" y="5486400"/>
                </a:lnTo>
                <a:lnTo>
                  <a:pt x="4320830" y="5486400"/>
                </a:lnTo>
                <a:lnTo>
                  <a:pt x="3571578" y="5486400"/>
                </a:lnTo>
                <a:lnTo>
                  <a:pt x="2766850" y="5486400"/>
                </a:lnTo>
                <a:lnTo>
                  <a:pt x="1904666" y="5486400"/>
                </a:lnTo>
                <a:lnTo>
                  <a:pt x="983043" y="5486400"/>
                </a:lnTo>
                <a:lnTo>
                  <a:pt x="0" y="5486400"/>
                </a:lnTo>
                <a:lnTo>
                  <a:pt x="0" y="5485762"/>
                </a:lnTo>
                <a:lnTo>
                  <a:pt x="0" y="5481291"/>
                </a:lnTo>
                <a:lnTo>
                  <a:pt x="0" y="5469155"/>
                </a:lnTo>
                <a:lnTo>
                  <a:pt x="0" y="5445523"/>
                </a:lnTo>
                <a:lnTo>
                  <a:pt x="0" y="5406563"/>
                </a:lnTo>
                <a:lnTo>
                  <a:pt x="0" y="5348441"/>
                </a:lnTo>
                <a:lnTo>
                  <a:pt x="0" y="5267326"/>
                </a:lnTo>
                <a:lnTo>
                  <a:pt x="0" y="5216948"/>
                </a:lnTo>
                <a:lnTo>
                  <a:pt x="0" y="5159385"/>
                </a:lnTo>
                <a:lnTo>
                  <a:pt x="0" y="5094158"/>
                </a:lnTo>
                <a:lnTo>
                  <a:pt x="0" y="5020787"/>
                </a:lnTo>
                <a:lnTo>
                  <a:pt x="0" y="4938794"/>
                </a:lnTo>
                <a:lnTo>
                  <a:pt x="0" y="4847699"/>
                </a:lnTo>
                <a:lnTo>
                  <a:pt x="0" y="4747024"/>
                </a:lnTo>
                <a:lnTo>
                  <a:pt x="0" y="4636289"/>
                </a:lnTo>
                <a:lnTo>
                  <a:pt x="0" y="4515016"/>
                </a:lnTo>
                <a:lnTo>
                  <a:pt x="0" y="4382725"/>
                </a:lnTo>
                <a:lnTo>
                  <a:pt x="0" y="4238937"/>
                </a:lnTo>
                <a:lnTo>
                  <a:pt x="0" y="4083174"/>
                </a:lnTo>
                <a:lnTo>
                  <a:pt x="0" y="3914956"/>
                </a:lnTo>
                <a:lnTo>
                  <a:pt x="0" y="3733805"/>
                </a:lnTo>
                <a:lnTo>
                  <a:pt x="0" y="3539241"/>
                </a:lnTo>
                <a:lnTo>
                  <a:pt x="0" y="3330785"/>
                </a:lnTo>
                <a:lnTo>
                  <a:pt x="0" y="3107958"/>
                </a:lnTo>
                <a:lnTo>
                  <a:pt x="0" y="2870281"/>
                </a:lnTo>
                <a:lnTo>
                  <a:pt x="0" y="2764803"/>
                </a:lnTo>
                <a:cubicBezTo>
                  <a:pt x="0" y="2764803"/>
                  <a:pt x="0" y="2764803"/>
                  <a:pt x="5417391" y="2764803"/>
                </a:cubicBezTo>
                <a:cubicBezTo>
                  <a:pt x="5670139" y="2764803"/>
                  <a:pt x="5875198" y="2558403"/>
                  <a:pt x="5875198" y="2304003"/>
                </a:cubicBezTo>
                <a:cubicBezTo>
                  <a:pt x="5875198" y="2304003"/>
                  <a:pt x="5875198" y="2304003"/>
                  <a:pt x="5875198" y="0"/>
                </a:cubicBezTo>
                <a:close/>
              </a:path>
            </a:pathLst>
          </a:custGeom>
          <a:noFill/>
        </p:spPr>
        <p:txBody>
          <a:bodyPr wrap="square" lIns="0" tIns="0" rIns="0" bIns="0" anchor="t">
            <a:noAutofit/>
          </a:bodyPr>
          <a:lstStyle>
            <a:lvl1pPr marL="0" indent="0" algn="r" defTabSz="914400" rtl="0" eaLnBrk="1" latinLnBrk="0" hangingPunct="1">
              <a:lnSpc>
                <a:spcPct val="100000"/>
              </a:lnSpc>
              <a:spcBef>
                <a:spcPts val="0"/>
              </a:spcBef>
              <a:buFontTx/>
              <a:buNone/>
              <a:defRPr sz="1700"/>
            </a:lvl1pPr>
          </a:lstStyle>
          <a:p>
            <a:r>
              <a:rPr lang="nl-NL"/>
              <a:t>[Afbeelding]</a:t>
            </a:r>
          </a:p>
        </p:txBody>
      </p:sp>
      <p:sp>
        <p:nvSpPr>
          <p:cNvPr id="8" name="Logo {PHJU} (JU-Free)" descr="Inspectie van het Onderwijs. Ministerie van Onderwijs, Cultuur en Wetenschap">
            <a:extLst>
              <a:ext uri="{FF2B5EF4-FFF2-40B4-BE49-F238E27FC236}">
                <a16:creationId xmlns:a16="http://schemas.microsoft.com/office/drawing/2014/main" id="{F283B37D-61A1-0665-D68F-01C680EA8AD8}"/>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9" name="01_Title 5 (JU-Free)">
            <a:extLst>
              <a:ext uri="{FF2B5EF4-FFF2-40B4-BE49-F238E27FC236}">
                <a16:creationId xmlns:a16="http://schemas.microsoft.com/office/drawing/2014/main" id="{9C2D24AD-ACAC-EC17-2307-8EE3E5978C3A}"/>
              </a:ext>
            </a:extLst>
          </p:cNvPr>
          <p:cNvSpPr>
            <a:spLocks noGrp="1"/>
          </p:cNvSpPr>
          <p:nvPr>
            <p:ph type="title" hasCustomPrompt="1"/>
          </p:nvPr>
        </p:nvSpPr>
        <p:spPr bwMode="gray">
          <a:xfrm>
            <a:off x="685800" y="1587500"/>
            <a:ext cx="4864100" cy="1181100"/>
          </a:xfrm>
        </p:spPr>
        <p:txBody>
          <a:bodyPr/>
          <a:lstStyle>
            <a:lvl1pPr>
              <a:defRPr kumimoji="0" sz="3600" b="1" i="0" u="none" baseline="0">
                <a:solidFill>
                  <a:srgbClr val="FFFFFF"/>
                </a:solidFill>
                <a:latin typeface="RijksSansTT" panose="020B0604020202020204" charset="0"/>
              </a:defRPr>
            </a:lvl1pPr>
          </a:lstStyle>
          <a:p>
            <a:r>
              <a:rPr lang="nl-NL" dirty="0"/>
              <a:t>[Titel]</a:t>
            </a:r>
          </a:p>
        </p:txBody>
      </p:sp>
      <p:sp>
        <p:nvSpPr>
          <p:cNvPr id="10" name="03_Subtitle 6[PHJU] (JU-Free)"/>
          <p:cNvSpPr>
            <a:spLocks noGrp="1"/>
          </p:cNvSpPr>
          <p:nvPr>
            <p:ph type="subTitle" idx="1" hasCustomPrompt="1"/>
          </p:nvPr>
        </p:nvSpPr>
        <p:spPr bwMode="gray">
          <a:xfrm>
            <a:off x="685800" y="2933700"/>
            <a:ext cx="4864100" cy="266700"/>
          </a:xfrm>
        </p:spPr>
        <p:txBody>
          <a:bodyPr/>
          <a:lstStyle>
            <a:lvl1pPr marL="0" indent="0" algn="l">
              <a:lnSpc>
                <a:spcPct val="100000"/>
              </a:lnSpc>
              <a:spcBef>
                <a:spcPts val="0"/>
              </a:spcBef>
              <a:buFont typeface="Arial" panose="020B0604020202020204" pitchFamily="34" charset="0"/>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1" name="04_Placeholder 7[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85800" y="3213100"/>
            <a:ext cx="4864100" cy="266700"/>
          </a:xfrm>
        </p:spPr>
        <p:txBody>
          <a:bodyPr/>
          <a:lstStyle>
            <a:lvl1pPr marL="0" indent="0">
              <a:lnSpc>
                <a:spcPct val="100000"/>
              </a:lnSpc>
              <a:spcBef>
                <a:spcPts val="0"/>
              </a:spcBef>
              <a:buNone/>
              <a:defRPr sz="1600">
                <a:solidFill>
                  <a:srgbClr val="FFFFF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361687668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eldia+foto oranje LB (H1)]">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107D0831-9313-08A1-49DC-C5F588230669}"/>
              </a:ext>
            </a:extLst>
          </p:cNvPr>
          <p:cNvSpPr>
            <a:spLocks/>
          </p:cNvSpPr>
          <p:nvPr userDrawn="1"/>
        </p:nvSpPr>
        <p:spPr bwMode="auto">
          <a:xfrm flipV="1">
            <a:off x="228600" y="1142999"/>
            <a:ext cx="5878800" cy="2768400"/>
          </a:xfrm>
          <a:custGeom>
            <a:avLst/>
            <a:gdLst>
              <a:gd name="T0" fmla="*/ 0 w 18480"/>
              <a:gd name="T1" fmla="*/ 8640 h 8640"/>
              <a:gd name="T2" fmla="*/ 18480 w 18480"/>
              <a:gd name="T3" fmla="*/ 8640 h 8640"/>
              <a:gd name="T4" fmla="*/ 18480 w 18480"/>
              <a:gd name="T5" fmla="*/ 1440 h 8640"/>
              <a:gd name="T6" fmla="*/ 17040 w 18480"/>
              <a:gd name="T7" fmla="*/ 0 h 8640"/>
              <a:gd name="T8" fmla="*/ 0 w 18480"/>
              <a:gd name="T9" fmla="*/ 0 h 8640"/>
              <a:gd name="T10" fmla="*/ 0 w 18480"/>
              <a:gd name="T11" fmla="*/ 8640 h 8640"/>
            </a:gdLst>
            <a:ahLst/>
            <a:cxnLst>
              <a:cxn ang="0">
                <a:pos x="T0" y="T1"/>
              </a:cxn>
              <a:cxn ang="0">
                <a:pos x="T2" y="T3"/>
              </a:cxn>
              <a:cxn ang="0">
                <a:pos x="T4" y="T5"/>
              </a:cxn>
              <a:cxn ang="0">
                <a:pos x="T6" y="T7"/>
              </a:cxn>
              <a:cxn ang="0">
                <a:pos x="T8" y="T9"/>
              </a:cxn>
              <a:cxn ang="0">
                <a:pos x="T10" y="T11"/>
              </a:cxn>
            </a:cxnLst>
            <a:rect l="0" t="0" r="r" b="b"/>
            <a:pathLst>
              <a:path w="18480" h="8640">
                <a:moveTo>
                  <a:pt x="0" y="8640"/>
                </a:moveTo>
                <a:cubicBezTo>
                  <a:pt x="18480" y="8640"/>
                  <a:pt x="18480" y="8640"/>
                  <a:pt x="18480" y="8640"/>
                </a:cubicBezTo>
                <a:cubicBezTo>
                  <a:pt x="18480" y="1440"/>
                  <a:pt x="18480" y="1440"/>
                  <a:pt x="18480" y="1440"/>
                </a:cubicBezTo>
                <a:cubicBezTo>
                  <a:pt x="18480" y="645"/>
                  <a:pt x="17835" y="0"/>
                  <a:pt x="17040" y="0"/>
                </a:cubicBezTo>
                <a:cubicBezTo>
                  <a:pt x="0" y="0"/>
                  <a:pt x="0" y="0"/>
                  <a:pt x="0" y="0"/>
                </a:cubicBezTo>
                <a:lnTo>
                  <a:pt x="0" y="8640"/>
                </a:lnTo>
                <a:close/>
              </a:path>
            </a:pathLst>
          </a:custGeom>
          <a:solidFill>
            <a:srgbClr val="E17000"/>
          </a:solidFill>
          <a:ln w="317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 name="Freeform 11 [PHJU]">
            <a:extLst>
              <a:ext uri="{FF2B5EF4-FFF2-40B4-BE49-F238E27FC236}">
                <a16:creationId xmlns:a16="http://schemas.microsoft.com/office/drawing/2014/main" id="{84120062-96F5-305A-2538-357E6051D14F}"/>
              </a:ext>
            </a:extLst>
          </p:cNvPr>
          <p:cNvSpPr>
            <a:spLocks noGrp="1"/>
          </p:cNvSpPr>
          <p:nvPr>
            <p:ph type="pic" sz="quarter" idx="1003" hasCustomPrompt="1"/>
          </p:nvPr>
        </p:nvSpPr>
        <p:spPr>
          <a:xfrm>
            <a:off x="228600" y="1143000"/>
            <a:ext cx="11734800" cy="5486400"/>
          </a:xfrm>
          <a:custGeom>
            <a:avLst/>
            <a:gdLst>
              <a:gd name="connsiteX0" fmla="*/ 5875198 w 11734800"/>
              <a:gd name="connsiteY0" fmla="*/ 0 h 5486400"/>
              <a:gd name="connsiteX1" fmla="*/ 11734800 w 11734800"/>
              <a:gd name="connsiteY1" fmla="*/ 0 h 5486400"/>
              <a:gd name="connsiteX2" fmla="*/ 11734800 w 11734800"/>
              <a:gd name="connsiteY2" fmla="*/ 1116 h 5486400"/>
              <a:gd name="connsiteX3" fmla="*/ 11734800 w 11734800"/>
              <a:gd name="connsiteY3" fmla="*/ 8930 h 5486400"/>
              <a:gd name="connsiteX4" fmla="*/ 11734800 w 11734800"/>
              <a:gd name="connsiteY4" fmla="*/ 30138 h 5486400"/>
              <a:gd name="connsiteX5" fmla="*/ 11734800 w 11734800"/>
              <a:gd name="connsiteY5" fmla="*/ 71438 h 5486400"/>
              <a:gd name="connsiteX6" fmla="*/ 11734800 w 11734800"/>
              <a:gd name="connsiteY6" fmla="*/ 101715 h 5486400"/>
              <a:gd name="connsiteX7" fmla="*/ 11734800 w 11734800"/>
              <a:gd name="connsiteY7" fmla="*/ 139527 h 5486400"/>
              <a:gd name="connsiteX8" fmla="*/ 11734800 w 11734800"/>
              <a:gd name="connsiteY8" fmla="*/ 185710 h 5486400"/>
              <a:gd name="connsiteX9" fmla="*/ 11734800 w 11734800"/>
              <a:gd name="connsiteY9" fmla="*/ 241102 h 5486400"/>
              <a:gd name="connsiteX10" fmla="*/ 11734800 w 11734800"/>
              <a:gd name="connsiteY10" fmla="*/ 306540 h 5486400"/>
              <a:gd name="connsiteX11" fmla="*/ 11734800 w 11734800"/>
              <a:gd name="connsiteY11" fmla="*/ 382860 h 5486400"/>
              <a:gd name="connsiteX12" fmla="*/ 11734800 w 11734800"/>
              <a:gd name="connsiteY12" fmla="*/ 470902 h 5486400"/>
              <a:gd name="connsiteX13" fmla="*/ 11734800 w 11734800"/>
              <a:gd name="connsiteY13" fmla="*/ 571500 h 5486400"/>
              <a:gd name="connsiteX14" fmla="*/ 11734800 w 11734800"/>
              <a:gd name="connsiteY14" fmla="*/ 685493 h 5486400"/>
              <a:gd name="connsiteX15" fmla="*/ 11734800 w 11734800"/>
              <a:gd name="connsiteY15" fmla="*/ 813718 h 5486400"/>
              <a:gd name="connsiteX16" fmla="*/ 11734800 w 11734800"/>
              <a:gd name="connsiteY16" fmla="*/ 957012 h 5486400"/>
              <a:gd name="connsiteX17" fmla="*/ 11734800 w 11734800"/>
              <a:gd name="connsiteY17" fmla="*/ 1116211 h 5486400"/>
              <a:gd name="connsiteX18" fmla="*/ 11734800 w 11734800"/>
              <a:gd name="connsiteY18" fmla="*/ 1292154 h 5486400"/>
              <a:gd name="connsiteX19" fmla="*/ 11734800 w 11734800"/>
              <a:gd name="connsiteY19" fmla="*/ 1485677 h 5486400"/>
              <a:gd name="connsiteX20" fmla="*/ 11734800 w 11734800"/>
              <a:gd name="connsiteY20" fmla="*/ 1697617 h 5486400"/>
              <a:gd name="connsiteX21" fmla="*/ 11734800 w 11734800"/>
              <a:gd name="connsiteY21" fmla="*/ 1928813 h 5486400"/>
              <a:gd name="connsiteX22" fmla="*/ 11734800 w 11734800"/>
              <a:gd name="connsiteY22" fmla="*/ 2180100 h 5486400"/>
              <a:gd name="connsiteX23" fmla="*/ 11734800 w 11734800"/>
              <a:gd name="connsiteY23" fmla="*/ 2452316 h 5486400"/>
              <a:gd name="connsiteX24" fmla="*/ 11734800 w 11734800"/>
              <a:gd name="connsiteY24" fmla="*/ 2746298 h 5486400"/>
              <a:gd name="connsiteX25" fmla="*/ 11734800 w 11734800"/>
              <a:gd name="connsiteY25" fmla="*/ 3062883 h 5486400"/>
              <a:gd name="connsiteX26" fmla="*/ 11734800 w 11734800"/>
              <a:gd name="connsiteY26" fmla="*/ 3402909 h 5486400"/>
              <a:gd name="connsiteX27" fmla="*/ 11734800 w 11734800"/>
              <a:gd name="connsiteY27" fmla="*/ 3767212 h 5486400"/>
              <a:gd name="connsiteX28" fmla="*/ 11734800 w 11734800"/>
              <a:gd name="connsiteY28" fmla="*/ 4156630 h 5486400"/>
              <a:gd name="connsiteX29" fmla="*/ 11734800 w 11734800"/>
              <a:gd name="connsiteY29" fmla="*/ 4572000 h 5486400"/>
              <a:gd name="connsiteX30" fmla="*/ 10820400 w 11734800"/>
              <a:gd name="connsiteY30" fmla="*/ 5486400 h 5486400"/>
              <a:gd name="connsiteX31" fmla="*/ 10817758 w 11734800"/>
              <a:gd name="connsiteY31" fmla="*/ 5486400 h 5486400"/>
              <a:gd name="connsiteX32" fmla="*/ 10799266 w 11734800"/>
              <a:gd name="connsiteY32" fmla="*/ 5486400 h 5486400"/>
              <a:gd name="connsiteX33" fmla="*/ 10749074 w 11734800"/>
              <a:gd name="connsiteY33" fmla="*/ 5486400 h 5486400"/>
              <a:gd name="connsiteX34" fmla="*/ 10651331 w 11734800"/>
              <a:gd name="connsiteY34" fmla="*/ 5486400 h 5486400"/>
              <a:gd name="connsiteX35" fmla="*/ 10579675 w 11734800"/>
              <a:gd name="connsiteY35" fmla="*/ 5486400 h 5486400"/>
              <a:gd name="connsiteX36" fmla="*/ 10490187 w 11734800"/>
              <a:gd name="connsiteY36" fmla="*/ 5486400 h 5486400"/>
              <a:gd name="connsiteX37" fmla="*/ 10380887 w 11734800"/>
              <a:gd name="connsiteY37" fmla="*/ 5486400 h 5486400"/>
              <a:gd name="connsiteX38" fmla="*/ 10249793 w 11734800"/>
              <a:gd name="connsiteY38" fmla="*/ 5486400 h 5486400"/>
              <a:gd name="connsiteX39" fmla="*/ 10094923 w 11734800"/>
              <a:gd name="connsiteY39" fmla="*/ 5486400 h 5486400"/>
              <a:gd name="connsiteX40" fmla="*/ 9914297 w 11734800"/>
              <a:gd name="connsiteY40" fmla="*/ 5486400 h 5486400"/>
              <a:gd name="connsiteX41" fmla="*/ 9705933 w 11734800"/>
              <a:gd name="connsiteY41" fmla="*/ 5486400 h 5486400"/>
              <a:gd name="connsiteX42" fmla="*/ 9467850 w 11734800"/>
              <a:gd name="connsiteY42" fmla="*/ 5486400 h 5486400"/>
              <a:gd name="connsiteX43" fmla="*/ 9198067 w 11734800"/>
              <a:gd name="connsiteY43" fmla="*/ 5486400 h 5486400"/>
              <a:gd name="connsiteX44" fmla="*/ 8894601 w 11734800"/>
              <a:gd name="connsiteY44" fmla="*/ 5486400 h 5486400"/>
              <a:gd name="connsiteX45" fmla="*/ 8555473 w 11734800"/>
              <a:gd name="connsiteY45" fmla="*/ 5486400 h 5486400"/>
              <a:gd name="connsiteX46" fmla="*/ 8178701 w 11734800"/>
              <a:gd name="connsiteY46" fmla="*/ 5486400 h 5486400"/>
              <a:gd name="connsiteX47" fmla="*/ 7762303 w 11734800"/>
              <a:gd name="connsiteY47" fmla="*/ 5486400 h 5486400"/>
              <a:gd name="connsiteX48" fmla="*/ 7304299 w 11734800"/>
              <a:gd name="connsiteY48" fmla="*/ 5486400 h 5486400"/>
              <a:gd name="connsiteX49" fmla="*/ 6802706 w 11734800"/>
              <a:gd name="connsiteY49" fmla="*/ 5486400 h 5486400"/>
              <a:gd name="connsiteX50" fmla="*/ 6255544 w 11734800"/>
              <a:gd name="connsiteY50" fmla="*/ 5486400 h 5486400"/>
              <a:gd name="connsiteX51" fmla="*/ 5660831 w 11734800"/>
              <a:gd name="connsiteY51" fmla="*/ 5486400 h 5486400"/>
              <a:gd name="connsiteX52" fmla="*/ 5016587 w 11734800"/>
              <a:gd name="connsiteY52" fmla="*/ 5486400 h 5486400"/>
              <a:gd name="connsiteX53" fmla="*/ 4320830 w 11734800"/>
              <a:gd name="connsiteY53" fmla="*/ 5486400 h 5486400"/>
              <a:gd name="connsiteX54" fmla="*/ 3571578 w 11734800"/>
              <a:gd name="connsiteY54" fmla="*/ 5486400 h 5486400"/>
              <a:gd name="connsiteX55" fmla="*/ 2766850 w 11734800"/>
              <a:gd name="connsiteY55" fmla="*/ 5486400 h 5486400"/>
              <a:gd name="connsiteX56" fmla="*/ 1904666 w 11734800"/>
              <a:gd name="connsiteY56" fmla="*/ 5486400 h 5486400"/>
              <a:gd name="connsiteX57" fmla="*/ 983043 w 11734800"/>
              <a:gd name="connsiteY57" fmla="*/ 5486400 h 5486400"/>
              <a:gd name="connsiteX58" fmla="*/ 0 w 11734800"/>
              <a:gd name="connsiteY58" fmla="*/ 5486400 h 5486400"/>
              <a:gd name="connsiteX59" fmla="*/ 0 w 11734800"/>
              <a:gd name="connsiteY59" fmla="*/ 5485762 h 5486400"/>
              <a:gd name="connsiteX60" fmla="*/ 0 w 11734800"/>
              <a:gd name="connsiteY60" fmla="*/ 5481291 h 5486400"/>
              <a:gd name="connsiteX61" fmla="*/ 0 w 11734800"/>
              <a:gd name="connsiteY61" fmla="*/ 5469155 h 5486400"/>
              <a:gd name="connsiteX62" fmla="*/ 0 w 11734800"/>
              <a:gd name="connsiteY62" fmla="*/ 5445523 h 5486400"/>
              <a:gd name="connsiteX63" fmla="*/ 0 w 11734800"/>
              <a:gd name="connsiteY63" fmla="*/ 5406563 h 5486400"/>
              <a:gd name="connsiteX64" fmla="*/ 0 w 11734800"/>
              <a:gd name="connsiteY64" fmla="*/ 5348441 h 5486400"/>
              <a:gd name="connsiteX65" fmla="*/ 0 w 11734800"/>
              <a:gd name="connsiteY65" fmla="*/ 5267326 h 5486400"/>
              <a:gd name="connsiteX66" fmla="*/ 0 w 11734800"/>
              <a:gd name="connsiteY66" fmla="*/ 5216948 h 5486400"/>
              <a:gd name="connsiteX67" fmla="*/ 0 w 11734800"/>
              <a:gd name="connsiteY67" fmla="*/ 5159385 h 5486400"/>
              <a:gd name="connsiteX68" fmla="*/ 0 w 11734800"/>
              <a:gd name="connsiteY68" fmla="*/ 5094158 h 5486400"/>
              <a:gd name="connsiteX69" fmla="*/ 0 w 11734800"/>
              <a:gd name="connsiteY69" fmla="*/ 5020787 h 5486400"/>
              <a:gd name="connsiteX70" fmla="*/ 0 w 11734800"/>
              <a:gd name="connsiteY70" fmla="*/ 4938794 h 5486400"/>
              <a:gd name="connsiteX71" fmla="*/ 0 w 11734800"/>
              <a:gd name="connsiteY71" fmla="*/ 4847699 h 5486400"/>
              <a:gd name="connsiteX72" fmla="*/ 0 w 11734800"/>
              <a:gd name="connsiteY72" fmla="*/ 4747024 h 5486400"/>
              <a:gd name="connsiteX73" fmla="*/ 0 w 11734800"/>
              <a:gd name="connsiteY73" fmla="*/ 4636289 h 5486400"/>
              <a:gd name="connsiteX74" fmla="*/ 0 w 11734800"/>
              <a:gd name="connsiteY74" fmla="*/ 4515016 h 5486400"/>
              <a:gd name="connsiteX75" fmla="*/ 0 w 11734800"/>
              <a:gd name="connsiteY75" fmla="*/ 4382725 h 5486400"/>
              <a:gd name="connsiteX76" fmla="*/ 0 w 11734800"/>
              <a:gd name="connsiteY76" fmla="*/ 4238937 h 5486400"/>
              <a:gd name="connsiteX77" fmla="*/ 0 w 11734800"/>
              <a:gd name="connsiteY77" fmla="*/ 4083174 h 5486400"/>
              <a:gd name="connsiteX78" fmla="*/ 0 w 11734800"/>
              <a:gd name="connsiteY78" fmla="*/ 3914956 h 5486400"/>
              <a:gd name="connsiteX79" fmla="*/ 0 w 11734800"/>
              <a:gd name="connsiteY79" fmla="*/ 3733805 h 5486400"/>
              <a:gd name="connsiteX80" fmla="*/ 0 w 11734800"/>
              <a:gd name="connsiteY80" fmla="*/ 3539241 h 5486400"/>
              <a:gd name="connsiteX81" fmla="*/ 0 w 11734800"/>
              <a:gd name="connsiteY81" fmla="*/ 3330785 h 5486400"/>
              <a:gd name="connsiteX82" fmla="*/ 0 w 11734800"/>
              <a:gd name="connsiteY82" fmla="*/ 3107958 h 5486400"/>
              <a:gd name="connsiteX83" fmla="*/ 0 w 11734800"/>
              <a:gd name="connsiteY83" fmla="*/ 2870281 h 5486400"/>
              <a:gd name="connsiteX84" fmla="*/ 0 w 11734800"/>
              <a:gd name="connsiteY84" fmla="*/ 2764803 h 5486400"/>
              <a:gd name="connsiteX85" fmla="*/ 5417391 w 11734800"/>
              <a:gd name="connsiteY85" fmla="*/ 2764803 h 5486400"/>
              <a:gd name="connsiteX86" fmla="*/ 5875198 w 11734800"/>
              <a:gd name="connsiteY86" fmla="*/ 2304003 h 5486400"/>
              <a:gd name="connsiteX87" fmla="*/ 5875198 w 11734800"/>
              <a:gd name="connsiteY87"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34800" h="5486400">
                <a:moveTo>
                  <a:pt x="5875198" y="0"/>
                </a:moveTo>
                <a:lnTo>
                  <a:pt x="11734800" y="0"/>
                </a:lnTo>
                <a:lnTo>
                  <a:pt x="11734800" y="1116"/>
                </a:lnTo>
                <a:lnTo>
                  <a:pt x="11734800" y="8930"/>
                </a:lnTo>
                <a:lnTo>
                  <a:pt x="11734800" y="30138"/>
                </a:lnTo>
                <a:lnTo>
                  <a:pt x="11734800" y="71438"/>
                </a:lnTo>
                <a:lnTo>
                  <a:pt x="11734800" y="101715"/>
                </a:lnTo>
                <a:lnTo>
                  <a:pt x="11734800" y="139527"/>
                </a:lnTo>
                <a:lnTo>
                  <a:pt x="11734800" y="185710"/>
                </a:lnTo>
                <a:lnTo>
                  <a:pt x="11734800" y="241102"/>
                </a:lnTo>
                <a:lnTo>
                  <a:pt x="11734800" y="306540"/>
                </a:lnTo>
                <a:lnTo>
                  <a:pt x="11734800" y="382860"/>
                </a:lnTo>
                <a:lnTo>
                  <a:pt x="11734800" y="470902"/>
                </a:lnTo>
                <a:lnTo>
                  <a:pt x="11734800" y="571500"/>
                </a:lnTo>
                <a:lnTo>
                  <a:pt x="11734800" y="685493"/>
                </a:lnTo>
                <a:lnTo>
                  <a:pt x="11734800" y="813718"/>
                </a:lnTo>
                <a:lnTo>
                  <a:pt x="11734800" y="957012"/>
                </a:lnTo>
                <a:lnTo>
                  <a:pt x="11734800" y="1116211"/>
                </a:lnTo>
                <a:lnTo>
                  <a:pt x="11734800" y="1292154"/>
                </a:lnTo>
                <a:lnTo>
                  <a:pt x="11734800" y="1485677"/>
                </a:lnTo>
                <a:lnTo>
                  <a:pt x="11734800" y="1697617"/>
                </a:lnTo>
                <a:lnTo>
                  <a:pt x="11734800" y="1928813"/>
                </a:lnTo>
                <a:lnTo>
                  <a:pt x="11734800" y="2180100"/>
                </a:lnTo>
                <a:lnTo>
                  <a:pt x="11734800" y="2452316"/>
                </a:lnTo>
                <a:lnTo>
                  <a:pt x="11734800" y="2746298"/>
                </a:lnTo>
                <a:lnTo>
                  <a:pt x="11734800" y="3062883"/>
                </a:lnTo>
                <a:lnTo>
                  <a:pt x="11734800" y="3402909"/>
                </a:lnTo>
                <a:lnTo>
                  <a:pt x="11734800" y="3767212"/>
                </a:lnTo>
                <a:lnTo>
                  <a:pt x="11734800" y="4156630"/>
                </a:lnTo>
                <a:lnTo>
                  <a:pt x="11734800" y="4572000"/>
                </a:lnTo>
                <a:cubicBezTo>
                  <a:pt x="11734800" y="5077143"/>
                  <a:pt x="11325542" y="5486400"/>
                  <a:pt x="10820400" y="5486400"/>
                </a:cubicBezTo>
                <a:lnTo>
                  <a:pt x="10817758" y="5486400"/>
                </a:lnTo>
                <a:lnTo>
                  <a:pt x="10799266" y="5486400"/>
                </a:lnTo>
                <a:lnTo>
                  <a:pt x="10749074" y="5486400"/>
                </a:lnTo>
                <a:lnTo>
                  <a:pt x="10651331" y="5486400"/>
                </a:lnTo>
                <a:lnTo>
                  <a:pt x="10579675" y="5486400"/>
                </a:lnTo>
                <a:lnTo>
                  <a:pt x="10490187" y="5486400"/>
                </a:lnTo>
                <a:lnTo>
                  <a:pt x="10380887" y="5486400"/>
                </a:lnTo>
                <a:lnTo>
                  <a:pt x="10249793" y="5486400"/>
                </a:lnTo>
                <a:lnTo>
                  <a:pt x="10094923" y="5486400"/>
                </a:lnTo>
                <a:lnTo>
                  <a:pt x="9914297" y="5486400"/>
                </a:lnTo>
                <a:lnTo>
                  <a:pt x="9705933" y="5486400"/>
                </a:lnTo>
                <a:lnTo>
                  <a:pt x="9467850" y="5486400"/>
                </a:lnTo>
                <a:lnTo>
                  <a:pt x="9198067" y="5486400"/>
                </a:lnTo>
                <a:lnTo>
                  <a:pt x="8894601" y="5486400"/>
                </a:lnTo>
                <a:lnTo>
                  <a:pt x="8555473" y="5486400"/>
                </a:lnTo>
                <a:lnTo>
                  <a:pt x="8178701" y="5486400"/>
                </a:lnTo>
                <a:lnTo>
                  <a:pt x="7762303" y="5486400"/>
                </a:lnTo>
                <a:lnTo>
                  <a:pt x="7304299" y="5486400"/>
                </a:lnTo>
                <a:lnTo>
                  <a:pt x="6802706" y="5486400"/>
                </a:lnTo>
                <a:lnTo>
                  <a:pt x="6255544" y="5486400"/>
                </a:lnTo>
                <a:lnTo>
                  <a:pt x="5660831" y="5486400"/>
                </a:lnTo>
                <a:lnTo>
                  <a:pt x="5016587" y="5486400"/>
                </a:lnTo>
                <a:lnTo>
                  <a:pt x="4320830" y="5486400"/>
                </a:lnTo>
                <a:lnTo>
                  <a:pt x="3571578" y="5486400"/>
                </a:lnTo>
                <a:lnTo>
                  <a:pt x="2766850" y="5486400"/>
                </a:lnTo>
                <a:lnTo>
                  <a:pt x="1904666" y="5486400"/>
                </a:lnTo>
                <a:lnTo>
                  <a:pt x="983043" y="5486400"/>
                </a:lnTo>
                <a:lnTo>
                  <a:pt x="0" y="5486400"/>
                </a:lnTo>
                <a:lnTo>
                  <a:pt x="0" y="5485762"/>
                </a:lnTo>
                <a:lnTo>
                  <a:pt x="0" y="5481291"/>
                </a:lnTo>
                <a:lnTo>
                  <a:pt x="0" y="5469155"/>
                </a:lnTo>
                <a:lnTo>
                  <a:pt x="0" y="5445523"/>
                </a:lnTo>
                <a:lnTo>
                  <a:pt x="0" y="5406563"/>
                </a:lnTo>
                <a:lnTo>
                  <a:pt x="0" y="5348441"/>
                </a:lnTo>
                <a:lnTo>
                  <a:pt x="0" y="5267326"/>
                </a:lnTo>
                <a:lnTo>
                  <a:pt x="0" y="5216948"/>
                </a:lnTo>
                <a:lnTo>
                  <a:pt x="0" y="5159385"/>
                </a:lnTo>
                <a:lnTo>
                  <a:pt x="0" y="5094158"/>
                </a:lnTo>
                <a:lnTo>
                  <a:pt x="0" y="5020787"/>
                </a:lnTo>
                <a:lnTo>
                  <a:pt x="0" y="4938794"/>
                </a:lnTo>
                <a:lnTo>
                  <a:pt x="0" y="4847699"/>
                </a:lnTo>
                <a:lnTo>
                  <a:pt x="0" y="4747024"/>
                </a:lnTo>
                <a:lnTo>
                  <a:pt x="0" y="4636289"/>
                </a:lnTo>
                <a:lnTo>
                  <a:pt x="0" y="4515016"/>
                </a:lnTo>
                <a:lnTo>
                  <a:pt x="0" y="4382725"/>
                </a:lnTo>
                <a:lnTo>
                  <a:pt x="0" y="4238937"/>
                </a:lnTo>
                <a:lnTo>
                  <a:pt x="0" y="4083174"/>
                </a:lnTo>
                <a:lnTo>
                  <a:pt x="0" y="3914956"/>
                </a:lnTo>
                <a:lnTo>
                  <a:pt x="0" y="3733805"/>
                </a:lnTo>
                <a:lnTo>
                  <a:pt x="0" y="3539241"/>
                </a:lnTo>
                <a:lnTo>
                  <a:pt x="0" y="3330785"/>
                </a:lnTo>
                <a:lnTo>
                  <a:pt x="0" y="3107958"/>
                </a:lnTo>
                <a:lnTo>
                  <a:pt x="0" y="2870281"/>
                </a:lnTo>
                <a:lnTo>
                  <a:pt x="0" y="2764803"/>
                </a:lnTo>
                <a:cubicBezTo>
                  <a:pt x="0" y="2764803"/>
                  <a:pt x="0" y="2764803"/>
                  <a:pt x="5417391" y="2764803"/>
                </a:cubicBezTo>
                <a:cubicBezTo>
                  <a:pt x="5670139" y="2764803"/>
                  <a:pt x="5875198" y="2558403"/>
                  <a:pt x="5875198" y="2304003"/>
                </a:cubicBezTo>
                <a:cubicBezTo>
                  <a:pt x="5875198" y="2304003"/>
                  <a:pt x="5875198" y="2304003"/>
                  <a:pt x="5875198" y="0"/>
                </a:cubicBezTo>
                <a:close/>
              </a:path>
            </a:pathLst>
          </a:custGeom>
          <a:noFill/>
        </p:spPr>
        <p:txBody>
          <a:bodyPr wrap="square" lIns="0" tIns="0" rIns="0" bIns="0" anchor="t">
            <a:noAutofit/>
          </a:bodyPr>
          <a:lstStyle>
            <a:lvl1pPr marL="0" indent="0" algn="r" defTabSz="914400" rtl="0" eaLnBrk="1" latinLnBrk="0" hangingPunct="1">
              <a:lnSpc>
                <a:spcPct val="100000"/>
              </a:lnSpc>
              <a:spcBef>
                <a:spcPts val="0"/>
              </a:spcBef>
              <a:buFontTx/>
              <a:buNone/>
              <a:defRPr sz="1700"/>
            </a:lvl1pPr>
          </a:lstStyle>
          <a:p>
            <a:r>
              <a:rPr lang="nl-NL"/>
              <a:t>[Afbeelding]</a:t>
            </a:r>
          </a:p>
        </p:txBody>
      </p:sp>
      <p:sp>
        <p:nvSpPr>
          <p:cNvPr id="8" name="Logo {PHJU} (JU-Free)" descr="Inspectie van het Onderwijs. Ministerie van Onderwijs, Cultuur en Wetenschap">
            <a:extLst>
              <a:ext uri="{FF2B5EF4-FFF2-40B4-BE49-F238E27FC236}">
                <a16:creationId xmlns:a16="http://schemas.microsoft.com/office/drawing/2014/main" id="{F283B37D-61A1-0665-D68F-01C680EA8AD8}"/>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9" name="01_Title 5 (JU-Free)">
            <a:extLst>
              <a:ext uri="{FF2B5EF4-FFF2-40B4-BE49-F238E27FC236}">
                <a16:creationId xmlns:a16="http://schemas.microsoft.com/office/drawing/2014/main" id="{9C2D24AD-ACAC-EC17-2307-8EE3E5978C3A}"/>
              </a:ext>
            </a:extLst>
          </p:cNvPr>
          <p:cNvSpPr>
            <a:spLocks noGrp="1"/>
          </p:cNvSpPr>
          <p:nvPr>
            <p:ph type="title" hasCustomPrompt="1"/>
          </p:nvPr>
        </p:nvSpPr>
        <p:spPr bwMode="gray">
          <a:xfrm>
            <a:off x="685800" y="1587500"/>
            <a:ext cx="4864100" cy="1181100"/>
          </a:xfrm>
        </p:spPr>
        <p:txBody>
          <a:bodyPr/>
          <a:lstStyle>
            <a:lvl1pPr>
              <a:defRPr kumimoji="0" sz="3600" b="1" i="0" u="none" baseline="0">
                <a:solidFill>
                  <a:srgbClr val="FFFFFF"/>
                </a:solidFill>
                <a:latin typeface="RijksSansTT" panose="020B0604020202020204" charset="0"/>
              </a:defRPr>
            </a:lvl1pPr>
          </a:lstStyle>
          <a:p>
            <a:r>
              <a:rPr lang="nl-NL" dirty="0"/>
              <a:t>[Titel]</a:t>
            </a:r>
          </a:p>
        </p:txBody>
      </p:sp>
      <p:sp>
        <p:nvSpPr>
          <p:cNvPr id="10" name="03_Subtitle 6[PHJU] (JU-Free)"/>
          <p:cNvSpPr>
            <a:spLocks noGrp="1"/>
          </p:cNvSpPr>
          <p:nvPr>
            <p:ph type="subTitle" idx="1" hasCustomPrompt="1"/>
          </p:nvPr>
        </p:nvSpPr>
        <p:spPr bwMode="gray">
          <a:xfrm>
            <a:off x="685800" y="2933700"/>
            <a:ext cx="4864100" cy="266700"/>
          </a:xfrm>
        </p:spPr>
        <p:txBody>
          <a:bodyPr/>
          <a:lstStyle>
            <a:lvl1pPr marL="0" indent="0" algn="l">
              <a:lnSpc>
                <a:spcPct val="100000"/>
              </a:lnSpc>
              <a:spcBef>
                <a:spcPts val="0"/>
              </a:spcBef>
              <a:buFont typeface="Arial" panose="020B0604020202020204" pitchFamily="34" charset="0"/>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1" name="04_Placeholder 7[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85800" y="3213100"/>
            <a:ext cx="4864100" cy="266700"/>
          </a:xfrm>
        </p:spPr>
        <p:txBody>
          <a:bodyPr/>
          <a:lstStyle>
            <a:lvl1pPr marL="0" indent="0">
              <a:lnSpc>
                <a:spcPct val="100000"/>
              </a:lnSpc>
              <a:spcBef>
                <a:spcPts val="0"/>
              </a:spcBef>
              <a:buNone/>
              <a:defRPr sz="1600">
                <a:solidFill>
                  <a:srgbClr val="FFFFF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1107696588"/>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eldia+foto roze LB (H1)]">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107D0831-9313-08A1-49DC-C5F588230669}"/>
              </a:ext>
            </a:extLst>
          </p:cNvPr>
          <p:cNvSpPr>
            <a:spLocks/>
          </p:cNvSpPr>
          <p:nvPr userDrawn="1"/>
        </p:nvSpPr>
        <p:spPr bwMode="auto">
          <a:xfrm flipV="1">
            <a:off x="228600" y="1142999"/>
            <a:ext cx="5878800" cy="2768400"/>
          </a:xfrm>
          <a:custGeom>
            <a:avLst/>
            <a:gdLst>
              <a:gd name="T0" fmla="*/ 0 w 18480"/>
              <a:gd name="T1" fmla="*/ 8640 h 8640"/>
              <a:gd name="T2" fmla="*/ 18480 w 18480"/>
              <a:gd name="T3" fmla="*/ 8640 h 8640"/>
              <a:gd name="T4" fmla="*/ 18480 w 18480"/>
              <a:gd name="T5" fmla="*/ 1440 h 8640"/>
              <a:gd name="T6" fmla="*/ 17040 w 18480"/>
              <a:gd name="T7" fmla="*/ 0 h 8640"/>
              <a:gd name="T8" fmla="*/ 0 w 18480"/>
              <a:gd name="T9" fmla="*/ 0 h 8640"/>
              <a:gd name="T10" fmla="*/ 0 w 18480"/>
              <a:gd name="T11" fmla="*/ 8640 h 8640"/>
            </a:gdLst>
            <a:ahLst/>
            <a:cxnLst>
              <a:cxn ang="0">
                <a:pos x="T0" y="T1"/>
              </a:cxn>
              <a:cxn ang="0">
                <a:pos x="T2" y="T3"/>
              </a:cxn>
              <a:cxn ang="0">
                <a:pos x="T4" y="T5"/>
              </a:cxn>
              <a:cxn ang="0">
                <a:pos x="T6" y="T7"/>
              </a:cxn>
              <a:cxn ang="0">
                <a:pos x="T8" y="T9"/>
              </a:cxn>
              <a:cxn ang="0">
                <a:pos x="T10" y="T11"/>
              </a:cxn>
            </a:cxnLst>
            <a:rect l="0" t="0" r="r" b="b"/>
            <a:pathLst>
              <a:path w="18480" h="8640">
                <a:moveTo>
                  <a:pt x="0" y="8640"/>
                </a:moveTo>
                <a:cubicBezTo>
                  <a:pt x="18480" y="8640"/>
                  <a:pt x="18480" y="8640"/>
                  <a:pt x="18480" y="8640"/>
                </a:cubicBezTo>
                <a:cubicBezTo>
                  <a:pt x="18480" y="1440"/>
                  <a:pt x="18480" y="1440"/>
                  <a:pt x="18480" y="1440"/>
                </a:cubicBezTo>
                <a:cubicBezTo>
                  <a:pt x="18480" y="645"/>
                  <a:pt x="17835" y="0"/>
                  <a:pt x="17040" y="0"/>
                </a:cubicBezTo>
                <a:cubicBezTo>
                  <a:pt x="0" y="0"/>
                  <a:pt x="0" y="0"/>
                  <a:pt x="0" y="0"/>
                </a:cubicBezTo>
                <a:lnTo>
                  <a:pt x="0" y="8640"/>
                </a:lnTo>
                <a:close/>
              </a:path>
            </a:pathLst>
          </a:custGeom>
          <a:solidFill>
            <a:srgbClr val="F092CD"/>
          </a:solidFill>
          <a:ln w="317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 name="Freeform 11 [PHJU]">
            <a:extLst>
              <a:ext uri="{FF2B5EF4-FFF2-40B4-BE49-F238E27FC236}">
                <a16:creationId xmlns:a16="http://schemas.microsoft.com/office/drawing/2014/main" id="{84120062-96F5-305A-2538-357E6051D14F}"/>
              </a:ext>
            </a:extLst>
          </p:cNvPr>
          <p:cNvSpPr>
            <a:spLocks noGrp="1"/>
          </p:cNvSpPr>
          <p:nvPr>
            <p:ph type="pic" sz="quarter" idx="1003" hasCustomPrompt="1"/>
          </p:nvPr>
        </p:nvSpPr>
        <p:spPr>
          <a:xfrm>
            <a:off x="228600" y="1143000"/>
            <a:ext cx="11734800" cy="5486400"/>
          </a:xfrm>
          <a:custGeom>
            <a:avLst/>
            <a:gdLst>
              <a:gd name="connsiteX0" fmla="*/ 5875198 w 11734800"/>
              <a:gd name="connsiteY0" fmla="*/ 0 h 5486400"/>
              <a:gd name="connsiteX1" fmla="*/ 11734800 w 11734800"/>
              <a:gd name="connsiteY1" fmla="*/ 0 h 5486400"/>
              <a:gd name="connsiteX2" fmla="*/ 11734800 w 11734800"/>
              <a:gd name="connsiteY2" fmla="*/ 1116 h 5486400"/>
              <a:gd name="connsiteX3" fmla="*/ 11734800 w 11734800"/>
              <a:gd name="connsiteY3" fmla="*/ 8930 h 5486400"/>
              <a:gd name="connsiteX4" fmla="*/ 11734800 w 11734800"/>
              <a:gd name="connsiteY4" fmla="*/ 30138 h 5486400"/>
              <a:gd name="connsiteX5" fmla="*/ 11734800 w 11734800"/>
              <a:gd name="connsiteY5" fmla="*/ 71438 h 5486400"/>
              <a:gd name="connsiteX6" fmla="*/ 11734800 w 11734800"/>
              <a:gd name="connsiteY6" fmla="*/ 101715 h 5486400"/>
              <a:gd name="connsiteX7" fmla="*/ 11734800 w 11734800"/>
              <a:gd name="connsiteY7" fmla="*/ 139527 h 5486400"/>
              <a:gd name="connsiteX8" fmla="*/ 11734800 w 11734800"/>
              <a:gd name="connsiteY8" fmla="*/ 185710 h 5486400"/>
              <a:gd name="connsiteX9" fmla="*/ 11734800 w 11734800"/>
              <a:gd name="connsiteY9" fmla="*/ 241102 h 5486400"/>
              <a:gd name="connsiteX10" fmla="*/ 11734800 w 11734800"/>
              <a:gd name="connsiteY10" fmla="*/ 306540 h 5486400"/>
              <a:gd name="connsiteX11" fmla="*/ 11734800 w 11734800"/>
              <a:gd name="connsiteY11" fmla="*/ 382860 h 5486400"/>
              <a:gd name="connsiteX12" fmla="*/ 11734800 w 11734800"/>
              <a:gd name="connsiteY12" fmla="*/ 470902 h 5486400"/>
              <a:gd name="connsiteX13" fmla="*/ 11734800 w 11734800"/>
              <a:gd name="connsiteY13" fmla="*/ 571500 h 5486400"/>
              <a:gd name="connsiteX14" fmla="*/ 11734800 w 11734800"/>
              <a:gd name="connsiteY14" fmla="*/ 685493 h 5486400"/>
              <a:gd name="connsiteX15" fmla="*/ 11734800 w 11734800"/>
              <a:gd name="connsiteY15" fmla="*/ 813718 h 5486400"/>
              <a:gd name="connsiteX16" fmla="*/ 11734800 w 11734800"/>
              <a:gd name="connsiteY16" fmla="*/ 957012 h 5486400"/>
              <a:gd name="connsiteX17" fmla="*/ 11734800 w 11734800"/>
              <a:gd name="connsiteY17" fmla="*/ 1116211 h 5486400"/>
              <a:gd name="connsiteX18" fmla="*/ 11734800 w 11734800"/>
              <a:gd name="connsiteY18" fmla="*/ 1292154 h 5486400"/>
              <a:gd name="connsiteX19" fmla="*/ 11734800 w 11734800"/>
              <a:gd name="connsiteY19" fmla="*/ 1485677 h 5486400"/>
              <a:gd name="connsiteX20" fmla="*/ 11734800 w 11734800"/>
              <a:gd name="connsiteY20" fmla="*/ 1697617 h 5486400"/>
              <a:gd name="connsiteX21" fmla="*/ 11734800 w 11734800"/>
              <a:gd name="connsiteY21" fmla="*/ 1928813 h 5486400"/>
              <a:gd name="connsiteX22" fmla="*/ 11734800 w 11734800"/>
              <a:gd name="connsiteY22" fmla="*/ 2180100 h 5486400"/>
              <a:gd name="connsiteX23" fmla="*/ 11734800 w 11734800"/>
              <a:gd name="connsiteY23" fmla="*/ 2452316 h 5486400"/>
              <a:gd name="connsiteX24" fmla="*/ 11734800 w 11734800"/>
              <a:gd name="connsiteY24" fmla="*/ 2746298 h 5486400"/>
              <a:gd name="connsiteX25" fmla="*/ 11734800 w 11734800"/>
              <a:gd name="connsiteY25" fmla="*/ 3062883 h 5486400"/>
              <a:gd name="connsiteX26" fmla="*/ 11734800 w 11734800"/>
              <a:gd name="connsiteY26" fmla="*/ 3402909 h 5486400"/>
              <a:gd name="connsiteX27" fmla="*/ 11734800 w 11734800"/>
              <a:gd name="connsiteY27" fmla="*/ 3767212 h 5486400"/>
              <a:gd name="connsiteX28" fmla="*/ 11734800 w 11734800"/>
              <a:gd name="connsiteY28" fmla="*/ 4156630 h 5486400"/>
              <a:gd name="connsiteX29" fmla="*/ 11734800 w 11734800"/>
              <a:gd name="connsiteY29" fmla="*/ 4572000 h 5486400"/>
              <a:gd name="connsiteX30" fmla="*/ 10820400 w 11734800"/>
              <a:gd name="connsiteY30" fmla="*/ 5486400 h 5486400"/>
              <a:gd name="connsiteX31" fmla="*/ 10817758 w 11734800"/>
              <a:gd name="connsiteY31" fmla="*/ 5486400 h 5486400"/>
              <a:gd name="connsiteX32" fmla="*/ 10799266 w 11734800"/>
              <a:gd name="connsiteY32" fmla="*/ 5486400 h 5486400"/>
              <a:gd name="connsiteX33" fmla="*/ 10749074 w 11734800"/>
              <a:gd name="connsiteY33" fmla="*/ 5486400 h 5486400"/>
              <a:gd name="connsiteX34" fmla="*/ 10651331 w 11734800"/>
              <a:gd name="connsiteY34" fmla="*/ 5486400 h 5486400"/>
              <a:gd name="connsiteX35" fmla="*/ 10579675 w 11734800"/>
              <a:gd name="connsiteY35" fmla="*/ 5486400 h 5486400"/>
              <a:gd name="connsiteX36" fmla="*/ 10490187 w 11734800"/>
              <a:gd name="connsiteY36" fmla="*/ 5486400 h 5486400"/>
              <a:gd name="connsiteX37" fmla="*/ 10380887 w 11734800"/>
              <a:gd name="connsiteY37" fmla="*/ 5486400 h 5486400"/>
              <a:gd name="connsiteX38" fmla="*/ 10249793 w 11734800"/>
              <a:gd name="connsiteY38" fmla="*/ 5486400 h 5486400"/>
              <a:gd name="connsiteX39" fmla="*/ 10094923 w 11734800"/>
              <a:gd name="connsiteY39" fmla="*/ 5486400 h 5486400"/>
              <a:gd name="connsiteX40" fmla="*/ 9914297 w 11734800"/>
              <a:gd name="connsiteY40" fmla="*/ 5486400 h 5486400"/>
              <a:gd name="connsiteX41" fmla="*/ 9705933 w 11734800"/>
              <a:gd name="connsiteY41" fmla="*/ 5486400 h 5486400"/>
              <a:gd name="connsiteX42" fmla="*/ 9467850 w 11734800"/>
              <a:gd name="connsiteY42" fmla="*/ 5486400 h 5486400"/>
              <a:gd name="connsiteX43" fmla="*/ 9198067 w 11734800"/>
              <a:gd name="connsiteY43" fmla="*/ 5486400 h 5486400"/>
              <a:gd name="connsiteX44" fmla="*/ 8894601 w 11734800"/>
              <a:gd name="connsiteY44" fmla="*/ 5486400 h 5486400"/>
              <a:gd name="connsiteX45" fmla="*/ 8555473 w 11734800"/>
              <a:gd name="connsiteY45" fmla="*/ 5486400 h 5486400"/>
              <a:gd name="connsiteX46" fmla="*/ 8178701 w 11734800"/>
              <a:gd name="connsiteY46" fmla="*/ 5486400 h 5486400"/>
              <a:gd name="connsiteX47" fmla="*/ 7762303 w 11734800"/>
              <a:gd name="connsiteY47" fmla="*/ 5486400 h 5486400"/>
              <a:gd name="connsiteX48" fmla="*/ 7304299 w 11734800"/>
              <a:gd name="connsiteY48" fmla="*/ 5486400 h 5486400"/>
              <a:gd name="connsiteX49" fmla="*/ 6802706 w 11734800"/>
              <a:gd name="connsiteY49" fmla="*/ 5486400 h 5486400"/>
              <a:gd name="connsiteX50" fmla="*/ 6255544 w 11734800"/>
              <a:gd name="connsiteY50" fmla="*/ 5486400 h 5486400"/>
              <a:gd name="connsiteX51" fmla="*/ 5660831 w 11734800"/>
              <a:gd name="connsiteY51" fmla="*/ 5486400 h 5486400"/>
              <a:gd name="connsiteX52" fmla="*/ 5016587 w 11734800"/>
              <a:gd name="connsiteY52" fmla="*/ 5486400 h 5486400"/>
              <a:gd name="connsiteX53" fmla="*/ 4320830 w 11734800"/>
              <a:gd name="connsiteY53" fmla="*/ 5486400 h 5486400"/>
              <a:gd name="connsiteX54" fmla="*/ 3571578 w 11734800"/>
              <a:gd name="connsiteY54" fmla="*/ 5486400 h 5486400"/>
              <a:gd name="connsiteX55" fmla="*/ 2766850 w 11734800"/>
              <a:gd name="connsiteY55" fmla="*/ 5486400 h 5486400"/>
              <a:gd name="connsiteX56" fmla="*/ 1904666 w 11734800"/>
              <a:gd name="connsiteY56" fmla="*/ 5486400 h 5486400"/>
              <a:gd name="connsiteX57" fmla="*/ 983043 w 11734800"/>
              <a:gd name="connsiteY57" fmla="*/ 5486400 h 5486400"/>
              <a:gd name="connsiteX58" fmla="*/ 0 w 11734800"/>
              <a:gd name="connsiteY58" fmla="*/ 5486400 h 5486400"/>
              <a:gd name="connsiteX59" fmla="*/ 0 w 11734800"/>
              <a:gd name="connsiteY59" fmla="*/ 5485762 h 5486400"/>
              <a:gd name="connsiteX60" fmla="*/ 0 w 11734800"/>
              <a:gd name="connsiteY60" fmla="*/ 5481291 h 5486400"/>
              <a:gd name="connsiteX61" fmla="*/ 0 w 11734800"/>
              <a:gd name="connsiteY61" fmla="*/ 5469155 h 5486400"/>
              <a:gd name="connsiteX62" fmla="*/ 0 w 11734800"/>
              <a:gd name="connsiteY62" fmla="*/ 5445523 h 5486400"/>
              <a:gd name="connsiteX63" fmla="*/ 0 w 11734800"/>
              <a:gd name="connsiteY63" fmla="*/ 5406563 h 5486400"/>
              <a:gd name="connsiteX64" fmla="*/ 0 w 11734800"/>
              <a:gd name="connsiteY64" fmla="*/ 5348441 h 5486400"/>
              <a:gd name="connsiteX65" fmla="*/ 0 w 11734800"/>
              <a:gd name="connsiteY65" fmla="*/ 5267326 h 5486400"/>
              <a:gd name="connsiteX66" fmla="*/ 0 w 11734800"/>
              <a:gd name="connsiteY66" fmla="*/ 5216948 h 5486400"/>
              <a:gd name="connsiteX67" fmla="*/ 0 w 11734800"/>
              <a:gd name="connsiteY67" fmla="*/ 5159385 h 5486400"/>
              <a:gd name="connsiteX68" fmla="*/ 0 w 11734800"/>
              <a:gd name="connsiteY68" fmla="*/ 5094158 h 5486400"/>
              <a:gd name="connsiteX69" fmla="*/ 0 w 11734800"/>
              <a:gd name="connsiteY69" fmla="*/ 5020787 h 5486400"/>
              <a:gd name="connsiteX70" fmla="*/ 0 w 11734800"/>
              <a:gd name="connsiteY70" fmla="*/ 4938794 h 5486400"/>
              <a:gd name="connsiteX71" fmla="*/ 0 w 11734800"/>
              <a:gd name="connsiteY71" fmla="*/ 4847699 h 5486400"/>
              <a:gd name="connsiteX72" fmla="*/ 0 w 11734800"/>
              <a:gd name="connsiteY72" fmla="*/ 4747024 h 5486400"/>
              <a:gd name="connsiteX73" fmla="*/ 0 w 11734800"/>
              <a:gd name="connsiteY73" fmla="*/ 4636289 h 5486400"/>
              <a:gd name="connsiteX74" fmla="*/ 0 w 11734800"/>
              <a:gd name="connsiteY74" fmla="*/ 4515016 h 5486400"/>
              <a:gd name="connsiteX75" fmla="*/ 0 w 11734800"/>
              <a:gd name="connsiteY75" fmla="*/ 4382725 h 5486400"/>
              <a:gd name="connsiteX76" fmla="*/ 0 w 11734800"/>
              <a:gd name="connsiteY76" fmla="*/ 4238937 h 5486400"/>
              <a:gd name="connsiteX77" fmla="*/ 0 w 11734800"/>
              <a:gd name="connsiteY77" fmla="*/ 4083174 h 5486400"/>
              <a:gd name="connsiteX78" fmla="*/ 0 w 11734800"/>
              <a:gd name="connsiteY78" fmla="*/ 3914956 h 5486400"/>
              <a:gd name="connsiteX79" fmla="*/ 0 w 11734800"/>
              <a:gd name="connsiteY79" fmla="*/ 3733805 h 5486400"/>
              <a:gd name="connsiteX80" fmla="*/ 0 w 11734800"/>
              <a:gd name="connsiteY80" fmla="*/ 3539241 h 5486400"/>
              <a:gd name="connsiteX81" fmla="*/ 0 w 11734800"/>
              <a:gd name="connsiteY81" fmla="*/ 3330785 h 5486400"/>
              <a:gd name="connsiteX82" fmla="*/ 0 w 11734800"/>
              <a:gd name="connsiteY82" fmla="*/ 3107958 h 5486400"/>
              <a:gd name="connsiteX83" fmla="*/ 0 w 11734800"/>
              <a:gd name="connsiteY83" fmla="*/ 2870281 h 5486400"/>
              <a:gd name="connsiteX84" fmla="*/ 0 w 11734800"/>
              <a:gd name="connsiteY84" fmla="*/ 2764803 h 5486400"/>
              <a:gd name="connsiteX85" fmla="*/ 5417391 w 11734800"/>
              <a:gd name="connsiteY85" fmla="*/ 2764803 h 5486400"/>
              <a:gd name="connsiteX86" fmla="*/ 5875198 w 11734800"/>
              <a:gd name="connsiteY86" fmla="*/ 2304003 h 5486400"/>
              <a:gd name="connsiteX87" fmla="*/ 5875198 w 11734800"/>
              <a:gd name="connsiteY87"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34800" h="5486400">
                <a:moveTo>
                  <a:pt x="5875198" y="0"/>
                </a:moveTo>
                <a:lnTo>
                  <a:pt x="11734800" y="0"/>
                </a:lnTo>
                <a:lnTo>
                  <a:pt x="11734800" y="1116"/>
                </a:lnTo>
                <a:lnTo>
                  <a:pt x="11734800" y="8930"/>
                </a:lnTo>
                <a:lnTo>
                  <a:pt x="11734800" y="30138"/>
                </a:lnTo>
                <a:lnTo>
                  <a:pt x="11734800" y="71438"/>
                </a:lnTo>
                <a:lnTo>
                  <a:pt x="11734800" y="101715"/>
                </a:lnTo>
                <a:lnTo>
                  <a:pt x="11734800" y="139527"/>
                </a:lnTo>
                <a:lnTo>
                  <a:pt x="11734800" y="185710"/>
                </a:lnTo>
                <a:lnTo>
                  <a:pt x="11734800" y="241102"/>
                </a:lnTo>
                <a:lnTo>
                  <a:pt x="11734800" y="306540"/>
                </a:lnTo>
                <a:lnTo>
                  <a:pt x="11734800" y="382860"/>
                </a:lnTo>
                <a:lnTo>
                  <a:pt x="11734800" y="470902"/>
                </a:lnTo>
                <a:lnTo>
                  <a:pt x="11734800" y="571500"/>
                </a:lnTo>
                <a:lnTo>
                  <a:pt x="11734800" y="685493"/>
                </a:lnTo>
                <a:lnTo>
                  <a:pt x="11734800" y="813718"/>
                </a:lnTo>
                <a:lnTo>
                  <a:pt x="11734800" y="957012"/>
                </a:lnTo>
                <a:lnTo>
                  <a:pt x="11734800" y="1116211"/>
                </a:lnTo>
                <a:lnTo>
                  <a:pt x="11734800" y="1292154"/>
                </a:lnTo>
                <a:lnTo>
                  <a:pt x="11734800" y="1485677"/>
                </a:lnTo>
                <a:lnTo>
                  <a:pt x="11734800" y="1697617"/>
                </a:lnTo>
                <a:lnTo>
                  <a:pt x="11734800" y="1928813"/>
                </a:lnTo>
                <a:lnTo>
                  <a:pt x="11734800" y="2180100"/>
                </a:lnTo>
                <a:lnTo>
                  <a:pt x="11734800" y="2452316"/>
                </a:lnTo>
                <a:lnTo>
                  <a:pt x="11734800" y="2746298"/>
                </a:lnTo>
                <a:lnTo>
                  <a:pt x="11734800" y="3062883"/>
                </a:lnTo>
                <a:lnTo>
                  <a:pt x="11734800" y="3402909"/>
                </a:lnTo>
                <a:lnTo>
                  <a:pt x="11734800" y="3767212"/>
                </a:lnTo>
                <a:lnTo>
                  <a:pt x="11734800" y="4156630"/>
                </a:lnTo>
                <a:lnTo>
                  <a:pt x="11734800" y="4572000"/>
                </a:lnTo>
                <a:cubicBezTo>
                  <a:pt x="11734800" y="5077143"/>
                  <a:pt x="11325542" y="5486400"/>
                  <a:pt x="10820400" y="5486400"/>
                </a:cubicBezTo>
                <a:lnTo>
                  <a:pt x="10817758" y="5486400"/>
                </a:lnTo>
                <a:lnTo>
                  <a:pt x="10799266" y="5486400"/>
                </a:lnTo>
                <a:lnTo>
                  <a:pt x="10749074" y="5486400"/>
                </a:lnTo>
                <a:lnTo>
                  <a:pt x="10651331" y="5486400"/>
                </a:lnTo>
                <a:lnTo>
                  <a:pt x="10579675" y="5486400"/>
                </a:lnTo>
                <a:lnTo>
                  <a:pt x="10490187" y="5486400"/>
                </a:lnTo>
                <a:lnTo>
                  <a:pt x="10380887" y="5486400"/>
                </a:lnTo>
                <a:lnTo>
                  <a:pt x="10249793" y="5486400"/>
                </a:lnTo>
                <a:lnTo>
                  <a:pt x="10094923" y="5486400"/>
                </a:lnTo>
                <a:lnTo>
                  <a:pt x="9914297" y="5486400"/>
                </a:lnTo>
                <a:lnTo>
                  <a:pt x="9705933" y="5486400"/>
                </a:lnTo>
                <a:lnTo>
                  <a:pt x="9467850" y="5486400"/>
                </a:lnTo>
                <a:lnTo>
                  <a:pt x="9198067" y="5486400"/>
                </a:lnTo>
                <a:lnTo>
                  <a:pt x="8894601" y="5486400"/>
                </a:lnTo>
                <a:lnTo>
                  <a:pt x="8555473" y="5486400"/>
                </a:lnTo>
                <a:lnTo>
                  <a:pt x="8178701" y="5486400"/>
                </a:lnTo>
                <a:lnTo>
                  <a:pt x="7762303" y="5486400"/>
                </a:lnTo>
                <a:lnTo>
                  <a:pt x="7304299" y="5486400"/>
                </a:lnTo>
                <a:lnTo>
                  <a:pt x="6802706" y="5486400"/>
                </a:lnTo>
                <a:lnTo>
                  <a:pt x="6255544" y="5486400"/>
                </a:lnTo>
                <a:lnTo>
                  <a:pt x="5660831" y="5486400"/>
                </a:lnTo>
                <a:lnTo>
                  <a:pt x="5016587" y="5486400"/>
                </a:lnTo>
                <a:lnTo>
                  <a:pt x="4320830" y="5486400"/>
                </a:lnTo>
                <a:lnTo>
                  <a:pt x="3571578" y="5486400"/>
                </a:lnTo>
                <a:lnTo>
                  <a:pt x="2766850" y="5486400"/>
                </a:lnTo>
                <a:lnTo>
                  <a:pt x="1904666" y="5486400"/>
                </a:lnTo>
                <a:lnTo>
                  <a:pt x="983043" y="5486400"/>
                </a:lnTo>
                <a:lnTo>
                  <a:pt x="0" y="5486400"/>
                </a:lnTo>
                <a:lnTo>
                  <a:pt x="0" y="5485762"/>
                </a:lnTo>
                <a:lnTo>
                  <a:pt x="0" y="5481291"/>
                </a:lnTo>
                <a:lnTo>
                  <a:pt x="0" y="5469155"/>
                </a:lnTo>
                <a:lnTo>
                  <a:pt x="0" y="5445523"/>
                </a:lnTo>
                <a:lnTo>
                  <a:pt x="0" y="5406563"/>
                </a:lnTo>
                <a:lnTo>
                  <a:pt x="0" y="5348441"/>
                </a:lnTo>
                <a:lnTo>
                  <a:pt x="0" y="5267326"/>
                </a:lnTo>
                <a:lnTo>
                  <a:pt x="0" y="5216948"/>
                </a:lnTo>
                <a:lnTo>
                  <a:pt x="0" y="5159385"/>
                </a:lnTo>
                <a:lnTo>
                  <a:pt x="0" y="5094158"/>
                </a:lnTo>
                <a:lnTo>
                  <a:pt x="0" y="5020787"/>
                </a:lnTo>
                <a:lnTo>
                  <a:pt x="0" y="4938794"/>
                </a:lnTo>
                <a:lnTo>
                  <a:pt x="0" y="4847699"/>
                </a:lnTo>
                <a:lnTo>
                  <a:pt x="0" y="4747024"/>
                </a:lnTo>
                <a:lnTo>
                  <a:pt x="0" y="4636289"/>
                </a:lnTo>
                <a:lnTo>
                  <a:pt x="0" y="4515016"/>
                </a:lnTo>
                <a:lnTo>
                  <a:pt x="0" y="4382725"/>
                </a:lnTo>
                <a:lnTo>
                  <a:pt x="0" y="4238937"/>
                </a:lnTo>
                <a:lnTo>
                  <a:pt x="0" y="4083174"/>
                </a:lnTo>
                <a:lnTo>
                  <a:pt x="0" y="3914956"/>
                </a:lnTo>
                <a:lnTo>
                  <a:pt x="0" y="3733805"/>
                </a:lnTo>
                <a:lnTo>
                  <a:pt x="0" y="3539241"/>
                </a:lnTo>
                <a:lnTo>
                  <a:pt x="0" y="3330785"/>
                </a:lnTo>
                <a:lnTo>
                  <a:pt x="0" y="3107958"/>
                </a:lnTo>
                <a:lnTo>
                  <a:pt x="0" y="2870281"/>
                </a:lnTo>
                <a:lnTo>
                  <a:pt x="0" y="2764803"/>
                </a:lnTo>
                <a:cubicBezTo>
                  <a:pt x="0" y="2764803"/>
                  <a:pt x="0" y="2764803"/>
                  <a:pt x="5417391" y="2764803"/>
                </a:cubicBezTo>
                <a:cubicBezTo>
                  <a:pt x="5670139" y="2764803"/>
                  <a:pt x="5875198" y="2558403"/>
                  <a:pt x="5875198" y="2304003"/>
                </a:cubicBezTo>
                <a:cubicBezTo>
                  <a:pt x="5875198" y="2304003"/>
                  <a:pt x="5875198" y="2304003"/>
                  <a:pt x="5875198" y="0"/>
                </a:cubicBezTo>
                <a:close/>
              </a:path>
            </a:pathLst>
          </a:custGeom>
          <a:noFill/>
        </p:spPr>
        <p:txBody>
          <a:bodyPr wrap="square" lIns="0" tIns="0" rIns="0" bIns="0" anchor="t">
            <a:noAutofit/>
          </a:bodyPr>
          <a:lstStyle>
            <a:lvl1pPr marL="0" indent="0" algn="r" defTabSz="914400" rtl="0" eaLnBrk="1" latinLnBrk="0" hangingPunct="1">
              <a:lnSpc>
                <a:spcPct val="100000"/>
              </a:lnSpc>
              <a:spcBef>
                <a:spcPts val="0"/>
              </a:spcBef>
              <a:buFontTx/>
              <a:buNone/>
              <a:defRPr sz="1700"/>
            </a:lvl1pPr>
          </a:lstStyle>
          <a:p>
            <a:r>
              <a:rPr lang="nl-NL"/>
              <a:t>[Afbeelding]</a:t>
            </a:r>
          </a:p>
        </p:txBody>
      </p:sp>
      <p:sp>
        <p:nvSpPr>
          <p:cNvPr id="8" name="Logo {PHJU} (JU-Free)" descr="Inspectie van het Onderwijs. Ministerie van Onderwijs, Cultuur en Wetenschap">
            <a:extLst>
              <a:ext uri="{FF2B5EF4-FFF2-40B4-BE49-F238E27FC236}">
                <a16:creationId xmlns:a16="http://schemas.microsoft.com/office/drawing/2014/main" id="{F283B37D-61A1-0665-D68F-01C680EA8AD8}"/>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9" name="01_Title 5 (JU-Free)">
            <a:extLst>
              <a:ext uri="{FF2B5EF4-FFF2-40B4-BE49-F238E27FC236}">
                <a16:creationId xmlns:a16="http://schemas.microsoft.com/office/drawing/2014/main" id="{9C2D24AD-ACAC-EC17-2307-8EE3E5978C3A}"/>
              </a:ext>
            </a:extLst>
          </p:cNvPr>
          <p:cNvSpPr>
            <a:spLocks noGrp="1"/>
          </p:cNvSpPr>
          <p:nvPr>
            <p:ph type="title" hasCustomPrompt="1"/>
          </p:nvPr>
        </p:nvSpPr>
        <p:spPr bwMode="gray">
          <a:xfrm>
            <a:off x="685800" y="1587500"/>
            <a:ext cx="4864100" cy="1181100"/>
          </a:xfrm>
        </p:spPr>
        <p:txBody>
          <a:bodyPr/>
          <a:lstStyle>
            <a:lvl1pPr>
              <a:defRPr kumimoji="0" sz="3600" b="1" i="0" u="none" baseline="0">
                <a:solidFill>
                  <a:srgbClr val="42145F"/>
                </a:solidFill>
                <a:latin typeface="RijksSansTT" panose="020B0604020202020204" charset="0"/>
              </a:defRPr>
            </a:lvl1pPr>
          </a:lstStyle>
          <a:p>
            <a:r>
              <a:rPr lang="nl-NL" dirty="0"/>
              <a:t>[Titel]</a:t>
            </a:r>
          </a:p>
        </p:txBody>
      </p:sp>
      <p:sp>
        <p:nvSpPr>
          <p:cNvPr id="10" name="03_Subtitle 6[PHJU] (JU-Free)"/>
          <p:cNvSpPr>
            <a:spLocks noGrp="1"/>
          </p:cNvSpPr>
          <p:nvPr>
            <p:ph type="subTitle" idx="1" hasCustomPrompt="1"/>
          </p:nvPr>
        </p:nvSpPr>
        <p:spPr bwMode="gray">
          <a:xfrm>
            <a:off x="685800" y="2933700"/>
            <a:ext cx="4864100" cy="266700"/>
          </a:xfrm>
        </p:spPr>
        <p:txBody>
          <a:bodyPr/>
          <a:lstStyle>
            <a:lvl1pPr marL="0" indent="0" algn="l">
              <a:lnSpc>
                <a:spcPct val="100000"/>
              </a:lnSpc>
              <a:spcBef>
                <a:spcPts val="0"/>
              </a:spcBef>
              <a:buFont typeface="Arial" panose="020B0604020202020204" pitchFamily="34" charset="0"/>
              <a:buNone/>
              <a:defRPr sz="1600">
                <a:solidFill>
                  <a:srgbClr val="4214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1" name="04_Placeholder 7[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85800" y="3213100"/>
            <a:ext cx="4864100" cy="266700"/>
          </a:xfrm>
        </p:spPr>
        <p:txBody>
          <a:bodyPr/>
          <a:lstStyle>
            <a:lvl1pPr marL="0" indent="0">
              <a:lnSpc>
                <a:spcPct val="100000"/>
              </a:lnSpc>
              <a:spcBef>
                <a:spcPts val="0"/>
              </a:spcBef>
              <a:buNone/>
              <a:defRPr sz="1600">
                <a:solidFill>
                  <a:srgbClr val="42145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2994646616"/>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eldia+foto donkerblauw LB (H1)]">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107D0831-9313-08A1-49DC-C5F588230669}"/>
              </a:ext>
            </a:extLst>
          </p:cNvPr>
          <p:cNvSpPr>
            <a:spLocks/>
          </p:cNvSpPr>
          <p:nvPr userDrawn="1"/>
        </p:nvSpPr>
        <p:spPr bwMode="auto">
          <a:xfrm flipV="1">
            <a:off x="228600" y="1142999"/>
            <a:ext cx="5878800" cy="2768400"/>
          </a:xfrm>
          <a:custGeom>
            <a:avLst/>
            <a:gdLst>
              <a:gd name="T0" fmla="*/ 0 w 18480"/>
              <a:gd name="T1" fmla="*/ 8640 h 8640"/>
              <a:gd name="T2" fmla="*/ 18480 w 18480"/>
              <a:gd name="T3" fmla="*/ 8640 h 8640"/>
              <a:gd name="T4" fmla="*/ 18480 w 18480"/>
              <a:gd name="T5" fmla="*/ 1440 h 8640"/>
              <a:gd name="T6" fmla="*/ 17040 w 18480"/>
              <a:gd name="T7" fmla="*/ 0 h 8640"/>
              <a:gd name="T8" fmla="*/ 0 w 18480"/>
              <a:gd name="T9" fmla="*/ 0 h 8640"/>
              <a:gd name="T10" fmla="*/ 0 w 18480"/>
              <a:gd name="T11" fmla="*/ 8640 h 8640"/>
            </a:gdLst>
            <a:ahLst/>
            <a:cxnLst>
              <a:cxn ang="0">
                <a:pos x="T0" y="T1"/>
              </a:cxn>
              <a:cxn ang="0">
                <a:pos x="T2" y="T3"/>
              </a:cxn>
              <a:cxn ang="0">
                <a:pos x="T4" y="T5"/>
              </a:cxn>
              <a:cxn ang="0">
                <a:pos x="T6" y="T7"/>
              </a:cxn>
              <a:cxn ang="0">
                <a:pos x="T8" y="T9"/>
              </a:cxn>
              <a:cxn ang="0">
                <a:pos x="T10" y="T11"/>
              </a:cxn>
            </a:cxnLst>
            <a:rect l="0" t="0" r="r" b="b"/>
            <a:pathLst>
              <a:path w="18480" h="8640">
                <a:moveTo>
                  <a:pt x="0" y="8640"/>
                </a:moveTo>
                <a:cubicBezTo>
                  <a:pt x="18480" y="8640"/>
                  <a:pt x="18480" y="8640"/>
                  <a:pt x="18480" y="8640"/>
                </a:cubicBezTo>
                <a:cubicBezTo>
                  <a:pt x="18480" y="1440"/>
                  <a:pt x="18480" y="1440"/>
                  <a:pt x="18480" y="1440"/>
                </a:cubicBezTo>
                <a:cubicBezTo>
                  <a:pt x="18480" y="645"/>
                  <a:pt x="17835" y="0"/>
                  <a:pt x="17040" y="0"/>
                </a:cubicBezTo>
                <a:cubicBezTo>
                  <a:pt x="0" y="0"/>
                  <a:pt x="0" y="0"/>
                  <a:pt x="0" y="0"/>
                </a:cubicBezTo>
                <a:lnTo>
                  <a:pt x="0" y="8640"/>
                </a:lnTo>
                <a:close/>
              </a:path>
            </a:pathLst>
          </a:custGeom>
          <a:solidFill>
            <a:srgbClr val="01689B"/>
          </a:solidFill>
          <a:ln w="3175">
            <a:noFill/>
            <a:round/>
            <a:headEnd/>
            <a:tailEnd/>
          </a:ln>
        </p:spPr>
        <p:txBody>
          <a:bodyPr vert="horz" wrap="square" lIns="91440" tIns="45720" rIns="91440" bIns="45720" numCol="1" anchor="t" anchorCtr="0" compatLnSpc="1">
            <a:prstTxWarp prst="textNoShape">
              <a:avLst/>
            </a:prstTxWarp>
          </a:bodyPr>
          <a:lstStyle/>
          <a:p>
            <a:endParaRPr lang="nl-NL" dirty="0"/>
          </a:p>
        </p:txBody>
      </p:sp>
      <p:sp>
        <p:nvSpPr>
          <p:cNvPr id="2" name="Freeform 11 [PHJU]">
            <a:extLst>
              <a:ext uri="{FF2B5EF4-FFF2-40B4-BE49-F238E27FC236}">
                <a16:creationId xmlns:a16="http://schemas.microsoft.com/office/drawing/2014/main" id="{84120062-96F5-305A-2538-357E6051D14F}"/>
              </a:ext>
            </a:extLst>
          </p:cNvPr>
          <p:cNvSpPr>
            <a:spLocks noGrp="1"/>
          </p:cNvSpPr>
          <p:nvPr>
            <p:ph type="pic" sz="quarter" idx="1003" hasCustomPrompt="1"/>
          </p:nvPr>
        </p:nvSpPr>
        <p:spPr>
          <a:xfrm>
            <a:off x="228600" y="1143000"/>
            <a:ext cx="11734800" cy="5486400"/>
          </a:xfrm>
          <a:custGeom>
            <a:avLst/>
            <a:gdLst>
              <a:gd name="connsiteX0" fmla="*/ 5875198 w 11734800"/>
              <a:gd name="connsiteY0" fmla="*/ 0 h 5486400"/>
              <a:gd name="connsiteX1" fmla="*/ 11734800 w 11734800"/>
              <a:gd name="connsiteY1" fmla="*/ 0 h 5486400"/>
              <a:gd name="connsiteX2" fmla="*/ 11734800 w 11734800"/>
              <a:gd name="connsiteY2" fmla="*/ 1116 h 5486400"/>
              <a:gd name="connsiteX3" fmla="*/ 11734800 w 11734800"/>
              <a:gd name="connsiteY3" fmla="*/ 8930 h 5486400"/>
              <a:gd name="connsiteX4" fmla="*/ 11734800 w 11734800"/>
              <a:gd name="connsiteY4" fmla="*/ 30138 h 5486400"/>
              <a:gd name="connsiteX5" fmla="*/ 11734800 w 11734800"/>
              <a:gd name="connsiteY5" fmla="*/ 71438 h 5486400"/>
              <a:gd name="connsiteX6" fmla="*/ 11734800 w 11734800"/>
              <a:gd name="connsiteY6" fmla="*/ 101715 h 5486400"/>
              <a:gd name="connsiteX7" fmla="*/ 11734800 w 11734800"/>
              <a:gd name="connsiteY7" fmla="*/ 139527 h 5486400"/>
              <a:gd name="connsiteX8" fmla="*/ 11734800 w 11734800"/>
              <a:gd name="connsiteY8" fmla="*/ 185710 h 5486400"/>
              <a:gd name="connsiteX9" fmla="*/ 11734800 w 11734800"/>
              <a:gd name="connsiteY9" fmla="*/ 241102 h 5486400"/>
              <a:gd name="connsiteX10" fmla="*/ 11734800 w 11734800"/>
              <a:gd name="connsiteY10" fmla="*/ 306540 h 5486400"/>
              <a:gd name="connsiteX11" fmla="*/ 11734800 w 11734800"/>
              <a:gd name="connsiteY11" fmla="*/ 382860 h 5486400"/>
              <a:gd name="connsiteX12" fmla="*/ 11734800 w 11734800"/>
              <a:gd name="connsiteY12" fmla="*/ 470902 h 5486400"/>
              <a:gd name="connsiteX13" fmla="*/ 11734800 w 11734800"/>
              <a:gd name="connsiteY13" fmla="*/ 571500 h 5486400"/>
              <a:gd name="connsiteX14" fmla="*/ 11734800 w 11734800"/>
              <a:gd name="connsiteY14" fmla="*/ 685493 h 5486400"/>
              <a:gd name="connsiteX15" fmla="*/ 11734800 w 11734800"/>
              <a:gd name="connsiteY15" fmla="*/ 813718 h 5486400"/>
              <a:gd name="connsiteX16" fmla="*/ 11734800 w 11734800"/>
              <a:gd name="connsiteY16" fmla="*/ 957012 h 5486400"/>
              <a:gd name="connsiteX17" fmla="*/ 11734800 w 11734800"/>
              <a:gd name="connsiteY17" fmla="*/ 1116211 h 5486400"/>
              <a:gd name="connsiteX18" fmla="*/ 11734800 w 11734800"/>
              <a:gd name="connsiteY18" fmla="*/ 1292154 h 5486400"/>
              <a:gd name="connsiteX19" fmla="*/ 11734800 w 11734800"/>
              <a:gd name="connsiteY19" fmla="*/ 1485677 h 5486400"/>
              <a:gd name="connsiteX20" fmla="*/ 11734800 w 11734800"/>
              <a:gd name="connsiteY20" fmla="*/ 1697617 h 5486400"/>
              <a:gd name="connsiteX21" fmla="*/ 11734800 w 11734800"/>
              <a:gd name="connsiteY21" fmla="*/ 1928813 h 5486400"/>
              <a:gd name="connsiteX22" fmla="*/ 11734800 w 11734800"/>
              <a:gd name="connsiteY22" fmla="*/ 2180100 h 5486400"/>
              <a:gd name="connsiteX23" fmla="*/ 11734800 w 11734800"/>
              <a:gd name="connsiteY23" fmla="*/ 2452316 h 5486400"/>
              <a:gd name="connsiteX24" fmla="*/ 11734800 w 11734800"/>
              <a:gd name="connsiteY24" fmla="*/ 2746298 h 5486400"/>
              <a:gd name="connsiteX25" fmla="*/ 11734800 w 11734800"/>
              <a:gd name="connsiteY25" fmla="*/ 3062883 h 5486400"/>
              <a:gd name="connsiteX26" fmla="*/ 11734800 w 11734800"/>
              <a:gd name="connsiteY26" fmla="*/ 3402909 h 5486400"/>
              <a:gd name="connsiteX27" fmla="*/ 11734800 w 11734800"/>
              <a:gd name="connsiteY27" fmla="*/ 3767212 h 5486400"/>
              <a:gd name="connsiteX28" fmla="*/ 11734800 w 11734800"/>
              <a:gd name="connsiteY28" fmla="*/ 4156630 h 5486400"/>
              <a:gd name="connsiteX29" fmla="*/ 11734800 w 11734800"/>
              <a:gd name="connsiteY29" fmla="*/ 4572000 h 5486400"/>
              <a:gd name="connsiteX30" fmla="*/ 10820400 w 11734800"/>
              <a:gd name="connsiteY30" fmla="*/ 5486400 h 5486400"/>
              <a:gd name="connsiteX31" fmla="*/ 10817758 w 11734800"/>
              <a:gd name="connsiteY31" fmla="*/ 5486400 h 5486400"/>
              <a:gd name="connsiteX32" fmla="*/ 10799266 w 11734800"/>
              <a:gd name="connsiteY32" fmla="*/ 5486400 h 5486400"/>
              <a:gd name="connsiteX33" fmla="*/ 10749074 w 11734800"/>
              <a:gd name="connsiteY33" fmla="*/ 5486400 h 5486400"/>
              <a:gd name="connsiteX34" fmla="*/ 10651331 w 11734800"/>
              <a:gd name="connsiteY34" fmla="*/ 5486400 h 5486400"/>
              <a:gd name="connsiteX35" fmla="*/ 10579675 w 11734800"/>
              <a:gd name="connsiteY35" fmla="*/ 5486400 h 5486400"/>
              <a:gd name="connsiteX36" fmla="*/ 10490187 w 11734800"/>
              <a:gd name="connsiteY36" fmla="*/ 5486400 h 5486400"/>
              <a:gd name="connsiteX37" fmla="*/ 10380887 w 11734800"/>
              <a:gd name="connsiteY37" fmla="*/ 5486400 h 5486400"/>
              <a:gd name="connsiteX38" fmla="*/ 10249793 w 11734800"/>
              <a:gd name="connsiteY38" fmla="*/ 5486400 h 5486400"/>
              <a:gd name="connsiteX39" fmla="*/ 10094923 w 11734800"/>
              <a:gd name="connsiteY39" fmla="*/ 5486400 h 5486400"/>
              <a:gd name="connsiteX40" fmla="*/ 9914297 w 11734800"/>
              <a:gd name="connsiteY40" fmla="*/ 5486400 h 5486400"/>
              <a:gd name="connsiteX41" fmla="*/ 9705933 w 11734800"/>
              <a:gd name="connsiteY41" fmla="*/ 5486400 h 5486400"/>
              <a:gd name="connsiteX42" fmla="*/ 9467850 w 11734800"/>
              <a:gd name="connsiteY42" fmla="*/ 5486400 h 5486400"/>
              <a:gd name="connsiteX43" fmla="*/ 9198067 w 11734800"/>
              <a:gd name="connsiteY43" fmla="*/ 5486400 h 5486400"/>
              <a:gd name="connsiteX44" fmla="*/ 8894601 w 11734800"/>
              <a:gd name="connsiteY44" fmla="*/ 5486400 h 5486400"/>
              <a:gd name="connsiteX45" fmla="*/ 8555473 w 11734800"/>
              <a:gd name="connsiteY45" fmla="*/ 5486400 h 5486400"/>
              <a:gd name="connsiteX46" fmla="*/ 8178701 w 11734800"/>
              <a:gd name="connsiteY46" fmla="*/ 5486400 h 5486400"/>
              <a:gd name="connsiteX47" fmla="*/ 7762303 w 11734800"/>
              <a:gd name="connsiteY47" fmla="*/ 5486400 h 5486400"/>
              <a:gd name="connsiteX48" fmla="*/ 7304299 w 11734800"/>
              <a:gd name="connsiteY48" fmla="*/ 5486400 h 5486400"/>
              <a:gd name="connsiteX49" fmla="*/ 6802706 w 11734800"/>
              <a:gd name="connsiteY49" fmla="*/ 5486400 h 5486400"/>
              <a:gd name="connsiteX50" fmla="*/ 6255544 w 11734800"/>
              <a:gd name="connsiteY50" fmla="*/ 5486400 h 5486400"/>
              <a:gd name="connsiteX51" fmla="*/ 5660831 w 11734800"/>
              <a:gd name="connsiteY51" fmla="*/ 5486400 h 5486400"/>
              <a:gd name="connsiteX52" fmla="*/ 5016587 w 11734800"/>
              <a:gd name="connsiteY52" fmla="*/ 5486400 h 5486400"/>
              <a:gd name="connsiteX53" fmla="*/ 4320830 w 11734800"/>
              <a:gd name="connsiteY53" fmla="*/ 5486400 h 5486400"/>
              <a:gd name="connsiteX54" fmla="*/ 3571578 w 11734800"/>
              <a:gd name="connsiteY54" fmla="*/ 5486400 h 5486400"/>
              <a:gd name="connsiteX55" fmla="*/ 2766850 w 11734800"/>
              <a:gd name="connsiteY55" fmla="*/ 5486400 h 5486400"/>
              <a:gd name="connsiteX56" fmla="*/ 1904666 w 11734800"/>
              <a:gd name="connsiteY56" fmla="*/ 5486400 h 5486400"/>
              <a:gd name="connsiteX57" fmla="*/ 983043 w 11734800"/>
              <a:gd name="connsiteY57" fmla="*/ 5486400 h 5486400"/>
              <a:gd name="connsiteX58" fmla="*/ 0 w 11734800"/>
              <a:gd name="connsiteY58" fmla="*/ 5486400 h 5486400"/>
              <a:gd name="connsiteX59" fmla="*/ 0 w 11734800"/>
              <a:gd name="connsiteY59" fmla="*/ 5485762 h 5486400"/>
              <a:gd name="connsiteX60" fmla="*/ 0 w 11734800"/>
              <a:gd name="connsiteY60" fmla="*/ 5481291 h 5486400"/>
              <a:gd name="connsiteX61" fmla="*/ 0 w 11734800"/>
              <a:gd name="connsiteY61" fmla="*/ 5469155 h 5486400"/>
              <a:gd name="connsiteX62" fmla="*/ 0 w 11734800"/>
              <a:gd name="connsiteY62" fmla="*/ 5445523 h 5486400"/>
              <a:gd name="connsiteX63" fmla="*/ 0 w 11734800"/>
              <a:gd name="connsiteY63" fmla="*/ 5406563 h 5486400"/>
              <a:gd name="connsiteX64" fmla="*/ 0 w 11734800"/>
              <a:gd name="connsiteY64" fmla="*/ 5348441 h 5486400"/>
              <a:gd name="connsiteX65" fmla="*/ 0 w 11734800"/>
              <a:gd name="connsiteY65" fmla="*/ 5267326 h 5486400"/>
              <a:gd name="connsiteX66" fmla="*/ 0 w 11734800"/>
              <a:gd name="connsiteY66" fmla="*/ 5216948 h 5486400"/>
              <a:gd name="connsiteX67" fmla="*/ 0 w 11734800"/>
              <a:gd name="connsiteY67" fmla="*/ 5159385 h 5486400"/>
              <a:gd name="connsiteX68" fmla="*/ 0 w 11734800"/>
              <a:gd name="connsiteY68" fmla="*/ 5094158 h 5486400"/>
              <a:gd name="connsiteX69" fmla="*/ 0 w 11734800"/>
              <a:gd name="connsiteY69" fmla="*/ 5020787 h 5486400"/>
              <a:gd name="connsiteX70" fmla="*/ 0 w 11734800"/>
              <a:gd name="connsiteY70" fmla="*/ 4938794 h 5486400"/>
              <a:gd name="connsiteX71" fmla="*/ 0 w 11734800"/>
              <a:gd name="connsiteY71" fmla="*/ 4847699 h 5486400"/>
              <a:gd name="connsiteX72" fmla="*/ 0 w 11734800"/>
              <a:gd name="connsiteY72" fmla="*/ 4747024 h 5486400"/>
              <a:gd name="connsiteX73" fmla="*/ 0 w 11734800"/>
              <a:gd name="connsiteY73" fmla="*/ 4636289 h 5486400"/>
              <a:gd name="connsiteX74" fmla="*/ 0 w 11734800"/>
              <a:gd name="connsiteY74" fmla="*/ 4515016 h 5486400"/>
              <a:gd name="connsiteX75" fmla="*/ 0 w 11734800"/>
              <a:gd name="connsiteY75" fmla="*/ 4382725 h 5486400"/>
              <a:gd name="connsiteX76" fmla="*/ 0 w 11734800"/>
              <a:gd name="connsiteY76" fmla="*/ 4238937 h 5486400"/>
              <a:gd name="connsiteX77" fmla="*/ 0 w 11734800"/>
              <a:gd name="connsiteY77" fmla="*/ 4083174 h 5486400"/>
              <a:gd name="connsiteX78" fmla="*/ 0 w 11734800"/>
              <a:gd name="connsiteY78" fmla="*/ 3914956 h 5486400"/>
              <a:gd name="connsiteX79" fmla="*/ 0 w 11734800"/>
              <a:gd name="connsiteY79" fmla="*/ 3733805 h 5486400"/>
              <a:gd name="connsiteX80" fmla="*/ 0 w 11734800"/>
              <a:gd name="connsiteY80" fmla="*/ 3539241 h 5486400"/>
              <a:gd name="connsiteX81" fmla="*/ 0 w 11734800"/>
              <a:gd name="connsiteY81" fmla="*/ 3330785 h 5486400"/>
              <a:gd name="connsiteX82" fmla="*/ 0 w 11734800"/>
              <a:gd name="connsiteY82" fmla="*/ 3107958 h 5486400"/>
              <a:gd name="connsiteX83" fmla="*/ 0 w 11734800"/>
              <a:gd name="connsiteY83" fmla="*/ 2870281 h 5486400"/>
              <a:gd name="connsiteX84" fmla="*/ 0 w 11734800"/>
              <a:gd name="connsiteY84" fmla="*/ 2764803 h 5486400"/>
              <a:gd name="connsiteX85" fmla="*/ 5417391 w 11734800"/>
              <a:gd name="connsiteY85" fmla="*/ 2764803 h 5486400"/>
              <a:gd name="connsiteX86" fmla="*/ 5875198 w 11734800"/>
              <a:gd name="connsiteY86" fmla="*/ 2304003 h 5486400"/>
              <a:gd name="connsiteX87" fmla="*/ 5875198 w 11734800"/>
              <a:gd name="connsiteY87" fmla="*/ 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11734800" h="5486400">
                <a:moveTo>
                  <a:pt x="5875198" y="0"/>
                </a:moveTo>
                <a:lnTo>
                  <a:pt x="11734800" y="0"/>
                </a:lnTo>
                <a:lnTo>
                  <a:pt x="11734800" y="1116"/>
                </a:lnTo>
                <a:lnTo>
                  <a:pt x="11734800" y="8930"/>
                </a:lnTo>
                <a:lnTo>
                  <a:pt x="11734800" y="30138"/>
                </a:lnTo>
                <a:lnTo>
                  <a:pt x="11734800" y="71438"/>
                </a:lnTo>
                <a:lnTo>
                  <a:pt x="11734800" y="101715"/>
                </a:lnTo>
                <a:lnTo>
                  <a:pt x="11734800" y="139527"/>
                </a:lnTo>
                <a:lnTo>
                  <a:pt x="11734800" y="185710"/>
                </a:lnTo>
                <a:lnTo>
                  <a:pt x="11734800" y="241102"/>
                </a:lnTo>
                <a:lnTo>
                  <a:pt x="11734800" y="306540"/>
                </a:lnTo>
                <a:lnTo>
                  <a:pt x="11734800" y="382860"/>
                </a:lnTo>
                <a:lnTo>
                  <a:pt x="11734800" y="470902"/>
                </a:lnTo>
                <a:lnTo>
                  <a:pt x="11734800" y="571500"/>
                </a:lnTo>
                <a:lnTo>
                  <a:pt x="11734800" y="685493"/>
                </a:lnTo>
                <a:lnTo>
                  <a:pt x="11734800" y="813718"/>
                </a:lnTo>
                <a:lnTo>
                  <a:pt x="11734800" y="957012"/>
                </a:lnTo>
                <a:lnTo>
                  <a:pt x="11734800" y="1116211"/>
                </a:lnTo>
                <a:lnTo>
                  <a:pt x="11734800" y="1292154"/>
                </a:lnTo>
                <a:lnTo>
                  <a:pt x="11734800" y="1485677"/>
                </a:lnTo>
                <a:lnTo>
                  <a:pt x="11734800" y="1697617"/>
                </a:lnTo>
                <a:lnTo>
                  <a:pt x="11734800" y="1928813"/>
                </a:lnTo>
                <a:lnTo>
                  <a:pt x="11734800" y="2180100"/>
                </a:lnTo>
                <a:lnTo>
                  <a:pt x="11734800" y="2452316"/>
                </a:lnTo>
                <a:lnTo>
                  <a:pt x="11734800" y="2746298"/>
                </a:lnTo>
                <a:lnTo>
                  <a:pt x="11734800" y="3062883"/>
                </a:lnTo>
                <a:lnTo>
                  <a:pt x="11734800" y="3402909"/>
                </a:lnTo>
                <a:lnTo>
                  <a:pt x="11734800" y="3767212"/>
                </a:lnTo>
                <a:lnTo>
                  <a:pt x="11734800" y="4156630"/>
                </a:lnTo>
                <a:lnTo>
                  <a:pt x="11734800" y="4572000"/>
                </a:lnTo>
                <a:cubicBezTo>
                  <a:pt x="11734800" y="5077143"/>
                  <a:pt x="11325542" y="5486400"/>
                  <a:pt x="10820400" y="5486400"/>
                </a:cubicBezTo>
                <a:lnTo>
                  <a:pt x="10817758" y="5486400"/>
                </a:lnTo>
                <a:lnTo>
                  <a:pt x="10799266" y="5486400"/>
                </a:lnTo>
                <a:lnTo>
                  <a:pt x="10749074" y="5486400"/>
                </a:lnTo>
                <a:lnTo>
                  <a:pt x="10651331" y="5486400"/>
                </a:lnTo>
                <a:lnTo>
                  <a:pt x="10579675" y="5486400"/>
                </a:lnTo>
                <a:lnTo>
                  <a:pt x="10490187" y="5486400"/>
                </a:lnTo>
                <a:lnTo>
                  <a:pt x="10380887" y="5486400"/>
                </a:lnTo>
                <a:lnTo>
                  <a:pt x="10249793" y="5486400"/>
                </a:lnTo>
                <a:lnTo>
                  <a:pt x="10094923" y="5486400"/>
                </a:lnTo>
                <a:lnTo>
                  <a:pt x="9914297" y="5486400"/>
                </a:lnTo>
                <a:lnTo>
                  <a:pt x="9705933" y="5486400"/>
                </a:lnTo>
                <a:lnTo>
                  <a:pt x="9467850" y="5486400"/>
                </a:lnTo>
                <a:lnTo>
                  <a:pt x="9198067" y="5486400"/>
                </a:lnTo>
                <a:lnTo>
                  <a:pt x="8894601" y="5486400"/>
                </a:lnTo>
                <a:lnTo>
                  <a:pt x="8555473" y="5486400"/>
                </a:lnTo>
                <a:lnTo>
                  <a:pt x="8178701" y="5486400"/>
                </a:lnTo>
                <a:lnTo>
                  <a:pt x="7762303" y="5486400"/>
                </a:lnTo>
                <a:lnTo>
                  <a:pt x="7304299" y="5486400"/>
                </a:lnTo>
                <a:lnTo>
                  <a:pt x="6802706" y="5486400"/>
                </a:lnTo>
                <a:lnTo>
                  <a:pt x="6255544" y="5486400"/>
                </a:lnTo>
                <a:lnTo>
                  <a:pt x="5660831" y="5486400"/>
                </a:lnTo>
                <a:lnTo>
                  <a:pt x="5016587" y="5486400"/>
                </a:lnTo>
                <a:lnTo>
                  <a:pt x="4320830" y="5486400"/>
                </a:lnTo>
                <a:lnTo>
                  <a:pt x="3571578" y="5486400"/>
                </a:lnTo>
                <a:lnTo>
                  <a:pt x="2766850" y="5486400"/>
                </a:lnTo>
                <a:lnTo>
                  <a:pt x="1904666" y="5486400"/>
                </a:lnTo>
                <a:lnTo>
                  <a:pt x="983043" y="5486400"/>
                </a:lnTo>
                <a:lnTo>
                  <a:pt x="0" y="5486400"/>
                </a:lnTo>
                <a:lnTo>
                  <a:pt x="0" y="5485762"/>
                </a:lnTo>
                <a:lnTo>
                  <a:pt x="0" y="5481291"/>
                </a:lnTo>
                <a:lnTo>
                  <a:pt x="0" y="5469155"/>
                </a:lnTo>
                <a:lnTo>
                  <a:pt x="0" y="5445523"/>
                </a:lnTo>
                <a:lnTo>
                  <a:pt x="0" y="5406563"/>
                </a:lnTo>
                <a:lnTo>
                  <a:pt x="0" y="5348441"/>
                </a:lnTo>
                <a:lnTo>
                  <a:pt x="0" y="5267326"/>
                </a:lnTo>
                <a:lnTo>
                  <a:pt x="0" y="5216948"/>
                </a:lnTo>
                <a:lnTo>
                  <a:pt x="0" y="5159385"/>
                </a:lnTo>
                <a:lnTo>
                  <a:pt x="0" y="5094158"/>
                </a:lnTo>
                <a:lnTo>
                  <a:pt x="0" y="5020787"/>
                </a:lnTo>
                <a:lnTo>
                  <a:pt x="0" y="4938794"/>
                </a:lnTo>
                <a:lnTo>
                  <a:pt x="0" y="4847699"/>
                </a:lnTo>
                <a:lnTo>
                  <a:pt x="0" y="4747024"/>
                </a:lnTo>
                <a:lnTo>
                  <a:pt x="0" y="4636289"/>
                </a:lnTo>
                <a:lnTo>
                  <a:pt x="0" y="4515016"/>
                </a:lnTo>
                <a:lnTo>
                  <a:pt x="0" y="4382725"/>
                </a:lnTo>
                <a:lnTo>
                  <a:pt x="0" y="4238937"/>
                </a:lnTo>
                <a:lnTo>
                  <a:pt x="0" y="4083174"/>
                </a:lnTo>
                <a:lnTo>
                  <a:pt x="0" y="3914956"/>
                </a:lnTo>
                <a:lnTo>
                  <a:pt x="0" y="3733805"/>
                </a:lnTo>
                <a:lnTo>
                  <a:pt x="0" y="3539241"/>
                </a:lnTo>
                <a:lnTo>
                  <a:pt x="0" y="3330785"/>
                </a:lnTo>
                <a:lnTo>
                  <a:pt x="0" y="3107958"/>
                </a:lnTo>
                <a:lnTo>
                  <a:pt x="0" y="2870281"/>
                </a:lnTo>
                <a:lnTo>
                  <a:pt x="0" y="2764803"/>
                </a:lnTo>
                <a:cubicBezTo>
                  <a:pt x="0" y="2764803"/>
                  <a:pt x="0" y="2764803"/>
                  <a:pt x="5417391" y="2764803"/>
                </a:cubicBezTo>
                <a:cubicBezTo>
                  <a:pt x="5670139" y="2764803"/>
                  <a:pt x="5875198" y="2558403"/>
                  <a:pt x="5875198" y="2304003"/>
                </a:cubicBezTo>
                <a:cubicBezTo>
                  <a:pt x="5875198" y="2304003"/>
                  <a:pt x="5875198" y="2304003"/>
                  <a:pt x="5875198" y="0"/>
                </a:cubicBezTo>
                <a:close/>
              </a:path>
            </a:pathLst>
          </a:custGeom>
          <a:noFill/>
        </p:spPr>
        <p:txBody>
          <a:bodyPr wrap="square" lIns="0" tIns="0" rIns="0" bIns="0" anchor="t">
            <a:noAutofit/>
          </a:bodyPr>
          <a:lstStyle>
            <a:lvl1pPr marL="0" indent="0" algn="r" defTabSz="914400" rtl="0" eaLnBrk="1" latinLnBrk="0" hangingPunct="1">
              <a:lnSpc>
                <a:spcPct val="100000"/>
              </a:lnSpc>
              <a:spcBef>
                <a:spcPts val="0"/>
              </a:spcBef>
              <a:buFontTx/>
              <a:buNone/>
              <a:defRPr sz="1700"/>
            </a:lvl1pPr>
          </a:lstStyle>
          <a:p>
            <a:r>
              <a:rPr lang="nl-NL"/>
              <a:t>[Afbeelding]</a:t>
            </a:r>
          </a:p>
        </p:txBody>
      </p:sp>
      <p:sp>
        <p:nvSpPr>
          <p:cNvPr id="8" name="Logo {PHJU} (JU-Free)" descr="Inspectie van het Onderwijs. Ministerie van Onderwijs, Cultuur en Wetenschap">
            <a:extLst>
              <a:ext uri="{FF2B5EF4-FFF2-40B4-BE49-F238E27FC236}">
                <a16:creationId xmlns:a16="http://schemas.microsoft.com/office/drawing/2014/main" id="{F283B37D-61A1-0665-D68F-01C680EA8AD8}"/>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9" name="01_Title 5 (JU-Free)">
            <a:extLst>
              <a:ext uri="{FF2B5EF4-FFF2-40B4-BE49-F238E27FC236}">
                <a16:creationId xmlns:a16="http://schemas.microsoft.com/office/drawing/2014/main" id="{9C2D24AD-ACAC-EC17-2307-8EE3E5978C3A}"/>
              </a:ext>
            </a:extLst>
          </p:cNvPr>
          <p:cNvSpPr>
            <a:spLocks noGrp="1"/>
          </p:cNvSpPr>
          <p:nvPr>
            <p:ph type="title" hasCustomPrompt="1"/>
          </p:nvPr>
        </p:nvSpPr>
        <p:spPr bwMode="gray">
          <a:xfrm>
            <a:off x="685800" y="1587500"/>
            <a:ext cx="4864100" cy="1181100"/>
          </a:xfrm>
        </p:spPr>
        <p:txBody>
          <a:bodyPr/>
          <a:lstStyle>
            <a:lvl1pPr>
              <a:defRPr kumimoji="0" sz="3600" b="1" i="0" u="none" baseline="0">
                <a:solidFill>
                  <a:srgbClr val="FFFFFF"/>
                </a:solidFill>
                <a:latin typeface="RijksSansTT" panose="020B0604020202020204" charset="0"/>
              </a:defRPr>
            </a:lvl1pPr>
          </a:lstStyle>
          <a:p>
            <a:r>
              <a:rPr lang="nl-NL" dirty="0"/>
              <a:t>[Titel]</a:t>
            </a:r>
          </a:p>
        </p:txBody>
      </p:sp>
      <p:sp>
        <p:nvSpPr>
          <p:cNvPr id="10" name="03_Subtitle 6[PHJU] (JU-Free)"/>
          <p:cNvSpPr>
            <a:spLocks noGrp="1"/>
          </p:cNvSpPr>
          <p:nvPr>
            <p:ph type="subTitle" idx="1" hasCustomPrompt="1"/>
          </p:nvPr>
        </p:nvSpPr>
        <p:spPr bwMode="gray">
          <a:xfrm>
            <a:off x="685800" y="2933700"/>
            <a:ext cx="4864100" cy="266700"/>
          </a:xfrm>
        </p:spPr>
        <p:txBody>
          <a:bodyPr/>
          <a:lstStyle>
            <a:lvl1pPr marL="0" indent="0" algn="l">
              <a:lnSpc>
                <a:spcPct val="100000"/>
              </a:lnSpc>
              <a:spcBef>
                <a:spcPts val="0"/>
              </a:spcBef>
              <a:buFont typeface="Arial" panose="020B0604020202020204" pitchFamily="34" charset="0"/>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1" name="04_Placeholder 7[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85800" y="3213100"/>
            <a:ext cx="4864100" cy="266700"/>
          </a:xfrm>
        </p:spPr>
        <p:txBody>
          <a:bodyPr/>
          <a:lstStyle>
            <a:lvl1pPr marL="0" indent="0">
              <a:lnSpc>
                <a:spcPct val="100000"/>
              </a:lnSpc>
              <a:spcBef>
                <a:spcPts val="0"/>
              </a:spcBef>
              <a:buNone/>
              <a:defRPr sz="1600">
                <a:solidFill>
                  <a:srgbClr val="FFFFF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2573132665"/>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oud (H2)]">
    <p:spTree>
      <p:nvGrpSpPr>
        <p:cNvPr id="1" name=""/>
        <p:cNvGrpSpPr/>
        <p:nvPr/>
      </p:nvGrpSpPr>
      <p:grpSpPr>
        <a:xfrm>
          <a:off x="0" y="0"/>
          <a:ext cx="0" cy="0"/>
          <a:chOff x="0" y="0"/>
          <a:chExt cx="0" cy="0"/>
        </a:xfrm>
      </p:grpSpPr>
      <p:sp>
        <p:nvSpPr>
          <p:cNvPr id="12" name="Frame 1">
            <a:extLst>
              <a:ext uri="{FF2B5EF4-FFF2-40B4-BE49-F238E27FC236}">
                <a16:creationId xmlns:a16="http://schemas.microsoft.com/office/drawing/2014/main" id="{6E35DC26-1F58-0938-DCD8-D7F3726A1B6C}"/>
              </a:ext>
              <a:ext uri="{C183D7F6-B498-43B3-948B-1728B52AA6E4}">
                <adec:decorative xmlns:adec="http://schemas.microsoft.com/office/drawing/2017/decorative" val="1"/>
              </a:ext>
            </a:extLst>
          </p:cNvPr>
          <p:cNvSpPr>
            <a:spLocks/>
          </p:cNvSpPr>
          <p:nvPr userDrawn="1"/>
        </p:nvSpPr>
        <p:spPr bwMode="gray">
          <a:xfrm>
            <a:off x="228600" y="228600"/>
            <a:ext cx="11734800" cy="6172200"/>
          </a:xfrm>
          <a:custGeom>
            <a:avLst/>
            <a:gdLst>
              <a:gd name="T0" fmla="*/ 0 w 36960"/>
              <a:gd name="T1" fmla="*/ 0 h 19440"/>
              <a:gd name="T2" fmla="*/ 0 w 36960"/>
              <a:gd name="T3" fmla="*/ 19440 h 19440"/>
              <a:gd name="T4" fmla="*/ 36960 w 36960"/>
              <a:gd name="T5" fmla="*/ 19440 h 19440"/>
              <a:gd name="T6" fmla="*/ 36960 w 36960"/>
              <a:gd name="T7" fmla="*/ 2880 h 19440"/>
              <a:gd name="T8" fmla="*/ 34080 w 36960"/>
              <a:gd name="T9" fmla="*/ 0 h 19440"/>
              <a:gd name="T10" fmla="*/ 0 w 36960"/>
              <a:gd name="T11" fmla="*/ 0 h 19440"/>
            </a:gdLst>
            <a:ahLst/>
            <a:cxnLst>
              <a:cxn ang="0">
                <a:pos x="T0" y="T1"/>
              </a:cxn>
              <a:cxn ang="0">
                <a:pos x="T2" y="T3"/>
              </a:cxn>
              <a:cxn ang="0">
                <a:pos x="T4" y="T5"/>
              </a:cxn>
              <a:cxn ang="0">
                <a:pos x="T6" y="T7"/>
              </a:cxn>
              <a:cxn ang="0">
                <a:pos x="T8" y="T9"/>
              </a:cxn>
              <a:cxn ang="0">
                <a:pos x="T10" y="T11"/>
              </a:cxn>
            </a:cxnLst>
            <a:rect l="0" t="0" r="r" b="b"/>
            <a:pathLst>
              <a:path w="36960" h="19440">
                <a:moveTo>
                  <a:pt x="0" y="0"/>
                </a:moveTo>
                <a:cubicBezTo>
                  <a:pt x="0" y="19440"/>
                  <a:pt x="0" y="19440"/>
                  <a:pt x="0" y="19440"/>
                </a:cubicBezTo>
                <a:cubicBezTo>
                  <a:pt x="36960" y="19440"/>
                  <a:pt x="36960" y="19440"/>
                  <a:pt x="36960" y="19440"/>
                </a:cubicBezTo>
                <a:cubicBezTo>
                  <a:pt x="36960" y="2880"/>
                  <a:pt x="36960" y="2880"/>
                  <a:pt x="36960" y="2880"/>
                </a:cubicBezTo>
                <a:cubicBezTo>
                  <a:pt x="36960" y="1289"/>
                  <a:pt x="35671" y="0"/>
                  <a:pt x="34080" y="0"/>
                </a:cubicBezTo>
                <a:lnTo>
                  <a:pt x="0" y="0"/>
                </a:lnTo>
                <a:close/>
              </a:path>
            </a:pathLst>
          </a:custGeom>
          <a:solidFill>
            <a:srgbClr val="E3DCE7"/>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21" name="Date Placeholder 5">
            <a:extLst>
              <a:ext uri="{FF2B5EF4-FFF2-40B4-BE49-F238E27FC236}">
                <a16:creationId xmlns:a16="http://schemas.microsoft.com/office/drawing/2014/main" id="{3DABB6E1-EFA5-3689-31D9-2FFAD418BF3F}"/>
              </a:ext>
            </a:extLst>
          </p:cNvPr>
          <p:cNvSpPr>
            <a:spLocks noGrp="1"/>
          </p:cNvSpPr>
          <p:nvPr userDrawn="1"/>
        </p:nvSpPr>
        <p:spPr bwMode="gray">
          <a:xfrm>
            <a:off x="3073400" y="6553200"/>
            <a:ext cx="762000" cy="254000"/>
          </a:xfrm>
          <a:prstGeom prst="rect">
            <a:avLst/>
          </a:prstGeom>
        </p:spPr>
        <p:txBody>
          <a:bodyPr vert="horz" lIns="0" tIns="0" rIns="0" bIns="0" rtlCol="0" anchor="t">
            <a:noAutofit/>
          </a:bodyPr>
          <a:lstStyle>
            <a:defPPr lvl="0">
              <a:defRPr lang="nl-NL"/>
            </a:defPPr>
            <a:lvl1pPr marL="0" lvl="1" algn="r" defTabSz="914400" rtl="0" eaLnBrk="1" latinLnBrk="0" hangingPunct="1">
              <a:defRPr sz="700" kern="1200">
                <a:solidFill>
                  <a:schemeClr val="tx1"/>
                </a:solidFill>
                <a:latin typeface="+mn-lt"/>
                <a:ea typeface="+mn-ea"/>
                <a:cs typeface="+mn-cs"/>
              </a:defRPr>
            </a:lvl1pPr>
            <a:lvl2pPr marL="457200" lvl="2" algn="l" defTabSz="914400" rtl="0" eaLnBrk="1" latinLnBrk="0" hangingPunct="1">
              <a:defRPr sz="1800" kern="1200">
                <a:solidFill>
                  <a:schemeClr val="tx1"/>
                </a:solidFill>
                <a:latin typeface="+mn-lt"/>
                <a:ea typeface="+mn-ea"/>
                <a:cs typeface="+mn-cs"/>
              </a:defRPr>
            </a:lvl2pPr>
            <a:lvl3pPr marL="914400" lvl="3" algn="l" defTabSz="914400" rtl="0" eaLnBrk="1" latinLnBrk="0" hangingPunct="1">
              <a:defRPr sz="1800" kern="1200">
                <a:solidFill>
                  <a:schemeClr val="tx1"/>
                </a:solidFill>
                <a:latin typeface="+mn-lt"/>
                <a:ea typeface="+mn-ea"/>
                <a:cs typeface="+mn-cs"/>
              </a:defRPr>
            </a:lvl3pPr>
            <a:lvl4pPr marL="1371600" lvl="4"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E8C6A55-D52A-49F9-A434-1C257A66B6D6}" type="datetime4">
              <a:rPr lang="nl-NL" smtClean="0"/>
              <a:pPr/>
              <a:t>5 juni 2026</a:t>
            </a:fld>
            <a:endParaRPr lang="nl-NL" dirty="0"/>
          </a:p>
        </p:txBody>
      </p:sp>
      <p:sp>
        <p:nvSpPr>
          <p:cNvPr id="3" name="01_***Title 2 (JU-Free)">
            <a:extLst>
              <a:ext uri="{FF2B5EF4-FFF2-40B4-BE49-F238E27FC236}">
                <a16:creationId xmlns:a16="http://schemas.microsoft.com/office/drawing/2014/main" id="{7AC6B2DF-9FE8-13CD-615E-E45B3F15DE4D}"/>
              </a:ext>
            </a:extLst>
          </p:cNvPr>
          <p:cNvSpPr>
            <a:spLocks noGrp="1"/>
          </p:cNvSpPr>
          <p:nvPr>
            <p:ph type="title" hasCustomPrompt="1"/>
          </p:nvPr>
        </p:nvSpPr>
        <p:spPr bwMode="gray">
          <a:xfrm>
            <a:off x="685800" y="1397000"/>
            <a:ext cx="5041900" cy="901700"/>
          </a:xfrm>
        </p:spPr>
        <p:txBody>
          <a:bodyPr/>
          <a:lstStyle>
            <a:lvl1pPr>
              <a:defRPr kumimoji="0" sz="3600" b="1" i="0" u="none" baseline="0">
                <a:solidFill>
                  <a:schemeClr val="tx1">
                    <a:lumMod val="100000"/>
                  </a:schemeClr>
                </a:solidFill>
                <a:latin typeface="RijksSansTT" panose="020B0604020202020204" charset="0"/>
              </a:defRPr>
            </a:lvl1pPr>
          </a:lstStyle>
          <a:p>
            <a:r>
              <a:rPr lang="nl-NL"/>
              <a:t>[Inhoud]</a:t>
            </a:r>
            <a:endParaRPr lang="nl-NL" dirty="0"/>
          </a:p>
        </p:txBody>
      </p:sp>
      <p:sp>
        <p:nvSpPr>
          <p:cNvPr id="7" name="03_Content Placeholder 4[PHJU] (JU-Free)"/>
          <p:cNvSpPr>
            <a:spLocks noGrp="1"/>
          </p:cNvSpPr>
          <p:nvPr>
            <p:ph idx="1" hasCustomPrompt="1"/>
          </p:nvPr>
        </p:nvSpPr>
        <p:spPr bwMode="gray">
          <a:xfrm>
            <a:off x="685800" y="2265555"/>
            <a:ext cx="5041900" cy="4013200"/>
          </a:xfrm>
        </p:spPr>
        <p:txBody>
          <a:bodyPr/>
          <a:lstStyle>
            <a:lvl1pPr marL="324000" indent="-324000">
              <a:spcBef>
                <a:spcPts val="1900"/>
              </a:spcBef>
              <a:buFont typeface="+mj-lt"/>
              <a:buAutoNum type="arabicPeriod"/>
              <a:defRPr baseline="0"/>
            </a:lvl1pPr>
            <a:lvl2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2pPr>
            <a:lvl3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3pPr>
            <a:lvl4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4pPr>
            <a:lvl5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5pPr>
            <a:lvl6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6pPr>
            <a:lvl7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7pPr>
            <a:lvl8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8pPr>
            <a:lvl9pPr marL="0" marR="0" indent="0" algn="l" fontAlgn="auto">
              <a:lnSpc>
                <a:spcPct val="105000"/>
              </a:lnSpc>
              <a:spcBef>
                <a:spcPts val="0"/>
              </a:spcBef>
              <a:spcAft>
                <a:spcPts val="0"/>
              </a:spcAft>
              <a:buFontTx/>
              <a:buNone/>
              <a:defRPr kumimoji="0" sz="1700" b="0" i="0" u="none" baseline="0">
                <a:solidFill>
                  <a:schemeClr val="tx1">
                    <a:lumMod val="100000"/>
                  </a:schemeClr>
                </a:solidFill>
                <a:latin typeface="RijksSansTT Light" panose="020B0404010101010104" pitchFamily="34" charset="0"/>
              </a:defRPr>
            </a:lvl9pPr>
          </a:lstStyle>
          <a:p>
            <a:pPr lvl="0"/>
            <a:r>
              <a:rPr lang="nl-NL"/>
              <a:t>[Tekst]</a:t>
            </a:r>
            <a:endParaRPr lang="nl-NL" dirty="0"/>
          </a:p>
        </p:txBody>
      </p:sp>
      <p:sp>
        <p:nvSpPr>
          <p:cNvPr id="8" name="Freeform 3 [PHJU] (JU-Free)">
            <a:extLst>
              <a:ext uri="{FF2B5EF4-FFF2-40B4-BE49-F238E27FC236}">
                <a16:creationId xmlns:a16="http://schemas.microsoft.com/office/drawing/2014/main" id="{2DF3F8F7-D73C-00CE-41B2-8B90C760A802}"/>
              </a:ext>
            </a:extLst>
          </p:cNvPr>
          <p:cNvSpPr>
            <a:spLocks noGrp="1"/>
          </p:cNvSpPr>
          <p:nvPr>
            <p:ph type="pic" idx="1000" hasCustomPrompt="1"/>
          </p:nvPr>
        </p:nvSpPr>
        <p:spPr bwMode="auto">
          <a:xfrm flipH="1">
            <a:off x="6096000" y="2362200"/>
            <a:ext cx="5867400" cy="4038600"/>
          </a:xfrm>
          <a:custGeom>
            <a:avLst/>
            <a:gdLst>
              <a:gd name="connsiteX0" fmla="*/ 5410200 w 5867400"/>
              <a:gd name="connsiteY0" fmla="*/ 0 h 4038600"/>
              <a:gd name="connsiteX1" fmla="*/ 0 w 5867400"/>
              <a:gd name="connsiteY1" fmla="*/ 0 h 4038600"/>
              <a:gd name="connsiteX2" fmla="*/ 0 w 5867400"/>
              <a:gd name="connsiteY2" fmla="*/ 1295400 h 4038600"/>
              <a:gd name="connsiteX3" fmla="*/ 0 w 5867400"/>
              <a:gd name="connsiteY3" fmla="*/ 2743200 h 4038600"/>
              <a:gd name="connsiteX4" fmla="*/ 0 w 5867400"/>
              <a:gd name="connsiteY4" fmla="*/ 4038600 h 4038600"/>
              <a:gd name="connsiteX5" fmla="*/ 5867400 w 5867400"/>
              <a:gd name="connsiteY5" fmla="*/ 4038600 h 4038600"/>
              <a:gd name="connsiteX6" fmla="*/ 5867400 w 5867400"/>
              <a:gd name="connsiteY6" fmla="*/ 2842650 h 4038600"/>
              <a:gd name="connsiteX7" fmla="*/ 5867400 w 5867400"/>
              <a:gd name="connsiteY7" fmla="*/ 2743200 h 4038600"/>
              <a:gd name="connsiteX8" fmla="*/ 5867400 w 5867400"/>
              <a:gd name="connsiteY8" fmla="*/ 2717007 h 4038600"/>
              <a:gd name="connsiteX9" fmla="*/ 5867400 w 5867400"/>
              <a:gd name="connsiteY9" fmla="*/ 2601409 h 4038600"/>
              <a:gd name="connsiteX10" fmla="*/ 5867400 w 5867400"/>
              <a:gd name="connsiteY10" fmla="*/ 2535515 h 4038600"/>
              <a:gd name="connsiteX11" fmla="*/ 5867400 w 5867400"/>
              <a:gd name="connsiteY11" fmla="*/ 2495439 h 4038600"/>
              <a:gd name="connsiteX12" fmla="*/ 5867400 w 5867400"/>
              <a:gd name="connsiteY12" fmla="*/ 2398677 h 4038600"/>
              <a:gd name="connsiteX13" fmla="*/ 5867400 w 5867400"/>
              <a:gd name="connsiteY13" fmla="*/ 2340806 h 4038600"/>
              <a:gd name="connsiteX14" fmla="*/ 5867400 w 5867400"/>
              <a:gd name="connsiteY14" fmla="*/ 2310706 h 4038600"/>
              <a:gd name="connsiteX15" fmla="*/ 5867400 w 5867400"/>
              <a:gd name="connsiteY15" fmla="*/ 2231106 h 4038600"/>
              <a:gd name="connsiteX16" fmla="*/ 5867400 w 5867400"/>
              <a:gd name="connsiteY16" fmla="*/ 2159459 h 4038600"/>
              <a:gd name="connsiteX17" fmla="*/ 5867400 w 5867400"/>
              <a:gd name="connsiteY17" fmla="*/ 2158655 h 4038600"/>
              <a:gd name="connsiteX18" fmla="*/ 5867400 w 5867400"/>
              <a:gd name="connsiteY18" fmla="*/ 2095347 h 4038600"/>
              <a:gd name="connsiteX19" fmla="*/ 5867400 w 5867400"/>
              <a:gd name="connsiteY19" fmla="*/ 2038350 h 4038600"/>
              <a:gd name="connsiteX20" fmla="*/ 5867400 w 5867400"/>
              <a:gd name="connsiteY20" fmla="*/ 1988642 h 4038600"/>
              <a:gd name="connsiteX21" fmla="*/ 5867400 w 5867400"/>
              <a:gd name="connsiteY21" fmla="*/ 1944030 h 4038600"/>
              <a:gd name="connsiteX22" fmla="*/ 5867400 w 5867400"/>
              <a:gd name="connsiteY22" fmla="*/ 1873151 h 4038600"/>
              <a:gd name="connsiteX23" fmla="*/ 5867400 w 5867400"/>
              <a:gd name="connsiteY23" fmla="*/ 1830349 h 4038600"/>
              <a:gd name="connsiteX24" fmla="*/ 5867400 w 5867400"/>
              <a:gd name="connsiteY24" fmla="*/ 1822363 h 4038600"/>
              <a:gd name="connsiteX25" fmla="*/ 5867400 w 5867400"/>
              <a:gd name="connsiteY25" fmla="*/ 1788319 h 4038600"/>
              <a:gd name="connsiteX26" fmla="*/ 5867400 w 5867400"/>
              <a:gd name="connsiteY26" fmla="*/ 1767669 h 4038600"/>
              <a:gd name="connsiteX27" fmla="*/ 5867400 w 5867400"/>
              <a:gd name="connsiteY27" fmla="*/ 1757065 h 4038600"/>
              <a:gd name="connsiteX28" fmla="*/ 5867400 w 5867400"/>
              <a:gd name="connsiteY28" fmla="*/ 1752600 h 4038600"/>
              <a:gd name="connsiteX29" fmla="*/ 5867400 w 5867400"/>
              <a:gd name="connsiteY29" fmla="*/ 1683358 h 4038600"/>
              <a:gd name="connsiteX30" fmla="*/ 5867400 w 5867400"/>
              <a:gd name="connsiteY30" fmla="*/ 457200 h 4038600"/>
              <a:gd name="connsiteX31" fmla="*/ 5410200 w 5867400"/>
              <a:gd name="connsiteY31" fmla="*/ 0 h 403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867400" h="4038600">
                <a:moveTo>
                  <a:pt x="5410200" y="0"/>
                </a:moveTo>
                <a:cubicBezTo>
                  <a:pt x="0" y="0"/>
                  <a:pt x="0" y="0"/>
                  <a:pt x="0" y="0"/>
                </a:cubicBezTo>
                <a:lnTo>
                  <a:pt x="0" y="1295400"/>
                </a:lnTo>
                <a:lnTo>
                  <a:pt x="0" y="2743200"/>
                </a:lnTo>
                <a:lnTo>
                  <a:pt x="0" y="4038600"/>
                </a:lnTo>
                <a:cubicBezTo>
                  <a:pt x="5867400" y="4038600"/>
                  <a:pt x="5867400" y="4038600"/>
                  <a:pt x="5867400" y="4038600"/>
                </a:cubicBezTo>
                <a:cubicBezTo>
                  <a:pt x="5867400" y="3538538"/>
                  <a:pt x="5867400" y="3147864"/>
                  <a:pt x="5867400" y="2842650"/>
                </a:cubicBezTo>
                <a:lnTo>
                  <a:pt x="5867400" y="2743200"/>
                </a:lnTo>
                <a:lnTo>
                  <a:pt x="5867400" y="2717007"/>
                </a:lnTo>
                <a:lnTo>
                  <a:pt x="5867400" y="2601409"/>
                </a:lnTo>
                <a:lnTo>
                  <a:pt x="5867400" y="2535515"/>
                </a:lnTo>
                <a:lnTo>
                  <a:pt x="5867400" y="2495439"/>
                </a:lnTo>
                <a:lnTo>
                  <a:pt x="5867400" y="2398677"/>
                </a:lnTo>
                <a:lnTo>
                  <a:pt x="5867400" y="2340806"/>
                </a:lnTo>
                <a:lnTo>
                  <a:pt x="5867400" y="2310706"/>
                </a:lnTo>
                <a:lnTo>
                  <a:pt x="5867400" y="2231106"/>
                </a:lnTo>
                <a:lnTo>
                  <a:pt x="5867400" y="2159459"/>
                </a:lnTo>
                <a:lnTo>
                  <a:pt x="5867400" y="2158655"/>
                </a:lnTo>
                <a:lnTo>
                  <a:pt x="5867400" y="2095347"/>
                </a:lnTo>
                <a:lnTo>
                  <a:pt x="5867400" y="2038350"/>
                </a:lnTo>
                <a:lnTo>
                  <a:pt x="5867400" y="1988642"/>
                </a:lnTo>
                <a:lnTo>
                  <a:pt x="5867400" y="1944030"/>
                </a:lnTo>
                <a:lnTo>
                  <a:pt x="5867400" y="1873151"/>
                </a:lnTo>
                <a:lnTo>
                  <a:pt x="5867400" y="1830349"/>
                </a:lnTo>
                <a:lnTo>
                  <a:pt x="5867400" y="1822363"/>
                </a:lnTo>
                <a:lnTo>
                  <a:pt x="5867400" y="1788319"/>
                </a:lnTo>
                <a:lnTo>
                  <a:pt x="5867400" y="1767669"/>
                </a:lnTo>
                <a:lnTo>
                  <a:pt x="5867400" y="1757065"/>
                </a:lnTo>
                <a:lnTo>
                  <a:pt x="5867400" y="1752600"/>
                </a:lnTo>
                <a:lnTo>
                  <a:pt x="5867400" y="1683358"/>
                </a:lnTo>
                <a:cubicBezTo>
                  <a:pt x="5867400" y="457200"/>
                  <a:pt x="5867400" y="457200"/>
                  <a:pt x="5867400" y="457200"/>
                </a:cubicBezTo>
                <a:cubicBezTo>
                  <a:pt x="5867400" y="204788"/>
                  <a:pt x="5662613" y="0"/>
                  <a:pt x="5410200"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ctr" defTabSz="914400" rtl="0" eaLnBrk="1" latinLnBrk="0" hangingPunct="1">
              <a:lnSpc>
                <a:spcPct val="105000"/>
              </a:lnSpc>
              <a:spcBef>
                <a:spcPts val="900"/>
              </a:spcBef>
              <a:buFontTx/>
              <a:buNone/>
              <a:defRPr/>
            </a:lvl1pPr>
          </a:lstStyle>
          <a:p>
            <a:r>
              <a:rPr lang="nl-NL" dirty="0"/>
              <a:t>[Afbeelding]</a:t>
            </a:r>
            <a:endParaRPr lang="en-NL" dirty="0"/>
          </a:p>
        </p:txBody>
      </p:sp>
      <p:sp>
        <p:nvSpPr>
          <p:cNvPr id="10" name="Date Placeholder 5 (JU-Free)">
            <a:extLst>
              <a:ext uri="{FF2B5EF4-FFF2-40B4-BE49-F238E27FC236}">
                <a16:creationId xmlns:a16="http://schemas.microsoft.com/office/drawing/2014/main" id="{3DABB6E1-EFA5-3689-31D9-2FFAD418BF3F}"/>
              </a:ext>
            </a:extLst>
          </p:cNvPr>
          <p:cNvSpPr>
            <a:spLocks noGrp="1"/>
          </p:cNvSpPr>
          <p:nvPr>
            <p:ph type="dt" sz="half" idx="1001"/>
          </p:nvPr>
        </p:nvSpPr>
        <p:spPr bwMode="gray">
          <a:xfrm>
            <a:off x="10744200" y="6553200"/>
            <a:ext cx="762000" cy="254000"/>
          </a:xfrm>
        </p:spPr>
        <p:txBody>
          <a:bodyPr/>
          <a:lstStyle>
            <a:lvl1pPr algn="r">
              <a:defRPr/>
            </a:lvl1pPr>
          </a:lstStyle>
          <a:p>
            <a:fld id="{27E49A24-22F1-4462-B8F4-67E2D82A272F}" type="datetime4">
              <a:rPr lang="nl-NL" smtClean="0"/>
              <a:t>5 juni 2026</a:t>
            </a:fld>
            <a:endParaRPr lang="nl-NL" dirty="0"/>
          </a:p>
        </p:txBody>
      </p:sp>
      <p:sp>
        <p:nvSpPr>
          <p:cNvPr id="11" name="Slide Number Placeholder 7 (JU-Free)">
            <a:extLst>
              <a:ext uri="{FF2B5EF4-FFF2-40B4-BE49-F238E27FC236}">
                <a16:creationId xmlns:a16="http://schemas.microsoft.com/office/drawing/2014/main" id="{BC3B4571-F259-4318-FB5E-758185E4DDFD}"/>
              </a:ext>
            </a:extLst>
          </p:cNvPr>
          <p:cNvSpPr>
            <a:spLocks noGrp="1"/>
          </p:cNvSpPr>
          <p:nvPr>
            <p:ph type="sldNum" sz="quarter" idx="1003"/>
          </p:nvPr>
        </p:nvSpPr>
        <p:spPr bwMode="gray">
          <a:xfrm>
            <a:off x="11569700" y="6553200"/>
            <a:ext cx="393700" cy="254000"/>
          </a:xfrm>
        </p:spPr>
        <p:txBody>
          <a:bodyPr/>
          <a:lstStyle>
            <a:lvl1pPr algn="r">
              <a:defRPr/>
            </a:lvl1p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142352582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Hoofdstuktitel (H1)]">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5D24B7CE-613D-1037-AD42-68DCF997E828}"/>
              </a:ext>
              <a:ext uri="{C183D7F6-B498-43B3-948B-1728B52AA6E4}">
                <adec:decorative xmlns:adec="http://schemas.microsoft.com/office/drawing/2017/decorative" val="1"/>
              </a:ext>
            </a:extLst>
          </p:cNvPr>
          <p:cNvSpPr>
            <a:spLocks/>
          </p:cNvSpPr>
          <p:nvPr userDrawn="1"/>
        </p:nvSpPr>
        <p:spPr bwMode="gray">
          <a:xfrm>
            <a:off x="228600" y="228600"/>
            <a:ext cx="11734800" cy="6172200"/>
          </a:xfrm>
          <a:custGeom>
            <a:avLst/>
            <a:gdLst>
              <a:gd name="T0" fmla="*/ 0 w 36960"/>
              <a:gd name="T1" fmla="*/ 0 h 19440"/>
              <a:gd name="T2" fmla="*/ 0 w 36960"/>
              <a:gd name="T3" fmla="*/ 19440 h 19440"/>
              <a:gd name="T4" fmla="*/ 36960 w 36960"/>
              <a:gd name="T5" fmla="*/ 19440 h 19440"/>
              <a:gd name="T6" fmla="*/ 36960 w 36960"/>
              <a:gd name="T7" fmla="*/ 2880 h 19440"/>
              <a:gd name="T8" fmla="*/ 34080 w 36960"/>
              <a:gd name="T9" fmla="*/ 0 h 19440"/>
              <a:gd name="T10" fmla="*/ 0 w 36960"/>
              <a:gd name="T11" fmla="*/ 0 h 19440"/>
            </a:gdLst>
            <a:ahLst/>
            <a:cxnLst>
              <a:cxn ang="0">
                <a:pos x="T0" y="T1"/>
              </a:cxn>
              <a:cxn ang="0">
                <a:pos x="T2" y="T3"/>
              </a:cxn>
              <a:cxn ang="0">
                <a:pos x="T4" y="T5"/>
              </a:cxn>
              <a:cxn ang="0">
                <a:pos x="T6" y="T7"/>
              </a:cxn>
              <a:cxn ang="0">
                <a:pos x="T8" y="T9"/>
              </a:cxn>
              <a:cxn ang="0">
                <a:pos x="T10" y="T11"/>
              </a:cxn>
            </a:cxnLst>
            <a:rect l="0" t="0" r="r" b="b"/>
            <a:pathLst>
              <a:path w="36960" h="19440">
                <a:moveTo>
                  <a:pt x="0" y="0"/>
                </a:moveTo>
                <a:cubicBezTo>
                  <a:pt x="0" y="19440"/>
                  <a:pt x="0" y="19440"/>
                  <a:pt x="0" y="19440"/>
                </a:cubicBezTo>
                <a:cubicBezTo>
                  <a:pt x="36960" y="19440"/>
                  <a:pt x="36960" y="19440"/>
                  <a:pt x="36960" y="19440"/>
                </a:cubicBezTo>
                <a:cubicBezTo>
                  <a:pt x="36960" y="2880"/>
                  <a:pt x="36960" y="2880"/>
                  <a:pt x="36960" y="2880"/>
                </a:cubicBezTo>
                <a:cubicBezTo>
                  <a:pt x="36960" y="1289"/>
                  <a:pt x="35671" y="0"/>
                  <a:pt x="34080"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2FD62A5F-DB6C-F6C9-84F6-942550040125}"/>
              </a:ext>
            </a:extLst>
          </p:cNvPr>
          <p:cNvSpPr>
            <a:spLocks noGrp="1"/>
          </p:cNvSpPr>
          <p:nvPr>
            <p:ph type="title" hasCustomPrompt="1"/>
          </p:nvPr>
        </p:nvSpPr>
        <p:spPr bwMode="gray">
          <a:xfrm>
            <a:off x="685800" y="4196882"/>
            <a:ext cx="10820400" cy="1574800"/>
          </a:xfrm>
        </p:spPr>
        <p:txBody>
          <a:bodyPr/>
          <a:lstStyle>
            <a:lvl1pPr>
              <a:defRPr kumimoji="0" sz="5400" b="1" i="0" u="none" baseline="0">
                <a:solidFill>
                  <a:srgbClr val="FFFFFF"/>
                </a:solidFill>
                <a:latin typeface="RijksSansTT" panose="020B0604020202020204" charset="0"/>
              </a:defRPr>
            </a:lvl1pPr>
          </a:lstStyle>
          <a:p>
            <a:r>
              <a:rPr lang="nl-NL" dirty="0"/>
              <a:t>[Hoofdstuk titel]</a:t>
            </a:r>
          </a:p>
        </p:txBody>
      </p:sp>
      <p:sp>
        <p:nvSpPr>
          <p:cNvPr id="8" name="Date Placeholder 3 (JU-Free)">
            <a:extLst>
              <a:ext uri="{FF2B5EF4-FFF2-40B4-BE49-F238E27FC236}">
                <a16:creationId xmlns:a16="http://schemas.microsoft.com/office/drawing/2014/main" id="{6B737F95-47E5-730B-9DA9-DF56713EFFC1}"/>
              </a:ext>
            </a:extLst>
          </p:cNvPr>
          <p:cNvSpPr>
            <a:spLocks noGrp="1"/>
          </p:cNvSpPr>
          <p:nvPr>
            <p:ph type="dt" sz="half" idx="10"/>
          </p:nvPr>
        </p:nvSpPr>
        <p:spPr bwMode="gray">
          <a:xfrm>
            <a:off x="10744200" y="6553200"/>
            <a:ext cx="762000" cy="254000"/>
          </a:xfrm>
        </p:spPr>
        <p:txBody>
          <a:bodyPr/>
          <a:lstStyle>
            <a:lvl1pPr algn="r">
              <a:defRPr/>
            </a:lvl1pPr>
          </a:lstStyle>
          <a:p>
            <a:fld id="{A41096A4-79E5-40DC-B1DC-D59305B702E4}" type="datetime4">
              <a:rPr lang="nl-NL" smtClean="0"/>
              <a:t>5 juni 2026</a:t>
            </a:fld>
            <a:endParaRPr lang="nl-NL" dirty="0"/>
          </a:p>
        </p:txBody>
      </p:sp>
      <p:sp>
        <p:nvSpPr>
          <p:cNvPr id="9" name="Footer Placeholder 4 (JU-Free)">
            <a:extLst>
              <a:ext uri="{FF2B5EF4-FFF2-40B4-BE49-F238E27FC236}">
                <a16:creationId xmlns:a16="http://schemas.microsoft.com/office/drawing/2014/main" id="{007F0E15-A4D0-6572-84FE-E07F4800E5DB}"/>
              </a:ext>
            </a:extLst>
          </p:cNvPr>
          <p:cNvSpPr>
            <a:spLocks noGrp="1"/>
          </p:cNvSpPr>
          <p:nvPr>
            <p:ph type="ftr" sz="quarter" idx="11"/>
          </p:nvPr>
        </p:nvSpPr>
        <p:spPr bwMode="gray">
          <a:xfrm>
            <a:off x="3073400" y="6553200"/>
            <a:ext cx="6045200" cy="254000"/>
          </a:xfrm>
        </p:spPr>
        <p:txBody>
          <a:bodyPr/>
          <a:lstStyle>
            <a:lvl1pPr algn="ctr">
              <a:defRPr/>
            </a:lvl1pPr>
          </a:lstStyle>
          <a:p>
            <a:r>
              <a:rPr lang="en-US"/>
              <a:t>Inspection of Digital Resilience and Digital Safety in Schools in The Netherlands</a:t>
            </a:r>
            <a:endParaRPr lang="nl-NL" dirty="0"/>
          </a:p>
        </p:txBody>
      </p:sp>
      <p:sp>
        <p:nvSpPr>
          <p:cNvPr id="10" name="Slide Number Placeholder 5 (JU-Free)">
            <a:extLst>
              <a:ext uri="{FF2B5EF4-FFF2-40B4-BE49-F238E27FC236}">
                <a16:creationId xmlns:a16="http://schemas.microsoft.com/office/drawing/2014/main" id="{DE3DE94A-91BD-D7BF-252C-67BE9C3637EE}"/>
              </a:ext>
            </a:extLst>
          </p:cNvPr>
          <p:cNvSpPr>
            <a:spLocks noGrp="1"/>
          </p:cNvSpPr>
          <p:nvPr>
            <p:ph type="sldNum" sz="quarter" idx="12"/>
          </p:nvPr>
        </p:nvSpPr>
        <p:spPr bwMode="gray">
          <a:xfrm>
            <a:off x="11569700" y="6553200"/>
            <a:ext cx="393700" cy="254000"/>
          </a:xfrm>
        </p:spPr>
        <p:txBody>
          <a:bodyPr/>
          <a:lstStyle>
            <a:lvl1pPr algn="r">
              <a:defRPr/>
            </a:lvl1p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2213026604"/>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Hoofdstuktitel oranje (H1)]">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5D24B7CE-613D-1037-AD42-68DCF997E828}"/>
              </a:ext>
              <a:ext uri="{C183D7F6-B498-43B3-948B-1728B52AA6E4}">
                <adec:decorative xmlns:adec="http://schemas.microsoft.com/office/drawing/2017/decorative" val="1"/>
              </a:ext>
            </a:extLst>
          </p:cNvPr>
          <p:cNvSpPr>
            <a:spLocks/>
          </p:cNvSpPr>
          <p:nvPr userDrawn="1"/>
        </p:nvSpPr>
        <p:spPr bwMode="gray">
          <a:xfrm>
            <a:off x="228600" y="228600"/>
            <a:ext cx="11734800" cy="6172200"/>
          </a:xfrm>
          <a:custGeom>
            <a:avLst/>
            <a:gdLst>
              <a:gd name="T0" fmla="*/ 0 w 36960"/>
              <a:gd name="T1" fmla="*/ 0 h 19440"/>
              <a:gd name="T2" fmla="*/ 0 w 36960"/>
              <a:gd name="T3" fmla="*/ 19440 h 19440"/>
              <a:gd name="T4" fmla="*/ 36960 w 36960"/>
              <a:gd name="T5" fmla="*/ 19440 h 19440"/>
              <a:gd name="T6" fmla="*/ 36960 w 36960"/>
              <a:gd name="T7" fmla="*/ 2880 h 19440"/>
              <a:gd name="T8" fmla="*/ 34080 w 36960"/>
              <a:gd name="T9" fmla="*/ 0 h 19440"/>
              <a:gd name="T10" fmla="*/ 0 w 36960"/>
              <a:gd name="T11" fmla="*/ 0 h 19440"/>
            </a:gdLst>
            <a:ahLst/>
            <a:cxnLst>
              <a:cxn ang="0">
                <a:pos x="T0" y="T1"/>
              </a:cxn>
              <a:cxn ang="0">
                <a:pos x="T2" y="T3"/>
              </a:cxn>
              <a:cxn ang="0">
                <a:pos x="T4" y="T5"/>
              </a:cxn>
              <a:cxn ang="0">
                <a:pos x="T6" y="T7"/>
              </a:cxn>
              <a:cxn ang="0">
                <a:pos x="T8" y="T9"/>
              </a:cxn>
              <a:cxn ang="0">
                <a:pos x="T10" y="T11"/>
              </a:cxn>
            </a:cxnLst>
            <a:rect l="0" t="0" r="r" b="b"/>
            <a:pathLst>
              <a:path w="36960" h="19440">
                <a:moveTo>
                  <a:pt x="0" y="0"/>
                </a:moveTo>
                <a:cubicBezTo>
                  <a:pt x="0" y="19440"/>
                  <a:pt x="0" y="19440"/>
                  <a:pt x="0" y="19440"/>
                </a:cubicBezTo>
                <a:cubicBezTo>
                  <a:pt x="36960" y="19440"/>
                  <a:pt x="36960" y="19440"/>
                  <a:pt x="36960" y="19440"/>
                </a:cubicBezTo>
                <a:cubicBezTo>
                  <a:pt x="36960" y="2880"/>
                  <a:pt x="36960" y="2880"/>
                  <a:pt x="36960" y="2880"/>
                </a:cubicBezTo>
                <a:cubicBezTo>
                  <a:pt x="36960" y="1289"/>
                  <a:pt x="35671" y="0"/>
                  <a:pt x="34080" y="0"/>
                </a:cubicBezTo>
                <a:lnTo>
                  <a:pt x="0" y="0"/>
                </a:ln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2FD62A5F-DB6C-F6C9-84F6-942550040125}"/>
              </a:ext>
            </a:extLst>
          </p:cNvPr>
          <p:cNvSpPr>
            <a:spLocks noGrp="1"/>
          </p:cNvSpPr>
          <p:nvPr>
            <p:ph type="title" hasCustomPrompt="1"/>
          </p:nvPr>
        </p:nvSpPr>
        <p:spPr bwMode="gray">
          <a:xfrm>
            <a:off x="685800" y="4196882"/>
            <a:ext cx="10820400" cy="1574800"/>
          </a:xfrm>
        </p:spPr>
        <p:txBody>
          <a:bodyPr/>
          <a:lstStyle>
            <a:lvl1pPr>
              <a:defRPr kumimoji="0" sz="5400" b="1" i="0" u="none" baseline="0">
                <a:solidFill>
                  <a:srgbClr val="FFFFFF"/>
                </a:solidFill>
                <a:latin typeface="RijksSansTT" panose="020B0604020202020204" charset="0"/>
              </a:defRPr>
            </a:lvl1pPr>
          </a:lstStyle>
          <a:p>
            <a:r>
              <a:rPr lang="nl-NL"/>
              <a:t>[Hoofdstuk titel]</a:t>
            </a:r>
            <a:endParaRPr lang="nl-NL" dirty="0"/>
          </a:p>
        </p:txBody>
      </p:sp>
      <p:sp>
        <p:nvSpPr>
          <p:cNvPr id="8" name="Date Placeholder 3 (JU-Free)">
            <a:extLst>
              <a:ext uri="{FF2B5EF4-FFF2-40B4-BE49-F238E27FC236}">
                <a16:creationId xmlns:a16="http://schemas.microsoft.com/office/drawing/2014/main" id="{6B737F95-47E5-730B-9DA9-DF56713EFFC1}"/>
              </a:ext>
            </a:extLst>
          </p:cNvPr>
          <p:cNvSpPr>
            <a:spLocks noGrp="1"/>
          </p:cNvSpPr>
          <p:nvPr>
            <p:ph type="dt" sz="half" idx="10"/>
          </p:nvPr>
        </p:nvSpPr>
        <p:spPr bwMode="gray">
          <a:xfrm>
            <a:off x="10744200" y="6553200"/>
            <a:ext cx="762000" cy="254000"/>
          </a:xfrm>
        </p:spPr>
        <p:txBody>
          <a:bodyPr/>
          <a:lstStyle>
            <a:lvl1pPr algn="r">
              <a:defRPr/>
            </a:lvl1pPr>
          </a:lstStyle>
          <a:p>
            <a:fld id="{F4D47E4D-E9D6-4DEE-9B06-957E52EC63FE}" type="datetime4">
              <a:rPr lang="nl-NL" smtClean="0"/>
              <a:t>5 juni 2026</a:t>
            </a:fld>
            <a:endParaRPr lang="nl-NL" dirty="0"/>
          </a:p>
        </p:txBody>
      </p:sp>
      <p:sp>
        <p:nvSpPr>
          <p:cNvPr id="9" name="Footer Placeholder 4 (JU-Free)">
            <a:extLst>
              <a:ext uri="{FF2B5EF4-FFF2-40B4-BE49-F238E27FC236}">
                <a16:creationId xmlns:a16="http://schemas.microsoft.com/office/drawing/2014/main" id="{007F0E15-A4D0-6572-84FE-E07F4800E5DB}"/>
              </a:ext>
            </a:extLst>
          </p:cNvPr>
          <p:cNvSpPr>
            <a:spLocks noGrp="1"/>
          </p:cNvSpPr>
          <p:nvPr>
            <p:ph type="ftr" sz="quarter" idx="11"/>
          </p:nvPr>
        </p:nvSpPr>
        <p:spPr bwMode="gray">
          <a:xfrm>
            <a:off x="3073400" y="6553200"/>
            <a:ext cx="6045200" cy="254000"/>
          </a:xfrm>
        </p:spPr>
        <p:txBody>
          <a:bodyPr/>
          <a:lstStyle>
            <a:lvl1pPr algn="ctr">
              <a:defRPr/>
            </a:lvl1pPr>
          </a:lstStyle>
          <a:p>
            <a:r>
              <a:rPr lang="en-US"/>
              <a:t>Inspection of Digital Resilience and Digital Safety in Schools in The Netherlands</a:t>
            </a:r>
            <a:endParaRPr lang="nl-NL" dirty="0"/>
          </a:p>
        </p:txBody>
      </p:sp>
      <p:sp>
        <p:nvSpPr>
          <p:cNvPr id="10" name="Slide Number Placeholder 5 (JU-Free)">
            <a:extLst>
              <a:ext uri="{FF2B5EF4-FFF2-40B4-BE49-F238E27FC236}">
                <a16:creationId xmlns:a16="http://schemas.microsoft.com/office/drawing/2014/main" id="{DE3DE94A-91BD-D7BF-252C-67BE9C3637EE}"/>
              </a:ext>
            </a:extLst>
          </p:cNvPr>
          <p:cNvSpPr>
            <a:spLocks noGrp="1"/>
          </p:cNvSpPr>
          <p:nvPr>
            <p:ph type="sldNum" sz="quarter" idx="12"/>
          </p:nvPr>
        </p:nvSpPr>
        <p:spPr bwMode="gray">
          <a:xfrm>
            <a:off x="11569700" y="6553200"/>
            <a:ext cx="393700" cy="254000"/>
          </a:xfrm>
        </p:spPr>
        <p:txBody>
          <a:bodyPr/>
          <a:lstStyle>
            <a:lvl1pPr algn="r">
              <a:defRPr/>
            </a:lvl1p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2778715794"/>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Hoofdstuktitel roze (H1)]">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5D24B7CE-613D-1037-AD42-68DCF997E828}"/>
              </a:ext>
              <a:ext uri="{C183D7F6-B498-43B3-948B-1728B52AA6E4}">
                <adec:decorative xmlns:adec="http://schemas.microsoft.com/office/drawing/2017/decorative" val="1"/>
              </a:ext>
            </a:extLst>
          </p:cNvPr>
          <p:cNvSpPr>
            <a:spLocks/>
          </p:cNvSpPr>
          <p:nvPr userDrawn="1"/>
        </p:nvSpPr>
        <p:spPr bwMode="gray">
          <a:xfrm>
            <a:off x="228600" y="228600"/>
            <a:ext cx="11734800" cy="6172200"/>
          </a:xfrm>
          <a:custGeom>
            <a:avLst/>
            <a:gdLst>
              <a:gd name="T0" fmla="*/ 0 w 36960"/>
              <a:gd name="T1" fmla="*/ 0 h 19440"/>
              <a:gd name="T2" fmla="*/ 0 w 36960"/>
              <a:gd name="T3" fmla="*/ 19440 h 19440"/>
              <a:gd name="T4" fmla="*/ 36960 w 36960"/>
              <a:gd name="T5" fmla="*/ 19440 h 19440"/>
              <a:gd name="T6" fmla="*/ 36960 w 36960"/>
              <a:gd name="T7" fmla="*/ 2880 h 19440"/>
              <a:gd name="T8" fmla="*/ 34080 w 36960"/>
              <a:gd name="T9" fmla="*/ 0 h 19440"/>
              <a:gd name="T10" fmla="*/ 0 w 36960"/>
              <a:gd name="T11" fmla="*/ 0 h 19440"/>
            </a:gdLst>
            <a:ahLst/>
            <a:cxnLst>
              <a:cxn ang="0">
                <a:pos x="T0" y="T1"/>
              </a:cxn>
              <a:cxn ang="0">
                <a:pos x="T2" y="T3"/>
              </a:cxn>
              <a:cxn ang="0">
                <a:pos x="T4" y="T5"/>
              </a:cxn>
              <a:cxn ang="0">
                <a:pos x="T6" y="T7"/>
              </a:cxn>
              <a:cxn ang="0">
                <a:pos x="T8" y="T9"/>
              </a:cxn>
              <a:cxn ang="0">
                <a:pos x="T10" y="T11"/>
              </a:cxn>
            </a:cxnLst>
            <a:rect l="0" t="0" r="r" b="b"/>
            <a:pathLst>
              <a:path w="36960" h="19440">
                <a:moveTo>
                  <a:pt x="0" y="0"/>
                </a:moveTo>
                <a:cubicBezTo>
                  <a:pt x="0" y="19440"/>
                  <a:pt x="0" y="19440"/>
                  <a:pt x="0" y="19440"/>
                </a:cubicBezTo>
                <a:cubicBezTo>
                  <a:pt x="36960" y="19440"/>
                  <a:pt x="36960" y="19440"/>
                  <a:pt x="36960" y="19440"/>
                </a:cubicBezTo>
                <a:cubicBezTo>
                  <a:pt x="36960" y="2880"/>
                  <a:pt x="36960" y="2880"/>
                  <a:pt x="36960" y="2880"/>
                </a:cubicBezTo>
                <a:cubicBezTo>
                  <a:pt x="36960" y="1289"/>
                  <a:pt x="35671" y="0"/>
                  <a:pt x="34080" y="0"/>
                </a:cubicBezTo>
                <a:lnTo>
                  <a:pt x="0" y="0"/>
                </a:lnTo>
                <a:close/>
              </a:path>
            </a:pathLst>
          </a:custGeom>
          <a:solidFill>
            <a:srgbClr val="F092CD"/>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2FD62A5F-DB6C-F6C9-84F6-942550040125}"/>
              </a:ext>
            </a:extLst>
          </p:cNvPr>
          <p:cNvSpPr>
            <a:spLocks noGrp="1"/>
          </p:cNvSpPr>
          <p:nvPr>
            <p:ph type="title" hasCustomPrompt="1"/>
          </p:nvPr>
        </p:nvSpPr>
        <p:spPr bwMode="gray">
          <a:xfrm>
            <a:off x="685800" y="4196882"/>
            <a:ext cx="10820400" cy="1574800"/>
          </a:xfrm>
        </p:spPr>
        <p:txBody>
          <a:bodyPr/>
          <a:lstStyle>
            <a:lvl1pPr>
              <a:defRPr kumimoji="0" sz="5400" b="1" i="0" u="none" baseline="0">
                <a:solidFill>
                  <a:srgbClr val="42145F"/>
                </a:solidFill>
                <a:latin typeface="RijksSansTT" panose="020B0604020202020204" charset="0"/>
              </a:defRPr>
            </a:lvl1pPr>
          </a:lstStyle>
          <a:p>
            <a:r>
              <a:rPr lang="nl-NL"/>
              <a:t>[Hoofdstuk titel]</a:t>
            </a:r>
            <a:endParaRPr lang="nl-NL" dirty="0"/>
          </a:p>
        </p:txBody>
      </p:sp>
      <p:sp>
        <p:nvSpPr>
          <p:cNvPr id="8" name="Date Placeholder 3 (JU-Free)">
            <a:extLst>
              <a:ext uri="{FF2B5EF4-FFF2-40B4-BE49-F238E27FC236}">
                <a16:creationId xmlns:a16="http://schemas.microsoft.com/office/drawing/2014/main" id="{6B737F95-47E5-730B-9DA9-DF56713EFFC1}"/>
              </a:ext>
            </a:extLst>
          </p:cNvPr>
          <p:cNvSpPr>
            <a:spLocks noGrp="1"/>
          </p:cNvSpPr>
          <p:nvPr>
            <p:ph type="dt" sz="half" idx="10"/>
          </p:nvPr>
        </p:nvSpPr>
        <p:spPr bwMode="gray">
          <a:xfrm>
            <a:off x="10744200" y="6553200"/>
            <a:ext cx="762000" cy="254000"/>
          </a:xfrm>
        </p:spPr>
        <p:txBody>
          <a:bodyPr/>
          <a:lstStyle>
            <a:lvl1pPr algn="r">
              <a:defRPr/>
            </a:lvl1pPr>
          </a:lstStyle>
          <a:p>
            <a:fld id="{61672B13-EFD2-4A2A-9453-29D18D0DCA3F}" type="datetime4">
              <a:rPr lang="nl-NL" smtClean="0"/>
              <a:t>5 juni 2026</a:t>
            </a:fld>
            <a:endParaRPr lang="nl-NL" dirty="0"/>
          </a:p>
        </p:txBody>
      </p:sp>
      <p:sp>
        <p:nvSpPr>
          <p:cNvPr id="9" name="Footer Placeholder 4 (JU-Free)">
            <a:extLst>
              <a:ext uri="{FF2B5EF4-FFF2-40B4-BE49-F238E27FC236}">
                <a16:creationId xmlns:a16="http://schemas.microsoft.com/office/drawing/2014/main" id="{007F0E15-A4D0-6572-84FE-E07F4800E5DB}"/>
              </a:ext>
            </a:extLst>
          </p:cNvPr>
          <p:cNvSpPr>
            <a:spLocks noGrp="1"/>
          </p:cNvSpPr>
          <p:nvPr>
            <p:ph type="ftr" sz="quarter" idx="11"/>
          </p:nvPr>
        </p:nvSpPr>
        <p:spPr bwMode="gray">
          <a:xfrm>
            <a:off x="3073400" y="6553200"/>
            <a:ext cx="6045200" cy="254000"/>
          </a:xfrm>
        </p:spPr>
        <p:txBody>
          <a:bodyPr/>
          <a:lstStyle>
            <a:lvl1pPr algn="ctr">
              <a:defRPr/>
            </a:lvl1pPr>
          </a:lstStyle>
          <a:p>
            <a:r>
              <a:rPr lang="en-US"/>
              <a:t>Inspection of Digital Resilience and Digital Safety in Schools in The Netherlands</a:t>
            </a:r>
            <a:endParaRPr lang="nl-NL" dirty="0"/>
          </a:p>
        </p:txBody>
      </p:sp>
      <p:sp>
        <p:nvSpPr>
          <p:cNvPr id="10" name="Slide Number Placeholder 5 (JU-Free)">
            <a:extLst>
              <a:ext uri="{FF2B5EF4-FFF2-40B4-BE49-F238E27FC236}">
                <a16:creationId xmlns:a16="http://schemas.microsoft.com/office/drawing/2014/main" id="{DE3DE94A-91BD-D7BF-252C-67BE9C3637EE}"/>
              </a:ext>
            </a:extLst>
          </p:cNvPr>
          <p:cNvSpPr>
            <a:spLocks noGrp="1"/>
          </p:cNvSpPr>
          <p:nvPr>
            <p:ph type="sldNum" sz="quarter" idx="12"/>
          </p:nvPr>
        </p:nvSpPr>
        <p:spPr bwMode="gray">
          <a:xfrm>
            <a:off x="11569700" y="6553200"/>
            <a:ext cx="393700" cy="254000"/>
          </a:xfrm>
        </p:spPr>
        <p:txBody>
          <a:bodyPr/>
          <a:lstStyle>
            <a:lvl1pPr algn="r">
              <a:defRPr/>
            </a:lvl1p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3159347456"/>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el roze (H1)]">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1DC27C4F-39E0-B9EE-A61A-0E1020556DC9}"/>
              </a:ext>
              <a:ext uri="{C183D7F6-B498-43B3-948B-1728B52AA6E4}">
                <adec:decorative xmlns:adec="http://schemas.microsoft.com/office/drawing/2017/decorative" val="1"/>
              </a:ext>
            </a:extLst>
          </p:cNvPr>
          <p:cNvSpPr>
            <a:spLocks/>
          </p:cNvSpPr>
          <p:nvPr userDrawn="1"/>
        </p:nvSpPr>
        <p:spPr bwMode="gray">
          <a:xfrm>
            <a:off x="228600" y="1143000"/>
            <a:ext cx="11734800" cy="5486400"/>
          </a:xfrm>
          <a:custGeom>
            <a:avLst/>
            <a:gdLst>
              <a:gd name="T0" fmla="*/ 0 w 36960"/>
              <a:gd name="T1" fmla="*/ 0 h 17280"/>
              <a:gd name="T2" fmla="*/ 0 w 36960"/>
              <a:gd name="T3" fmla="*/ 17280 h 17280"/>
              <a:gd name="T4" fmla="*/ 34080 w 36960"/>
              <a:gd name="T5" fmla="*/ 17280 h 17280"/>
              <a:gd name="T6" fmla="*/ 36960 w 36960"/>
              <a:gd name="T7" fmla="*/ 14400 h 17280"/>
              <a:gd name="T8" fmla="*/ 36960 w 36960"/>
              <a:gd name="T9" fmla="*/ 0 h 17280"/>
              <a:gd name="T10" fmla="*/ 0 w 36960"/>
              <a:gd name="T11" fmla="*/ 0 h 17280"/>
            </a:gdLst>
            <a:ahLst/>
            <a:cxnLst>
              <a:cxn ang="0">
                <a:pos x="T0" y="T1"/>
              </a:cxn>
              <a:cxn ang="0">
                <a:pos x="T2" y="T3"/>
              </a:cxn>
              <a:cxn ang="0">
                <a:pos x="T4" y="T5"/>
              </a:cxn>
              <a:cxn ang="0">
                <a:pos x="T6" y="T7"/>
              </a:cxn>
              <a:cxn ang="0">
                <a:pos x="T8" y="T9"/>
              </a:cxn>
              <a:cxn ang="0">
                <a:pos x="T10" y="T11"/>
              </a:cxn>
            </a:cxnLst>
            <a:rect l="0" t="0" r="r" b="b"/>
            <a:pathLst>
              <a:path w="36960" h="17280">
                <a:moveTo>
                  <a:pt x="0" y="0"/>
                </a:moveTo>
                <a:cubicBezTo>
                  <a:pt x="0" y="17280"/>
                  <a:pt x="0" y="17280"/>
                  <a:pt x="0" y="17280"/>
                </a:cubicBezTo>
                <a:cubicBezTo>
                  <a:pt x="34080" y="17280"/>
                  <a:pt x="34080" y="17280"/>
                  <a:pt x="34080" y="17280"/>
                </a:cubicBezTo>
                <a:cubicBezTo>
                  <a:pt x="35671" y="17280"/>
                  <a:pt x="36960" y="15991"/>
                  <a:pt x="36960" y="14400"/>
                </a:cubicBezTo>
                <a:cubicBezTo>
                  <a:pt x="36960" y="0"/>
                  <a:pt x="36960" y="0"/>
                  <a:pt x="36960" y="0"/>
                </a:cubicBezTo>
                <a:lnTo>
                  <a:pt x="0" y="0"/>
                </a:lnTo>
                <a:close/>
              </a:path>
            </a:pathLst>
          </a:custGeom>
          <a:solidFill>
            <a:srgbClr val="F092CD"/>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 name="Logo {PHJU} (JU-Free)" descr="Inspectie van het Onderwijs. Ministerie van Onderwijs, Cultuur en Wetenschap">
            <a:extLst>
              <a:ext uri="{FF2B5EF4-FFF2-40B4-BE49-F238E27FC236}">
                <a16:creationId xmlns:a16="http://schemas.microsoft.com/office/drawing/2014/main" id="{B774450B-AD6D-7FD6-487E-F27AED9D449F}"/>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8" name="01_Title 4 (JU-Free)">
            <a:extLst>
              <a:ext uri="{FF2B5EF4-FFF2-40B4-BE49-F238E27FC236}">
                <a16:creationId xmlns:a16="http://schemas.microsoft.com/office/drawing/2014/main" id="{0C7E32C1-511C-9D8A-1DC9-980F109521CB}"/>
              </a:ext>
            </a:extLst>
          </p:cNvPr>
          <p:cNvSpPr>
            <a:spLocks noGrp="1"/>
          </p:cNvSpPr>
          <p:nvPr>
            <p:ph type="title" hasCustomPrompt="1"/>
          </p:nvPr>
        </p:nvSpPr>
        <p:spPr bwMode="gray">
          <a:xfrm>
            <a:off x="685800" y="1752600"/>
            <a:ext cx="10820400" cy="1435100"/>
          </a:xfrm>
        </p:spPr>
        <p:txBody>
          <a:bodyPr/>
          <a:lstStyle>
            <a:lvl1pPr>
              <a:defRPr kumimoji="0" sz="5400" b="1" i="0" u="none" baseline="0">
                <a:solidFill>
                  <a:srgbClr val="42145F"/>
                </a:solidFill>
                <a:latin typeface="RijksSansTT" panose="020B0604020202020204" charset="0"/>
              </a:defRPr>
            </a:lvl1pPr>
          </a:lstStyle>
          <a:p>
            <a:r>
              <a:rPr lang="nl-NL" dirty="0"/>
              <a:t>[Titel]</a:t>
            </a:r>
          </a:p>
        </p:txBody>
      </p:sp>
      <p:sp>
        <p:nvSpPr>
          <p:cNvPr id="9" name="02_Subtitle 5[PHJU] (JU-Free)"/>
          <p:cNvSpPr>
            <a:spLocks noGrp="1"/>
          </p:cNvSpPr>
          <p:nvPr>
            <p:ph type="subTitle" idx="1" hasCustomPrompt="1"/>
          </p:nvPr>
        </p:nvSpPr>
        <p:spPr bwMode="gray">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rgbClr val="4214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0" name="03_Placeholder 6[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85800" y="3594100"/>
            <a:ext cx="10820400" cy="266700"/>
          </a:xfrm>
        </p:spPr>
        <p:txBody>
          <a:bodyPr/>
          <a:lstStyle>
            <a:lvl1pPr marL="0" indent="0">
              <a:lnSpc>
                <a:spcPct val="100000"/>
              </a:lnSpc>
              <a:spcBef>
                <a:spcPts val="0"/>
              </a:spcBef>
              <a:buNone/>
              <a:defRPr sz="1600">
                <a:solidFill>
                  <a:srgbClr val="42145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4035937341"/>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Hoofdstuktitel donkerblauw (H1)]">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5D24B7CE-613D-1037-AD42-68DCF997E828}"/>
              </a:ext>
              <a:ext uri="{C183D7F6-B498-43B3-948B-1728B52AA6E4}">
                <adec:decorative xmlns:adec="http://schemas.microsoft.com/office/drawing/2017/decorative" val="1"/>
              </a:ext>
            </a:extLst>
          </p:cNvPr>
          <p:cNvSpPr>
            <a:spLocks/>
          </p:cNvSpPr>
          <p:nvPr userDrawn="1"/>
        </p:nvSpPr>
        <p:spPr bwMode="gray">
          <a:xfrm>
            <a:off x="228600" y="228600"/>
            <a:ext cx="11734800" cy="6172200"/>
          </a:xfrm>
          <a:custGeom>
            <a:avLst/>
            <a:gdLst>
              <a:gd name="T0" fmla="*/ 0 w 36960"/>
              <a:gd name="T1" fmla="*/ 0 h 19440"/>
              <a:gd name="T2" fmla="*/ 0 w 36960"/>
              <a:gd name="T3" fmla="*/ 19440 h 19440"/>
              <a:gd name="T4" fmla="*/ 36960 w 36960"/>
              <a:gd name="T5" fmla="*/ 19440 h 19440"/>
              <a:gd name="T6" fmla="*/ 36960 w 36960"/>
              <a:gd name="T7" fmla="*/ 2880 h 19440"/>
              <a:gd name="T8" fmla="*/ 34080 w 36960"/>
              <a:gd name="T9" fmla="*/ 0 h 19440"/>
              <a:gd name="T10" fmla="*/ 0 w 36960"/>
              <a:gd name="T11" fmla="*/ 0 h 19440"/>
            </a:gdLst>
            <a:ahLst/>
            <a:cxnLst>
              <a:cxn ang="0">
                <a:pos x="T0" y="T1"/>
              </a:cxn>
              <a:cxn ang="0">
                <a:pos x="T2" y="T3"/>
              </a:cxn>
              <a:cxn ang="0">
                <a:pos x="T4" y="T5"/>
              </a:cxn>
              <a:cxn ang="0">
                <a:pos x="T6" y="T7"/>
              </a:cxn>
              <a:cxn ang="0">
                <a:pos x="T8" y="T9"/>
              </a:cxn>
              <a:cxn ang="0">
                <a:pos x="T10" y="T11"/>
              </a:cxn>
            </a:cxnLst>
            <a:rect l="0" t="0" r="r" b="b"/>
            <a:pathLst>
              <a:path w="36960" h="19440">
                <a:moveTo>
                  <a:pt x="0" y="0"/>
                </a:moveTo>
                <a:cubicBezTo>
                  <a:pt x="0" y="19440"/>
                  <a:pt x="0" y="19440"/>
                  <a:pt x="0" y="19440"/>
                </a:cubicBezTo>
                <a:cubicBezTo>
                  <a:pt x="36960" y="19440"/>
                  <a:pt x="36960" y="19440"/>
                  <a:pt x="36960" y="19440"/>
                </a:cubicBezTo>
                <a:cubicBezTo>
                  <a:pt x="36960" y="2880"/>
                  <a:pt x="36960" y="2880"/>
                  <a:pt x="36960" y="2880"/>
                </a:cubicBezTo>
                <a:cubicBezTo>
                  <a:pt x="36960" y="1289"/>
                  <a:pt x="35671" y="0"/>
                  <a:pt x="34080" y="0"/>
                </a:cubicBezTo>
                <a:lnTo>
                  <a:pt x="0" y="0"/>
                </a:lnTo>
                <a:close/>
              </a:path>
            </a:pathLst>
          </a:custGeom>
          <a:solidFill>
            <a:srgbClr val="01689B"/>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2FD62A5F-DB6C-F6C9-84F6-942550040125}"/>
              </a:ext>
            </a:extLst>
          </p:cNvPr>
          <p:cNvSpPr>
            <a:spLocks noGrp="1"/>
          </p:cNvSpPr>
          <p:nvPr>
            <p:ph type="title" hasCustomPrompt="1"/>
          </p:nvPr>
        </p:nvSpPr>
        <p:spPr bwMode="gray">
          <a:xfrm>
            <a:off x="685800" y="4196882"/>
            <a:ext cx="10820400" cy="1574800"/>
          </a:xfrm>
        </p:spPr>
        <p:txBody>
          <a:bodyPr/>
          <a:lstStyle>
            <a:lvl1pPr>
              <a:defRPr kumimoji="0" sz="5400" b="1" i="0" u="none" baseline="0">
                <a:solidFill>
                  <a:srgbClr val="FFFFFF"/>
                </a:solidFill>
                <a:latin typeface="RijksSansTT" panose="020B0604020202020204" charset="0"/>
              </a:defRPr>
            </a:lvl1pPr>
          </a:lstStyle>
          <a:p>
            <a:r>
              <a:rPr lang="nl-NL"/>
              <a:t>[Hoofdstuk titel]</a:t>
            </a:r>
            <a:endParaRPr lang="nl-NL" dirty="0"/>
          </a:p>
        </p:txBody>
      </p:sp>
      <p:sp>
        <p:nvSpPr>
          <p:cNvPr id="8" name="Date Placeholder 3 (JU-Free)">
            <a:extLst>
              <a:ext uri="{FF2B5EF4-FFF2-40B4-BE49-F238E27FC236}">
                <a16:creationId xmlns:a16="http://schemas.microsoft.com/office/drawing/2014/main" id="{6B737F95-47E5-730B-9DA9-DF56713EFFC1}"/>
              </a:ext>
            </a:extLst>
          </p:cNvPr>
          <p:cNvSpPr>
            <a:spLocks noGrp="1"/>
          </p:cNvSpPr>
          <p:nvPr>
            <p:ph type="dt" sz="half" idx="10"/>
          </p:nvPr>
        </p:nvSpPr>
        <p:spPr bwMode="gray">
          <a:xfrm>
            <a:off x="10744200" y="6553200"/>
            <a:ext cx="762000" cy="254000"/>
          </a:xfrm>
        </p:spPr>
        <p:txBody>
          <a:bodyPr/>
          <a:lstStyle>
            <a:lvl1pPr algn="r">
              <a:defRPr/>
            </a:lvl1pPr>
          </a:lstStyle>
          <a:p>
            <a:fld id="{29AB862E-A0AC-4903-B9BD-91981156D825}" type="datetime4">
              <a:rPr lang="nl-NL" smtClean="0"/>
              <a:t>5 juni 2026</a:t>
            </a:fld>
            <a:endParaRPr lang="nl-NL" dirty="0"/>
          </a:p>
        </p:txBody>
      </p:sp>
      <p:sp>
        <p:nvSpPr>
          <p:cNvPr id="9" name="Footer Placeholder 4 (JU-Free)">
            <a:extLst>
              <a:ext uri="{FF2B5EF4-FFF2-40B4-BE49-F238E27FC236}">
                <a16:creationId xmlns:a16="http://schemas.microsoft.com/office/drawing/2014/main" id="{007F0E15-A4D0-6572-84FE-E07F4800E5DB}"/>
              </a:ext>
            </a:extLst>
          </p:cNvPr>
          <p:cNvSpPr>
            <a:spLocks noGrp="1"/>
          </p:cNvSpPr>
          <p:nvPr>
            <p:ph type="ftr" sz="quarter" idx="11"/>
          </p:nvPr>
        </p:nvSpPr>
        <p:spPr bwMode="gray">
          <a:xfrm>
            <a:off x="3073400" y="6553200"/>
            <a:ext cx="6045200" cy="254000"/>
          </a:xfrm>
        </p:spPr>
        <p:txBody>
          <a:bodyPr/>
          <a:lstStyle>
            <a:lvl1pPr algn="ctr">
              <a:defRPr/>
            </a:lvl1pPr>
          </a:lstStyle>
          <a:p>
            <a:r>
              <a:rPr lang="en-US"/>
              <a:t>Inspection of Digital Resilience and Digital Safety in Schools in The Netherlands</a:t>
            </a:r>
            <a:endParaRPr lang="nl-NL" dirty="0"/>
          </a:p>
        </p:txBody>
      </p:sp>
      <p:sp>
        <p:nvSpPr>
          <p:cNvPr id="10" name="Slide Number Placeholder 5 (JU-Free)">
            <a:extLst>
              <a:ext uri="{FF2B5EF4-FFF2-40B4-BE49-F238E27FC236}">
                <a16:creationId xmlns:a16="http://schemas.microsoft.com/office/drawing/2014/main" id="{DE3DE94A-91BD-D7BF-252C-67BE9C3637EE}"/>
              </a:ext>
            </a:extLst>
          </p:cNvPr>
          <p:cNvSpPr>
            <a:spLocks noGrp="1"/>
          </p:cNvSpPr>
          <p:nvPr>
            <p:ph type="sldNum" sz="quarter" idx="12"/>
          </p:nvPr>
        </p:nvSpPr>
        <p:spPr bwMode="gray">
          <a:xfrm>
            <a:off x="11569700" y="6553200"/>
            <a:ext cx="393700" cy="254000"/>
          </a:xfrm>
        </p:spPr>
        <p:txBody>
          <a:bodyPr/>
          <a:lstStyle>
            <a:lvl1pPr algn="r">
              <a:defRPr/>
            </a:lvl1p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1601324503"/>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en object (H2)]">
    <p:spTree>
      <p:nvGrpSpPr>
        <p:cNvPr id="1" name=""/>
        <p:cNvGrpSpPr/>
        <p:nvPr/>
      </p:nvGrpSpPr>
      <p:grpSpPr>
        <a:xfrm>
          <a:off x="0" y="0"/>
          <a:ext cx="0" cy="0"/>
          <a:chOff x="0" y="0"/>
          <a:chExt cx="0" cy="0"/>
        </a:xfrm>
      </p:grpSpPr>
      <p:sp>
        <p:nvSpPr>
          <p:cNvPr id="11" name="Frame 1">
            <a:extLst>
              <a:ext uri="{FF2B5EF4-FFF2-40B4-BE49-F238E27FC236}">
                <a16:creationId xmlns:a16="http://schemas.microsoft.com/office/drawing/2014/main" id="{DE1B16B5-90DE-1BAE-C004-75009BADC94B}"/>
              </a:ext>
              <a:ext uri="{C183D7F6-B498-43B3-948B-1728B52AA6E4}">
                <adec:decorative xmlns:adec="http://schemas.microsoft.com/office/drawing/2017/decorative" val="1"/>
              </a:ext>
            </a:extLst>
          </p:cNvPr>
          <p:cNvSpPr>
            <a:spLocks/>
          </p:cNvSpPr>
          <p:nvPr userDrawn="1"/>
        </p:nvSpPr>
        <p:spPr bwMode="auto">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AB42A4A1-1BD4-47F5-643F-439B304F4C38}"/>
              </a:ext>
            </a:extLst>
          </p:cNvPr>
          <p:cNvSpPr>
            <a:spLocks noGrp="1"/>
          </p:cNvSpPr>
          <p:nvPr>
            <p:ph type="title" hasCustomPrompt="1"/>
          </p:nvPr>
        </p:nvSpPr>
        <p:spPr bwMode="gray">
          <a:xfrm>
            <a:off x="685800" y="673100"/>
            <a:ext cx="10820400" cy="901700"/>
          </a:xfrm>
        </p:spPr>
        <p:txBody>
          <a:bodyPr/>
          <a:lstStyle>
            <a:lvl1pPr>
              <a:defRPr kumimoji="0" sz="3600" b="1" i="0" u="none" baseline="0">
                <a:solidFill>
                  <a:srgbClr val="42145F"/>
                </a:solidFill>
                <a:latin typeface="RijksSansTT" panose="020B0604020202020204" charset="0"/>
              </a:defRPr>
            </a:lvl1pPr>
          </a:lstStyle>
          <a:p>
            <a:r>
              <a:rPr lang="nl-NL" dirty="0"/>
              <a:t>[Titel]</a:t>
            </a:r>
          </a:p>
        </p:txBody>
      </p:sp>
      <p:sp>
        <p:nvSpPr>
          <p:cNvPr id="8" name="02_Content Placeholder 3[PHJU] (JU-Free)"/>
          <p:cNvSpPr>
            <a:spLocks noGrp="1"/>
          </p:cNvSpPr>
          <p:nvPr>
            <p:ph idx="1" hasCustomPrompt="1"/>
          </p:nvPr>
        </p:nvSpPr>
        <p:spPr>
          <a:xfrm>
            <a:off x="685800" y="1752600"/>
            <a:ext cx="10820400" cy="4013200"/>
          </a:xfrm>
        </p:spPr>
        <p:txBody>
          <a:bodyPr/>
          <a:lstStyle>
            <a:lvl1pPr>
              <a:defRPr baseline="0"/>
            </a:lvl1pPr>
          </a:lstStyle>
          <a:p>
            <a:pPr lvl="0"/>
            <a:r>
              <a:rPr lang="nl-NL" dirty="0"/>
              <a:t>[Typ tekst of klik op een pictogram om een object in te voegen]</a:t>
            </a:r>
          </a:p>
        </p:txBody>
      </p:sp>
      <p:sp>
        <p:nvSpPr>
          <p:cNvPr id="9" name="Date Placeholder 4 (JU-Free)">
            <a:extLst>
              <a:ext uri="{FF2B5EF4-FFF2-40B4-BE49-F238E27FC236}">
                <a16:creationId xmlns:a16="http://schemas.microsoft.com/office/drawing/2014/main" id="{EE9458E5-BBFE-F8AD-309C-AC7D0934995E}"/>
              </a:ext>
            </a:extLst>
          </p:cNvPr>
          <p:cNvSpPr>
            <a:spLocks noGrp="1"/>
          </p:cNvSpPr>
          <p:nvPr>
            <p:ph type="dt" sz="half" idx="10"/>
          </p:nvPr>
        </p:nvSpPr>
        <p:spPr>
          <a:xfrm>
            <a:off x="10744200" y="6553200"/>
            <a:ext cx="762000" cy="254000"/>
          </a:xfrm>
        </p:spPr>
        <p:txBody>
          <a:bodyPr/>
          <a:lstStyle/>
          <a:p>
            <a:fld id="{FFE9974E-3E6E-4FD8-9217-C88C2C21DD98}" type="datetime4">
              <a:rPr lang="nl-NL" smtClean="0"/>
              <a:t>5 juni 2026</a:t>
            </a:fld>
            <a:endParaRPr lang="nl-NL" dirty="0"/>
          </a:p>
        </p:txBody>
      </p:sp>
      <p:sp>
        <p:nvSpPr>
          <p:cNvPr id="10" name="Footer Placeholder 5 (JU-Free)">
            <a:extLst>
              <a:ext uri="{FF2B5EF4-FFF2-40B4-BE49-F238E27FC236}">
                <a16:creationId xmlns:a16="http://schemas.microsoft.com/office/drawing/2014/main" id="{739475D4-D97A-A5CA-CD63-9AB2BD4EC4D1}"/>
              </a:ext>
            </a:extLst>
          </p:cNvPr>
          <p:cNvSpPr>
            <a:spLocks noGrp="1"/>
          </p:cNvSpPr>
          <p:nvPr>
            <p:ph type="ftr" sz="quarter" idx="11"/>
          </p:nvPr>
        </p:nvSpPr>
        <p:spPr>
          <a:xfrm>
            <a:off x="3073400" y="6553200"/>
            <a:ext cx="6045200" cy="254000"/>
          </a:xfrm>
        </p:spPr>
        <p:txBody>
          <a:bodyPr/>
          <a:lstStyle/>
          <a:p>
            <a:r>
              <a:rPr lang="en-US"/>
              <a:t>Inspection of Digital Resilience and Digital Safety in Schools in The Netherlands</a:t>
            </a:r>
            <a:endParaRPr lang="nl-NL" dirty="0"/>
          </a:p>
        </p:txBody>
      </p:sp>
      <p:sp>
        <p:nvSpPr>
          <p:cNvPr id="12" name="Slide Number Placeholder 6 (JU-Free)">
            <a:extLst>
              <a:ext uri="{FF2B5EF4-FFF2-40B4-BE49-F238E27FC236}">
                <a16:creationId xmlns:a16="http://schemas.microsoft.com/office/drawing/2014/main" id="{7BC5C5CC-BAE0-5DDC-1CF1-618BCF206913}"/>
              </a:ext>
            </a:extLst>
          </p:cNvPr>
          <p:cNvSpPr>
            <a:spLocks noGrp="1"/>
          </p:cNvSpPr>
          <p:nvPr>
            <p:ph type="sldNum" sz="quarter" idx="12"/>
          </p:nvPr>
        </p:nvSpPr>
        <p:spPr>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721941209"/>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en object oranje (H2)]">
    <p:spTree>
      <p:nvGrpSpPr>
        <p:cNvPr id="1" name=""/>
        <p:cNvGrpSpPr/>
        <p:nvPr/>
      </p:nvGrpSpPr>
      <p:grpSpPr>
        <a:xfrm>
          <a:off x="0" y="0"/>
          <a:ext cx="0" cy="0"/>
          <a:chOff x="0" y="0"/>
          <a:chExt cx="0" cy="0"/>
        </a:xfrm>
      </p:grpSpPr>
      <p:sp>
        <p:nvSpPr>
          <p:cNvPr id="11" name="Frame 1">
            <a:extLst>
              <a:ext uri="{FF2B5EF4-FFF2-40B4-BE49-F238E27FC236}">
                <a16:creationId xmlns:a16="http://schemas.microsoft.com/office/drawing/2014/main" id="{DE1B16B5-90DE-1BAE-C004-75009BADC94B}"/>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AB42A4A1-1BD4-47F5-643F-439B304F4C38}"/>
              </a:ext>
            </a:extLst>
          </p:cNvPr>
          <p:cNvSpPr>
            <a:spLocks noGrp="1"/>
          </p:cNvSpPr>
          <p:nvPr>
            <p:ph type="title" hasCustomPrompt="1"/>
          </p:nvPr>
        </p:nvSpPr>
        <p:spPr bwMode="gray">
          <a:xfrm>
            <a:off x="685800" y="673100"/>
            <a:ext cx="10820400" cy="901700"/>
          </a:xfrm>
        </p:spPr>
        <p:txBody>
          <a:bodyPr/>
          <a:lstStyle>
            <a:lvl1pPr>
              <a:defRPr kumimoji="0" sz="3600" b="1" i="0" u="none" baseline="0">
                <a:solidFill>
                  <a:srgbClr val="42145F"/>
                </a:solidFill>
                <a:latin typeface="RijksSansTT" panose="020B0604020202020204" charset="0"/>
              </a:defRPr>
            </a:lvl1pPr>
          </a:lstStyle>
          <a:p>
            <a:r>
              <a:rPr lang="nl-NL" dirty="0"/>
              <a:t>[Titel]</a:t>
            </a:r>
          </a:p>
        </p:txBody>
      </p:sp>
      <p:sp>
        <p:nvSpPr>
          <p:cNvPr id="8" name="02_Content Placeholder 3[PHJU] (JU-Free)"/>
          <p:cNvSpPr>
            <a:spLocks noGrp="1"/>
          </p:cNvSpPr>
          <p:nvPr>
            <p:ph idx="1" hasCustomPrompt="1"/>
          </p:nvPr>
        </p:nvSpPr>
        <p:spPr bwMode="gray">
          <a:xfrm>
            <a:off x="685800" y="1752600"/>
            <a:ext cx="10820400" cy="4013200"/>
          </a:xfrm>
        </p:spPr>
        <p:txBody>
          <a:bodyPr/>
          <a:lstStyle>
            <a:lvl1pPr>
              <a:defRPr baseline="0"/>
            </a:lvl1pPr>
          </a:lstStyle>
          <a:p>
            <a:pPr lvl="0"/>
            <a:r>
              <a:rPr lang="nl-NL" dirty="0"/>
              <a:t>[Typ tekst of klik op een pictogram om een object in te voegen]</a:t>
            </a:r>
          </a:p>
        </p:txBody>
      </p:sp>
      <p:sp>
        <p:nvSpPr>
          <p:cNvPr id="9" name="Date Placeholder 4 (JU-Free)">
            <a:extLst>
              <a:ext uri="{FF2B5EF4-FFF2-40B4-BE49-F238E27FC236}">
                <a16:creationId xmlns:a16="http://schemas.microsoft.com/office/drawing/2014/main" id="{EE9458E5-BBFE-F8AD-309C-AC7D0934995E}"/>
              </a:ext>
            </a:extLst>
          </p:cNvPr>
          <p:cNvSpPr>
            <a:spLocks noGrp="1"/>
          </p:cNvSpPr>
          <p:nvPr>
            <p:ph type="dt" sz="half" idx="10"/>
          </p:nvPr>
        </p:nvSpPr>
        <p:spPr bwMode="gray">
          <a:xfrm>
            <a:off x="10744200" y="6553200"/>
            <a:ext cx="762000" cy="254000"/>
          </a:xfrm>
        </p:spPr>
        <p:txBody>
          <a:bodyPr/>
          <a:lstStyle/>
          <a:p>
            <a:fld id="{E06718D2-BA13-4B75-A5F9-7204F3C87FC8}" type="datetime4">
              <a:rPr lang="nl-NL" smtClean="0"/>
              <a:t>5 juni 2026</a:t>
            </a:fld>
            <a:endParaRPr lang="nl-NL" dirty="0"/>
          </a:p>
        </p:txBody>
      </p:sp>
      <p:sp>
        <p:nvSpPr>
          <p:cNvPr id="10" name="Footer Placeholder 5 (JU-Free)">
            <a:extLst>
              <a:ext uri="{FF2B5EF4-FFF2-40B4-BE49-F238E27FC236}">
                <a16:creationId xmlns:a16="http://schemas.microsoft.com/office/drawing/2014/main" id="{739475D4-D97A-A5CA-CD63-9AB2BD4EC4D1}"/>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2" name="Slide Number Placeholder 6 (JU-Free)">
            <a:extLst>
              <a:ext uri="{FF2B5EF4-FFF2-40B4-BE49-F238E27FC236}">
                <a16:creationId xmlns:a16="http://schemas.microsoft.com/office/drawing/2014/main" id="{7BC5C5CC-BAE0-5DDC-1CF1-618BCF206913}"/>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317482189"/>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en object roze (H2)]">
    <p:spTree>
      <p:nvGrpSpPr>
        <p:cNvPr id="1" name=""/>
        <p:cNvGrpSpPr/>
        <p:nvPr/>
      </p:nvGrpSpPr>
      <p:grpSpPr>
        <a:xfrm>
          <a:off x="0" y="0"/>
          <a:ext cx="0" cy="0"/>
          <a:chOff x="0" y="0"/>
          <a:chExt cx="0" cy="0"/>
        </a:xfrm>
      </p:grpSpPr>
      <p:sp>
        <p:nvSpPr>
          <p:cNvPr id="11" name="Frame 1">
            <a:extLst>
              <a:ext uri="{FF2B5EF4-FFF2-40B4-BE49-F238E27FC236}">
                <a16:creationId xmlns:a16="http://schemas.microsoft.com/office/drawing/2014/main" id="{DE1B16B5-90DE-1BAE-C004-75009BADC94B}"/>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rgbClr val="F092CD"/>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AB42A4A1-1BD4-47F5-643F-439B304F4C38}"/>
              </a:ext>
            </a:extLst>
          </p:cNvPr>
          <p:cNvSpPr>
            <a:spLocks noGrp="1"/>
          </p:cNvSpPr>
          <p:nvPr>
            <p:ph type="title" hasCustomPrompt="1"/>
          </p:nvPr>
        </p:nvSpPr>
        <p:spPr bwMode="gray">
          <a:xfrm>
            <a:off x="685800" y="673100"/>
            <a:ext cx="10820400" cy="901700"/>
          </a:xfrm>
        </p:spPr>
        <p:txBody>
          <a:bodyPr/>
          <a:lstStyle>
            <a:lvl1pPr>
              <a:defRPr kumimoji="0" sz="3600" b="1" i="0" u="none" baseline="0">
                <a:solidFill>
                  <a:srgbClr val="42145F"/>
                </a:solidFill>
                <a:latin typeface="RijksSansTT" panose="020B0604020202020204" charset="0"/>
              </a:defRPr>
            </a:lvl1pPr>
          </a:lstStyle>
          <a:p>
            <a:r>
              <a:rPr lang="nl-NL" dirty="0"/>
              <a:t>[Titel]</a:t>
            </a:r>
          </a:p>
        </p:txBody>
      </p:sp>
      <p:sp>
        <p:nvSpPr>
          <p:cNvPr id="8" name="02_Content Placeholder 3[PHJU] (JU-Free)"/>
          <p:cNvSpPr>
            <a:spLocks noGrp="1"/>
          </p:cNvSpPr>
          <p:nvPr>
            <p:ph idx="1" hasCustomPrompt="1"/>
          </p:nvPr>
        </p:nvSpPr>
        <p:spPr bwMode="gray">
          <a:xfrm>
            <a:off x="685800" y="1752600"/>
            <a:ext cx="10820400" cy="4013200"/>
          </a:xfrm>
        </p:spPr>
        <p:txBody>
          <a:bodyPr/>
          <a:lstStyle>
            <a:lvl1pPr>
              <a:defRPr baseline="0"/>
            </a:lvl1pPr>
          </a:lstStyle>
          <a:p>
            <a:pPr lvl="0"/>
            <a:r>
              <a:rPr lang="nl-NL" dirty="0"/>
              <a:t>[Typ tekst of klik op een pictogram om een object in te voegen]</a:t>
            </a:r>
          </a:p>
        </p:txBody>
      </p:sp>
      <p:sp>
        <p:nvSpPr>
          <p:cNvPr id="9" name="Date Placeholder 4 (JU-Free)">
            <a:extLst>
              <a:ext uri="{FF2B5EF4-FFF2-40B4-BE49-F238E27FC236}">
                <a16:creationId xmlns:a16="http://schemas.microsoft.com/office/drawing/2014/main" id="{EE9458E5-BBFE-F8AD-309C-AC7D0934995E}"/>
              </a:ext>
            </a:extLst>
          </p:cNvPr>
          <p:cNvSpPr>
            <a:spLocks noGrp="1"/>
          </p:cNvSpPr>
          <p:nvPr>
            <p:ph type="dt" sz="half" idx="10"/>
          </p:nvPr>
        </p:nvSpPr>
        <p:spPr bwMode="gray">
          <a:xfrm>
            <a:off x="10744200" y="6553200"/>
            <a:ext cx="762000" cy="254000"/>
          </a:xfrm>
        </p:spPr>
        <p:txBody>
          <a:bodyPr/>
          <a:lstStyle/>
          <a:p>
            <a:fld id="{164285E4-AACE-4978-8F01-3EC0B0864723}" type="datetime4">
              <a:rPr lang="nl-NL" smtClean="0"/>
              <a:t>5 juni 2026</a:t>
            </a:fld>
            <a:endParaRPr lang="nl-NL" dirty="0"/>
          </a:p>
        </p:txBody>
      </p:sp>
      <p:sp>
        <p:nvSpPr>
          <p:cNvPr id="10" name="Footer Placeholder 5 (JU-Free)">
            <a:extLst>
              <a:ext uri="{FF2B5EF4-FFF2-40B4-BE49-F238E27FC236}">
                <a16:creationId xmlns:a16="http://schemas.microsoft.com/office/drawing/2014/main" id="{739475D4-D97A-A5CA-CD63-9AB2BD4EC4D1}"/>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2" name="Slide Number Placeholder 6 (JU-Free)">
            <a:extLst>
              <a:ext uri="{FF2B5EF4-FFF2-40B4-BE49-F238E27FC236}">
                <a16:creationId xmlns:a16="http://schemas.microsoft.com/office/drawing/2014/main" id="{7BC5C5CC-BAE0-5DDC-1CF1-618BCF206913}"/>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984504552"/>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en object donkerblauw (H2)]">
    <p:spTree>
      <p:nvGrpSpPr>
        <p:cNvPr id="1" name=""/>
        <p:cNvGrpSpPr/>
        <p:nvPr/>
      </p:nvGrpSpPr>
      <p:grpSpPr>
        <a:xfrm>
          <a:off x="0" y="0"/>
          <a:ext cx="0" cy="0"/>
          <a:chOff x="0" y="0"/>
          <a:chExt cx="0" cy="0"/>
        </a:xfrm>
      </p:grpSpPr>
      <p:sp>
        <p:nvSpPr>
          <p:cNvPr id="11" name="Frame 1">
            <a:extLst>
              <a:ext uri="{FF2B5EF4-FFF2-40B4-BE49-F238E27FC236}">
                <a16:creationId xmlns:a16="http://schemas.microsoft.com/office/drawing/2014/main" id="{DE1B16B5-90DE-1BAE-C004-75009BADC94B}"/>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rgbClr val="01689B"/>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AB42A4A1-1BD4-47F5-643F-439B304F4C38}"/>
              </a:ext>
            </a:extLst>
          </p:cNvPr>
          <p:cNvSpPr>
            <a:spLocks noGrp="1"/>
          </p:cNvSpPr>
          <p:nvPr>
            <p:ph type="title" hasCustomPrompt="1"/>
          </p:nvPr>
        </p:nvSpPr>
        <p:spPr bwMode="gray">
          <a:xfrm>
            <a:off x="685800" y="673100"/>
            <a:ext cx="10820400" cy="901700"/>
          </a:xfrm>
        </p:spPr>
        <p:txBody>
          <a:bodyPr/>
          <a:lstStyle>
            <a:lvl1pPr>
              <a:defRPr kumimoji="0" sz="3600" b="1" i="0" u="none" baseline="0">
                <a:solidFill>
                  <a:srgbClr val="42145F"/>
                </a:solidFill>
                <a:latin typeface="RijksSansTT" panose="020B0604020202020204" charset="0"/>
              </a:defRPr>
            </a:lvl1pPr>
          </a:lstStyle>
          <a:p>
            <a:r>
              <a:rPr lang="nl-NL" dirty="0"/>
              <a:t>[Titel]</a:t>
            </a:r>
          </a:p>
        </p:txBody>
      </p:sp>
      <p:sp>
        <p:nvSpPr>
          <p:cNvPr id="8" name="02_Content Placeholder 3[PHJU] (JU-Free)"/>
          <p:cNvSpPr>
            <a:spLocks noGrp="1"/>
          </p:cNvSpPr>
          <p:nvPr>
            <p:ph idx="1" hasCustomPrompt="1"/>
          </p:nvPr>
        </p:nvSpPr>
        <p:spPr bwMode="gray">
          <a:xfrm>
            <a:off x="685800" y="1752600"/>
            <a:ext cx="10820400" cy="4013200"/>
          </a:xfrm>
        </p:spPr>
        <p:txBody>
          <a:bodyPr/>
          <a:lstStyle>
            <a:lvl1pPr>
              <a:defRPr baseline="0"/>
            </a:lvl1pPr>
          </a:lstStyle>
          <a:p>
            <a:pPr lvl="0"/>
            <a:r>
              <a:rPr lang="nl-NL" dirty="0"/>
              <a:t>[Typ tekst of klik op een pictogram om een object in te voegen]</a:t>
            </a:r>
          </a:p>
        </p:txBody>
      </p:sp>
      <p:sp>
        <p:nvSpPr>
          <p:cNvPr id="9" name="Date Placeholder 4 (JU-Free)">
            <a:extLst>
              <a:ext uri="{FF2B5EF4-FFF2-40B4-BE49-F238E27FC236}">
                <a16:creationId xmlns:a16="http://schemas.microsoft.com/office/drawing/2014/main" id="{EE9458E5-BBFE-F8AD-309C-AC7D0934995E}"/>
              </a:ext>
            </a:extLst>
          </p:cNvPr>
          <p:cNvSpPr>
            <a:spLocks noGrp="1"/>
          </p:cNvSpPr>
          <p:nvPr>
            <p:ph type="dt" sz="half" idx="10"/>
          </p:nvPr>
        </p:nvSpPr>
        <p:spPr bwMode="gray">
          <a:xfrm>
            <a:off x="10744200" y="6553200"/>
            <a:ext cx="762000" cy="254000"/>
          </a:xfrm>
        </p:spPr>
        <p:txBody>
          <a:bodyPr/>
          <a:lstStyle/>
          <a:p>
            <a:fld id="{498BF959-C843-4DE4-A8CC-2926D9D98AEF}" type="datetime4">
              <a:rPr lang="nl-NL" smtClean="0"/>
              <a:t>5 juni 2026</a:t>
            </a:fld>
            <a:endParaRPr lang="nl-NL" dirty="0"/>
          </a:p>
        </p:txBody>
      </p:sp>
      <p:sp>
        <p:nvSpPr>
          <p:cNvPr id="10" name="Footer Placeholder 5 (JU-Free)">
            <a:extLst>
              <a:ext uri="{FF2B5EF4-FFF2-40B4-BE49-F238E27FC236}">
                <a16:creationId xmlns:a16="http://schemas.microsoft.com/office/drawing/2014/main" id="{739475D4-D97A-A5CA-CD63-9AB2BD4EC4D1}"/>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2" name="Slide Number Placeholder 6 (JU-Free)">
            <a:extLst>
              <a:ext uri="{FF2B5EF4-FFF2-40B4-BE49-F238E27FC236}">
                <a16:creationId xmlns:a16="http://schemas.microsoft.com/office/drawing/2014/main" id="{7BC5C5CC-BAE0-5DDC-1CF1-618BCF206913}"/>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3456020670"/>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el+tekst+foto(R) (H2)]">
    <p:spTree>
      <p:nvGrpSpPr>
        <p:cNvPr id="1" name=""/>
        <p:cNvGrpSpPr/>
        <p:nvPr/>
      </p:nvGrpSpPr>
      <p:grpSpPr>
        <a:xfrm>
          <a:off x="0" y="0"/>
          <a:ext cx="0" cy="0"/>
          <a:chOff x="0" y="0"/>
          <a:chExt cx="0" cy="0"/>
        </a:xfrm>
      </p:grpSpPr>
      <p:sp>
        <p:nvSpPr>
          <p:cNvPr id="4" name="01_Title 1 (JU-Free)">
            <a:extLst>
              <a:ext uri="{FF2B5EF4-FFF2-40B4-BE49-F238E27FC236}">
                <a16:creationId xmlns:a16="http://schemas.microsoft.com/office/drawing/2014/main" id="{E757B588-6C17-C446-05FB-D3CA78A4EF3D}"/>
              </a:ext>
            </a:extLst>
          </p:cNvPr>
          <p:cNvSpPr>
            <a:spLocks noGrp="1"/>
          </p:cNvSpPr>
          <p:nvPr>
            <p:ph type="title" hasCustomPrompt="1"/>
          </p:nvPr>
        </p:nvSpPr>
        <p:spPr bwMode="gray">
          <a:xfrm>
            <a:off x="685800" y="673100"/>
            <a:ext cx="10820400" cy="901700"/>
          </a:xfrm>
        </p:spPr>
        <p:txBody>
          <a:bodyPr/>
          <a:lstStyle>
            <a:lvl1pPr>
              <a:defRPr kumimoji="0" sz="3600" b="1" i="0" u="none" baseline="0">
                <a:solidFill>
                  <a:srgbClr val="42145F"/>
                </a:solidFill>
                <a:latin typeface="RijksSansTT" panose="020B0604020202020204" charset="0"/>
              </a:defRPr>
            </a:lvl1pPr>
          </a:lstStyle>
          <a:p>
            <a:r>
              <a:rPr lang="nl-NL" dirty="0"/>
              <a:t>[Titel]</a:t>
            </a:r>
          </a:p>
        </p:txBody>
      </p:sp>
      <p:sp>
        <p:nvSpPr>
          <p:cNvPr id="8" name="02_Placeholder 2[PHJU] (JU-Free)">
            <a:extLst>
              <a:ext uri="{FF2B5EF4-FFF2-40B4-BE49-F238E27FC236}">
                <a16:creationId xmlns:a16="http://schemas.microsoft.com/office/drawing/2014/main" id="{1312B15C-D287-972C-EA43-AC1A12B3C1E5}"/>
              </a:ext>
            </a:extLst>
          </p:cNvPr>
          <p:cNvSpPr>
            <a:spLocks noGrp="1"/>
          </p:cNvSpPr>
          <p:nvPr>
            <p:ph type="body" sz="quarter" idx="23" hasCustomPrompt="1"/>
          </p:nvPr>
        </p:nvSpPr>
        <p:spPr bwMode="gray">
          <a:xfrm>
            <a:off x="685800" y="1752600"/>
            <a:ext cx="4965700" cy="4013200"/>
          </a:xfrm>
        </p:spPr>
        <p:txBody>
          <a:bodyPr/>
          <a:lstStyle/>
          <a:p>
            <a:pPr lvl="0"/>
            <a:r>
              <a:rPr lang="nl-NL" dirty="0"/>
              <a:t>[Tekst]</a:t>
            </a:r>
          </a:p>
        </p:txBody>
      </p:sp>
      <p:sp>
        <p:nvSpPr>
          <p:cNvPr id="9" name="03_Frame 3[PHJU] (JU-Free)">
            <a:extLst>
              <a:ext uri="{FF2B5EF4-FFF2-40B4-BE49-F238E27FC236}">
                <a16:creationId xmlns:a16="http://schemas.microsoft.com/office/drawing/2014/main" id="{7FFE80CC-1123-F552-9D59-98F23343532C}"/>
              </a:ext>
            </a:extLst>
          </p:cNvPr>
          <p:cNvSpPr>
            <a:spLocks noGrp="1"/>
          </p:cNvSpPr>
          <p:nvPr>
            <p:ph type="pic" idx="1000" hasCustomPrompt="1"/>
          </p:nvPr>
        </p:nvSpPr>
        <p:spPr bwMode="auto">
          <a:xfrm>
            <a:off x="6096000" y="1828800"/>
            <a:ext cx="5867400" cy="4572000"/>
          </a:xfrm>
          <a:custGeom>
            <a:avLst/>
            <a:gdLst>
              <a:gd name="T0" fmla="*/ 2880 w 18480"/>
              <a:gd name="T1" fmla="*/ 0 h 14400"/>
              <a:gd name="T2" fmla="*/ 0 w 18480"/>
              <a:gd name="T3" fmla="*/ 2880 h 14400"/>
              <a:gd name="T4" fmla="*/ 0 w 18480"/>
              <a:gd name="T5" fmla="*/ 14400 h 14400"/>
              <a:gd name="T6" fmla="*/ 18480 w 18480"/>
              <a:gd name="T7" fmla="*/ 14400 h 14400"/>
              <a:gd name="T8" fmla="*/ 18480 w 18480"/>
              <a:gd name="T9" fmla="*/ 0 h 14400"/>
              <a:gd name="T10" fmla="*/ 2880 w 18480"/>
              <a:gd name="T11" fmla="*/ 0 h 14400"/>
            </a:gdLst>
            <a:ahLst/>
            <a:cxnLst>
              <a:cxn ang="0">
                <a:pos x="T0" y="T1"/>
              </a:cxn>
              <a:cxn ang="0">
                <a:pos x="T2" y="T3"/>
              </a:cxn>
              <a:cxn ang="0">
                <a:pos x="T4" y="T5"/>
              </a:cxn>
              <a:cxn ang="0">
                <a:pos x="T6" y="T7"/>
              </a:cxn>
              <a:cxn ang="0">
                <a:pos x="T8" y="T9"/>
              </a:cxn>
              <a:cxn ang="0">
                <a:pos x="T10" y="T11"/>
              </a:cxn>
            </a:cxnLst>
            <a:rect l="0" t="0" r="r" b="b"/>
            <a:pathLst>
              <a:path w="18480" h="14400">
                <a:moveTo>
                  <a:pt x="2880" y="0"/>
                </a:moveTo>
                <a:cubicBezTo>
                  <a:pt x="1289" y="0"/>
                  <a:pt x="0" y="1289"/>
                  <a:pt x="0" y="2880"/>
                </a:cubicBezTo>
                <a:cubicBezTo>
                  <a:pt x="0" y="14400"/>
                  <a:pt x="0" y="14400"/>
                  <a:pt x="0" y="14400"/>
                </a:cubicBezTo>
                <a:cubicBezTo>
                  <a:pt x="18480" y="14400"/>
                  <a:pt x="18480" y="14400"/>
                  <a:pt x="18480" y="14400"/>
                </a:cubicBezTo>
                <a:cubicBezTo>
                  <a:pt x="18480" y="0"/>
                  <a:pt x="18480" y="0"/>
                  <a:pt x="18480" y="0"/>
                </a:cubicBezTo>
                <a:lnTo>
                  <a:pt x="2880" y="0"/>
                </a:lnTo>
                <a:close/>
              </a:path>
            </a:pathLst>
          </a:custGeom>
          <a:noFill/>
          <a:ln>
            <a:noFill/>
          </a:ln>
        </p:spPr>
        <p:txBody>
          <a:bodyPr vert="horz" wrap="square" lIns="0" tIns="0" rIns="0" bIns="0" numCol="1" anchor="t" anchorCtr="0" compatLnSpc="1">
            <a:prstTxWarp prst="textNoShape">
              <a:avLst/>
            </a:prstTxWarp>
          </a:bodyPr>
          <a:lstStyle>
            <a:lvl1pPr marL="0" indent="0" algn="r" defTabSz="914400" rtl="0" eaLnBrk="1" latinLnBrk="0" hangingPunct="1">
              <a:lnSpc>
                <a:spcPct val="100000"/>
              </a:lnSpc>
              <a:spcBef>
                <a:spcPts val="0"/>
              </a:spcBef>
              <a:buFontTx/>
              <a:buNone/>
              <a:defRPr/>
            </a:lvl1pPr>
          </a:lstStyle>
          <a:p>
            <a:r>
              <a:rPr lang="nl-NL" dirty="0"/>
              <a:t>[Afbeelding]</a:t>
            </a:r>
          </a:p>
        </p:txBody>
      </p:sp>
      <p:sp>
        <p:nvSpPr>
          <p:cNvPr id="11" name="Date Placeholder 4 (JU-Free)">
            <a:extLst>
              <a:ext uri="{FF2B5EF4-FFF2-40B4-BE49-F238E27FC236}">
                <a16:creationId xmlns:a16="http://schemas.microsoft.com/office/drawing/2014/main" id="{6FB83BBE-5146-2620-503E-1968ABB1DAFB}"/>
              </a:ext>
            </a:extLst>
          </p:cNvPr>
          <p:cNvSpPr>
            <a:spLocks noGrp="1"/>
          </p:cNvSpPr>
          <p:nvPr>
            <p:ph type="dt" sz="half" idx="1001"/>
          </p:nvPr>
        </p:nvSpPr>
        <p:spPr bwMode="gray">
          <a:xfrm>
            <a:off x="10744200" y="6553200"/>
            <a:ext cx="762000" cy="254000"/>
          </a:xfrm>
        </p:spPr>
        <p:txBody>
          <a:bodyPr/>
          <a:lstStyle/>
          <a:p>
            <a:fld id="{DBEE649A-680C-43E4-A1C5-D95FB0072E28}" type="datetime4">
              <a:rPr lang="nl-NL" smtClean="0"/>
              <a:t>5 juni 2026</a:t>
            </a:fld>
            <a:endParaRPr lang="nl-NL" dirty="0"/>
          </a:p>
        </p:txBody>
      </p:sp>
      <p:sp>
        <p:nvSpPr>
          <p:cNvPr id="12" name="Footer Placeholder 5 (JU-Free)">
            <a:extLst>
              <a:ext uri="{FF2B5EF4-FFF2-40B4-BE49-F238E27FC236}">
                <a16:creationId xmlns:a16="http://schemas.microsoft.com/office/drawing/2014/main" id="{1C425FD4-6D07-C8CB-A405-0E1EF2D3E73F}"/>
              </a:ext>
            </a:extLst>
          </p:cNvPr>
          <p:cNvSpPr>
            <a:spLocks noGrp="1"/>
          </p:cNvSpPr>
          <p:nvPr>
            <p:ph type="ftr" sz="quarter" idx="1002"/>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3" name="Slide Number Placeholder 6 (JU-Free)">
            <a:extLst>
              <a:ext uri="{FF2B5EF4-FFF2-40B4-BE49-F238E27FC236}">
                <a16:creationId xmlns:a16="http://schemas.microsoft.com/office/drawing/2014/main" id="{5E193F1B-FD9C-3278-A15D-987376A74D75}"/>
              </a:ext>
            </a:extLst>
          </p:cNvPr>
          <p:cNvSpPr>
            <a:spLocks noGrp="1"/>
          </p:cNvSpPr>
          <p:nvPr>
            <p:ph type="sldNum" sz="quarter" idx="1003"/>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3363341031"/>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el+tekst+foto(L) (H2)]">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4DF9B1D2-E70E-992A-EED8-6B15EEBFC440}"/>
              </a:ext>
              <a:ext uri="{C183D7F6-B498-43B3-948B-1728B52AA6E4}">
                <adec:decorative xmlns:adec="http://schemas.microsoft.com/office/drawing/2017/decorative" val="1"/>
              </a:ext>
            </a:extLst>
          </p:cNvPr>
          <p:cNvSpPr>
            <a:spLocks/>
          </p:cNvSpPr>
          <p:nvPr userDrawn="1"/>
        </p:nvSpPr>
        <p:spPr bwMode="gray">
          <a:xfrm>
            <a:off x="228600" y="228600"/>
            <a:ext cx="11734800" cy="6172200"/>
          </a:xfrm>
          <a:custGeom>
            <a:avLst/>
            <a:gdLst>
              <a:gd name="T0" fmla="*/ 0 w 36960"/>
              <a:gd name="T1" fmla="*/ 0 h 19440"/>
              <a:gd name="T2" fmla="*/ 0 w 36960"/>
              <a:gd name="T3" fmla="*/ 19440 h 19440"/>
              <a:gd name="T4" fmla="*/ 36960 w 36960"/>
              <a:gd name="T5" fmla="*/ 19440 h 19440"/>
              <a:gd name="T6" fmla="*/ 36960 w 36960"/>
              <a:gd name="T7" fmla="*/ 2880 h 19440"/>
              <a:gd name="T8" fmla="*/ 34080 w 36960"/>
              <a:gd name="T9" fmla="*/ 0 h 19440"/>
              <a:gd name="T10" fmla="*/ 0 w 36960"/>
              <a:gd name="T11" fmla="*/ 0 h 19440"/>
            </a:gdLst>
            <a:ahLst/>
            <a:cxnLst>
              <a:cxn ang="0">
                <a:pos x="T0" y="T1"/>
              </a:cxn>
              <a:cxn ang="0">
                <a:pos x="T2" y="T3"/>
              </a:cxn>
              <a:cxn ang="0">
                <a:pos x="T4" y="T5"/>
              </a:cxn>
              <a:cxn ang="0">
                <a:pos x="T6" y="T7"/>
              </a:cxn>
              <a:cxn ang="0">
                <a:pos x="T8" y="T9"/>
              </a:cxn>
              <a:cxn ang="0">
                <a:pos x="T10" y="T11"/>
              </a:cxn>
            </a:cxnLst>
            <a:rect l="0" t="0" r="r" b="b"/>
            <a:pathLst>
              <a:path w="36960" h="19440">
                <a:moveTo>
                  <a:pt x="0" y="0"/>
                </a:moveTo>
                <a:cubicBezTo>
                  <a:pt x="0" y="19440"/>
                  <a:pt x="0" y="19440"/>
                  <a:pt x="0" y="19440"/>
                </a:cubicBezTo>
                <a:cubicBezTo>
                  <a:pt x="36960" y="19440"/>
                  <a:pt x="36960" y="19440"/>
                  <a:pt x="36960" y="19440"/>
                </a:cubicBezTo>
                <a:cubicBezTo>
                  <a:pt x="36960" y="2880"/>
                  <a:pt x="36960" y="2880"/>
                  <a:pt x="36960" y="2880"/>
                </a:cubicBezTo>
                <a:cubicBezTo>
                  <a:pt x="36960" y="1289"/>
                  <a:pt x="35671" y="0"/>
                  <a:pt x="34080" y="0"/>
                </a:cubicBezTo>
                <a:lnTo>
                  <a:pt x="0" y="0"/>
                </a:lnTo>
                <a:close/>
              </a:path>
            </a:pathLst>
          </a:custGeom>
          <a:solidFill>
            <a:srgbClr val="E3DCE7"/>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9" name="01_***Title 2 (JU-Free)">
            <a:extLst>
              <a:ext uri="{FF2B5EF4-FFF2-40B4-BE49-F238E27FC236}">
                <a16:creationId xmlns:a16="http://schemas.microsoft.com/office/drawing/2014/main" id="{E43B87C2-FAC9-3AD2-C9EB-651FF8B185D2}"/>
              </a:ext>
            </a:extLst>
          </p:cNvPr>
          <p:cNvSpPr>
            <a:spLocks noGrp="1"/>
          </p:cNvSpPr>
          <p:nvPr>
            <p:ph type="title" hasCustomPrompt="1"/>
          </p:nvPr>
        </p:nvSpPr>
        <p:spPr bwMode="gray">
          <a:xfrm>
            <a:off x="6553200" y="673100"/>
            <a:ext cx="4953000" cy="901700"/>
          </a:xfrm>
        </p:spPr>
        <p:txBody>
          <a:bodyPr/>
          <a:lstStyle>
            <a:lvl1pPr>
              <a:defRPr kumimoji="0" sz="3600" b="1" i="0" u="none" baseline="0">
                <a:solidFill>
                  <a:schemeClr val="tx1">
                    <a:lumMod val="100000"/>
                  </a:schemeClr>
                </a:solidFill>
                <a:latin typeface="RijksSansTT" panose="020B0604020202020204" charset="0"/>
              </a:defRPr>
            </a:lvl1pPr>
          </a:lstStyle>
          <a:p>
            <a:r>
              <a:rPr lang="nl-NL"/>
              <a:t>[Titel]</a:t>
            </a:r>
            <a:endParaRPr lang="nl-NL" dirty="0"/>
          </a:p>
        </p:txBody>
      </p:sp>
      <p:sp>
        <p:nvSpPr>
          <p:cNvPr id="10" name="02_Frame 3[PHJU] (JU-Free)">
            <a:extLst>
              <a:ext uri="{FF2B5EF4-FFF2-40B4-BE49-F238E27FC236}">
                <a16:creationId xmlns:a16="http://schemas.microsoft.com/office/drawing/2014/main" id="{AA503921-B6EF-C62F-1B37-B963B1ED0D2C}"/>
              </a:ext>
            </a:extLst>
          </p:cNvPr>
          <p:cNvSpPr>
            <a:spLocks noGrp="1"/>
          </p:cNvSpPr>
          <p:nvPr>
            <p:ph type="pic" idx="1000" hasCustomPrompt="1"/>
          </p:nvPr>
        </p:nvSpPr>
        <p:spPr bwMode="gray">
          <a:xfrm>
            <a:off x="228600" y="228600"/>
            <a:ext cx="5867400" cy="6172200"/>
          </a:xfrm>
          <a:custGeom>
            <a:avLst/>
            <a:gdLst>
              <a:gd name="connsiteX0" fmla="*/ 0 w 5867400"/>
              <a:gd name="connsiteY0" fmla="*/ 0 h 6172200"/>
              <a:gd name="connsiteX1" fmla="*/ 5867400 w 5867400"/>
              <a:gd name="connsiteY1" fmla="*/ 0 h 6172200"/>
              <a:gd name="connsiteX2" fmla="*/ 5867400 w 5867400"/>
              <a:gd name="connsiteY2" fmla="*/ 6172200 h 6172200"/>
              <a:gd name="connsiteX3" fmla="*/ 5796717 w 5867400"/>
              <a:gd name="connsiteY3" fmla="*/ 6172200 h 6172200"/>
              <a:gd name="connsiteX4" fmla="*/ 0 w 5867400"/>
              <a:gd name="connsiteY4" fmla="*/ 6172200 h 6172200"/>
              <a:gd name="connsiteX5" fmla="*/ 0 w 5867400"/>
              <a:gd name="connsiteY5"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7400" h="6172200">
                <a:moveTo>
                  <a:pt x="0" y="0"/>
                </a:moveTo>
                <a:lnTo>
                  <a:pt x="5867400" y="0"/>
                </a:lnTo>
                <a:lnTo>
                  <a:pt x="5867400" y="6172200"/>
                </a:lnTo>
                <a:lnTo>
                  <a:pt x="5796717" y="6172200"/>
                </a:lnTo>
                <a:cubicBezTo>
                  <a:pt x="4283088" y="6172200"/>
                  <a:pt x="2383631" y="6172200"/>
                  <a:pt x="0" y="6172200"/>
                </a:cubicBezTo>
                <a:cubicBezTo>
                  <a:pt x="0" y="6172200"/>
                  <a:pt x="0" y="6172200"/>
                  <a:pt x="0" y="0"/>
                </a:cubicBezTo>
                <a:close/>
              </a:path>
            </a:pathLst>
          </a:custGeom>
          <a:noFill/>
          <a:ln>
            <a:noFill/>
          </a:ln>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90000"/>
              </a:lnSpc>
              <a:spcBef>
                <a:spcPts val="1000"/>
              </a:spcBef>
              <a:buFontTx/>
              <a:buNone/>
              <a:defRPr/>
            </a:lvl1pPr>
          </a:lstStyle>
          <a:p>
            <a:r>
              <a:rPr lang="nl-NL" dirty="0"/>
              <a:t>[Afbeelding]</a:t>
            </a:r>
          </a:p>
        </p:txBody>
      </p:sp>
      <p:sp>
        <p:nvSpPr>
          <p:cNvPr id="11" name="03_Placeholder 4[PHJU] (JU-Free)">
            <a:extLst>
              <a:ext uri="{FF2B5EF4-FFF2-40B4-BE49-F238E27FC236}">
                <a16:creationId xmlns:a16="http://schemas.microsoft.com/office/drawing/2014/main" id="{1312B15C-D287-972C-EA43-AC1A12B3C1E5}"/>
              </a:ext>
            </a:extLst>
          </p:cNvPr>
          <p:cNvSpPr>
            <a:spLocks noGrp="1"/>
          </p:cNvSpPr>
          <p:nvPr>
            <p:ph type="body" sz="quarter" idx="23" hasCustomPrompt="1"/>
          </p:nvPr>
        </p:nvSpPr>
        <p:spPr bwMode="gray">
          <a:xfrm>
            <a:off x="6553200" y="2209800"/>
            <a:ext cx="4953000" cy="3556000"/>
          </a:xfrm>
        </p:spPr>
        <p:txBody>
          <a:bodyPr/>
          <a:lstStyle/>
          <a:p>
            <a:pPr lvl="0"/>
            <a:r>
              <a:rPr lang="nl-NL" dirty="0"/>
              <a:t>[Tekst]</a:t>
            </a:r>
          </a:p>
        </p:txBody>
      </p:sp>
      <p:sp>
        <p:nvSpPr>
          <p:cNvPr id="12" name="Date Placeholder 5 (JU-Free)">
            <a:extLst>
              <a:ext uri="{FF2B5EF4-FFF2-40B4-BE49-F238E27FC236}">
                <a16:creationId xmlns:a16="http://schemas.microsoft.com/office/drawing/2014/main" id="{7B46DA2F-D16F-BF5A-7B4B-4B06CC0D008B}"/>
              </a:ext>
            </a:extLst>
          </p:cNvPr>
          <p:cNvSpPr>
            <a:spLocks noGrp="1"/>
          </p:cNvSpPr>
          <p:nvPr>
            <p:ph type="dt" sz="half" idx="1001"/>
          </p:nvPr>
        </p:nvSpPr>
        <p:spPr bwMode="gray">
          <a:xfrm>
            <a:off x="10744200" y="6553200"/>
            <a:ext cx="762000" cy="254000"/>
          </a:xfrm>
        </p:spPr>
        <p:txBody>
          <a:bodyPr/>
          <a:lstStyle/>
          <a:p>
            <a:fld id="{ABFFC1A7-E19C-4DAA-B63A-FC942E2AC866}" type="datetime4">
              <a:rPr lang="nl-NL" smtClean="0"/>
              <a:t>5 juni 2026</a:t>
            </a:fld>
            <a:endParaRPr lang="nl-NL" dirty="0"/>
          </a:p>
        </p:txBody>
      </p:sp>
      <p:sp>
        <p:nvSpPr>
          <p:cNvPr id="13" name="Footer Placeholder 6 (JU-Free)">
            <a:extLst>
              <a:ext uri="{FF2B5EF4-FFF2-40B4-BE49-F238E27FC236}">
                <a16:creationId xmlns:a16="http://schemas.microsoft.com/office/drawing/2014/main" id="{0EAA4E8D-E90A-87CE-3136-811D121BBC50}"/>
              </a:ext>
            </a:extLst>
          </p:cNvPr>
          <p:cNvSpPr>
            <a:spLocks noGrp="1"/>
          </p:cNvSpPr>
          <p:nvPr>
            <p:ph type="ftr" sz="quarter" idx="1002"/>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4" name="Slide Number Placeholder 7 (JU-Free)">
            <a:extLst>
              <a:ext uri="{FF2B5EF4-FFF2-40B4-BE49-F238E27FC236}">
                <a16:creationId xmlns:a16="http://schemas.microsoft.com/office/drawing/2014/main" id="{AEBAFE95-033C-721B-EF1D-03A606848219}"/>
              </a:ext>
            </a:extLst>
          </p:cNvPr>
          <p:cNvSpPr>
            <a:spLocks noGrp="1"/>
          </p:cNvSpPr>
          <p:nvPr>
            <p:ph type="sldNum" sz="quarter" idx="1003"/>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2338065159"/>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el+foto+paars vlak (H2)]">
    <p:spTree>
      <p:nvGrpSpPr>
        <p:cNvPr id="1" name=""/>
        <p:cNvGrpSpPr/>
        <p:nvPr/>
      </p:nvGrpSpPr>
      <p:grpSpPr>
        <a:xfrm>
          <a:off x="0" y="0"/>
          <a:ext cx="0" cy="0"/>
          <a:chOff x="0" y="0"/>
          <a:chExt cx="0" cy="0"/>
        </a:xfrm>
      </p:grpSpPr>
      <p:sp>
        <p:nvSpPr>
          <p:cNvPr id="8" name="Vrije vorm: vorm 7">
            <a:extLst>
              <a:ext uri="{FF2B5EF4-FFF2-40B4-BE49-F238E27FC236}">
                <a16:creationId xmlns:a16="http://schemas.microsoft.com/office/drawing/2014/main" id="{29C37C28-C079-348B-C0AB-E2EF1354171C}"/>
              </a:ext>
            </a:extLst>
          </p:cNvPr>
          <p:cNvSpPr>
            <a:spLocks/>
          </p:cNvSpPr>
          <p:nvPr userDrawn="1"/>
        </p:nvSpPr>
        <p:spPr bwMode="auto">
          <a:xfrm flipV="1">
            <a:off x="228600" y="228600"/>
            <a:ext cx="3920400" cy="3207600"/>
          </a:xfrm>
          <a:custGeom>
            <a:avLst/>
            <a:gdLst>
              <a:gd name="connsiteX0" fmla="*/ 0 w 3911600"/>
              <a:gd name="connsiteY0" fmla="*/ 3200400 h 3200400"/>
              <a:gd name="connsiteX1" fmla="*/ 387185 w 3911600"/>
              <a:gd name="connsiteY1" fmla="*/ 3200400 h 3200400"/>
              <a:gd name="connsiteX2" fmla="*/ 3911600 w 3911600"/>
              <a:gd name="connsiteY2" fmla="*/ 3200400 h 3200400"/>
              <a:gd name="connsiteX3" fmla="*/ 3911600 w 3911600"/>
              <a:gd name="connsiteY3" fmla="*/ 2798006 h 3200400"/>
              <a:gd name="connsiteX4" fmla="*/ 3911600 w 3911600"/>
              <a:gd name="connsiteY4" fmla="*/ 2743200 h 3200400"/>
              <a:gd name="connsiteX5" fmla="*/ 3911600 w 3911600"/>
              <a:gd name="connsiteY5" fmla="*/ 2615854 h 3200400"/>
              <a:gd name="connsiteX6" fmla="*/ 3911600 w 3911600"/>
              <a:gd name="connsiteY6" fmla="*/ 2535515 h 3200400"/>
              <a:gd name="connsiteX7" fmla="*/ 3911600 w 3911600"/>
              <a:gd name="connsiteY7" fmla="*/ 2445841 h 3200400"/>
              <a:gd name="connsiteX8" fmla="*/ 3911600 w 3911600"/>
              <a:gd name="connsiteY8" fmla="*/ 2340806 h 3200400"/>
              <a:gd name="connsiteX9" fmla="*/ 3911600 w 3911600"/>
              <a:gd name="connsiteY9" fmla="*/ 2287549 h 3200400"/>
              <a:gd name="connsiteX10" fmla="*/ 3911600 w 3911600"/>
              <a:gd name="connsiteY10" fmla="*/ 2158654 h 3200400"/>
              <a:gd name="connsiteX11" fmla="*/ 3911600 w 3911600"/>
              <a:gd name="connsiteY11" fmla="*/ 2140558 h 3200400"/>
              <a:gd name="connsiteX12" fmla="*/ 3911600 w 3911600"/>
              <a:gd name="connsiteY12" fmla="*/ 2004450 h 3200400"/>
              <a:gd name="connsiteX13" fmla="*/ 3911600 w 3911600"/>
              <a:gd name="connsiteY13" fmla="*/ 1988641 h 3200400"/>
              <a:gd name="connsiteX14" fmla="*/ 3911600 w 3911600"/>
              <a:gd name="connsiteY14" fmla="*/ 1878806 h 3200400"/>
              <a:gd name="connsiteX15" fmla="*/ 3911600 w 3911600"/>
              <a:gd name="connsiteY15" fmla="*/ 1830349 h 3200400"/>
              <a:gd name="connsiteX16" fmla="*/ 3911600 w 3911600"/>
              <a:gd name="connsiteY16" fmla="*/ 1763209 h 3200400"/>
              <a:gd name="connsiteX17" fmla="*/ 3911600 w 3911600"/>
              <a:gd name="connsiteY17" fmla="*/ 1683358 h 3200400"/>
              <a:gd name="connsiteX18" fmla="*/ 3911600 w 3911600"/>
              <a:gd name="connsiteY18" fmla="*/ 1657238 h 3200400"/>
              <a:gd name="connsiteX19" fmla="*/ 3911600 w 3911600"/>
              <a:gd name="connsiteY19" fmla="*/ 1560477 h 3200400"/>
              <a:gd name="connsiteX20" fmla="*/ 3911600 w 3911600"/>
              <a:gd name="connsiteY20" fmla="*/ 1547250 h 3200400"/>
              <a:gd name="connsiteX21" fmla="*/ 3911600 w 3911600"/>
              <a:gd name="connsiteY21" fmla="*/ 1472506 h 3200400"/>
              <a:gd name="connsiteX22" fmla="*/ 3911600 w 3911600"/>
              <a:gd name="connsiteY22" fmla="*/ 1421606 h 3200400"/>
              <a:gd name="connsiteX23" fmla="*/ 3911600 w 3911600"/>
              <a:gd name="connsiteY23" fmla="*/ 1392906 h 3200400"/>
              <a:gd name="connsiteX24" fmla="*/ 3911600 w 3911600"/>
              <a:gd name="connsiteY24" fmla="*/ 1321259 h 3200400"/>
              <a:gd name="connsiteX25" fmla="*/ 3911600 w 3911600"/>
              <a:gd name="connsiteY25" fmla="*/ 1306009 h 3200400"/>
              <a:gd name="connsiteX26" fmla="*/ 3911600 w 3911600"/>
              <a:gd name="connsiteY26" fmla="*/ 1257147 h 3200400"/>
              <a:gd name="connsiteX27" fmla="*/ 3911600 w 3911600"/>
              <a:gd name="connsiteY27" fmla="*/ 1200150 h 3200400"/>
              <a:gd name="connsiteX28" fmla="*/ 3911600 w 3911600"/>
              <a:gd name="connsiteY28" fmla="*/ 1200038 h 3200400"/>
              <a:gd name="connsiteX29" fmla="*/ 3911600 w 3911600"/>
              <a:gd name="connsiteY29" fmla="*/ 1105830 h 3200400"/>
              <a:gd name="connsiteX30" fmla="*/ 3911600 w 3911600"/>
              <a:gd name="connsiteY30" fmla="*/ 1103277 h 3200400"/>
              <a:gd name="connsiteX31" fmla="*/ 3911600 w 3911600"/>
              <a:gd name="connsiteY31" fmla="*/ 1034951 h 3200400"/>
              <a:gd name="connsiteX32" fmla="*/ 3911600 w 3911600"/>
              <a:gd name="connsiteY32" fmla="*/ 1015306 h 3200400"/>
              <a:gd name="connsiteX33" fmla="*/ 3911600 w 3911600"/>
              <a:gd name="connsiteY33" fmla="*/ 984163 h 3200400"/>
              <a:gd name="connsiteX34" fmla="*/ 3911600 w 3911600"/>
              <a:gd name="connsiteY34" fmla="*/ 950119 h 3200400"/>
              <a:gd name="connsiteX35" fmla="*/ 3911600 w 3911600"/>
              <a:gd name="connsiteY35" fmla="*/ 935706 h 3200400"/>
              <a:gd name="connsiteX36" fmla="*/ 3911600 w 3911600"/>
              <a:gd name="connsiteY36" fmla="*/ 929469 h 3200400"/>
              <a:gd name="connsiteX37" fmla="*/ 3911600 w 3911600"/>
              <a:gd name="connsiteY37" fmla="*/ 914400 h 3200400"/>
              <a:gd name="connsiteX38" fmla="*/ 3911600 w 3911600"/>
              <a:gd name="connsiteY38" fmla="*/ 864059 h 3200400"/>
              <a:gd name="connsiteX39" fmla="*/ 3911600 w 3911600"/>
              <a:gd name="connsiteY39" fmla="*/ 457200 h 3200400"/>
              <a:gd name="connsiteX40" fmla="*/ 3454400 w 3911600"/>
              <a:gd name="connsiteY40" fmla="*/ 0 h 3200400"/>
              <a:gd name="connsiteX41" fmla="*/ 53047 w 3911600"/>
              <a:gd name="connsiteY41" fmla="*/ 0 h 3200400"/>
              <a:gd name="connsiteX42" fmla="*/ 0 w 3911600"/>
              <a:gd name="connsiteY42" fmla="*/ 0 h 3200400"/>
              <a:gd name="connsiteX43" fmla="*/ 0 w 3911600"/>
              <a:gd name="connsiteY43" fmla="*/ 395380 h 3200400"/>
              <a:gd name="connsiteX44" fmla="*/ 0 w 3911600"/>
              <a:gd name="connsiteY44" fmla="*/ 457200 h 3200400"/>
              <a:gd name="connsiteX45" fmla="*/ 0 w 3911600"/>
              <a:gd name="connsiteY45" fmla="*/ 462351 h 3200400"/>
              <a:gd name="connsiteX46" fmla="*/ 0 w 3911600"/>
              <a:gd name="connsiteY46" fmla="*/ 469338 h 3200400"/>
              <a:gd name="connsiteX47" fmla="*/ 0 w 3911600"/>
              <a:gd name="connsiteY47" fmla="*/ 474583 h 3200400"/>
              <a:gd name="connsiteX48" fmla="*/ 0 w 3911600"/>
              <a:gd name="connsiteY48" fmla="*/ 537676 h 3200400"/>
              <a:gd name="connsiteX49" fmla="*/ 0 w 3911600"/>
              <a:gd name="connsiteY49" fmla="*/ 551987 h 3200400"/>
              <a:gd name="connsiteX50" fmla="*/ 0 w 3911600"/>
              <a:gd name="connsiteY50" fmla="*/ 596263 h 3200400"/>
              <a:gd name="connsiteX51" fmla="*/ 0 w 3911600"/>
              <a:gd name="connsiteY51" fmla="*/ 643811 h 3200400"/>
              <a:gd name="connsiteX52" fmla="*/ 0 w 3911600"/>
              <a:gd name="connsiteY52" fmla="*/ 678027 h 3200400"/>
              <a:gd name="connsiteX53" fmla="*/ 0 w 3911600"/>
              <a:gd name="connsiteY53" fmla="*/ 728808 h 3200400"/>
              <a:gd name="connsiteX54" fmla="*/ 0 w 3911600"/>
              <a:gd name="connsiteY54" fmla="*/ 745291 h 3200400"/>
              <a:gd name="connsiteX55" fmla="*/ 0 w 3911600"/>
              <a:gd name="connsiteY55" fmla="*/ 786831 h 3200400"/>
              <a:gd name="connsiteX56" fmla="*/ 0 w 3911600"/>
              <a:gd name="connsiteY56" fmla="*/ 852580 h 3200400"/>
              <a:gd name="connsiteX57" fmla="*/ 0 w 3911600"/>
              <a:gd name="connsiteY57" fmla="*/ 856912 h 3200400"/>
              <a:gd name="connsiteX58" fmla="*/ 0 w 3911600"/>
              <a:gd name="connsiteY58" fmla="*/ 926538 h 3200400"/>
              <a:gd name="connsiteX59" fmla="*/ 0 w 3911600"/>
              <a:gd name="connsiteY59" fmla="*/ 979156 h 3200400"/>
              <a:gd name="connsiteX60" fmla="*/ 0 w 3911600"/>
              <a:gd name="connsiteY60" fmla="*/ 1009187 h 3200400"/>
              <a:gd name="connsiteX61" fmla="*/ 0 w 3911600"/>
              <a:gd name="connsiteY61" fmla="*/ 1101011 h 3200400"/>
              <a:gd name="connsiteX62" fmla="*/ 0 w 3911600"/>
              <a:gd name="connsiteY62" fmla="*/ 1112505 h 3200400"/>
              <a:gd name="connsiteX63" fmla="*/ 0 w 3911600"/>
              <a:gd name="connsiteY63" fmla="*/ 1202491 h 3200400"/>
              <a:gd name="connsiteX64" fmla="*/ 0 w 3911600"/>
              <a:gd name="connsiteY64" fmla="*/ 1257443 h 3200400"/>
              <a:gd name="connsiteX65" fmla="*/ 0 w 3911600"/>
              <a:gd name="connsiteY65" fmla="*/ 1314112 h 3200400"/>
              <a:gd name="connsiteX66" fmla="*/ 0 w 3911600"/>
              <a:gd name="connsiteY66" fmla="*/ 1414452 h 3200400"/>
              <a:gd name="connsiteX67" fmla="*/ 0 w 3911600"/>
              <a:gd name="connsiteY67" fmla="*/ 1436355 h 3200400"/>
              <a:gd name="connsiteX68" fmla="*/ 0 w 3911600"/>
              <a:gd name="connsiteY68" fmla="*/ 1569705 h 3200400"/>
              <a:gd name="connsiteX69" fmla="*/ 0 w 3911600"/>
              <a:gd name="connsiteY69" fmla="*/ 1584015 h 3200400"/>
              <a:gd name="connsiteX70" fmla="*/ 0 w 3911600"/>
              <a:gd name="connsiteY70" fmla="*/ 1714643 h 3200400"/>
              <a:gd name="connsiteX71" fmla="*/ 0 w 3911600"/>
              <a:gd name="connsiteY71" fmla="*/ 1766616 h 3200400"/>
              <a:gd name="connsiteX72" fmla="*/ 0 w 3911600"/>
              <a:gd name="connsiteY72" fmla="*/ 1871652 h 3200400"/>
              <a:gd name="connsiteX73" fmla="*/ 0 w 3911600"/>
              <a:gd name="connsiteY73" fmla="*/ 1962737 h 3200400"/>
              <a:gd name="connsiteX74" fmla="*/ 0 w 3911600"/>
              <a:gd name="connsiteY74" fmla="*/ 2041215 h 3200400"/>
              <a:gd name="connsiteX75" fmla="*/ 0 w 3911600"/>
              <a:gd name="connsiteY75" fmla="*/ 2172861 h 3200400"/>
              <a:gd name="connsiteX76" fmla="*/ 0 w 3911600"/>
              <a:gd name="connsiteY76" fmla="*/ 2223816 h 3200400"/>
              <a:gd name="connsiteX77" fmla="*/ 0 w 3911600"/>
              <a:gd name="connsiteY77" fmla="*/ 2397470 h 3200400"/>
              <a:gd name="connsiteX78" fmla="*/ 0 w 3911600"/>
              <a:gd name="connsiteY78" fmla="*/ 2419937 h 3200400"/>
              <a:gd name="connsiteX79" fmla="*/ 0 w 3911600"/>
              <a:gd name="connsiteY79" fmla="*/ 2630061 h 3200400"/>
              <a:gd name="connsiteX80" fmla="*/ 0 w 3911600"/>
              <a:gd name="connsiteY80" fmla="*/ 2637048 h 3200400"/>
              <a:gd name="connsiteX81" fmla="*/ 0 w 3911600"/>
              <a:gd name="connsiteY81" fmla="*/ 2743200 h 3200400"/>
              <a:gd name="connsiteX82" fmla="*/ 0 w 3911600"/>
              <a:gd name="connsiteY82" fmla="*/ 2854670 h 3200400"/>
              <a:gd name="connsiteX83" fmla="*/ 0 w 3911600"/>
              <a:gd name="connsiteY83" fmla="*/ 3094248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911600" h="3200400">
                <a:moveTo>
                  <a:pt x="0" y="3200400"/>
                </a:moveTo>
                <a:lnTo>
                  <a:pt x="387185" y="3200400"/>
                </a:lnTo>
                <a:cubicBezTo>
                  <a:pt x="3911600" y="3200400"/>
                  <a:pt x="3911600" y="3200400"/>
                  <a:pt x="3911600" y="3200400"/>
                </a:cubicBezTo>
                <a:cubicBezTo>
                  <a:pt x="3911600" y="3057525"/>
                  <a:pt x="3911600" y="2923580"/>
                  <a:pt x="3911600" y="2798006"/>
                </a:cubicBezTo>
                <a:lnTo>
                  <a:pt x="3911600" y="2743200"/>
                </a:lnTo>
                <a:lnTo>
                  <a:pt x="3911600" y="2615854"/>
                </a:lnTo>
                <a:lnTo>
                  <a:pt x="3911600" y="2535515"/>
                </a:lnTo>
                <a:lnTo>
                  <a:pt x="3911600" y="2445841"/>
                </a:lnTo>
                <a:lnTo>
                  <a:pt x="3911600" y="2340806"/>
                </a:lnTo>
                <a:lnTo>
                  <a:pt x="3911600" y="2287549"/>
                </a:lnTo>
                <a:lnTo>
                  <a:pt x="3911600" y="2158654"/>
                </a:lnTo>
                <a:lnTo>
                  <a:pt x="3911600" y="2140558"/>
                </a:lnTo>
                <a:cubicBezTo>
                  <a:pt x="3911600" y="2093398"/>
                  <a:pt x="3911600" y="2048052"/>
                  <a:pt x="3911600" y="2004450"/>
                </a:cubicBezTo>
                <a:lnTo>
                  <a:pt x="3911600" y="1988641"/>
                </a:lnTo>
                <a:lnTo>
                  <a:pt x="3911600" y="1878806"/>
                </a:lnTo>
                <a:lnTo>
                  <a:pt x="3911600" y="1830349"/>
                </a:lnTo>
                <a:lnTo>
                  <a:pt x="3911600" y="1763209"/>
                </a:lnTo>
                <a:lnTo>
                  <a:pt x="3911600" y="1683358"/>
                </a:lnTo>
                <a:lnTo>
                  <a:pt x="3911600" y="1657238"/>
                </a:lnTo>
                <a:cubicBezTo>
                  <a:pt x="3911600" y="1623473"/>
                  <a:pt x="3911600" y="1591242"/>
                  <a:pt x="3911600" y="1560477"/>
                </a:cubicBezTo>
                <a:lnTo>
                  <a:pt x="3911600" y="1547250"/>
                </a:lnTo>
                <a:lnTo>
                  <a:pt x="3911600" y="1472506"/>
                </a:lnTo>
                <a:lnTo>
                  <a:pt x="3911600" y="1421606"/>
                </a:lnTo>
                <a:lnTo>
                  <a:pt x="3911600" y="1392906"/>
                </a:lnTo>
                <a:cubicBezTo>
                  <a:pt x="3911600" y="1367721"/>
                  <a:pt x="3911600" y="1343862"/>
                  <a:pt x="3911600" y="1321259"/>
                </a:cubicBezTo>
                <a:lnTo>
                  <a:pt x="3911600" y="1306009"/>
                </a:lnTo>
                <a:lnTo>
                  <a:pt x="3911600" y="1257147"/>
                </a:lnTo>
                <a:cubicBezTo>
                  <a:pt x="3911600" y="1236985"/>
                  <a:pt x="3911600" y="1218010"/>
                  <a:pt x="3911600" y="1200150"/>
                </a:cubicBezTo>
                <a:lnTo>
                  <a:pt x="3911600" y="1200038"/>
                </a:lnTo>
                <a:lnTo>
                  <a:pt x="3911600" y="1105830"/>
                </a:lnTo>
                <a:lnTo>
                  <a:pt x="3911600" y="1103277"/>
                </a:lnTo>
                <a:lnTo>
                  <a:pt x="3911600" y="1034951"/>
                </a:lnTo>
                <a:lnTo>
                  <a:pt x="3911600" y="1015306"/>
                </a:lnTo>
                <a:lnTo>
                  <a:pt x="3911600" y="984163"/>
                </a:lnTo>
                <a:cubicBezTo>
                  <a:pt x="3911600" y="970211"/>
                  <a:pt x="3911600" y="959049"/>
                  <a:pt x="3911600" y="950119"/>
                </a:cubicBezTo>
                <a:lnTo>
                  <a:pt x="3911600" y="935706"/>
                </a:lnTo>
                <a:lnTo>
                  <a:pt x="3911600" y="929469"/>
                </a:lnTo>
                <a:cubicBezTo>
                  <a:pt x="3911600" y="914400"/>
                  <a:pt x="3911600" y="914400"/>
                  <a:pt x="3911600" y="914400"/>
                </a:cubicBezTo>
                <a:lnTo>
                  <a:pt x="3911600" y="864059"/>
                </a:lnTo>
                <a:cubicBezTo>
                  <a:pt x="3911600" y="457200"/>
                  <a:pt x="3911600" y="457200"/>
                  <a:pt x="3911600" y="457200"/>
                </a:cubicBezTo>
                <a:cubicBezTo>
                  <a:pt x="3911600" y="204788"/>
                  <a:pt x="3706813" y="0"/>
                  <a:pt x="3454400" y="0"/>
                </a:cubicBezTo>
                <a:cubicBezTo>
                  <a:pt x="1932781" y="0"/>
                  <a:pt x="839118" y="0"/>
                  <a:pt x="53047" y="0"/>
                </a:cubicBezTo>
                <a:lnTo>
                  <a:pt x="0" y="0"/>
                </a:lnTo>
                <a:cubicBezTo>
                  <a:pt x="0" y="0"/>
                  <a:pt x="0" y="0"/>
                  <a:pt x="0" y="395380"/>
                </a:cubicBezTo>
                <a:lnTo>
                  <a:pt x="0" y="457200"/>
                </a:lnTo>
                <a:cubicBezTo>
                  <a:pt x="0" y="457200"/>
                  <a:pt x="0" y="457200"/>
                  <a:pt x="0" y="462351"/>
                </a:cubicBezTo>
                <a:lnTo>
                  <a:pt x="0" y="469338"/>
                </a:lnTo>
                <a:lnTo>
                  <a:pt x="0" y="474583"/>
                </a:lnTo>
                <a:cubicBezTo>
                  <a:pt x="0" y="486172"/>
                  <a:pt x="0" y="505486"/>
                  <a:pt x="0" y="537676"/>
                </a:cubicBezTo>
                <a:lnTo>
                  <a:pt x="0" y="551987"/>
                </a:lnTo>
                <a:lnTo>
                  <a:pt x="0" y="596263"/>
                </a:lnTo>
                <a:lnTo>
                  <a:pt x="0" y="643811"/>
                </a:lnTo>
                <a:lnTo>
                  <a:pt x="0" y="678027"/>
                </a:lnTo>
                <a:cubicBezTo>
                  <a:pt x="0" y="693800"/>
                  <a:pt x="0" y="710701"/>
                  <a:pt x="0" y="728808"/>
                </a:cubicBezTo>
                <a:lnTo>
                  <a:pt x="0" y="745291"/>
                </a:lnTo>
                <a:lnTo>
                  <a:pt x="0" y="786831"/>
                </a:lnTo>
                <a:cubicBezTo>
                  <a:pt x="0" y="807433"/>
                  <a:pt x="0" y="829323"/>
                  <a:pt x="0" y="852580"/>
                </a:cubicBezTo>
                <a:lnTo>
                  <a:pt x="0" y="856912"/>
                </a:lnTo>
                <a:lnTo>
                  <a:pt x="0" y="926538"/>
                </a:lnTo>
                <a:lnTo>
                  <a:pt x="0" y="979156"/>
                </a:lnTo>
                <a:lnTo>
                  <a:pt x="0" y="1009187"/>
                </a:lnTo>
                <a:cubicBezTo>
                  <a:pt x="0" y="1038239"/>
                  <a:pt x="0" y="1068820"/>
                  <a:pt x="0" y="1101011"/>
                </a:cubicBezTo>
                <a:lnTo>
                  <a:pt x="0" y="1112505"/>
                </a:lnTo>
                <a:lnTo>
                  <a:pt x="0" y="1202491"/>
                </a:lnTo>
                <a:lnTo>
                  <a:pt x="0" y="1257443"/>
                </a:lnTo>
                <a:lnTo>
                  <a:pt x="0" y="1314112"/>
                </a:lnTo>
                <a:lnTo>
                  <a:pt x="0" y="1414452"/>
                </a:lnTo>
                <a:lnTo>
                  <a:pt x="0" y="1436355"/>
                </a:lnTo>
                <a:cubicBezTo>
                  <a:pt x="0" y="1478927"/>
                  <a:pt x="0" y="1523350"/>
                  <a:pt x="0" y="1569705"/>
                </a:cubicBezTo>
                <a:lnTo>
                  <a:pt x="0" y="1584015"/>
                </a:lnTo>
                <a:lnTo>
                  <a:pt x="0" y="1714643"/>
                </a:lnTo>
                <a:lnTo>
                  <a:pt x="0" y="1766616"/>
                </a:lnTo>
                <a:lnTo>
                  <a:pt x="0" y="1871652"/>
                </a:lnTo>
                <a:lnTo>
                  <a:pt x="0" y="1962737"/>
                </a:lnTo>
                <a:lnTo>
                  <a:pt x="0" y="2041215"/>
                </a:lnTo>
                <a:lnTo>
                  <a:pt x="0" y="2172861"/>
                </a:lnTo>
                <a:lnTo>
                  <a:pt x="0" y="2223816"/>
                </a:lnTo>
                <a:lnTo>
                  <a:pt x="0" y="2397470"/>
                </a:lnTo>
                <a:lnTo>
                  <a:pt x="0" y="2419937"/>
                </a:lnTo>
                <a:cubicBezTo>
                  <a:pt x="0" y="2487617"/>
                  <a:pt x="0" y="2557632"/>
                  <a:pt x="0" y="2630061"/>
                </a:cubicBezTo>
                <a:lnTo>
                  <a:pt x="0" y="2637048"/>
                </a:lnTo>
                <a:lnTo>
                  <a:pt x="0" y="2743200"/>
                </a:lnTo>
                <a:lnTo>
                  <a:pt x="0" y="2854670"/>
                </a:lnTo>
                <a:cubicBezTo>
                  <a:pt x="0" y="2932008"/>
                  <a:pt x="0" y="3011840"/>
                  <a:pt x="0" y="3094248"/>
                </a:cubicBezTo>
                <a:close/>
              </a:path>
            </a:pathLst>
          </a:custGeom>
          <a:solidFill>
            <a:srgbClr val="42145F"/>
          </a:solidFill>
          <a:ln w="9525">
            <a:noFill/>
            <a:round/>
            <a:headEnd/>
            <a:tailEnd/>
          </a:ln>
        </p:spPr>
        <p:txBody>
          <a:bodyPr vert="horz" wrap="square" lIns="91440" tIns="45720" rIns="91440" bIns="45720" numCol="1" anchor="t" anchorCtr="0" compatLnSpc="1">
            <a:prstTxWarp prst="textNoShape">
              <a:avLst/>
            </a:prstTxWarp>
            <a:noAutofit/>
          </a:bodyPr>
          <a:lstStyle/>
          <a:p>
            <a:endParaRPr lang="nl-NL" dirty="0"/>
          </a:p>
        </p:txBody>
      </p:sp>
      <p:sp>
        <p:nvSpPr>
          <p:cNvPr id="3" name="Freeform 1 [PHJU]">
            <a:extLst>
              <a:ext uri="{FF2B5EF4-FFF2-40B4-BE49-F238E27FC236}">
                <a16:creationId xmlns:a16="http://schemas.microsoft.com/office/drawing/2014/main" id="{3C431227-1244-FCAE-C8DD-DC67D90F028C}"/>
              </a:ext>
            </a:extLst>
          </p:cNvPr>
          <p:cNvSpPr>
            <a:spLocks noGrp="1"/>
          </p:cNvSpPr>
          <p:nvPr>
            <p:ph type="pic" sz="quarter" idx="26" hasCustomPrompt="1"/>
          </p:nvPr>
        </p:nvSpPr>
        <p:spPr>
          <a:xfrm>
            <a:off x="228600" y="228600"/>
            <a:ext cx="11734800" cy="6172200"/>
          </a:xfrm>
          <a:custGeom>
            <a:avLst/>
            <a:gdLst>
              <a:gd name="connsiteX0" fmla="*/ 3911600 w 11734800"/>
              <a:gd name="connsiteY0" fmla="*/ 0 h 6172200"/>
              <a:gd name="connsiteX1" fmla="*/ 4320831 w 11734800"/>
              <a:gd name="connsiteY1" fmla="*/ 0 h 6172200"/>
              <a:gd name="connsiteX2" fmla="*/ 4911322 w 11734800"/>
              <a:gd name="connsiteY2" fmla="*/ 0 h 6172200"/>
              <a:gd name="connsiteX3" fmla="*/ 5464920 w 11734800"/>
              <a:gd name="connsiteY3" fmla="*/ 0 h 6172200"/>
              <a:gd name="connsiteX4" fmla="*/ 5982815 w 11734800"/>
              <a:gd name="connsiteY4" fmla="*/ 0 h 6172200"/>
              <a:gd name="connsiteX5" fmla="*/ 6466196 w 11734800"/>
              <a:gd name="connsiteY5" fmla="*/ 0 h 6172200"/>
              <a:gd name="connsiteX6" fmla="*/ 6916255 w 11734800"/>
              <a:gd name="connsiteY6" fmla="*/ 0 h 6172200"/>
              <a:gd name="connsiteX7" fmla="*/ 7334181 w 11734800"/>
              <a:gd name="connsiteY7" fmla="*/ 0 h 6172200"/>
              <a:gd name="connsiteX8" fmla="*/ 7721164 w 11734800"/>
              <a:gd name="connsiteY8" fmla="*/ 0 h 6172200"/>
              <a:gd name="connsiteX9" fmla="*/ 8078394 w 11734800"/>
              <a:gd name="connsiteY9" fmla="*/ 0 h 6172200"/>
              <a:gd name="connsiteX10" fmla="*/ 8407062 w 11734800"/>
              <a:gd name="connsiteY10" fmla="*/ 0 h 6172200"/>
              <a:gd name="connsiteX11" fmla="*/ 8708357 w 11734800"/>
              <a:gd name="connsiteY11" fmla="*/ 0 h 6172200"/>
              <a:gd name="connsiteX12" fmla="*/ 8983470 w 11734800"/>
              <a:gd name="connsiteY12" fmla="*/ 0 h 6172200"/>
              <a:gd name="connsiteX13" fmla="*/ 9233591 w 11734800"/>
              <a:gd name="connsiteY13" fmla="*/ 0 h 6172200"/>
              <a:gd name="connsiteX14" fmla="*/ 9459909 w 11734800"/>
              <a:gd name="connsiteY14" fmla="*/ 0 h 6172200"/>
              <a:gd name="connsiteX15" fmla="*/ 9663616 w 11734800"/>
              <a:gd name="connsiteY15" fmla="*/ 0 h 6172200"/>
              <a:gd name="connsiteX16" fmla="*/ 9845901 w 11734800"/>
              <a:gd name="connsiteY16" fmla="*/ 0 h 6172200"/>
              <a:gd name="connsiteX17" fmla="*/ 10007954 w 11734800"/>
              <a:gd name="connsiteY17" fmla="*/ 0 h 6172200"/>
              <a:gd name="connsiteX18" fmla="*/ 10150965 w 11734800"/>
              <a:gd name="connsiteY18" fmla="*/ 0 h 6172200"/>
              <a:gd name="connsiteX19" fmla="*/ 10276124 w 11734800"/>
              <a:gd name="connsiteY19" fmla="*/ 0 h 6172200"/>
              <a:gd name="connsiteX20" fmla="*/ 10384622 w 11734800"/>
              <a:gd name="connsiteY20" fmla="*/ 0 h 6172200"/>
              <a:gd name="connsiteX21" fmla="*/ 10477649 w 11734800"/>
              <a:gd name="connsiteY21" fmla="*/ 0 h 6172200"/>
              <a:gd name="connsiteX22" fmla="*/ 10556395 w 11734800"/>
              <a:gd name="connsiteY22" fmla="*/ 0 h 6172200"/>
              <a:gd name="connsiteX23" fmla="*/ 10622049 w 11734800"/>
              <a:gd name="connsiteY23" fmla="*/ 0 h 6172200"/>
              <a:gd name="connsiteX24" fmla="*/ 10718844 w 11734800"/>
              <a:gd name="connsiteY24" fmla="*/ 0 h 6172200"/>
              <a:gd name="connsiteX25" fmla="*/ 10777556 w 11734800"/>
              <a:gd name="connsiteY25" fmla="*/ 0 h 6172200"/>
              <a:gd name="connsiteX26" fmla="*/ 10807705 w 11734800"/>
              <a:gd name="connsiteY26" fmla="*/ 0 h 6172200"/>
              <a:gd name="connsiteX27" fmla="*/ 10818813 w 11734800"/>
              <a:gd name="connsiteY27" fmla="*/ 0 h 6172200"/>
              <a:gd name="connsiteX28" fmla="*/ 10820400 w 11734800"/>
              <a:gd name="connsiteY28" fmla="*/ 0 h 6172200"/>
              <a:gd name="connsiteX29" fmla="*/ 11734800 w 11734800"/>
              <a:gd name="connsiteY29" fmla="*/ 914400 h 6172200"/>
              <a:gd name="connsiteX30" fmla="*/ 11734800 w 11734800"/>
              <a:gd name="connsiteY30" fmla="*/ 1329770 h 6172200"/>
              <a:gd name="connsiteX31" fmla="*/ 11734800 w 11734800"/>
              <a:gd name="connsiteY31" fmla="*/ 1600200 h 6172200"/>
              <a:gd name="connsiteX32" fmla="*/ 11734800 w 11734800"/>
              <a:gd name="connsiteY32" fmla="*/ 1719188 h 6172200"/>
              <a:gd name="connsiteX33" fmla="*/ 11734800 w 11734800"/>
              <a:gd name="connsiteY33" fmla="*/ 2015570 h 6172200"/>
              <a:gd name="connsiteX34" fmla="*/ 11734800 w 11734800"/>
              <a:gd name="connsiteY34" fmla="*/ 2083491 h 6172200"/>
              <a:gd name="connsiteX35" fmla="*/ 11734800 w 11734800"/>
              <a:gd name="connsiteY35" fmla="*/ 2404988 h 6172200"/>
              <a:gd name="connsiteX36" fmla="*/ 11734800 w 11734800"/>
              <a:gd name="connsiteY36" fmla="*/ 2423517 h 6172200"/>
              <a:gd name="connsiteX37" fmla="*/ 11734800 w 11734800"/>
              <a:gd name="connsiteY37" fmla="*/ 2740102 h 6172200"/>
              <a:gd name="connsiteX38" fmla="*/ 11734800 w 11734800"/>
              <a:gd name="connsiteY38" fmla="*/ 2769291 h 6172200"/>
              <a:gd name="connsiteX39" fmla="*/ 11734800 w 11734800"/>
              <a:gd name="connsiteY39" fmla="*/ 3034084 h 6172200"/>
              <a:gd name="connsiteX40" fmla="*/ 11734800 w 11734800"/>
              <a:gd name="connsiteY40" fmla="*/ 3109317 h 6172200"/>
              <a:gd name="connsiteX41" fmla="*/ 11734800 w 11734800"/>
              <a:gd name="connsiteY41" fmla="*/ 3306300 h 6172200"/>
              <a:gd name="connsiteX42" fmla="*/ 11734800 w 11734800"/>
              <a:gd name="connsiteY42" fmla="*/ 3425902 h 6172200"/>
              <a:gd name="connsiteX43" fmla="*/ 11734800 w 11734800"/>
              <a:gd name="connsiteY43" fmla="*/ 3557587 h 6172200"/>
              <a:gd name="connsiteX44" fmla="*/ 11734800 w 11734800"/>
              <a:gd name="connsiteY44" fmla="*/ 3719884 h 6172200"/>
              <a:gd name="connsiteX45" fmla="*/ 11734800 w 11734800"/>
              <a:gd name="connsiteY45" fmla="*/ 3788783 h 6172200"/>
              <a:gd name="connsiteX46" fmla="*/ 11734800 w 11734800"/>
              <a:gd name="connsiteY46" fmla="*/ 3992100 h 6172200"/>
              <a:gd name="connsiteX47" fmla="*/ 11734800 w 11734800"/>
              <a:gd name="connsiteY47" fmla="*/ 4000723 h 6172200"/>
              <a:gd name="connsiteX48" fmla="*/ 11734800 w 11734800"/>
              <a:gd name="connsiteY48" fmla="*/ 4194246 h 6172200"/>
              <a:gd name="connsiteX49" fmla="*/ 11734800 w 11734800"/>
              <a:gd name="connsiteY49" fmla="*/ 4243387 h 6172200"/>
              <a:gd name="connsiteX50" fmla="*/ 11734800 w 11734800"/>
              <a:gd name="connsiteY50" fmla="*/ 4370189 h 6172200"/>
              <a:gd name="connsiteX51" fmla="*/ 11734800 w 11734800"/>
              <a:gd name="connsiteY51" fmla="*/ 4474582 h 6172200"/>
              <a:gd name="connsiteX52" fmla="*/ 11734800 w 11734800"/>
              <a:gd name="connsiteY52" fmla="*/ 4529388 h 6172200"/>
              <a:gd name="connsiteX53" fmla="*/ 11734800 w 11734800"/>
              <a:gd name="connsiteY53" fmla="*/ 4672682 h 6172200"/>
              <a:gd name="connsiteX54" fmla="*/ 11734800 w 11734800"/>
              <a:gd name="connsiteY54" fmla="*/ 4686523 h 6172200"/>
              <a:gd name="connsiteX55" fmla="*/ 11734800 w 11734800"/>
              <a:gd name="connsiteY55" fmla="*/ 4800907 h 6172200"/>
              <a:gd name="connsiteX56" fmla="*/ 11734800 w 11734800"/>
              <a:gd name="connsiteY56" fmla="*/ 4880046 h 6172200"/>
              <a:gd name="connsiteX57" fmla="*/ 11734800 w 11734800"/>
              <a:gd name="connsiteY57" fmla="*/ 4914900 h 6172200"/>
              <a:gd name="connsiteX58" fmla="*/ 11734800 w 11734800"/>
              <a:gd name="connsiteY58" fmla="*/ 5015498 h 6172200"/>
              <a:gd name="connsiteX59" fmla="*/ 11734800 w 11734800"/>
              <a:gd name="connsiteY59" fmla="*/ 5055989 h 6172200"/>
              <a:gd name="connsiteX60" fmla="*/ 11734800 w 11734800"/>
              <a:gd name="connsiteY60" fmla="*/ 5103539 h 6172200"/>
              <a:gd name="connsiteX61" fmla="*/ 11734800 w 11734800"/>
              <a:gd name="connsiteY61" fmla="*/ 5179860 h 6172200"/>
              <a:gd name="connsiteX62" fmla="*/ 11734800 w 11734800"/>
              <a:gd name="connsiteY62" fmla="*/ 5215188 h 6172200"/>
              <a:gd name="connsiteX63" fmla="*/ 11734800 w 11734800"/>
              <a:gd name="connsiteY63" fmla="*/ 5245298 h 6172200"/>
              <a:gd name="connsiteX64" fmla="*/ 11734800 w 11734800"/>
              <a:gd name="connsiteY64" fmla="*/ 5300690 h 6172200"/>
              <a:gd name="connsiteX65" fmla="*/ 11734800 w 11734800"/>
              <a:gd name="connsiteY65" fmla="*/ 5346873 h 6172200"/>
              <a:gd name="connsiteX66" fmla="*/ 11734800 w 11734800"/>
              <a:gd name="connsiteY66" fmla="*/ 5358482 h 6172200"/>
              <a:gd name="connsiteX67" fmla="*/ 11734800 w 11734800"/>
              <a:gd name="connsiteY67" fmla="*/ 5384685 h 6172200"/>
              <a:gd name="connsiteX68" fmla="*/ 11734800 w 11734800"/>
              <a:gd name="connsiteY68" fmla="*/ 5418259 h 6172200"/>
              <a:gd name="connsiteX69" fmla="*/ 11734800 w 11734800"/>
              <a:gd name="connsiteY69" fmla="*/ 5443489 h 6172200"/>
              <a:gd name="connsiteX70" fmla="*/ 11734800 w 11734800"/>
              <a:gd name="connsiteY70" fmla="*/ 5473686 h 6172200"/>
              <a:gd name="connsiteX71" fmla="*/ 11734800 w 11734800"/>
              <a:gd name="connsiteY71" fmla="*/ 5484811 h 6172200"/>
              <a:gd name="connsiteX72" fmla="*/ 11734800 w 11734800"/>
              <a:gd name="connsiteY72" fmla="*/ 5486400 h 6172200"/>
              <a:gd name="connsiteX73" fmla="*/ 11734800 w 11734800"/>
              <a:gd name="connsiteY73" fmla="*/ 5486707 h 6172200"/>
              <a:gd name="connsiteX74" fmla="*/ 11734800 w 11734800"/>
              <a:gd name="connsiteY74" fmla="*/ 5607371 h 6172200"/>
              <a:gd name="connsiteX75" fmla="*/ 11734800 w 11734800"/>
              <a:gd name="connsiteY75" fmla="*/ 5712973 h 6172200"/>
              <a:gd name="connsiteX76" fmla="*/ 11734800 w 11734800"/>
              <a:gd name="connsiteY76" fmla="*/ 5804518 h 6172200"/>
              <a:gd name="connsiteX77" fmla="*/ 11734800 w 11734800"/>
              <a:gd name="connsiteY77" fmla="*/ 5883008 h 6172200"/>
              <a:gd name="connsiteX78" fmla="*/ 11734800 w 11734800"/>
              <a:gd name="connsiteY78" fmla="*/ 5949448 h 6172200"/>
              <a:gd name="connsiteX79" fmla="*/ 11734800 w 11734800"/>
              <a:gd name="connsiteY79" fmla="*/ 6004844 h 6172200"/>
              <a:gd name="connsiteX80" fmla="*/ 11734800 w 11734800"/>
              <a:gd name="connsiteY80" fmla="*/ 6050197 h 6172200"/>
              <a:gd name="connsiteX81" fmla="*/ 11734800 w 11734800"/>
              <a:gd name="connsiteY81" fmla="*/ 6086514 h 6172200"/>
              <a:gd name="connsiteX82" fmla="*/ 11734800 w 11734800"/>
              <a:gd name="connsiteY82" fmla="*/ 6114797 h 6172200"/>
              <a:gd name="connsiteX83" fmla="*/ 11734800 w 11734800"/>
              <a:gd name="connsiteY83" fmla="*/ 6136051 h 6172200"/>
              <a:gd name="connsiteX84" fmla="*/ 11734800 w 11734800"/>
              <a:gd name="connsiteY84" fmla="*/ 6161489 h 6172200"/>
              <a:gd name="connsiteX85" fmla="*/ 11734800 w 11734800"/>
              <a:gd name="connsiteY85" fmla="*/ 6170861 h 6172200"/>
              <a:gd name="connsiteX86" fmla="*/ 11734800 w 11734800"/>
              <a:gd name="connsiteY86" fmla="*/ 6172200 h 6172200"/>
              <a:gd name="connsiteX87" fmla="*/ 0 w 11734800"/>
              <a:gd name="connsiteY87" fmla="*/ 6172200 h 6172200"/>
              <a:gd name="connsiteX88" fmla="*/ 0 w 11734800"/>
              <a:gd name="connsiteY88" fmla="*/ 5919023 h 6172200"/>
              <a:gd name="connsiteX89" fmla="*/ 0 w 11734800"/>
              <a:gd name="connsiteY89" fmla="*/ 5673756 h 6172200"/>
              <a:gd name="connsiteX90" fmla="*/ 0 w 11734800"/>
              <a:gd name="connsiteY90" fmla="*/ 5486400 h 6172200"/>
              <a:gd name="connsiteX91" fmla="*/ 0 w 11734800"/>
              <a:gd name="connsiteY91" fmla="*/ 5436275 h 6172200"/>
              <a:gd name="connsiteX92" fmla="*/ 0 w 11734800"/>
              <a:gd name="connsiteY92" fmla="*/ 5233222 h 6172200"/>
              <a:gd name="connsiteX93" fmla="*/ 0 w 11734800"/>
              <a:gd name="connsiteY93" fmla="*/ 5206454 h 6172200"/>
              <a:gd name="connsiteX94" fmla="*/ 0 w 11734800"/>
              <a:gd name="connsiteY94" fmla="*/ 4987956 h 6172200"/>
              <a:gd name="connsiteX95" fmla="*/ 0 w 11734800"/>
              <a:gd name="connsiteY95" fmla="*/ 4984168 h 6172200"/>
              <a:gd name="connsiteX96" fmla="*/ 0 w 11734800"/>
              <a:gd name="connsiteY96" fmla="*/ 4769290 h 6172200"/>
              <a:gd name="connsiteX97" fmla="*/ 0 w 11734800"/>
              <a:gd name="connsiteY97" fmla="*/ 4750475 h 6172200"/>
              <a:gd name="connsiteX98" fmla="*/ 0 w 11734800"/>
              <a:gd name="connsiteY98" fmla="*/ 4520654 h 6172200"/>
              <a:gd name="connsiteX99" fmla="*/ 0 w 11734800"/>
              <a:gd name="connsiteY99" fmla="*/ 4361259 h 6172200"/>
              <a:gd name="connsiteX100" fmla="*/ 0 w 11734800"/>
              <a:gd name="connsiteY100" fmla="*/ 4298368 h 6172200"/>
              <a:gd name="connsiteX101" fmla="*/ 0 w 11734800"/>
              <a:gd name="connsiteY101" fmla="*/ 4083490 h 6172200"/>
              <a:gd name="connsiteX102" fmla="*/ 0 w 11734800"/>
              <a:gd name="connsiteY102" fmla="*/ 3981357 h 6172200"/>
              <a:gd name="connsiteX103" fmla="*/ 0 w 11734800"/>
              <a:gd name="connsiteY103" fmla="*/ 3675459 h 6172200"/>
              <a:gd name="connsiteX104" fmla="*/ 0 w 11734800"/>
              <a:gd name="connsiteY104" fmla="*/ 3628578 h 6172200"/>
              <a:gd name="connsiteX105" fmla="*/ 0 w 11734800"/>
              <a:gd name="connsiteY105" fmla="*/ 3301919 h 6172200"/>
              <a:gd name="connsiteX106" fmla="*/ 0 w 11734800"/>
              <a:gd name="connsiteY106" fmla="*/ 3295557 h 6172200"/>
              <a:gd name="connsiteX107" fmla="*/ 0 w 11734800"/>
              <a:gd name="connsiteY107" fmla="*/ 3200400 h 6172200"/>
              <a:gd name="connsiteX108" fmla="*/ 53047 w 11734800"/>
              <a:gd name="connsiteY108" fmla="*/ 3200400 h 6172200"/>
              <a:gd name="connsiteX109" fmla="*/ 3454400 w 11734800"/>
              <a:gd name="connsiteY109" fmla="*/ 3200400 h 6172200"/>
              <a:gd name="connsiteX110" fmla="*/ 3911600 w 11734800"/>
              <a:gd name="connsiteY110" fmla="*/ 2743200 h 6172200"/>
              <a:gd name="connsiteX111" fmla="*/ 3911600 w 11734800"/>
              <a:gd name="connsiteY111" fmla="*/ 2336341 h 6172200"/>
              <a:gd name="connsiteX112" fmla="*/ 3911600 w 11734800"/>
              <a:gd name="connsiteY112" fmla="*/ 2286000 h 6172200"/>
              <a:gd name="connsiteX113" fmla="*/ 3911600 w 11734800"/>
              <a:gd name="connsiteY113" fmla="*/ 2270931 h 6172200"/>
              <a:gd name="connsiteX114" fmla="*/ 3911600 w 11734800"/>
              <a:gd name="connsiteY114" fmla="*/ 2264694 h 6172200"/>
              <a:gd name="connsiteX115" fmla="*/ 3911600 w 11734800"/>
              <a:gd name="connsiteY115" fmla="*/ 2250281 h 6172200"/>
              <a:gd name="connsiteX116" fmla="*/ 3911600 w 11734800"/>
              <a:gd name="connsiteY116" fmla="*/ 2216237 h 6172200"/>
              <a:gd name="connsiteX117" fmla="*/ 3911600 w 11734800"/>
              <a:gd name="connsiteY117" fmla="*/ 2185094 h 6172200"/>
              <a:gd name="connsiteX118" fmla="*/ 3911600 w 11734800"/>
              <a:gd name="connsiteY118" fmla="*/ 2165449 h 6172200"/>
              <a:gd name="connsiteX119" fmla="*/ 3911600 w 11734800"/>
              <a:gd name="connsiteY119" fmla="*/ 2097123 h 6172200"/>
              <a:gd name="connsiteX120" fmla="*/ 3911600 w 11734800"/>
              <a:gd name="connsiteY120" fmla="*/ 2094570 h 6172200"/>
              <a:gd name="connsiteX121" fmla="*/ 3911600 w 11734800"/>
              <a:gd name="connsiteY121" fmla="*/ 2000362 h 6172200"/>
              <a:gd name="connsiteX122" fmla="*/ 3911600 w 11734800"/>
              <a:gd name="connsiteY122" fmla="*/ 2000250 h 6172200"/>
              <a:gd name="connsiteX123" fmla="*/ 3911600 w 11734800"/>
              <a:gd name="connsiteY123" fmla="*/ 1943253 h 6172200"/>
              <a:gd name="connsiteX124" fmla="*/ 3911600 w 11734800"/>
              <a:gd name="connsiteY124" fmla="*/ 1894391 h 6172200"/>
              <a:gd name="connsiteX125" fmla="*/ 3911600 w 11734800"/>
              <a:gd name="connsiteY125" fmla="*/ 1879141 h 6172200"/>
              <a:gd name="connsiteX126" fmla="*/ 3911600 w 11734800"/>
              <a:gd name="connsiteY126" fmla="*/ 1807494 h 6172200"/>
              <a:gd name="connsiteX127" fmla="*/ 3911600 w 11734800"/>
              <a:gd name="connsiteY127" fmla="*/ 1778794 h 6172200"/>
              <a:gd name="connsiteX128" fmla="*/ 3911600 w 11734800"/>
              <a:gd name="connsiteY128" fmla="*/ 1727894 h 6172200"/>
              <a:gd name="connsiteX129" fmla="*/ 3911600 w 11734800"/>
              <a:gd name="connsiteY129" fmla="*/ 1653150 h 6172200"/>
              <a:gd name="connsiteX130" fmla="*/ 3911600 w 11734800"/>
              <a:gd name="connsiteY130" fmla="*/ 1639923 h 6172200"/>
              <a:gd name="connsiteX131" fmla="*/ 3911600 w 11734800"/>
              <a:gd name="connsiteY131" fmla="*/ 1543162 h 6172200"/>
              <a:gd name="connsiteX132" fmla="*/ 3911600 w 11734800"/>
              <a:gd name="connsiteY132" fmla="*/ 1517042 h 6172200"/>
              <a:gd name="connsiteX133" fmla="*/ 3911600 w 11734800"/>
              <a:gd name="connsiteY133" fmla="*/ 1437191 h 6172200"/>
              <a:gd name="connsiteX134" fmla="*/ 3911600 w 11734800"/>
              <a:gd name="connsiteY134" fmla="*/ 1370051 h 6172200"/>
              <a:gd name="connsiteX135" fmla="*/ 3911600 w 11734800"/>
              <a:gd name="connsiteY135" fmla="*/ 1321594 h 6172200"/>
              <a:gd name="connsiteX136" fmla="*/ 3911600 w 11734800"/>
              <a:gd name="connsiteY136" fmla="*/ 1211759 h 6172200"/>
              <a:gd name="connsiteX137" fmla="*/ 3911600 w 11734800"/>
              <a:gd name="connsiteY137" fmla="*/ 1195950 h 6172200"/>
              <a:gd name="connsiteX138" fmla="*/ 3911600 w 11734800"/>
              <a:gd name="connsiteY138" fmla="*/ 1059842 h 6172200"/>
              <a:gd name="connsiteX139" fmla="*/ 3911600 w 11734800"/>
              <a:gd name="connsiteY139" fmla="*/ 1041746 h 6172200"/>
              <a:gd name="connsiteX140" fmla="*/ 3911600 w 11734800"/>
              <a:gd name="connsiteY140" fmla="*/ 912851 h 6172200"/>
              <a:gd name="connsiteX141" fmla="*/ 3911600 w 11734800"/>
              <a:gd name="connsiteY141" fmla="*/ 859594 h 6172200"/>
              <a:gd name="connsiteX142" fmla="*/ 3911600 w 11734800"/>
              <a:gd name="connsiteY142" fmla="*/ 754559 h 6172200"/>
              <a:gd name="connsiteX143" fmla="*/ 3911600 w 11734800"/>
              <a:gd name="connsiteY143" fmla="*/ 664885 h 6172200"/>
              <a:gd name="connsiteX144" fmla="*/ 3911600 w 11734800"/>
              <a:gd name="connsiteY144" fmla="*/ 584546 h 6172200"/>
              <a:gd name="connsiteX145" fmla="*/ 3911600 w 11734800"/>
              <a:gd name="connsiteY145" fmla="*/ 457200 h 6172200"/>
              <a:gd name="connsiteX146" fmla="*/ 3911600 w 11734800"/>
              <a:gd name="connsiteY146" fmla="*/ 402394 h 6172200"/>
              <a:gd name="connsiteX147" fmla="*/ 3911600 w 11734800"/>
              <a:gd name="connsiteY147" fmla="*/ 0 h 61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11734800" h="6172200">
                <a:moveTo>
                  <a:pt x="3911600" y="0"/>
                </a:moveTo>
                <a:lnTo>
                  <a:pt x="4320831" y="0"/>
                </a:lnTo>
                <a:lnTo>
                  <a:pt x="4911322" y="0"/>
                </a:lnTo>
                <a:lnTo>
                  <a:pt x="5464920" y="0"/>
                </a:lnTo>
                <a:lnTo>
                  <a:pt x="5982815" y="0"/>
                </a:lnTo>
                <a:lnTo>
                  <a:pt x="6466196" y="0"/>
                </a:lnTo>
                <a:lnTo>
                  <a:pt x="6916255" y="0"/>
                </a:lnTo>
                <a:lnTo>
                  <a:pt x="7334181" y="0"/>
                </a:lnTo>
                <a:lnTo>
                  <a:pt x="7721164" y="0"/>
                </a:lnTo>
                <a:lnTo>
                  <a:pt x="8078394" y="0"/>
                </a:lnTo>
                <a:lnTo>
                  <a:pt x="8407062" y="0"/>
                </a:lnTo>
                <a:lnTo>
                  <a:pt x="8708357" y="0"/>
                </a:lnTo>
                <a:lnTo>
                  <a:pt x="8983470" y="0"/>
                </a:lnTo>
                <a:lnTo>
                  <a:pt x="9233591" y="0"/>
                </a:lnTo>
                <a:lnTo>
                  <a:pt x="9459909" y="0"/>
                </a:lnTo>
                <a:lnTo>
                  <a:pt x="9663616" y="0"/>
                </a:lnTo>
                <a:lnTo>
                  <a:pt x="9845901" y="0"/>
                </a:lnTo>
                <a:lnTo>
                  <a:pt x="10007954" y="0"/>
                </a:lnTo>
                <a:lnTo>
                  <a:pt x="10150965" y="0"/>
                </a:lnTo>
                <a:lnTo>
                  <a:pt x="10276124" y="0"/>
                </a:lnTo>
                <a:lnTo>
                  <a:pt x="10384622" y="0"/>
                </a:lnTo>
                <a:lnTo>
                  <a:pt x="10477649" y="0"/>
                </a:lnTo>
                <a:lnTo>
                  <a:pt x="10556395" y="0"/>
                </a:lnTo>
                <a:lnTo>
                  <a:pt x="10622049" y="0"/>
                </a:lnTo>
                <a:lnTo>
                  <a:pt x="10718844" y="0"/>
                </a:lnTo>
                <a:lnTo>
                  <a:pt x="10777556" y="0"/>
                </a:lnTo>
                <a:lnTo>
                  <a:pt x="10807705" y="0"/>
                </a:lnTo>
                <a:lnTo>
                  <a:pt x="10818813" y="0"/>
                </a:lnTo>
                <a:lnTo>
                  <a:pt x="10820400" y="0"/>
                </a:lnTo>
                <a:cubicBezTo>
                  <a:pt x="11325542" y="0"/>
                  <a:pt x="11734800" y="409258"/>
                  <a:pt x="11734800" y="914400"/>
                </a:cubicBezTo>
                <a:lnTo>
                  <a:pt x="11734800" y="1329770"/>
                </a:lnTo>
                <a:lnTo>
                  <a:pt x="11734800" y="1600200"/>
                </a:lnTo>
                <a:lnTo>
                  <a:pt x="11734800" y="1719188"/>
                </a:lnTo>
                <a:lnTo>
                  <a:pt x="11734800" y="2015570"/>
                </a:lnTo>
                <a:lnTo>
                  <a:pt x="11734800" y="2083491"/>
                </a:lnTo>
                <a:lnTo>
                  <a:pt x="11734800" y="2404988"/>
                </a:lnTo>
                <a:lnTo>
                  <a:pt x="11734800" y="2423517"/>
                </a:lnTo>
                <a:lnTo>
                  <a:pt x="11734800" y="2740102"/>
                </a:lnTo>
                <a:lnTo>
                  <a:pt x="11734800" y="2769291"/>
                </a:lnTo>
                <a:lnTo>
                  <a:pt x="11734800" y="3034084"/>
                </a:lnTo>
                <a:lnTo>
                  <a:pt x="11734800" y="3109317"/>
                </a:lnTo>
                <a:lnTo>
                  <a:pt x="11734800" y="3306300"/>
                </a:lnTo>
                <a:lnTo>
                  <a:pt x="11734800" y="3425902"/>
                </a:lnTo>
                <a:lnTo>
                  <a:pt x="11734800" y="3557587"/>
                </a:lnTo>
                <a:lnTo>
                  <a:pt x="11734800" y="3719884"/>
                </a:lnTo>
                <a:lnTo>
                  <a:pt x="11734800" y="3788783"/>
                </a:lnTo>
                <a:lnTo>
                  <a:pt x="11734800" y="3992100"/>
                </a:lnTo>
                <a:lnTo>
                  <a:pt x="11734800" y="4000723"/>
                </a:lnTo>
                <a:lnTo>
                  <a:pt x="11734800" y="4194246"/>
                </a:lnTo>
                <a:lnTo>
                  <a:pt x="11734800" y="4243387"/>
                </a:lnTo>
                <a:lnTo>
                  <a:pt x="11734800" y="4370189"/>
                </a:lnTo>
                <a:lnTo>
                  <a:pt x="11734800" y="4474582"/>
                </a:lnTo>
                <a:lnTo>
                  <a:pt x="11734800" y="4529388"/>
                </a:lnTo>
                <a:lnTo>
                  <a:pt x="11734800" y="4672682"/>
                </a:lnTo>
                <a:lnTo>
                  <a:pt x="11734800" y="4686523"/>
                </a:lnTo>
                <a:lnTo>
                  <a:pt x="11734800" y="4800907"/>
                </a:lnTo>
                <a:lnTo>
                  <a:pt x="11734800" y="4880046"/>
                </a:lnTo>
                <a:lnTo>
                  <a:pt x="11734800" y="4914900"/>
                </a:lnTo>
                <a:lnTo>
                  <a:pt x="11734800" y="5015498"/>
                </a:lnTo>
                <a:lnTo>
                  <a:pt x="11734800" y="5055989"/>
                </a:lnTo>
                <a:lnTo>
                  <a:pt x="11734800" y="5103539"/>
                </a:lnTo>
                <a:lnTo>
                  <a:pt x="11734800" y="5179860"/>
                </a:lnTo>
                <a:lnTo>
                  <a:pt x="11734800" y="5215188"/>
                </a:lnTo>
                <a:lnTo>
                  <a:pt x="11734800" y="5245298"/>
                </a:lnTo>
                <a:lnTo>
                  <a:pt x="11734800" y="5300690"/>
                </a:lnTo>
                <a:lnTo>
                  <a:pt x="11734800" y="5346873"/>
                </a:lnTo>
                <a:lnTo>
                  <a:pt x="11734800" y="5358482"/>
                </a:lnTo>
                <a:lnTo>
                  <a:pt x="11734800" y="5384685"/>
                </a:lnTo>
                <a:lnTo>
                  <a:pt x="11734800" y="5418259"/>
                </a:lnTo>
                <a:lnTo>
                  <a:pt x="11734800" y="5443489"/>
                </a:lnTo>
                <a:lnTo>
                  <a:pt x="11734800" y="5473686"/>
                </a:lnTo>
                <a:lnTo>
                  <a:pt x="11734800" y="5484811"/>
                </a:lnTo>
                <a:lnTo>
                  <a:pt x="11734800" y="5486400"/>
                </a:lnTo>
                <a:lnTo>
                  <a:pt x="11734800" y="5486707"/>
                </a:lnTo>
                <a:lnTo>
                  <a:pt x="11734800" y="5607371"/>
                </a:lnTo>
                <a:lnTo>
                  <a:pt x="11734800" y="5712973"/>
                </a:lnTo>
                <a:lnTo>
                  <a:pt x="11734800" y="5804518"/>
                </a:lnTo>
                <a:lnTo>
                  <a:pt x="11734800" y="5883008"/>
                </a:lnTo>
                <a:lnTo>
                  <a:pt x="11734800" y="5949448"/>
                </a:lnTo>
                <a:lnTo>
                  <a:pt x="11734800" y="6004844"/>
                </a:lnTo>
                <a:lnTo>
                  <a:pt x="11734800" y="6050197"/>
                </a:lnTo>
                <a:lnTo>
                  <a:pt x="11734800" y="6086514"/>
                </a:lnTo>
                <a:lnTo>
                  <a:pt x="11734800" y="6114797"/>
                </a:lnTo>
                <a:lnTo>
                  <a:pt x="11734800" y="6136051"/>
                </a:lnTo>
                <a:lnTo>
                  <a:pt x="11734800" y="6161489"/>
                </a:lnTo>
                <a:lnTo>
                  <a:pt x="11734800" y="6170861"/>
                </a:lnTo>
                <a:lnTo>
                  <a:pt x="11734800" y="6172200"/>
                </a:lnTo>
                <a:lnTo>
                  <a:pt x="0" y="6172200"/>
                </a:lnTo>
                <a:lnTo>
                  <a:pt x="0" y="5919023"/>
                </a:lnTo>
                <a:lnTo>
                  <a:pt x="0" y="5673756"/>
                </a:lnTo>
                <a:lnTo>
                  <a:pt x="0" y="5486400"/>
                </a:lnTo>
                <a:lnTo>
                  <a:pt x="0" y="5436275"/>
                </a:lnTo>
                <a:lnTo>
                  <a:pt x="0" y="5233222"/>
                </a:lnTo>
                <a:lnTo>
                  <a:pt x="0" y="5206454"/>
                </a:lnTo>
                <a:lnTo>
                  <a:pt x="0" y="4987956"/>
                </a:lnTo>
                <a:lnTo>
                  <a:pt x="0" y="4984168"/>
                </a:lnTo>
                <a:lnTo>
                  <a:pt x="0" y="4769290"/>
                </a:lnTo>
                <a:lnTo>
                  <a:pt x="0" y="4750475"/>
                </a:lnTo>
                <a:lnTo>
                  <a:pt x="0" y="4520654"/>
                </a:lnTo>
                <a:lnTo>
                  <a:pt x="0" y="4361259"/>
                </a:lnTo>
                <a:lnTo>
                  <a:pt x="0" y="4298368"/>
                </a:lnTo>
                <a:lnTo>
                  <a:pt x="0" y="4083490"/>
                </a:lnTo>
                <a:lnTo>
                  <a:pt x="0" y="3981357"/>
                </a:lnTo>
                <a:lnTo>
                  <a:pt x="0" y="3675459"/>
                </a:lnTo>
                <a:lnTo>
                  <a:pt x="0" y="3628578"/>
                </a:lnTo>
                <a:lnTo>
                  <a:pt x="0" y="3301919"/>
                </a:lnTo>
                <a:lnTo>
                  <a:pt x="0" y="3295557"/>
                </a:lnTo>
                <a:lnTo>
                  <a:pt x="0" y="3200400"/>
                </a:lnTo>
                <a:lnTo>
                  <a:pt x="53047" y="3200400"/>
                </a:lnTo>
                <a:cubicBezTo>
                  <a:pt x="839118" y="3200400"/>
                  <a:pt x="1932781" y="3200400"/>
                  <a:pt x="3454400" y="3200400"/>
                </a:cubicBezTo>
                <a:cubicBezTo>
                  <a:pt x="3706813" y="3200400"/>
                  <a:pt x="3911600" y="2995612"/>
                  <a:pt x="3911600" y="2743200"/>
                </a:cubicBezTo>
                <a:cubicBezTo>
                  <a:pt x="3911600" y="2743200"/>
                  <a:pt x="3911600" y="2743200"/>
                  <a:pt x="3911600" y="2336341"/>
                </a:cubicBezTo>
                <a:lnTo>
                  <a:pt x="3911600" y="2286000"/>
                </a:lnTo>
                <a:cubicBezTo>
                  <a:pt x="3911600" y="2286000"/>
                  <a:pt x="3911600" y="2286000"/>
                  <a:pt x="3911600" y="2270931"/>
                </a:cubicBezTo>
                <a:lnTo>
                  <a:pt x="3911600" y="2264694"/>
                </a:lnTo>
                <a:lnTo>
                  <a:pt x="3911600" y="2250281"/>
                </a:lnTo>
                <a:cubicBezTo>
                  <a:pt x="3911600" y="2241351"/>
                  <a:pt x="3911600" y="2230189"/>
                  <a:pt x="3911600" y="2216237"/>
                </a:cubicBezTo>
                <a:lnTo>
                  <a:pt x="3911600" y="2185094"/>
                </a:lnTo>
                <a:lnTo>
                  <a:pt x="3911600" y="2165449"/>
                </a:lnTo>
                <a:lnTo>
                  <a:pt x="3911600" y="2097123"/>
                </a:lnTo>
                <a:lnTo>
                  <a:pt x="3911600" y="2094570"/>
                </a:lnTo>
                <a:lnTo>
                  <a:pt x="3911600" y="2000362"/>
                </a:lnTo>
                <a:lnTo>
                  <a:pt x="3911600" y="2000250"/>
                </a:lnTo>
                <a:cubicBezTo>
                  <a:pt x="3911600" y="1982390"/>
                  <a:pt x="3911600" y="1963415"/>
                  <a:pt x="3911600" y="1943253"/>
                </a:cubicBezTo>
                <a:lnTo>
                  <a:pt x="3911600" y="1894391"/>
                </a:lnTo>
                <a:lnTo>
                  <a:pt x="3911600" y="1879141"/>
                </a:lnTo>
                <a:cubicBezTo>
                  <a:pt x="3911600" y="1856538"/>
                  <a:pt x="3911600" y="1832679"/>
                  <a:pt x="3911600" y="1807494"/>
                </a:cubicBezTo>
                <a:lnTo>
                  <a:pt x="3911600" y="1778794"/>
                </a:lnTo>
                <a:lnTo>
                  <a:pt x="3911600" y="1727894"/>
                </a:lnTo>
                <a:lnTo>
                  <a:pt x="3911600" y="1653150"/>
                </a:lnTo>
                <a:lnTo>
                  <a:pt x="3911600" y="1639923"/>
                </a:lnTo>
                <a:cubicBezTo>
                  <a:pt x="3911600" y="1609158"/>
                  <a:pt x="3911600" y="1576927"/>
                  <a:pt x="3911600" y="1543162"/>
                </a:cubicBezTo>
                <a:lnTo>
                  <a:pt x="3911600" y="1517042"/>
                </a:lnTo>
                <a:lnTo>
                  <a:pt x="3911600" y="1437191"/>
                </a:lnTo>
                <a:lnTo>
                  <a:pt x="3911600" y="1370051"/>
                </a:lnTo>
                <a:lnTo>
                  <a:pt x="3911600" y="1321594"/>
                </a:lnTo>
                <a:lnTo>
                  <a:pt x="3911600" y="1211759"/>
                </a:lnTo>
                <a:lnTo>
                  <a:pt x="3911600" y="1195950"/>
                </a:lnTo>
                <a:cubicBezTo>
                  <a:pt x="3911600" y="1152348"/>
                  <a:pt x="3911600" y="1107002"/>
                  <a:pt x="3911600" y="1059842"/>
                </a:cubicBezTo>
                <a:lnTo>
                  <a:pt x="3911600" y="1041746"/>
                </a:lnTo>
                <a:lnTo>
                  <a:pt x="3911600" y="912851"/>
                </a:lnTo>
                <a:lnTo>
                  <a:pt x="3911600" y="859594"/>
                </a:lnTo>
                <a:lnTo>
                  <a:pt x="3911600" y="754559"/>
                </a:lnTo>
                <a:lnTo>
                  <a:pt x="3911600" y="664885"/>
                </a:lnTo>
                <a:lnTo>
                  <a:pt x="3911600" y="584546"/>
                </a:lnTo>
                <a:lnTo>
                  <a:pt x="3911600" y="457200"/>
                </a:lnTo>
                <a:lnTo>
                  <a:pt x="3911600" y="402394"/>
                </a:lnTo>
                <a:cubicBezTo>
                  <a:pt x="3911600" y="276820"/>
                  <a:pt x="3911600" y="142875"/>
                  <a:pt x="3911600" y="0"/>
                </a:cubicBezTo>
                <a:close/>
              </a:path>
            </a:pathLst>
          </a:custGeom>
        </p:spPr>
        <p:txBody>
          <a:bodyPr wrap="square" lIns="0" tIns="0" rIns="0" bIns="0" anchor="t">
            <a:noAutofit/>
          </a:bodyPr>
          <a:lstStyle>
            <a:lvl1pPr marL="0" indent="0" algn="ctr" defTabSz="914400" rtl="0" eaLnBrk="1" latinLnBrk="0" hangingPunct="1">
              <a:lnSpc>
                <a:spcPct val="100000"/>
              </a:lnSpc>
              <a:spcBef>
                <a:spcPts val="0"/>
              </a:spcBef>
              <a:buFontTx/>
              <a:buNone/>
              <a:defRPr sz="1700"/>
            </a:lvl1pPr>
          </a:lstStyle>
          <a:p>
            <a:r>
              <a:rPr lang="nl-NL"/>
              <a:t>[Afbeelding]</a:t>
            </a:r>
          </a:p>
        </p:txBody>
      </p:sp>
      <p:sp>
        <p:nvSpPr>
          <p:cNvPr id="9" name="01_***Title 3 (JU-Free)">
            <a:extLst>
              <a:ext uri="{FF2B5EF4-FFF2-40B4-BE49-F238E27FC236}">
                <a16:creationId xmlns:a16="http://schemas.microsoft.com/office/drawing/2014/main" id="{DB0C8DB8-5C79-1069-0FAB-5C37E88CE395}"/>
              </a:ext>
            </a:extLst>
          </p:cNvPr>
          <p:cNvSpPr>
            <a:spLocks noGrp="1"/>
          </p:cNvSpPr>
          <p:nvPr>
            <p:ph type="title" hasCustomPrompt="1"/>
          </p:nvPr>
        </p:nvSpPr>
        <p:spPr bwMode="gray">
          <a:xfrm>
            <a:off x="685803" y="673100"/>
            <a:ext cx="3179191" cy="419100"/>
          </a:xfrm>
        </p:spPr>
        <p:txBody>
          <a:bodyPr/>
          <a:lstStyle>
            <a:lvl1pPr>
              <a:defRPr kumimoji="0" sz="2700" b="1" i="0" u="none" baseline="0">
                <a:solidFill>
                  <a:srgbClr val="FFFFFF"/>
                </a:solidFill>
                <a:latin typeface="RijksSansTT" panose="020B0604020202020204" charset="0"/>
              </a:defRPr>
            </a:lvl1pPr>
          </a:lstStyle>
          <a:p>
            <a:r>
              <a:rPr lang="nl-NL" dirty="0"/>
              <a:t>[Titel]</a:t>
            </a:r>
          </a:p>
        </p:txBody>
      </p:sp>
      <p:sp>
        <p:nvSpPr>
          <p:cNvPr id="10" name="03_Placeholder 4[PHJU] (JU-Free)">
            <a:extLst>
              <a:ext uri="{FF2B5EF4-FFF2-40B4-BE49-F238E27FC236}">
                <a16:creationId xmlns:a16="http://schemas.microsoft.com/office/drawing/2014/main" id="{6C3D7563-D5B2-C730-1BDA-C26BAC23A614}"/>
              </a:ext>
            </a:extLst>
          </p:cNvPr>
          <p:cNvSpPr>
            <a:spLocks noGrp="1"/>
          </p:cNvSpPr>
          <p:nvPr>
            <p:ph type="body" sz="quarter" idx="21" hasCustomPrompt="1"/>
          </p:nvPr>
        </p:nvSpPr>
        <p:spPr bwMode="gray">
          <a:xfrm>
            <a:off x="685800" y="1244600"/>
            <a:ext cx="3175000" cy="1803400"/>
          </a:xfrm>
        </p:spPr>
        <p:txBody>
          <a:bodyPr/>
          <a:lstStyle>
            <a:lvl1pPr marL="0" indent="0">
              <a:spcBef>
                <a:spcPts val="0"/>
              </a:spcBef>
              <a:buNone/>
              <a:defRPr>
                <a:solidFill>
                  <a:srgbClr val="FFFFFF"/>
                </a:solidFill>
              </a:defRPr>
            </a:lvl1pPr>
            <a:lvl2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2pPr>
            <a:lvl3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3pPr>
            <a:lvl4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4pPr>
            <a:lvl5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5pPr>
            <a:lvl6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6pPr>
            <a:lvl7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7pPr>
            <a:lvl8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8pPr>
            <a:lvl9pPr marL="0" marR="0" indent="0" algn="l" fontAlgn="auto">
              <a:lnSpc>
                <a:spcPct val="105000"/>
              </a:lnSpc>
              <a:spcBef>
                <a:spcPts val="0"/>
              </a:spcBef>
              <a:spcAft>
                <a:spcPts val="0"/>
              </a:spcAft>
              <a:buFontTx/>
              <a:buNone/>
              <a:defRPr kumimoji="0" sz="1700" b="0" i="0" u="none" baseline="0">
                <a:solidFill>
                  <a:schemeClr val="bg1">
                    <a:lumMod val="100000"/>
                  </a:schemeClr>
                </a:solidFill>
                <a:latin typeface="RijksSansTT Light" panose="020B0404010101010104" pitchFamily="34" charset="0"/>
              </a:defRPr>
            </a:lvl9pPr>
          </a:lstStyle>
          <a:p>
            <a:pPr lvl="0"/>
            <a:r>
              <a:rPr lang="nl-NL" dirty="0"/>
              <a:t>[Tekst]</a:t>
            </a:r>
          </a:p>
        </p:txBody>
      </p:sp>
      <p:sp>
        <p:nvSpPr>
          <p:cNvPr id="12" name="Date Placeholder 5 (JU-Free)">
            <a:extLst>
              <a:ext uri="{FF2B5EF4-FFF2-40B4-BE49-F238E27FC236}">
                <a16:creationId xmlns:a16="http://schemas.microsoft.com/office/drawing/2014/main" id="{0C6C36CD-425B-B7A5-3EF3-9BB31AA8152D}"/>
              </a:ext>
            </a:extLst>
          </p:cNvPr>
          <p:cNvSpPr>
            <a:spLocks noGrp="1"/>
          </p:cNvSpPr>
          <p:nvPr>
            <p:ph type="dt" sz="half" idx="23"/>
          </p:nvPr>
        </p:nvSpPr>
        <p:spPr bwMode="gray">
          <a:xfrm>
            <a:off x="10744200" y="6553200"/>
            <a:ext cx="762000" cy="254000"/>
          </a:xfrm>
        </p:spPr>
        <p:txBody>
          <a:bodyPr/>
          <a:lstStyle/>
          <a:p>
            <a:fld id="{1891E73D-2DB0-4C51-9D3A-6454F90E65CD}" type="datetime4">
              <a:rPr lang="nl-NL" smtClean="0"/>
              <a:t>5 juni 2026</a:t>
            </a:fld>
            <a:endParaRPr lang="nl-NL" dirty="0"/>
          </a:p>
        </p:txBody>
      </p:sp>
      <p:sp>
        <p:nvSpPr>
          <p:cNvPr id="13" name="Footer Placeholder 6 (JU-Free)">
            <a:extLst>
              <a:ext uri="{FF2B5EF4-FFF2-40B4-BE49-F238E27FC236}">
                <a16:creationId xmlns:a16="http://schemas.microsoft.com/office/drawing/2014/main" id="{0E9E9993-0E26-DD0B-D967-D08C0D9B595D}"/>
              </a:ext>
            </a:extLst>
          </p:cNvPr>
          <p:cNvSpPr>
            <a:spLocks noGrp="1"/>
          </p:cNvSpPr>
          <p:nvPr>
            <p:ph type="ftr" sz="quarter" idx="24"/>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4" name="Slide Number Placeholder 7 (JU-Free)">
            <a:extLst>
              <a:ext uri="{FF2B5EF4-FFF2-40B4-BE49-F238E27FC236}">
                <a16:creationId xmlns:a16="http://schemas.microsoft.com/office/drawing/2014/main" id="{AD60C44F-C2B7-E578-6715-227706B1CEC7}"/>
              </a:ext>
            </a:extLst>
          </p:cNvPr>
          <p:cNvSpPr>
            <a:spLocks noGrp="1"/>
          </p:cNvSpPr>
          <p:nvPr>
            <p:ph type="sldNum" sz="quarter" idx="25"/>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267458666"/>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to's (3)]">
    <p:spTree>
      <p:nvGrpSpPr>
        <p:cNvPr id="1" name=""/>
        <p:cNvGrpSpPr/>
        <p:nvPr/>
      </p:nvGrpSpPr>
      <p:grpSpPr>
        <a:xfrm>
          <a:off x="0" y="0"/>
          <a:ext cx="0" cy="0"/>
          <a:chOff x="0" y="0"/>
          <a:chExt cx="0" cy="0"/>
        </a:xfrm>
      </p:grpSpPr>
      <p:sp>
        <p:nvSpPr>
          <p:cNvPr id="8" name="01_Rectangle 1[PHJU] (JU-Free)">
            <a:extLst>
              <a:ext uri="{FF2B5EF4-FFF2-40B4-BE49-F238E27FC236}">
                <a16:creationId xmlns:a16="http://schemas.microsoft.com/office/drawing/2014/main" id="{40F423B0-078A-F08D-1858-EAF86F84650A}"/>
              </a:ext>
            </a:extLst>
          </p:cNvPr>
          <p:cNvSpPr>
            <a:spLocks noGrp="1" noChangeArrowheads="1"/>
          </p:cNvSpPr>
          <p:nvPr>
            <p:ph type="pic" idx="1000" hasCustomPrompt="1"/>
          </p:nvPr>
        </p:nvSpPr>
        <p:spPr bwMode="gray">
          <a:xfrm>
            <a:off x="228600" y="228600"/>
            <a:ext cx="5753100" cy="3009900"/>
          </a:xfrm>
          <a:prstGeom prst="rect">
            <a:avLst/>
          </a:pr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9" name="02_Rectangle 2[PHJU] (JU-Free)">
            <a:extLst>
              <a:ext uri="{FF2B5EF4-FFF2-40B4-BE49-F238E27FC236}">
                <a16:creationId xmlns:a16="http://schemas.microsoft.com/office/drawing/2014/main" id="{F56D21AA-2783-0F1A-3B1F-B2E11AA1FB87}"/>
              </a:ext>
            </a:extLst>
          </p:cNvPr>
          <p:cNvSpPr>
            <a:spLocks noGrp="1" noChangeArrowheads="1"/>
          </p:cNvSpPr>
          <p:nvPr>
            <p:ph type="pic" idx="1001" hasCustomPrompt="1"/>
          </p:nvPr>
        </p:nvSpPr>
        <p:spPr bwMode="gray">
          <a:xfrm>
            <a:off x="228600" y="3390900"/>
            <a:ext cx="5753100" cy="3009900"/>
          </a:xfrm>
          <a:prstGeom prst="rect">
            <a:avLst/>
          </a:pr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10" name="03_Frame 3[PHJU] (JU-Free)">
            <a:extLst>
              <a:ext uri="{FF2B5EF4-FFF2-40B4-BE49-F238E27FC236}">
                <a16:creationId xmlns:a16="http://schemas.microsoft.com/office/drawing/2014/main" id="{CF766590-6253-1AAA-2A9F-D7D475FCEEF7}"/>
              </a:ext>
            </a:extLst>
          </p:cNvPr>
          <p:cNvSpPr>
            <a:spLocks noGrp="1"/>
          </p:cNvSpPr>
          <p:nvPr>
            <p:ph type="pic" idx="1002" hasCustomPrompt="1"/>
          </p:nvPr>
        </p:nvSpPr>
        <p:spPr bwMode="gray">
          <a:xfrm>
            <a:off x="6134100" y="228600"/>
            <a:ext cx="5829300" cy="6172200"/>
          </a:xfrm>
          <a:custGeom>
            <a:avLst/>
            <a:gdLst>
              <a:gd name="T0" fmla="*/ 0 w 18360"/>
              <a:gd name="T1" fmla="*/ 0 h 19440"/>
              <a:gd name="T2" fmla="*/ 0 w 18360"/>
              <a:gd name="T3" fmla="*/ 19440 h 19440"/>
              <a:gd name="T4" fmla="*/ 18360 w 18360"/>
              <a:gd name="T5" fmla="*/ 19440 h 19440"/>
              <a:gd name="T6" fmla="*/ 18360 w 18360"/>
              <a:gd name="T7" fmla="*/ 2880 h 19440"/>
              <a:gd name="T8" fmla="*/ 15480 w 18360"/>
              <a:gd name="T9" fmla="*/ 0 h 19440"/>
              <a:gd name="T10" fmla="*/ 0 w 18360"/>
              <a:gd name="T11" fmla="*/ 0 h 19440"/>
            </a:gdLst>
            <a:ahLst/>
            <a:cxnLst>
              <a:cxn ang="0">
                <a:pos x="T0" y="T1"/>
              </a:cxn>
              <a:cxn ang="0">
                <a:pos x="T2" y="T3"/>
              </a:cxn>
              <a:cxn ang="0">
                <a:pos x="T4" y="T5"/>
              </a:cxn>
              <a:cxn ang="0">
                <a:pos x="T6" y="T7"/>
              </a:cxn>
              <a:cxn ang="0">
                <a:pos x="T8" y="T9"/>
              </a:cxn>
              <a:cxn ang="0">
                <a:pos x="T10" y="T11"/>
              </a:cxn>
            </a:cxnLst>
            <a:rect l="0" t="0" r="r" b="b"/>
            <a:pathLst>
              <a:path w="18360" h="19440">
                <a:moveTo>
                  <a:pt x="0" y="0"/>
                </a:moveTo>
                <a:cubicBezTo>
                  <a:pt x="0" y="19440"/>
                  <a:pt x="0" y="19440"/>
                  <a:pt x="0" y="19440"/>
                </a:cubicBezTo>
                <a:cubicBezTo>
                  <a:pt x="18360" y="19440"/>
                  <a:pt x="18360" y="19440"/>
                  <a:pt x="18360" y="19440"/>
                </a:cubicBezTo>
                <a:cubicBezTo>
                  <a:pt x="18360" y="2880"/>
                  <a:pt x="18360" y="2880"/>
                  <a:pt x="18360" y="2880"/>
                </a:cubicBezTo>
                <a:cubicBezTo>
                  <a:pt x="18360" y="1289"/>
                  <a:pt x="17071" y="0"/>
                  <a:pt x="15480" y="0"/>
                </a:cubicBezTo>
                <a:lnTo>
                  <a:pt x="0" y="0"/>
                </a:lnTo>
                <a:close/>
              </a:path>
            </a:pathLst>
          </a:cu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11" name="Date Placeholder 4 (JU-Free)">
            <a:extLst>
              <a:ext uri="{FF2B5EF4-FFF2-40B4-BE49-F238E27FC236}">
                <a16:creationId xmlns:a16="http://schemas.microsoft.com/office/drawing/2014/main" id="{BC7E7E6F-8A10-9C49-82FD-B6CC934F5945}"/>
              </a:ext>
            </a:extLst>
          </p:cNvPr>
          <p:cNvSpPr>
            <a:spLocks noGrp="1"/>
          </p:cNvSpPr>
          <p:nvPr>
            <p:ph type="dt" sz="half" idx="1003"/>
          </p:nvPr>
        </p:nvSpPr>
        <p:spPr bwMode="gray">
          <a:xfrm>
            <a:off x="10744200" y="6553200"/>
            <a:ext cx="762000" cy="254000"/>
          </a:xfrm>
        </p:spPr>
        <p:txBody>
          <a:bodyPr/>
          <a:lstStyle/>
          <a:p>
            <a:fld id="{A3A461A3-A2D1-4C39-83FD-D0FCC5B1986E}" type="datetime4">
              <a:rPr lang="nl-NL" smtClean="0"/>
              <a:t>5 juni 2026</a:t>
            </a:fld>
            <a:endParaRPr lang="nl-NL" dirty="0"/>
          </a:p>
        </p:txBody>
      </p:sp>
      <p:sp>
        <p:nvSpPr>
          <p:cNvPr id="12" name="Footer Placeholder 5 (JU-Free)">
            <a:extLst>
              <a:ext uri="{FF2B5EF4-FFF2-40B4-BE49-F238E27FC236}">
                <a16:creationId xmlns:a16="http://schemas.microsoft.com/office/drawing/2014/main" id="{3E1B720E-2834-44E0-69AE-1E3B8050D279}"/>
              </a:ext>
            </a:extLst>
          </p:cNvPr>
          <p:cNvSpPr>
            <a:spLocks noGrp="1"/>
          </p:cNvSpPr>
          <p:nvPr>
            <p:ph type="ftr" sz="quarter" idx="1004"/>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3" name="Slide Number Placeholder 6 (JU-Free)">
            <a:extLst>
              <a:ext uri="{FF2B5EF4-FFF2-40B4-BE49-F238E27FC236}">
                <a16:creationId xmlns:a16="http://schemas.microsoft.com/office/drawing/2014/main" id="{BD3EDC94-1D58-9779-3A84-DC8B045843EB}"/>
              </a:ext>
            </a:extLst>
          </p:cNvPr>
          <p:cNvSpPr>
            <a:spLocks noGrp="1"/>
          </p:cNvSpPr>
          <p:nvPr>
            <p:ph type="sldNum" sz="quarter" idx="1005"/>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2877050113"/>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foto (H2)]">
    <p:spTree>
      <p:nvGrpSpPr>
        <p:cNvPr id="1" name=""/>
        <p:cNvGrpSpPr/>
        <p:nvPr/>
      </p:nvGrpSpPr>
      <p:grpSpPr>
        <a:xfrm>
          <a:off x="0" y="0"/>
          <a:ext cx="0" cy="0"/>
          <a:chOff x="0" y="0"/>
          <a:chExt cx="0" cy="0"/>
        </a:xfrm>
      </p:grpSpPr>
      <p:sp>
        <p:nvSpPr>
          <p:cNvPr id="10" name="Frame 1">
            <a:extLst>
              <a:ext uri="{FF2B5EF4-FFF2-40B4-BE49-F238E27FC236}">
                <a16:creationId xmlns:a16="http://schemas.microsoft.com/office/drawing/2014/main" id="{2852B30F-3FF7-7CCE-4FBE-1A4E7D8CE0B8}"/>
              </a:ext>
              <a:ext uri="{C183D7F6-B498-43B3-948B-1728B52AA6E4}">
                <adec:decorative xmlns:adec="http://schemas.microsoft.com/office/drawing/2017/decorative" val="1"/>
              </a:ext>
            </a:extLst>
          </p:cNvPr>
          <p:cNvSpPr>
            <a:spLocks/>
          </p:cNvSpPr>
          <p:nvPr userDrawn="1"/>
        </p:nvSpPr>
        <p:spPr bwMode="gray">
          <a:xfrm>
            <a:off x="565150" y="3200400"/>
            <a:ext cx="5619750" cy="1828800"/>
          </a:xfrm>
          <a:custGeom>
            <a:avLst/>
            <a:gdLst>
              <a:gd name="T0" fmla="*/ 17700 w 17700"/>
              <a:gd name="T1" fmla="*/ 5760 h 5760"/>
              <a:gd name="T2" fmla="*/ 740 w 17700"/>
              <a:gd name="T3" fmla="*/ 5760 h 5760"/>
              <a:gd name="T4" fmla="*/ 0 w 17700"/>
              <a:gd name="T5" fmla="*/ 5020 h 5760"/>
              <a:gd name="T6" fmla="*/ 0 w 17700"/>
              <a:gd name="T7" fmla="*/ 0 h 5760"/>
              <a:gd name="T8" fmla="*/ 40 w 17700"/>
              <a:gd name="T9" fmla="*/ 0 h 5760"/>
              <a:gd name="T10" fmla="*/ 40 w 17700"/>
              <a:gd name="T11" fmla="*/ 5020 h 5760"/>
              <a:gd name="T12" fmla="*/ 740 w 17700"/>
              <a:gd name="T13" fmla="*/ 5720 h 5760"/>
              <a:gd name="T14" fmla="*/ 17700 w 17700"/>
              <a:gd name="T15" fmla="*/ 5720 h 5760"/>
              <a:gd name="T16" fmla="*/ 17700 w 17700"/>
              <a:gd name="T17"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00" h="5760">
                <a:moveTo>
                  <a:pt x="17700" y="5760"/>
                </a:moveTo>
                <a:cubicBezTo>
                  <a:pt x="740" y="5760"/>
                  <a:pt x="740" y="5760"/>
                  <a:pt x="740" y="5760"/>
                </a:cubicBezTo>
                <a:cubicBezTo>
                  <a:pt x="332" y="5760"/>
                  <a:pt x="0" y="5428"/>
                  <a:pt x="0" y="5020"/>
                </a:cubicBezTo>
                <a:cubicBezTo>
                  <a:pt x="0" y="0"/>
                  <a:pt x="0" y="0"/>
                  <a:pt x="0" y="0"/>
                </a:cubicBezTo>
                <a:cubicBezTo>
                  <a:pt x="40" y="0"/>
                  <a:pt x="40" y="0"/>
                  <a:pt x="40" y="0"/>
                </a:cubicBezTo>
                <a:cubicBezTo>
                  <a:pt x="40" y="5020"/>
                  <a:pt x="40" y="5020"/>
                  <a:pt x="40" y="5020"/>
                </a:cubicBezTo>
                <a:cubicBezTo>
                  <a:pt x="40" y="5406"/>
                  <a:pt x="354" y="5720"/>
                  <a:pt x="740" y="5720"/>
                </a:cubicBezTo>
                <a:cubicBezTo>
                  <a:pt x="17700" y="5720"/>
                  <a:pt x="17700" y="5720"/>
                  <a:pt x="17700" y="5720"/>
                </a:cubicBezTo>
                <a:lnTo>
                  <a:pt x="17700" y="576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F74B5406-7E67-9DA4-0372-4988A83743AA}"/>
              </a:ext>
            </a:extLst>
          </p:cNvPr>
          <p:cNvSpPr>
            <a:spLocks noGrp="1"/>
          </p:cNvSpPr>
          <p:nvPr>
            <p:ph type="title" hasCustomPrompt="1"/>
          </p:nvPr>
        </p:nvSpPr>
        <p:spPr bwMode="gray">
          <a:xfrm>
            <a:off x="914400" y="3136900"/>
            <a:ext cx="4889500" cy="1689100"/>
          </a:xfrm>
        </p:spPr>
        <p:txBody>
          <a:bodyPr/>
          <a:lstStyle>
            <a:lvl1pPr>
              <a:defRPr kumimoji="0" sz="2700" b="0" i="0" u="none" baseline="0">
                <a:solidFill>
                  <a:schemeClr val="tx1"/>
                </a:solidFill>
                <a:latin typeface="RijksoverheidSerif" panose="020B0604020202020204" charset="0"/>
              </a:defRPr>
            </a:lvl1pPr>
          </a:lstStyle>
          <a:p>
            <a:r>
              <a:rPr lang="nl-NL" dirty="0"/>
              <a:t>[“Quote”]</a:t>
            </a:r>
          </a:p>
        </p:txBody>
      </p:sp>
      <p:sp>
        <p:nvSpPr>
          <p:cNvPr id="8" name="02_Frame 3[PHJU] (JU-Free)">
            <a:extLst>
              <a:ext uri="{FF2B5EF4-FFF2-40B4-BE49-F238E27FC236}">
                <a16:creationId xmlns:a16="http://schemas.microsoft.com/office/drawing/2014/main" id="{BEB50982-9EAF-EDB2-64C3-AA573900B0F5}"/>
              </a:ext>
            </a:extLst>
          </p:cNvPr>
          <p:cNvSpPr>
            <a:spLocks noGrp="1"/>
          </p:cNvSpPr>
          <p:nvPr>
            <p:ph type="pic" idx="1000" hasCustomPrompt="1"/>
          </p:nvPr>
        </p:nvSpPr>
        <p:spPr bwMode="gray">
          <a:xfrm>
            <a:off x="6134100" y="231775"/>
            <a:ext cx="5829300" cy="6169025"/>
          </a:xfrm>
          <a:custGeom>
            <a:avLst/>
            <a:gdLst>
              <a:gd name="T0" fmla="*/ 0 w 18360"/>
              <a:gd name="T1" fmla="*/ 0 h 19428"/>
              <a:gd name="T2" fmla="*/ 0 w 18360"/>
              <a:gd name="T3" fmla="*/ 19428 h 19428"/>
              <a:gd name="T4" fmla="*/ 18360 w 18360"/>
              <a:gd name="T5" fmla="*/ 19428 h 19428"/>
              <a:gd name="T6" fmla="*/ 18360 w 18360"/>
              <a:gd name="T7" fmla="*/ 2868 h 19428"/>
              <a:gd name="T8" fmla="*/ 15741 w 18360"/>
              <a:gd name="T9" fmla="*/ 0 h 19428"/>
              <a:gd name="T10" fmla="*/ 0 w 18360"/>
              <a:gd name="T11" fmla="*/ 0 h 19428"/>
            </a:gdLst>
            <a:ahLst/>
            <a:cxnLst>
              <a:cxn ang="0">
                <a:pos x="T0" y="T1"/>
              </a:cxn>
              <a:cxn ang="0">
                <a:pos x="T2" y="T3"/>
              </a:cxn>
              <a:cxn ang="0">
                <a:pos x="T4" y="T5"/>
              </a:cxn>
              <a:cxn ang="0">
                <a:pos x="T6" y="T7"/>
              </a:cxn>
              <a:cxn ang="0">
                <a:pos x="T8" y="T9"/>
              </a:cxn>
              <a:cxn ang="0">
                <a:pos x="T10" y="T11"/>
              </a:cxn>
            </a:cxnLst>
            <a:rect l="0" t="0" r="r" b="b"/>
            <a:pathLst>
              <a:path w="18360" h="19428">
                <a:moveTo>
                  <a:pt x="0" y="0"/>
                </a:moveTo>
                <a:cubicBezTo>
                  <a:pt x="0" y="19428"/>
                  <a:pt x="0" y="19428"/>
                  <a:pt x="0" y="19428"/>
                </a:cubicBezTo>
                <a:cubicBezTo>
                  <a:pt x="18360" y="19428"/>
                  <a:pt x="18360" y="19428"/>
                  <a:pt x="18360" y="19428"/>
                </a:cubicBezTo>
                <a:cubicBezTo>
                  <a:pt x="18360" y="2868"/>
                  <a:pt x="18360" y="2868"/>
                  <a:pt x="18360" y="2868"/>
                </a:cubicBezTo>
                <a:cubicBezTo>
                  <a:pt x="18360" y="1365"/>
                  <a:pt x="17210" y="132"/>
                  <a:pt x="15741" y="0"/>
                </a:cubicBezTo>
                <a:lnTo>
                  <a:pt x="0" y="0"/>
                </a:lnTo>
                <a:close/>
              </a:path>
            </a:pathLst>
          </a:cu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9" name="Date Placeholder 4 (JU-Free)">
            <a:extLst>
              <a:ext uri="{FF2B5EF4-FFF2-40B4-BE49-F238E27FC236}">
                <a16:creationId xmlns:a16="http://schemas.microsoft.com/office/drawing/2014/main" id="{EE9AF505-413B-93EC-911B-AC5C6E994F71}"/>
              </a:ext>
            </a:extLst>
          </p:cNvPr>
          <p:cNvSpPr>
            <a:spLocks noGrp="1"/>
          </p:cNvSpPr>
          <p:nvPr>
            <p:ph type="dt" sz="half" idx="1001"/>
          </p:nvPr>
        </p:nvSpPr>
        <p:spPr bwMode="gray">
          <a:xfrm>
            <a:off x="10744200" y="6553200"/>
            <a:ext cx="762000" cy="254000"/>
          </a:xfrm>
        </p:spPr>
        <p:txBody>
          <a:bodyPr/>
          <a:lstStyle/>
          <a:p>
            <a:fld id="{C26E1489-55D1-4545-AD92-CFEB1EAE7F12}" type="datetime4">
              <a:rPr lang="nl-NL" smtClean="0"/>
              <a:t>5 juni 2026</a:t>
            </a:fld>
            <a:endParaRPr lang="nl-NL" dirty="0"/>
          </a:p>
        </p:txBody>
      </p:sp>
      <p:sp>
        <p:nvSpPr>
          <p:cNvPr id="11" name="Footer Placeholder 5 (JU-Free)">
            <a:extLst>
              <a:ext uri="{FF2B5EF4-FFF2-40B4-BE49-F238E27FC236}">
                <a16:creationId xmlns:a16="http://schemas.microsoft.com/office/drawing/2014/main" id="{36C609C9-1103-5AE4-EACF-9B5B6003304D}"/>
              </a:ext>
            </a:extLst>
          </p:cNvPr>
          <p:cNvSpPr>
            <a:spLocks noGrp="1"/>
          </p:cNvSpPr>
          <p:nvPr>
            <p:ph type="ftr" sz="quarter" idx="1002"/>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2" name="Slide Number Placeholder 6 (JU-Free)">
            <a:extLst>
              <a:ext uri="{FF2B5EF4-FFF2-40B4-BE49-F238E27FC236}">
                <a16:creationId xmlns:a16="http://schemas.microsoft.com/office/drawing/2014/main" id="{4D26E9E6-144A-BE78-0712-8E5FD1C4B41A}"/>
              </a:ext>
            </a:extLst>
          </p:cNvPr>
          <p:cNvSpPr>
            <a:spLocks noGrp="1"/>
          </p:cNvSpPr>
          <p:nvPr>
            <p:ph type="sldNum" sz="quarter" idx="1003"/>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78728867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el donkerblauw (H1)]">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1DC27C4F-39E0-B9EE-A61A-0E1020556DC9}"/>
              </a:ext>
              <a:ext uri="{C183D7F6-B498-43B3-948B-1728B52AA6E4}">
                <adec:decorative xmlns:adec="http://schemas.microsoft.com/office/drawing/2017/decorative" val="1"/>
              </a:ext>
            </a:extLst>
          </p:cNvPr>
          <p:cNvSpPr>
            <a:spLocks/>
          </p:cNvSpPr>
          <p:nvPr userDrawn="1"/>
        </p:nvSpPr>
        <p:spPr bwMode="gray">
          <a:xfrm>
            <a:off x="228600" y="1143000"/>
            <a:ext cx="11734800" cy="5486400"/>
          </a:xfrm>
          <a:custGeom>
            <a:avLst/>
            <a:gdLst>
              <a:gd name="T0" fmla="*/ 0 w 36960"/>
              <a:gd name="T1" fmla="*/ 0 h 17280"/>
              <a:gd name="T2" fmla="*/ 0 w 36960"/>
              <a:gd name="T3" fmla="*/ 17280 h 17280"/>
              <a:gd name="T4" fmla="*/ 34080 w 36960"/>
              <a:gd name="T5" fmla="*/ 17280 h 17280"/>
              <a:gd name="T6" fmla="*/ 36960 w 36960"/>
              <a:gd name="T7" fmla="*/ 14400 h 17280"/>
              <a:gd name="T8" fmla="*/ 36960 w 36960"/>
              <a:gd name="T9" fmla="*/ 0 h 17280"/>
              <a:gd name="T10" fmla="*/ 0 w 36960"/>
              <a:gd name="T11" fmla="*/ 0 h 17280"/>
            </a:gdLst>
            <a:ahLst/>
            <a:cxnLst>
              <a:cxn ang="0">
                <a:pos x="T0" y="T1"/>
              </a:cxn>
              <a:cxn ang="0">
                <a:pos x="T2" y="T3"/>
              </a:cxn>
              <a:cxn ang="0">
                <a:pos x="T4" y="T5"/>
              </a:cxn>
              <a:cxn ang="0">
                <a:pos x="T6" y="T7"/>
              </a:cxn>
              <a:cxn ang="0">
                <a:pos x="T8" y="T9"/>
              </a:cxn>
              <a:cxn ang="0">
                <a:pos x="T10" y="T11"/>
              </a:cxn>
            </a:cxnLst>
            <a:rect l="0" t="0" r="r" b="b"/>
            <a:pathLst>
              <a:path w="36960" h="17280">
                <a:moveTo>
                  <a:pt x="0" y="0"/>
                </a:moveTo>
                <a:cubicBezTo>
                  <a:pt x="0" y="17280"/>
                  <a:pt x="0" y="17280"/>
                  <a:pt x="0" y="17280"/>
                </a:cubicBezTo>
                <a:cubicBezTo>
                  <a:pt x="34080" y="17280"/>
                  <a:pt x="34080" y="17280"/>
                  <a:pt x="34080" y="17280"/>
                </a:cubicBezTo>
                <a:cubicBezTo>
                  <a:pt x="35671" y="17280"/>
                  <a:pt x="36960" y="15991"/>
                  <a:pt x="36960" y="14400"/>
                </a:cubicBezTo>
                <a:cubicBezTo>
                  <a:pt x="36960" y="0"/>
                  <a:pt x="36960" y="0"/>
                  <a:pt x="36960" y="0"/>
                </a:cubicBezTo>
                <a:lnTo>
                  <a:pt x="0" y="0"/>
                </a:lnTo>
                <a:close/>
              </a:path>
            </a:pathLst>
          </a:custGeom>
          <a:solidFill>
            <a:srgbClr val="01689B"/>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4" name="Logo {PHJU} (JU-Free)" descr="Inspectie van het Onderwijs. Ministerie van Onderwijs, Cultuur en Wetenschap">
            <a:extLst>
              <a:ext uri="{FF2B5EF4-FFF2-40B4-BE49-F238E27FC236}">
                <a16:creationId xmlns:a16="http://schemas.microsoft.com/office/drawing/2014/main" id="{B774450B-AD6D-7FD6-487E-F27AED9D449F}"/>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8" name="01_Title 4 (JU-Free)">
            <a:extLst>
              <a:ext uri="{FF2B5EF4-FFF2-40B4-BE49-F238E27FC236}">
                <a16:creationId xmlns:a16="http://schemas.microsoft.com/office/drawing/2014/main" id="{0C7E32C1-511C-9D8A-1DC9-980F109521CB}"/>
              </a:ext>
            </a:extLst>
          </p:cNvPr>
          <p:cNvSpPr>
            <a:spLocks noGrp="1"/>
          </p:cNvSpPr>
          <p:nvPr>
            <p:ph type="title" hasCustomPrompt="1"/>
          </p:nvPr>
        </p:nvSpPr>
        <p:spPr bwMode="gray">
          <a:xfrm>
            <a:off x="685800" y="1752600"/>
            <a:ext cx="10820400" cy="1435100"/>
          </a:xfrm>
        </p:spPr>
        <p:txBody>
          <a:bodyPr/>
          <a:lstStyle>
            <a:lvl1pPr>
              <a:defRPr kumimoji="0" sz="5400" b="1" i="0" u="none" baseline="0">
                <a:solidFill>
                  <a:srgbClr val="FFFFFF"/>
                </a:solidFill>
                <a:latin typeface="RijksSansTT" panose="020B0604020202020204" charset="0"/>
              </a:defRPr>
            </a:lvl1pPr>
          </a:lstStyle>
          <a:p>
            <a:r>
              <a:rPr lang="nl-NL" dirty="0"/>
              <a:t>[Titel]</a:t>
            </a:r>
          </a:p>
        </p:txBody>
      </p:sp>
      <p:sp>
        <p:nvSpPr>
          <p:cNvPr id="9" name="02_Subtitle 5[PHJU] (JU-Free)"/>
          <p:cNvSpPr>
            <a:spLocks noGrp="1"/>
          </p:cNvSpPr>
          <p:nvPr>
            <p:ph type="subTitle" idx="1" hasCustomPrompt="1"/>
          </p:nvPr>
        </p:nvSpPr>
        <p:spPr bwMode="gray">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0" name="03_Placeholder 6[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85800" y="3594100"/>
            <a:ext cx="10820400" cy="266700"/>
          </a:xfrm>
        </p:spPr>
        <p:txBody>
          <a:bodyPr/>
          <a:lstStyle>
            <a:lvl1pPr marL="0" indent="0">
              <a:lnSpc>
                <a:spcPct val="100000"/>
              </a:lnSpc>
              <a:spcBef>
                <a:spcPts val="0"/>
              </a:spcBef>
              <a:buNone/>
              <a:defRPr sz="1600">
                <a:solidFill>
                  <a:srgbClr val="FFFFF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3154939091"/>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Quote+foto oranje (H2)]">
    <p:spTree>
      <p:nvGrpSpPr>
        <p:cNvPr id="1" name=""/>
        <p:cNvGrpSpPr/>
        <p:nvPr/>
      </p:nvGrpSpPr>
      <p:grpSpPr>
        <a:xfrm>
          <a:off x="0" y="0"/>
          <a:ext cx="0" cy="0"/>
          <a:chOff x="0" y="0"/>
          <a:chExt cx="0" cy="0"/>
        </a:xfrm>
      </p:grpSpPr>
      <p:sp>
        <p:nvSpPr>
          <p:cNvPr id="10" name="Frame 1">
            <a:extLst>
              <a:ext uri="{FF2B5EF4-FFF2-40B4-BE49-F238E27FC236}">
                <a16:creationId xmlns:a16="http://schemas.microsoft.com/office/drawing/2014/main" id="{2852B30F-3FF7-7CCE-4FBE-1A4E7D8CE0B8}"/>
              </a:ext>
              <a:ext uri="{C183D7F6-B498-43B3-948B-1728B52AA6E4}">
                <adec:decorative xmlns:adec="http://schemas.microsoft.com/office/drawing/2017/decorative" val="1"/>
              </a:ext>
            </a:extLst>
          </p:cNvPr>
          <p:cNvSpPr>
            <a:spLocks/>
          </p:cNvSpPr>
          <p:nvPr userDrawn="1"/>
        </p:nvSpPr>
        <p:spPr bwMode="gray">
          <a:xfrm>
            <a:off x="565150" y="3200400"/>
            <a:ext cx="5619750" cy="1828800"/>
          </a:xfrm>
          <a:custGeom>
            <a:avLst/>
            <a:gdLst>
              <a:gd name="T0" fmla="*/ 17700 w 17700"/>
              <a:gd name="T1" fmla="*/ 5760 h 5760"/>
              <a:gd name="T2" fmla="*/ 740 w 17700"/>
              <a:gd name="T3" fmla="*/ 5760 h 5760"/>
              <a:gd name="T4" fmla="*/ 0 w 17700"/>
              <a:gd name="T5" fmla="*/ 5020 h 5760"/>
              <a:gd name="T6" fmla="*/ 0 w 17700"/>
              <a:gd name="T7" fmla="*/ 0 h 5760"/>
              <a:gd name="T8" fmla="*/ 40 w 17700"/>
              <a:gd name="T9" fmla="*/ 0 h 5760"/>
              <a:gd name="T10" fmla="*/ 40 w 17700"/>
              <a:gd name="T11" fmla="*/ 5020 h 5760"/>
              <a:gd name="T12" fmla="*/ 740 w 17700"/>
              <a:gd name="T13" fmla="*/ 5720 h 5760"/>
              <a:gd name="T14" fmla="*/ 17700 w 17700"/>
              <a:gd name="T15" fmla="*/ 5720 h 5760"/>
              <a:gd name="T16" fmla="*/ 17700 w 17700"/>
              <a:gd name="T17"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00" h="5760">
                <a:moveTo>
                  <a:pt x="17700" y="5760"/>
                </a:moveTo>
                <a:cubicBezTo>
                  <a:pt x="740" y="5760"/>
                  <a:pt x="740" y="5760"/>
                  <a:pt x="740" y="5760"/>
                </a:cubicBezTo>
                <a:cubicBezTo>
                  <a:pt x="332" y="5760"/>
                  <a:pt x="0" y="5428"/>
                  <a:pt x="0" y="5020"/>
                </a:cubicBezTo>
                <a:cubicBezTo>
                  <a:pt x="0" y="0"/>
                  <a:pt x="0" y="0"/>
                  <a:pt x="0" y="0"/>
                </a:cubicBezTo>
                <a:cubicBezTo>
                  <a:pt x="40" y="0"/>
                  <a:pt x="40" y="0"/>
                  <a:pt x="40" y="0"/>
                </a:cubicBezTo>
                <a:cubicBezTo>
                  <a:pt x="40" y="5020"/>
                  <a:pt x="40" y="5020"/>
                  <a:pt x="40" y="5020"/>
                </a:cubicBezTo>
                <a:cubicBezTo>
                  <a:pt x="40" y="5406"/>
                  <a:pt x="354" y="5720"/>
                  <a:pt x="740" y="5720"/>
                </a:cubicBezTo>
                <a:cubicBezTo>
                  <a:pt x="17700" y="5720"/>
                  <a:pt x="17700" y="5720"/>
                  <a:pt x="17700" y="5720"/>
                </a:cubicBezTo>
                <a:lnTo>
                  <a:pt x="17700" y="5760"/>
                </a:ln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F74B5406-7E67-9DA4-0372-4988A83743AA}"/>
              </a:ext>
            </a:extLst>
          </p:cNvPr>
          <p:cNvSpPr>
            <a:spLocks noGrp="1"/>
          </p:cNvSpPr>
          <p:nvPr>
            <p:ph type="title" hasCustomPrompt="1"/>
          </p:nvPr>
        </p:nvSpPr>
        <p:spPr bwMode="gray">
          <a:xfrm>
            <a:off x="914400" y="3136900"/>
            <a:ext cx="4889500" cy="1689100"/>
          </a:xfrm>
        </p:spPr>
        <p:txBody>
          <a:bodyPr/>
          <a:lstStyle>
            <a:lvl1pPr>
              <a:defRPr kumimoji="0" sz="2700" b="0" i="0" u="none" baseline="0">
                <a:solidFill>
                  <a:srgbClr val="E17000"/>
                </a:solidFill>
                <a:latin typeface="RijksoverheidSerif" panose="020B0604020202020204" charset="0"/>
              </a:defRPr>
            </a:lvl1pPr>
          </a:lstStyle>
          <a:p>
            <a:r>
              <a:rPr lang="nl-NL" dirty="0"/>
              <a:t>[“Quote”]</a:t>
            </a:r>
          </a:p>
        </p:txBody>
      </p:sp>
      <p:sp>
        <p:nvSpPr>
          <p:cNvPr id="8" name="02_Frame 3[PHJU] (JU-Free)">
            <a:extLst>
              <a:ext uri="{FF2B5EF4-FFF2-40B4-BE49-F238E27FC236}">
                <a16:creationId xmlns:a16="http://schemas.microsoft.com/office/drawing/2014/main" id="{BEB50982-9EAF-EDB2-64C3-AA573900B0F5}"/>
              </a:ext>
            </a:extLst>
          </p:cNvPr>
          <p:cNvSpPr>
            <a:spLocks noGrp="1"/>
          </p:cNvSpPr>
          <p:nvPr>
            <p:ph type="pic" idx="1000" hasCustomPrompt="1"/>
          </p:nvPr>
        </p:nvSpPr>
        <p:spPr bwMode="gray">
          <a:xfrm>
            <a:off x="6134100" y="231775"/>
            <a:ext cx="5829300" cy="6169025"/>
          </a:xfrm>
          <a:custGeom>
            <a:avLst/>
            <a:gdLst>
              <a:gd name="T0" fmla="*/ 0 w 18360"/>
              <a:gd name="T1" fmla="*/ 0 h 19428"/>
              <a:gd name="T2" fmla="*/ 0 w 18360"/>
              <a:gd name="T3" fmla="*/ 19428 h 19428"/>
              <a:gd name="T4" fmla="*/ 18360 w 18360"/>
              <a:gd name="T5" fmla="*/ 19428 h 19428"/>
              <a:gd name="T6" fmla="*/ 18360 w 18360"/>
              <a:gd name="T7" fmla="*/ 2868 h 19428"/>
              <a:gd name="T8" fmla="*/ 15741 w 18360"/>
              <a:gd name="T9" fmla="*/ 0 h 19428"/>
              <a:gd name="T10" fmla="*/ 0 w 18360"/>
              <a:gd name="T11" fmla="*/ 0 h 19428"/>
            </a:gdLst>
            <a:ahLst/>
            <a:cxnLst>
              <a:cxn ang="0">
                <a:pos x="T0" y="T1"/>
              </a:cxn>
              <a:cxn ang="0">
                <a:pos x="T2" y="T3"/>
              </a:cxn>
              <a:cxn ang="0">
                <a:pos x="T4" y="T5"/>
              </a:cxn>
              <a:cxn ang="0">
                <a:pos x="T6" y="T7"/>
              </a:cxn>
              <a:cxn ang="0">
                <a:pos x="T8" y="T9"/>
              </a:cxn>
              <a:cxn ang="0">
                <a:pos x="T10" y="T11"/>
              </a:cxn>
            </a:cxnLst>
            <a:rect l="0" t="0" r="r" b="b"/>
            <a:pathLst>
              <a:path w="18360" h="19428">
                <a:moveTo>
                  <a:pt x="0" y="0"/>
                </a:moveTo>
                <a:cubicBezTo>
                  <a:pt x="0" y="19428"/>
                  <a:pt x="0" y="19428"/>
                  <a:pt x="0" y="19428"/>
                </a:cubicBezTo>
                <a:cubicBezTo>
                  <a:pt x="18360" y="19428"/>
                  <a:pt x="18360" y="19428"/>
                  <a:pt x="18360" y="19428"/>
                </a:cubicBezTo>
                <a:cubicBezTo>
                  <a:pt x="18360" y="2868"/>
                  <a:pt x="18360" y="2868"/>
                  <a:pt x="18360" y="2868"/>
                </a:cubicBezTo>
                <a:cubicBezTo>
                  <a:pt x="18360" y="1365"/>
                  <a:pt x="17210" y="132"/>
                  <a:pt x="15741" y="0"/>
                </a:cubicBezTo>
                <a:lnTo>
                  <a:pt x="0" y="0"/>
                </a:lnTo>
                <a:close/>
              </a:path>
            </a:pathLst>
          </a:cu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9" name="Date Placeholder 4 (JU-Free)">
            <a:extLst>
              <a:ext uri="{FF2B5EF4-FFF2-40B4-BE49-F238E27FC236}">
                <a16:creationId xmlns:a16="http://schemas.microsoft.com/office/drawing/2014/main" id="{EE9AF505-413B-93EC-911B-AC5C6E994F71}"/>
              </a:ext>
            </a:extLst>
          </p:cNvPr>
          <p:cNvSpPr>
            <a:spLocks noGrp="1"/>
          </p:cNvSpPr>
          <p:nvPr>
            <p:ph type="dt" sz="half" idx="1001"/>
          </p:nvPr>
        </p:nvSpPr>
        <p:spPr bwMode="gray">
          <a:xfrm>
            <a:off x="10744200" y="6553200"/>
            <a:ext cx="762000" cy="254000"/>
          </a:xfrm>
        </p:spPr>
        <p:txBody>
          <a:bodyPr/>
          <a:lstStyle/>
          <a:p>
            <a:fld id="{7EEC44C8-A1E3-4D9F-BDCE-710A3E1CFBBA}" type="datetime4">
              <a:rPr lang="nl-NL" smtClean="0"/>
              <a:t>5 juni 2026</a:t>
            </a:fld>
            <a:endParaRPr lang="nl-NL" dirty="0"/>
          </a:p>
        </p:txBody>
      </p:sp>
      <p:sp>
        <p:nvSpPr>
          <p:cNvPr id="11" name="Footer Placeholder 5 (JU-Free)">
            <a:extLst>
              <a:ext uri="{FF2B5EF4-FFF2-40B4-BE49-F238E27FC236}">
                <a16:creationId xmlns:a16="http://schemas.microsoft.com/office/drawing/2014/main" id="{36C609C9-1103-5AE4-EACF-9B5B6003304D}"/>
              </a:ext>
            </a:extLst>
          </p:cNvPr>
          <p:cNvSpPr>
            <a:spLocks noGrp="1"/>
          </p:cNvSpPr>
          <p:nvPr>
            <p:ph type="ftr" sz="quarter" idx="1002"/>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2" name="Slide Number Placeholder 6 (JU-Free)">
            <a:extLst>
              <a:ext uri="{FF2B5EF4-FFF2-40B4-BE49-F238E27FC236}">
                <a16:creationId xmlns:a16="http://schemas.microsoft.com/office/drawing/2014/main" id="{4D26E9E6-144A-BE78-0712-8E5FD1C4B41A}"/>
              </a:ext>
            </a:extLst>
          </p:cNvPr>
          <p:cNvSpPr>
            <a:spLocks noGrp="1"/>
          </p:cNvSpPr>
          <p:nvPr>
            <p:ph type="sldNum" sz="quarter" idx="1003"/>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2045644618"/>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foto roze (H2)]">
    <p:spTree>
      <p:nvGrpSpPr>
        <p:cNvPr id="1" name=""/>
        <p:cNvGrpSpPr/>
        <p:nvPr/>
      </p:nvGrpSpPr>
      <p:grpSpPr>
        <a:xfrm>
          <a:off x="0" y="0"/>
          <a:ext cx="0" cy="0"/>
          <a:chOff x="0" y="0"/>
          <a:chExt cx="0" cy="0"/>
        </a:xfrm>
      </p:grpSpPr>
      <p:sp>
        <p:nvSpPr>
          <p:cNvPr id="10" name="Frame 1">
            <a:extLst>
              <a:ext uri="{FF2B5EF4-FFF2-40B4-BE49-F238E27FC236}">
                <a16:creationId xmlns:a16="http://schemas.microsoft.com/office/drawing/2014/main" id="{2852B30F-3FF7-7CCE-4FBE-1A4E7D8CE0B8}"/>
              </a:ext>
              <a:ext uri="{C183D7F6-B498-43B3-948B-1728B52AA6E4}">
                <adec:decorative xmlns:adec="http://schemas.microsoft.com/office/drawing/2017/decorative" val="1"/>
              </a:ext>
            </a:extLst>
          </p:cNvPr>
          <p:cNvSpPr>
            <a:spLocks/>
          </p:cNvSpPr>
          <p:nvPr userDrawn="1"/>
        </p:nvSpPr>
        <p:spPr bwMode="gray">
          <a:xfrm>
            <a:off x="565150" y="3200400"/>
            <a:ext cx="5619750" cy="1828800"/>
          </a:xfrm>
          <a:custGeom>
            <a:avLst/>
            <a:gdLst>
              <a:gd name="T0" fmla="*/ 17700 w 17700"/>
              <a:gd name="T1" fmla="*/ 5760 h 5760"/>
              <a:gd name="T2" fmla="*/ 740 w 17700"/>
              <a:gd name="T3" fmla="*/ 5760 h 5760"/>
              <a:gd name="T4" fmla="*/ 0 w 17700"/>
              <a:gd name="T5" fmla="*/ 5020 h 5760"/>
              <a:gd name="T6" fmla="*/ 0 w 17700"/>
              <a:gd name="T7" fmla="*/ 0 h 5760"/>
              <a:gd name="T8" fmla="*/ 40 w 17700"/>
              <a:gd name="T9" fmla="*/ 0 h 5760"/>
              <a:gd name="T10" fmla="*/ 40 w 17700"/>
              <a:gd name="T11" fmla="*/ 5020 h 5760"/>
              <a:gd name="T12" fmla="*/ 740 w 17700"/>
              <a:gd name="T13" fmla="*/ 5720 h 5760"/>
              <a:gd name="T14" fmla="*/ 17700 w 17700"/>
              <a:gd name="T15" fmla="*/ 5720 h 5760"/>
              <a:gd name="T16" fmla="*/ 17700 w 17700"/>
              <a:gd name="T17"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00" h="5760">
                <a:moveTo>
                  <a:pt x="17700" y="5760"/>
                </a:moveTo>
                <a:cubicBezTo>
                  <a:pt x="740" y="5760"/>
                  <a:pt x="740" y="5760"/>
                  <a:pt x="740" y="5760"/>
                </a:cubicBezTo>
                <a:cubicBezTo>
                  <a:pt x="332" y="5760"/>
                  <a:pt x="0" y="5428"/>
                  <a:pt x="0" y="5020"/>
                </a:cubicBezTo>
                <a:cubicBezTo>
                  <a:pt x="0" y="0"/>
                  <a:pt x="0" y="0"/>
                  <a:pt x="0" y="0"/>
                </a:cubicBezTo>
                <a:cubicBezTo>
                  <a:pt x="40" y="0"/>
                  <a:pt x="40" y="0"/>
                  <a:pt x="40" y="0"/>
                </a:cubicBezTo>
                <a:cubicBezTo>
                  <a:pt x="40" y="5020"/>
                  <a:pt x="40" y="5020"/>
                  <a:pt x="40" y="5020"/>
                </a:cubicBezTo>
                <a:cubicBezTo>
                  <a:pt x="40" y="5406"/>
                  <a:pt x="354" y="5720"/>
                  <a:pt x="740" y="5720"/>
                </a:cubicBezTo>
                <a:cubicBezTo>
                  <a:pt x="17700" y="5720"/>
                  <a:pt x="17700" y="5720"/>
                  <a:pt x="17700" y="5720"/>
                </a:cubicBezTo>
                <a:lnTo>
                  <a:pt x="17700" y="5760"/>
                </a:lnTo>
                <a:close/>
              </a:path>
            </a:pathLst>
          </a:custGeom>
          <a:solidFill>
            <a:srgbClr val="F092CD"/>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F74B5406-7E67-9DA4-0372-4988A83743AA}"/>
              </a:ext>
            </a:extLst>
          </p:cNvPr>
          <p:cNvSpPr>
            <a:spLocks noGrp="1"/>
          </p:cNvSpPr>
          <p:nvPr>
            <p:ph type="title" hasCustomPrompt="1"/>
          </p:nvPr>
        </p:nvSpPr>
        <p:spPr bwMode="gray">
          <a:xfrm>
            <a:off x="914400" y="3136900"/>
            <a:ext cx="4889500" cy="1689100"/>
          </a:xfrm>
        </p:spPr>
        <p:txBody>
          <a:bodyPr/>
          <a:lstStyle>
            <a:lvl1pPr>
              <a:defRPr kumimoji="0" sz="2700" b="0" i="0" u="none" baseline="0">
                <a:solidFill>
                  <a:srgbClr val="42145F"/>
                </a:solidFill>
                <a:latin typeface="RijksoverheidSerif" panose="020B0604020202020204" charset="0"/>
              </a:defRPr>
            </a:lvl1pPr>
          </a:lstStyle>
          <a:p>
            <a:r>
              <a:rPr lang="nl-NL" dirty="0"/>
              <a:t>[“Quote”]</a:t>
            </a:r>
          </a:p>
        </p:txBody>
      </p:sp>
      <p:sp>
        <p:nvSpPr>
          <p:cNvPr id="8" name="02_Frame 3[PHJU] (JU-Free)">
            <a:extLst>
              <a:ext uri="{FF2B5EF4-FFF2-40B4-BE49-F238E27FC236}">
                <a16:creationId xmlns:a16="http://schemas.microsoft.com/office/drawing/2014/main" id="{BEB50982-9EAF-EDB2-64C3-AA573900B0F5}"/>
              </a:ext>
            </a:extLst>
          </p:cNvPr>
          <p:cNvSpPr>
            <a:spLocks noGrp="1"/>
          </p:cNvSpPr>
          <p:nvPr>
            <p:ph type="pic" idx="1000" hasCustomPrompt="1"/>
          </p:nvPr>
        </p:nvSpPr>
        <p:spPr bwMode="gray">
          <a:xfrm>
            <a:off x="6134100" y="231775"/>
            <a:ext cx="5829300" cy="6169025"/>
          </a:xfrm>
          <a:custGeom>
            <a:avLst/>
            <a:gdLst>
              <a:gd name="T0" fmla="*/ 0 w 18360"/>
              <a:gd name="T1" fmla="*/ 0 h 19428"/>
              <a:gd name="T2" fmla="*/ 0 w 18360"/>
              <a:gd name="T3" fmla="*/ 19428 h 19428"/>
              <a:gd name="T4" fmla="*/ 18360 w 18360"/>
              <a:gd name="T5" fmla="*/ 19428 h 19428"/>
              <a:gd name="T6" fmla="*/ 18360 w 18360"/>
              <a:gd name="T7" fmla="*/ 2868 h 19428"/>
              <a:gd name="T8" fmla="*/ 15741 w 18360"/>
              <a:gd name="T9" fmla="*/ 0 h 19428"/>
              <a:gd name="T10" fmla="*/ 0 w 18360"/>
              <a:gd name="T11" fmla="*/ 0 h 19428"/>
            </a:gdLst>
            <a:ahLst/>
            <a:cxnLst>
              <a:cxn ang="0">
                <a:pos x="T0" y="T1"/>
              </a:cxn>
              <a:cxn ang="0">
                <a:pos x="T2" y="T3"/>
              </a:cxn>
              <a:cxn ang="0">
                <a:pos x="T4" y="T5"/>
              </a:cxn>
              <a:cxn ang="0">
                <a:pos x="T6" y="T7"/>
              </a:cxn>
              <a:cxn ang="0">
                <a:pos x="T8" y="T9"/>
              </a:cxn>
              <a:cxn ang="0">
                <a:pos x="T10" y="T11"/>
              </a:cxn>
            </a:cxnLst>
            <a:rect l="0" t="0" r="r" b="b"/>
            <a:pathLst>
              <a:path w="18360" h="19428">
                <a:moveTo>
                  <a:pt x="0" y="0"/>
                </a:moveTo>
                <a:cubicBezTo>
                  <a:pt x="0" y="19428"/>
                  <a:pt x="0" y="19428"/>
                  <a:pt x="0" y="19428"/>
                </a:cubicBezTo>
                <a:cubicBezTo>
                  <a:pt x="18360" y="19428"/>
                  <a:pt x="18360" y="19428"/>
                  <a:pt x="18360" y="19428"/>
                </a:cubicBezTo>
                <a:cubicBezTo>
                  <a:pt x="18360" y="2868"/>
                  <a:pt x="18360" y="2868"/>
                  <a:pt x="18360" y="2868"/>
                </a:cubicBezTo>
                <a:cubicBezTo>
                  <a:pt x="18360" y="1365"/>
                  <a:pt x="17210" y="132"/>
                  <a:pt x="15741" y="0"/>
                </a:cubicBezTo>
                <a:lnTo>
                  <a:pt x="0" y="0"/>
                </a:lnTo>
                <a:close/>
              </a:path>
            </a:pathLst>
          </a:cu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9" name="Date Placeholder 4 (JU-Free)">
            <a:extLst>
              <a:ext uri="{FF2B5EF4-FFF2-40B4-BE49-F238E27FC236}">
                <a16:creationId xmlns:a16="http://schemas.microsoft.com/office/drawing/2014/main" id="{EE9AF505-413B-93EC-911B-AC5C6E994F71}"/>
              </a:ext>
            </a:extLst>
          </p:cNvPr>
          <p:cNvSpPr>
            <a:spLocks noGrp="1"/>
          </p:cNvSpPr>
          <p:nvPr>
            <p:ph type="dt" sz="half" idx="1001"/>
          </p:nvPr>
        </p:nvSpPr>
        <p:spPr bwMode="gray">
          <a:xfrm>
            <a:off x="10744200" y="6553200"/>
            <a:ext cx="762000" cy="254000"/>
          </a:xfrm>
        </p:spPr>
        <p:txBody>
          <a:bodyPr/>
          <a:lstStyle/>
          <a:p>
            <a:fld id="{D64D014C-A2E5-455E-97BE-E29087F026E2}" type="datetime4">
              <a:rPr lang="nl-NL" smtClean="0"/>
              <a:t>5 juni 2026</a:t>
            </a:fld>
            <a:endParaRPr lang="nl-NL" dirty="0"/>
          </a:p>
        </p:txBody>
      </p:sp>
      <p:sp>
        <p:nvSpPr>
          <p:cNvPr id="11" name="Footer Placeholder 5 (JU-Free)">
            <a:extLst>
              <a:ext uri="{FF2B5EF4-FFF2-40B4-BE49-F238E27FC236}">
                <a16:creationId xmlns:a16="http://schemas.microsoft.com/office/drawing/2014/main" id="{36C609C9-1103-5AE4-EACF-9B5B6003304D}"/>
              </a:ext>
            </a:extLst>
          </p:cNvPr>
          <p:cNvSpPr>
            <a:spLocks noGrp="1"/>
          </p:cNvSpPr>
          <p:nvPr>
            <p:ph type="ftr" sz="quarter" idx="1002"/>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2" name="Slide Number Placeholder 6 (JU-Free)">
            <a:extLst>
              <a:ext uri="{FF2B5EF4-FFF2-40B4-BE49-F238E27FC236}">
                <a16:creationId xmlns:a16="http://schemas.microsoft.com/office/drawing/2014/main" id="{4D26E9E6-144A-BE78-0712-8E5FD1C4B41A}"/>
              </a:ext>
            </a:extLst>
          </p:cNvPr>
          <p:cNvSpPr>
            <a:spLocks noGrp="1"/>
          </p:cNvSpPr>
          <p:nvPr>
            <p:ph type="sldNum" sz="quarter" idx="1003"/>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2892320644"/>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foto donkerblauw (H2)]">
    <p:spTree>
      <p:nvGrpSpPr>
        <p:cNvPr id="1" name=""/>
        <p:cNvGrpSpPr/>
        <p:nvPr/>
      </p:nvGrpSpPr>
      <p:grpSpPr>
        <a:xfrm>
          <a:off x="0" y="0"/>
          <a:ext cx="0" cy="0"/>
          <a:chOff x="0" y="0"/>
          <a:chExt cx="0" cy="0"/>
        </a:xfrm>
      </p:grpSpPr>
      <p:sp>
        <p:nvSpPr>
          <p:cNvPr id="10" name="Frame 1">
            <a:extLst>
              <a:ext uri="{FF2B5EF4-FFF2-40B4-BE49-F238E27FC236}">
                <a16:creationId xmlns:a16="http://schemas.microsoft.com/office/drawing/2014/main" id="{2852B30F-3FF7-7CCE-4FBE-1A4E7D8CE0B8}"/>
              </a:ext>
              <a:ext uri="{C183D7F6-B498-43B3-948B-1728B52AA6E4}">
                <adec:decorative xmlns:adec="http://schemas.microsoft.com/office/drawing/2017/decorative" val="1"/>
              </a:ext>
            </a:extLst>
          </p:cNvPr>
          <p:cNvSpPr>
            <a:spLocks/>
          </p:cNvSpPr>
          <p:nvPr userDrawn="1"/>
        </p:nvSpPr>
        <p:spPr bwMode="gray">
          <a:xfrm>
            <a:off x="565150" y="3200400"/>
            <a:ext cx="5619750" cy="1828800"/>
          </a:xfrm>
          <a:custGeom>
            <a:avLst/>
            <a:gdLst>
              <a:gd name="T0" fmla="*/ 17700 w 17700"/>
              <a:gd name="T1" fmla="*/ 5760 h 5760"/>
              <a:gd name="T2" fmla="*/ 740 w 17700"/>
              <a:gd name="T3" fmla="*/ 5760 h 5760"/>
              <a:gd name="T4" fmla="*/ 0 w 17700"/>
              <a:gd name="T5" fmla="*/ 5020 h 5760"/>
              <a:gd name="T6" fmla="*/ 0 w 17700"/>
              <a:gd name="T7" fmla="*/ 0 h 5760"/>
              <a:gd name="T8" fmla="*/ 40 w 17700"/>
              <a:gd name="T9" fmla="*/ 0 h 5760"/>
              <a:gd name="T10" fmla="*/ 40 w 17700"/>
              <a:gd name="T11" fmla="*/ 5020 h 5760"/>
              <a:gd name="T12" fmla="*/ 740 w 17700"/>
              <a:gd name="T13" fmla="*/ 5720 h 5760"/>
              <a:gd name="T14" fmla="*/ 17700 w 17700"/>
              <a:gd name="T15" fmla="*/ 5720 h 5760"/>
              <a:gd name="T16" fmla="*/ 17700 w 17700"/>
              <a:gd name="T17" fmla="*/ 5760 h 5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700" h="5760">
                <a:moveTo>
                  <a:pt x="17700" y="5760"/>
                </a:moveTo>
                <a:cubicBezTo>
                  <a:pt x="740" y="5760"/>
                  <a:pt x="740" y="5760"/>
                  <a:pt x="740" y="5760"/>
                </a:cubicBezTo>
                <a:cubicBezTo>
                  <a:pt x="332" y="5760"/>
                  <a:pt x="0" y="5428"/>
                  <a:pt x="0" y="5020"/>
                </a:cubicBezTo>
                <a:cubicBezTo>
                  <a:pt x="0" y="0"/>
                  <a:pt x="0" y="0"/>
                  <a:pt x="0" y="0"/>
                </a:cubicBezTo>
                <a:cubicBezTo>
                  <a:pt x="40" y="0"/>
                  <a:pt x="40" y="0"/>
                  <a:pt x="40" y="0"/>
                </a:cubicBezTo>
                <a:cubicBezTo>
                  <a:pt x="40" y="5020"/>
                  <a:pt x="40" y="5020"/>
                  <a:pt x="40" y="5020"/>
                </a:cubicBezTo>
                <a:cubicBezTo>
                  <a:pt x="40" y="5406"/>
                  <a:pt x="354" y="5720"/>
                  <a:pt x="740" y="5720"/>
                </a:cubicBezTo>
                <a:cubicBezTo>
                  <a:pt x="17700" y="5720"/>
                  <a:pt x="17700" y="5720"/>
                  <a:pt x="17700" y="5720"/>
                </a:cubicBezTo>
                <a:lnTo>
                  <a:pt x="17700" y="5760"/>
                </a:lnTo>
                <a:close/>
              </a:path>
            </a:pathLst>
          </a:custGeom>
          <a:solidFill>
            <a:srgbClr val="01689B"/>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F74B5406-7E67-9DA4-0372-4988A83743AA}"/>
              </a:ext>
            </a:extLst>
          </p:cNvPr>
          <p:cNvSpPr>
            <a:spLocks noGrp="1"/>
          </p:cNvSpPr>
          <p:nvPr>
            <p:ph type="title" hasCustomPrompt="1"/>
          </p:nvPr>
        </p:nvSpPr>
        <p:spPr bwMode="gray">
          <a:xfrm>
            <a:off x="914400" y="3136900"/>
            <a:ext cx="4889500" cy="1689100"/>
          </a:xfrm>
        </p:spPr>
        <p:txBody>
          <a:bodyPr/>
          <a:lstStyle>
            <a:lvl1pPr>
              <a:defRPr kumimoji="0" sz="2700" b="0" i="0" u="none" baseline="0">
                <a:solidFill>
                  <a:srgbClr val="01689B"/>
                </a:solidFill>
                <a:latin typeface="RijksoverheidSerif" panose="020B0604020202020204" charset="0"/>
              </a:defRPr>
            </a:lvl1pPr>
          </a:lstStyle>
          <a:p>
            <a:r>
              <a:rPr lang="nl-NL" dirty="0"/>
              <a:t>[“Quote”]</a:t>
            </a:r>
          </a:p>
        </p:txBody>
      </p:sp>
      <p:sp>
        <p:nvSpPr>
          <p:cNvPr id="8" name="02_Frame 3[PHJU] (JU-Free)">
            <a:extLst>
              <a:ext uri="{FF2B5EF4-FFF2-40B4-BE49-F238E27FC236}">
                <a16:creationId xmlns:a16="http://schemas.microsoft.com/office/drawing/2014/main" id="{BEB50982-9EAF-EDB2-64C3-AA573900B0F5}"/>
              </a:ext>
            </a:extLst>
          </p:cNvPr>
          <p:cNvSpPr>
            <a:spLocks noGrp="1"/>
          </p:cNvSpPr>
          <p:nvPr>
            <p:ph type="pic" idx="1000" hasCustomPrompt="1"/>
          </p:nvPr>
        </p:nvSpPr>
        <p:spPr bwMode="gray">
          <a:xfrm>
            <a:off x="6134100" y="231775"/>
            <a:ext cx="5829300" cy="6169025"/>
          </a:xfrm>
          <a:custGeom>
            <a:avLst/>
            <a:gdLst>
              <a:gd name="T0" fmla="*/ 0 w 18360"/>
              <a:gd name="T1" fmla="*/ 0 h 19428"/>
              <a:gd name="T2" fmla="*/ 0 w 18360"/>
              <a:gd name="T3" fmla="*/ 19428 h 19428"/>
              <a:gd name="T4" fmla="*/ 18360 w 18360"/>
              <a:gd name="T5" fmla="*/ 19428 h 19428"/>
              <a:gd name="T6" fmla="*/ 18360 w 18360"/>
              <a:gd name="T7" fmla="*/ 2868 h 19428"/>
              <a:gd name="T8" fmla="*/ 15741 w 18360"/>
              <a:gd name="T9" fmla="*/ 0 h 19428"/>
              <a:gd name="T10" fmla="*/ 0 w 18360"/>
              <a:gd name="T11" fmla="*/ 0 h 19428"/>
            </a:gdLst>
            <a:ahLst/>
            <a:cxnLst>
              <a:cxn ang="0">
                <a:pos x="T0" y="T1"/>
              </a:cxn>
              <a:cxn ang="0">
                <a:pos x="T2" y="T3"/>
              </a:cxn>
              <a:cxn ang="0">
                <a:pos x="T4" y="T5"/>
              </a:cxn>
              <a:cxn ang="0">
                <a:pos x="T6" y="T7"/>
              </a:cxn>
              <a:cxn ang="0">
                <a:pos x="T8" y="T9"/>
              </a:cxn>
              <a:cxn ang="0">
                <a:pos x="T10" y="T11"/>
              </a:cxn>
            </a:cxnLst>
            <a:rect l="0" t="0" r="r" b="b"/>
            <a:pathLst>
              <a:path w="18360" h="19428">
                <a:moveTo>
                  <a:pt x="0" y="0"/>
                </a:moveTo>
                <a:cubicBezTo>
                  <a:pt x="0" y="19428"/>
                  <a:pt x="0" y="19428"/>
                  <a:pt x="0" y="19428"/>
                </a:cubicBezTo>
                <a:cubicBezTo>
                  <a:pt x="18360" y="19428"/>
                  <a:pt x="18360" y="19428"/>
                  <a:pt x="18360" y="19428"/>
                </a:cubicBezTo>
                <a:cubicBezTo>
                  <a:pt x="18360" y="2868"/>
                  <a:pt x="18360" y="2868"/>
                  <a:pt x="18360" y="2868"/>
                </a:cubicBezTo>
                <a:cubicBezTo>
                  <a:pt x="18360" y="1365"/>
                  <a:pt x="17210" y="132"/>
                  <a:pt x="15741" y="0"/>
                </a:cubicBezTo>
                <a:lnTo>
                  <a:pt x="0" y="0"/>
                </a:lnTo>
                <a:close/>
              </a:path>
            </a:pathLst>
          </a:custGeom>
          <a:noFill/>
          <a:ln>
            <a:noFill/>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0000"/>
              </a:lnSpc>
              <a:spcBef>
                <a:spcPts val="0"/>
              </a:spcBef>
              <a:buFontTx/>
              <a:buNone/>
              <a:defRPr/>
            </a:lvl1pPr>
          </a:lstStyle>
          <a:p>
            <a:r>
              <a:rPr lang="nl-NL" dirty="0"/>
              <a:t>[Afbeelding]</a:t>
            </a:r>
          </a:p>
        </p:txBody>
      </p:sp>
      <p:sp>
        <p:nvSpPr>
          <p:cNvPr id="9" name="Date Placeholder 4 (JU-Free)">
            <a:extLst>
              <a:ext uri="{FF2B5EF4-FFF2-40B4-BE49-F238E27FC236}">
                <a16:creationId xmlns:a16="http://schemas.microsoft.com/office/drawing/2014/main" id="{EE9AF505-413B-93EC-911B-AC5C6E994F71}"/>
              </a:ext>
            </a:extLst>
          </p:cNvPr>
          <p:cNvSpPr>
            <a:spLocks noGrp="1"/>
          </p:cNvSpPr>
          <p:nvPr>
            <p:ph type="dt" sz="half" idx="1001"/>
          </p:nvPr>
        </p:nvSpPr>
        <p:spPr bwMode="gray">
          <a:xfrm>
            <a:off x="10744200" y="6553200"/>
            <a:ext cx="762000" cy="254000"/>
          </a:xfrm>
        </p:spPr>
        <p:txBody>
          <a:bodyPr/>
          <a:lstStyle/>
          <a:p>
            <a:fld id="{434F900F-EBE2-4099-9266-BC0206A76DA9}" type="datetime4">
              <a:rPr lang="nl-NL" smtClean="0"/>
              <a:t>5 juni 2026</a:t>
            </a:fld>
            <a:endParaRPr lang="nl-NL" dirty="0"/>
          </a:p>
        </p:txBody>
      </p:sp>
      <p:sp>
        <p:nvSpPr>
          <p:cNvPr id="11" name="Footer Placeholder 5 (JU-Free)">
            <a:extLst>
              <a:ext uri="{FF2B5EF4-FFF2-40B4-BE49-F238E27FC236}">
                <a16:creationId xmlns:a16="http://schemas.microsoft.com/office/drawing/2014/main" id="{36C609C9-1103-5AE4-EACF-9B5B6003304D}"/>
              </a:ext>
            </a:extLst>
          </p:cNvPr>
          <p:cNvSpPr>
            <a:spLocks noGrp="1"/>
          </p:cNvSpPr>
          <p:nvPr>
            <p:ph type="ftr" sz="quarter" idx="1002"/>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2" name="Slide Number Placeholder 6 (JU-Free)">
            <a:extLst>
              <a:ext uri="{FF2B5EF4-FFF2-40B4-BE49-F238E27FC236}">
                <a16:creationId xmlns:a16="http://schemas.microsoft.com/office/drawing/2014/main" id="{4D26E9E6-144A-BE78-0712-8E5FD1C4B41A}"/>
              </a:ext>
            </a:extLst>
          </p:cNvPr>
          <p:cNvSpPr>
            <a:spLocks noGrp="1"/>
          </p:cNvSpPr>
          <p:nvPr>
            <p:ph type="sldNum" sz="quarter" idx="1003"/>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4023242749"/>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H2)]">
    <p:spTree>
      <p:nvGrpSpPr>
        <p:cNvPr id="1" name=""/>
        <p:cNvGrpSpPr/>
        <p:nvPr/>
      </p:nvGrpSpPr>
      <p:grpSpPr>
        <a:xfrm>
          <a:off x="0" y="0"/>
          <a:ext cx="0" cy="0"/>
          <a:chOff x="0" y="0"/>
          <a:chExt cx="0" cy="0"/>
        </a:xfrm>
      </p:grpSpPr>
      <p:sp>
        <p:nvSpPr>
          <p:cNvPr id="12" name="Frame 1">
            <a:extLst>
              <a:ext uri="{FF2B5EF4-FFF2-40B4-BE49-F238E27FC236}">
                <a16:creationId xmlns:a16="http://schemas.microsoft.com/office/drawing/2014/main" id="{14A8B81B-4870-64E4-316E-60BB459B47A4}"/>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A90700B7-A272-5875-05F9-9445AEC0B8CD}"/>
              </a:ext>
            </a:extLst>
          </p:cNvPr>
          <p:cNvSpPr>
            <a:spLocks noGrp="1"/>
          </p:cNvSpPr>
          <p:nvPr>
            <p:ph type="title" hasCustomPrompt="1"/>
          </p:nvPr>
        </p:nvSpPr>
        <p:spPr bwMode="gray">
          <a:xfrm>
            <a:off x="685800" y="1828800"/>
            <a:ext cx="10820400" cy="3238500"/>
          </a:xfrm>
        </p:spPr>
        <p:txBody>
          <a:bodyPr/>
          <a:lstStyle>
            <a:lvl1pPr algn="ctr">
              <a:defRPr kumimoji="0" sz="6800" b="0" i="0" u="none" baseline="0">
                <a:solidFill>
                  <a:srgbClr val="42145F"/>
                </a:solidFill>
                <a:latin typeface="RijksoverheidSerif" panose="020B0604020202020204" charset="0"/>
              </a:defRPr>
            </a:lvl1pPr>
          </a:lstStyle>
          <a:p>
            <a:r>
              <a:rPr lang="nl-NL" dirty="0"/>
              <a:t>[“Quote”]</a:t>
            </a:r>
          </a:p>
        </p:txBody>
      </p:sp>
      <p:sp>
        <p:nvSpPr>
          <p:cNvPr id="7" name="Date Placeholder 3 (JU-Free)">
            <a:extLst>
              <a:ext uri="{FF2B5EF4-FFF2-40B4-BE49-F238E27FC236}">
                <a16:creationId xmlns:a16="http://schemas.microsoft.com/office/drawing/2014/main" id="{70058264-E9D6-ABA9-F542-8A55C19B6452}"/>
              </a:ext>
            </a:extLst>
          </p:cNvPr>
          <p:cNvSpPr>
            <a:spLocks noGrp="1"/>
          </p:cNvSpPr>
          <p:nvPr>
            <p:ph type="dt" sz="half" idx="10"/>
          </p:nvPr>
        </p:nvSpPr>
        <p:spPr bwMode="gray">
          <a:xfrm>
            <a:off x="10744200" y="6553200"/>
            <a:ext cx="762000" cy="254000"/>
          </a:xfrm>
        </p:spPr>
        <p:txBody>
          <a:bodyPr/>
          <a:lstStyle/>
          <a:p>
            <a:fld id="{11B32024-F5D3-427D-8343-AB4EE44AC263}" type="datetime4">
              <a:rPr lang="nl-NL" smtClean="0"/>
              <a:t>5 juni 2026</a:t>
            </a:fld>
            <a:endParaRPr lang="nl-NL" dirty="0"/>
          </a:p>
        </p:txBody>
      </p:sp>
      <p:sp>
        <p:nvSpPr>
          <p:cNvPr id="8" name="Footer Placeholder 4 (JU-Free)">
            <a:extLst>
              <a:ext uri="{FF2B5EF4-FFF2-40B4-BE49-F238E27FC236}">
                <a16:creationId xmlns:a16="http://schemas.microsoft.com/office/drawing/2014/main" id="{9853539F-3228-83A6-EADA-98B89B648646}"/>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9" name="Slide Number Placeholder 5 (JU-Free)">
            <a:extLst>
              <a:ext uri="{FF2B5EF4-FFF2-40B4-BE49-F238E27FC236}">
                <a16:creationId xmlns:a16="http://schemas.microsoft.com/office/drawing/2014/main" id="{A9D8CE24-2854-C295-0FED-394CCA3F41E4}"/>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2894693569"/>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oranje (H2)]">
    <p:spTree>
      <p:nvGrpSpPr>
        <p:cNvPr id="1" name=""/>
        <p:cNvGrpSpPr/>
        <p:nvPr/>
      </p:nvGrpSpPr>
      <p:grpSpPr>
        <a:xfrm>
          <a:off x="0" y="0"/>
          <a:ext cx="0" cy="0"/>
          <a:chOff x="0" y="0"/>
          <a:chExt cx="0" cy="0"/>
        </a:xfrm>
      </p:grpSpPr>
      <p:sp>
        <p:nvSpPr>
          <p:cNvPr id="12" name="Frame 1">
            <a:extLst>
              <a:ext uri="{FF2B5EF4-FFF2-40B4-BE49-F238E27FC236}">
                <a16:creationId xmlns:a16="http://schemas.microsoft.com/office/drawing/2014/main" id="{14A8B81B-4870-64E4-316E-60BB459B47A4}"/>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A90700B7-A272-5875-05F9-9445AEC0B8CD}"/>
              </a:ext>
            </a:extLst>
          </p:cNvPr>
          <p:cNvSpPr>
            <a:spLocks noGrp="1"/>
          </p:cNvSpPr>
          <p:nvPr>
            <p:ph type="title" hasCustomPrompt="1"/>
          </p:nvPr>
        </p:nvSpPr>
        <p:spPr bwMode="gray">
          <a:xfrm>
            <a:off x="685800" y="1828800"/>
            <a:ext cx="10820400" cy="3238500"/>
          </a:xfrm>
        </p:spPr>
        <p:txBody>
          <a:bodyPr/>
          <a:lstStyle>
            <a:lvl1pPr algn="ctr">
              <a:defRPr kumimoji="0" sz="6800" b="0" i="0" u="none" baseline="0">
                <a:solidFill>
                  <a:srgbClr val="E17000"/>
                </a:solidFill>
                <a:latin typeface="RijksoverheidSerif" panose="020B0604020202020204" charset="0"/>
              </a:defRPr>
            </a:lvl1pPr>
          </a:lstStyle>
          <a:p>
            <a:r>
              <a:rPr lang="nl-NL" dirty="0"/>
              <a:t>[“Quote”]</a:t>
            </a:r>
          </a:p>
        </p:txBody>
      </p:sp>
      <p:sp>
        <p:nvSpPr>
          <p:cNvPr id="7" name="Date Placeholder 3 (JU-Free)">
            <a:extLst>
              <a:ext uri="{FF2B5EF4-FFF2-40B4-BE49-F238E27FC236}">
                <a16:creationId xmlns:a16="http://schemas.microsoft.com/office/drawing/2014/main" id="{70058264-E9D6-ABA9-F542-8A55C19B6452}"/>
              </a:ext>
            </a:extLst>
          </p:cNvPr>
          <p:cNvSpPr>
            <a:spLocks noGrp="1"/>
          </p:cNvSpPr>
          <p:nvPr>
            <p:ph type="dt" sz="half" idx="10"/>
          </p:nvPr>
        </p:nvSpPr>
        <p:spPr bwMode="gray">
          <a:xfrm>
            <a:off x="10744200" y="6553200"/>
            <a:ext cx="762000" cy="254000"/>
          </a:xfrm>
        </p:spPr>
        <p:txBody>
          <a:bodyPr/>
          <a:lstStyle/>
          <a:p>
            <a:fld id="{A5D2C3C5-CA54-447A-B6EB-374F67C8FE94}" type="datetime4">
              <a:rPr lang="nl-NL" smtClean="0"/>
              <a:t>5 juni 2026</a:t>
            </a:fld>
            <a:endParaRPr lang="nl-NL" dirty="0"/>
          </a:p>
        </p:txBody>
      </p:sp>
      <p:sp>
        <p:nvSpPr>
          <p:cNvPr id="8" name="Footer Placeholder 4 (JU-Free)">
            <a:extLst>
              <a:ext uri="{FF2B5EF4-FFF2-40B4-BE49-F238E27FC236}">
                <a16:creationId xmlns:a16="http://schemas.microsoft.com/office/drawing/2014/main" id="{9853539F-3228-83A6-EADA-98B89B648646}"/>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9" name="Slide Number Placeholder 5 (JU-Free)">
            <a:extLst>
              <a:ext uri="{FF2B5EF4-FFF2-40B4-BE49-F238E27FC236}">
                <a16:creationId xmlns:a16="http://schemas.microsoft.com/office/drawing/2014/main" id="{A9D8CE24-2854-C295-0FED-394CCA3F41E4}"/>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4033255555"/>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roze (H2)]">
    <p:spTree>
      <p:nvGrpSpPr>
        <p:cNvPr id="1" name=""/>
        <p:cNvGrpSpPr/>
        <p:nvPr/>
      </p:nvGrpSpPr>
      <p:grpSpPr>
        <a:xfrm>
          <a:off x="0" y="0"/>
          <a:ext cx="0" cy="0"/>
          <a:chOff x="0" y="0"/>
          <a:chExt cx="0" cy="0"/>
        </a:xfrm>
      </p:grpSpPr>
      <p:sp>
        <p:nvSpPr>
          <p:cNvPr id="12" name="Frame 1">
            <a:extLst>
              <a:ext uri="{FF2B5EF4-FFF2-40B4-BE49-F238E27FC236}">
                <a16:creationId xmlns:a16="http://schemas.microsoft.com/office/drawing/2014/main" id="{14A8B81B-4870-64E4-316E-60BB459B47A4}"/>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rgbClr val="F092CD"/>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A90700B7-A272-5875-05F9-9445AEC0B8CD}"/>
              </a:ext>
            </a:extLst>
          </p:cNvPr>
          <p:cNvSpPr>
            <a:spLocks noGrp="1"/>
          </p:cNvSpPr>
          <p:nvPr>
            <p:ph type="title" hasCustomPrompt="1"/>
          </p:nvPr>
        </p:nvSpPr>
        <p:spPr bwMode="gray">
          <a:xfrm>
            <a:off x="685800" y="1828800"/>
            <a:ext cx="10820400" cy="3238500"/>
          </a:xfrm>
        </p:spPr>
        <p:txBody>
          <a:bodyPr/>
          <a:lstStyle>
            <a:lvl1pPr algn="ctr">
              <a:defRPr kumimoji="0" sz="6800" b="0" i="0" u="none" baseline="0">
                <a:solidFill>
                  <a:srgbClr val="42145F"/>
                </a:solidFill>
                <a:latin typeface="RijksoverheidSerif" panose="020B0604020202020204" charset="0"/>
              </a:defRPr>
            </a:lvl1pPr>
          </a:lstStyle>
          <a:p>
            <a:r>
              <a:rPr lang="nl-NL" dirty="0"/>
              <a:t>[“Quote”]</a:t>
            </a:r>
          </a:p>
        </p:txBody>
      </p:sp>
      <p:sp>
        <p:nvSpPr>
          <p:cNvPr id="7" name="Date Placeholder 3 (JU-Free)">
            <a:extLst>
              <a:ext uri="{FF2B5EF4-FFF2-40B4-BE49-F238E27FC236}">
                <a16:creationId xmlns:a16="http://schemas.microsoft.com/office/drawing/2014/main" id="{70058264-E9D6-ABA9-F542-8A55C19B6452}"/>
              </a:ext>
            </a:extLst>
          </p:cNvPr>
          <p:cNvSpPr>
            <a:spLocks noGrp="1"/>
          </p:cNvSpPr>
          <p:nvPr>
            <p:ph type="dt" sz="half" idx="10"/>
          </p:nvPr>
        </p:nvSpPr>
        <p:spPr bwMode="gray">
          <a:xfrm>
            <a:off x="10744200" y="6553200"/>
            <a:ext cx="762000" cy="254000"/>
          </a:xfrm>
        </p:spPr>
        <p:txBody>
          <a:bodyPr/>
          <a:lstStyle/>
          <a:p>
            <a:fld id="{5EA50A73-CC14-4B66-A20D-43D714059B6D}" type="datetime4">
              <a:rPr lang="nl-NL" smtClean="0"/>
              <a:t>5 juni 2026</a:t>
            </a:fld>
            <a:endParaRPr lang="nl-NL" dirty="0"/>
          </a:p>
        </p:txBody>
      </p:sp>
      <p:sp>
        <p:nvSpPr>
          <p:cNvPr id="8" name="Footer Placeholder 4 (JU-Free)">
            <a:extLst>
              <a:ext uri="{FF2B5EF4-FFF2-40B4-BE49-F238E27FC236}">
                <a16:creationId xmlns:a16="http://schemas.microsoft.com/office/drawing/2014/main" id="{9853539F-3228-83A6-EADA-98B89B648646}"/>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9" name="Slide Number Placeholder 5 (JU-Free)">
            <a:extLst>
              <a:ext uri="{FF2B5EF4-FFF2-40B4-BE49-F238E27FC236}">
                <a16:creationId xmlns:a16="http://schemas.microsoft.com/office/drawing/2014/main" id="{A9D8CE24-2854-C295-0FED-394CCA3F41E4}"/>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994619606"/>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donkerblauw (H2)]">
    <p:spTree>
      <p:nvGrpSpPr>
        <p:cNvPr id="1" name=""/>
        <p:cNvGrpSpPr/>
        <p:nvPr/>
      </p:nvGrpSpPr>
      <p:grpSpPr>
        <a:xfrm>
          <a:off x="0" y="0"/>
          <a:ext cx="0" cy="0"/>
          <a:chOff x="0" y="0"/>
          <a:chExt cx="0" cy="0"/>
        </a:xfrm>
      </p:grpSpPr>
      <p:sp>
        <p:nvSpPr>
          <p:cNvPr id="12" name="Frame 1">
            <a:extLst>
              <a:ext uri="{FF2B5EF4-FFF2-40B4-BE49-F238E27FC236}">
                <a16:creationId xmlns:a16="http://schemas.microsoft.com/office/drawing/2014/main" id="{14A8B81B-4870-64E4-316E-60BB459B47A4}"/>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rgbClr val="01689B"/>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01_***Title 2 (JU-Free)">
            <a:extLst>
              <a:ext uri="{FF2B5EF4-FFF2-40B4-BE49-F238E27FC236}">
                <a16:creationId xmlns:a16="http://schemas.microsoft.com/office/drawing/2014/main" id="{A90700B7-A272-5875-05F9-9445AEC0B8CD}"/>
              </a:ext>
            </a:extLst>
          </p:cNvPr>
          <p:cNvSpPr>
            <a:spLocks noGrp="1"/>
          </p:cNvSpPr>
          <p:nvPr>
            <p:ph type="title" hasCustomPrompt="1"/>
          </p:nvPr>
        </p:nvSpPr>
        <p:spPr bwMode="gray">
          <a:xfrm>
            <a:off x="685800" y="1828800"/>
            <a:ext cx="10820400" cy="3238500"/>
          </a:xfrm>
        </p:spPr>
        <p:txBody>
          <a:bodyPr/>
          <a:lstStyle>
            <a:lvl1pPr algn="ctr">
              <a:defRPr kumimoji="0" sz="6800" b="0" i="0" u="none" baseline="0">
                <a:solidFill>
                  <a:srgbClr val="01689B"/>
                </a:solidFill>
                <a:latin typeface="RijksoverheidSerif" panose="020B0604020202020204" charset="0"/>
              </a:defRPr>
            </a:lvl1pPr>
          </a:lstStyle>
          <a:p>
            <a:r>
              <a:rPr lang="nl-NL" dirty="0"/>
              <a:t>[“Quote”]</a:t>
            </a:r>
          </a:p>
        </p:txBody>
      </p:sp>
      <p:sp>
        <p:nvSpPr>
          <p:cNvPr id="7" name="Date Placeholder 3 (JU-Free)">
            <a:extLst>
              <a:ext uri="{FF2B5EF4-FFF2-40B4-BE49-F238E27FC236}">
                <a16:creationId xmlns:a16="http://schemas.microsoft.com/office/drawing/2014/main" id="{70058264-E9D6-ABA9-F542-8A55C19B6452}"/>
              </a:ext>
            </a:extLst>
          </p:cNvPr>
          <p:cNvSpPr>
            <a:spLocks noGrp="1"/>
          </p:cNvSpPr>
          <p:nvPr>
            <p:ph type="dt" sz="half" idx="10"/>
          </p:nvPr>
        </p:nvSpPr>
        <p:spPr bwMode="gray">
          <a:xfrm>
            <a:off x="10744200" y="6553200"/>
            <a:ext cx="762000" cy="254000"/>
          </a:xfrm>
        </p:spPr>
        <p:txBody>
          <a:bodyPr/>
          <a:lstStyle/>
          <a:p>
            <a:fld id="{2CF08550-2E09-43F6-A717-E6092D98CB80}" type="datetime4">
              <a:rPr lang="nl-NL" smtClean="0"/>
              <a:t>5 juni 2026</a:t>
            </a:fld>
            <a:endParaRPr lang="nl-NL" dirty="0"/>
          </a:p>
        </p:txBody>
      </p:sp>
      <p:sp>
        <p:nvSpPr>
          <p:cNvPr id="8" name="Footer Placeholder 4 (JU-Free)">
            <a:extLst>
              <a:ext uri="{FF2B5EF4-FFF2-40B4-BE49-F238E27FC236}">
                <a16:creationId xmlns:a16="http://schemas.microsoft.com/office/drawing/2014/main" id="{9853539F-3228-83A6-EADA-98B89B648646}"/>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9" name="Slide Number Placeholder 5 (JU-Free)">
            <a:extLst>
              <a:ext uri="{FF2B5EF4-FFF2-40B4-BE49-F238E27FC236}">
                <a16:creationId xmlns:a16="http://schemas.microsoft.com/office/drawing/2014/main" id="{A9D8CE24-2854-C295-0FED-394CCA3F41E4}"/>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676553343"/>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Quote+kleurvlak (H2)]">
    <p:spTree>
      <p:nvGrpSpPr>
        <p:cNvPr id="1" name=""/>
        <p:cNvGrpSpPr/>
        <p:nvPr/>
      </p:nvGrpSpPr>
      <p:grpSpPr>
        <a:xfrm>
          <a:off x="0" y="0"/>
          <a:ext cx="0" cy="0"/>
          <a:chOff x="0" y="0"/>
          <a:chExt cx="0" cy="0"/>
        </a:xfrm>
      </p:grpSpPr>
      <p:sp>
        <p:nvSpPr>
          <p:cNvPr id="3" name="Frame 1">
            <a:extLst>
              <a:ext uri="{FF2B5EF4-FFF2-40B4-BE49-F238E27FC236}">
                <a16:creationId xmlns:a16="http://schemas.microsoft.com/office/drawing/2014/main" id="{0BAE9B81-5669-3C30-C732-AF3459E3A8A8}"/>
              </a:ext>
              <a:ext uri="{C183D7F6-B498-43B3-948B-1728B52AA6E4}">
                <adec:decorative xmlns:adec="http://schemas.microsoft.com/office/drawing/2017/decorative" val="1"/>
              </a:ext>
            </a:extLst>
          </p:cNvPr>
          <p:cNvSpPr>
            <a:spLocks/>
          </p:cNvSpPr>
          <p:nvPr userDrawn="1"/>
        </p:nvSpPr>
        <p:spPr bwMode="gray">
          <a:xfrm>
            <a:off x="228600" y="228600"/>
            <a:ext cx="11734800" cy="6172200"/>
          </a:xfrm>
          <a:custGeom>
            <a:avLst/>
            <a:gdLst>
              <a:gd name="T0" fmla="*/ 0 w 36960"/>
              <a:gd name="T1" fmla="*/ 0 h 19440"/>
              <a:gd name="T2" fmla="*/ 0 w 36960"/>
              <a:gd name="T3" fmla="*/ 19440 h 19440"/>
              <a:gd name="T4" fmla="*/ 34080 w 36960"/>
              <a:gd name="T5" fmla="*/ 19440 h 19440"/>
              <a:gd name="T6" fmla="*/ 36960 w 36960"/>
              <a:gd name="T7" fmla="*/ 16560 h 19440"/>
              <a:gd name="T8" fmla="*/ 36960 w 36960"/>
              <a:gd name="T9" fmla="*/ 0 h 19440"/>
              <a:gd name="T10" fmla="*/ 0 w 36960"/>
              <a:gd name="T11" fmla="*/ 0 h 19440"/>
            </a:gdLst>
            <a:ahLst/>
            <a:cxnLst>
              <a:cxn ang="0">
                <a:pos x="T0" y="T1"/>
              </a:cxn>
              <a:cxn ang="0">
                <a:pos x="T2" y="T3"/>
              </a:cxn>
              <a:cxn ang="0">
                <a:pos x="T4" y="T5"/>
              </a:cxn>
              <a:cxn ang="0">
                <a:pos x="T6" y="T7"/>
              </a:cxn>
              <a:cxn ang="0">
                <a:pos x="T8" y="T9"/>
              </a:cxn>
              <a:cxn ang="0">
                <a:pos x="T10" y="T11"/>
              </a:cxn>
            </a:cxnLst>
            <a:rect l="0" t="0" r="r" b="b"/>
            <a:pathLst>
              <a:path w="36960" h="19440">
                <a:moveTo>
                  <a:pt x="0" y="0"/>
                </a:moveTo>
                <a:cubicBezTo>
                  <a:pt x="0" y="19440"/>
                  <a:pt x="0" y="19440"/>
                  <a:pt x="0" y="19440"/>
                </a:cubicBezTo>
                <a:cubicBezTo>
                  <a:pt x="34080" y="19440"/>
                  <a:pt x="34080" y="19440"/>
                  <a:pt x="34080" y="19440"/>
                </a:cubicBezTo>
                <a:cubicBezTo>
                  <a:pt x="35671" y="19440"/>
                  <a:pt x="36960" y="18151"/>
                  <a:pt x="36960" y="16560"/>
                </a:cubicBezTo>
                <a:cubicBezTo>
                  <a:pt x="36960" y="0"/>
                  <a:pt x="36960" y="0"/>
                  <a:pt x="36960"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6B8FC8E4-FDAF-F1C3-712E-95738C04100F}"/>
              </a:ext>
            </a:extLst>
          </p:cNvPr>
          <p:cNvSpPr>
            <a:spLocks noGrp="1"/>
          </p:cNvSpPr>
          <p:nvPr>
            <p:ph type="title" hasCustomPrompt="1"/>
          </p:nvPr>
        </p:nvSpPr>
        <p:spPr bwMode="gray">
          <a:xfrm>
            <a:off x="685800" y="1828800"/>
            <a:ext cx="10820400" cy="3238500"/>
          </a:xfrm>
        </p:spPr>
        <p:txBody>
          <a:bodyPr/>
          <a:lstStyle>
            <a:lvl1pPr algn="ctr">
              <a:defRPr kumimoji="0" sz="6800" b="0" i="0" u="none" baseline="0">
                <a:solidFill>
                  <a:srgbClr val="FFFFFF"/>
                </a:solidFill>
                <a:latin typeface="RijksoverheidSerif" panose="020B0604020202020204" charset="0"/>
              </a:defRPr>
            </a:lvl1pPr>
          </a:lstStyle>
          <a:p>
            <a:r>
              <a:rPr lang="nl-NL" dirty="0"/>
              <a:t>[“Quote”]</a:t>
            </a:r>
          </a:p>
        </p:txBody>
      </p:sp>
      <p:sp>
        <p:nvSpPr>
          <p:cNvPr id="8" name="Date Placeholder 3 (JU-Free)">
            <a:extLst>
              <a:ext uri="{FF2B5EF4-FFF2-40B4-BE49-F238E27FC236}">
                <a16:creationId xmlns:a16="http://schemas.microsoft.com/office/drawing/2014/main" id="{783150B0-7E2D-0594-A77F-EE4CE8ABD91D}"/>
              </a:ext>
            </a:extLst>
          </p:cNvPr>
          <p:cNvSpPr>
            <a:spLocks noGrp="1"/>
          </p:cNvSpPr>
          <p:nvPr>
            <p:ph type="dt" sz="half" idx="10"/>
          </p:nvPr>
        </p:nvSpPr>
        <p:spPr bwMode="gray">
          <a:xfrm>
            <a:off x="10744200" y="6553200"/>
            <a:ext cx="762000" cy="254000"/>
          </a:xfrm>
        </p:spPr>
        <p:txBody>
          <a:bodyPr/>
          <a:lstStyle/>
          <a:p>
            <a:fld id="{2DF58D74-2168-4D0D-AFB9-1C6D3D1DA0EC}" type="datetime4">
              <a:rPr lang="nl-NL" smtClean="0"/>
              <a:t>5 juni 2026</a:t>
            </a:fld>
            <a:endParaRPr lang="nl-NL" dirty="0"/>
          </a:p>
        </p:txBody>
      </p:sp>
      <p:sp>
        <p:nvSpPr>
          <p:cNvPr id="9" name="Footer Placeholder 4 (JU-Free)">
            <a:extLst>
              <a:ext uri="{FF2B5EF4-FFF2-40B4-BE49-F238E27FC236}">
                <a16:creationId xmlns:a16="http://schemas.microsoft.com/office/drawing/2014/main" id="{1885800A-23FD-599C-3FC4-5809E2976089}"/>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0" name="Slide Number Placeholder 5 (JU-Free)">
            <a:extLst>
              <a:ext uri="{FF2B5EF4-FFF2-40B4-BE49-F238E27FC236}">
                <a16:creationId xmlns:a16="http://schemas.microsoft.com/office/drawing/2014/main" id="{296E0178-9B99-C8BB-6BD8-858FF096EA29}"/>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2301414105"/>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Inhoud van twee (H2)]">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334B8DEE-3919-AAA4-2DDF-F0AE929AE72E}"/>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9" name="01_Title 2 (JU-Free)">
            <a:extLst>
              <a:ext uri="{FF2B5EF4-FFF2-40B4-BE49-F238E27FC236}">
                <a16:creationId xmlns:a16="http://schemas.microsoft.com/office/drawing/2014/main" id="{82073908-A5DF-4ACF-5E1D-06D5B051B255}"/>
              </a:ext>
            </a:extLst>
          </p:cNvPr>
          <p:cNvSpPr>
            <a:spLocks noGrp="1"/>
          </p:cNvSpPr>
          <p:nvPr>
            <p:ph type="title" hasCustomPrompt="1"/>
          </p:nvPr>
        </p:nvSpPr>
        <p:spPr bwMode="gray">
          <a:xfrm>
            <a:off x="685800" y="673100"/>
            <a:ext cx="10820400" cy="901700"/>
          </a:xfrm>
        </p:spPr>
        <p:txBody>
          <a:bodyPr/>
          <a:lstStyle>
            <a:lvl1pPr>
              <a:defRPr kumimoji="0" sz="3600" b="1" i="0" u="none" baseline="0">
                <a:solidFill>
                  <a:srgbClr val="42145F"/>
                </a:solidFill>
                <a:latin typeface="RijksSansTT" panose="020B0604020202020204" charset="0"/>
              </a:defRPr>
            </a:lvl1pPr>
          </a:lstStyle>
          <a:p>
            <a:r>
              <a:rPr lang="nl-NL" dirty="0"/>
              <a:t>[Titel]</a:t>
            </a:r>
          </a:p>
        </p:txBody>
      </p:sp>
      <p:sp>
        <p:nvSpPr>
          <p:cNvPr id="10" name="02_Frame content 3[PHJU] (JU-Free)"/>
          <p:cNvSpPr>
            <a:spLocks noGrp="1"/>
          </p:cNvSpPr>
          <p:nvPr>
            <p:ph sz="half" idx="1" hasCustomPrompt="1"/>
          </p:nvPr>
        </p:nvSpPr>
        <p:spPr bwMode="gray">
          <a:xfrm>
            <a:off x="685800" y="1752600"/>
            <a:ext cx="4965700" cy="4013200"/>
          </a:xfrm>
        </p:spPr>
        <p:txBody>
          <a:bodyPr/>
          <a:lstStyle>
            <a:lvl1pPr>
              <a:defRPr/>
            </a:lvl1pPr>
            <a:lvl2pPr>
              <a:defRPr/>
            </a:lvl2pPr>
            <a:lvl3pPr>
              <a:defRPr/>
            </a:lvl3pPr>
            <a:lvl4pPr>
              <a:defRPr/>
            </a:lvl4pPr>
            <a:lvl5pPr>
              <a:defRPr/>
            </a:lvl5pPr>
            <a:lvl6pPr>
              <a:defRPr/>
            </a:lvl6pPr>
          </a:lstStyle>
          <a:p>
            <a:pPr lvl="0"/>
            <a:r>
              <a:rPr lang="nl-NL" dirty="0"/>
              <a:t>[Typ tekst of klik op een pictogram om een object in te voegen]</a:t>
            </a:r>
          </a:p>
        </p:txBody>
      </p:sp>
      <p:sp>
        <p:nvSpPr>
          <p:cNvPr id="11" name="03_Frame content 4[PHJU] (JU-Free)"/>
          <p:cNvSpPr>
            <a:spLocks noGrp="1"/>
          </p:cNvSpPr>
          <p:nvPr>
            <p:ph sz="half" idx="2" hasCustomPrompt="1"/>
          </p:nvPr>
        </p:nvSpPr>
        <p:spPr bwMode="gray">
          <a:xfrm>
            <a:off x="6540500" y="1752600"/>
            <a:ext cx="4965700" cy="4013200"/>
          </a:xfrm>
        </p:spPr>
        <p:txBody>
          <a:bodyPr/>
          <a:lstStyle/>
          <a:p>
            <a:pPr lvl="0"/>
            <a:r>
              <a:rPr lang="nl-NL" dirty="0"/>
              <a:t>[Typ tekst of klik op een pictogram om een object in te voegen]</a:t>
            </a:r>
          </a:p>
        </p:txBody>
      </p:sp>
      <p:sp>
        <p:nvSpPr>
          <p:cNvPr id="12" name="Date Placeholder 5 (JU-Free)">
            <a:extLst>
              <a:ext uri="{FF2B5EF4-FFF2-40B4-BE49-F238E27FC236}">
                <a16:creationId xmlns:a16="http://schemas.microsoft.com/office/drawing/2014/main" id="{284D6DA8-3274-3428-B704-7666DD602D13}"/>
              </a:ext>
            </a:extLst>
          </p:cNvPr>
          <p:cNvSpPr>
            <a:spLocks noGrp="1"/>
          </p:cNvSpPr>
          <p:nvPr>
            <p:ph type="dt" sz="half" idx="10"/>
          </p:nvPr>
        </p:nvSpPr>
        <p:spPr bwMode="gray">
          <a:xfrm>
            <a:off x="10744200" y="6553200"/>
            <a:ext cx="762000" cy="254000"/>
          </a:xfrm>
        </p:spPr>
        <p:txBody>
          <a:bodyPr/>
          <a:lstStyle/>
          <a:p>
            <a:fld id="{BC3B6A14-33DB-4B75-B0A5-66AD5A1B57E2}" type="datetime4">
              <a:rPr lang="nl-NL" smtClean="0"/>
              <a:t>5 juni 2026</a:t>
            </a:fld>
            <a:endParaRPr lang="nl-NL" dirty="0"/>
          </a:p>
        </p:txBody>
      </p:sp>
      <p:sp>
        <p:nvSpPr>
          <p:cNvPr id="13" name="Footer Placeholder 6 (JU-Free)">
            <a:extLst>
              <a:ext uri="{FF2B5EF4-FFF2-40B4-BE49-F238E27FC236}">
                <a16:creationId xmlns:a16="http://schemas.microsoft.com/office/drawing/2014/main" id="{F2BD6D3A-D398-83FF-A0E5-600E73D96CFB}"/>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4" name="Slide Number Placeholder 7 (JU-Free)">
            <a:extLst>
              <a:ext uri="{FF2B5EF4-FFF2-40B4-BE49-F238E27FC236}">
                <a16:creationId xmlns:a16="http://schemas.microsoft.com/office/drawing/2014/main" id="{4D2E88B7-EF8F-6FB6-BDED-F369B8BE02FB}"/>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2992869294"/>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Inhoud van twee oranje (H2)]">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334B8DEE-3919-AAA4-2DDF-F0AE929AE72E}"/>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9" name="01_Title 2 (JU-Free)">
            <a:extLst>
              <a:ext uri="{FF2B5EF4-FFF2-40B4-BE49-F238E27FC236}">
                <a16:creationId xmlns:a16="http://schemas.microsoft.com/office/drawing/2014/main" id="{82073908-A5DF-4ACF-5E1D-06D5B051B255}"/>
              </a:ext>
            </a:extLst>
          </p:cNvPr>
          <p:cNvSpPr>
            <a:spLocks noGrp="1"/>
          </p:cNvSpPr>
          <p:nvPr>
            <p:ph type="title" hasCustomPrompt="1"/>
          </p:nvPr>
        </p:nvSpPr>
        <p:spPr bwMode="gray">
          <a:xfrm>
            <a:off x="685800" y="673100"/>
            <a:ext cx="10820400" cy="901700"/>
          </a:xfrm>
        </p:spPr>
        <p:txBody>
          <a:bodyPr/>
          <a:lstStyle>
            <a:lvl1pPr>
              <a:defRPr kumimoji="0" sz="3600" b="1" i="0" u="none" baseline="0">
                <a:solidFill>
                  <a:srgbClr val="42145F"/>
                </a:solidFill>
                <a:latin typeface="RijksSansTT" panose="020B0604020202020204" charset="0"/>
              </a:defRPr>
            </a:lvl1pPr>
          </a:lstStyle>
          <a:p>
            <a:r>
              <a:rPr lang="nl-NL" dirty="0"/>
              <a:t>[Titel]</a:t>
            </a:r>
          </a:p>
        </p:txBody>
      </p:sp>
      <p:sp>
        <p:nvSpPr>
          <p:cNvPr id="10" name="02_Frame content 3[PHJU] (JU-Free)"/>
          <p:cNvSpPr>
            <a:spLocks noGrp="1"/>
          </p:cNvSpPr>
          <p:nvPr>
            <p:ph sz="half" idx="1" hasCustomPrompt="1"/>
          </p:nvPr>
        </p:nvSpPr>
        <p:spPr bwMode="gray">
          <a:xfrm>
            <a:off x="685800" y="1752600"/>
            <a:ext cx="4965700" cy="4013200"/>
          </a:xfrm>
        </p:spPr>
        <p:txBody>
          <a:bodyPr/>
          <a:lstStyle>
            <a:lvl1pPr>
              <a:defRPr/>
            </a:lvl1pPr>
            <a:lvl2pPr>
              <a:defRPr/>
            </a:lvl2pPr>
            <a:lvl3pPr>
              <a:defRPr/>
            </a:lvl3pPr>
            <a:lvl4pPr>
              <a:defRPr/>
            </a:lvl4pPr>
            <a:lvl5pPr>
              <a:defRPr/>
            </a:lvl5pPr>
            <a:lvl6pPr>
              <a:defRPr/>
            </a:lvl6pPr>
          </a:lstStyle>
          <a:p>
            <a:pPr lvl="0"/>
            <a:r>
              <a:rPr lang="nl-NL" dirty="0"/>
              <a:t>[Typ tekst of klik op een pictogram om een object in te voegen]</a:t>
            </a:r>
          </a:p>
        </p:txBody>
      </p:sp>
      <p:sp>
        <p:nvSpPr>
          <p:cNvPr id="11" name="03_Frame content 4[PHJU] (JU-Free)"/>
          <p:cNvSpPr>
            <a:spLocks noGrp="1"/>
          </p:cNvSpPr>
          <p:nvPr>
            <p:ph sz="half" idx="2" hasCustomPrompt="1"/>
          </p:nvPr>
        </p:nvSpPr>
        <p:spPr bwMode="gray">
          <a:xfrm>
            <a:off x="6540500" y="1752600"/>
            <a:ext cx="4965700" cy="4013200"/>
          </a:xfrm>
        </p:spPr>
        <p:txBody>
          <a:bodyPr/>
          <a:lstStyle/>
          <a:p>
            <a:pPr lvl="0"/>
            <a:r>
              <a:rPr lang="nl-NL" dirty="0"/>
              <a:t>[Typ tekst of klik op een pictogram om een object in te voegen]</a:t>
            </a:r>
          </a:p>
        </p:txBody>
      </p:sp>
      <p:sp>
        <p:nvSpPr>
          <p:cNvPr id="12" name="Date Placeholder 5 (JU-Free)">
            <a:extLst>
              <a:ext uri="{FF2B5EF4-FFF2-40B4-BE49-F238E27FC236}">
                <a16:creationId xmlns:a16="http://schemas.microsoft.com/office/drawing/2014/main" id="{284D6DA8-3274-3428-B704-7666DD602D13}"/>
              </a:ext>
            </a:extLst>
          </p:cNvPr>
          <p:cNvSpPr>
            <a:spLocks noGrp="1"/>
          </p:cNvSpPr>
          <p:nvPr>
            <p:ph type="dt" sz="half" idx="10"/>
          </p:nvPr>
        </p:nvSpPr>
        <p:spPr bwMode="gray">
          <a:xfrm>
            <a:off x="10744200" y="6553200"/>
            <a:ext cx="762000" cy="254000"/>
          </a:xfrm>
        </p:spPr>
        <p:txBody>
          <a:bodyPr/>
          <a:lstStyle/>
          <a:p>
            <a:fld id="{F4D2C559-109B-4A0A-A457-51E109C00052}" type="datetime4">
              <a:rPr lang="nl-NL" smtClean="0"/>
              <a:t>5 juni 2026</a:t>
            </a:fld>
            <a:endParaRPr lang="nl-NL" dirty="0"/>
          </a:p>
        </p:txBody>
      </p:sp>
      <p:sp>
        <p:nvSpPr>
          <p:cNvPr id="13" name="Footer Placeholder 6 (JU-Free)">
            <a:extLst>
              <a:ext uri="{FF2B5EF4-FFF2-40B4-BE49-F238E27FC236}">
                <a16:creationId xmlns:a16="http://schemas.microsoft.com/office/drawing/2014/main" id="{F2BD6D3A-D398-83FF-A0E5-600E73D96CFB}"/>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4" name="Slide Number Placeholder 7 (JU-Free)">
            <a:extLst>
              <a:ext uri="{FF2B5EF4-FFF2-40B4-BE49-F238E27FC236}">
                <a16:creationId xmlns:a16="http://schemas.microsoft.com/office/drawing/2014/main" id="{4D2E88B7-EF8F-6FB6-BDED-F369B8BE02FB}"/>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172703054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eldia+wit vlak (H1)]">
    <p:spTree>
      <p:nvGrpSpPr>
        <p:cNvPr id="1" name=""/>
        <p:cNvGrpSpPr/>
        <p:nvPr/>
      </p:nvGrpSpPr>
      <p:grpSpPr>
        <a:xfrm>
          <a:off x="0" y="0"/>
          <a:ext cx="0" cy="0"/>
          <a:chOff x="0" y="0"/>
          <a:chExt cx="0" cy="0"/>
        </a:xfrm>
      </p:grpSpPr>
      <p:sp>
        <p:nvSpPr>
          <p:cNvPr id="4" name="Frame 2">
            <a:extLst>
              <a:ext uri="{FF2B5EF4-FFF2-40B4-BE49-F238E27FC236}">
                <a16:creationId xmlns:a16="http://schemas.microsoft.com/office/drawing/2014/main" id="{803F9731-1B17-D6E7-756A-B12DFFCF962D}"/>
              </a:ext>
              <a:ext uri="{C183D7F6-B498-43B3-948B-1728B52AA6E4}">
                <adec:decorative xmlns:adec="http://schemas.microsoft.com/office/drawing/2017/decorative" val="1"/>
              </a:ext>
            </a:extLst>
          </p:cNvPr>
          <p:cNvSpPr>
            <a:spLocks/>
          </p:cNvSpPr>
          <p:nvPr userDrawn="1"/>
        </p:nvSpPr>
        <p:spPr bwMode="gray">
          <a:xfrm>
            <a:off x="228600" y="228600"/>
            <a:ext cx="11734800" cy="6400800"/>
          </a:xfrm>
          <a:custGeom>
            <a:avLst/>
            <a:gdLst>
              <a:gd name="T0" fmla="*/ 0 w 36960"/>
              <a:gd name="T1" fmla="*/ 20160 h 20160"/>
              <a:gd name="T2" fmla="*/ 34060 w 36960"/>
              <a:gd name="T3" fmla="*/ 20160 h 20160"/>
              <a:gd name="T4" fmla="*/ 36960 w 36960"/>
              <a:gd name="T5" fmla="*/ 17260 h 20160"/>
              <a:gd name="T6" fmla="*/ 36960 w 36960"/>
              <a:gd name="T7" fmla="*/ 0 h 20160"/>
              <a:gd name="T8" fmla="*/ 36920 w 36960"/>
              <a:gd name="T9" fmla="*/ 0 h 20160"/>
              <a:gd name="T10" fmla="*/ 36920 w 36960"/>
              <a:gd name="T11" fmla="*/ 17260 h 20160"/>
              <a:gd name="T12" fmla="*/ 36082 w 36960"/>
              <a:gd name="T13" fmla="*/ 19282 h 20160"/>
              <a:gd name="T14" fmla="*/ 34060 w 36960"/>
              <a:gd name="T15" fmla="*/ 20120 h 20160"/>
              <a:gd name="T16" fmla="*/ 0 w 36960"/>
              <a:gd name="T17" fmla="*/ 20120 h 20160"/>
              <a:gd name="T18" fmla="*/ 0 w 36960"/>
              <a:gd name="T19" fmla="*/ 20160 h 20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60" h="20160">
                <a:moveTo>
                  <a:pt x="0" y="20160"/>
                </a:moveTo>
                <a:cubicBezTo>
                  <a:pt x="34060" y="20160"/>
                  <a:pt x="34060" y="20160"/>
                  <a:pt x="34060" y="20160"/>
                </a:cubicBezTo>
                <a:cubicBezTo>
                  <a:pt x="35662" y="20160"/>
                  <a:pt x="36960" y="18862"/>
                  <a:pt x="36960" y="17260"/>
                </a:cubicBezTo>
                <a:cubicBezTo>
                  <a:pt x="36960" y="0"/>
                  <a:pt x="36960" y="0"/>
                  <a:pt x="36960" y="0"/>
                </a:cubicBezTo>
                <a:cubicBezTo>
                  <a:pt x="36920" y="0"/>
                  <a:pt x="36920" y="0"/>
                  <a:pt x="36920" y="0"/>
                </a:cubicBezTo>
                <a:cubicBezTo>
                  <a:pt x="36920" y="17260"/>
                  <a:pt x="36920" y="17260"/>
                  <a:pt x="36920" y="17260"/>
                </a:cubicBezTo>
                <a:cubicBezTo>
                  <a:pt x="36920" y="18050"/>
                  <a:pt x="36600" y="18765"/>
                  <a:pt x="36082" y="19282"/>
                </a:cubicBezTo>
                <a:cubicBezTo>
                  <a:pt x="35565" y="19800"/>
                  <a:pt x="34850" y="20120"/>
                  <a:pt x="34060" y="20120"/>
                </a:cubicBezTo>
                <a:cubicBezTo>
                  <a:pt x="0" y="20120"/>
                  <a:pt x="0" y="20120"/>
                  <a:pt x="0" y="20120"/>
                </a:cubicBezTo>
                <a:cubicBezTo>
                  <a:pt x="0" y="20160"/>
                  <a:pt x="0" y="20160"/>
                  <a:pt x="0" y="2016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2" name="Logo {PHJU} (JU-Free)" descr="Inspectie van het Onderwijs. Ministerie van Onderwijs, Cultuur en Wetenschap">
            <a:extLst>
              <a:ext uri="{FF2B5EF4-FFF2-40B4-BE49-F238E27FC236}">
                <a16:creationId xmlns:a16="http://schemas.microsoft.com/office/drawing/2014/main" id="{B0FAC746-1446-AD0E-3534-3E7834CC00EB}"/>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8" name="01_Title 4 (JU-Free)">
            <a:extLst>
              <a:ext uri="{FF2B5EF4-FFF2-40B4-BE49-F238E27FC236}">
                <a16:creationId xmlns:a16="http://schemas.microsoft.com/office/drawing/2014/main" id="{2D793138-E5A1-8094-4B3C-1C4AADA6D267}"/>
              </a:ext>
            </a:extLst>
          </p:cNvPr>
          <p:cNvSpPr>
            <a:spLocks noGrp="1"/>
          </p:cNvSpPr>
          <p:nvPr>
            <p:ph type="title" hasCustomPrompt="1"/>
          </p:nvPr>
        </p:nvSpPr>
        <p:spPr bwMode="gray">
          <a:xfrm>
            <a:off x="685800" y="1752600"/>
            <a:ext cx="10820400" cy="1435100"/>
          </a:xfrm>
        </p:spPr>
        <p:txBody>
          <a:bodyPr/>
          <a:lstStyle>
            <a:lvl1pPr>
              <a:defRPr kumimoji="0" sz="5400" b="1" i="0" u="none" baseline="0">
                <a:solidFill>
                  <a:srgbClr val="42145F"/>
                </a:solidFill>
                <a:latin typeface="RijksSansTT" panose="020B0604020202020204" charset="0"/>
              </a:defRPr>
            </a:lvl1pPr>
          </a:lstStyle>
          <a:p>
            <a:r>
              <a:rPr lang="nl-NL"/>
              <a:t>[Titel]</a:t>
            </a:r>
            <a:endParaRPr lang="nl-NL" dirty="0"/>
          </a:p>
        </p:txBody>
      </p:sp>
      <p:sp>
        <p:nvSpPr>
          <p:cNvPr id="9" name="02_Subtitle 5[PHJU] (JU-Free)"/>
          <p:cNvSpPr>
            <a:spLocks noGrp="1"/>
          </p:cNvSpPr>
          <p:nvPr>
            <p:ph type="subTitle" idx="1" hasCustomPrompt="1"/>
          </p:nvPr>
        </p:nvSpPr>
        <p:spPr bwMode="gray">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rgbClr val="4214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0" name="03_Placeholder 6[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85800" y="3594100"/>
            <a:ext cx="10820400" cy="266700"/>
          </a:xfrm>
        </p:spPr>
        <p:txBody>
          <a:bodyPr/>
          <a:lstStyle>
            <a:lvl1pPr marL="0" indent="0">
              <a:lnSpc>
                <a:spcPct val="100000"/>
              </a:lnSpc>
              <a:spcBef>
                <a:spcPts val="0"/>
              </a:spcBef>
              <a:buNone/>
              <a:defRPr sz="1600">
                <a:solidFill>
                  <a:srgbClr val="42145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2052433702"/>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houd van twee roze (H2)]">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334B8DEE-3919-AAA4-2DDF-F0AE929AE72E}"/>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rgbClr val="F092CD"/>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9" name="01_Title 2 (JU-Free)">
            <a:extLst>
              <a:ext uri="{FF2B5EF4-FFF2-40B4-BE49-F238E27FC236}">
                <a16:creationId xmlns:a16="http://schemas.microsoft.com/office/drawing/2014/main" id="{82073908-A5DF-4ACF-5E1D-06D5B051B255}"/>
              </a:ext>
            </a:extLst>
          </p:cNvPr>
          <p:cNvSpPr>
            <a:spLocks noGrp="1"/>
          </p:cNvSpPr>
          <p:nvPr>
            <p:ph type="title" hasCustomPrompt="1"/>
          </p:nvPr>
        </p:nvSpPr>
        <p:spPr bwMode="gray">
          <a:xfrm>
            <a:off x="685800" y="673100"/>
            <a:ext cx="10820400" cy="901700"/>
          </a:xfrm>
        </p:spPr>
        <p:txBody>
          <a:bodyPr/>
          <a:lstStyle>
            <a:lvl1pPr>
              <a:defRPr kumimoji="0" sz="3600" b="1" i="0" u="none" baseline="0">
                <a:solidFill>
                  <a:srgbClr val="42145F"/>
                </a:solidFill>
                <a:latin typeface="RijksSansTT" panose="020B0604020202020204" charset="0"/>
              </a:defRPr>
            </a:lvl1pPr>
          </a:lstStyle>
          <a:p>
            <a:r>
              <a:rPr lang="nl-NL" dirty="0"/>
              <a:t>[Titel]</a:t>
            </a:r>
          </a:p>
        </p:txBody>
      </p:sp>
      <p:sp>
        <p:nvSpPr>
          <p:cNvPr id="10" name="02_Frame content 3[PHJU] (JU-Free)"/>
          <p:cNvSpPr>
            <a:spLocks noGrp="1"/>
          </p:cNvSpPr>
          <p:nvPr>
            <p:ph sz="half" idx="1" hasCustomPrompt="1"/>
          </p:nvPr>
        </p:nvSpPr>
        <p:spPr bwMode="gray">
          <a:xfrm>
            <a:off x="685800" y="1752600"/>
            <a:ext cx="4965700" cy="4013200"/>
          </a:xfrm>
        </p:spPr>
        <p:txBody>
          <a:bodyPr/>
          <a:lstStyle>
            <a:lvl1pPr>
              <a:defRPr/>
            </a:lvl1pPr>
            <a:lvl2pPr>
              <a:defRPr/>
            </a:lvl2pPr>
            <a:lvl3pPr>
              <a:defRPr/>
            </a:lvl3pPr>
            <a:lvl4pPr>
              <a:defRPr/>
            </a:lvl4pPr>
            <a:lvl5pPr>
              <a:defRPr/>
            </a:lvl5pPr>
            <a:lvl6pPr>
              <a:defRPr/>
            </a:lvl6pPr>
          </a:lstStyle>
          <a:p>
            <a:pPr lvl="0"/>
            <a:r>
              <a:rPr lang="nl-NL" dirty="0"/>
              <a:t>[Typ tekst of klik op een pictogram om een object in te voegen]</a:t>
            </a:r>
          </a:p>
        </p:txBody>
      </p:sp>
      <p:sp>
        <p:nvSpPr>
          <p:cNvPr id="11" name="03_Frame content 4[PHJU] (JU-Free)"/>
          <p:cNvSpPr>
            <a:spLocks noGrp="1"/>
          </p:cNvSpPr>
          <p:nvPr>
            <p:ph sz="half" idx="2" hasCustomPrompt="1"/>
          </p:nvPr>
        </p:nvSpPr>
        <p:spPr bwMode="gray">
          <a:xfrm>
            <a:off x="6540500" y="1752600"/>
            <a:ext cx="4965700" cy="4013200"/>
          </a:xfrm>
        </p:spPr>
        <p:txBody>
          <a:bodyPr/>
          <a:lstStyle/>
          <a:p>
            <a:pPr lvl="0"/>
            <a:r>
              <a:rPr lang="nl-NL" dirty="0"/>
              <a:t>[Typ tekst of klik op een pictogram om een object in te voegen]</a:t>
            </a:r>
          </a:p>
        </p:txBody>
      </p:sp>
      <p:sp>
        <p:nvSpPr>
          <p:cNvPr id="12" name="Date Placeholder 5 (JU-Free)">
            <a:extLst>
              <a:ext uri="{FF2B5EF4-FFF2-40B4-BE49-F238E27FC236}">
                <a16:creationId xmlns:a16="http://schemas.microsoft.com/office/drawing/2014/main" id="{284D6DA8-3274-3428-B704-7666DD602D13}"/>
              </a:ext>
            </a:extLst>
          </p:cNvPr>
          <p:cNvSpPr>
            <a:spLocks noGrp="1"/>
          </p:cNvSpPr>
          <p:nvPr>
            <p:ph type="dt" sz="half" idx="10"/>
          </p:nvPr>
        </p:nvSpPr>
        <p:spPr bwMode="gray">
          <a:xfrm>
            <a:off x="10744200" y="6553200"/>
            <a:ext cx="762000" cy="254000"/>
          </a:xfrm>
        </p:spPr>
        <p:txBody>
          <a:bodyPr/>
          <a:lstStyle/>
          <a:p>
            <a:fld id="{DBDC1146-08D6-4360-8352-E3FABE104C59}" type="datetime4">
              <a:rPr lang="nl-NL" smtClean="0"/>
              <a:t>5 juni 2026</a:t>
            </a:fld>
            <a:endParaRPr lang="nl-NL" dirty="0"/>
          </a:p>
        </p:txBody>
      </p:sp>
      <p:sp>
        <p:nvSpPr>
          <p:cNvPr id="13" name="Footer Placeholder 6 (JU-Free)">
            <a:extLst>
              <a:ext uri="{FF2B5EF4-FFF2-40B4-BE49-F238E27FC236}">
                <a16:creationId xmlns:a16="http://schemas.microsoft.com/office/drawing/2014/main" id="{F2BD6D3A-D398-83FF-A0E5-600E73D96CFB}"/>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4" name="Slide Number Placeholder 7 (JU-Free)">
            <a:extLst>
              <a:ext uri="{FF2B5EF4-FFF2-40B4-BE49-F238E27FC236}">
                <a16:creationId xmlns:a16="http://schemas.microsoft.com/office/drawing/2014/main" id="{4D2E88B7-EF8F-6FB6-BDED-F369B8BE02FB}"/>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4252126290"/>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Inhoud van twee donkerblauw (H2)]">
    <p:spTree>
      <p:nvGrpSpPr>
        <p:cNvPr id="1" name=""/>
        <p:cNvGrpSpPr/>
        <p:nvPr/>
      </p:nvGrpSpPr>
      <p:grpSpPr>
        <a:xfrm>
          <a:off x="0" y="0"/>
          <a:ext cx="0" cy="0"/>
          <a:chOff x="0" y="0"/>
          <a:chExt cx="0" cy="0"/>
        </a:xfrm>
      </p:grpSpPr>
      <p:sp>
        <p:nvSpPr>
          <p:cNvPr id="7" name="Frame 1">
            <a:extLst>
              <a:ext uri="{FF2B5EF4-FFF2-40B4-BE49-F238E27FC236}">
                <a16:creationId xmlns:a16="http://schemas.microsoft.com/office/drawing/2014/main" id="{334B8DEE-3919-AAA4-2DDF-F0AE929AE72E}"/>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rgbClr val="01689B"/>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9" name="01_Title 2 (JU-Free)">
            <a:extLst>
              <a:ext uri="{FF2B5EF4-FFF2-40B4-BE49-F238E27FC236}">
                <a16:creationId xmlns:a16="http://schemas.microsoft.com/office/drawing/2014/main" id="{82073908-A5DF-4ACF-5E1D-06D5B051B255}"/>
              </a:ext>
            </a:extLst>
          </p:cNvPr>
          <p:cNvSpPr>
            <a:spLocks noGrp="1"/>
          </p:cNvSpPr>
          <p:nvPr>
            <p:ph type="title" hasCustomPrompt="1"/>
          </p:nvPr>
        </p:nvSpPr>
        <p:spPr bwMode="gray">
          <a:xfrm>
            <a:off x="685800" y="673100"/>
            <a:ext cx="10820400" cy="901700"/>
          </a:xfrm>
        </p:spPr>
        <p:txBody>
          <a:bodyPr/>
          <a:lstStyle>
            <a:lvl1pPr>
              <a:defRPr kumimoji="0" sz="3600" b="1" i="0" u="none" baseline="0">
                <a:solidFill>
                  <a:srgbClr val="42145F"/>
                </a:solidFill>
                <a:latin typeface="RijksSansTT" panose="020B0604020202020204" charset="0"/>
              </a:defRPr>
            </a:lvl1pPr>
          </a:lstStyle>
          <a:p>
            <a:r>
              <a:rPr lang="nl-NL" dirty="0"/>
              <a:t>[Titel]</a:t>
            </a:r>
          </a:p>
        </p:txBody>
      </p:sp>
      <p:sp>
        <p:nvSpPr>
          <p:cNvPr id="10" name="02_Frame content 3[PHJU] (JU-Free)"/>
          <p:cNvSpPr>
            <a:spLocks noGrp="1"/>
          </p:cNvSpPr>
          <p:nvPr>
            <p:ph sz="half" idx="1" hasCustomPrompt="1"/>
          </p:nvPr>
        </p:nvSpPr>
        <p:spPr bwMode="gray">
          <a:xfrm>
            <a:off x="685800" y="1752600"/>
            <a:ext cx="4965700" cy="4013200"/>
          </a:xfrm>
        </p:spPr>
        <p:txBody>
          <a:bodyPr/>
          <a:lstStyle>
            <a:lvl1pPr>
              <a:defRPr/>
            </a:lvl1pPr>
            <a:lvl2pPr>
              <a:defRPr/>
            </a:lvl2pPr>
            <a:lvl3pPr>
              <a:defRPr/>
            </a:lvl3pPr>
            <a:lvl4pPr>
              <a:defRPr/>
            </a:lvl4pPr>
            <a:lvl5pPr>
              <a:defRPr/>
            </a:lvl5pPr>
            <a:lvl6pPr>
              <a:defRPr/>
            </a:lvl6pPr>
          </a:lstStyle>
          <a:p>
            <a:pPr lvl="0"/>
            <a:r>
              <a:rPr lang="nl-NL" dirty="0"/>
              <a:t>[Typ tekst of klik op een pictogram om een object in te voegen]</a:t>
            </a:r>
          </a:p>
        </p:txBody>
      </p:sp>
      <p:sp>
        <p:nvSpPr>
          <p:cNvPr id="11" name="03_Frame content 4[PHJU] (JU-Free)"/>
          <p:cNvSpPr>
            <a:spLocks noGrp="1"/>
          </p:cNvSpPr>
          <p:nvPr>
            <p:ph sz="half" idx="2" hasCustomPrompt="1"/>
          </p:nvPr>
        </p:nvSpPr>
        <p:spPr bwMode="gray">
          <a:xfrm>
            <a:off x="6540500" y="1752600"/>
            <a:ext cx="4965700" cy="4013200"/>
          </a:xfrm>
        </p:spPr>
        <p:txBody>
          <a:bodyPr/>
          <a:lstStyle/>
          <a:p>
            <a:pPr lvl="0"/>
            <a:r>
              <a:rPr lang="nl-NL" dirty="0"/>
              <a:t>[Typ tekst of klik op een pictogram om een object in te voegen]</a:t>
            </a:r>
          </a:p>
        </p:txBody>
      </p:sp>
      <p:sp>
        <p:nvSpPr>
          <p:cNvPr id="12" name="Date Placeholder 5 (JU-Free)">
            <a:extLst>
              <a:ext uri="{FF2B5EF4-FFF2-40B4-BE49-F238E27FC236}">
                <a16:creationId xmlns:a16="http://schemas.microsoft.com/office/drawing/2014/main" id="{284D6DA8-3274-3428-B704-7666DD602D13}"/>
              </a:ext>
            </a:extLst>
          </p:cNvPr>
          <p:cNvSpPr>
            <a:spLocks noGrp="1"/>
          </p:cNvSpPr>
          <p:nvPr>
            <p:ph type="dt" sz="half" idx="10"/>
          </p:nvPr>
        </p:nvSpPr>
        <p:spPr bwMode="gray">
          <a:xfrm>
            <a:off x="10744200" y="6553200"/>
            <a:ext cx="762000" cy="254000"/>
          </a:xfrm>
        </p:spPr>
        <p:txBody>
          <a:bodyPr/>
          <a:lstStyle/>
          <a:p>
            <a:fld id="{D9419D71-92F5-4FF6-9B89-008A44289A57}" type="datetime4">
              <a:rPr lang="nl-NL" smtClean="0"/>
              <a:t>5 juni 2026</a:t>
            </a:fld>
            <a:endParaRPr lang="nl-NL" dirty="0"/>
          </a:p>
        </p:txBody>
      </p:sp>
      <p:sp>
        <p:nvSpPr>
          <p:cNvPr id="13" name="Footer Placeholder 6 (JU-Free)">
            <a:extLst>
              <a:ext uri="{FF2B5EF4-FFF2-40B4-BE49-F238E27FC236}">
                <a16:creationId xmlns:a16="http://schemas.microsoft.com/office/drawing/2014/main" id="{F2BD6D3A-D398-83FF-A0E5-600E73D96CFB}"/>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4" name="Slide Number Placeholder 7 (JU-Free)">
            <a:extLst>
              <a:ext uri="{FF2B5EF4-FFF2-40B4-BE49-F238E27FC236}">
                <a16:creationId xmlns:a16="http://schemas.microsoft.com/office/drawing/2014/main" id="{4D2E88B7-EF8F-6FB6-BDED-F369B8BE02FB}"/>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1928537426"/>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Alleen titel (H2)]">
    <p:spTree>
      <p:nvGrpSpPr>
        <p:cNvPr id="1" name=""/>
        <p:cNvGrpSpPr/>
        <p:nvPr/>
      </p:nvGrpSpPr>
      <p:grpSpPr>
        <a:xfrm>
          <a:off x="0" y="0"/>
          <a:ext cx="0" cy="0"/>
          <a:chOff x="0" y="0"/>
          <a:chExt cx="0" cy="0"/>
        </a:xfrm>
      </p:grpSpPr>
      <p:sp>
        <p:nvSpPr>
          <p:cNvPr id="5" name="Frame 1">
            <a:extLst>
              <a:ext uri="{FF2B5EF4-FFF2-40B4-BE49-F238E27FC236}">
                <a16:creationId xmlns:a16="http://schemas.microsoft.com/office/drawing/2014/main" id="{FFA1455E-5710-DCC9-2C72-3CF63FF56C89}"/>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DA3D2D6B-3297-1E7F-CBC1-BE0C4687FE9E}"/>
              </a:ext>
            </a:extLst>
          </p:cNvPr>
          <p:cNvSpPr>
            <a:spLocks noGrp="1"/>
          </p:cNvSpPr>
          <p:nvPr>
            <p:ph type="title" hasCustomPrompt="1"/>
          </p:nvPr>
        </p:nvSpPr>
        <p:spPr bwMode="gray">
          <a:xfrm>
            <a:off x="685800" y="673100"/>
            <a:ext cx="10820400" cy="901700"/>
          </a:xfrm>
        </p:spPr>
        <p:txBody>
          <a:bodyPr/>
          <a:lstStyle>
            <a:lvl1pPr>
              <a:defRPr kumimoji="0" sz="3600" b="1" i="0" u="none" baseline="0">
                <a:solidFill>
                  <a:srgbClr val="42145F"/>
                </a:solidFill>
                <a:latin typeface="RijksSansTT" panose="020B0604020202020204" charset="0"/>
              </a:defRPr>
            </a:lvl1pPr>
          </a:lstStyle>
          <a:p>
            <a:r>
              <a:rPr lang="nl-NL" dirty="0"/>
              <a:t>[Titel]</a:t>
            </a:r>
          </a:p>
        </p:txBody>
      </p:sp>
      <p:sp>
        <p:nvSpPr>
          <p:cNvPr id="8" name="Date Placeholder 3 (JU-Free)">
            <a:extLst>
              <a:ext uri="{FF2B5EF4-FFF2-40B4-BE49-F238E27FC236}">
                <a16:creationId xmlns:a16="http://schemas.microsoft.com/office/drawing/2014/main" id="{155AE469-56CA-99F6-903F-5B9118BB6CBE}"/>
              </a:ext>
            </a:extLst>
          </p:cNvPr>
          <p:cNvSpPr>
            <a:spLocks noGrp="1"/>
          </p:cNvSpPr>
          <p:nvPr>
            <p:ph type="dt" sz="half" idx="10"/>
          </p:nvPr>
        </p:nvSpPr>
        <p:spPr bwMode="gray">
          <a:xfrm>
            <a:off x="10744200" y="6553200"/>
            <a:ext cx="762000" cy="254000"/>
          </a:xfrm>
        </p:spPr>
        <p:txBody>
          <a:bodyPr/>
          <a:lstStyle/>
          <a:p>
            <a:fld id="{0C05D320-CC24-48D7-A67D-5DF81FA4A68C}" type="datetime4">
              <a:rPr lang="nl-NL" smtClean="0"/>
              <a:t>5 juni 2026</a:t>
            </a:fld>
            <a:endParaRPr lang="nl-NL" dirty="0"/>
          </a:p>
        </p:txBody>
      </p:sp>
      <p:sp>
        <p:nvSpPr>
          <p:cNvPr id="9" name="Footer Placeholder 4 (JU-Free)">
            <a:extLst>
              <a:ext uri="{FF2B5EF4-FFF2-40B4-BE49-F238E27FC236}">
                <a16:creationId xmlns:a16="http://schemas.microsoft.com/office/drawing/2014/main" id="{36534805-570C-B89B-291A-76A1D161F003}"/>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0" name="Slide Number Placeholder 5 (JU-Free)">
            <a:extLst>
              <a:ext uri="{FF2B5EF4-FFF2-40B4-BE49-F238E27FC236}">
                <a16:creationId xmlns:a16="http://schemas.microsoft.com/office/drawing/2014/main" id="{073FC8AE-6428-1544-CAA6-8ADFD2485409}"/>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61109967"/>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Alleen titel oranje (H2)]">
    <p:spTree>
      <p:nvGrpSpPr>
        <p:cNvPr id="1" name=""/>
        <p:cNvGrpSpPr/>
        <p:nvPr/>
      </p:nvGrpSpPr>
      <p:grpSpPr>
        <a:xfrm>
          <a:off x="0" y="0"/>
          <a:ext cx="0" cy="0"/>
          <a:chOff x="0" y="0"/>
          <a:chExt cx="0" cy="0"/>
        </a:xfrm>
      </p:grpSpPr>
      <p:sp>
        <p:nvSpPr>
          <p:cNvPr id="5" name="Frame 1">
            <a:extLst>
              <a:ext uri="{FF2B5EF4-FFF2-40B4-BE49-F238E27FC236}">
                <a16:creationId xmlns:a16="http://schemas.microsoft.com/office/drawing/2014/main" id="{FFA1455E-5710-DCC9-2C72-3CF63FF56C89}"/>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DA3D2D6B-3297-1E7F-CBC1-BE0C4687FE9E}"/>
              </a:ext>
            </a:extLst>
          </p:cNvPr>
          <p:cNvSpPr>
            <a:spLocks noGrp="1"/>
          </p:cNvSpPr>
          <p:nvPr>
            <p:ph type="title" hasCustomPrompt="1"/>
          </p:nvPr>
        </p:nvSpPr>
        <p:spPr bwMode="gray">
          <a:xfrm>
            <a:off x="685800" y="673100"/>
            <a:ext cx="10820400" cy="901700"/>
          </a:xfrm>
        </p:spPr>
        <p:txBody>
          <a:bodyPr/>
          <a:lstStyle>
            <a:lvl1pPr>
              <a:defRPr kumimoji="0" sz="3600" b="1" i="0" u="none" baseline="0">
                <a:solidFill>
                  <a:srgbClr val="42145F"/>
                </a:solidFill>
                <a:latin typeface="RijksSansTT" panose="020B0604020202020204" charset="0"/>
              </a:defRPr>
            </a:lvl1pPr>
          </a:lstStyle>
          <a:p>
            <a:r>
              <a:rPr lang="nl-NL" dirty="0"/>
              <a:t>[Titel]</a:t>
            </a:r>
          </a:p>
        </p:txBody>
      </p:sp>
      <p:sp>
        <p:nvSpPr>
          <p:cNvPr id="8" name="Date Placeholder 3 (JU-Free)">
            <a:extLst>
              <a:ext uri="{FF2B5EF4-FFF2-40B4-BE49-F238E27FC236}">
                <a16:creationId xmlns:a16="http://schemas.microsoft.com/office/drawing/2014/main" id="{155AE469-56CA-99F6-903F-5B9118BB6CBE}"/>
              </a:ext>
            </a:extLst>
          </p:cNvPr>
          <p:cNvSpPr>
            <a:spLocks noGrp="1"/>
          </p:cNvSpPr>
          <p:nvPr>
            <p:ph type="dt" sz="half" idx="10"/>
          </p:nvPr>
        </p:nvSpPr>
        <p:spPr bwMode="gray">
          <a:xfrm>
            <a:off x="10744200" y="6553200"/>
            <a:ext cx="762000" cy="254000"/>
          </a:xfrm>
        </p:spPr>
        <p:txBody>
          <a:bodyPr/>
          <a:lstStyle/>
          <a:p>
            <a:fld id="{AD00EB64-CB93-4EB5-A0F0-646D080ABC0A}" type="datetime4">
              <a:rPr lang="nl-NL" smtClean="0"/>
              <a:t>5 juni 2026</a:t>
            </a:fld>
            <a:endParaRPr lang="nl-NL" dirty="0"/>
          </a:p>
        </p:txBody>
      </p:sp>
      <p:sp>
        <p:nvSpPr>
          <p:cNvPr id="9" name="Footer Placeholder 4 (JU-Free)">
            <a:extLst>
              <a:ext uri="{FF2B5EF4-FFF2-40B4-BE49-F238E27FC236}">
                <a16:creationId xmlns:a16="http://schemas.microsoft.com/office/drawing/2014/main" id="{36534805-570C-B89B-291A-76A1D161F003}"/>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0" name="Slide Number Placeholder 5 (JU-Free)">
            <a:extLst>
              <a:ext uri="{FF2B5EF4-FFF2-40B4-BE49-F238E27FC236}">
                <a16:creationId xmlns:a16="http://schemas.microsoft.com/office/drawing/2014/main" id="{073FC8AE-6428-1544-CAA6-8ADFD2485409}"/>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2960548921"/>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lleen titel roze (H2)]">
    <p:spTree>
      <p:nvGrpSpPr>
        <p:cNvPr id="1" name=""/>
        <p:cNvGrpSpPr/>
        <p:nvPr/>
      </p:nvGrpSpPr>
      <p:grpSpPr>
        <a:xfrm>
          <a:off x="0" y="0"/>
          <a:ext cx="0" cy="0"/>
          <a:chOff x="0" y="0"/>
          <a:chExt cx="0" cy="0"/>
        </a:xfrm>
      </p:grpSpPr>
      <p:sp>
        <p:nvSpPr>
          <p:cNvPr id="5" name="Frame 1">
            <a:extLst>
              <a:ext uri="{FF2B5EF4-FFF2-40B4-BE49-F238E27FC236}">
                <a16:creationId xmlns:a16="http://schemas.microsoft.com/office/drawing/2014/main" id="{FFA1455E-5710-DCC9-2C72-3CF63FF56C89}"/>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rgbClr val="F092CD"/>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DA3D2D6B-3297-1E7F-CBC1-BE0C4687FE9E}"/>
              </a:ext>
            </a:extLst>
          </p:cNvPr>
          <p:cNvSpPr>
            <a:spLocks noGrp="1"/>
          </p:cNvSpPr>
          <p:nvPr>
            <p:ph type="title" hasCustomPrompt="1"/>
          </p:nvPr>
        </p:nvSpPr>
        <p:spPr bwMode="gray">
          <a:xfrm>
            <a:off x="685800" y="673100"/>
            <a:ext cx="10820400" cy="901700"/>
          </a:xfrm>
        </p:spPr>
        <p:txBody>
          <a:bodyPr/>
          <a:lstStyle>
            <a:lvl1pPr>
              <a:defRPr kumimoji="0" sz="3600" b="1" i="0" u="none" baseline="0">
                <a:solidFill>
                  <a:srgbClr val="42145F"/>
                </a:solidFill>
                <a:latin typeface="RijksSansTT" panose="020B0604020202020204" charset="0"/>
              </a:defRPr>
            </a:lvl1pPr>
          </a:lstStyle>
          <a:p>
            <a:r>
              <a:rPr lang="nl-NL" dirty="0"/>
              <a:t>[Titel]</a:t>
            </a:r>
          </a:p>
        </p:txBody>
      </p:sp>
      <p:sp>
        <p:nvSpPr>
          <p:cNvPr id="8" name="Date Placeholder 3 (JU-Free)">
            <a:extLst>
              <a:ext uri="{FF2B5EF4-FFF2-40B4-BE49-F238E27FC236}">
                <a16:creationId xmlns:a16="http://schemas.microsoft.com/office/drawing/2014/main" id="{155AE469-56CA-99F6-903F-5B9118BB6CBE}"/>
              </a:ext>
            </a:extLst>
          </p:cNvPr>
          <p:cNvSpPr>
            <a:spLocks noGrp="1"/>
          </p:cNvSpPr>
          <p:nvPr>
            <p:ph type="dt" sz="half" idx="10"/>
          </p:nvPr>
        </p:nvSpPr>
        <p:spPr bwMode="gray">
          <a:xfrm>
            <a:off x="10744200" y="6553200"/>
            <a:ext cx="762000" cy="254000"/>
          </a:xfrm>
        </p:spPr>
        <p:txBody>
          <a:bodyPr/>
          <a:lstStyle/>
          <a:p>
            <a:fld id="{50261BDA-3B98-4A3C-868A-9AE1A159F19A}" type="datetime4">
              <a:rPr lang="nl-NL" smtClean="0"/>
              <a:t>5 juni 2026</a:t>
            </a:fld>
            <a:endParaRPr lang="nl-NL" dirty="0"/>
          </a:p>
        </p:txBody>
      </p:sp>
      <p:sp>
        <p:nvSpPr>
          <p:cNvPr id="9" name="Footer Placeholder 4 (JU-Free)">
            <a:extLst>
              <a:ext uri="{FF2B5EF4-FFF2-40B4-BE49-F238E27FC236}">
                <a16:creationId xmlns:a16="http://schemas.microsoft.com/office/drawing/2014/main" id="{36534805-570C-B89B-291A-76A1D161F003}"/>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0" name="Slide Number Placeholder 5 (JU-Free)">
            <a:extLst>
              <a:ext uri="{FF2B5EF4-FFF2-40B4-BE49-F238E27FC236}">
                <a16:creationId xmlns:a16="http://schemas.microsoft.com/office/drawing/2014/main" id="{073FC8AE-6428-1544-CAA6-8ADFD2485409}"/>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4294596750"/>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Alleen titel donkerblauw (H2)]">
    <p:spTree>
      <p:nvGrpSpPr>
        <p:cNvPr id="1" name=""/>
        <p:cNvGrpSpPr/>
        <p:nvPr/>
      </p:nvGrpSpPr>
      <p:grpSpPr>
        <a:xfrm>
          <a:off x="0" y="0"/>
          <a:ext cx="0" cy="0"/>
          <a:chOff x="0" y="0"/>
          <a:chExt cx="0" cy="0"/>
        </a:xfrm>
      </p:grpSpPr>
      <p:sp>
        <p:nvSpPr>
          <p:cNvPr id="5" name="Frame 1">
            <a:extLst>
              <a:ext uri="{FF2B5EF4-FFF2-40B4-BE49-F238E27FC236}">
                <a16:creationId xmlns:a16="http://schemas.microsoft.com/office/drawing/2014/main" id="{FFA1455E-5710-DCC9-2C72-3CF63FF56C89}"/>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rgbClr val="01689B"/>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7" name="01_Title 2 (JU-Free)">
            <a:extLst>
              <a:ext uri="{FF2B5EF4-FFF2-40B4-BE49-F238E27FC236}">
                <a16:creationId xmlns:a16="http://schemas.microsoft.com/office/drawing/2014/main" id="{DA3D2D6B-3297-1E7F-CBC1-BE0C4687FE9E}"/>
              </a:ext>
            </a:extLst>
          </p:cNvPr>
          <p:cNvSpPr>
            <a:spLocks noGrp="1"/>
          </p:cNvSpPr>
          <p:nvPr>
            <p:ph type="title" hasCustomPrompt="1"/>
          </p:nvPr>
        </p:nvSpPr>
        <p:spPr bwMode="gray">
          <a:xfrm>
            <a:off x="685800" y="673100"/>
            <a:ext cx="10820400" cy="901700"/>
          </a:xfrm>
        </p:spPr>
        <p:txBody>
          <a:bodyPr/>
          <a:lstStyle>
            <a:lvl1pPr>
              <a:defRPr kumimoji="0" sz="3600" b="1" i="0" u="none" baseline="0">
                <a:solidFill>
                  <a:srgbClr val="42145F"/>
                </a:solidFill>
                <a:latin typeface="RijksSansTT" panose="020B0604020202020204" charset="0"/>
              </a:defRPr>
            </a:lvl1pPr>
          </a:lstStyle>
          <a:p>
            <a:r>
              <a:rPr lang="nl-NL" dirty="0"/>
              <a:t>[Titel]</a:t>
            </a:r>
          </a:p>
        </p:txBody>
      </p:sp>
      <p:sp>
        <p:nvSpPr>
          <p:cNvPr id="8" name="Date Placeholder 3 (JU-Free)">
            <a:extLst>
              <a:ext uri="{FF2B5EF4-FFF2-40B4-BE49-F238E27FC236}">
                <a16:creationId xmlns:a16="http://schemas.microsoft.com/office/drawing/2014/main" id="{155AE469-56CA-99F6-903F-5B9118BB6CBE}"/>
              </a:ext>
            </a:extLst>
          </p:cNvPr>
          <p:cNvSpPr>
            <a:spLocks noGrp="1"/>
          </p:cNvSpPr>
          <p:nvPr>
            <p:ph type="dt" sz="half" idx="10"/>
          </p:nvPr>
        </p:nvSpPr>
        <p:spPr bwMode="gray">
          <a:xfrm>
            <a:off x="10744200" y="6553200"/>
            <a:ext cx="762000" cy="254000"/>
          </a:xfrm>
        </p:spPr>
        <p:txBody>
          <a:bodyPr/>
          <a:lstStyle/>
          <a:p>
            <a:fld id="{75DCB672-2026-47E8-A1C9-6B51EF8CC6CE}" type="datetime4">
              <a:rPr lang="nl-NL" smtClean="0"/>
              <a:t>5 juni 2026</a:t>
            </a:fld>
            <a:endParaRPr lang="nl-NL" dirty="0"/>
          </a:p>
        </p:txBody>
      </p:sp>
      <p:sp>
        <p:nvSpPr>
          <p:cNvPr id="9" name="Footer Placeholder 4 (JU-Free)">
            <a:extLst>
              <a:ext uri="{FF2B5EF4-FFF2-40B4-BE49-F238E27FC236}">
                <a16:creationId xmlns:a16="http://schemas.microsoft.com/office/drawing/2014/main" id="{36534805-570C-B89B-291A-76A1D161F003}"/>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10" name="Slide Number Placeholder 5 (JU-Free)">
            <a:extLst>
              <a:ext uri="{FF2B5EF4-FFF2-40B4-BE49-F238E27FC236}">
                <a16:creationId xmlns:a16="http://schemas.microsoft.com/office/drawing/2014/main" id="{073FC8AE-6428-1544-CAA6-8ADFD2485409}"/>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121743451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F28FDFF-8757-4F0C-A528-0AE201AA4538}"/>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Date Placeholder 2 (JU-Free)">
            <a:extLst>
              <a:ext uri="{FF2B5EF4-FFF2-40B4-BE49-F238E27FC236}">
                <a16:creationId xmlns:a16="http://schemas.microsoft.com/office/drawing/2014/main" id="{C86F5FB4-56C5-AADA-0097-2BFE2A9F95C4}"/>
              </a:ext>
            </a:extLst>
          </p:cNvPr>
          <p:cNvSpPr>
            <a:spLocks noGrp="1"/>
          </p:cNvSpPr>
          <p:nvPr>
            <p:ph type="dt" sz="half" idx="10"/>
          </p:nvPr>
        </p:nvSpPr>
        <p:spPr bwMode="gray">
          <a:xfrm>
            <a:off x="10744200" y="6553200"/>
            <a:ext cx="762000" cy="254000"/>
          </a:xfrm>
        </p:spPr>
        <p:txBody>
          <a:bodyPr/>
          <a:lstStyle/>
          <a:p>
            <a:fld id="{785E6043-252F-485D-93DF-688665099CCE}" type="datetime4">
              <a:rPr lang="nl-NL" smtClean="0"/>
              <a:t>5 juni 2026</a:t>
            </a:fld>
            <a:endParaRPr lang="nl-NL" dirty="0"/>
          </a:p>
        </p:txBody>
      </p:sp>
      <p:sp>
        <p:nvSpPr>
          <p:cNvPr id="7" name="Footer Placeholder 3 (JU-Free)">
            <a:extLst>
              <a:ext uri="{FF2B5EF4-FFF2-40B4-BE49-F238E27FC236}">
                <a16:creationId xmlns:a16="http://schemas.microsoft.com/office/drawing/2014/main" id="{07A03B06-5D19-1A37-7BC3-FEAFB16D60FA}"/>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8" name="Slide Number Placeholder 4 (JU-Free)">
            <a:extLst>
              <a:ext uri="{FF2B5EF4-FFF2-40B4-BE49-F238E27FC236}">
                <a16:creationId xmlns:a16="http://schemas.microsoft.com/office/drawing/2014/main" id="{B6F26E3B-6BE9-461B-3764-2D158C27A97C}"/>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3948468815"/>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Leeg oranje]">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F28FDFF-8757-4F0C-A528-0AE201AA4538}"/>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Date Placeholder 2 (JU-Free)">
            <a:extLst>
              <a:ext uri="{FF2B5EF4-FFF2-40B4-BE49-F238E27FC236}">
                <a16:creationId xmlns:a16="http://schemas.microsoft.com/office/drawing/2014/main" id="{C86F5FB4-56C5-AADA-0097-2BFE2A9F95C4}"/>
              </a:ext>
            </a:extLst>
          </p:cNvPr>
          <p:cNvSpPr>
            <a:spLocks noGrp="1"/>
          </p:cNvSpPr>
          <p:nvPr>
            <p:ph type="dt" sz="half" idx="10"/>
          </p:nvPr>
        </p:nvSpPr>
        <p:spPr bwMode="gray">
          <a:xfrm>
            <a:off x="10744200" y="6553200"/>
            <a:ext cx="762000" cy="254000"/>
          </a:xfrm>
        </p:spPr>
        <p:txBody>
          <a:bodyPr/>
          <a:lstStyle/>
          <a:p>
            <a:fld id="{E3822123-34A1-473E-8A22-F0014C03BA12}" type="datetime4">
              <a:rPr lang="nl-NL" smtClean="0"/>
              <a:t>5 juni 2026</a:t>
            </a:fld>
            <a:endParaRPr lang="nl-NL" dirty="0"/>
          </a:p>
        </p:txBody>
      </p:sp>
      <p:sp>
        <p:nvSpPr>
          <p:cNvPr id="7" name="Footer Placeholder 3 (JU-Free)">
            <a:extLst>
              <a:ext uri="{FF2B5EF4-FFF2-40B4-BE49-F238E27FC236}">
                <a16:creationId xmlns:a16="http://schemas.microsoft.com/office/drawing/2014/main" id="{07A03B06-5D19-1A37-7BC3-FEAFB16D60FA}"/>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8" name="Slide Number Placeholder 4 (JU-Free)">
            <a:extLst>
              <a:ext uri="{FF2B5EF4-FFF2-40B4-BE49-F238E27FC236}">
                <a16:creationId xmlns:a16="http://schemas.microsoft.com/office/drawing/2014/main" id="{B6F26E3B-6BE9-461B-3764-2D158C27A97C}"/>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386003423"/>
      </p:ext>
    </p:extLst>
  </p:cSld>
  <p:clrMapOvr>
    <a:masterClrMapping/>
  </p:clrMapOvr>
  <p:extLst>
    <p:ext uri="{DCECCB84-F9BA-43D5-87BE-67443E8EF086}">
      <p15:sldGuideLst xmlns:p15="http://schemas.microsoft.com/office/powerpoint/2012/main"/>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Leeg roze]">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F28FDFF-8757-4F0C-A528-0AE201AA4538}"/>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rgbClr val="F092CD"/>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Date Placeholder 2 (JU-Free)">
            <a:extLst>
              <a:ext uri="{FF2B5EF4-FFF2-40B4-BE49-F238E27FC236}">
                <a16:creationId xmlns:a16="http://schemas.microsoft.com/office/drawing/2014/main" id="{C86F5FB4-56C5-AADA-0097-2BFE2A9F95C4}"/>
              </a:ext>
            </a:extLst>
          </p:cNvPr>
          <p:cNvSpPr>
            <a:spLocks noGrp="1"/>
          </p:cNvSpPr>
          <p:nvPr>
            <p:ph type="dt" sz="half" idx="10"/>
          </p:nvPr>
        </p:nvSpPr>
        <p:spPr bwMode="gray">
          <a:xfrm>
            <a:off x="10744200" y="6553200"/>
            <a:ext cx="762000" cy="254000"/>
          </a:xfrm>
        </p:spPr>
        <p:txBody>
          <a:bodyPr/>
          <a:lstStyle/>
          <a:p>
            <a:fld id="{19B6AED2-339F-4BFE-AB44-043357148E03}" type="datetime4">
              <a:rPr lang="nl-NL" smtClean="0"/>
              <a:t>5 juni 2026</a:t>
            </a:fld>
            <a:endParaRPr lang="nl-NL" dirty="0"/>
          </a:p>
        </p:txBody>
      </p:sp>
      <p:sp>
        <p:nvSpPr>
          <p:cNvPr id="7" name="Footer Placeholder 3 (JU-Free)">
            <a:extLst>
              <a:ext uri="{FF2B5EF4-FFF2-40B4-BE49-F238E27FC236}">
                <a16:creationId xmlns:a16="http://schemas.microsoft.com/office/drawing/2014/main" id="{07A03B06-5D19-1A37-7BC3-FEAFB16D60FA}"/>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8" name="Slide Number Placeholder 4 (JU-Free)">
            <a:extLst>
              <a:ext uri="{FF2B5EF4-FFF2-40B4-BE49-F238E27FC236}">
                <a16:creationId xmlns:a16="http://schemas.microsoft.com/office/drawing/2014/main" id="{B6F26E3B-6BE9-461B-3764-2D158C27A97C}"/>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1920699471"/>
      </p:ext>
    </p:extLst>
  </p:cSld>
  <p:clrMapOvr>
    <a:masterClrMapping/>
  </p:clrMapOvr>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Leeg donkerblauw]">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CF28FDFF-8757-4F0C-A528-0AE201AA4538}"/>
              </a:ext>
              <a:ext uri="{C183D7F6-B498-43B3-948B-1728B52AA6E4}">
                <adec:decorative xmlns:adec="http://schemas.microsoft.com/office/drawing/2017/decorative" val="1"/>
              </a:ext>
            </a:extLst>
          </p:cNvPr>
          <p:cNvSpPr>
            <a:spLocks/>
          </p:cNvSpPr>
          <p:nvPr userDrawn="1"/>
        </p:nvSpPr>
        <p:spPr bwMode="gray">
          <a:xfrm>
            <a:off x="230188" y="228600"/>
            <a:ext cx="11731625" cy="6172200"/>
          </a:xfrm>
          <a:custGeom>
            <a:avLst/>
            <a:gdLst>
              <a:gd name="T0" fmla="*/ 34060 w 36960"/>
              <a:gd name="T1" fmla="*/ 19440 h 19440"/>
              <a:gd name="T2" fmla="*/ 0 w 36960"/>
              <a:gd name="T3" fmla="*/ 19440 h 19440"/>
              <a:gd name="T4" fmla="*/ 0 w 36960"/>
              <a:gd name="T5" fmla="*/ 19400 h 19440"/>
              <a:gd name="T6" fmla="*/ 34060 w 36960"/>
              <a:gd name="T7" fmla="*/ 19400 h 19440"/>
              <a:gd name="T8" fmla="*/ 36920 w 36960"/>
              <a:gd name="T9" fmla="*/ 16540 h 19440"/>
              <a:gd name="T10" fmla="*/ 36920 w 36960"/>
              <a:gd name="T11" fmla="*/ 0 h 19440"/>
              <a:gd name="T12" fmla="*/ 36960 w 36960"/>
              <a:gd name="T13" fmla="*/ 0 h 19440"/>
              <a:gd name="T14" fmla="*/ 36960 w 36960"/>
              <a:gd name="T15" fmla="*/ 16540 h 19440"/>
              <a:gd name="T16" fmla="*/ 34060 w 36960"/>
              <a:gd name="T17" fmla="*/ 19440 h 19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6960" h="19440">
                <a:moveTo>
                  <a:pt x="34060" y="19440"/>
                </a:moveTo>
                <a:cubicBezTo>
                  <a:pt x="0" y="19440"/>
                  <a:pt x="0" y="19440"/>
                  <a:pt x="0" y="19440"/>
                </a:cubicBezTo>
                <a:cubicBezTo>
                  <a:pt x="0" y="19400"/>
                  <a:pt x="0" y="19400"/>
                  <a:pt x="0" y="19400"/>
                </a:cubicBezTo>
                <a:cubicBezTo>
                  <a:pt x="34060" y="19400"/>
                  <a:pt x="34060" y="19400"/>
                  <a:pt x="34060" y="19400"/>
                </a:cubicBezTo>
                <a:cubicBezTo>
                  <a:pt x="35637" y="19400"/>
                  <a:pt x="36920" y="18117"/>
                  <a:pt x="36920" y="16540"/>
                </a:cubicBezTo>
                <a:cubicBezTo>
                  <a:pt x="36920" y="0"/>
                  <a:pt x="36920" y="0"/>
                  <a:pt x="36920" y="0"/>
                </a:cubicBezTo>
                <a:cubicBezTo>
                  <a:pt x="36960" y="0"/>
                  <a:pt x="36960" y="0"/>
                  <a:pt x="36960" y="0"/>
                </a:cubicBezTo>
                <a:cubicBezTo>
                  <a:pt x="36960" y="16540"/>
                  <a:pt x="36960" y="16540"/>
                  <a:pt x="36960" y="16540"/>
                </a:cubicBezTo>
                <a:cubicBezTo>
                  <a:pt x="36960" y="18139"/>
                  <a:pt x="35659" y="19440"/>
                  <a:pt x="34060" y="19440"/>
                </a:cubicBezTo>
                <a:close/>
              </a:path>
            </a:pathLst>
          </a:custGeom>
          <a:solidFill>
            <a:srgbClr val="01689B"/>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Date Placeholder 2 (JU-Free)">
            <a:extLst>
              <a:ext uri="{FF2B5EF4-FFF2-40B4-BE49-F238E27FC236}">
                <a16:creationId xmlns:a16="http://schemas.microsoft.com/office/drawing/2014/main" id="{C86F5FB4-56C5-AADA-0097-2BFE2A9F95C4}"/>
              </a:ext>
            </a:extLst>
          </p:cNvPr>
          <p:cNvSpPr>
            <a:spLocks noGrp="1"/>
          </p:cNvSpPr>
          <p:nvPr>
            <p:ph type="dt" sz="half" idx="10"/>
          </p:nvPr>
        </p:nvSpPr>
        <p:spPr bwMode="gray">
          <a:xfrm>
            <a:off x="10744200" y="6553200"/>
            <a:ext cx="762000" cy="254000"/>
          </a:xfrm>
        </p:spPr>
        <p:txBody>
          <a:bodyPr/>
          <a:lstStyle/>
          <a:p>
            <a:fld id="{77BF9369-D6CC-4AF3-B67E-985416AD67C2}" type="datetime4">
              <a:rPr lang="nl-NL" smtClean="0"/>
              <a:t>5 juni 2026</a:t>
            </a:fld>
            <a:endParaRPr lang="nl-NL" dirty="0"/>
          </a:p>
        </p:txBody>
      </p:sp>
      <p:sp>
        <p:nvSpPr>
          <p:cNvPr id="7" name="Footer Placeholder 3 (JU-Free)">
            <a:extLst>
              <a:ext uri="{FF2B5EF4-FFF2-40B4-BE49-F238E27FC236}">
                <a16:creationId xmlns:a16="http://schemas.microsoft.com/office/drawing/2014/main" id="{07A03B06-5D19-1A37-7BC3-FEAFB16D60FA}"/>
              </a:ext>
            </a:extLst>
          </p:cNvPr>
          <p:cNvSpPr>
            <a:spLocks noGrp="1"/>
          </p:cNvSpPr>
          <p:nvPr>
            <p:ph type="ftr" sz="quarter" idx="11"/>
          </p:nvPr>
        </p:nvSpPr>
        <p:spPr bwMode="gray">
          <a:xfrm>
            <a:off x="3073400" y="6553200"/>
            <a:ext cx="6045200" cy="254000"/>
          </a:xfrm>
        </p:spPr>
        <p:txBody>
          <a:bodyPr/>
          <a:lstStyle/>
          <a:p>
            <a:r>
              <a:rPr lang="en-US"/>
              <a:t>Inspection of Digital Resilience and Digital Safety in Schools in The Netherlands</a:t>
            </a:r>
            <a:endParaRPr lang="nl-NL" dirty="0"/>
          </a:p>
        </p:txBody>
      </p:sp>
      <p:sp>
        <p:nvSpPr>
          <p:cNvPr id="8" name="Slide Number Placeholder 4 (JU-Free)">
            <a:extLst>
              <a:ext uri="{FF2B5EF4-FFF2-40B4-BE49-F238E27FC236}">
                <a16:creationId xmlns:a16="http://schemas.microsoft.com/office/drawing/2014/main" id="{B6F26E3B-6BE9-461B-3764-2D158C27A97C}"/>
              </a:ext>
            </a:extLst>
          </p:cNvPr>
          <p:cNvSpPr>
            <a:spLocks noGrp="1"/>
          </p:cNvSpPr>
          <p:nvPr>
            <p:ph type="sldNum" sz="quarter" idx="12"/>
          </p:nvPr>
        </p:nvSpPr>
        <p:spPr bwMode="gray">
          <a:xfrm>
            <a:off x="11569700" y="6553200"/>
            <a:ext cx="393700" cy="254000"/>
          </a:xfrm>
        </p:spPr>
        <p:txBody>
          <a:bodyPr/>
          <a:lstStyle/>
          <a:p>
            <a:fld id="{8F18802B-E4C7-4B2D-B37A-6B7CC3C134EA}" type="slidenum">
              <a:rPr lang="nl-NL" smtClean="0"/>
              <a:pPr/>
              <a:t>‹#›</a:t>
            </a:fld>
            <a:endParaRPr lang="nl-NL" dirty="0"/>
          </a:p>
        </p:txBody>
      </p:sp>
    </p:spTree>
    <p:extLst>
      <p:ext uri="{BB962C8B-B14F-4D97-AF65-F5344CB8AC3E}">
        <p14:creationId xmlns:p14="http://schemas.microsoft.com/office/powerpoint/2010/main" val="116021871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Titeldia+wit vlak oranje (H1)]">
    <p:spTree>
      <p:nvGrpSpPr>
        <p:cNvPr id="1" name=""/>
        <p:cNvGrpSpPr/>
        <p:nvPr/>
      </p:nvGrpSpPr>
      <p:grpSpPr>
        <a:xfrm>
          <a:off x="0" y="0"/>
          <a:ext cx="0" cy="0"/>
          <a:chOff x="0" y="0"/>
          <a:chExt cx="0" cy="0"/>
        </a:xfrm>
      </p:grpSpPr>
      <p:sp>
        <p:nvSpPr>
          <p:cNvPr id="4" name="Frame 2">
            <a:extLst>
              <a:ext uri="{FF2B5EF4-FFF2-40B4-BE49-F238E27FC236}">
                <a16:creationId xmlns:a16="http://schemas.microsoft.com/office/drawing/2014/main" id="{803F9731-1B17-D6E7-756A-B12DFFCF962D}"/>
              </a:ext>
              <a:ext uri="{C183D7F6-B498-43B3-948B-1728B52AA6E4}">
                <adec:decorative xmlns:adec="http://schemas.microsoft.com/office/drawing/2017/decorative" val="1"/>
              </a:ext>
            </a:extLst>
          </p:cNvPr>
          <p:cNvSpPr>
            <a:spLocks/>
          </p:cNvSpPr>
          <p:nvPr userDrawn="1"/>
        </p:nvSpPr>
        <p:spPr bwMode="gray">
          <a:xfrm>
            <a:off x="228600" y="228600"/>
            <a:ext cx="11734800" cy="6400800"/>
          </a:xfrm>
          <a:custGeom>
            <a:avLst/>
            <a:gdLst>
              <a:gd name="T0" fmla="*/ 0 w 36960"/>
              <a:gd name="T1" fmla="*/ 20160 h 20160"/>
              <a:gd name="T2" fmla="*/ 34060 w 36960"/>
              <a:gd name="T3" fmla="*/ 20160 h 20160"/>
              <a:gd name="T4" fmla="*/ 36960 w 36960"/>
              <a:gd name="T5" fmla="*/ 17260 h 20160"/>
              <a:gd name="T6" fmla="*/ 36960 w 36960"/>
              <a:gd name="T7" fmla="*/ 0 h 20160"/>
              <a:gd name="T8" fmla="*/ 36920 w 36960"/>
              <a:gd name="T9" fmla="*/ 0 h 20160"/>
              <a:gd name="T10" fmla="*/ 36920 w 36960"/>
              <a:gd name="T11" fmla="*/ 17260 h 20160"/>
              <a:gd name="T12" fmla="*/ 36082 w 36960"/>
              <a:gd name="T13" fmla="*/ 19282 h 20160"/>
              <a:gd name="T14" fmla="*/ 34060 w 36960"/>
              <a:gd name="T15" fmla="*/ 20120 h 20160"/>
              <a:gd name="T16" fmla="*/ 0 w 36960"/>
              <a:gd name="T17" fmla="*/ 20120 h 20160"/>
              <a:gd name="T18" fmla="*/ 0 w 36960"/>
              <a:gd name="T19" fmla="*/ 20160 h 20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60" h="20160">
                <a:moveTo>
                  <a:pt x="0" y="20160"/>
                </a:moveTo>
                <a:cubicBezTo>
                  <a:pt x="34060" y="20160"/>
                  <a:pt x="34060" y="20160"/>
                  <a:pt x="34060" y="20160"/>
                </a:cubicBezTo>
                <a:cubicBezTo>
                  <a:pt x="35662" y="20160"/>
                  <a:pt x="36960" y="18862"/>
                  <a:pt x="36960" y="17260"/>
                </a:cubicBezTo>
                <a:cubicBezTo>
                  <a:pt x="36960" y="0"/>
                  <a:pt x="36960" y="0"/>
                  <a:pt x="36960" y="0"/>
                </a:cubicBezTo>
                <a:cubicBezTo>
                  <a:pt x="36920" y="0"/>
                  <a:pt x="36920" y="0"/>
                  <a:pt x="36920" y="0"/>
                </a:cubicBezTo>
                <a:cubicBezTo>
                  <a:pt x="36920" y="17260"/>
                  <a:pt x="36920" y="17260"/>
                  <a:pt x="36920" y="17260"/>
                </a:cubicBezTo>
                <a:cubicBezTo>
                  <a:pt x="36920" y="18050"/>
                  <a:pt x="36600" y="18765"/>
                  <a:pt x="36082" y="19282"/>
                </a:cubicBezTo>
                <a:cubicBezTo>
                  <a:pt x="35565" y="19800"/>
                  <a:pt x="34850" y="20120"/>
                  <a:pt x="34060" y="20120"/>
                </a:cubicBezTo>
                <a:cubicBezTo>
                  <a:pt x="0" y="20120"/>
                  <a:pt x="0" y="20120"/>
                  <a:pt x="0" y="20120"/>
                </a:cubicBezTo>
                <a:cubicBezTo>
                  <a:pt x="0" y="20160"/>
                  <a:pt x="0" y="20160"/>
                  <a:pt x="0" y="20160"/>
                </a:cubicBezTo>
                <a:close/>
              </a:path>
            </a:pathLst>
          </a:custGeom>
          <a:solidFill>
            <a:srgbClr val="E17000"/>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2" name="Logo {PHJU} (JU-Free)" descr="Inspectie van het Onderwijs. Ministerie van Onderwijs, Cultuur en Wetenschap">
            <a:extLst>
              <a:ext uri="{FF2B5EF4-FFF2-40B4-BE49-F238E27FC236}">
                <a16:creationId xmlns:a16="http://schemas.microsoft.com/office/drawing/2014/main" id="{B0FAC746-1446-AD0E-3534-3E7834CC00EB}"/>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8" name="01_Title 4 (JU-Free)">
            <a:extLst>
              <a:ext uri="{FF2B5EF4-FFF2-40B4-BE49-F238E27FC236}">
                <a16:creationId xmlns:a16="http://schemas.microsoft.com/office/drawing/2014/main" id="{2D793138-E5A1-8094-4B3C-1C4AADA6D267}"/>
              </a:ext>
            </a:extLst>
          </p:cNvPr>
          <p:cNvSpPr>
            <a:spLocks noGrp="1"/>
          </p:cNvSpPr>
          <p:nvPr>
            <p:ph type="title" hasCustomPrompt="1"/>
          </p:nvPr>
        </p:nvSpPr>
        <p:spPr bwMode="gray">
          <a:xfrm>
            <a:off x="685800" y="1752600"/>
            <a:ext cx="10820400" cy="1435100"/>
          </a:xfrm>
        </p:spPr>
        <p:txBody>
          <a:bodyPr/>
          <a:lstStyle>
            <a:lvl1pPr>
              <a:defRPr kumimoji="0" sz="5400" b="1" i="0" u="none" baseline="0">
                <a:solidFill>
                  <a:srgbClr val="E17000"/>
                </a:solidFill>
                <a:latin typeface="RijksSansTT" panose="020B0604020202020204" charset="0"/>
              </a:defRPr>
            </a:lvl1pPr>
          </a:lstStyle>
          <a:p>
            <a:r>
              <a:rPr lang="nl-NL"/>
              <a:t>[Titel]</a:t>
            </a:r>
            <a:endParaRPr lang="nl-NL" dirty="0"/>
          </a:p>
        </p:txBody>
      </p:sp>
      <p:sp>
        <p:nvSpPr>
          <p:cNvPr id="9" name="02_Subtitle 5[PHJU] (JU-Free)"/>
          <p:cNvSpPr>
            <a:spLocks noGrp="1"/>
          </p:cNvSpPr>
          <p:nvPr>
            <p:ph type="subTitle" idx="1" hasCustomPrompt="1"/>
          </p:nvPr>
        </p:nvSpPr>
        <p:spPr bwMode="gray">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rgbClr val="4214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0" name="03_Placeholder 6[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85800" y="3594100"/>
            <a:ext cx="10820400" cy="266700"/>
          </a:xfrm>
        </p:spPr>
        <p:txBody>
          <a:bodyPr/>
          <a:lstStyle>
            <a:lvl1pPr marL="0" indent="0">
              <a:lnSpc>
                <a:spcPct val="100000"/>
              </a:lnSpc>
              <a:spcBef>
                <a:spcPts val="0"/>
              </a:spcBef>
              <a:buNone/>
              <a:defRPr sz="1600">
                <a:solidFill>
                  <a:srgbClr val="42145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2997967588"/>
      </p:ext>
    </p:extLst>
  </p:cSld>
  <p:clrMapOvr>
    <a:masterClrMapping/>
  </p:clrMapOvr>
  <p:extLst>
    <p:ext uri="{DCECCB84-F9BA-43D5-87BE-67443E8EF086}">
      <p15:sldGuideLst xmlns:p15="http://schemas.microsoft.com/office/powerpoint/2012/main"/>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Einddia+foto]">
    <p:spTree>
      <p:nvGrpSpPr>
        <p:cNvPr id="1" name=""/>
        <p:cNvGrpSpPr/>
        <p:nvPr/>
      </p:nvGrpSpPr>
      <p:grpSpPr>
        <a:xfrm>
          <a:off x="0" y="0"/>
          <a:ext cx="0" cy="0"/>
          <a:chOff x="0" y="0"/>
          <a:chExt cx="0" cy="0"/>
        </a:xfrm>
      </p:grpSpPr>
      <p:sp>
        <p:nvSpPr>
          <p:cNvPr id="3" name="Logo">
            <a:extLst>
              <a:ext uri="{FF2B5EF4-FFF2-40B4-BE49-F238E27FC236}">
                <a16:creationId xmlns:a16="http://schemas.microsoft.com/office/drawing/2014/main" id="{2F56FE63-73A8-385A-AE95-B69D6DEC8887}"/>
              </a:ext>
              <a:ext uri="{C183D7F6-B498-43B3-948B-1728B52AA6E4}">
                <adec:decorative xmlns:adec="http://schemas.microsoft.com/office/drawing/2017/decorative" val="1"/>
              </a:ext>
            </a:extLst>
          </p:cNvPr>
          <p:cNvSpPr>
            <a:spLocks noChangeArrowheads="1"/>
          </p:cNvSpPr>
          <p:nvPr userDrawn="1"/>
        </p:nvSpPr>
        <p:spPr bwMode="gray">
          <a:xfrm>
            <a:off x="5861051" y="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nl-NL" dirty="0"/>
          </a:p>
        </p:txBody>
      </p:sp>
      <p:sp>
        <p:nvSpPr>
          <p:cNvPr id="15" name="Frame 2">
            <a:extLst>
              <a:ext uri="{FF2B5EF4-FFF2-40B4-BE49-F238E27FC236}">
                <a16:creationId xmlns:a16="http://schemas.microsoft.com/office/drawing/2014/main" id="{D2D7FE0D-77DA-CAF6-0C62-4980C0C277A7}"/>
              </a:ext>
              <a:ext uri="{C183D7F6-B498-43B3-948B-1728B52AA6E4}">
                <adec:decorative xmlns:adec="http://schemas.microsoft.com/office/drawing/2017/decorative" val="1"/>
              </a:ext>
            </a:extLst>
          </p:cNvPr>
          <p:cNvSpPr txBox="1">
            <a:spLocks/>
          </p:cNvSpPr>
          <p:nvPr userDrawn="1"/>
        </p:nvSpPr>
        <p:spPr bwMode="gray">
          <a:xfrm>
            <a:off x="228600" y="3992400"/>
            <a:ext cx="3920400" cy="2635200"/>
          </a:xfrm>
          <a:custGeom>
            <a:avLst/>
            <a:gdLst>
              <a:gd name="T0" fmla="*/ 0 w 12320"/>
              <a:gd name="T1" fmla="*/ 0 h 8280"/>
              <a:gd name="T2" fmla="*/ 0 w 12320"/>
              <a:gd name="T3" fmla="*/ 8280 h 8280"/>
              <a:gd name="T4" fmla="*/ 12320 w 12320"/>
              <a:gd name="T5" fmla="*/ 8280 h 8280"/>
              <a:gd name="T6" fmla="*/ 12320 w 12320"/>
              <a:gd name="T7" fmla="*/ 2880 h 8280"/>
              <a:gd name="T8" fmla="*/ 9440 w 12320"/>
              <a:gd name="T9" fmla="*/ 0 h 8280"/>
              <a:gd name="T10" fmla="*/ 0 w 12320"/>
              <a:gd name="T11" fmla="*/ 0 h 8280"/>
            </a:gdLst>
            <a:ahLst/>
            <a:cxnLst>
              <a:cxn ang="0">
                <a:pos x="T0" y="T1"/>
              </a:cxn>
              <a:cxn ang="0">
                <a:pos x="T2" y="T3"/>
              </a:cxn>
              <a:cxn ang="0">
                <a:pos x="T4" y="T5"/>
              </a:cxn>
              <a:cxn ang="0">
                <a:pos x="T6" y="T7"/>
              </a:cxn>
              <a:cxn ang="0">
                <a:pos x="T8" y="T9"/>
              </a:cxn>
              <a:cxn ang="0">
                <a:pos x="T10" y="T11"/>
              </a:cxn>
            </a:cxnLst>
            <a:rect l="0" t="0" r="r" b="b"/>
            <a:pathLst>
              <a:path w="12320" h="8280">
                <a:moveTo>
                  <a:pt x="0" y="0"/>
                </a:moveTo>
                <a:cubicBezTo>
                  <a:pt x="0" y="8280"/>
                  <a:pt x="0" y="8280"/>
                  <a:pt x="0" y="8280"/>
                </a:cubicBezTo>
                <a:cubicBezTo>
                  <a:pt x="12320" y="8280"/>
                  <a:pt x="12320" y="8280"/>
                  <a:pt x="12320" y="8280"/>
                </a:cubicBezTo>
                <a:cubicBezTo>
                  <a:pt x="12320" y="2880"/>
                  <a:pt x="12320" y="2880"/>
                  <a:pt x="12320" y="2880"/>
                </a:cubicBezTo>
                <a:cubicBezTo>
                  <a:pt x="12320" y="1289"/>
                  <a:pt x="11031" y="0"/>
                  <a:pt x="9440" y="0"/>
                </a:cubicBezTo>
                <a:lnTo>
                  <a:pt x="0" y="0"/>
                </a:lnTo>
                <a:close/>
              </a:path>
            </a:pathLst>
          </a:custGeom>
          <a:solidFill>
            <a:schemeClr val="accent1"/>
          </a:solidFill>
          <a:ln w="3175" cap="flat" cmpd="sng" algn="ctr">
            <a:solidFill>
              <a:srgbClr val="42145F"/>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kern="1200">
                <a:solidFill>
                  <a:schemeClr val="tx1"/>
                </a:solidFill>
                <a:latin typeface="Arial" panose="020B0604020202020204" pitchFamily="34" charset="0"/>
                <a:ea typeface="+mn-ea"/>
                <a:cs typeface="+mn-cs"/>
              </a:defRPr>
            </a:lvl1pPr>
            <a:lvl2pPr marL="324000" indent="-162000" algn="l" defTabSz="914400" rtl="0" eaLnBrk="1" latinLnBrk="0" hangingPunct="1">
              <a:lnSpc>
                <a:spcPct val="105000"/>
              </a:lnSpc>
              <a:spcBef>
                <a:spcPts val="900"/>
              </a:spcBef>
              <a:buFont typeface="RijksSansTT ExtraBold" panose="020B0904010101010104" pitchFamily="34" charset="0"/>
              <a:buChar char="-"/>
              <a:defRPr sz="1700" kern="1200" baseline="0">
                <a:solidFill>
                  <a:schemeClr val="tx1"/>
                </a:solidFill>
                <a:latin typeface="+mn-lt"/>
                <a:ea typeface="+mn-ea"/>
                <a:cs typeface="+mn-cs"/>
              </a:defRPr>
            </a:lvl2pPr>
            <a:lvl3pPr marL="486000" indent="-162000" algn="l" defTabSz="914400" rtl="0" eaLnBrk="1" latinLnBrk="0" hangingPunct="1">
              <a:lnSpc>
                <a:spcPct val="105000"/>
              </a:lnSpc>
              <a:spcBef>
                <a:spcPts val="900"/>
              </a:spcBef>
              <a:buFont typeface="RijksSansTT ExtraBold" panose="020B0904010101010104" pitchFamily="34" charset="0"/>
              <a:buChar char="&gt;"/>
              <a:defRPr sz="1700" kern="1200">
                <a:solidFill>
                  <a:schemeClr val="tx1"/>
                </a:solidFill>
                <a:latin typeface="+mn-lt"/>
                <a:ea typeface="+mn-ea"/>
                <a:cs typeface="+mn-cs"/>
              </a:defRPr>
            </a:lvl3pPr>
            <a:lvl4pPr marL="162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4pPr>
            <a:lvl5pPr marL="324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5pPr>
            <a:lvl6pPr marL="486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6pPr>
            <a:lvl7pPr marL="0" indent="0" algn="l" defTabSz="914400" rtl="0" eaLnBrk="1" latinLnBrk="0" hangingPunct="1">
              <a:lnSpc>
                <a:spcPct val="105000"/>
              </a:lnSpc>
              <a:spcBef>
                <a:spcPts val="0"/>
              </a:spcBef>
              <a:buFont typeface="Arial" panose="020B0604020202020204" pitchFamily="34" charset="0"/>
              <a:buNone/>
              <a:defRPr sz="1700" b="0" kern="1200">
                <a:solidFill>
                  <a:schemeClr val="tx1"/>
                </a:solidFill>
                <a:latin typeface="+mn-lt"/>
                <a:ea typeface="+mn-ea"/>
                <a:cs typeface="+mn-cs"/>
              </a:defRPr>
            </a:lvl7pPr>
            <a:lvl8pPr marL="0" indent="0" algn="l" defTabSz="914400" rtl="0" eaLnBrk="1" latinLnBrk="0" hangingPunct="1">
              <a:lnSpc>
                <a:spcPct val="105000"/>
              </a:lnSpc>
              <a:spcBef>
                <a:spcPts val="0"/>
              </a:spcBef>
              <a:buFont typeface="Arial" panose="020B0604020202020204" pitchFamily="34" charset="0"/>
              <a:buNone/>
              <a:defRPr sz="1700" b="1" kern="1200">
                <a:solidFill>
                  <a:schemeClr val="tx1"/>
                </a:solidFill>
                <a:latin typeface="+mj-lt"/>
                <a:ea typeface="+mn-ea"/>
                <a:cs typeface="+mn-cs"/>
              </a:defRPr>
            </a:lvl8pPr>
            <a:lvl9pPr marL="162000" indent="0" algn="l" defTabSz="914400" rtl="0" eaLnBrk="1" latinLnBrk="0" hangingPunct="1">
              <a:lnSpc>
                <a:spcPct val="105000"/>
              </a:lnSpc>
              <a:spcBef>
                <a:spcPts val="0"/>
              </a:spcBef>
              <a:buFont typeface="Arial" panose="020B0604020202020204" pitchFamily="34" charset="0"/>
              <a:buNone/>
              <a:defRPr sz="1700" kern="1200">
                <a:solidFill>
                  <a:schemeClr val="tx1"/>
                </a:solidFill>
                <a:latin typeface="+mn-lt"/>
                <a:ea typeface="+mn-ea"/>
                <a:cs typeface="+mn-cs"/>
              </a:defRPr>
            </a:lvl9pPr>
          </a:lstStyle>
          <a:p>
            <a:pPr lvl="0"/>
            <a:r>
              <a:rPr lang="nl-NL" dirty="0"/>
              <a:t> </a:t>
            </a:r>
          </a:p>
        </p:txBody>
      </p:sp>
      <p:sp>
        <p:nvSpPr>
          <p:cNvPr id="6" name="01_Title 5 (JU-Free)">
            <a:extLst>
              <a:ext uri="{FF2B5EF4-FFF2-40B4-BE49-F238E27FC236}">
                <a16:creationId xmlns:a16="http://schemas.microsoft.com/office/drawing/2014/main" id="{BD877629-0596-3F04-570E-67A8363A2164}"/>
              </a:ext>
            </a:extLst>
          </p:cNvPr>
          <p:cNvSpPr>
            <a:spLocks noGrp="1"/>
          </p:cNvSpPr>
          <p:nvPr>
            <p:ph type="title" hasCustomPrompt="1"/>
          </p:nvPr>
        </p:nvSpPr>
        <p:spPr bwMode="gray">
          <a:xfrm>
            <a:off x="685800" y="4279900"/>
            <a:ext cx="2882900" cy="711200"/>
          </a:xfrm>
        </p:spPr>
        <p:txBody>
          <a:bodyPr/>
          <a:lstStyle>
            <a:lvl1pPr>
              <a:defRPr kumimoji="0" sz="5400" b="1" i="0" u="none" baseline="0">
                <a:solidFill>
                  <a:srgbClr val="FFFFFF"/>
                </a:solidFill>
                <a:latin typeface="RijksSansTT" panose="020B0604020202020204" charset="0"/>
              </a:defRPr>
            </a:lvl1pPr>
          </a:lstStyle>
          <a:p>
            <a:r>
              <a:rPr lang="nl-NL" dirty="0"/>
              <a:t>[Bedankt]</a:t>
            </a:r>
          </a:p>
        </p:txBody>
      </p:sp>
      <p:sp>
        <p:nvSpPr>
          <p:cNvPr id="7" name="02_Picture Placeholder 4[PHJU] (JU-Free)">
            <a:extLst>
              <a:ext uri="{FF2B5EF4-FFF2-40B4-BE49-F238E27FC236}">
                <a16:creationId xmlns:a16="http://schemas.microsoft.com/office/drawing/2014/main" id="{A8343DF8-73EE-5A57-4624-6E8FAF158463}"/>
              </a:ext>
            </a:extLst>
          </p:cNvPr>
          <p:cNvSpPr>
            <a:spLocks noGrp="1"/>
          </p:cNvSpPr>
          <p:nvPr>
            <p:ph type="pic" sz="quarter" idx="10" hasCustomPrompt="1"/>
          </p:nvPr>
        </p:nvSpPr>
        <p:spPr bwMode="gray">
          <a:xfrm>
            <a:off x="228600" y="1143000"/>
            <a:ext cx="11734800" cy="5486400"/>
          </a:xfrm>
          <a:custGeom>
            <a:avLst/>
            <a:gdLst>
              <a:gd name="connsiteX0" fmla="*/ 0 w 11734800"/>
              <a:gd name="connsiteY0" fmla="*/ 0 h 5486400"/>
              <a:gd name="connsiteX1" fmla="*/ 11734800 w 11734800"/>
              <a:gd name="connsiteY1" fmla="*/ 0 h 5486400"/>
              <a:gd name="connsiteX2" fmla="*/ 11734800 w 11734800"/>
              <a:gd name="connsiteY2" fmla="*/ 5486400 h 5486400"/>
              <a:gd name="connsiteX3" fmla="*/ 3911600 w 11734800"/>
              <a:gd name="connsiteY3" fmla="*/ 5486400 h 5486400"/>
              <a:gd name="connsiteX4" fmla="*/ 3911600 w 11734800"/>
              <a:gd name="connsiteY4" fmla="*/ 3771900 h 5486400"/>
              <a:gd name="connsiteX5" fmla="*/ 2997200 w 11734800"/>
              <a:gd name="connsiteY5" fmla="*/ 2857500 h 5486400"/>
              <a:gd name="connsiteX6" fmla="*/ 0 w 11734800"/>
              <a:gd name="connsiteY6" fmla="*/ 28575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4800" h="5486400">
                <a:moveTo>
                  <a:pt x="0" y="0"/>
                </a:moveTo>
                <a:lnTo>
                  <a:pt x="11734800" y="0"/>
                </a:lnTo>
                <a:lnTo>
                  <a:pt x="11734800" y="5486400"/>
                </a:lnTo>
                <a:lnTo>
                  <a:pt x="3911600" y="5486400"/>
                </a:lnTo>
                <a:cubicBezTo>
                  <a:pt x="3911600" y="3771900"/>
                  <a:pt x="3911600" y="3771900"/>
                  <a:pt x="3911600" y="3771900"/>
                </a:cubicBezTo>
                <a:cubicBezTo>
                  <a:pt x="3911600" y="3266758"/>
                  <a:pt x="3502343" y="2857500"/>
                  <a:pt x="2997200" y="2857500"/>
                </a:cubicBezTo>
                <a:lnTo>
                  <a:pt x="0" y="2857500"/>
                </a:lnTo>
                <a:close/>
              </a:path>
            </a:pathLst>
          </a:custGeom>
        </p:spPr>
        <p:txBody>
          <a:bodyPr wrap="square">
            <a:noAutofit/>
          </a:bodyPr>
          <a:lstStyle>
            <a:lvl1pPr marL="0" indent="0">
              <a:buNone/>
              <a:defRPr/>
            </a:lvl1pPr>
          </a:lstStyle>
          <a:p>
            <a:r>
              <a:rPr lang="nl-NL" dirty="0"/>
              <a:t>[Afbeelding]</a:t>
            </a:r>
          </a:p>
        </p:txBody>
      </p:sp>
      <p:sp>
        <p:nvSpPr>
          <p:cNvPr id="8" name="03_Subtitle 6[PHJU] (JU-Free)"/>
          <p:cNvSpPr>
            <a:spLocks noGrp="1"/>
          </p:cNvSpPr>
          <p:nvPr>
            <p:ph type="subTitle" idx="1" hasCustomPrompt="1"/>
          </p:nvPr>
        </p:nvSpPr>
        <p:spPr bwMode="gray">
          <a:xfrm>
            <a:off x="685800" y="5130800"/>
            <a:ext cx="2882900" cy="1092200"/>
          </a:xfrm>
        </p:spPr>
        <p:txBody>
          <a:bodyPr/>
          <a:lstStyle>
            <a:lvl1pPr marL="0" indent="0" algn="l">
              <a:lnSpc>
                <a:spcPct val="105000"/>
              </a:lnSpc>
              <a:spcBef>
                <a:spcPts val="0"/>
              </a:spcBef>
              <a:buFont typeface="Arial" panose="020B0604020202020204" pitchFamily="34" charset="0"/>
              <a:buNone/>
              <a:defRPr sz="17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spTree>
    <p:extLst>
      <p:ext uri="{BB962C8B-B14F-4D97-AF65-F5344CB8AC3E}">
        <p14:creationId xmlns:p14="http://schemas.microsoft.com/office/powerpoint/2010/main" val="1972145698"/>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Einddia+foto oranje]">
    <p:spTree>
      <p:nvGrpSpPr>
        <p:cNvPr id="1" name=""/>
        <p:cNvGrpSpPr/>
        <p:nvPr/>
      </p:nvGrpSpPr>
      <p:grpSpPr>
        <a:xfrm>
          <a:off x="0" y="0"/>
          <a:ext cx="0" cy="0"/>
          <a:chOff x="0" y="0"/>
          <a:chExt cx="0" cy="0"/>
        </a:xfrm>
      </p:grpSpPr>
      <p:sp>
        <p:nvSpPr>
          <p:cNvPr id="3" name="Logo">
            <a:extLst>
              <a:ext uri="{FF2B5EF4-FFF2-40B4-BE49-F238E27FC236}">
                <a16:creationId xmlns:a16="http://schemas.microsoft.com/office/drawing/2014/main" id="{2F56FE63-73A8-385A-AE95-B69D6DEC8887}"/>
              </a:ext>
              <a:ext uri="{C183D7F6-B498-43B3-948B-1728B52AA6E4}">
                <adec:decorative xmlns:adec="http://schemas.microsoft.com/office/drawing/2017/decorative" val="1"/>
              </a:ext>
            </a:extLst>
          </p:cNvPr>
          <p:cNvSpPr>
            <a:spLocks noChangeArrowheads="1"/>
          </p:cNvSpPr>
          <p:nvPr userDrawn="1"/>
        </p:nvSpPr>
        <p:spPr bwMode="gray">
          <a:xfrm>
            <a:off x="5861051" y="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nl-NL" dirty="0"/>
          </a:p>
        </p:txBody>
      </p:sp>
      <p:sp>
        <p:nvSpPr>
          <p:cNvPr id="15" name="Frame 2">
            <a:extLst>
              <a:ext uri="{FF2B5EF4-FFF2-40B4-BE49-F238E27FC236}">
                <a16:creationId xmlns:a16="http://schemas.microsoft.com/office/drawing/2014/main" id="{D2D7FE0D-77DA-CAF6-0C62-4980C0C277A7}"/>
              </a:ext>
              <a:ext uri="{C183D7F6-B498-43B3-948B-1728B52AA6E4}">
                <adec:decorative xmlns:adec="http://schemas.microsoft.com/office/drawing/2017/decorative" val="1"/>
              </a:ext>
            </a:extLst>
          </p:cNvPr>
          <p:cNvSpPr txBox="1">
            <a:spLocks/>
          </p:cNvSpPr>
          <p:nvPr userDrawn="1"/>
        </p:nvSpPr>
        <p:spPr bwMode="gray">
          <a:xfrm>
            <a:off x="228600" y="3992400"/>
            <a:ext cx="3920400" cy="2635200"/>
          </a:xfrm>
          <a:custGeom>
            <a:avLst/>
            <a:gdLst>
              <a:gd name="T0" fmla="*/ 0 w 12320"/>
              <a:gd name="T1" fmla="*/ 0 h 8280"/>
              <a:gd name="T2" fmla="*/ 0 w 12320"/>
              <a:gd name="T3" fmla="*/ 8280 h 8280"/>
              <a:gd name="T4" fmla="*/ 12320 w 12320"/>
              <a:gd name="T5" fmla="*/ 8280 h 8280"/>
              <a:gd name="T6" fmla="*/ 12320 w 12320"/>
              <a:gd name="T7" fmla="*/ 2880 h 8280"/>
              <a:gd name="T8" fmla="*/ 9440 w 12320"/>
              <a:gd name="T9" fmla="*/ 0 h 8280"/>
              <a:gd name="T10" fmla="*/ 0 w 12320"/>
              <a:gd name="T11" fmla="*/ 0 h 8280"/>
            </a:gdLst>
            <a:ahLst/>
            <a:cxnLst>
              <a:cxn ang="0">
                <a:pos x="T0" y="T1"/>
              </a:cxn>
              <a:cxn ang="0">
                <a:pos x="T2" y="T3"/>
              </a:cxn>
              <a:cxn ang="0">
                <a:pos x="T4" y="T5"/>
              </a:cxn>
              <a:cxn ang="0">
                <a:pos x="T6" y="T7"/>
              </a:cxn>
              <a:cxn ang="0">
                <a:pos x="T8" y="T9"/>
              </a:cxn>
              <a:cxn ang="0">
                <a:pos x="T10" y="T11"/>
              </a:cxn>
            </a:cxnLst>
            <a:rect l="0" t="0" r="r" b="b"/>
            <a:pathLst>
              <a:path w="12320" h="8280">
                <a:moveTo>
                  <a:pt x="0" y="0"/>
                </a:moveTo>
                <a:cubicBezTo>
                  <a:pt x="0" y="8280"/>
                  <a:pt x="0" y="8280"/>
                  <a:pt x="0" y="8280"/>
                </a:cubicBezTo>
                <a:cubicBezTo>
                  <a:pt x="12320" y="8280"/>
                  <a:pt x="12320" y="8280"/>
                  <a:pt x="12320" y="8280"/>
                </a:cubicBezTo>
                <a:cubicBezTo>
                  <a:pt x="12320" y="2880"/>
                  <a:pt x="12320" y="2880"/>
                  <a:pt x="12320" y="2880"/>
                </a:cubicBezTo>
                <a:cubicBezTo>
                  <a:pt x="12320" y="1289"/>
                  <a:pt x="11031" y="0"/>
                  <a:pt x="9440" y="0"/>
                </a:cubicBezTo>
                <a:lnTo>
                  <a:pt x="0" y="0"/>
                </a:lnTo>
                <a:close/>
              </a:path>
            </a:pathLst>
          </a:custGeom>
          <a:solidFill>
            <a:srgbClr val="E17000"/>
          </a:solidFill>
          <a:ln w="3175" cap="flat" cmpd="sng" algn="ctr">
            <a:solidFill>
              <a:srgbClr val="E17000"/>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kern="1200">
                <a:solidFill>
                  <a:schemeClr val="tx1"/>
                </a:solidFill>
                <a:latin typeface="Arial" panose="020B0604020202020204" pitchFamily="34" charset="0"/>
                <a:ea typeface="+mn-ea"/>
                <a:cs typeface="+mn-cs"/>
              </a:defRPr>
            </a:lvl1pPr>
            <a:lvl2pPr marL="324000" indent="-162000" algn="l" defTabSz="914400" rtl="0" eaLnBrk="1" latinLnBrk="0" hangingPunct="1">
              <a:lnSpc>
                <a:spcPct val="105000"/>
              </a:lnSpc>
              <a:spcBef>
                <a:spcPts val="900"/>
              </a:spcBef>
              <a:buFont typeface="RijksSansTT ExtraBold" panose="020B0904010101010104" pitchFamily="34" charset="0"/>
              <a:buChar char="-"/>
              <a:defRPr sz="1700" kern="1200" baseline="0">
                <a:solidFill>
                  <a:schemeClr val="tx1"/>
                </a:solidFill>
                <a:latin typeface="+mn-lt"/>
                <a:ea typeface="+mn-ea"/>
                <a:cs typeface="+mn-cs"/>
              </a:defRPr>
            </a:lvl2pPr>
            <a:lvl3pPr marL="486000" indent="-162000" algn="l" defTabSz="914400" rtl="0" eaLnBrk="1" latinLnBrk="0" hangingPunct="1">
              <a:lnSpc>
                <a:spcPct val="105000"/>
              </a:lnSpc>
              <a:spcBef>
                <a:spcPts val="900"/>
              </a:spcBef>
              <a:buFont typeface="RijksSansTT ExtraBold" panose="020B0904010101010104" pitchFamily="34" charset="0"/>
              <a:buChar char="&gt;"/>
              <a:defRPr sz="1700" kern="1200">
                <a:solidFill>
                  <a:schemeClr val="tx1"/>
                </a:solidFill>
                <a:latin typeface="+mn-lt"/>
                <a:ea typeface="+mn-ea"/>
                <a:cs typeface="+mn-cs"/>
              </a:defRPr>
            </a:lvl3pPr>
            <a:lvl4pPr marL="162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4pPr>
            <a:lvl5pPr marL="324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5pPr>
            <a:lvl6pPr marL="486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6pPr>
            <a:lvl7pPr marL="0" indent="0" algn="l" defTabSz="914400" rtl="0" eaLnBrk="1" latinLnBrk="0" hangingPunct="1">
              <a:lnSpc>
                <a:spcPct val="105000"/>
              </a:lnSpc>
              <a:spcBef>
                <a:spcPts val="0"/>
              </a:spcBef>
              <a:buFont typeface="Arial" panose="020B0604020202020204" pitchFamily="34" charset="0"/>
              <a:buNone/>
              <a:defRPr sz="1700" b="0" kern="1200">
                <a:solidFill>
                  <a:schemeClr val="tx1"/>
                </a:solidFill>
                <a:latin typeface="+mn-lt"/>
                <a:ea typeface="+mn-ea"/>
                <a:cs typeface="+mn-cs"/>
              </a:defRPr>
            </a:lvl7pPr>
            <a:lvl8pPr marL="0" indent="0" algn="l" defTabSz="914400" rtl="0" eaLnBrk="1" latinLnBrk="0" hangingPunct="1">
              <a:lnSpc>
                <a:spcPct val="105000"/>
              </a:lnSpc>
              <a:spcBef>
                <a:spcPts val="0"/>
              </a:spcBef>
              <a:buFont typeface="Arial" panose="020B0604020202020204" pitchFamily="34" charset="0"/>
              <a:buNone/>
              <a:defRPr sz="1700" b="1" kern="1200">
                <a:solidFill>
                  <a:schemeClr val="tx1"/>
                </a:solidFill>
                <a:latin typeface="+mj-lt"/>
                <a:ea typeface="+mn-ea"/>
                <a:cs typeface="+mn-cs"/>
              </a:defRPr>
            </a:lvl8pPr>
            <a:lvl9pPr marL="162000" indent="0" algn="l" defTabSz="914400" rtl="0" eaLnBrk="1" latinLnBrk="0" hangingPunct="1">
              <a:lnSpc>
                <a:spcPct val="105000"/>
              </a:lnSpc>
              <a:spcBef>
                <a:spcPts val="0"/>
              </a:spcBef>
              <a:buFont typeface="Arial" panose="020B0604020202020204" pitchFamily="34" charset="0"/>
              <a:buNone/>
              <a:defRPr sz="1700" kern="1200">
                <a:solidFill>
                  <a:schemeClr val="tx1"/>
                </a:solidFill>
                <a:latin typeface="+mn-lt"/>
                <a:ea typeface="+mn-ea"/>
                <a:cs typeface="+mn-cs"/>
              </a:defRPr>
            </a:lvl9pPr>
          </a:lstStyle>
          <a:p>
            <a:pPr lvl="0"/>
            <a:r>
              <a:rPr lang="nl-NL" dirty="0"/>
              <a:t> </a:t>
            </a:r>
          </a:p>
        </p:txBody>
      </p:sp>
      <p:sp>
        <p:nvSpPr>
          <p:cNvPr id="6" name="01_Title 5 (JU-Free)">
            <a:extLst>
              <a:ext uri="{FF2B5EF4-FFF2-40B4-BE49-F238E27FC236}">
                <a16:creationId xmlns:a16="http://schemas.microsoft.com/office/drawing/2014/main" id="{BD877629-0596-3F04-570E-67A8363A2164}"/>
              </a:ext>
            </a:extLst>
          </p:cNvPr>
          <p:cNvSpPr>
            <a:spLocks noGrp="1"/>
          </p:cNvSpPr>
          <p:nvPr>
            <p:ph type="title" hasCustomPrompt="1"/>
          </p:nvPr>
        </p:nvSpPr>
        <p:spPr bwMode="gray">
          <a:xfrm>
            <a:off x="685800" y="4279900"/>
            <a:ext cx="2882900" cy="711200"/>
          </a:xfrm>
        </p:spPr>
        <p:txBody>
          <a:bodyPr/>
          <a:lstStyle>
            <a:lvl1pPr>
              <a:defRPr kumimoji="0" sz="5400" b="1" i="0" u="none" baseline="0">
                <a:solidFill>
                  <a:srgbClr val="FFFFFF"/>
                </a:solidFill>
                <a:latin typeface="RijksSansTT" panose="020B0604020202020204" charset="0"/>
              </a:defRPr>
            </a:lvl1pPr>
          </a:lstStyle>
          <a:p>
            <a:r>
              <a:rPr lang="nl-NL" dirty="0"/>
              <a:t>[Bedankt]</a:t>
            </a:r>
          </a:p>
        </p:txBody>
      </p:sp>
      <p:sp>
        <p:nvSpPr>
          <p:cNvPr id="7" name="02_Picture Placeholder 4[PHJU] (JU-Free)">
            <a:extLst>
              <a:ext uri="{FF2B5EF4-FFF2-40B4-BE49-F238E27FC236}">
                <a16:creationId xmlns:a16="http://schemas.microsoft.com/office/drawing/2014/main" id="{A8343DF8-73EE-5A57-4624-6E8FAF158463}"/>
              </a:ext>
            </a:extLst>
          </p:cNvPr>
          <p:cNvSpPr>
            <a:spLocks noGrp="1"/>
          </p:cNvSpPr>
          <p:nvPr>
            <p:ph type="pic" sz="quarter" idx="10" hasCustomPrompt="1"/>
          </p:nvPr>
        </p:nvSpPr>
        <p:spPr bwMode="gray">
          <a:xfrm>
            <a:off x="228600" y="1143000"/>
            <a:ext cx="11734800" cy="5486400"/>
          </a:xfrm>
          <a:custGeom>
            <a:avLst/>
            <a:gdLst>
              <a:gd name="connsiteX0" fmla="*/ 0 w 11734800"/>
              <a:gd name="connsiteY0" fmla="*/ 0 h 5486400"/>
              <a:gd name="connsiteX1" fmla="*/ 11734800 w 11734800"/>
              <a:gd name="connsiteY1" fmla="*/ 0 h 5486400"/>
              <a:gd name="connsiteX2" fmla="*/ 11734800 w 11734800"/>
              <a:gd name="connsiteY2" fmla="*/ 5486400 h 5486400"/>
              <a:gd name="connsiteX3" fmla="*/ 3911600 w 11734800"/>
              <a:gd name="connsiteY3" fmla="*/ 5486400 h 5486400"/>
              <a:gd name="connsiteX4" fmla="*/ 3911600 w 11734800"/>
              <a:gd name="connsiteY4" fmla="*/ 3771900 h 5486400"/>
              <a:gd name="connsiteX5" fmla="*/ 2997200 w 11734800"/>
              <a:gd name="connsiteY5" fmla="*/ 2857500 h 5486400"/>
              <a:gd name="connsiteX6" fmla="*/ 0 w 11734800"/>
              <a:gd name="connsiteY6" fmla="*/ 28575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4800" h="5486400">
                <a:moveTo>
                  <a:pt x="0" y="0"/>
                </a:moveTo>
                <a:lnTo>
                  <a:pt x="11734800" y="0"/>
                </a:lnTo>
                <a:lnTo>
                  <a:pt x="11734800" y="5486400"/>
                </a:lnTo>
                <a:lnTo>
                  <a:pt x="3911600" y="5486400"/>
                </a:lnTo>
                <a:cubicBezTo>
                  <a:pt x="3911600" y="3771900"/>
                  <a:pt x="3911600" y="3771900"/>
                  <a:pt x="3911600" y="3771900"/>
                </a:cubicBezTo>
                <a:cubicBezTo>
                  <a:pt x="3911600" y="3266758"/>
                  <a:pt x="3502343" y="2857500"/>
                  <a:pt x="2997200" y="2857500"/>
                </a:cubicBezTo>
                <a:lnTo>
                  <a:pt x="0" y="2857500"/>
                </a:lnTo>
                <a:close/>
              </a:path>
            </a:pathLst>
          </a:custGeom>
        </p:spPr>
        <p:txBody>
          <a:bodyPr wrap="square">
            <a:noAutofit/>
          </a:bodyPr>
          <a:lstStyle>
            <a:lvl1pPr marL="0" indent="0">
              <a:buNone/>
              <a:defRPr/>
            </a:lvl1pPr>
          </a:lstStyle>
          <a:p>
            <a:r>
              <a:rPr lang="nl-NL" dirty="0"/>
              <a:t>[Afbeelding]</a:t>
            </a:r>
          </a:p>
        </p:txBody>
      </p:sp>
      <p:sp>
        <p:nvSpPr>
          <p:cNvPr id="8" name="03_Subtitle 6[PHJU] (JU-Free)"/>
          <p:cNvSpPr>
            <a:spLocks noGrp="1"/>
          </p:cNvSpPr>
          <p:nvPr>
            <p:ph type="subTitle" idx="1" hasCustomPrompt="1"/>
          </p:nvPr>
        </p:nvSpPr>
        <p:spPr bwMode="gray">
          <a:xfrm>
            <a:off x="685800" y="5130800"/>
            <a:ext cx="2882900" cy="1092200"/>
          </a:xfrm>
        </p:spPr>
        <p:txBody>
          <a:bodyPr/>
          <a:lstStyle>
            <a:lvl1pPr marL="0" indent="0" algn="l">
              <a:lnSpc>
                <a:spcPct val="105000"/>
              </a:lnSpc>
              <a:spcBef>
                <a:spcPts val="0"/>
              </a:spcBef>
              <a:buFont typeface="Arial" panose="020B0604020202020204" pitchFamily="34" charset="0"/>
              <a:buNone/>
              <a:defRPr sz="17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spTree>
    <p:extLst>
      <p:ext uri="{BB962C8B-B14F-4D97-AF65-F5344CB8AC3E}">
        <p14:creationId xmlns:p14="http://schemas.microsoft.com/office/powerpoint/2010/main" val="2243328465"/>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Einddia+foto roze]">
    <p:spTree>
      <p:nvGrpSpPr>
        <p:cNvPr id="1" name=""/>
        <p:cNvGrpSpPr/>
        <p:nvPr/>
      </p:nvGrpSpPr>
      <p:grpSpPr>
        <a:xfrm>
          <a:off x="0" y="0"/>
          <a:ext cx="0" cy="0"/>
          <a:chOff x="0" y="0"/>
          <a:chExt cx="0" cy="0"/>
        </a:xfrm>
      </p:grpSpPr>
      <p:sp>
        <p:nvSpPr>
          <p:cNvPr id="3" name="Logo">
            <a:extLst>
              <a:ext uri="{FF2B5EF4-FFF2-40B4-BE49-F238E27FC236}">
                <a16:creationId xmlns:a16="http://schemas.microsoft.com/office/drawing/2014/main" id="{2F56FE63-73A8-385A-AE95-B69D6DEC8887}"/>
              </a:ext>
              <a:ext uri="{C183D7F6-B498-43B3-948B-1728B52AA6E4}">
                <adec:decorative xmlns:adec="http://schemas.microsoft.com/office/drawing/2017/decorative" val="1"/>
              </a:ext>
            </a:extLst>
          </p:cNvPr>
          <p:cNvSpPr>
            <a:spLocks noChangeArrowheads="1"/>
          </p:cNvSpPr>
          <p:nvPr userDrawn="1"/>
        </p:nvSpPr>
        <p:spPr bwMode="gray">
          <a:xfrm>
            <a:off x="5861051" y="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nl-NL" dirty="0"/>
          </a:p>
        </p:txBody>
      </p:sp>
      <p:sp>
        <p:nvSpPr>
          <p:cNvPr id="15" name="Frame 2">
            <a:extLst>
              <a:ext uri="{FF2B5EF4-FFF2-40B4-BE49-F238E27FC236}">
                <a16:creationId xmlns:a16="http://schemas.microsoft.com/office/drawing/2014/main" id="{D2D7FE0D-77DA-CAF6-0C62-4980C0C277A7}"/>
              </a:ext>
              <a:ext uri="{C183D7F6-B498-43B3-948B-1728B52AA6E4}">
                <adec:decorative xmlns:adec="http://schemas.microsoft.com/office/drawing/2017/decorative" val="1"/>
              </a:ext>
            </a:extLst>
          </p:cNvPr>
          <p:cNvSpPr txBox="1">
            <a:spLocks/>
          </p:cNvSpPr>
          <p:nvPr userDrawn="1"/>
        </p:nvSpPr>
        <p:spPr bwMode="gray">
          <a:xfrm>
            <a:off x="228600" y="3992400"/>
            <a:ext cx="3920400" cy="2635200"/>
          </a:xfrm>
          <a:custGeom>
            <a:avLst/>
            <a:gdLst>
              <a:gd name="T0" fmla="*/ 0 w 12320"/>
              <a:gd name="T1" fmla="*/ 0 h 8280"/>
              <a:gd name="T2" fmla="*/ 0 w 12320"/>
              <a:gd name="T3" fmla="*/ 8280 h 8280"/>
              <a:gd name="T4" fmla="*/ 12320 w 12320"/>
              <a:gd name="T5" fmla="*/ 8280 h 8280"/>
              <a:gd name="T6" fmla="*/ 12320 w 12320"/>
              <a:gd name="T7" fmla="*/ 2880 h 8280"/>
              <a:gd name="T8" fmla="*/ 9440 w 12320"/>
              <a:gd name="T9" fmla="*/ 0 h 8280"/>
              <a:gd name="T10" fmla="*/ 0 w 12320"/>
              <a:gd name="T11" fmla="*/ 0 h 8280"/>
            </a:gdLst>
            <a:ahLst/>
            <a:cxnLst>
              <a:cxn ang="0">
                <a:pos x="T0" y="T1"/>
              </a:cxn>
              <a:cxn ang="0">
                <a:pos x="T2" y="T3"/>
              </a:cxn>
              <a:cxn ang="0">
                <a:pos x="T4" y="T5"/>
              </a:cxn>
              <a:cxn ang="0">
                <a:pos x="T6" y="T7"/>
              </a:cxn>
              <a:cxn ang="0">
                <a:pos x="T8" y="T9"/>
              </a:cxn>
              <a:cxn ang="0">
                <a:pos x="T10" y="T11"/>
              </a:cxn>
            </a:cxnLst>
            <a:rect l="0" t="0" r="r" b="b"/>
            <a:pathLst>
              <a:path w="12320" h="8280">
                <a:moveTo>
                  <a:pt x="0" y="0"/>
                </a:moveTo>
                <a:cubicBezTo>
                  <a:pt x="0" y="8280"/>
                  <a:pt x="0" y="8280"/>
                  <a:pt x="0" y="8280"/>
                </a:cubicBezTo>
                <a:cubicBezTo>
                  <a:pt x="12320" y="8280"/>
                  <a:pt x="12320" y="8280"/>
                  <a:pt x="12320" y="8280"/>
                </a:cubicBezTo>
                <a:cubicBezTo>
                  <a:pt x="12320" y="2880"/>
                  <a:pt x="12320" y="2880"/>
                  <a:pt x="12320" y="2880"/>
                </a:cubicBezTo>
                <a:cubicBezTo>
                  <a:pt x="12320" y="1289"/>
                  <a:pt x="11031" y="0"/>
                  <a:pt x="9440" y="0"/>
                </a:cubicBezTo>
                <a:lnTo>
                  <a:pt x="0" y="0"/>
                </a:lnTo>
                <a:close/>
              </a:path>
            </a:pathLst>
          </a:custGeom>
          <a:solidFill>
            <a:srgbClr val="F092CD"/>
          </a:solidFill>
          <a:ln w="3175" cap="flat" cmpd="sng" algn="ctr">
            <a:solidFill>
              <a:srgbClr val="F092CD"/>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kern="1200">
                <a:solidFill>
                  <a:schemeClr val="tx1"/>
                </a:solidFill>
                <a:latin typeface="Arial" panose="020B0604020202020204" pitchFamily="34" charset="0"/>
                <a:ea typeface="+mn-ea"/>
                <a:cs typeface="+mn-cs"/>
              </a:defRPr>
            </a:lvl1pPr>
            <a:lvl2pPr marL="324000" indent="-162000" algn="l" defTabSz="914400" rtl="0" eaLnBrk="1" latinLnBrk="0" hangingPunct="1">
              <a:lnSpc>
                <a:spcPct val="105000"/>
              </a:lnSpc>
              <a:spcBef>
                <a:spcPts val="900"/>
              </a:spcBef>
              <a:buFont typeface="RijksSansTT ExtraBold" panose="020B0904010101010104" pitchFamily="34" charset="0"/>
              <a:buChar char="-"/>
              <a:defRPr sz="1700" kern="1200" baseline="0">
                <a:solidFill>
                  <a:schemeClr val="tx1"/>
                </a:solidFill>
                <a:latin typeface="+mn-lt"/>
                <a:ea typeface="+mn-ea"/>
                <a:cs typeface="+mn-cs"/>
              </a:defRPr>
            </a:lvl2pPr>
            <a:lvl3pPr marL="486000" indent="-162000" algn="l" defTabSz="914400" rtl="0" eaLnBrk="1" latinLnBrk="0" hangingPunct="1">
              <a:lnSpc>
                <a:spcPct val="105000"/>
              </a:lnSpc>
              <a:spcBef>
                <a:spcPts val="900"/>
              </a:spcBef>
              <a:buFont typeface="RijksSansTT ExtraBold" panose="020B0904010101010104" pitchFamily="34" charset="0"/>
              <a:buChar char="&gt;"/>
              <a:defRPr sz="1700" kern="1200">
                <a:solidFill>
                  <a:schemeClr val="tx1"/>
                </a:solidFill>
                <a:latin typeface="+mn-lt"/>
                <a:ea typeface="+mn-ea"/>
                <a:cs typeface="+mn-cs"/>
              </a:defRPr>
            </a:lvl3pPr>
            <a:lvl4pPr marL="162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4pPr>
            <a:lvl5pPr marL="324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5pPr>
            <a:lvl6pPr marL="486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6pPr>
            <a:lvl7pPr marL="0" indent="0" algn="l" defTabSz="914400" rtl="0" eaLnBrk="1" latinLnBrk="0" hangingPunct="1">
              <a:lnSpc>
                <a:spcPct val="105000"/>
              </a:lnSpc>
              <a:spcBef>
                <a:spcPts val="0"/>
              </a:spcBef>
              <a:buFont typeface="Arial" panose="020B0604020202020204" pitchFamily="34" charset="0"/>
              <a:buNone/>
              <a:defRPr sz="1700" b="0" kern="1200">
                <a:solidFill>
                  <a:schemeClr val="tx1"/>
                </a:solidFill>
                <a:latin typeface="+mn-lt"/>
                <a:ea typeface="+mn-ea"/>
                <a:cs typeface="+mn-cs"/>
              </a:defRPr>
            </a:lvl7pPr>
            <a:lvl8pPr marL="0" indent="0" algn="l" defTabSz="914400" rtl="0" eaLnBrk="1" latinLnBrk="0" hangingPunct="1">
              <a:lnSpc>
                <a:spcPct val="105000"/>
              </a:lnSpc>
              <a:spcBef>
                <a:spcPts val="0"/>
              </a:spcBef>
              <a:buFont typeface="Arial" panose="020B0604020202020204" pitchFamily="34" charset="0"/>
              <a:buNone/>
              <a:defRPr sz="1700" b="1" kern="1200">
                <a:solidFill>
                  <a:schemeClr val="tx1"/>
                </a:solidFill>
                <a:latin typeface="+mj-lt"/>
                <a:ea typeface="+mn-ea"/>
                <a:cs typeface="+mn-cs"/>
              </a:defRPr>
            </a:lvl8pPr>
            <a:lvl9pPr marL="162000" indent="0" algn="l" defTabSz="914400" rtl="0" eaLnBrk="1" latinLnBrk="0" hangingPunct="1">
              <a:lnSpc>
                <a:spcPct val="105000"/>
              </a:lnSpc>
              <a:spcBef>
                <a:spcPts val="0"/>
              </a:spcBef>
              <a:buFont typeface="Arial" panose="020B0604020202020204" pitchFamily="34" charset="0"/>
              <a:buNone/>
              <a:defRPr sz="1700" kern="1200">
                <a:solidFill>
                  <a:schemeClr val="tx1"/>
                </a:solidFill>
                <a:latin typeface="+mn-lt"/>
                <a:ea typeface="+mn-ea"/>
                <a:cs typeface="+mn-cs"/>
              </a:defRPr>
            </a:lvl9pPr>
          </a:lstStyle>
          <a:p>
            <a:pPr lvl="0"/>
            <a:r>
              <a:rPr lang="nl-NL" dirty="0"/>
              <a:t> </a:t>
            </a:r>
          </a:p>
        </p:txBody>
      </p:sp>
      <p:sp>
        <p:nvSpPr>
          <p:cNvPr id="6" name="01_Title 5 (JU-Free)">
            <a:extLst>
              <a:ext uri="{FF2B5EF4-FFF2-40B4-BE49-F238E27FC236}">
                <a16:creationId xmlns:a16="http://schemas.microsoft.com/office/drawing/2014/main" id="{BD877629-0596-3F04-570E-67A8363A2164}"/>
              </a:ext>
            </a:extLst>
          </p:cNvPr>
          <p:cNvSpPr>
            <a:spLocks noGrp="1"/>
          </p:cNvSpPr>
          <p:nvPr>
            <p:ph type="title" hasCustomPrompt="1"/>
          </p:nvPr>
        </p:nvSpPr>
        <p:spPr bwMode="gray">
          <a:xfrm>
            <a:off x="685800" y="4279900"/>
            <a:ext cx="2882900" cy="711200"/>
          </a:xfrm>
        </p:spPr>
        <p:txBody>
          <a:bodyPr/>
          <a:lstStyle>
            <a:lvl1pPr>
              <a:defRPr kumimoji="0" sz="5400" b="1" i="0" u="none" baseline="0">
                <a:solidFill>
                  <a:srgbClr val="42145F"/>
                </a:solidFill>
                <a:latin typeface="RijksSansTT" panose="020B0604020202020204" charset="0"/>
              </a:defRPr>
            </a:lvl1pPr>
          </a:lstStyle>
          <a:p>
            <a:r>
              <a:rPr lang="nl-NL" dirty="0"/>
              <a:t>[Bedankt]</a:t>
            </a:r>
          </a:p>
        </p:txBody>
      </p:sp>
      <p:sp>
        <p:nvSpPr>
          <p:cNvPr id="7" name="02_Picture Placeholder 4[PHJU] (JU-Free)">
            <a:extLst>
              <a:ext uri="{FF2B5EF4-FFF2-40B4-BE49-F238E27FC236}">
                <a16:creationId xmlns:a16="http://schemas.microsoft.com/office/drawing/2014/main" id="{A8343DF8-73EE-5A57-4624-6E8FAF158463}"/>
              </a:ext>
            </a:extLst>
          </p:cNvPr>
          <p:cNvSpPr>
            <a:spLocks noGrp="1"/>
          </p:cNvSpPr>
          <p:nvPr>
            <p:ph type="pic" sz="quarter" idx="10" hasCustomPrompt="1"/>
          </p:nvPr>
        </p:nvSpPr>
        <p:spPr bwMode="gray">
          <a:xfrm>
            <a:off x="228600" y="1143000"/>
            <a:ext cx="11734800" cy="5486400"/>
          </a:xfrm>
          <a:custGeom>
            <a:avLst/>
            <a:gdLst>
              <a:gd name="connsiteX0" fmla="*/ 0 w 11734800"/>
              <a:gd name="connsiteY0" fmla="*/ 0 h 5486400"/>
              <a:gd name="connsiteX1" fmla="*/ 11734800 w 11734800"/>
              <a:gd name="connsiteY1" fmla="*/ 0 h 5486400"/>
              <a:gd name="connsiteX2" fmla="*/ 11734800 w 11734800"/>
              <a:gd name="connsiteY2" fmla="*/ 5486400 h 5486400"/>
              <a:gd name="connsiteX3" fmla="*/ 3911600 w 11734800"/>
              <a:gd name="connsiteY3" fmla="*/ 5486400 h 5486400"/>
              <a:gd name="connsiteX4" fmla="*/ 3911600 w 11734800"/>
              <a:gd name="connsiteY4" fmla="*/ 3771900 h 5486400"/>
              <a:gd name="connsiteX5" fmla="*/ 2997200 w 11734800"/>
              <a:gd name="connsiteY5" fmla="*/ 2857500 h 5486400"/>
              <a:gd name="connsiteX6" fmla="*/ 0 w 11734800"/>
              <a:gd name="connsiteY6" fmla="*/ 28575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4800" h="5486400">
                <a:moveTo>
                  <a:pt x="0" y="0"/>
                </a:moveTo>
                <a:lnTo>
                  <a:pt x="11734800" y="0"/>
                </a:lnTo>
                <a:lnTo>
                  <a:pt x="11734800" y="5486400"/>
                </a:lnTo>
                <a:lnTo>
                  <a:pt x="3911600" y="5486400"/>
                </a:lnTo>
                <a:cubicBezTo>
                  <a:pt x="3911600" y="3771900"/>
                  <a:pt x="3911600" y="3771900"/>
                  <a:pt x="3911600" y="3771900"/>
                </a:cubicBezTo>
                <a:cubicBezTo>
                  <a:pt x="3911600" y="3266758"/>
                  <a:pt x="3502343" y="2857500"/>
                  <a:pt x="2997200" y="2857500"/>
                </a:cubicBezTo>
                <a:lnTo>
                  <a:pt x="0" y="2857500"/>
                </a:lnTo>
                <a:close/>
              </a:path>
            </a:pathLst>
          </a:custGeom>
        </p:spPr>
        <p:txBody>
          <a:bodyPr wrap="square">
            <a:noAutofit/>
          </a:bodyPr>
          <a:lstStyle>
            <a:lvl1pPr marL="0" indent="0">
              <a:buNone/>
              <a:defRPr/>
            </a:lvl1pPr>
          </a:lstStyle>
          <a:p>
            <a:r>
              <a:rPr lang="nl-NL" dirty="0"/>
              <a:t>[Afbeelding]</a:t>
            </a:r>
          </a:p>
        </p:txBody>
      </p:sp>
      <p:sp>
        <p:nvSpPr>
          <p:cNvPr id="8" name="03_Subtitle 6[PHJU] (JU-Free)"/>
          <p:cNvSpPr>
            <a:spLocks noGrp="1"/>
          </p:cNvSpPr>
          <p:nvPr>
            <p:ph type="subTitle" idx="1" hasCustomPrompt="1"/>
          </p:nvPr>
        </p:nvSpPr>
        <p:spPr bwMode="gray">
          <a:xfrm>
            <a:off x="685800" y="5130800"/>
            <a:ext cx="2882900" cy="1092200"/>
          </a:xfrm>
        </p:spPr>
        <p:txBody>
          <a:bodyPr/>
          <a:lstStyle>
            <a:lvl1pPr marL="0" indent="0" algn="l">
              <a:lnSpc>
                <a:spcPct val="105000"/>
              </a:lnSpc>
              <a:spcBef>
                <a:spcPts val="0"/>
              </a:spcBef>
              <a:buFont typeface="Arial" panose="020B0604020202020204" pitchFamily="34" charset="0"/>
              <a:buNone/>
              <a:defRPr sz="1700">
                <a:solidFill>
                  <a:srgbClr val="4214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spTree>
    <p:extLst>
      <p:ext uri="{BB962C8B-B14F-4D97-AF65-F5344CB8AC3E}">
        <p14:creationId xmlns:p14="http://schemas.microsoft.com/office/powerpoint/2010/main" val="1840784863"/>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Einddia+foto donkerblauw]">
    <p:spTree>
      <p:nvGrpSpPr>
        <p:cNvPr id="1" name=""/>
        <p:cNvGrpSpPr/>
        <p:nvPr/>
      </p:nvGrpSpPr>
      <p:grpSpPr>
        <a:xfrm>
          <a:off x="0" y="0"/>
          <a:ext cx="0" cy="0"/>
          <a:chOff x="0" y="0"/>
          <a:chExt cx="0" cy="0"/>
        </a:xfrm>
      </p:grpSpPr>
      <p:sp>
        <p:nvSpPr>
          <p:cNvPr id="3" name="Logo">
            <a:extLst>
              <a:ext uri="{FF2B5EF4-FFF2-40B4-BE49-F238E27FC236}">
                <a16:creationId xmlns:a16="http://schemas.microsoft.com/office/drawing/2014/main" id="{2F56FE63-73A8-385A-AE95-B69D6DEC8887}"/>
              </a:ext>
              <a:ext uri="{C183D7F6-B498-43B3-948B-1728B52AA6E4}">
                <adec:decorative xmlns:adec="http://schemas.microsoft.com/office/drawing/2017/decorative" val="1"/>
              </a:ext>
            </a:extLst>
          </p:cNvPr>
          <p:cNvSpPr>
            <a:spLocks noChangeArrowheads="1"/>
          </p:cNvSpPr>
          <p:nvPr userDrawn="1"/>
        </p:nvSpPr>
        <p:spPr bwMode="gray">
          <a:xfrm>
            <a:off x="5861051" y="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nl-NL" dirty="0"/>
          </a:p>
        </p:txBody>
      </p:sp>
      <p:sp>
        <p:nvSpPr>
          <p:cNvPr id="15" name="Frame 2">
            <a:extLst>
              <a:ext uri="{FF2B5EF4-FFF2-40B4-BE49-F238E27FC236}">
                <a16:creationId xmlns:a16="http://schemas.microsoft.com/office/drawing/2014/main" id="{D2D7FE0D-77DA-CAF6-0C62-4980C0C277A7}"/>
              </a:ext>
              <a:ext uri="{C183D7F6-B498-43B3-948B-1728B52AA6E4}">
                <adec:decorative xmlns:adec="http://schemas.microsoft.com/office/drawing/2017/decorative" val="1"/>
              </a:ext>
            </a:extLst>
          </p:cNvPr>
          <p:cNvSpPr txBox="1">
            <a:spLocks/>
          </p:cNvSpPr>
          <p:nvPr userDrawn="1"/>
        </p:nvSpPr>
        <p:spPr bwMode="gray">
          <a:xfrm>
            <a:off x="228600" y="3992400"/>
            <a:ext cx="3920400" cy="2635200"/>
          </a:xfrm>
          <a:custGeom>
            <a:avLst/>
            <a:gdLst>
              <a:gd name="T0" fmla="*/ 0 w 12320"/>
              <a:gd name="T1" fmla="*/ 0 h 8280"/>
              <a:gd name="T2" fmla="*/ 0 w 12320"/>
              <a:gd name="T3" fmla="*/ 8280 h 8280"/>
              <a:gd name="T4" fmla="*/ 12320 w 12320"/>
              <a:gd name="T5" fmla="*/ 8280 h 8280"/>
              <a:gd name="T6" fmla="*/ 12320 w 12320"/>
              <a:gd name="T7" fmla="*/ 2880 h 8280"/>
              <a:gd name="T8" fmla="*/ 9440 w 12320"/>
              <a:gd name="T9" fmla="*/ 0 h 8280"/>
              <a:gd name="T10" fmla="*/ 0 w 12320"/>
              <a:gd name="T11" fmla="*/ 0 h 8280"/>
            </a:gdLst>
            <a:ahLst/>
            <a:cxnLst>
              <a:cxn ang="0">
                <a:pos x="T0" y="T1"/>
              </a:cxn>
              <a:cxn ang="0">
                <a:pos x="T2" y="T3"/>
              </a:cxn>
              <a:cxn ang="0">
                <a:pos x="T4" y="T5"/>
              </a:cxn>
              <a:cxn ang="0">
                <a:pos x="T6" y="T7"/>
              </a:cxn>
              <a:cxn ang="0">
                <a:pos x="T8" y="T9"/>
              </a:cxn>
              <a:cxn ang="0">
                <a:pos x="T10" y="T11"/>
              </a:cxn>
            </a:cxnLst>
            <a:rect l="0" t="0" r="r" b="b"/>
            <a:pathLst>
              <a:path w="12320" h="8280">
                <a:moveTo>
                  <a:pt x="0" y="0"/>
                </a:moveTo>
                <a:cubicBezTo>
                  <a:pt x="0" y="8280"/>
                  <a:pt x="0" y="8280"/>
                  <a:pt x="0" y="8280"/>
                </a:cubicBezTo>
                <a:cubicBezTo>
                  <a:pt x="12320" y="8280"/>
                  <a:pt x="12320" y="8280"/>
                  <a:pt x="12320" y="8280"/>
                </a:cubicBezTo>
                <a:cubicBezTo>
                  <a:pt x="12320" y="2880"/>
                  <a:pt x="12320" y="2880"/>
                  <a:pt x="12320" y="2880"/>
                </a:cubicBezTo>
                <a:cubicBezTo>
                  <a:pt x="12320" y="1289"/>
                  <a:pt x="11031" y="0"/>
                  <a:pt x="9440" y="0"/>
                </a:cubicBezTo>
                <a:lnTo>
                  <a:pt x="0" y="0"/>
                </a:lnTo>
                <a:close/>
              </a:path>
            </a:pathLst>
          </a:custGeom>
          <a:solidFill>
            <a:srgbClr val="01689B"/>
          </a:solidFill>
          <a:ln w="3175" cap="flat" cmpd="sng" algn="ctr">
            <a:solidFill>
              <a:srgbClr val="01689B"/>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90000"/>
              </a:lnSpc>
              <a:spcBef>
                <a:spcPts val="1000"/>
              </a:spcBef>
              <a:buFontTx/>
              <a:buNone/>
              <a:defRPr sz="330" kern="1200">
                <a:solidFill>
                  <a:schemeClr val="tx1"/>
                </a:solidFill>
                <a:latin typeface="Arial" panose="020B0604020202020204" pitchFamily="34" charset="0"/>
                <a:ea typeface="+mn-ea"/>
                <a:cs typeface="+mn-cs"/>
              </a:defRPr>
            </a:lvl1pPr>
            <a:lvl2pPr marL="324000" indent="-162000" algn="l" defTabSz="914400" rtl="0" eaLnBrk="1" latinLnBrk="0" hangingPunct="1">
              <a:lnSpc>
                <a:spcPct val="105000"/>
              </a:lnSpc>
              <a:spcBef>
                <a:spcPts val="900"/>
              </a:spcBef>
              <a:buFont typeface="RijksSansTT ExtraBold" panose="020B0904010101010104" pitchFamily="34" charset="0"/>
              <a:buChar char="-"/>
              <a:defRPr sz="1700" kern="1200" baseline="0">
                <a:solidFill>
                  <a:schemeClr val="tx1"/>
                </a:solidFill>
                <a:latin typeface="+mn-lt"/>
                <a:ea typeface="+mn-ea"/>
                <a:cs typeface="+mn-cs"/>
              </a:defRPr>
            </a:lvl2pPr>
            <a:lvl3pPr marL="486000" indent="-162000" algn="l" defTabSz="914400" rtl="0" eaLnBrk="1" latinLnBrk="0" hangingPunct="1">
              <a:lnSpc>
                <a:spcPct val="105000"/>
              </a:lnSpc>
              <a:spcBef>
                <a:spcPts val="900"/>
              </a:spcBef>
              <a:buFont typeface="RijksSansTT ExtraBold" panose="020B0904010101010104" pitchFamily="34" charset="0"/>
              <a:buChar char="&gt;"/>
              <a:defRPr sz="1700" kern="1200">
                <a:solidFill>
                  <a:schemeClr val="tx1"/>
                </a:solidFill>
                <a:latin typeface="+mn-lt"/>
                <a:ea typeface="+mn-ea"/>
                <a:cs typeface="+mn-cs"/>
              </a:defRPr>
            </a:lvl3pPr>
            <a:lvl4pPr marL="162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4pPr>
            <a:lvl5pPr marL="324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5pPr>
            <a:lvl6pPr marL="486000" indent="-162000" algn="l" defTabSz="914400" rtl="0" eaLnBrk="1" latinLnBrk="0" hangingPunct="1">
              <a:lnSpc>
                <a:spcPct val="105000"/>
              </a:lnSpc>
              <a:spcBef>
                <a:spcPts val="900"/>
              </a:spcBef>
              <a:buFont typeface="+mj-lt"/>
              <a:buAutoNum type="arabicPeriod"/>
              <a:defRPr sz="1700" b="0" kern="1200">
                <a:solidFill>
                  <a:schemeClr val="tx1"/>
                </a:solidFill>
                <a:latin typeface="+mn-lt"/>
                <a:ea typeface="+mn-ea"/>
                <a:cs typeface="+mn-cs"/>
              </a:defRPr>
            </a:lvl6pPr>
            <a:lvl7pPr marL="0" indent="0" algn="l" defTabSz="914400" rtl="0" eaLnBrk="1" latinLnBrk="0" hangingPunct="1">
              <a:lnSpc>
                <a:spcPct val="105000"/>
              </a:lnSpc>
              <a:spcBef>
                <a:spcPts val="0"/>
              </a:spcBef>
              <a:buFont typeface="Arial" panose="020B0604020202020204" pitchFamily="34" charset="0"/>
              <a:buNone/>
              <a:defRPr sz="1700" b="0" kern="1200">
                <a:solidFill>
                  <a:schemeClr val="tx1"/>
                </a:solidFill>
                <a:latin typeface="+mn-lt"/>
                <a:ea typeface="+mn-ea"/>
                <a:cs typeface="+mn-cs"/>
              </a:defRPr>
            </a:lvl7pPr>
            <a:lvl8pPr marL="0" indent="0" algn="l" defTabSz="914400" rtl="0" eaLnBrk="1" latinLnBrk="0" hangingPunct="1">
              <a:lnSpc>
                <a:spcPct val="105000"/>
              </a:lnSpc>
              <a:spcBef>
                <a:spcPts val="0"/>
              </a:spcBef>
              <a:buFont typeface="Arial" panose="020B0604020202020204" pitchFamily="34" charset="0"/>
              <a:buNone/>
              <a:defRPr sz="1700" b="1" kern="1200">
                <a:solidFill>
                  <a:schemeClr val="tx1"/>
                </a:solidFill>
                <a:latin typeface="+mj-lt"/>
                <a:ea typeface="+mn-ea"/>
                <a:cs typeface="+mn-cs"/>
              </a:defRPr>
            </a:lvl8pPr>
            <a:lvl9pPr marL="162000" indent="0" algn="l" defTabSz="914400" rtl="0" eaLnBrk="1" latinLnBrk="0" hangingPunct="1">
              <a:lnSpc>
                <a:spcPct val="105000"/>
              </a:lnSpc>
              <a:spcBef>
                <a:spcPts val="0"/>
              </a:spcBef>
              <a:buFont typeface="Arial" panose="020B0604020202020204" pitchFamily="34" charset="0"/>
              <a:buNone/>
              <a:defRPr sz="1700" kern="1200">
                <a:solidFill>
                  <a:schemeClr val="tx1"/>
                </a:solidFill>
                <a:latin typeface="+mn-lt"/>
                <a:ea typeface="+mn-ea"/>
                <a:cs typeface="+mn-cs"/>
              </a:defRPr>
            </a:lvl9pPr>
          </a:lstStyle>
          <a:p>
            <a:pPr lvl="0"/>
            <a:r>
              <a:rPr lang="nl-NL" dirty="0"/>
              <a:t> </a:t>
            </a:r>
          </a:p>
        </p:txBody>
      </p:sp>
      <p:sp>
        <p:nvSpPr>
          <p:cNvPr id="6" name="01_Title 5 (JU-Free)">
            <a:extLst>
              <a:ext uri="{FF2B5EF4-FFF2-40B4-BE49-F238E27FC236}">
                <a16:creationId xmlns:a16="http://schemas.microsoft.com/office/drawing/2014/main" id="{BD877629-0596-3F04-570E-67A8363A2164}"/>
              </a:ext>
            </a:extLst>
          </p:cNvPr>
          <p:cNvSpPr>
            <a:spLocks noGrp="1"/>
          </p:cNvSpPr>
          <p:nvPr>
            <p:ph type="title" hasCustomPrompt="1"/>
          </p:nvPr>
        </p:nvSpPr>
        <p:spPr bwMode="gray">
          <a:xfrm>
            <a:off x="685800" y="4279900"/>
            <a:ext cx="2882900" cy="711200"/>
          </a:xfrm>
        </p:spPr>
        <p:txBody>
          <a:bodyPr/>
          <a:lstStyle>
            <a:lvl1pPr>
              <a:defRPr kumimoji="0" sz="5400" b="1" i="0" u="none" baseline="0">
                <a:solidFill>
                  <a:srgbClr val="FFFFFF"/>
                </a:solidFill>
                <a:latin typeface="RijksSansTT" panose="020B0604020202020204" charset="0"/>
              </a:defRPr>
            </a:lvl1pPr>
          </a:lstStyle>
          <a:p>
            <a:r>
              <a:rPr lang="nl-NL" dirty="0"/>
              <a:t>[Bedankt]</a:t>
            </a:r>
          </a:p>
        </p:txBody>
      </p:sp>
      <p:sp>
        <p:nvSpPr>
          <p:cNvPr id="7" name="02_Picture Placeholder 4[PHJU] (JU-Free)">
            <a:extLst>
              <a:ext uri="{FF2B5EF4-FFF2-40B4-BE49-F238E27FC236}">
                <a16:creationId xmlns:a16="http://schemas.microsoft.com/office/drawing/2014/main" id="{A8343DF8-73EE-5A57-4624-6E8FAF158463}"/>
              </a:ext>
            </a:extLst>
          </p:cNvPr>
          <p:cNvSpPr>
            <a:spLocks noGrp="1"/>
          </p:cNvSpPr>
          <p:nvPr>
            <p:ph type="pic" sz="quarter" idx="10" hasCustomPrompt="1"/>
          </p:nvPr>
        </p:nvSpPr>
        <p:spPr bwMode="gray">
          <a:xfrm>
            <a:off x="228600" y="1143000"/>
            <a:ext cx="11734800" cy="5486400"/>
          </a:xfrm>
          <a:custGeom>
            <a:avLst/>
            <a:gdLst>
              <a:gd name="connsiteX0" fmla="*/ 0 w 11734800"/>
              <a:gd name="connsiteY0" fmla="*/ 0 h 5486400"/>
              <a:gd name="connsiteX1" fmla="*/ 11734800 w 11734800"/>
              <a:gd name="connsiteY1" fmla="*/ 0 h 5486400"/>
              <a:gd name="connsiteX2" fmla="*/ 11734800 w 11734800"/>
              <a:gd name="connsiteY2" fmla="*/ 5486400 h 5486400"/>
              <a:gd name="connsiteX3" fmla="*/ 3911600 w 11734800"/>
              <a:gd name="connsiteY3" fmla="*/ 5486400 h 5486400"/>
              <a:gd name="connsiteX4" fmla="*/ 3911600 w 11734800"/>
              <a:gd name="connsiteY4" fmla="*/ 3771900 h 5486400"/>
              <a:gd name="connsiteX5" fmla="*/ 2997200 w 11734800"/>
              <a:gd name="connsiteY5" fmla="*/ 2857500 h 5486400"/>
              <a:gd name="connsiteX6" fmla="*/ 0 w 11734800"/>
              <a:gd name="connsiteY6" fmla="*/ 28575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34800" h="5486400">
                <a:moveTo>
                  <a:pt x="0" y="0"/>
                </a:moveTo>
                <a:lnTo>
                  <a:pt x="11734800" y="0"/>
                </a:lnTo>
                <a:lnTo>
                  <a:pt x="11734800" y="5486400"/>
                </a:lnTo>
                <a:lnTo>
                  <a:pt x="3911600" y="5486400"/>
                </a:lnTo>
                <a:cubicBezTo>
                  <a:pt x="3911600" y="3771900"/>
                  <a:pt x="3911600" y="3771900"/>
                  <a:pt x="3911600" y="3771900"/>
                </a:cubicBezTo>
                <a:cubicBezTo>
                  <a:pt x="3911600" y="3266758"/>
                  <a:pt x="3502343" y="2857500"/>
                  <a:pt x="2997200" y="2857500"/>
                </a:cubicBezTo>
                <a:lnTo>
                  <a:pt x="0" y="2857500"/>
                </a:lnTo>
                <a:close/>
              </a:path>
            </a:pathLst>
          </a:custGeom>
        </p:spPr>
        <p:txBody>
          <a:bodyPr wrap="square">
            <a:noAutofit/>
          </a:bodyPr>
          <a:lstStyle>
            <a:lvl1pPr marL="0" indent="0">
              <a:buNone/>
              <a:defRPr/>
            </a:lvl1pPr>
          </a:lstStyle>
          <a:p>
            <a:r>
              <a:rPr lang="nl-NL" dirty="0"/>
              <a:t>[Afbeelding]</a:t>
            </a:r>
          </a:p>
        </p:txBody>
      </p:sp>
      <p:sp>
        <p:nvSpPr>
          <p:cNvPr id="8" name="03_Subtitle 6[PHJU] (JU-Free)"/>
          <p:cNvSpPr>
            <a:spLocks noGrp="1"/>
          </p:cNvSpPr>
          <p:nvPr>
            <p:ph type="subTitle" idx="1" hasCustomPrompt="1"/>
          </p:nvPr>
        </p:nvSpPr>
        <p:spPr bwMode="gray">
          <a:xfrm>
            <a:off x="685800" y="5130800"/>
            <a:ext cx="2882900" cy="1092200"/>
          </a:xfrm>
        </p:spPr>
        <p:txBody>
          <a:bodyPr/>
          <a:lstStyle>
            <a:lvl1pPr marL="0" indent="0" algn="l">
              <a:lnSpc>
                <a:spcPct val="105000"/>
              </a:lnSpc>
              <a:spcBef>
                <a:spcPts val="0"/>
              </a:spcBef>
              <a:buFont typeface="Arial" panose="020B0604020202020204" pitchFamily="34" charset="0"/>
              <a:buNone/>
              <a:defRPr sz="17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spTree>
    <p:extLst>
      <p:ext uri="{BB962C8B-B14F-4D97-AF65-F5344CB8AC3E}">
        <p14:creationId xmlns:p14="http://schemas.microsoft.com/office/powerpoint/2010/main" val="81334666"/>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Einddia]">
    <p:spTree>
      <p:nvGrpSpPr>
        <p:cNvPr id="1" name=""/>
        <p:cNvGrpSpPr/>
        <p:nvPr/>
      </p:nvGrpSpPr>
      <p:grpSpPr>
        <a:xfrm>
          <a:off x="0" y="0"/>
          <a:ext cx="0" cy="0"/>
          <a:chOff x="0" y="0"/>
          <a:chExt cx="0" cy="0"/>
        </a:xfrm>
      </p:grpSpPr>
      <p:sp>
        <p:nvSpPr>
          <p:cNvPr id="2" name="Frame 2">
            <a:extLst>
              <a:ext uri="{FF2B5EF4-FFF2-40B4-BE49-F238E27FC236}">
                <a16:creationId xmlns:a16="http://schemas.microsoft.com/office/drawing/2014/main" id="{74E82E04-B16D-FF86-2D92-C9646D80BC8B}"/>
              </a:ext>
              <a:ext uri="{C183D7F6-B498-43B3-948B-1728B52AA6E4}">
                <adec:decorative xmlns:adec="http://schemas.microsoft.com/office/drawing/2017/decorative" val="1"/>
              </a:ext>
            </a:extLst>
          </p:cNvPr>
          <p:cNvSpPr>
            <a:spLocks/>
          </p:cNvSpPr>
          <p:nvPr userDrawn="1"/>
        </p:nvSpPr>
        <p:spPr bwMode="gray">
          <a:xfrm>
            <a:off x="228600" y="1143000"/>
            <a:ext cx="11734800" cy="5486400"/>
          </a:xfrm>
          <a:custGeom>
            <a:avLst/>
            <a:gdLst>
              <a:gd name="T0" fmla="*/ 0 w 36960"/>
              <a:gd name="T1" fmla="*/ 0 h 17280"/>
              <a:gd name="T2" fmla="*/ 0 w 36960"/>
              <a:gd name="T3" fmla="*/ 17280 h 17280"/>
              <a:gd name="T4" fmla="*/ 34080 w 36960"/>
              <a:gd name="T5" fmla="*/ 17280 h 17280"/>
              <a:gd name="T6" fmla="*/ 36960 w 36960"/>
              <a:gd name="T7" fmla="*/ 14400 h 17280"/>
              <a:gd name="T8" fmla="*/ 36960 w 36960"/>
              <a:gd name="T9" fmla="*/ 0 h 17280"/>
              <a:gd name="T10" fmla="*/ 0 w 36960"/>
              <a:gd name="T11" fmla="*/ 0 h 17280"/>
            </a:gdLst>
            <a:ahLst/>
            <a:cxnLst>
              <a:cxn ang="0">
                <a:pos x="T0" y="T1"/>
              </a:cxn>
              <a:cxn ang="0">
                <a:pos x="T2" y="T3"/>
              </a:cxn>
              <a:cxn ang="0">
                <a:pos x="T4" y="T5"/>
              </a:cxn>
              <a:cxn ang="0">
                <a:pos x="T6" y="T7"/>
              </a:cxn>
              <a:cxn ang="0">
                <a:pos x="T8" y="T9"/>
              </a:cxn>
              <a:cxn ang="0">
                <a:pos x="T10" y="T11"/>
              </a:cxn>
            </a:cxnLst>
            <a:rect l="0" t="0" r="r" b="b"/>
            <a:pathLst>
              <a:path w="36960" h="17280">
                <a:moveTo>
                  <a:pt x="0" y="0"/>
                </a:moveTo>
                <a:cubicBezTo>
                  <a:pt x="0" y="17280"/>
                  <a:pt x="0" y="17280"/>
                  <a:pt x="0" y="17280"/>
                </a:cubicBezTo>
                <a:cubicBezTo>
                  <a:pt x="34080" y="17280"/>
                  <a:pt x="34080" y="17280"/>
                  <a:pt x="34080" y="17280"/>
                </a:cubicBezTo>
                <a:cubicBezTo>
                  <a:pt x="35671" y="17280"/>
                  <a:pt x="36960" y="15991"/>
                  <a:pt x="36960" y="14400"/>
                </a:cubicBezTo>
                <a:cubicBezTo>
                  <a:pt x="36960" y="0"/>
                  <a:pt x="36960" y="0"/>
                  <a:pt x="36960" y="0"/>
                </a:cubicBez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5" name="Logo">
            <a:extLst>
              <a:ext uri="{FF2B5EF4-FFF2-40B4-BE49-F238E27FC236}">
                <a16:creationId xmlns:a16="http://schemas.microsoft.com/office/drawing/2014/main" id="{18F99D21-8B25-6443-E3A6-6E4B1ACD9100}"/>
              </a:ext>
              <a:ext uri="{C183D7F6-B498-43B3-948B-1728B52AA6E4}">
                <adec:decorative xmlns:adec="http://schemas.microsoft.com/office/drawing/2017/decorative" val="1"/>
              </a:ext>
            </a:extLst>
          </p:cNvPr>
          <p:cNvSpPr>
            <a:spLocks noChangeArrowheads="1"/>
          </p:cNvSpPr>
          <p:nvPr userDrawn="1"/>
        </p:nvSpPr>
        <p:spPr bwMode="gray">
          <a:xfrm>
            <a:off x="5861051" y="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a:noFill/>
          </a:ln>
        </p:spPr>
        <p:txBody>
          <a:bodyPr vert="horz" wrap="square" lIns="91440" tIns="45720" rIns="91440" bIns="45720" numCol="1" anchor="t" anchorCtr="0" compatLnSpc="1">
            <a:prstTxWarp prst="textNoShape">
              <a:avLst/>
            </a:prstTxWarp>
          </a:bodyPr>
          <a:lstStyle/>
          <a:p>
            <a:endParaRPr lang="nl-NL" dirty="0"/>
          </a:p>
        </p:txBody>
      </p:sp>
      <p:sp>
        <p:nvSpPr>
          <p:cNvPr id="6" name="01_Title 4 (JU-Free)">
            <a:extLst>
              <a:ext uri="{FF2B5EF4-FFF2-40B4-BE49-F238E27FC236}">
                <a16:creationId xmlns:a16="http://schemas.microsoft.com/office/drawing/2014/main" id="{4F96D78F-27C6-182E-99FC-0A9019A1C253}"/>
              </a:ext>
            </a:extLst>
          </p:cNvPr>
          <p:cNvSpPr>
            <a:spLocks noGrp="1"/>
          </p:cNvSpPr>
          <p:nvPr>
            <p:ph type="title" hasCustomPrompt="1"/>
          </p:nvPr>
        </p:nvSpPr>
        <p:spPr bwMode="gray">
          <a:xfrm>
            <a:off x="685800" y="1752600"/>
            <a:ext cx="2882900" cy="711200"/>
          </a:xfrm>
        </p:spPr>
        <p:txBody>
          <a:bodyPr/>
          <a:lstStyle>
            <a:lvl1pPr>
              <a:defRPr kumimoji="0" sz="5400" b="1" i="0" u="none" baseline="0">
                <a:solidFill>
                  <a:srgbClr val="FFFFFF"/>
                </a:solidFill>
                <a:latin typeface="RijksSansTT" panose="020B0604020202020204" charset="0"/>
              </a:defRPr>
            </a:lvl1pPr>
          </a:lstStyle>
          <a:p>
            <a:r>
              <a:rPr lang="nl-NL" dirty="0"/>
              <a:t>[Bedankt]</a:t>
            </a:r>
          </a:p>
        </p:txBody>
      </p:sp>
      <p:sp>
        <p:nvSpPr>
          <p:cNvPr id="7" name="02_Subtitle 5[PHJU] (JU-Free)"/>
          <p:cNvSpPr>
            <a:spLocks noGrp="1"/>
          </p:cNvSpPr>
          <p:nvPr>
            <p:ph type="subTitle" idx="1" hasCustomPrompt="1"/>
          </p:nvPr>
        </p:nvSpPr>
        <p:spPr bwMode="gray">
          <a:xfrm>
            <a:off x="685800" y="2590800"/>
            <a:ext cx="2882900" cy="1092200"/>
          </a:xfrm>
        </p:spPr>
        <p:txBody>
          <a:bodyPr/>
          <a:lstStyle>
            <a:lvl1pPr marL="0" indent="0" algn="l">
              <a:lnSpc>
                <a:spcPct val="105000"/>
              </a:lnSpc>
              <a:spcBef>
                <a:spcPts val="0"/>
              </a:spcBef>
              <a:buFont typeface="Arial" panose="020B0604020202020204" pitchFamily="34" charset="0"/>
              <a:buNone/>
              <a:defRPr sz="1700">
                <a:solidFill>
                  <a:srgbClr val="FFFFF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[Tekst]</a:t>
            </a:r>
          </a:p>
        </p:txBody>
      </p:sp>
    </p:spTree>
    <p:extLst>
      <p:ext uri="{BB962C8B-B14F-4D97-AF65-F5344CB8AC3E}">
        <p14:creationId xmlns:p14="http://schemas.microsoft.com/office/powerpoint/2010/main" val="2877524202"/>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Titeldia+wit vlak roze (H1)]">
    <p:spTree>
      <p:nvGrpSpPr>
        <p:cNvPr id="1" name=""/>
        <p:cNvGrpSpPr/>
        <p:nvPr/>
      </p:nvGrpSpPr>
      <p:grpSpPr>
        <a:xfrm>
          <a:off x="0" y="0"/>
          <a:ext cx="0" cy="0"/>
          <a:chOff x="0" y="0"/>
          <a:chExt cx="0" cy="0"/>
        </a:xfrm>
      </p:grpSpPr>
      <p:sp>
        <p:nvSpPr>
          <p:cNvPr id="4" name="Frame 2">
            <a:extLst>
              <a:ext uri="{FF2B5EF4-FFF2-40B4-BE49-F238E27FC236}">
                <a16:creationId xmlns:a16="http://schemas.microsoft.com/office/drawing/2014/main" id="{803F9731-1B17-D6E7-756A-B12DFFCF962D}"/>
              </a:ext>
              <a:ext uri="{C183D7F6-B498-43B3-948B-1728B52AA6E4}">
                <adec:decorative xmlns:adec="http://schemas.microsoft.com/office/drawing/2017/decorative" val="1"/>
              </a:ext>
            </a:extLst>
          </p:cNvPr>
          <p:cNvSpPr>
            <a:spLocks/>
          </p:cNvSpPr>
          <p:nvPr userDrawn="1"/>
        </p:nvSpPr>
        <p:spPr bwMode="gray">
          <a:xfrm>
            <a:off x="228600" y="228600"/>
            <a:ext cx="11734800" cy="6400800"/>
          </a:xfrm>
          <a:custGeom>
            <a:avLst/>
            <a:gdLst>
              <a:gd name="T0" fmla="*/ 0 w 36960"/>
              <a:gd name="T1" fmla="*/ 20160 h 20160"/>
              <a:gd name="T2" fmla="*/ 34060 w 36960"/>
              <a:gd name="T3" fmla="*/ 20160 h 20160"/>
              <a:gd name="T4" fmla="*/ 36960 w 36960"/>
              <a:gd name="T5" fmla="*/ 17260 h 20160"/>
              <a:gd name="T6" fmla="*/ 36960 w 36960"/>
              <a:gd name="T7" fmla="*/ 0 h 20160"/>
              <a:gd name="T8" fmla="*/ 36920 w 36960"/>
              <a:gd name="T9" fmla="*/ 0 h 20160"/>
              <a:gd name="T10" fmla="*/ 36920 w 36960"/>
              <a:gd name="T11" fmla="*/ 17260 h 20160"/>
              <a:gd name="T12" fmla="*/ 36082 w 36960"/>
              <a:gd name="T13" fmla="*/ 19282 h 20160"/>
              <a:gd name="T14" fmla="*/ 34060 w 36960"/>
              <a:gd name="T15" fmla="*/ 20120 h 20160"/>
              <a:gd name="T16" fmla="*/ 0 w 36960"/>
              <a:gd name="T17" fmla="*/ 20120 h 20160"/>
              <a:gd name="T18" fmla="*/ 0 w 36960"/>
              <a:gd name="T19" fmla="*/ 20160 h 20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60" h="20160">
                <a:moveTo>
                  <a:pt x="0" y="20160"/>
                </a:moveTo>
                <a:cubicBezTo>
                  <a:pt x="34060" y="20160"/>
                  <a:pt x="34060" y="20160"/>
                  <a:pt x="34060" y="20160"/>
                </a:cubicBezTo>
                <a:cubicBezTo>
                  <a:pt x="35662" y="20160"/>
                  <a:pt x="36960" y="18862"/>
                  <a:pt x="36960" y="17260"/>
                </a:cubicBezTo>
                <a:cubicBezTo>
                  <a:pt x="36960" y="0"/>
                  <a:pt x="36960" y="0"/>
                  <a:pt x="36960" y="0"/>
                </a:cubicBezTo>
                <a:cubicBezTo>
                  <a:pt x="36920" y="0"/>
                  <a:pt x="36920" y="0"/>
                  <a:pt x="36920" y="0"/>
                </a:cubicBezTo>
                <a:cubicBezTo>
                  <a:pt x="36920" y="17260"/>
                  <a:pt x="36920" y="17260"/>
                  <a:pt x="36920" y="17260"/>
                </a:cubicBezTo>
                <a:cubicBezTo>
                  <a:pt x="36920" y="18050"/>
                  <a:pt x="36600" y="18765"/>
                  <a:pt x="36082" y="19282"/>
                </a:cubicBezTo>
                <a:cubicBezTo>
                  <a:pt x="35565" y="19800"/>
                  <a:pt x="34850" y="20120"/>
                  <a:pt x="34060" y="20120"/>
                </a:cubicBezTo>
                <a:cubicBezTo>
                  <a:pt x="0" y="20120"/>
                  <a:pt x="0" y="20120"/>
                  <a:pt x="0" y="20120"/>
                </a:cubicBezTo>
                <a:cubicBezTo>
                  <a:pt x="0" y="20160"/>
                  <a:pt x="0" y="20160"/>
                  <a:pt x="0" y="20160"/>
                </a:cubicBezTo>
                <a:close/>
              </a:path>
            </a:pathLst>
          </a:custGeom>
          <a:solidFill>
            <a:srgbClr val="F092CD"/>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2" name="Logo {PHJU} (JU-Free)" descr="Inspectie van het Onderwijs. Ministerie van Onderwijs, Cultuur en Wetenschap">
            <a:extLst>
              <a:ext uri="{FF2B5EF4-FFF2-40B4-BE49-F238E27FC236}">
                <a16:creationId xmlns:a16="http://schemas.microsoft.com/office/drawing/2014/main" id="{B0FAC746-1446-AD0E-3534-3E7834CC00EB}"/>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8" name="01_Title 4 (JU-Free)">
            <a:extLst>
              <a:ext uri="{FF2B5EF4-FFF2-40B4-BE49-F238E27FC236}">
                <a16:creationId xmlns:a16="http://schemas.microsoft.com/office/drawing/2014/main" id="{2D793138-E5A1-8094-4B3C-1C4AADA6D267}"/>
              </a:ext>
            </a:extLst>
          </p:cNvPr>
          <p:cNvSpPr>
            <a:spLocks noGrp="1"/>
          </p:cNvSpPr>
          <p:nvPr>
            <p:ph type="title" hasCustomPrompt="1"/>
          </p:nvPr>
        </p:nvSpPr>
        <p:spPr bwMode="gray">
          <a:xfrm>
            <a:off x="685800" y="1752600"/>
            <a:ext cx="10820400" cy="1435100"/>
          </a:xfrm>
        </p:spPr>
        <p:txBody>
          <a:bodyPr/>
          <a:lstStyle>
            <a:lvl1pPr>
              <a:defRPr kumimoji="0" sz="5400" b="1" i="0" u="none" baseline="0">
                <a:solidFill>
                  <a:srgbClr val="42145F"/>
                </a:solidFill>
                <a:latin typeface="RijksSansTT" panose="020B0604020202020204" charset="0"/>
              </a:defRPr>
            </a:lvl1pPr>
          </a:lstStyle>
          <a:p>
            <a:r>
              <a:rPr lang="nl-NL"/>
              <a:t>[Titel]</a:t>
            </a:r>
            <a:endParaRPr lang="nl-NL" dirty="0"/>
          </a:p>
        </p:txBody>
      </p:sp>
      <p:sp>
        <p:nvSpPr>
          <p:cNvPr id="9" name="02_Subtitle 5[PHJU] (JU-Free)"/>
          <p:cNvSpPr>
            <a:spLocks noGrp="1"/>
          </p:cNvSpPr>
          <p:nvPr>
            <p:ph type="subTitle" idx="1" hasCustomPrompt="1"/>
          </p:nvPr>
        </p:nvSpPr>
        <p:spPr bwMode="gray">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rgbClr val="4214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0" name="03_Placeholder 6[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85800" y="3594100"/>
            <a:ext cx="10820400" cy="266700"/>
          </a:xfrm>
        </p:spPr>
        <p:txBody>
          <a:bodyPr/>
          <a:lstStyle>
            <a:lvl1pPr marL="0" indent="0">
              <a:lnSpc>
                <a:spcPct val="100000"/>
              </a:lnSpc>
              <a:spcBef>
                <a:spcPts val="0"/>
              </a:spcBef>
              <a:buNone/>
              <a:defRPr sz="1600">
                <a:solidFill>
                  <a:srgbClr val="42145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650280508"/>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eldia+wit vlak donkerblauw (H1)]">
    <p:spTree>
      <p:nvGrpSpPr>
        <p:cNvPr id="1" name=""/>
        <p:cNvGrpSpPr/>
        <p:nvPr/>
      </p:nvGrpSpPr>
      <p:grpSpPr>
        <a:xfrm>
          <a:off x="0" y="0"/>
          <a:ext cx="0" cy="0"/>
          <a:chOff x="0" y="0"/>
          <a:chExt cx="0" cy="0"/>
        </a:xfrm>
      </p:grpSpPr>
      <p:sp>
        <p:nvSpPr>
          <p:cNvPr id="4" name="Frame 2">
            <a:extLst>
              <a:ext uri="{FF2B5EF4-FFF2-40B4-BE49-F238E27FC236}">
                <a16:creationId xmlns:a16="http://schemas.microsoft.com/office/drawing/2014/main" id="{803F9731-1B17-D6E7-756A-B12DFFCF962D}"/>
              </a:ext>
              <a:ext uri="{C183D7F6-B498-43B3-948B-1728B52AA6E4}">
                <adec:decorative xmlns:adec="http://schemas.microsoft.com/office/drawing/2017/decorative" val="1"/>
              </a:ext>
            </a:extLst>
          </p:cNvPr>
          <p:cNvSpPr>
            <a:spLocks/>
          </p:cNvSpPr>
          <p:nvPr userDrawn="1"/>
        </p:nvSpPr>
        <p:spPr bwMode="gray">
          <a:xfrm>
            <a:off x="228600" y="228600"/>
            <a:ext cx="11734800" cy="6400800"/>
          </a:xfrm>
          <a:custGeom>
            <a:avLst/>
            <a:gdLst>
              <a:gd name="T0" fmla="*/ 0 w 36960"/>
              <a:gd name="T1" fmla="*/ 20160 h 20160"/>
              <a:gd name="T2" fmla="*/ 34060 w 36960"/>
              <a:gd name="T3" fmla="*/ 20160 h 20160"/>
              <a:gd name="T4" fmla="*/ 36960 w 36960"/>
              <a:gd name="T5" fmla="*/ 17260 h 20160"/>
              <a:gd name="T6" fmla="*/ 36960 w 36960"/>
              <a:gd name="T7" fmla="*/ 0 h 20160"/>
              <a:gd name="T8" fmla="*/ 36920 w 36960"/>
              <a:gd name="T9" fmla="*/ 0 h 20160"/>
              <a:gd name="T10" fmla="*/ 36920 w 36960"/>
              <a:gd name="T11" fmla="*/ 17260 h 20160"/>
              <a:gd name="T12" fmla="*/ 36082 w 36960"/>
              <a:gd name="T13" fmla="*/ 19282 h 20160"/>
              <a:gd name="T14" fmla="*/ 34060 w 36960"/>
              <a:gd name="T15" fmla="*/ 20120 h 20160"/>
              <a:gd name="T16" fmla="*/ 0 w 36960"/>
              <a:gd name="T17" fmla="*/ 20120 h 20160"/>
              <a:gd name="T18" fmla="*/ 0 w 36960"/>
              <a:gd name="T19" fmla="*/ 20160 h 20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960" h="20160">
                <a:moveTo>
                  <a:pt x="0" y="20160"/>
                </a:moveTo>
                <a:cubicBezTo>
                  <a:pt x="34060" y="20160"/>
                  <a:pt x="34060" y="20160"/>
                  <a:pt x="34060" y="20160"/>
                </a:cubicBezTo>
                <a:cubicBezTo>
                  <a:pt x="35662" y="20160"/>
                  <a:pt x="36960" y="18862"/>
                  <a:pt x="36960" y="17260"/>
                </a:cubicBezTo>
                <a:cubicBezTo>
                  <a:pt x="36960" y="0"/>
                  <a:pt x="36960" y="0"/>
                  <a:pt x="36960" y="0"/>
                </a:cubicBezTo>
                <a:cubicBezTo>
                  <a:pt x="36920" y="0"/>
                  <a:pt x="36920" y="0"/>
                  <a:pt x="36920" y="0"/>
                </a:cubicBezTo>
                <a:cubicBezTo>
                  <a:pt x="36920" y="17260"/>
                  <a:pt x="36920" y="17260"/>
                  <a:pt x="36920" y="17260"/>
                </a:cubicBezTo>
                <a:cubicBezTo>
                  <a:pt x="36920" y="18050"/>
                  <a:pt x="36600" y="18765"/>
                  <a:pt x="36082" y="19282"/>
                </a:cubicBezTo>
                <a:cubicBezTo>
                  <a:pt x="35565" y="19800"/>
                  <a:pt x="34850" y="20120"/>
                  <a:pt x="34060" y="20120"/>
                </a:cubicBezTo>
                <a:cubicBezTo>
                  <a:pt x="0" y="20120"/>
                  <a:pt x="0" y="20120"/>
                  <a:pt x="0" y="20120"/>
                </a:cubicBezTo>
                <a:cubicBezTo>
                  <a:pt x="0" y="20160"/>
                  <a:pt x="0" y="20160"/>
                  <a:pt x="0" y="20160"/>
                </a:cubicBezTo>
                <a:close/>
              </a:path>
            </a:pathLst>
          </a:custGeom>
          <a:solidFill>
            <a:srgbClr val="01689B"/>
          </a:solidFill>
          <a:ln>
            <a:noFill/>
          </a:ln>
        </p:spPr>
        <p:txBody>
          <a:bodyPr vert="horz" wrap="square" lIns="91440" tIns="45720" rIns="91440" bIns="45720" numCol="1" anchor="t" anchorCtr="0" compatLnSpc="1">
            <a:prstTxWarp prst="textNoShape">
              <a:avLst/>
            </a:prstTxWarp>
          </a:bodyPr>
          <a:lstStyle/>
          <a:p>
            <a:endParaRPr lang="nl-NL" dirty="0"/>
          </a:p>
        </p:txBody>
      </p:sp>
      <p:sp>
        <p:nvSpPr>
          <p:cNvPr id="2" name="Logo {PHJU} (JU-Free)" descr="Inspectie van het Onderwijs. Ministerie van Onderwijs, Cultuur en Wetenschap">
            <a:extLst>
              <a:ext uri="{FF2B5EF4-FFF2-40B4-BE49-F238E27FC236}">
                <a16:creationId xmlns:a16="http://schemas.microsoft.com/office/drawing/2014/main" id="{B0FAC746-1446-AD0E-3534-3E7834CC00EB}"/>
              </a:ext>
            </a:extLst>
          </p:cNvPr>
          <p:cNvSpPr>
            <a:spLocks noGrp="1" noChangeArrowheads="1"/>
          </p:cNvSpPr>
          <p:nvPr>
            <p:ph type="body" idx="1000"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8" name="01_Title 4 (JU-Free)">
            <a:extLst>
              <a:ext uri="{FF2B5EF4-FFF2-40B4-BE49-F238E27FC236}">
                <a16:creationId xmlns:a16="http://schemas.microsoft.com/office/drawing/2014/main" id="{2D793138-E5A1-8094-4B3C-1C4AADA6D267}"/>
              </a:ext>
            </a:extLst>
          </p:cNvPr>
          <p:cNvSpPr>
            <a:spLocks noGrp="1"/>
          </p:cNvSpPr>
          <p:nvPr>
            <p:ph type="title" hasCustomPrompt="1"/>
          </p:nvPr>
        </p:nvSpPr>
        <p:spPr bwMode="gray">
          <a:xfrm>
            <a:off x="685800" y="1752600"/>
            <a:ext cx="10820400" cy="1435100"/>
          </a:xfrm>
        </p:spPr>
        <p:txBody>
          <a:bodyPr/>
          <a:lstStyle>
            <a:lvl1pPr>
              <a:defRPr kumimoji="0" sz="5400" b="1" i="0" u="none" baseline="0">
                <a:solidFill>
                  <a:srgbClr val="01689B"/>
                </a:solidFill>
                <a:latin typeface="RijksSansTT" panose="020B0604020202020204" charset="0"/>
              </a:defRPr>
            </a:lvl1pPr>
          </a:lstStyle>
          <a:p>
            <a:r>
              <a:rPr lang="nl-NL"/>
              <a:t>[Titel]</a:t>
            </a:r>
            <a:endParaRPr lang="nl-NL" dirty="0"/>
          </a:p>
        </p:txBody>
      </p:sp>
      <p:sp>
        <p:nvSpPr>
          <p:cNvPr id="9" name="02_Subtitle 5[PHJU] (JU-Free)"/>
          <p:cNvSpPr>
            <a:spLocks noGrp="1"/>
          </p:cNvSpPr>
          <p:nvPr>
            <p:ph type="subTitle" idx="1" hasCustomPrompt="1"/>
          </p:nvPr>
        </p:nvSpPr>
        <p:spPr bwMode="gray">
          <a:xfrm>
            <a:off x="685800" y="3314700"/>
            <a:ext cx="10820400" cy="266700"/>
          </a:xfrm>
        </p:spPr>
        <p:txBody>
          <a:bodyPr/>
          <a:lstStyle>
            <a:lvl1pPr marL="0" indent="0" algn="l">
              <a:lnSpc>
                <a:spcPct val="100000"/>
              </a:lnSpc>
              <a:spcBef>
                <a:spcPts val="0"/>
              </a:spcBef>
              <a:buFont typeface="Arial" panose="020B0604020202020204" pitchFamily="34" charset="0"/>
              <a:buNone/>
              <a:defRPr sz="1600">
                <a:solidFill>
                  <a:srgbClr val="4214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0" name="03_Placeholder 6[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85800" y="3594100"/>
            <a:ext cx="10820400" cy="266700"/>
          </a:xfrm>
        </p:spPr>
        <p:txBody>
          <a:bodyPr/>
          <a:lstStyle>
            <a:lvl1pPr marL="0" indent="0">
              <a:lnSpc>
                <a:spcPct val="100000"/>
              </a:lnSpc>
              <a:spcBef>
                <a:spcPts val="0"/>
              </a:spcBef>
              <a:buNone/>
              <a:defRPr sz="1600">
                <a:solidFill>
                  <a:srgbClr val="42145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Tree>
    <p:extLst>
      <p:ext uri="{BB962C8B-B14F-4D97-AF65-F5344CB8AC3E}">
        <p14:creationId xmlns:p14="http://schemas.microsoft.com/office/powerpoint/2010/main" val="443998090"/>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eldia+foto(1/2)+kleurvlak (H1)]">
    <p:spTree>
      <p:nvGrpSpPr>
        <p:cNvPr id="1" name=""/>
        <p:cNvGrpSpPr/>
        <p:nvPr/>
      </p:nvGrpSpPr>
      <p:grpSpPr>
        <a:xfrm>
          <a:off x="0" y="0"/>
          <a:ext cx="0" cy="0"/>
          <a:chOff x="0" y="0"/>
          <a:chExt cx="0" cy="0"/>
        </a:xfrm>
      </p:grpSpPr>
      <p:sp>
        <p:nvSpPr>
          <p:cNvPr id="7" name="Frame 2">
            <a:extLst>
              <a:ext uri="{FF2B5EF4-FFF2-40B4-BE49-F238E27FC236}">
                <a16:creationId xmlns:a16="http://schemas.microsoft.com/office/drawing/2014/main" id="{FD649DC8-C7FD-8017-F94A-B2D18C1E3907}"/>
              </a:ext>
            </a:extLst>
          </p:cNvPr>
          <p:cNvSpPr>
            <a:spLocks/>
          </p:cNvSpPr>
          <p:nvPr userDrawn="1"/>
        </p:nvSpPr>
        <p:spPr bwMode="gray">
          <a:xfrm>
            <a:off x="228600" y="1143000"/>
            <a:ext cx="11734800" cy="5486400"/>
          </a:xfrm>
          <a:custGeom>
            <a:avLst/>
            <a:gdLst>
              <a:gd name="T0" fmla="*/ 0 w 36960"/>
              <a:gd name="T1" fmla="*/ 0 h 17280"/>
              <a:gd name="T2" fmla="*/ 0 w 36960"/>
              <a:gd name="T3" fmla="*/ 17280 h 17280"/>
              <a:gd name="T4" fmla="*/ 34080 w 36960"/>
              <a:gd name="T5" fmla="*/ 17280 h 17280"/>
              <a:gd name="T6" fmla="*/ 36960 w 36960"/>
              <a:gd name="T7" fmla="*/ 14400 h 17280"/>
              <a:gd name="T8" fmla="*/ 36960 w 36960"/>
              <a:gd name="T9" fmla="*/ 0 h 17280"/>
              <a:gd name="T10" fmla="*/ 0 w 36960"/>
              <a:gd name="T11" fmla="*/ 0 h 17280"/>
            </a:gdLst>
            <a:ahLst/>
            <a:cxnLst>
              <a:cxn ang="0">
                <a:pos x="T0" y="T1"/>
              </a:cxn>
              <a:cxn ang="0">
                <a:pos x="T2" y="T3"/>
              </a:cxn>
              <a:cxn ang="0">
                <a:pos x="T4" y="T5"/>
              </a:cxn>
              <a:cxn ang="0">
                <a:pos x="T6" y="T7"/>
              </a:cxn>
              <a:cxn ang="0">
                <a:pos x="T8" y="T9"/>
              </a:cxn>
              <a:cxn ang="0">
                <a:pos x="T10" y="T11"/>
              </a:cxn>
            </a:cxnLst>
            <a:rect l="0" t="0" r="r" b="b"/>
            <a:pathLst>
              <a:path w="36960" h="17280">
                <a:moveTo>
                  <a:pt x="0" y="0"/>
                </a:moveTo>
                <a:cubicBezTo>
                  <a:pt x="0" y="17280"/>
                  <a:pt x="0" y="17280"/>
                  <a:pt x="0" y="17280"/>
                </a:cubicBezTo>
                <a:cubicBezTo>
                  <a:pt x="34080" y="17280"/>
                  <a:pt x="34080" y="17280"/>
                  <a:pt x="34080" y="17280"/>
                </a:cubicBezTo>
                <a:cubicBezTo>
                  <a:pt x="35671" y="17280"/>
                  <a:pt x="36960" y="15991"/>
                  <a:pt x="36960" y="14400"/>
                </a:cubicBezTo>
                <a:cubicBezTo>
                  <a:pt x="36960" y="0"/>
                  <a:pt x="36960" y="0"/>
                  <a:pt x="36960" y="0"/>
                </a:cubicBezTo>
                <a:lnTo>
                  <a:pt x="0"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nl-NL" dirty="0">
              <a:solidFill>
                <a:srgbClr val="42145F"/>
              </a:solidFill>
            </a:endParaRPr>
          </a:p>
        </p:txBody>
      </p:sp>
      <p:sp>
        <p:nvSpPr>
          <p:cNvPr id="2" name="Logo {PHJU} (JU-Free)" descr="Inspectie van het Onderwijs. Ministerie van Onderwijs, Cultuur en Wetenschap">
            <a:extLst>
              <a:ext uri="{FF2B5EF4-FFF2-40B4-BE49-F238E27FC236}">
                <a16:creationId xmlns:a16="http://schemas.microsoft.com/office/drawing/2014/main" id="{3CE2533A-2A1D-FCBC-C894-9C07C705283D}"/>
              </a:ext>
            </a:extLst>
          </p:cNvPr>
          <p:cNvSpPr>
            <a:spLocks noGrp="1" noChangeArrowheads="1"/>
          </p:cNvSpPr>
          <p:nvPr>
            <p:ph type="body" idx="1003" hasCustomPrompt="1"/>
          </p:nvPr>
        </p:nvSpPr>
        <p:spPr bwMode="gray">
          <a:xfrm>
            <a:off x="5861051" y="-7200"/>
            <a:ext cx="2424113" cy="946150"/>
          </a:xfrm>
          <a:prstGeom prst="rect">
            <a:avLst/>
          </a:prstGeom>
          <a:blipFill dpi="0"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a:ln w="0" cap="flat" cmpd="sng" algn="ctr">
            <a:solidFill>
              <a:prstClr val="black">
                <a:alpha val="0"/>
              </a:prstClr>
            </a:solidFill>
            <a:prstDash val="solid"/>
            <a:round/>
            <a:headEnd type="none" w="med" len="med"/>
            <a:tailEnd type="none" w="med" len="med"/>
          </a:ln>
        </p:spPr>
        <p:txBody>
          <a:bodyPr vert="horz" wrap="square" lIns="0" tIns="0" rIns="0" bIns="0" numCol="1" anchor="t" anchorCtr="0" compatLnSpc="1">
            <a:prstTxWarp prst="textNoShape">
              <a:avLst/>
            </a:prstTxWarp>
          </a:bodyPr>
          <a:lstStyle>
            <a:lvl1pPr marL="0" indent="0" algn="l" defTabSz="914400" rtl="0" eaLnBrk="1" latinLnBrk="0" hangingPunct="1">
              <a:lnSpc>
                <a:spcPct val="105000"/>
              </a:lnSpc>
              <a:spcBef>
                <a:spcPts val="900"/>
              </a:spcBef>
              <a:buFontTx/>
              <a:buNone/>
              <a:defRPr sz="330">
                <a:latin typeface="Arial" panose="020B0604020202020204" pitchFamily="34" charset="0"/>
              </a:defRPr>
            </a:lvl1pPr>
          </a:lstStyle>
          <a:p>
            <a:r>
              <a:rPr lang="nl-NL"/>
              <a:t> </a:t>
            </a:r>
            <a:endParaRPr lang="nl-NL" dirty="0"/>
          </a:p>
        </p:txBody>
      </p:sp>
      <p:sp>
        <p:nvSpPr>
          <p:cNvPr id="9" name="01_Title 4 (JU-Free)">
            <a:extLst>
              <a:ext uri="{FF2B5EF4-FFF2-40B4-BE49-F238E27FC236}">
                <a16:creationId xmlns:a16="http://schemas.microsoft.com/office/drawing/2014/main" id="{41D1759D-675F-6A8D-67FD-0C691FD92069}"/>
              </a:ext>
            </a:extLst>
          </p:cNvPr>
          <p:cNvSpPr>
            <a:spLocks noGrp="1"/>
          </p:cNvSpPr>
          <p:nvPr>
            <p:ph type="title" hasCustomPrompt="1"/>
          </p:nvPr>
        </p:nvSpPr>
        <p:spPr bwMode="gray">
          <a:xfrm>
            <a:off x="685800" y="1752600"/>
            <a:ext cx="4902200" cy="1181100"/>
          </a:xfrm>
        </p:spPr>
        <p:txBody>
          <a:bodyPr/>
          <a:lstStyle>
            <a:lvl1pPr>
              <a:defRPr kumimoji="0" sz="5400" b="1" i="0" u="none" baseline="0">
                <a:solidFill>
                  <a:srgbClr val="42145F"/>
                </a:solidFill>
                <a:latin typeface="RijksSansTT" panose="020B0604020202020204" charset="0"/>
              </a:defRPr>
            </a:lvl1pPr>
          </a:lstStyle>
          <a:p>
            <a:r>
              <a:rPr lang="nl-NL" dirty="0"/>
              <a:t>[Titel]</a:t>
            </a:r>
          </a:p>
        </p:txBody>
      </p:sp>
      <p:sp>
        <p:nvSpPr>
          <p:cNvPr id="10" name="02_Subtitle 5[PHJU] (JU-Free)"/>
          <p:cNvSpPr>
            <a:spLocks noGrp="1"/>
          </p:cNvSpPr>
          <p:nvPr>
            <p:ph type="subTitle" idx="1" hasCustomPrompt="1"/>
          </p:nvPr>
        </p:nvSpPr>
        <p:spPr bwMode="gray">
          <a:xfrm>
            <a:off x="685800" y="3314700"/>
            <a:ext cx="4864100" cy="266700"/>
          </a:xfrm>
        </p:spPr>
        <p:txBody>
          <a:bodyPr/>
          <a:lstStyle>
            <a:lvl1pPr marL="0" indent="0" algn="l">
              <a:lnSpc>
                <a:spcPct val="100000"/>
              </a:lnSpc>
              <a:spcBef>
                <a:spcPts val="0"/>
              </a:spcBef>
              <a:buFont typeface="Arial" panose="020B0604020202020204" pitchFamily="34" charset="0"/>
              <a:buNone/>
              <a:defRPr sz="1600">
                <a:solidFill>
                  <a:srgbClr val="42145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[Spreker: Naam Achternaam]</a:t>
            </a:r>
          </a:p>
        </p:txBody>
      </p:sp>
      <p:sp>
        <p:nvSpPr>
          <p:cNvPr id="11" name="03_Placeholder 6[PHJU] (JU-Free)">
            <a:extLst>
              <a:ext uri="{FF2B5EF4-FFF2-40B4-BE49-F238E27FC236}">
                <a16:creationId xmlns:a16="http://schemas.microsoft.com/office/drawing/2014/main" id="{E46105B6-720D-AC3A-1A4F-EBC6160790D4}"/>
              </a:ext>
            </a:extLst>
          </p:cNvPr>
          <p:cNvSpPr>
            <a:spLocks noGrp="1"/>
          </p:cNvSpPr>
          <p:nvPr>
            <p:ph type="body" sz="quarter" idx="1002" hasCustomPrompt="1"/>
          </p:nvPr>
        </p:nvSpPr>
        <p:spPr bwMode="gray">
          <a:xfrm>
            <a:off x="685800" y="3594100"/>
            <a:ext cx="4864100" cy="266700"/>
          </a:xfrm>
        </p:spPr>
        <p:txBody>
          <a:bodyPr/>
          <a:lstStyle>
            <a:lvl1pPr marL="0" indent="0">
              <a:lnSpc>
                <a:spcPct val="100000"/>
              </a:lnSpc>
              <a:spcBef>
                <a:spcPts val="0"/>
              </a:spcBef>
              <a:buNone/>
              <a:defRPr sz="1600">
                <a:solidFill>
                  <a:srgbClr val="42145F"/>
                </a:solidFill>
              </a:defRPr>
            </a:lvl1pPr>
            <a:lvl2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2pPr>
            <a:lvl3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3pPr>
            <a:lvl4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4pPr>
            <a:lvl5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5pPr>
            <a:lvl6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6pPr>
            <a:lvl7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7pPr>
            <a:lvl8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8pPr>
            <a:lvl9pPr marL="0" marR="0" indent="0" algn="l" fontAlgn="auto">
              <a:lnSpc>
                <a:spcPct val="100000"/>
              </a:lnSpc>
              <a:spcBef>
                <a:spcPts val="0"/>
              </a:spcBef>
              <a:spcAft>
                <a:spcPts val="0"/>
              </a:spcAft>
              <a:buFontTx/>
              <a:buNone/>
              <a:defRPr kumimoji="0" sz="1600" b="0" i="0" u="none" baseline="0">
                <a:solidFill>
                  <a:schemeClr val="tx1">
                    <a:lumMod val="100000"/>
                  </a:schemeClr>
                </a:solidFill>
                <a:latin typeface="RijksSansTT Light" panose="020B0404010101010104" pitchFamily="34" charset="0"/>
              </a:defRPr>
            </a:lvl9pPr>
          </a:lstStyle>
          <a:p>
            <a:pPr lvl="0"/>
            <a:r>
              <a:rPr lang="nl-NL" dirty="0"/>
              <a:t>[00 maand </a:t>
            </a:r>
            <a:r>
              <a:rPr lang="nl-NL" dirty="0" err="1"/>
              <a:t>jjjj</a:t>
            </a:r>
            <a:r>
              <a:rPr lang="nl-NL" dirty="0"/>
              <a:t>]</a:t>
            </a:r>
          </a:p>
        </p:txBody>
      </p:sp>
      <p:sp>
        <p:nvSpPr>
          <p:cNvPr id="12" name="04_Frame 7[PHJU] (JU-Free)">
            <a:extLst>
              <a:ext uri="{FF2B5EF4-FFF2-40B4-BE49-F238E27FC236}">
                <a16:creationId xmlns:a16="http://schemas.microsoft.com/office/drawing/2014/main" id="{08ACFD6B-689F-F786-9A43-51957B0DBAF3}"/>
              </a:ext>
            </a:extLst>
          </p:cNvPr>
          <p:cNvSpPr>
            <a:spLocks noGrp="1"/>
          </p:cNvSpPr>
          <p:nvPr>
            <p:ph type="pic" idx="1000" hasCustomPrompt="1"/>
          </p:nvPr>
        </p:nvSpPr>
        <p:spPr bwMode="gray">
          <a:xfrm>
            <a:off x="6096000" y="1143000"/>
            <a:ext cx="5867400" cy="5486400"/>
          </a:xfrm>
          <a:custGeom>
            <a:avLst/>
            <a:gdLst>
              <a:gd name="connsiteX0" fmla="*/ 0 w 5867400"/>
              <a:gd name="connsiteY0" fmla="*/ 0 h 5486400"/>
              <a:gd name="connsiteX1" fmla="*/ 5867400 w 5867400"/>
              <a:gd name="connsiteY1" fmla="*/ 0 h 5486400"/>
              <a:gd name="connsiteX2" fmla="*/ 5867400 w 5867400"/>
              <a:gd name="connsiteY2" fmla="*/ 4572000 h 5486400"/>
              <a:gd name="connsiteX3" fmla="*/ 4953000 w 5867400"/>
              <a:gd name="connsiteY3" fmla="*/ 5486400 h 5486400"/>
              <a:gd name="connsiteX4" fmla="*/ 388144 w 5867400"/>
              <a:gd name="connsiteY4" fmla="*/ 5486400 h 5486400"/>
              <a:gd name="connsiteX5" fmla="*/ 0 w 5867400"/>
              <a:gd name="connsiteY5" fmla="*/ 5486400 h 548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67400" h="5486400">
                <a:moveTo>
                  <a:pt x="0" y="0"/>
                </a:moveTo>
                <a:lnTo>
                  <a:pt x="5867400" y="0"/>
                </a:lnTo>
                <a:cubicBezTo>
                  <a:pt x="5867400" y="0"/>
                  <a:pt x="5867400" y="0"/>
                  <a:pt x="5867400" y="4572000"/>
                </a:cubicBezTo>
                <a:cubicBezTo>
                  <a:pt x="5867400" y="5077143"/>
                  <a:pt x="5458142" y="5486400"/>
                  <a:pt x="4953000" y="5486400"/>
                </a:cubicBezTo>
                <a:cubicBezTo>
                  <a:pt x="4953000" y="5486400"/>
                  <a:pt x="4953000" y="5486400"/>
                  <a:pt x="388144" y="5486400"/>
                </a:cubicBezTo>
                <a:lnTo>
                  <a:pt x="0" y="5486400"/>
                </a:lnTo>
                <a:close/>
              </a:path>
            </a:pathLst>
          </a:custGeom>
          <a:noFill/>
          <a:ln>
            <a:noFill/>
          </a:ln>
        </p:spPr>
        <p:txBody>
          <a:bodyPr vert="horz" wrap="square" lIns="0" tIns="0" rIns="0" bIns="0" numCol="1" anchor="t" anchorCtr="0" compatLnSpc="1">
            <a:prstTxWarp prst="textNoShape">
              <a:avLst/>
            </a:prstTxWarp>
            <a:noAutofit/>
          </a:bodyPr>
          <a:lstStyle>
            <a:lvl1pPr marL="0" indent="0" algn="l" defTabSz="914400" rtl="0" eaLnBrk="1" latinLnBrk="0" hangingPunct="1">
              <a:lnSpc>
                <a:spcPct val="100000"/>
              </a:lnSpc>
              <a:spcBef>
                <a:spcPts val="0"/>
              </a:spcBef>
              <a:buFontTx/>
              <a:buNone/>
              <a:defRPr/>
            </a:lvl1pPr>
          </a:lstStyle>
          <a:p>
            <a:r>
              <a:rPr lang="nl-NL" dirty="0"/>
              <a:t>[Afbeelding]</a:t>
            </a:r>
          </a:p>
        </p:txBody>
      </p:sp>
    </p:spTree>
    <p:extLst>
      <p:ext uri="{BB962C8B-B14F-4D97-AF65-F5344CB8AC3E}">
        <p14:creationId xmlns:p14="http://schemas.microsoft.com/office/powerpoint/2010/main" val="43681353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JU-Free)"/>
          <p:cNvSpPr>
            <a:spLocks noGrp="1"/>
          </p:cNvSpPr>
          <p:nvPr>
            <p:ph type="title"/>
          </p:nvPr>
        </p:nvSpPr>
        <p:spPr bwMode="gray">
          <a:xfrm>
            <a:off x="685800" y="673100"/>
            <a:ext cx="10820400" cy="901700"/>
          </a:xfrm>
          <a:prstGeom prst="rect">
            <a:avLst/>
          </a:prstGeom>
        </p:spPr>
        <p:txBody>
          <a:bodyPr vert="horz" lIns="0" tIns="0" rIns="0" bIns="0" rtlCol="0" anchor="t">
            <a:noAutofit/>
          </a:bodyPr>
          <a:lstStyle/>
          <a:p>
            <a:r>
              <a:rPr lang="nl-NL"/>
              <a:t>[Titel]</a:t>
            </a:r>
            <a:endParaRPr lang="nl-NL" dirty="0"/>
          </a:p>
        </p:txBody>
      </p:sp>
      <p:sp>
        <p:nvSpPr>
          <p:cNvPr id="3" name="Placeholder 2 [PHJU] (JU-Free)"/>
          <p:cNvSpPr>
            <a:spLocks noGrp="1"/>
          </p:cNvSpPr>
          <p:nvPr>
            <p:ph type="body" idx="1"/>
          </p:nvPr>
        </p:nvSpPr>
        <p:spPr bwMode="gray">
          <a:xfrm>
            <a:off x="685800" y="1752600"/>
            <a:ext cx="10820400" cy="4013200"/>
          </a:xfrm>
          <a:prstGeom prst="rect">
            <a:avLst/>
          </a:prstGeom>
        </p:spPr>
        <p:txBody>
          <a:bodyPr vert="horz" lIns="0" tIns="0" rIns="0" bIns="0" rtlCol="0">
            <a:noAutofit/>
          </a:bodyPr>
          <a:lstStyle/>
          <a:p>
            <a:pPr lvl="0"/>
            <a:r>
              <a:rPr lang="nl-NL" dirty="0"/>
              <a:t>[Tekst]</a:t>
            </a:r>
          </a:p>
        </p:txBody>
      </p:sp>
      <p:sp>
        <p:nvSpPr>
          <p:cNvPr id="4" name="Date Placeholder 3 (JU-Free)"/>
          <p:cNvSpPr>
            <a:spLocks noGrp="1"/>
          </p:cNvSpPr>
          <p:nvPr>
            <p:ph type="dt" sz="half" idx="2"/>
          </p:nvPr>
        </p:nvSpPr>
        <p:spPr bwMode="gray">
          <a:xfrm>
            <a:off x="10744200" y="6553200"/>
            <a:ext cx="762000" cy="254000"/>
          </a:xfrm>
          <a:prstGeom prst="rect">
            <a:avLst/>
          </a:prstGeom>
        </p:spPr>
        <p:txBody>
          <a:bodyPr vert="horz" lIns="0" tIns="0" rIns="0" bIns="0" rtlCol="0" anchor="t">
            <a:noAutofit/>
          </a:bodyPr>
          <a:lstStyle>
            <a:lvl1pPr algn="r">
              <a:defRPr sz="700">
                <a:solidFill>
                  <a:srgbClr val="42145F"/>
                </a:solidFill>
              </a:defRPr>
            </a:lvl1pPr>
          </a:lstStyle>
          <a:p>
            <a:fld id="{D9429F75-D9E6-4B82-A2EE-B1673A4F67CC}" type="datetime4">
              <a:rPr lang="nl-NL" smtClean="0"/>
              <a:t>5 juni 2026</a:t>
            </a:fld>
            <a:endParaRPr lang="nl-NL" dirty="0"/>
          </a:p>
        </p:txBody>
      </p:sp>
      <p:sp>
        <p:nvSpPr>
          <p:cNvPr id="5" name="Footer Placeholder 4 (JU-Free)"/>
          <p:cNvSpPr>
            <a:spLocks noGrp="1"/>
          </p:cNvSpPr>
          <p:nvPr>
            <p:ph type="ftr" sz="quarter" idx="3"/>
          </p:nvPr>
        </p:nvSpPr>
        <p:spPr bwMode="gray">
          <a:xfrm>
            <a:off x="3073400" y="6553200"/>
            <a:ext cx="6045200" cy="254000"/>
          </a:xfrm>
          <a:prstGeom prst="rect">
            <a:avLst/>
          </a:prstGeom>
        </p:spPr>
        <p:txBody>
          <a:bodyPr vert="horz" lIns="0" tIns="0" rIns="0" bIns="0" rtlCol="0" anchor="t">
            <a:noAutofit/>
          </a:bodyPr>
          <a:lstStyle>
            <a:lvl1pPr algn="ctr">
              <a:defRPr sz="700">
                <a:solidFill>
                  <a:srgbClr val="42145F"/>
                </a:solidFill>
              </a:defRPr>
            </a:lvl1pPr>
          </a:lstStyle>
          <a:p>
            <a:r>
              <a:rPr lang="en-US"/>
              <a:t>Inspection of Digital Resilience and Digital Safety in Schools in The Netherlands</a:t>
            </a:r>
            <a:endParaRPr lang="nl-NL" dirty="0"/>
          </a:p>
        </p:txBody>
      </p:sp>
      <p:sp>
        <p:nvSpPr>
          <p:cNvPr id="6" name="Slide Number Placeholder 5 (JU-Free)"/>
          <p:cNvSpPr>
            <a:spLocks noGrp="1"/>
          </p:cNvSpPr>
          <p:nvPr>
            <p:ph type="sldNum" sz="quarter" idx="4"/>
          </p:nvPr>
        </p:nvSpPr>
        <p:spPr bwMode="gray">
          <a:xfrm>
            <a:off x="11569700" y="6553200"/>
            <a:ext cx="393700" cy="254000"/>
          </a:xfrm>
          <a:prstGeom prst="rect">
            <a:avLst/>
          </a:prstGeom>
        </p:spPr>
        <p:txBody>
          <a:bodyPr vert="horz" lIns="0" tIns="0" rIns="0" bIns="0" rtlCol="0" anchor="t">
            <a:noAutofit/>
          </a:bodyPr>
          <a:lstStyle>
            <a:lvl1pPr algn="r">
              <a:defRPr sz="700">
                <a:solidFill>
                  <a:srgbClr val="42145F"/>
                </a:solidFill>
              </a:defRPr>
            </a:lvl1pPr>
          </a:lstStyle>
          <a:p>
            <a:fld id="{8F18802B-E4C7-4B2D-B37A-6B7CC3C134EA}" type="slidenum">
              <a:rPr lang="nl-NL" smtClean="0"/>
              <a:pPr/>
              <a:t>‹#›</a:t>
            </a:fld>
            <a:endParaRPr lang="nl-NL" dirty="0"/>
          </a:p>
        </p:txBody>
      </p:sp>
      <p:sp>
        <p:nvSpPr>
          <p:cNvPr id="7" name="Rectangle 6 (JU-Free)">
            <a:extLst>
              <a:ext uri="{FF2B5EF4-FFF2-40B4-BE49-F238E27FC236}">
                <a16:creationId xmlns:a16="http://schemas.microsoft.com/office/drawing/2014/main" id="{CCC9528B-0FC2-BE8A-AE48-14B2AB32B0F2}"/>
              </a:ext>
            </a:extLst>
          </p:cNvPr>
          <p:cNvSpPr>
            <a:spLocks/>
          </p:cNvSpPr>
          <p:nvPr userDrawn="1"/>
        </p:nvSpPr>
        <p:spPr bwMode="gray">
          <a:xfrm>
            <a:off x="228600" y="6553200"/>
            <a:ext cx="2921000" cy="2540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pPr algn="l"/>
            <a:r>
              <a:rPr lang="nl-NL" sz="700" b="1" noProof="1">
                <a:solidFill>
                  <a:srgbClr val="42145F"/>
                </a:solidFill>
                <a:latin typeface="+mj-lt"/>
              </a:rPr>
              <a:t>Inspectie van het Onderwijs</a:t>
            </a:r>
          </a:p>
        </p:txBody>
      </p:sp>
    </p:spTree>
    <p:extLst>
      <p:ext uri="{BB962C8B-B14F-4D97-AF65-F5344CB8AC3E}">
        <p14:creationId xmlns:p14="http://schemas.microsoft.com/office/powerpoint/2010/main" val="215585301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 id="2147483800" r:id="rId20"/>
    <p:sldLayoutId id="2147483801" r:id="rId21"/>
    <p:sldLayoutId id="2147483802" r:id="rId22"/>
    <p:sldLayoutId id="2147483803" r:id="rId23"/>
    <p:sldLayoutId id="2147483804" r:id="rId24"/>
    <p:sldLayoutId id="2147483805" r:id="rId25"/>
    <p:sldLayoutId id="2147483806" r:id="rId26"/>
    <p:sldLayoutId id="2147483807" r:id="rId27"/>
    <p:sldLayoutId id="2147483808" r:id="rId28"/>
    <p:sldLayoutId id="2147483809" r:id="rId29"/>
    <p:sldLayoutId id="2147483810" r:id="rId30"/>
    <p:sldLayoutId id="2147483811" r:id="rId31"/>
    <p:sldLayoutId id="2147483812" r:id="rId32"/>
    <p:sldLayoutId id="2147483813" r:id="rId33"/>
    <p:sldLayoutId id="2147483814" r:id="rId34"/>
    <p:sldLayoutId id="2147483815" r:id="rId35"/>
    <p:sldLayoutId id="2147483816" r:id="rId36"/>
    <p:sldLayoutId id="2147483817" r:id="rId37"/>
    <p:sldLayoutId id="2147483818" r:id="rId38"/>
    <p:sldLayoutId id="2147483819" r:id="rId39"/>
    <p:sldLayoutId id="2147483820" r:id="rId40"/>
    <p:sldLayoutId id="2147483821" r:id="rId41"/>
    <p:sldLayoutId id="2147483822" r:id="rId42"/>
    <p:sldLayoutId id="2147483823" r:id="rId43"/>
    <p:sldLayoutId id="2147483824" r:id="rId44"/>
    <p:sldLayoutId id="2147483825" r:id="rId45"/>
    <p:sldLayoutId id="2147483826" r:id="rId46"/>
    <p:sldLayoutId id="2147483827" r:id="rId47"/>
    <p:sldLayoutId id="2147483828" r:id="rId48"/>
    <p:sldLayoutId id="2147483829" r:id="rId49"/>
    <p:sldLayoutId id="2147483830" r:id="rId50"/>
    <p:sldLayoutId id="2147483831" r:id="rId51"/>
    <p:sldLayoutId id="2147483832" r:id="rId52"/>
    <p:sldLayoutId id="2147483833" r:id="rId53"/>
    <p:sldLayoutId id="2147483834" r:id="rId54"/>
    <p:sldLayoutId id="2147483835" r:id="rId55"/>
    <p:sldLayoutId id="2147483836" r:id="rId56"/>
    <p:sldLayoutId id="2147483837" r:id="rId57"/>
    <p:sldLayoutId id="2147483838" r:id="rId58"/>
    <p:sldLayoutId id="2147483839" r:id="rId59"/>
    <p:sldLayoutId id="2147483840" r:id="rId60"/>
    <p:sldLayoutId id="2147483841" r:id="rId61"/>
    <p:sldLayoutId id="2147483842" r:id="rId62"/>
    <p:sldLayoutId id="2147483843" r:id="rId63"/>
    <p:sldLayoutId id="2147483844" r:id="rId64"/>
  </p:sldLayoutIdLst>
  <p:hf hdr="0"/>
  <p:txStyles>
    <p:titleStyle>
      <a:lvl1pPr algn="l" defTabSz="914400" rtl="0" eaLnBrk="1" latinLnBrk="0" hangingPunct="1">
        <a:lnSpc>
          <a:spcPct val="87000"/>
        </a:lnSpc>
        <a:spcBef>
          <a:spcPct val="0"/>
        </a:spcBef>
        <a:buNone/>
        <a:defRPr sz="3600" b="1" kern="1200">
          <a:solidFill>
            <a:srgbClr val="42145F"/>
          </a:solidFill>
          <a:latin typeface="+mj-lt"/>
          <a:ea typeface="+mj-ea"/>
          <a:cs typeface="+mj-cs"/>
        </a:defRPr>
      </a:lvl1pPr>
    </p:titleStyle>
    <p:bodyStyle>
      <a:lvl1pPr marL="162000" indent="-162000" algn="l" defTabSz="914400" rtl="0" eaLnBrk="1" latinLnBrk="0" hangingPunct="1">
        <a:lnSpc>
          <a:spcPct val="105000"/>
        </a:lnSpc>
        <a:spcBef>
          <a:spcPts val="900"/>
        </a:spcBef>
        <a:buFont typeface="RijksSansTT ExtraBold" panose="020B0904010101010104" pitchFamily="34" charset="0"/>
        <a:buChar char="•"/>
        <a:defRPr sz="1700" kern="1200">
          <a:solidFill>
            <a:srgbClr val="42145F"/>
          </a:solidFill>
          <a:latin typeface="+mn-lt"/>
          <a:ea typeface="+mn-ea"/>
          <a:cs typeface="+mn-cs"/>
        </a:defRPr>
      </a:lvl1pPr>
      <a:lvl2pPr marL="324000" indent="-162000" algn="l" defTabSz="914400" rtl="0" eaLnBrk="1" latinLnBrk="0" hangingPunct="1">
        <a:lnSpc>
          <a:spcPct val="105000"/>
        </a:lnSpc>
        <a:spcBef>
          <a:spcPts val="900"/>
        </a:spcBef>
        <a:buFont typeface="RijksSansTT ExtraBold" panose="020B0904010101010104" pitchFamily="34" charset="0"/>
        <a:buChar char="-"/>
        <a:defRPr sz="1700" kern="1200" baseline="0">
          <a:solidFill>
            <a:srgbClr val="42145F"/>
          </a:solidFill>
          <a:latin typeface="+mn-lt"/>
          <a:ea typeface="+mn-ea"/>
          <a:cs typeface="+mn-cs"/>
        </a:defRPr>
      </a:lvl2pPr>
      <a:lvl3pPr marL="486000" indent="-162000" algn="l" defTabSz="914400" rtl="0" eaLnBrk="1" latinLnBrk="0" hangingPunct="1">
        <a:lnSpc>
          <a:spcPct val="105000"/>
        </a:lnSpc>
        <a:spcBef>
          <a:spcPts val="900"/>
        </a:spcBef>
        <a:buFont typeface="RijksSansTT ExtraBold" panose="020B0904010101010104" pitchFamily="34" charset="0"/>
        <a:buChar char="&gt;"/>
        <a:defRPr sz="1700" kern="1200">
          <a:solidFill>
            <a:srgbClr val="42145F"/>
          </a:solidFill>
          <a:latin typeface="+mn-lt"/>
          <a:ea typeface="+mn-ea"/>
          <a:cs typeface="+mn-cs"/>
        </a:defRPr>
      </a:lvl3pPr>
      <a:lvl4pPr marL="162000" indent="-162000" algn="l" defTabSz="914400" rtl="0" eaLnBrk="1" latinLnBrk="0" hangingPunct="1">
        <a:lnSpc>
          <a:spcPct val="105000"/>
        </a:lnSpc>
        <a:spcBef>
          <a:spcPts val="900"/>
        </a:spcBef>
        <a:buFont typeface="+mj-lt"/>
        <a:buAutoNum type="arabicPeriod"/>
        <a:defRPr sz="1700" b="0" kern="1200">
          <a:solidFill>
            <a:srgbClr val="42145F"/>
          </a:solidFill>
          <a:latin typeface="+mn-lt"/>
          <a:ea typeface="+mn-ea"/>
          <a:cs typeface="+mn-cs"/>
        </a:defRPr>
      </a:lvl4pPr>
      <a:lvl5pPr marL="324000" indent="-162000" algn="l" defTabSz="914400" rtl="0" eaLnBrk="1" latinLnBrk="0" hangingPunct="1">
        <a:lnSpc>
          <a:spcPct val="105000"/>
        </a:lnSpc>
        <a:spcBef>
          <a:spcPts val="900"/>
        </a:spcBef>
        <a:buFont typeface="+mj-lt"/>
        <a:buAutoNum type="arabicPeriod"/>
        <a:defRPr sz="1700" b="0" kern="1200">
          <a:solidFill>
            <a:srgbClr val="42145F"/>
          </a:solidFill>
          <a:latin typeface="+mn-lt"/>
          <a:ea typeface="+mn-ea"/>
          <a:cs typeface="+mn-cs"/>
        </a:defRPr>
      </a:lvl5pPr>
      <a:lvl6pPr marL="486000" indent="-162000" algn="l" defTabSz="914400" rtl="0" eaLnBrk="1" latinLnBrk="0" hangingPunct="1">
        <a:lnSpc>
          <a:spcPct val="105000"/>
        </a:lnSpc>
        <a:spcBef>
          <a:spcPts val="900"/>
        </a:spcBef>
        <a:buFont typeface="+mj-lt"/>
        <a:buAutoNum type="arabicPeriod"/>
        <a:defRPr sz="1700" b="0" kern="1200">
          <a:solidFill>
            <a:srgbClr val="42145F"/>
          </a:solidFill>
          <a:latin typeface="+mn-lt"/>
          <a:ea typeface="+mn-ea"/>
          <a:cs typeface="+mn-cs"/>
        </a:defRPr>
      </a:lvl6pPr>
      <a:lvl7pPr marL="0" indent="0" algn="l" defTabSz="914400" rtl="0" eaLnBrk="1" latinLnBrk="0" hangingPunct="1">
        <a:lnSpc>
          <a:spcPct val="105000"/>
        </a:lnSpc>
        <a:spcBef>
          <a:spcPts val="0"/>
        </a:spcBef>
        <a:buFont typeface="Arial" panose="020B0604020202020204" pitchFamily="34" charset="0"/>
        <a:buNone/>
        <a:defRPr sz="1700" b="0" kern="1200">
          <a:solidFill>
            <a:srgbClr val="42145F"/>
          </a:solidFill>
          <a:latin typeface="+mn-lt"/>
          <a:ea typeface="+mn-ea"/>
          <a:cs typeface="+mn-cs"/>
        </a:defRPr>
      </a:lvl7pPr>
      <a:lvl8pPr marL="0" indent="0" algn="l" defTabSz="914400" rtl="0" eaLnBrk="1" latinLnBrk="0" hangingPunct="1">
        <a:lnSpc>
          <a:spcPct val="105000"/>
        </a:lnSpc>
        <a:spcBef>
          <a:spcPts val="900"/>
        </a:spcBef>
        <a:buFont typeface="Arial" panose="020B0604020202020204" pitchFamily="34" charset="0"/>
        <a:buNone/>
        <a:defRPr sz="1700" b="1" kern="1200">
          <a:solidFill>
            <a:srgbClr val="42145F"/>
          </a:solidFill>
          <a:latin typeface="+mj-lt"/>
          <a:ea typeface="+mn-ea"/>
          <a:cs typeface="+mn-cs"/>
        </a:defRPr>
      </a:lvl8pPr>
      <a:lvl9pPr marL="162000" indent="0" algn="l" defTabSz="914400" rtl="0" eaLnBrk="1" latinLnBrk="0" hangingPunct="1">
        <a:lnSpc>
          <a:spcPct val="105000"/>
        </a:lnSpc>
        <a:spcBef>
          <a:spcPts val="0"/>
        </a:spcBef>
        <a:buFont typeface="Arial" panose="020B0604020202020204" pitchFamily="34" charset="0"/>
        <a:buNone/>
        <a:defRPr sz="1700" kern="1200">
          <a:solidFill>
            <a:srgbClr val="42145F"/>
          </a:solidFill>
          <a:latin typeface="+mn-lt"/>
          <a:ea typeface="+mn-ea"/>
          <a:cs typeface="+mn-cs"/>
        </a:defRPr>
      </a:lvl9pPr>
    </p:bodyStyle>
    <p:otherStyle>
      <a:defPPr>
        <a:defRPr lang="nl-NL"/>
      </a:defPPr>
      <a:lvl1pPr marL="0" algn="l" defTabSz="914400" rtl="0" eaLnBrk="1" latinLnBrk="0" hangingPunct="1">
        <a:defRPr sz="1300" kern="1200">
          <a:solidFill>
            <a:schemeClr val="tx1"/>
          </a:solidFill>
          <a:latin typeface="+mn-lt"/>
          <a:ea typeface="+mn-ea"/>
          <a:cs typeface="+mn-cs"/>
        </a:defRPr>
      </a:lvl1pPr>
      <a:lvl2pPr marL="457200" algn="l" defTabSz="914400" rtl="0" eaLnBrk="1" latinLnBrk="0" hangingPunct="1">
        <a:defRPr sz="1300" kern="1200">
          <a:solidFill>
            <a:schemeClr val="tx1"/>
          </a:solidFill>
          <a:latin typeface="+mn-lt"/>
          <a:ea typeface="+mn-ea"/>
          <a:cs typeface="+mn-cs"/>
        </a:defRPr>
      </a:lvl2pPr>
      <a:lvl3pPr marL="914400" algn="l" defTabSz="914400" rtl="0" eaLnBrk="1" latinLnBrk="0" hangingPunct="1">
        <a:defRPr sz="1300" kern="1200">
          <a:solidFill>
            <a:schemeClr val="tx1"/>
          </a:solidFill>
          <a:latin typeface="+mn-lt"/>
          <a:ea typeface="+mn-ea"/>
          <a:cs typeface="+mn-cs"/>
        </a:defRPr>
      </a:lvl3pPr>
      <a:lvl4pPr marL="1371600" algn="l" defTabSz="914400" rtl="0" eaLnBrk="1" latinLnBrk="0" hangingPunct="1">
        <a:defRPr sz="1300" kern="1200">
          <a:solidFill>
            <a:schemeClr val="tx1"/>
          </a:solidFill>
          <a:latin typeface="+mn-lt"/>
          <a:ea typeface="+mn-ea"/>
          <a:cs typeface="+mn-cs"/>
        </a:defRPr>
      </a:lvl4pPr>
      <a:lvl5pPr marL="1828800" algn="l" defTabSz="914400" rtl="0" eaLnBrk="1" latinLnBrk="0" hangingPunct="1">
        <a:defRPr sz="1300" kern="1200">
          <a:solidFill>
            <a:schemeClr val="tx1"/>
          </a:solidFill>
          <a:latin typeface="+mn-lt"/>
          <a:ea typeface="+mn-ea"/>
          <a:cs typeface="+mn-cs"/>
        </a:defRPr>
      </a:lvl5pPr>
      <a:lvl6pPr marL="2286000" algn="l" defTabSz="914400" rtl="0" eaLnBrk="1" latinLnBrk="0" hangingPunct="1">
        <a:defRPr sz="1300" kern="1200">
          <a:solidFill>
            <a:schemeClr val="tx1"/>
          </a:solidFill>
          <a:latin typeface="+mn-lt"/>
          <a:ea typeface="+mn-ea"/>
          <a:cs typeface="+mn-cs"/>
        </a:defRPr>
      </a:lvl6pPr>
      <a:lvl7pPr marL="2743200" algn="l" defTabSz="914400" rtl="0" eaLnBrk="1" latinLnBrk="0" hangingPunct="1">
        <a:defRPr sz="1300" kern="1200">
          <a:solidFill>
            <a:schemeClr val="tx1"/>
          </a:solidFill>
          <a:latin typeface="+mn-lt"/>
          <a:ea typeface="+mn-ea"/>
          <a:cs typeface="+mn-cs"/>
        </a:defRPr>
      </a:lvl7pPr>
      <a:lvl8pPr marL="3200400" algn="l" defTabSz="914400" rtl="0" eaLnBrk="1" latinLnBrk="0" hangingPunct="1">
        <a:defRPr sz="1300" kern="1200">
          <a:solidFill>
            <a:schemeClr val="tx1"/>
          </a:solidFill>
          <a:latin typeface="+mn-lt"/>
          <a:ea typeface="+mn-ea"/>
          <a:cs typeface="+mn-cs"/>
        </a:defRPr>
      </a:lvl8pPr>
      <a:lvl9pPr marL="3657600" algn="l" defTabSz="914400" rtl="0" eaLnBrk="1" latinLnBrk="0" hangingPunct="1">
        <a:defRPr sz="13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fif"/><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hyperlink" Target="https://normenkaderibp.kennisnet.nl/app/uploads/Werkdocument_Normenkader-IBP-en-Roadmap.xlsx" TargetMode="External"/><Relationship Id="rId2" Type="http://schemas.openxmlformats.org/officeDocument/2006/relationships/hyperlink" Target="https://normenkaderibp.kennisnet.nl/voorbeelddocumenten/" TargetMode="External"/><Relationship Id="rId1" Type="http://schemas.openxmlformats.org/officeDocument/2006/relationships/slideLayout" Target="../slideLayouts/slideLayout3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english.onderwijsinspectie.nl/documents/2025/09/23/the-state-of-education-2025" TargetMode="Externa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EFC43CD-C8F6-C907-D271-CB3F49EEBD7F}"/>
              </a:ext>
            </a:extLst>
          </p:cNvPr>
          <p:cNvSpPr>
            <a:spLocks noGrp="1"/>
          </p:cNvSpPr>
          <p:nvPr>
            <p:ph type="body" idx="1000"/>
          </p:nvPr>
        </p:nvSpPr>
        <p:spPr>
          <a:xfrm>
            <a:off x="693737" y="86318"/>
            <a:ext cx="2424113" cy="946150"/>
          </a:xfrm>
        </p:spPr>
        <p:txBody>
          <a:bodyPr/>
          <a:lstStyle/>
          <a:p>
            <a:endParaRPr lang="en-US" noProof="0" dirty="0"/>
          </a:p>
        </p:txBody>
      </p:sp>
      <p:pic>
        <p:nvPicPr>
          <p:cNvPr id="8" name="Tijdelijke aanduiding voor afbeelding 7">
            <a:extLst>
              <a:ext uri="{FF2B5EF4-FFF2-40B4-BE49-F238E27FC236}">
                <a16:creationId xmlns:a16="http://schemas.microsoft.com/office/drawing/2014/main" id="{26640610-A3AB-C2D7-6007-86F4810F27C9}"/>
              </a:ext>
            </a:extLst>
          </p:cNvPr>
          <p:cNvPicPr>
            <a:picLocks noGrp="1" noChangeAspect="1"/>
          </p:cNvPicPr>
          <p:nvPr>
            <p:ph type="pic" sz="quarter" idx="1003"/>
          </p:nvPr>
        </p:nvPicPr>
        <p:blipFill>
          <a:blip r:embed="rId2">
            <a:extLst>
              <a:ext uri="{28A0092B-C50C-407E-A947-70E740481C1C}">
                <a14:useLocalDpi xmlns:a14="http://schemas.microsoft.com/office/drawing/2010/main" val="0"/>
              </a:ext>
            </a:extLst>
          </a:blip>
          <a:srcRect t="13403" b="13403"/>
          <a:stretch/>
        </p:blipFill>
        <p:spPr>
          <a:xfrm>
            <a:off x="228600" y="1143000"/>
            <a:ext cx="11734800" cy="5486400"/>
          </a:xfrm>
        </p:spPr>
      </p:pic>
      <p:sp>
        <p:nvSpPr>
          <p:cNvPr id="4" name="Titel 3">
            <a:extLst>
              <a:ext uri="{FF2B5EF4-FFF2-40B4-BE49-F238E27FC236}">
                <a16:creationId xmlns:a16="http://schemas.microsoft.com/office/drawing/2014/main" id="{0DA50283-0EFE-9F54-B2A8-3D8C354BD3E2}"/>
              </a:ext>
            </a:extLst>
          </p:cNvPr>
          <p:cNvSpPr>
            <a:spLocks noGrp="1"/>
          </p:cNvSpPr>
          <p:nvPr>
            <p:ph type="title"/>
          </p:nvPr>
        </p:nvSpPr>
        <p:spPr>
          <a:xfrm>
            <a:off x="685800" y="4456988"/>
            <a:ext cx="4864100" cy="1695334"/>
          </a:xfrm>
        </p:spPr>
        <p:txBody>
          <a:bodyPr/>
          <a:lstStyle/>
          <a:p>
            <a:pPr>
              <a:lnSpc>
                <a:spcPct val="114000"/>
              </a:lnSpc>
            </a:pPr>
            <a:r>
              <a:rPr lang="en-US" sz="2800" noProof="0" dirty="0"/>
              <a:t>Future-proof inspection of Digital Resilience</a:t>
            </a:r>
            <a:br>
              <a:rPr lang="en-US" sz="2800" noProof="0" dirty="0"/>
            </a:br>
            <a:r>
              <a:rPr lang="en-US" sz="2800" noProof="0" dirty="0"/>
              <a:t>and Digital </a:t>
            </a:r>
            <a:r>
              <a:rPr lang="en-US" sz="2800" noProof="0"/>
              <a:t>Safety in </a:t>
            </a:r>
            <a:r>
              <a:rPr lang="en-US" sz="2800" noProof="0" dirty="0"/>
              <a:t>schools</a:t>
            </a:r>
            <a:br>
              <a:rPr lang="en-US" sz="2800" noProof="0" dirty="0"/>
            </a:br>
            <a:r>
              <a:rPr lang="en-US" sz="2800" noProof="0" dirty="0"/>
              <a:t>in the Netherlands</a:t>
            </a:r>
            <a:endParaRPr lang="en-US" noProof="0" dirty="0">
              <a:solidFill>
                <a:srgbClr val="FF0000"/>
              </a:solidFill>
            </a:endParaRPr>
          </a:p>
        </p:txBody>
      </p:sp>
      <p:pic>
        <p:nvPicPr>
          <p:cNvPr id="5" name="Picture 4">
            <a:extLst>
              <a:ext uri="{FF2B5EF4-FFF2-40B4-BE49-F238E27FC236}">
                <a16:creationId xmlns:a16="http://schemas.microsoft.com/office/drawing/2014/main" id="{E16D6049-9660-411E-A75E-3EAC47FCD0F4}"/>
              </a:ext>
            </a:extLst>
          </p:cNvPr>
          <p:cNvPicPr/>
          <p:nvPr/>
        </p:nvPicPr>
        <p:blipFill>
          <a:blip r:embed="rId3"/>
          <a:stretch>
            <a:fillRect/>
          </a:stretch>
        </p:blipFill>
        <p:spPr>
          <a:xfrm>
            <a:off x="9149196" y="0"/>
            <a:ext cx="1106631" cy="1032468"/>
          </a:xfrm>
          <a:prstGeom prst="rect">
            <a:avLst/>
          </a:prstGeom>
        </p:spPr>
      </p:pic>
    </p:spTree>
    <p:extLst>
      <p:ext uri="{BB962C8B-B14F-4D97-AF65-F5344CB8AC3E}">
        <p14:creationId xmlns:p14="http://schemas.microsoft.com/office/powerpoint/2010/main" val="3602538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997625-AA53-B3A7-7D54-EBB82D1BFA08}"/>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184E7E5-BD37-AD79-11F2-4432D78DF8DC}"/>
              </a:ext>
            </a:extLst>
          </p:cNvPr>
          <p:cNvSpPr>
            <a:spLocks noGrp="1"/>
          </p:cNvSpPr>
          <p:nvPr>
            <p:ph type="title"/>
          </p:nvPr>
        </p:nvSpPr>
        <p:spPr/>
        <p:txBody>
          <a:bodyPr/>
          <a:lstStyle/>
          <a:p>
            <a:r>
              <a:rPr lang="en-US" noProof="0" dirty="0"/>
              <a:t>Example: Framework on digital standards</a:t>
            </a:r>
          </a:p>
        </p:txBody>
      </p:sp>
      <p:sp>
        <p:nvSpPr>
          <p:cNvPr id="3" name="Tijdelijke aanduiding voor tekst 2">
            <a:extLst>
              <a:ext uri="{FF2B5EF4-FFF2-40B4-BE49-F238E27FC236}">
                <a16:creationId xmlns:a16="http://schemas.microsoft.com/office/drawing/2014/main" id="{D6542678-1D21-791B-DC13-58C99496EBF0}"/>
              </a:ext>
            </a:extLst>
          </p:cNvPr>
          <p:cNvSpPr>
            <a:spLocks noGrp="1"/>
          </p:cNvSpPr>
          <p:nvPr>
            <p:ph type="body" sz="quarter" idx="23"/>
          </p:nvPr>
        </p:nvSpPr>
        <p:spPr>
          <a:xfrm>
            <a:off x="685800" y="1752600"/>
            <a:ext cx="4995672" cy="4013200"/>
          </a:xfrm>
        </p:spPr>
        <p:txBody>
          <a:bodyPr/>
          <a:lstStyle/>
          <a:p>
            <a:r>
              <a:rPr lang="en-US" sz="2000" noProof="0" dirty="0"/>
              <a:t>Developed by </a:t>
            </a:r>
            <a:r>
              <a:rPr lang="en-US" sz="2000" noProof="0" dirty="0" err="1"/>
              <a:t>Kennisnet</a:t>
            </a:r>
            <a:r>
              <a:rPr lang="en-US" sz="2000" noProof="0" dirty="0"/>
              <a:t>, the Dutch public organization for Education &amp; ICT</a:t>
            </a:r>
          </a:p>
          <a:p>
            <a:pPr lvl="1"/>
            <a:r>
              <a:rPr lang="en-US" sz="2000" noProof="0" dirty="0"/>
              <a:t>Examples of </a:t>
            </a:r>
            <a:r>
              <a:rPr lang="en-US" sz="2000" noProof="0" dirty="0">
                <a:hlinkClick r:id="rId2"/>
              </a:rPr>
              <a:t>various documents</a:t>
            </a:r>
            <a:r>
              <a:rPr lang="en-US" sz="2000" noProof="0" dirty="0"/>
              <a:t>, such as </a:t>
            </a:r>
            <a:r>
              <a:rPr lang="en-US" sz="2000" noProof="0" dirty="0">
                <a:hlinkClick r:id="rId3"/>
              </a:rPr>
              <a:t>norms and growth path</a:t>
            </a:r>
            <a:endParaRPr lang="en-US" sz="2000" noProof="0" dirty="0"/>
          </a:p>
          <a:p>
            <a:r>
              <a:rPr lang="en-US" sz="2000" noProof="0" dirty="0"/>
              <a:t>Expectation:</a:t>
            </a:r>
          </a:p>
          <a:p>
            <a:pPr lvl="1"/>
            <a:r>
              <a:rPr lang="en-US" sz="2000" noProof="0" dirty="0"/>
              <a:t>Guidance</a:t>
            </a:r>
            <a:r>
              <a:rPr lang="en-US" sz="2000" dirty="0"/>
              <a:t>,</a:t>
            </a:r>
            <a:r>
              <a:rPr lang="en-US" sz="2000" noProof="0" dirty="0"/>
              <a:t> providing information</a:t>
            </a:r>
          </a:p>
          <a:p>
            <a:pPr lvl="1"/>
            <a:r>
              <a:rPr lang="en-US" sz="2000" dirty="0"/>
              <a:t>Check yearly report of school boards</a:t>
            </a:r>
            <a:endParaRPr lang="en-US" sz="2000" noProof="0" dirty="0"/>
          </a:p>
          <a:p>
            <a:pPr lvl="1"/>
            <a:r>
              <a:rPr lang="en-US" sz="2000" u="sng" noProof="0" dirty="0"/>
              <a:t>NOT</a:t>
            </a:r>
            <a:r>
              <a:rPr lang="en-US" sz="2000" noProof="0" dirty="0"/>
              <a:t> check (technical) digital safety itself</a:t>
            </a:r>
          </a:p>
        </p:txBody>
      </p:sp>
      <p:pic>
        <p:nvPicPr>
          <p:cNvPr id="9" name="Tijdelijke aanduiding voor afbeelding 8">
            <a:extLst>
              <a:ext uri="{FF2B5EF4-FFF2-40B4-BE49-F238E27FC236}">
                <a16:creationId xmlns:a16="http://schemas.microsoft.com/office/drawing/2014/main" id="{DCE11786-E5DF-9E16-91A9-1DCC8B286C06}"/>
              </a:ext>
            </a:extLst>
          </p:cNvPr>
          <p:cNvPicPr>
            <a:picLocks noGrp="1" noChangeAspect="1"/>
          </p:cNvPicPr>
          <p:nvPr>
            <p:ph type="pic" idx="1000"/>
          </p:nvPr>
        </p:nvPicPr>
        <p:blipFill>
          <a:blip r:embed="rId4">
            <a:extLst>
              <a:ext uri="{28A0092B-C50C-407E-A947-70E740481C1C}">
                <a14:useLocalDpi xmlns:a14="http://schemas.microsoft.com/office/drawing/2010/main" val="0"/>
              </a:ext>
            </a:extLst>
          </a:blip>
          <a:srcRect l="-1" t="1064" r="35098" b="3191"/>
          <a:stretch>
            <a:fillRect/>
          </a:stretch>
        </p:blipFill>
        <p:spPr>
          <a:xfrm>
            <a:off x="6096000" y="1828800"/>
            <a:ext cx="5867400" cy="4572000"/>
          </a:xfrm>
        </p:spPr>
      </p:pic>
      <p:sp>
        <p:nvSpPr>
          <p:cNvPr id="5" name="Tijdelijke aanduiding voor datum 4">
            <a:extLst>
              <a:ext uri="{FF2B5EF4-FFF2-40B4-BE49-F238E27FC236}">
                <a16:creationId xmlns:a16="http://schemas.microsoft.com/office/drawing/2014/main" id="{71661C46-1CFE-E945-C4BE-ED70788CB134}"/>
              </a:ext>
            </a:extLst>
          </p:cNvPr>
          <p:cNvSpPr>
            <a:spLocks noGrp="1"/>
          </p:cNvSpPr>
          <p:nvPr>
            <p:ph type="dt" sz="half" idx="1001"/>
          </p:nvPr>
        </p:nvSpPr>
        <p:spPr/>
        <p:txBody>
          <a:bodyPr/>
          <a:lstStyle/>
          <a:p>
            <a:fld id="{847E8728-0A63-4818-9643-0D59608DD4CF}" type="datetime4">
              <a:rPr lang="en-US" noProof="0" smtClean="0"/>
              <a:t>June 5, 2026</a:t>
            </a:fld>
            <a:endParaRPr lang="en-US" noProof="0" dirty="0"/>
          </a:p>
        </p:txBody>
      </p:sp>
      <p:sp>
        <p:nvSpPr>
          <p:cNvPr id="6" name="Tijdelijke aanduiding voor voettekst 5">
            <a:extLst>
              <a:ext uri="{FF2B5EF4-FFF2-40B4-BE49-F238E27FC236}">
                <a16:creationId xmlns:a16="http://schemas.microsoft.com/office/drawing/2014/main" id="{737344E4-8A1D-47E4-319A-4BD98C7B7221}"/>
              </a:ext>
            </a:extLst>
          </p:cNvPr>
          <p:cNvSpPr>
            <a:spLocks noGrp="1"/>
          </p:cNvSpPr>
          <p:nvPr>
            <p:ph type="ftr" sz="quarter" idx="1002"/>
          </p:nvPr>
        </p:nvSpPr>
        <p:spPr/>
        <p:txBody>
          <a:bodyPr/>
          <a:lstStyle/>
          <a:p>
            <a:r>
              <a:rPr lang="en-US" noProof="0" dirty="0"/>
              <a:t>Inspection of Digital Resilience and Digital Safety in Schools in The Netherlands</a:t>
            </a:r>
          </a:p>
        </p:txBody>
      </p:sp>
      <p:sp>
        <p:nvSpPr>
          <p:cNvPr id="7" name="Tijdelijke aanduiding voor dianummer 6">
            <a:extLst>
              <a:ext uri="{FF2B5EF4-FFF2-40B4-BE49-F238E27FC236}">
                <a16:creationId xmlns:a16="http://schemas.microsoft.com/office/drawing/2014/main" id="{5725FD55-D31B-4666-2F2C-6ADF92E27224}"/>
              </a:ext>
            </a:extLst>
          </p:cNvPr>
          <p:cNvSpPr>
            <a:spLocks noGrp="1"/>
          </p:cNvSpPr>
          <p:nvPr>
            <p:ph type="sldNum" sz="quarter" idx="1003"/>
          </p:nvPr>
        </p:nvSpPr>
        <p:spPr/>
        <p:txBody>
          <a:bodyPr/>
          <a:lstStyle/>
          <a:p>
            <a:fld id="{8F18802B-E4C7-4B2D-B37A-6B7CC3C134EA}" type="slidenum">
              <a:rPr lang="en-US" noProof="0" smtClean="0"/>
              <a:pPr/>
              <a:t>10</a:t>
            </a:fld>
            <a:endParaRPr lang="en-US" noProof="0" dirty="0"/>
          </a:p>
        </p:txBody>
      </p:sp>
    </p:spTree>
    <p:extLst>
      <p:ext uri="{BB962C8B-B14F-4D97-AF65-F5344CB8AC3E}">
        <p14:creationId xmlns:p14="http://schemas.microsoft.com/office/powerpoint/2010/main" val="6905059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1A9817-2625-01BC-C986-13E015624FF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49DB02B-16B5-04B6-379D-29194D87743B}"/>
              </a:ext>
            </a:extLst>
          </p:cNvPr>
          <p:cNvSpPr>
            <a:spLocks noGrp="1"/>
          </p:cNvSpPr>
          <p:nvPr>
            <p:ph type="title"/>
          </p:nvPr>
        </p:nvSpPr>
        <p:spPr/>
        <p:txBody>
          <a:bodyPr/>
          <a:lstStyle/>
          <a:p>
            <a:pPr algn="ctr"/>
            <a:r>
              <a:rPr lang="nl-NL" dirty="0">
                <a:solidFill>
                  <a:schemeClr val="tx1"/>
                </a:solidFill>
              </a:rPr>
              <a:t>Food for Thought</a:t>
            </a:r>
          </a:p>
        </p:txBody>
      </p:sp>
      <p:sp>
        <p:nvSpPr>
          <p:cNvPr id="3" name="Tijdelijke aanduiding voor tekst 2">
            <a:extLst>
              <a:ext uri="{FF2B5EF4-FFF2-40B4-BE49-F238E27FC236}">
                <a16:creationId xmlns:a16="http://schemas.microsoft.com/office/drawing/2014/main" id="{B1B202CC-49A9-1FC5-5C15-F402FC2AE4D5}"/>
              </a:ext>
            </a:extLst>
          </p:cNvPr>
          <p:cNvSpPr>
            <a:spLocks noGrp="1"/>
          </p:cNvSpPr>
          <p:nvPr>
            <p:ph type="body" sz="quarter" idx="23"/>
          </p:nvPr>
        </p:nvSpPr>
        <p:spPr/>
        <p:txBody>
          <a:bodyPr/>
          <a:lstStyle/>
          <a:p>
            <a:endParaRPr lang="nl-NL" dirty="0"/>
          </a:p>
          <a:p>
            <a:pPr marL="0" indent="0">
              <a:buNone/>
            </a:pPr>
            <a:endParaRPr lang="nl-NL" dirty="0"/>
          </a:p>
          <a:p>
            <a:pPr marL="0" indent="0">
              <a:buNone/>
            </a:pPr>
            <a:endParaRPr lang="nl-NL" dirty="0"/>
          </a:p>
        </p:txBody>
      </p:sp>
      <p:sp>
        <p:nvSpPr>
          <p:cNvPr id="5" name="Tijdelijke aanduiding voor datum 4">
            <a:extLst>
              <a:ext uri="{FF2B5EF4-FFF2-40B4-BE49-F238E27FC236}">
                <a16:creationId xmlns:a16="http://schemas.microsoft.com/office/drawing/2014/main" id="{7F9578CE-29A2-445A-E8A4-A8ACA99F6B9F}"/>
              </a:ext>
            </a:extLst>
          </p:cNvPr>
          <p:cNvSpPr>
            <a:spLocks noGrp="1"/>
          </p:cNvSpPr>
          <p:nvPr>
            <p:ph type="dt" sz="half" idx="1001"/>
          </p:nvPr>
        </p:nvSpPr>
        <p:spPr/>
        <p:txBody>
          <a:bodyPr/>
          <a:lstStyle/>
          <a:p>
            <a:fld id="{847E8728-0A63-4818-9643-0D59608DD4CF}" type="datetime4">
              <a:rPr lang="nl-NL" smtClean="0"/>
              <a:t>5 juni 2026</a:t>
            </a:fld>
            <a:endParaRPr lang="nl-NL" dirty="0"/>
          </a:p>
        </p:txBody>
      </p:sp>
      <p:sp>
        <p:nvSpPr>
          <p:cNvPr id="6" name="Tijdelijke aanduiding voor voettekst 5">
            <a:extLst>
              <a:ext uri="{FF2B5EF4-FFF2-40B4-BE49-F238E27FC236}">
                <a16:creationId xmlns:a16="http://schemas.microsoft.com/office/drawing/2014/main" id="{CC4608ED-5C76-C47F-A3C2-A93F49C3D8C8}"/>
              </a:ext>
            </a:extLst>
          </p:cNvPr>
          <p:cNvSpPr>
            <a:spLocks noGrp="1"/>
          </p:cNvSpPr>
          <p:nvPr>
            <p:ph type="ftr" sz="quarter" idx="1002"/>
          </p:nvPr>
        </p:nvSpPr>
        <p:spPr/>
        <p:txBody>
          <a:bodyPr/>
          <a:lstStyle/>
          <a:p>
            <a:r>
              <a:rPr lang="en-US" dirty="0"/>
              <a:t>Inspection of Digital Resilience and Digital Safety in Schools in The Netherlands</a:t>
            </a:r>
            <a:endParaRPr lang="nl-NL" dirty="0"/>
          </a:p>
        </p:txBody>
      </p:sp>
      <p:sp>
        <p:nvSpPr>
          <p:cNvPr id="7" name="Tijdelijke aanduiding voor dianummer 6">
            <a:extLst>
              <a:ext uri="{FF2B5EF4-FFF2-40B4-BE49-F238E27FC236}">
                <a16:creationId xmlns:a16="http://schemas.microsoft.com/office/drawing/2014/main" id="{F5A7A303-2110-084C-4267-295CFAC3A5C8}"/>
              </a:ext>
            </a:extLst>
          </p:cNvPr>
          <p:cNvSpPr>
            <a:spLocks noGrp="1"/>
          </p:cNvSpPr>
          <p:nvPr>
            <p:ph type="sldNum" sz="quarter" idx="1003"/>
          </p:nvPr>
        </p:nvSpPr>
        <p:spPr/>
        <p:txBody>
          <a:bodyPr/>
          <a:lstStyle/>
          <a:p>
            <a:fld id="{8F18802B-E4C7-4B2D-B37A-6B7CC3C134EA}" type="slidenum">
              <a:rPr lang="nl-NL" smtClean="0"/>
              <a:pPr/>
              <a:t>11</a:t>
            </a:fld>
            <a:endParaRPr lang="nl-NL" dirty="0"/>
          </a:p>
        </p:txBody>
      </p:sp>
      <p:pic>
        <p:nvPicPr>
          <p:cNvPr id="12" name="Picture 11" descr="A qr code with a black and white background&#10;&#10;Description automatically generated">
            <a:extLst>
              <a:ext uri="{FF2B5EF4-FFF2-40B4-BE49-F238E27FC236}">
                <a16:creationId xmlns:a16="http://schemas.microsoft.com/office/drawing/2014/main" id="{A1EF4814-C174-C8A2-665B-0F372BB803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7384" y="1320384"/>
            <a:ext cx="4724816" cy="4724816"/>
          </a:xfrm>
          <a:prstGeom prst="rect">
            <a:avLst/>
          </a:prstGeom>
        </p:spPr>
      </p:pic>
    </p:spTree>
    <p:extLst>
      <p:ext uri="{BB962C8B-B14F-4D97-AF65-F5344CB8AC3E}">
        <p14:creationId xmlns:p14="http://schemas.microsoft.com/office/powerpoint/2010/main" val="267219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2C06F8-D0AF-C484-0E56-C625632F2C4D}"/>
              </a:ext>
            </a:extLst>
          </p:cNvPr>
          <p:cNvSpPr>
            <a:spLocks noGrp="1"/>
          </p:cNvSpPr>
          <p:nvPr>
            <p:ph type="title"/>
          </p:nvPr>
        </p:nvSpPr>
        <p:spPr>
          <a:xfrm>
            <a:off x="685799" y="1752600"/>
            <a:ext cx="8846390" cy="711200"/>
          </a:xfrm>
        </p:spPr>
        <p:txBody>
          <a:body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p>
        </p:txBody>
      </p:sp>
      <p:sp>
        <p:nvSpPr>
          <p:cNvPr id="3" name="Ondertitel 2">
            <a:extLst>
              <a:ext uri="{FF2B5EF4-FFF2-40B4-BE49-F238E27FC236}">
                <a16:creationId xmlns:a16="http://schemas.microsoft.com/office/drawing/2014/main" id="{642F117C-D9C0-8E46-1C49-F705698C0FF1}"/>
              </a:ext>
            </a:extLst>
          </p:cNvPr>
          <p:cNvSpPr>
            <a:spLocks noGrp="1"/>
          </p:cNvSpPr>
          <p:nvPr>
            <p:ph type="subTitle" idx="1"/>
          </p:nvPr>
        </p:nvSpPr>
        <p:spPr>
          <a:xfrm>
            <a:off x="685799" y="2590800"/>
            <a:ext cx="6085937" cy="1092200"/>
          </a:xfrm>
        </p:spPr>
        <p:txBody>
          <a:bodyPr/>
          <a:lstStyle/>
          <a:p>
            <a:r>
              <a:rPr lang="nl-NL" dirty="0" err="1"/>
              <a:t>Any</a:t>
            </a:r>
            <a:r>
              <a:rPr lang="nl-NL" dirty="0"/>
              <a:t> </a:t>
            </a:r>
            <a:r>
              <a:rPr lang="nl-NL" dirty="0" err="1"/>
              <a:t>questions</a:t>
            </a:r>
            <a:r>
              <a:rPr lang="nl-NL" dirty="0"/>
              <a:t>?</a:t>
            </a:r>
          </a:p>
          <a:p>
            <a:r>
              <a:rPr lang="nl-NL" dirty="0"/>
              <a:t>Feel free </a:t>
            </a:r>
            <a:r>
              <a:rPr lang="nl-NL" dirty="0" err="1"/>
              <a:t>to</a:t>
            </a:r>
            <a:r>
              <a:rPr lang="nl-NL" dirty="0"/>
              <a:t> contact </a:t>
            </a:r>
            <a:r>
              <a:rPr lang="nl-NL" dirty="0" err="1"/>
              <a:t>us</a:t>
            </a:r>
            <a:r>
              <a:rPr lang="nl-NL" dirty="0"/>
              <a:t> </a:t>
            </a:r>
            <a:r>
              <a:rPr lang="nl-NL" dirty="0">
                <a:solidFill>
                  <a:schemeClr val="bg1"/>
                </a:solidFill>
              </a:rPr>
              <a:t>at </a:t>
            </a:r>
            <a:r>
              <a:rPr lang="nl-NL" u="sng" dirty="0">
                <a:solidFill>
                  <a:schemeClr val="bg1"/>
                </a:solidFill>
              </a:rPr>
              <a:t>m.m.spanier@owinsp.nl</a:t>
            </a:r>
          </a:p>
        </p:txBody>
      </p:sp>
    </p:spTree>
    <p:extLst>
      <p:ext uri="{BB962C8B-B14F-4D97-AF65-F5344CB8AC3E}">
        <p14:creationId xmlns:p14="http://schemas.microsoft.com/office/powerpoint/2010/main" val="1470372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78F08-8DE4-F002-1191-8A8E86EA307E}"/>
              </a:ext>
            </a:extLst>
          </p:cNvPr>
          <p:cNvSpPr>
            <a:spLocks noGrp="1"/>
          </p:cNvSpPr>
          <p:nvPr>
            <p:ph type="title"/>
          </p:nvPr>
        </p:nvSpPr>
        <p:spPr/>
        <p:txBody>
          <a:bodyPr/>
          <a:lstStyle/>
          <a:p>
            <a:r>
              <a:rPr lang="en-US" dirty="0"/>
              <a:t>Questions for Broader Discussion</a:t>
            </a:r>
          </a:p>
        </p:txBody>
      </p:sp>
      <p:sp>
        <p:nvSpPr>
          <p:cNvPr id="3" name="Content Placeholder 2">
            <a:extLst>
              <a:ext uri="{FF2B5EF4-FFF2-40B4-BE49-F238E27FC236}">
                <a16:creationId xmlns:a16="http://schemas.microsoft.com/office/drawing/2014/main" id="{48E79456-A3F0-9A27-0B1B-A440E80431E6}"/>
              </a:ext>
            </a:extLst>
          </p:cNvPr>
          <p:cNvSpPr>
            <a:spLocks noGrp="1"/>
          </p:cNvSpPr>
          <p:nvPr>
            <p:ph idx="1"/>
          </p:nvPr>
        </p:nvSpPr>
        <p:spPr/>
        <p:txBody>
          <a:bodyPr/>
          <a:lstStyle/>
          <a:p>
            <a:r>
              <a:rPr lang="nl-NL" sz="4000" dirty="0"/>
              <a:t>How is </a:t>
            </a:r>
            <a:r>
              <a:rPr lang="nl-NL" sz="4000" dirty="0" err="1"/>
              <a:t>oversight</a:t>
            </a:r>
            <a:r>
              <a:rPr lang="nl-NL" sz="4000" dirty="0"/>
              <a:t> on </a:t>
            </a:r>
            <a:r>
              <a:rPr lang="nl-NL" sz="4000" dirty="0" err="1"/>
              <a:t>the</a:t>
            </a:r>
            <a:r>
              <a:rPr lang="nl-NL" sz="4000" dirty="0"/>
              <a:t> European </a:t>
            </a:r>
            <a:r>
              <a:rPr lang="nl-NL" sz="4000" dirty="0" err="1"/>
              <a:t>regulations</a:t>
            </a:r>
            <a:r>
              <a:rPr lang="nl-NL" sz="4000" dirty="0"/>
              <a:t> on digital </a:t>
            </a:r>
            <a:r>
              <a:rPr lang="nl-NL" sz="4000" dirty="0" err="1"/>
              <a:t>safety</a:t>
            </a:r>
            <a:r>
              <a:rPr lang="nl-NL" sz="4000" dirty="0"/>
              <a:t> in schools </a:t>
            </a:r>
            <a:r>
              <a:rPr lang="nl-NL" sz="4000" dirty="0" err="1"/>
              <a:t>organized</a:t>
            </a:r>
            <a:r>
              <a:rPr lang="nl-NL" sz="4000" dirty="0"/>
              <a:t> in </a:t>
            </a:r>
            <a:r>
              <a:rPr lang="nl-NL" sz="4000" dirty="0" err="1"/>
              <a:t>your</a:t>
            </a:r>
            <a:r>
              <a:rPr lang="nl-NL" sz="4000" dirty="0"/>
              <a:t> country? </a:t>
            </a:r>
          </a:p>
          <a:p>
            <a:pPr marL="0" indent="0">
              <a:buNone/>
            </a:pPr>
            <a:endParaRPr lang="nl-NL" sz="4000" dirty="0"/>
          </a:p>
          <a:p>
            <a:r>
              <a:rPr lang="nl-NL" sz="4000" dirty="0"/>
              <a:t>Do </a:t>
            </a:r>
            <a:r>
              <a:rPr lang="nl-NL" sz="4000" dirty="0" err="1"/>
              <a:t>you</a:t>
            </a:r>
            <a:r>
              <a:rPr lang="nl-NL" sz="4000" dirty="0"/>
              <a:t> have </a:t>
            </a:r>
            <a:r>
              <a:rPr lang="nl-NL" sz="4000" dirty="0" err="1"/>
              <a:t>recommendations</a:t>
            </a:r>
            <a:r>
              <a:rPr lang="nl-NL" sz="4000" dirty="0"/>
              <a:t> </a:t>
            </a:r>
            <a:r>
              <a:rPr lang="nl-NL" sz="4000" dirty="0" err="1"/>
              <a:t>for</a:t>
            </a:r>
            <a:r>
              <a:rPr lang="nl-NL" sz="4000" dirty="0"/>
              <a:t> </a:t>
            </a:r>
            <a:r>
              <a:rPr lang="nl-NL" sz="4000" dirty="0" err="1"/>
              <a:t>other</a:t>
            </a:r>
            <a:r>
              <a:rPr lang="nl-NL" sz="4000" dirty="0"/>
              <a:t> </a:t>
            </a:r>
            <a:r>
              <a:rPr lang="nl-NL" sz="4000" dirty="0" err="1"/>
              <a:t>countries</a:t>
            </a:r>
            <a:r>
              <a:rPr lang="nl-NL" sz="4000" dirty="0"/>
              <a:t>?</a:t>
            </a:r>
          </a:p>
          <a:p>
            <a:endParaRPr lang="en-US" dirty="0"/>
          </a:p>
        </p:txBody>
      </p:sp>
      <p:sp>
        <p:nvSpPr>
          <p:cNvPr id="4" name="Date Placeholder 3">
            <a:extLst>
              <a:ext uri="{FF2B5EF4-FFF2-40B4-BE49-F238E27FC236}">
                <a16:creationId xmlns:a16="http://schemas.microsoft.com/office/drawing/2014/main" id="{6F599469-AE09-4329-AAFA-7E18845BB11C}"/>
              </a:ext>
            </a:extLst>
          </p:cNvPr>
          <p:cNvSpPr>
            <a:spLocks noGrp="1"/>
          </p:cNvSpPr>
          <p:nvPr>
            <p:ph type="dt" sz="half" idx="10"/>
          </p:nvPr>
        </p:nvSpPr>
        <p:spPr/>
        <p:txBody>
          <a:bodyPr/>
          <a:lstStyle/>
          <a:p>
            <a:fld id="{498BF959-C843-4DE4-A8CC-2926D9D98AEF}" type="datetime4">
              <a:rPr lang="nl-NL" smtClean="0"/>
              <a:t>5 juni 2026</a:t>
            </a:fld>
            <a:endParaRPr lang="nl-NL" dirty="0"/>
          </a:p>
        </p:txBody>
      </p:sp>
      <p:sp>
        <p:nvSpPr>
          <p:cNvPr id="5" name="Footer Placeholder 4">
            <a:extLst>
              <a:ext uri="{FF2B5EF4-FFF2-40B4-BE49-F238E27FC236}">
                <a16:creationId xmlns:a16="http://schemas.microsoft.com/office/drawing/2014/main" id="{FDFD94CC-90A6-E208-97F7-F57C878CF828}"/>
              </a:ext>
            </a:extLst>
          </p:cNvPr>
          <p:cNvSpPr>
            <a:spLocks noGrp="1"/>
          </p:cNvSpPr>
          <p:nvPr>
            <p:ph type="ftr" sz="quarter" idx="11"/>
          </p:nvPr>
        </p:nvSpPr>
        <p:spPr/>
        <p:txBody>
          <a:bodyPr/>
          <a:lstStyle/>
          <a:p>
            <a:r>
              <a:rPr lang="en-US"/>
              <a:t>Inspection of Digital Resilience and Digital Safety in Schools in The Netherlands</a:t>
            </a:r>
            <a:endParaRPr lang="nl-NL" dirty="0"/>
          </a:p>
        </p:txBody>
      </p:sp>
      <p:sp>
        <p:nvSpPr>
          <p:cNvPr id="6" name="Slide Number Placeholder 5">
            <a:extLst>
              <a:ext uri="{FF2B5EF4-FFF2-40B4-BE49-F238E27FC236}">
                <a16:creationId xmlns:a16="http://schemas.microsoft.com/office/drawing/2014/main" id="{D5D8ABEA-B3D0-3A57-9A7D-9476EB58F451}"/>
              </a:ext>
            </a:extLst>
          </p:cNvPr>
          <p:cNvSpPr>
            <a:spLocks noGrp="1"/>
          </p:cNvSpPr>
          <p:nvPr>
            <p:ph type="sldNum" sz="quarter" idx="12"/>
          </p:nvPr>
        </p:nvSpPr>
        <p:spPr/>
        <p:txBody>
          <a:bodyPr/>
          <a:lstStyle/>
          <a:p>
            <a:fld id="{8F18802B-E4C7-4B2D-B37A-6B7CC3C134EA}" type="slidenum">
              <a:rPr lang="nl-NL" smtClean="0"/>
              <a:pPr/>
              <a:t>13</a:t>
            </a:fld>
            <a:endParaRPr lang="nl-NL" dirty="0"/>
          </a:p>
        </p:txBody>
      </p:sp>
    </p:spTree>
    <p:extLst>
      <p:ext uri="{BB962C8B-B14F-4D97-AF65-F5344CB8AC3E}">
        <p14:creationId xmlns:p14="http://schemas.microsoft.com/office/powerpoint/2010/main" val="393380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9362-80B3-3ECE-526D-861CB6FE035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7915E59F-6FD8-7F07-F453-C16B80BDD45C}"/>
              </a:ext>
            </a:extLst>
          </p:cNvPr>
          <p:cNvSpPr>
            <a:spLocks noGrp="1"/>
          </p:cNvSpPr>
          <p:nvPr>
            <p:ph type="title"/>
          </p:nvPr>
        </p:nvSpPr>
        <p:spPr/>
        <p:txBody>
          <a:bodyPr/>
          <a:lstStyle/>
          <a:p>
            <a:r>
              <a:rPr lang="en-US" noProof="0" dirty="0"/>
              <a:t>The Dutch Inspectorate</a:t>
            </a:r>
          </a:p>
        </p:txBody>
      </p:sp>
      <p:sp>
        <p:nvSpPr>
          <p:cNvPr id="3" name="Tijdelijke aanduiding voor tekst 2">
            <a:extLst>
              <a:ext uri="{FF2B5EF4-FFF2-40B4-BE49-F238E27FC236}">
                <a16:creationId xmlns:a16="http://schemas.microsoft.com/office/drawing/2014/main" id="{3F5FAD2B-44C0-908D-4D63-BBCE522DEB86}"/>
              </a:ext>
            </a:extLst>
          </p:cNvPr>
          <p:cNvSpPr>
            <a:spLocks noGrp="1"/>
          </p:cNvSpPr>
          <p:nvPr>
            <p:ph type="body" sz="quarter" idx="23"/>
          </p:nvPr>
        </p:nvSpPr>
        <p:spPr/>
        <p:txBody>
          <a:bodyPr/>
          <a:lstStyle/>
          <a:p>
            <a:r>
              <a:rPr lang="en-US" sz="2000" b="1" dirty="0"/>
              <a:t>Mission: </a:t>
            </a:r>
            <a:r>
              <a:rPr lang="en-US" sz="2000" b="1" noProof="0" dirty="0"/>
              <a:t>Effective oversight for better education</a:t>
            </a:r>
            <a:endParaRPr lang="en-US" sz="2000" noProof="0" dirty="0"/>
          </a:p>
          <a:p>
            <a:r>
              <a:rPr lang="en-US" sz="2000" noProof="0" dirty="0"/>
              <a:t>Early childhood education to higher education</a:t>
            </a:r>
          </a:p>
          <a:p>
            <a:r>
              <a:rPr lang="en-US" sz="2000" noProof="0" dirty="0"/>
              <a:t>In the Netherlands </a:t>
            </a:r>
            <a:r>
              <a:rPr lang="en-US" sz="2000" u="sng" noProof="0" dirty="0"/>
              <a:t>and abroad</a:t>
            </a:r>
          </a:p>
          <a:p>
            <a:r>
              <a:rPr lang="en-US" sz="2000" noProof="0" dirty="0"/>
              <a:t>Schools </a:t>
            </a:r>
            <a:r>
              <a:rPr lang="en-US" sz="2000" u="sng" noProof="0" dirty="0"/>
              <a:t>and school boards</a:t>
            </a:r>
          </a:p>
          <a:p>
            <a:r>
              <a:rPr lang="en-US" sz="2000" noProof="0" dirty="0"/>
              <a:t>Focus on educational quality and finances</a:t>
            </a:r>
            <a:endParaRPr lang="en-US" sz="2000" dirty="0"/>
          </a:p>
          <a:p>
            <a:r>
              <a:rPr lang="en-US" sz="2000" noProof="0" dirty="0"/>
              <a:t>Ultimately safeguarding:</a:t>
            </a:r>
          </a:p>
          <a:p>
            <a:pPr lvl="2"/>
            <a:r>
              <a:rPr lang="en-US" sz="2000" noProof="0" dirty="0"/>
              <a:t>The continuity of education</a:t>
            </a:r>
          </a:p>
          <a:p>
            <a:pPr lvl="2"/>
            <a:r>
              <a:rPr lang="en-US" sz="2000" dirty="0"/>
              <a:t>Safety in education</a:t>
            </a:r>
            <a:endParaRPr lang="en-US" sz="2000" noProof="0" dirty="0"/>
          </a:p>
          <a:p>
            <a:pPr lvl="2"/>
            <a:r>
              <a:rPr lang="en-US" sz="2000" noProof="0" dirty="0"/>
              <a:t>The value of degrees and certificates</a:t>
            </a:r>
          </a:p>
          <a:p>
            <a:pPr marL="0" indent="0">
              <a:buNone/>
            </a:pPr>
            <a:endParaRPr lang="en-US" noProof="0" dirty="0"/>
          </a:p>
          <a:p>
            <a:endParaRPr lang="en-US" noProof="0" dirty="0"/>
          </a:p>
          <a:p>
            <a:endParaRPr lang="en-US" noProof="0" dirty="0"/>
          </a:p>
        </p:txBody>
      </p:sp>
      <p:pic>
        <p:nvPicPr>
          <p:cNvPr id="9" name="Tijdelijke aanduiding voor afbeelding 8">
            <a:extLst>
              <a:ext uri="{FF2B5EF4-FFF2-40B4-BE49-F238E27FC236}">
                <a16:creationId xmlns:a16="http://schemas.microsoft.com/office/drawing/2014/main" id="{D222D8CA-818B-E37D-EF9C-227EBC293AAB}"/>
              </a:ext>
            </a:extLst>
          </p:cNvPr>
          <p:cNvPicPr>
            <a:picLocks noGrp="1" noChangeAspect="1"/>
          </p:cNvPicPr>
          <p:nvPr>
            <p:ph type="pic" idx="1000"/>
          </p:nvPr>
        </p:nvPicPr>
        <p:blipFill>
          <a:blip r:embed="rId2">
            <a:extLst>
              <a:ext uri="{28A0092B-C50C-407E-A947-70E740481C1C}">
                <a14:useLocalDpi xmlns:a14="http://schemas.microsoft.com/office/drawing/2010/main" val="0"/>
              </a:ext>
            </a:extLst>
          </a:blip>
          <a:srcRect l="12396" t="1111" r="7396" b="-1111"/>
          <a:stretch>
            <a:fillRect/>
          </a:stretch>
        </p:blipFill>
        <p:spPr>
          <a:xfrm>
            <a:off x="6096000" y="1828800"/>
            <a:ext cx="5867400" cy="4572000"/>
          </a:xfrm>
        </p:spPr>
      </p:pic>
      <p:sp>
        <p:nvSpPr>
          <p:cNvPr id="5" name="Tijdelijke aanduiding voor datum 4">
            <a:extLst>
              <a:ext uri="{FF2B5EF4-FFF2-40B4-BE49-F238E27FC236}">
                <a16:creationId xmlns:a16="http://schemas.microsoft.com/office/drawing/2014/main" id="{0158FBA9-612A-0900-5C68-31CF536230C2}"/>
              </a:ext>
            </a:extLst>
          </p:cNvPr>
          <p:cNvSpPr>
            <a:spLocks noGrp="1"/>
          </p:cNvSpPr>
          <p:nvPr>
            <p:ph type="dt" sz="half" idx="1001"/>
          </p:nvPr>
        </p:nvSpPr>
        <p:spPr/>
        <p:txBody>
          <a:bodyPr/>
          <a:lstStyle/>
          <a:p>
            <a:fld id="{847E8728-0A63-4818-9643-0D59608DD4CF}" type="datetime4">
              <a:rPr lang="en-US" noProof="0" smtClean="0"/>
              <a:t>June 5, 2026</a:t>
            </a:fld>
            <a:endParaRPr lang="en-US" noProof="0" dirty="0"/>
          </a:p>
        </p:txBody>
      </p:sp>
      <p:sp>
        <p:nvSpPr>
          <p:cNvPr id="6" name="Tijdelijke aanduiding voor voettekst 5">
            <a:extLst>
              <a:ext uri="{FF2B5EF4-FFF2-40B4-BE49-F238E27FC236}">
                <a16:creationId xmlns:a16="http://schemas.microsoft.com/office/drawing/2014/main" id="{EBE3DF16-56BB-FC38-D9DF-DFE1B3DF5D47}"/>
              </a:ext>
            </a:extLst>
          </p:cNvPr>
          <p:cNvSpPr>
            <a:spLocks noGrp="1"/>
          </p:cNvSpPr>
          <p:nvPr>
            <p:ph type="ftr" sz="quarter" idx="1002"/>
          </p:nvPr>
        </p:nvSpPr>
        <p:spPr/>
        <p:txBody>
          <a:bodyPr/>
          <a:lstStyle/>
          <a:p>
            <a:r>
              <a:rPr lang="en-US" noProof="0" dirty="0"/>
              <a:t>Inspection of Digital Resilience and Digital Safety in Schools in The Netherlands</a:t>
            </a:r>
          </a:p>
        </p:txBody>
      </p:sp>
      <p:sp>
        <p:nvSpPr>
          <p:cNvPr id="7" name="Tijdelijke aanduiding voor dianummer 6">
            <a:extLst>
              <a:ext uri="{FF2B5EF4-FFF2-40B4-BE49-F238E27FC236}">
                <a16:creationId xmlns:a16="http://schemas.microsoft.com/office/drawing/2014/main" id="{4E65088D-570E-7587-2D85-E1ADAB1BAF7E}"/>
              </a:ext>
            </a:extLst>
          </p:cNvPr>
          <p:cNvSpPr>
            <a:spLocks noGrp="1"/>
          </p:cNvSpPr>
          <p:nvPr>
            <p:ph type="sldNum" sz="quarter" idx="1003"/>
          </p:nvPr>
        </p:nvSpPr>
        <p:spPr/>
        <p:txBody>
          <a:bodyPr/>
          <a:lstStyle/>
          <a:p>
            <a:fld id="{8F18802B-E4C7-4B2D-B37A-6B7CC3C134EA}" type="slidenum">
              <a:rPr lang="en-US" noProof="0" smtClean="0"/>
              <a:pPr/>
              <a:t>2</a:t>
            </a:fld>
            <a:endParaRPr lang="en-US" noProof="0" dirty="0"/>
          </a:p>
        </p:txBody>
      </p:sp>
    </p:spTree>
    <p:extLst>
      <p:ext uri="{BB962C8B-B14F-4D97-AF65-F5344CB8AC3E}">
        <p14:creationId xmlns:p14="http://schemas.microsoft.com/office/powerpoint/2010/main" val="2019484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1B824D-68B6-6081-03B9-9EF5D5CB75E3}"/>
              </a:ext>
            </a:extLst>
          </p:cNvPr>
          <p:cNvSpPr>
            <a:spLocks noGrp="1"/>
          </p:cNvSpPr>
          <p:nvPr>
            <p:ph type="title"/>
          </p:nvPr>
        </p:nvSpPr>
        <p:spPr/>
        <p:txBody>
          <a:bodyPr/>
          <a:lstStyle/>
          <a:p>
            <a:r>
              <a:rPr lang="en-US" noProof="0" dirty="0"/>
              <a:t>The Dutch Inspectorate in Numbers</a:t>
            </a:r>
          </a:p>
        </p:txBody>
      </p:sp>
      <p:sp>
        <p:nvSpPr>
          <p:cNvPr id="3" name="Tijdelijke aanduiding voor tekst 2">
            <a:extLst>
              <a:ext uri="{FF2B5EF4-FFF2-40B4-BE49-F238E27FC236}">
                <a16:creationId xmlns:a16="http://schemas.microsoft.com/office/drawing/2014/main" id="{1C615A8D-5418-DFDA-BB69-EE90A07E9D3E}"/>
              </a:ext>
            </a:extLst>
          </p:cNvPr>
          <p:cNvSpPr>
            <a:spLocks noGrp="1"/>
          </p:cNvSpPr>
          <p:nvPr>
            <p:ph type="body" sz="quarter" idx="23"/>
          </p:nvPr>
        </p:nvSpPr>
        <p:spPr/>
        <p:txBody>
          <a:bodyPr/>
          <a:lstStyle/>
          <a:p>
            <a:r>
              <a:rPr lang="en-US" sz="2000" noProof="0" dirty="0"/>
              <a:t>Since 1801</a:t>
            </a:r>
          </a:p>
          <a:p>
            <a:r>
              <a:rPr lang="en-US" sz="2000" noProof="0" dirty="0"/>
              <a:t>In 2025: &gt; 700 colleagues</a:t>
            </a:r>
          </a:p>
          <a:p>
            <a:r>
              <a:rPr lang="en-US" sz="2000" noProof="0" dirty="0"/>
              <a:t>In 2025: &gt; 3,000 inspections per year, of which…</a:t>
            </a:r>
          </a:p>
          <a:p>
            <a:pPr lvl="2"/>
            <a:r>
              <a:rPr lang="en-US" sz="2000" noProof="0" dirty="0"/>
              <a:t>1,800 school inspections</a:t>
            </a:r>
          </a:p>
          <a:p>
            <a:pPr lvl="2"/>
            <a:r>
              <a:rPr lang="en-US" sz="2000" noProof="0" dirty="0"/>
              <a:t>1,400 school board inspections</a:t>
            </a:r>
          </a:p>
          <a:p>
            <a:pPr lvl="2"/>
            <a:r>
              <a:rPr lang="en-US" sz="2000" noProof="0" dirty="0"/>
              <a:t>800 annual financial reports checked</a:t>
            </a:r>
          </a:p>
          <a:p>
            <a:pPr lvl="2"/>
            <a:r>
              <a:rPr lang="en-US" sz="2000" noProof="0" dirty="0"/>
              <a:t>1 yearly </a:t>
            </a:r>
            <a:r>
              <a:rPr lang="en-US" sz="2000" noProof="0" dirty="0">
                <a:hlinkClick r:id="rId2"/>
              </a:rPr>
              <a:t>State of Education</a:t>
            </a:r>
            <a:endParaRPr lang="en-US" sz="2000" noProof="0" dirty="0"/>
          </a:p>
          <a:p>
            <a:r>
              <a:rPr lang="en-US" sz="2000" noProof="0" dirty="0"/>
              <a:t>In 2025: &gt; 20.000 civilian reports</a:t>
            </a:r>
          </a:p>
          <a:p>
            <a:endParaRPr lang="en-US" noProof="0" dirty="0"/>
          </a:p>
          <a:p>
            <a:endParaRPr lang="en-US" noProof="0" dirty="0"/>
          </a:p>
          <a:p>
            <a:endParaRPr lang="en-US" noProof="0" dirty="0"/>
          </a:p>
        </p:txBody>
      </p:sp>
      <p:pic>
        <p:nvPicPr>
          <p:cNvPr id="9" name="Tijdelijke aanduiding voor afbeelding 8">
            <a:extLst>
              <a:ext uri="{FF2B5EF4-FFF2-40B4-BE49-F238E27FC236}">
                <a16:creationId xmlns:a16="http://schemas.microsoft.com/office/drawing/2014/main" id="{B22A1C0B-84AE-7F26-6100-A9A34266E9F1}"/>
              </a:ext>
            </a:extLst>
          </p:cNvPr>
          <p:cNvPicPr>
            <a:picLocks noGrp="1" noChangeAspect="1"/>
          </p:cNvPicPr>
          <p:nvPr>
            <p:ph type="pic" idx="1000"/>
          </p:nvPr>
        </p:nvPicPr>
        <p:blipFill>
          <a:blip r:embed="rId3">
            <a:extLst>
              <a:ext uri="{28A0092B-C50C-407E-A947-70E740481C1C}">
                <a14:useLocalDpi xmlns:a14="http://schemas.microsoft.com/office/drawing/2010/main" val="0"/>
              </a:ext>
            </a:extLst>
          </a:blip>
          <a:srcRect t="7374" b="-580"/>
          <a:stretch>
            <a:fillRect/>
          </a:stretch>
        </p:blipFill>
        <p:spPr>
          <a:xfrm>
            <a:off x="6096000" y="1828800"/>
            <a:ext cx="5867400" cy="4572000"/>
          </a:xfrm>
        </p:spPr>
      </p:pic>
      <p:sp>
        <p:nvSpPr>
          <p:cNvPr id="5" name="Tijdelijke aanduiding voor datum 4">
            <a:extLst>
              <a:ext uri="{FF2B5EF4-FFF2-40B4-BE49-F238E27FC236}">
                <a16:creationId xmlns:a16="http://schemas.microsoft.com/office/drawing/2014/main" id="{353AAF0E-3062-9867-EBF0-39DB323CA2CE}"/>
              </a:ext>
            </a:extLst>
          </p:cNvPr>
          <p:cNvSpPr>
            <a:spLocks noGrp="1"/>
          </p:cNvSpPr>
          <p:nvPr>
            <p:ph type="dt" sz="half" idx="1001"/>
          </p:nvPr>
        </p:nvSpPr>
        <p:spPr/>
        <p:txBody>
          <a:bodyPr/>
          <a:lstStyle/>
          <a:p>
            <a:fld id="{847E8728-0A63-4818-9643-0D59608DD4CF}" type="datetime4">
              <a:rPr lang="en-US" noProof="0" smtClean="0"/>
              <a:t>June 5, 2026</a:t>
            </a:fld>
            <a:endParaRPr lang="en-US" noProof="0" dirty="0"/>
          </a:p>
        </p:txBody>
      </p:sp>
      <p:sp>
        <p:nvSpPr>
          <p:cNvPr id="6" name="Tijdelijke aanduiding voor voettekst 5">
            <a:extLst>
              <a:ext uri="{FF2B5EF4-FFF2-40B4-BE49-F238E27FC236}">
                <a16:creationId xmlns:a16="http://schemas.microsoft.com/office/drawing/2014/main" id="{4FD55049-9A99-B255-8416-76B3F24DB969}"/>
              </a:ext>
            </a:extLst>
          </p:cNvPr>
          <p:cNvSpPr>
            <a:spLocks noGrp="1"/>
          </p:cNvSpPr>
          <p:nvPr>
            <p:ph type="ftr" sz="quarter" idx="1002"/>
          </p:nvPr>
        </p:nvSpPr>
        <p:spPr/>
        <p:txBody>
          <a:bodyPr/>
          <a:lstStyle/>
          <a:p>
            <a:r>
              <a:rPr lang="en-US" noProof="0" dirty="0"/>
              <a:t>Inspection of Digital Resilience and Digital Safety in Schools in The Netherlands</a:t>
            </a:r>
          </a:p>
        </p:txBody>
      </p:sp>
      <p:sp>
        <p:nvSpPr>
          <p:cNvPr id="7" name="Tijdelijke aanduiding voor dianummer 6">
            <a:extLst>
              <a:ext uri="{FF2B5EF4-FFF2-40B4-BE49-F238E27FC236}">
                <a16:creationId xmlns:a16="http://schemas.microsoft.com/office/drawing/2014/main" id="{0C9C693E-EF4A-8B2B-ADF5-997B6BDB7514}"/>
              </a:ext>
            </a:extLst>
          </p:cNvPr>
          <p:cNvSpPr>
            <a:spLocks noGrp="1"/>
          </p:cNvSpPr>
          <p:nvPr>
            <p:ph type="sldNum" sz="quarter" idx="1003"/>
          </p:nvPr>
        </p:nvSpPr>
        <p:spPr/>
        <p:txBody>
          <a:bodyPr/>
          <a:lstStyle/>
          <a:p>
            <a:fld id="{8F18802B-E4C7-4B2D-B37A-6B7CC3C134EA}" type="slidenum">
              <a:rPr lang="en-US" noProof="0" smtClean="0"/>
              <a:pPr/>
              <a:t>3</a:t>
            </a:fld>
            <a:endParaRPr lang="en-US" noProof="0" dirty="0"/>
          </a:p>
        </p:txBody>
      </p:sp>
    </p:spTree>
    <p:extLst>
      <p:ext uri="{BB962C8B-B14F-4D97-AF65-F5344CB8AC3E}">
        <p14:creationId xmlns:p14="http://schemas.microsoft.com/office/powerpoint/2010/main" val="37393302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E3165E-B0A7-611E-352F-2A27D2CAF26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CAD186D-D626-7CDB-9598-45FEE339FBCA}"/>
              </a:ext>
            </a:extLst>
          </p:cNvPr>
          <p:cNvSpPr>
            <a:spLocks noGrp="1"/>
          </p:cNvSpPr>
          <p:nvPr>
            <p:ph type="title"/>
          </p:nvPr>
        </p:nvSpPr>
        <p:spPr/>
        <p:txBody>
          <a:bodyPr/>
          <a:lstStyle/>
          <a:p>
            <a:r>
              <a:rPr lang="en-US" noProof="0" dirty="0"/>
              <a:t>Cyber attacks at schools in The Netherlands</a:t>
            </a:r>
          </a:p>
        </p:txBody>
      </p:sp>
      <p:sp>
        <p:nvSpPr>
          <p:cNvPr id="3" name="Tijdelijke aanduiding voor tekst 2">
            <a:extLst>
              <a:ext uri="{FF2B5EF4-FFF2-40B4-BE49-F238E27FC236}">
                <a16:creationId xmlns:a16="http://schemas.microsoft.com/office/drawing/2014/main" id="{9F9B306E-ED99-2C84-9E2C-9A493DA6E0AB}"/>
              </a:ext>
            </a:extLst>
          </p:cNvPr>
          <p:cNvSpPr>
            <a:spLocks noGrp="1"/>
          </p:cNvSpPr>
          <p:nvPr>
            <p:ph type="body" sz="quarter" idx="23"/>
          </p:nvPr>
        </p:nvSpPr>
        <p:spPr/>
        <p:txBody>
          <a:bodyPr/>
          <a:lstStyle/>
          <a:p>
            <a:endParaRPr lang="en-US" noProof="0" dirty="0"/>
          </a:p>
          <a:p>
            <a:endParaRPr lang="en-US" noProof="0" dirty="0"/>
          </a:p>
          <a:p>
            <a:endParaRPr lang="en-US" noProof="0" dirty="0"/>
          </a:p>
        </p:txBody>
      </p:sp>
      <p:pic>
        <p:nvPicPr>
          <p:cNvPr id="9" name="Tijdelijke aanduiding voor afbeelding 8">
            <a:extLst>
              <a:ext uri="{FF2B5EF4-FFF2-40B4-BE49-F238E27FC236}">
                <a16:creationId xmlns:a16="http://schemas.microsoft.com/office/drawing/2014/main" id="{AC721A02-4BDE-1094-DAEE-1AF903C07FEB}"/>
              </a:ext>
            </a:extLst>
          </p:cNvPr>
          <p:cNvPicPr>
            <a:picLocks noGrp="1" noChangeAspect="1"/>
          </p:cNvPicPr>
          <p:nvPr>
            <p:ph type="pic" idx="1000"/>
          </p:nvPr>
        </p:nvPicPr>
        <p:blipFill>
          <a:blip r:embed="rId3">
            <a:extLst>
              <a:ext uri="{28A0092B-C50C-407E-A947-70E740481C1C}">
                <a14:useLocalDpi xmlns:a14="http://schemas.microsoft.com/office/drawing/2010/main" val="0"/>
              </a:ext>
            </a:extLst>
          </a:blip>
          <a:srcRect/>
          <a:stretch/>
        </p:blipFill>
        <p:spPr>
          <a:xfrm>
            <a:off x="6096000" y="1828800"/>
            <a:ext cx="5867400" cy="4572000"/>
          </a:xfrm>
        </p:spPr>
      </p:pic>
      <p:sp>
        <p:nvSpPr>
          <p:cNvPr id="5" name="Tijdelijke aanduiding voor datum 4">
            <a:extLst>
              <a:ext uri="{FF2B5EF4-FFF2-40B4-BE49-F238E27FC236}">
                <a16:creationId xmlns:a16="http://schemas.microsoft.com/office/drawing/2014/main" id="{0B2875E6-B99C-9E76-2021-5B04992C625C}"/>
              </a:ext>
            </a:extLst>
          </p:cNvPr>
          <p:cNvSpPr>
            <a:spLocks noGrp="1"/>
          </p:cNvSpPr>
          <p:nvPr>
            <p:ph type="dt" sz="half" idx="1001"/>
          </p:nvPr>
        </p:nvSpPr>
        <p:spPr/>
        <p:txBody>
          <a:bodyPr/>
          <a:lstStyle/>
          <a:p>
            <a:fld id="{847E8728-0A63-4818-9643-0D59608DD4CF}" type="datetime4">
              <a:rPr lang="en-US" noProof="0" smtClean="0"/>
              <a:t>June 5, 2026</a:t>
            </a:fld>
            <a:endParaRPr lang="en-US" noProof="0" dirty="0"/>
          </a:p>
        </p:txBody>
      </p:sp>
      <p:sp>
        <p:nvSpPr>
          <p:cNvPr id="6" name="Tijdelijke aanduiding voor voettekst 5">
            <a:extLst>
              <a:ext uri="{FF2B5EF4-FFF2-40B4-BE49-F238E27FC236}">
                <a16:creationId xmlns:a16="http://schemas.microsoft.com/office/drawing/2014/main" id="{31430A6A-B515-1667-CB39-2C2E97422AC3}"/>
              </a:ext>
            </a:extLst>
          </p:cNvPr>
          <p:cNvSpPr>
            <a:spLocks noGrp="1"/>
          </p:cNvSpPr>
          <p:nvPr>
            <p:ph type="ftr" sz="quarter" idx="1002"/>
          </p:nvPr>
        </p:nvSpPr>
        <p:spPr/>
        <p:txBody>
          <a:bodyPr/>
          <a:lstStyle/>
          <a:p>
            <a:r>
              <a:rPr lang="en-US" noProof="0" dirty="0"/>
              <a:t>Inspection of Digital Resilience and Digital Safety in Schools in The Netherlands</a:t>
            </a:r>
          </a:p>
        </p:txBody>
      </p:sp>
      <p:sp>
        <p:nvSpPr>
          <p:cNvPr id="7" name="Tijdelijke aanduiding voor dianummer 6">
            <a:extLst>
              <a:ext uri="{FF2B5EF4-FFF2-40B4-BE49-F238E27FC236}">
                <a16:creationId xmlns:a16="http://schemas.microsoft.com/office/drawing/2014/main" id="{AA6FE2C2-D041-1358-B7E4-85C88D29A5A8}"/>
              </a:ext>
            </a:extLst>
          </p:cNvPr>
          <p:cNvSpPr>
            <a:spLocks noGrp="1"/>
          </p:cNvSpPr>
          <p:nvPr>
            <p:ph type="sldNum" sz="quarter" idx="1003"/>
          </p:nvPr>
        </p:nvSpPr>
        <p:spPr/>
        <p:txBody>
          <a:bodyPr/>
          <a:lstStyle/>
          <a:p>
            <a:fld id="{8F18802B-E4C7-4B2D-B37A-6B7CC3C134EA}" type="slidenum">
              <a:rPr lang="en-US" noProof="0" smtClean="0"/>
              <a:pPr/>
              <a:t>4</a:t>
            </a:fld>
            <a:endParaRPr lang="en-US" noProof="0" dirty="0"/>
          </a:p>
        </p:txBody>
      </p:sp>
      <p:sp>
        <p:nvSpPr>
          <p:cNvPr id="4" name="Tijdelijke aanduiding voor tekst 2">
            <a:extLst>
              <a:ext uri="{FF2B5EF4-FFF2-40B4-BE49-F238E27FC236}">
                <a16:creationId xmlns:a16="http://schemas.microsoft.com/office/drawing/2014/main" id="{81501B50-CB51-ADBA-9335-2BDAA5D03DCD}"/>
              </a:ext>
            </a:extLst>
          </p:cNvPr>
          <p:cNvSpPr txBox="1">
            <a:spLocks/>
          </p:cNvSpPr>
          <p:nvPr/>
        </p:nvSpPr>
        <p:spPr bwMode="gray">
          <a:xfrm>
            <a:off x="838199" y="1905000"/>
            <a:ext cx="4965701" cy="4013200"/>
          </a:xfrm>
          <a:prstGeom prst="rect">
            <a:avLst/>
          </a:prstGeom>
        </p:spPr>
        <p:txBody>
          <a:bodyPr vert="horz" lIns="0" tIns="0" rIns="0" bIns="0" rtlCol="0">
            <a:noAutofit/>
          </a:bodyPr>
          <a:lstStyle>
            <a:lvl1pPr marL="162000" indent="-162000" algn="l" defTabSz="914400" rtl="0" eaLnBrk="1" latinLnBrk="0" hangingPunct="1">
              <a:lnSpc>
                <a:spcPct val="105000"/>
              </a:lnSpc>
              <a:spcBef>
                <a:spcPts val="900"/>
              </a:spcBef>
              <a:buFont typeface="RijksSansTT ExtraBold" panose="020B0904010101010104" pitchFamily="34" charset="0"/>
              <a:buChar char="•"/>
              <a:defRPr sz="1700" kern="1200">
                <a:solidFill>
                  <a:srgbClr val="42145F"/>
                </a:solidFill>
                <a:latin typeface="+mn-lt"/>
                <a:ea typeface="+mn-ea"/>
                <a:cs typeface="+mn-cs"/>
              </a:defRPr>
            </a:lvl1pPr>
            <a:lvl2pPr marL="324000" indent="-162000" algn="l" defTabSz="914400" rtl="0" eaLnBrk="1" latinLnBrk="0" hangingPunct="1">
              <a:lnSpc>
                <a:spcPct val="105000"/>
              </a:lnSpc>
              <a:spcBef>
                <a:spcPts val="900"/>
              </a:spcBef>
              <a:buFont typeface="RijksSansTT ExtraBold" panose="020B0904010101010104" pitchFamily="34" charset="0"/>
              <a:buChar char="-"/>
              <a:defRPr sz="1700" kern="1200" baseline="0">
                <a:solidFill>
                  <a:srgbClr val="42145F"/>
                </a:solidFill>
                <a:latin typeface="+mn-lt"/>
                <a:ea typeface="+mn-ea"/>
                <a:cs typeface="+mn-cs"/>
              </a:defRPr>
            </a:lvl2pPr>
            <a:lvl3pPr marL="486000" indent="-162000" algn="l" defTabSz="914400" rtl="0" eaLnBrk="1" latinLnBrk="0" hangingPunct="1">
              <a:lnSpc>
                <a:spcPct val="105000"/>
              </a:lnSpc>
              <a:spcBef>
                <a:spcPts val="900"/>
              </a:spcBef>
              <a:buFont typeface="RijksSansTT ExtraBold" panose="020B0904010101010104" pitchFamily="34" charset="0"/>
              <a:buChar char="&gt;"/>
              <a:defRPr sz="1700" kern="1200">
                <a:solidFill>
                  <a:srgbClr val="42145F"/>
                </a:solidFill>
                <a:latin typeface="+mn-lt"/>
                <a:ea typeface="+mn-ea"/>
                <a:cs typeface="+mn-cs"/>
              </a:defRPr>
            </a:lvl3pPr>
            <a:lvl4pPr marL="162000" indent="-162000" algn="l" defTabSz="914400" rtl="0" eaLnBrk="1" latinLnBrk="0" hangingPunct="1">
              <a:lnSpc>
                <a:spcPct val="105000"/>
              </a:lnSpc>
              <a:spcBef>
                <a:spcPts val="900"/>
              </a:spcBef>
              <a:buFont typeface="+mj-lt"/>
              <a:buAutoNum type="arabicPeriod"/>
              <a:defRPr sz="1700" b="0" kern="1200">
                <a:solidFill>
                  <a:srgbClr val="42145F"/>
                </a:solidFill>
                <a:latin typeface="+mn-lt"/>
                <a:ea typeface="+mn-ea"/>
                <a:cs typeface="+mn-cs"/>
              </a:defRPr>
            </a:lvl4pPr>
            <a:lvl5pPr marL="324000" indent="-162000" algn="l" defTabSz="914400" rtl="0" eaLnBrk="1" latinLnBrk="0" hangingPunct="1">
              <a:lnSpc>
                <a:spcPct val="105000"/>
              </a:lnSpc>
              <a:spcBef>
                <a:spcPts val="900"/>
              </a:spcBef>
              <a:buFont typeface="+mj-lt"/>
              <a:buAutoNum type="arabicPeriod"/>
              <a:defRPr sz="1700" b="0" kern="1200">
                <a:solidFill>
                  <a:srgbClr val="42145F"/>
                </a:solidFill>
                <a:latin typeface="+mn-lt"/>
                <a:ea typeface="+mn-ea"/>
                <a:cs typeface="+mn-cs"/>
              </a:defRPr>
            </a:lvl5pPr>
            <a:lvl6pPr marL="486000" indent="-162000" algn="l" defTabSz="914400" rtl="0" eaLnBrk="1" latinLnBrk="0" hangingPunct="1">
              <a:lnSpc>
                <a:spcPct val="105000"/>
              </a:lnSpc>
              <a:spcBef>
                <a:spcPts val="900"/>
              </a:spcBef>
              <a:buFont typeface="+mj-lt"/>
              <a:buAutoNum type="arabicPeriod"/>
              <a:defRPr sz="1700" b="0" kern="1200">
                <a:solidFill>
                  <a:srgbClr val="42145F"/>
                </a:solidFill>
                <a:latin typeface="+mn-lt"/>
                <a:ea typeface="+mn-ea"/>
                <a:cs typeface="+mn-cs"/>
              </a:defRPr>
            </a:lvl6pPr>
            <a:lvl7pPr marL="0" indent="0" algn="l" defTabSz="914400" rtl="0" eaLnBrk="1" latinLnBrk="0" hangingPunct="1">
              <a:lnSpc>
                <a:spcPct val="105000"/>
              </a:lnSpc>
              <a:spcBef>
                <a:spcPts val="0"/>
              </a:spcBef>
              <a:buFont typeface="Arial" panose="020B0604020202020204" pitchFamily="34" charset="0"/>
              <a:buNone/>
              <a:defRPr sz="1700" b="0" kern="1200">
                <a:solidFill>
                  <a:srgbClr val="42145F"/>
                </a:solidFill>
                <a:latin typeface="+mn-lt"/>
                <a:ea typeface="+mn-ea"/>
                <a:cs typeface="+mn-cs"/>
              </a:defRPr>
            </a:lvl7pPr>
            <a:lvl8pPr marL="0" indent="0" algn="l" defTabSz="914400" rtl="0" eaLnBrk="1" latinLnBrk="0" hangingPunct="1">
              <a:lnSpc>
                <a:spcPct val="105000"/>
              </a:lnSpc>
              <a:spcBef>
                <a:spcPts val="900"/>
              </a:spcBef>
              <a:buFont typeface="Arial" panose="020B0604020202020204" pitchFamily="34" charset="0"/>
              <a:buNone/>
              <a:defRPr sz="1700" b="1" kern="1200">
                <a:solidFill>
                  <a:srgbClr val="42145F"/>
                </a:solidFill>
                <a:latin typeface="+mj-lt"/>
                <a:ea typeface="+mn-ea"/>
                <a:cs typeface="+mn-cs"/>
              </a:defRPr>
            </a:lvl8pPr>
            <a:lvl9pPr marL="162000" indent="0" algn="l" defTabSz="914400" rtl="0" eaLnBrk="1" latinLnBrk="0" hangingPunct="1">
              <a:lnSpc>
                <a:spcPct val="105000"/>
              </a:lnSpc>
              <a:spcBef>
                <a:spcPts val="0"/>
              </a:spcBef>
              <a:buFont typeface="Arial" panose="020B0604020202020204" pitchFamily="34" charset="0"/>
              <a:buNone/>
              <a:defRPr sz="1700" kern="1200">
                <a:solidFill>
                  <a:srgbClr val="42145F"/>
                </a:solidFill>
                <a:latin typeface="+mn-lt"/>
                <a:ea typeface="+mn-ea"/>
                <a:cs typeface="+mn-cs"/>
              </a:defRPr>
            </a:lvl9pPr>
          </a:lstStyle>
          <a:p>
            <a:pPr lvl="0"/>
            <a:r>
              <a:rPr lang="en-US" sz="2000" noProof="0" dirty="0"/>
              <a:t>It started with Maastricht University</a:t>
            </a:r>
          </a:p>
          <a:p>
            <a:pPr lvl="0"/>
            <a:r>
              <a:rPr lang="en-US" sz="2000" noProof="0" dirty="0"/>
              <a:t>Several hacks followed:</a:t>
            </a:r>
          </a:p>
          <a:p>
            <a:pPr lvl="1"/>
            <a:r>
              <a:rPr lang="en-US" sz="1200" noProof="0" dirty="0" err="1"/>
              <a:t>Scholengroep</a:t>
            </a:r>
            <a:r>
              <a:rPr lang="en-US" sz="1200" noProof="0" dirty="0"/>
              <a:t> OS Hengelo (2023): </a:t>
            </a:r>
            <a:r>
              <a:rPr lang="en-US" sz="1200" noProof="0" dirty="0">
                <a:solidFill>
                  <a:srgbClr val="E17000"/>
                </a:solidFill>
              </a:rPr>
              <a:t>ransomware</a:t>
            </a:r>
          </a:p>
          <a:p>
            <a:pPr lvl="1"/>
            <a:r>
              <a:rPr lang="en-US" sz="1200" noProof="0" dirty="0" err="1"/>
              <a:t>Basispoort</a:t>
            </a:r>
            <a:r>
              <a:rPr lang="en-US" sz="1200" noProof="0" dirty="0"/>
              <a:t> learning analytics and communications (2024): </a:t>
            </a:r>
            <a:r>
              <a:rPr lang="en-US" sz="1200" noProof="0" dirty="0">
                <a:solidFill>
                  <a:srgbClr val="E17000"/>
                </a:solidFill>
              </a:rPr>
              <a:t>disruption</a:t>
            </a:r>
          </a:p>
          <a:p>
            <a:pPr lvl="1"/>
            <a:r>
              <a:rPr lang="en-US" sz="1200" noProof="0" dirty="0" err="1"/>
              <a:t>Iddink</a:t>
            </a:r>
            <a:r>
              <a:rPr lang="en-US" sz="1200" noProof="0" dirty="0"/>
              <a:t> Learning Materials (2024): </a:t>
            </a:r>
            <a:r>
              <a:rPr lang="en-US" sz="1200" noProof="0" dirty="0">
                <a:solidFill>
                  <a:srgbClr val="E17000"/>
                </a:solidFill>
              </a:rPr>
              <a:t>ransomware</a:t>
            </a:r>
          </a:p>
          <a:p>
            <a:pPr lvl="1"/>
            <a:r>
              <a:rPr lang="en-US" sz="1200" noProof="0" dirty="0"/>
              <a:t>University Eindhoven (2025): </a:t>
            </a:r>
            <a:r>
              <a:rPr lang="en-US" sz="1200" noProof="0" dirty="0">
                <a:solidFill>
                  <a:srgbClr val="E17000"/>
                </a:solidFill>
              </a:rPr>
              <a:t>infostealer</a:t>
            </a:r>
          </a:p>
          <a:p>
            <a:pPr lvl="1"/>
            <a:r>
              <a:rPr lang="en-US" sz="1200" noProof="0" dirty="0"/>
              <a:t>American IT supplier </a:t>
            </a:r>
            <a:r>
              <a:rPr lang="en-US" sz="1200" noProof="0" dirty="0" err="1"/>
              <a:t>Powerschool</a:t>
            </a:r>
            <a:r>
              <a:rPr lang="en-US" sz="1200" noProof="0" dirty="0"/>
              <a:t> (60 million students): </a:t>
            </a:r>
            <a:r>
              <a:rPr lang="en-US" sz="1200" noProof="0" dirty="0">
                <a:solidFill>
                  <a:srgbClr val="E17000"/>
                </a:solidFill>
              </a:rPr>
              <a:t>ransomware, then extortion of schools</a:t>
            </a:r>
            <a:r>
              <a:rPr lang="en-US" sz="1200" noProof="0" dirty="0"/>
              <a:t>.</a:t>
            </a:r>
          </a:p>
          <a:p>
            <a:pPr lvl="0"/>
            <a:r>
              <a:rPr lang="en-US" sz="2000" noProof="0" dirty="0"/>
              <a:t>In UK: 143 schools and childcare institutions</a:t>
            </a:r>
          </a:p>
          <a:p>
            <a:pPr lvl="0"/>
            <a:endParaRPr lang="en-US" sz="2000" b="1" dirty="0"/>
          </a:p>
          <a:p>
            <a:pPr lvl="0"/>
            <a:r>
              <a:rPr lang="en-US" sz="2000" b="1" noProof="0" dirty="0"/>
              <a:t>Examples in education in your country?</a:t>
            </a:r>
          </a:p>
          <a:p>
            <a:pPr marL="0" lvl="0" indent="0">
              <a:buNone/>
            </a:pPr>
            <a:endParaRPr lang="en-US" sz="1600" noProof="0" dirty="0"/>
          </a:p>
          <a:p>
            <a:pPr lvl="0"/>
            <a:endParaRPr lang="en-US" sz="1000" noProof="0" dirty="0"/>
          </a:p>
          <a:p>
            <a:pPr lvl="0"/>
            <a:endParaRPr lang="en-US" noProof="0" dirty="0"/>
          </a:p>
        </p:txBody>
      </p:sp>
    </p:spTree>
    <p:extLst>
      <p:ext uri="{BB962C8B-B14F-4D97-AF65-F5344CB8AC3E}">
        <p14:creationId xmlns:p14="http://schemas.microsoft.com/office/powerpoint/2010/main" val="16154494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3D1F34-2711-90C7-F574-51AF174028F4}"/>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7078E8B-10D2-19E3-D45E-6E6B5D719050}"/>
              </a:ext>
            </a:extLst>
          </p:cNvPr>
          <p:cNvSpPr>
            <a:spLocks noGrp="1"/>
          </p:cNvSpPr>
          <p:nvPr>
            <p:ph type="title"/>
          </p:nvPr>
        </p:nvSpPr>
        <p:spPr/>
        <p:txBody>
          <a:bodyPr/>
          <a:lstStyle/>
          <a:p>
            <a:r>
              <a:rPr lang="en-US" noProof="0" dirty="0"/>
              <a:t>Cyber attacks: problematic!</a:t>
            </a:r>
          </a:p>
        </p:txBody>
      </p:sp>
      <p:sp>
        <p:nvSpPr>
          <p:cNvPr id="3" name="Tijdelijke aanduiding voor tekst 2">
            <a:extLst>
              <a:ext uri="{FF2B5EF4-FFF2-40B4-BE49-F238E27FC236}">
                <a16:creationId xmlns:a16="http://schemas.microsoft.com/office/drawing/2014/main" id="{608BABE3-BCA2-EE8B-8045-5E65E6B69C1B}"/>
              </a:ext>
            </a:extLst>
          </p:cNvPr>
          <p:cNvSpPr>
            <a:spLocks noGrp="1"/>
          </p:cNvSpPr>
          <p:nvPr>
            <p:ph type="body" sz="quarter" idx="23"/>
          </p:nvPr>
        </p:nvSpPr>
        <p:spPr/>
        <p:txBody>
          <a:bodyPr/>
          <a:lstStyle/>
          <a:p>
            <a:r>
              <a:rPr lang="en-US" sz="2000" noProof="0" dirty="0"/>
              <a:t>Vulnerable privacy data on dark web</a:t>
            </a:r>
          </a:p>
          <a:p>
            <a:endParaRPr lang="en-US" sz="2000" noProof="0" dirty="0"/>
          </a:p>
          <a:p>
            <a:r>
              <a:rPr lang="en-US" sz="2000" noProof="0" dirty="0"/>
              <a:t>Disruption of educational continuity</a:t>
            </a:r>
          </a:p>
          <a:p>
            <a:endParaRPr lang="en-US" sz="2000" noProof="0" dirty="0"/>
          </a:p>
          <a:p>
            <a:r>
              <a:rPr lang="en-US" sz="2000" noProof="0" dirty="0"/>
              <a:t>Doubts about value of diplomas and degrees</a:t>
            </a:r>
          </a:p>
          <a:p>
            <a:endParaRPr lang="en-US" sz="2000" noProof="0" dirty="0"/>
          </a:p>
          <a:p>
            <a:r>
              <a:rPr lang="en-US" sz="2000" noProof="0" dirty="0"/>
              <a:t>Hackers paid with public money intended for education</a:t>
            </a:r>
          </a:p>
          <a:p>
            <a:endParaRPr lang="en-US" noProof="0" dirty="0"/>
          </a:p>
        </p:txBody>
      </p:sp>
      <p:sp>
        <p:nvSpPr>
          <p:cNvPr id="5" name="Tijdelijke aanduiding voor datum 4">
            <a:extLst>
              <a:ext uri="{FF2B5EF4-FFF2-40B4-BE49-F238E27FC236}">
                <a16:creationId xmlns:a16="http://schemas.microsoft.com/office/drawing/2014/main" id="{15AA1F9D-F4EA-E4BE-409D-4C6B483D0605}"/>
              </a:ext>
            </a:extLst>
          </p:cNvPr>
          <p:cNvSpPr>
            <a:spLocks noGrp="1"/>
          </p:cNvSpPr>
          <p:nvPr>
            <p:ph type="dt" sz="half" idx="1001"/>
          </p:nvPr>
        </p:nvSpPr>
        <p:spPr/>
        <p:txBody>
          <a:bodyPr/>
          <a:lstStyle/>
          <a:p>
            <a:fld id="{847E8728-0A63-4818-9643-0D59608DD4CF}" type="datetime4">
              <a:rPr lang="en-US" noProof="0" smtClean="0"/>
              <a:t>June 5, 2026</a:t>
            </a:fld>
            <a:endParaRPr lang="en-US" noProof="0" dirty="0"/>
          </a:p>
        </p:txBody>
      </p:sp>
      <p:sp>
        <p:nvSpPr>
          <p:cNvPr id="6" name="Tijdelijke aanduiding voor voettekst 5">
            <a:extLst>
              <a:ext uri="{FF2B5EF4-FFF2-40B4-BE49-F238E27FC236}">
                <a16:creationId xmlns:a16="http://schemas.microsoft.com/office/drawing/2014/main" id="{BF16C481-F42C-61BB-468E-569A26DFADDF}"/>
              </a:ext>
            </a:extLst>
          </p:cNvPr>
          <p:cNvSpPr>
            <a:spLocks noGrp="1"/>
          </p:cNvSpPr>
          <p:nvPr>
            <p:ph type="ftr" sz="quarter" idx="1002"/>
          </p:nvPr>
        </p:nvSpPr>
        <p:spPr/>
        <p:txBody>
          <a:bodyPr/>
          <a:lstStyle/>
          <a:p>
            <a:r>
              <a:rPr lang="en-US" noProof="0" dirty="0"/>
              <a:t>Inspection of Digital Resilience and Digital Safety in Schools in The Netherlands</a:t>
            </a:r>
          </a:p>
        </p:txBody>
      </p:sp>
      <p:sp>
        <p:nvSpPr>
          <p:cNvPr id="7" name="Tijdelijke aanduiding voor dianummer 6">
            <a:extLst>
              <a:ext uri="{FF2B5EF4-FFF2-40B4-BE49-F238E27FC236}">
                <a16:creationId xmlns:a16="http://schemas.microsoft.com/office/drawing/2014/main" id="{0BAD3D05-71EC-DF7C-34DA-E5E290880353}"/>
              </a:ext>
            </a:extLst>
          </p:cNvPr>
          <p:cNvSpPr>
            <a:spLocks noGrp="1"/>
          </p:cNvSpPr>
          <p:nvPr>
            <p:ph type="sldNum" sz="quarter" idx="1003"/>
          </p:nvPr>
        </p:nvSpPr>
        <p:spPr/>
        <p:txBody>
          <a:bodyPr/>
          <a:lstStyle/>
          <a:p>
            <a:fld id="{8F18802B-E4C7-4B2D-B37A-6B7CC3C134EA}" type="slidenum">
              <a:rPr lang="en-US" noProof="0" smtClean="0"/>
              <a:pPr/>
              <a:t>5</a:t>
            </a:fld>
            <a:endParaRPr lang="en-US" noProof="0" dirty="0"/>
          </a:p>
        </p:txBody>
      </p:sp>
      <p:pic>
        <p:nvPicPr>
          <p:cNvPr id="13" name="Tijdelijke aanduiding voor afbeelding 12">
            <a:extLst>
              <a:ext uri="{FF2B5EF4-FFF2-40B4-BE49-F238E27FC236}">
                <a16:creationId xmlns:a16="http://schemas.microsoft.com/office/drawing/2014/main" id="{BB929E02-EA61-FE54-4371-DC86F85F2E34}"/>
              </a:ext>
            </a:extLst>
          </p:cNvPr>
          <p:cNvPicPr>
            <a:picLocks noGrp="1" noChangeAspect="1"/>
          </p:cNvPicPr>
          <p:nvPr>
            <p:ph type="pic" idx="1000"/>
          </p:nvPr>
        </p:nvPicPr>
        <p:blipFill>
          <a:blip r:embed="rId3" cstate="print">
            <a:extLst>
              <a:ext uri="{28A0092B-C50C-407E-A947-70E740481C1C}">
                <a14:useLocalDpi xmlns:a14="http://schemas.microsoft.com/office/drawing/2010/main" val="0"/>
              </a:ext>
            </a:extLst>
          </a:blip>
          <a:srcRect/>
          <a:stretch/>
        </p:blipFill>
        <p:spPr bwMode="auto">
          <a:custGeom>
            <a:avLst/>
            <a:gdLst>
              <a:gd name="T0" fmla="*/ 2880 w 18480"/>
              <a:gd name="T1" fmla="*/ 0 h 14400"/>
              <a:gd name="T2" fmla="*/ 0 w 18480"/>
              <a:gd name="T3" fmla="*/ 2880 h 14400"/>
              <a:gd name="T4" fmla="*/ 0 w 18480"/>
              <a:gd name="T5" fmla="*/ 14400 h 14400"/>
              <a:gd name="T6" fmla="*/ 18480 w 18480"/>
              <a:gd name="T7" fmla="*/ 14400 h 14400"/>
              <a:gd name="T8" fmla="*/ 18480 w 18480"/>
              <a:gd name="T9" fmla="*/ 0 h 14400"/>
              <a:gd name="T10" fmla="*/ 2880 w 18480"/>
              <a:gd name="T11" fmla="*/ 0 h 14400"/>
            </a:gdLst>
            <a:ahLst/>
            <a:cxnLst>
              <a:cxn ang="0">
                <a:pos x="T0" y="T1"/>
              </a:cxn>
              <a:cxn ang="0">
                <a:pos x="T2" y="T3"/>
              </a:cxn>
              <a:cxn ang="0">
                <a:pos x="T4" y="T5"/>
              </a:cxn>
              <a:cxn ang="0">
                <a:pos x="T6" y="T7"/>
              </a:cxn>
              <a:cxn ang="0">
                <a:pos x="T8" y="T9"/>
              </a:cxn>
              <a:cxn ang="0">
                <a:pos x="T10" y="T11"/>
              </a:cxn>
            </a:cxnLst>
            <a:rect l="0" t="0" r="r" b="b"/>
            <a:pathLst>
              <a:path w="18480" h="14400">
                <a:moveTo>
                  <a:pt x="2880" y="0"/>
                </a:moveTo>
                <a:cubicBezTo>
                  <a:pt x="1289" y="0"/>
                  <a:pt x="0" y="1289"/>
                  <a:pt x="0" y="2880"/>
                </a:cubicBezTo>
                <a:cubicBezTo>
                  <a:pt x="0" y="14400"/>
                  <a:pt x="0" y="14400"/>
                  <a:pt x="0" y="14400"/>
                </a:cubicBezTo>
                <a:cubicBezTo>
                  <a:pt x="18480" y="14400"/>
                  <a:pt x="18480" y="14400"/>
                  <a:pt x="18480" y="14400"/>
                </a:cubicBezTo>
                <a:cubicBezTo>
                  <a:pt x="18480" y="0"/>
                  <a:pt x="18480" y="0"/>
                  <a:pt x="18480" y="0"/>
                </a:cubicBezTo>
                <a:lnTo>
                  <a:pt x="2880" y="0"/>
                </a:lnTo>
                <a:close/>
              </a:path>
            </a:pathLst>
          </a:custGeom>
          <a:noFill/>
          <a:ln>
            <a:noFill/>
          </a:ln>
        </p:spPr>
      </p:pic>
    </p:spTree>
    <p:extLst>
      <p:ext uri="{BB962C8B-B14F-4D97-AF65-F5344CB8AC3E}">
        <p14:creationId xmlns:p14="http://schemas.microsoft.com/office/powerpoint/2010/main" val="1184789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E502FD-0D95-024C-3038-EAE2640C9DD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BAA34A9F-2278-C58B-9B76-7501020C78F1}"/>
              </a:ext>
            </a:extLst>
          </p:cNvPr>
          <p:cNvSpPr>
            <a:spLocks noGrp="1"/>
          </p:cNvSpPr>
          <p:nvPr>
            <p:ph type="title"/>
          </p:nvPr>
        </p:nvSpPr>
        <p:spPr/>
        <p:txBody>
          <a:bodyPr/>
          <a:lstStyle/>
          <a:p>
            <a:r>
              <a:rPr lang="en-US" noProof="0" dirty="0"/>
              <a:t>Insights from Dutch threat assessment</a:t>
            </a:r>
          </a:p>
        </p:txBody>
      </p:sp>
      <p:sp>
        <p:nvSpPr>
          <p:cNvPr id="3" name="Tijdelijke aanduiding voor tekst 2">
            <a:extLst>
              <a:ext uri="{FF2B5EF4-FFF2-40B4-BE49-F238E27FC236}">
                <a16:creationId xmlns:a16="http://schemas.microsoft.com/office/drawing/2014/main" id="{728E162F-57E6-3094-291B-D08B4889C545}"/>
              </a:ext>
            </a:extLst>
          </p:cNvPr>
          <p:cNvSpPr>
            <a:spLocks noGrp="1"/>
          </p:cNvSpPr>
          <p:nvPr>
            <p:ph type="body" sz="quarter" idx="23"/>
          </p:nvPr>
        </p:nvSpPr>
        <p:spPr/>
        <p:txBody>
          <a:bodyPr/>
          <a:lstStyle/>
          <a:p>
            <a:pPr lvl="0"/>
            <a:r>
              <a:rPr lang="en-US" sz="2000" noProof="0" dirty="0"/>
              <a:t>Schools are increasingly targeted by cyberattacks</a:t>
            </a:r>
          </a:p>
          <a:p>
            <a:pPr lvl="0"/>
            <a:r>
              <a:rPr lang="en-US" sz="2000" noProof="0" dirty="0"/>
              <a:t>Seen as ‘soft targets’ with valuable information</a:t>
            </a:r>
          </a:p>
          <a:p>
            <a:pPr lvl="0"/>
            <a:r>
              <a:rPr lang="en-US" sz="2000" noProof="0" dirty="0"/>
              <a:t>Main threats: ransomware, phishing, and attacks on IoT devices</a:t>
            </a:r>
          </a:p>
          <a:p>
            <a:pPr lvl="0"/>
            <a:r>
              <a:rPr lang="en-US" sz="2000" noProof="0" dirty="0"/>
              <a:t>AI being used to enhance these attacks</a:t>
            </a:r>
          </a:p>
          <a:p>
            <a:pPr lvl="0"/>
            <a:endParaRPr lang="en-US" sz="2000" noProof="0" dirty="0"/>
          </a:p>
          <a:p>
            <a:pPr lvl="2"/>
            <a:r>
              <a:rPr lang="en-US" sz="2000" noProof="0" dirty="0"/>
              <a:t>Cybersecurity is no longer just an IT issue but a core responsibility for school leadership, requiring proactive risk management.</a:t>
            </a:r>
          </a:p>
          <a:p>
            <a:pPr lvl="0"/>
            <a:endParaRPr lang="en-US" noProof="0" dirty="0"/>
          </a:p>
        </p:txBody>
      </p:sp>
      <p:pic>
        <p:nvPicPr>
          <p:cNvPr id="9" name="Tijdelijke aanduiding voor afbeelding 8">
            <a:extLst>
              <a:ext uri="{FF2B5EF4-FFF2-40B4-BE49-F238E27FC236}">
                <a16:creationId xmlns:a16="http://schemas.microsoft.com/office/drawing/2014/main" id="{8F42D8C3-C871-F3F0-1B02-5688CC9C5732}"/>
              </a:ext>
            </a:extLst>
          </p:cNvPr>
          <p:cNvPicPr>
            <a:picLocks noGrp="1" noChangeAspect="1"/>
          </p:cNvPicPr>
          <p:nvPr>
            <p:ph type="pic" idx="1000"/>
          </p:nvPr>
        </p:nvPicPr>
        <p:blipFill>
          <a:blip r:embed="rId2">
            <a:extLst>
              <a:ext uri="{28A0092B-C50C-407E-A947-70E740481C1C}">
                <a14:useLocalDpi xmlns:a14="http://schemas.microsoft.com/office/drawing/2010/main" val="0"/>
              </a:ext>
            </a:extLst>
          </a:blip>
          <a:srcRect l="21784" t="1111" r="14050" b="-1111"/>
          <a:stretch>
            <a:fillRect/>
          </a:stretch>
        </p:blipFill>
        <p:spPr>
          <a:xfrm>
            <a:off x="6096000" y="1828800"/>
            <a:ext cx="5867400" cy="4572000"/>
          </a:xfrm>
        </p:spPr>
      </p:pic>
      <p:sp>
        <p:nvSpPr>
          <p:cNvPr id="5" name="Tijdelijke aanduiding voor datum 4">
            <a:extLst>
              <a:ext uri="{FF2B5EF4-FFF2-40B4-BE49-F238E27FC236}">
                <a16:creationId xmlns:a16="http://schemas.microsoft.com/office/drawing/2014/main" id="{57546623-89E8-F5E4-C886-1B21DE27DA60}"/>
              </a:ext>
            </a:extLst>
          </p:cNvPr>
          <p:cNvSpPr>
            <a:spLocks noGrp="1"/>
          </p:cNvSpPr>
          <p:nvPr>
            <p:ph type="dt" sz="half" idx="1001"/>
          </p:nvPr>
        </p:nvSpPr>
        <p:spPr/>
        <p:txBody>
          <a:bodyPr/>
          <a:lstStyle/>
          <a:p>
            <a:fld id="{847E8728-0A63-4818-9643-0D59608DD4CF}" type="datetime4">
              <a:rPr lang="en-US" noProof="0" smtClean="0"/>
              <a:t>June 5, 2026</a:t>
            </a:fld>
            <a:endParaRPr lang="en-US" noProof="0" dirty="0"/>
          </a:p>
        </p:txBody>
      </p:sp>
      <p:sp>
        <p:nvSpPr>
          <p:cNvPr id="6" name="Tijdelijke aanduiding voor voettekst 5">
            <a:extLst>
              <a:ext uri="{FF2B5EF4-FFF2-40B4-BE49-F238E27FC236}">
                <a16:creationId xmlns:a16="http://schemas.microsoft.com/office/drawing/2014/main" id="{4AC61B07-2611-AB84-AB78-2656B49087EB}"/>
              </a:ext>
            </a:extLst>
          </p:cNvPr>
          <p:cNvSpPr>
            <a:spLocks noGrp="1"/>
          </p:cNvSpPr>
          <p:nvPr>
            <p:ph type="ftr" sz="quarter" idx="1002"/>
          </p:nvPr>
        </p:nvSpPr>
        <p:spPr/>
        <p:txBody>
          <a:bodyPr/>
          <a:lstStyle/>
          <a:p>
            <a:r>
              <a:rPr lang="en-US" noProof="0" dirty="0"/>
              <a:t>Inspection of Digital Resilience and Digital Safety in Schools in The Netherlands</a:t>
            </a:r>
          </a:p>
        </p:txBody>
      </p:sp>
      <p:sp>
        <p:nvSpPr>
          <p:cNvPr id="7" name="Tijdelijke aanduiding voor dianummer 6">
            <a:extLst>
              <a:ext uri="{FF2B5EF4-FFF2-40B4-BE49-F238E27FC236}">
                <a16:creationId xmlns:a16="http://schemas.microsoft.com/office/drawing/2014/main" id="{829383AC-913A-3A5F-FB10-E840B4CDE0A5}"/>
              </a:ext>
            </a:extLst>
          </p:cNvPr>
          <p:cNvSpPr>
            <a:spLocks noGrp="1"/>
          </p:cNvSpPr>
          <p:nvPr>
            <p:ph type="sldNum" sz="quarter" idx="1003"/>
          </p:nvPr>
        </p:nvSpPr>
        <p:spPr/>
        <p:txBody>
          <a:bodyPr/>
          <a:lstStyle/>
          <a:p>
            <a:fld id="{8F18802B-E4C7-4B2D-B37A-6B7CC3C134EA}" type="slidenum">
              <a:rPr lang="en-US" noProof="0" smtClean="0"/>
              <a:pPr/>
              <a:t>6</a:t>
            </a:fld>
            <a:endParaRPr lang="en-US" noProof="0" dirty="0"/>
          </a:p>
        </p:txBody>
      </p:sp>
    </p:spTree>
    <p:extLst>
      <p:ext uri="{BB962C8B-B14F-4D97-AF65-F5344CB8AC3E}">
        <p14:creationId xmlns:p14="http://schemas.microsoft.com/office/powerpoint/2010/main" val="2911620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754040-7B4B-D66E-6994-C361FEF413D2}"/>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D06BB59-DB4E-1EB1-45BC-C019047E54AA}"/>
              </a:ext>
            </a:extLst>
          </p:cNvPr>
          <p:cNvSpPr>
            <a:spLocks noGrp="1"/>
          </p:cNvSpPr>
          <p:nvPr>
            <p:ph type="title"/>
          </p:nvPr>
        </p:nvSpPr>
        <p:spPr/>
        <p:txBody>
          <a:bodyPr/>
          <a:lstStyle/>
          <a:p>
            <a:r>
              <a:rPr lang="en-US" noProof="0" dirty="0"/>
              <a:t>Digital resilience and safety</a:t>
            </a:r>
          </a:p>
        </p:txBody>
      </p:sp>
      <p:sp>
        <p:nvSpPr>
          <p:cNvPr id="3" name="Tijdelijke aanduiding voor tekst 2">
            <a:extLst>
              <a:ext uri="{FF2B5EF4-FFF2-40B4-BE49-F238E27FC236}">
                <a16:creationId xmlns:a16="http://schemas.microsoft.com/office/drawing/2014/main" id="{D087CD78-9A4D-EE83-E2E5-3AB0141714F9}"/>
              </a:ext>
            </a:extLst>
          </p:cNvPr>
          <p:cNvSpPr>
            <a:spLocks noGrp="1"/>
          </p:cNvSpPr>
          <p:nvPr>
            <p:ph type="body" sz="quarter" idx="23"/>
          </p:nvPr>
        </p:nvSpPr>
        <p:spPr/>
        <p:txBody>
          <a:bodyPr/>
          <a:lstStyle/>
          <a:p>
            <a:r>
              <a:rPr lang="en-US" sz="2000" noProof="0" dirty="0"/>
              <a:t>Digital resilience</a:t>
            </a:r>
          </a:p>
          <a:p>
            <a:pPr lvl="2"/>
            <a:r>
              <a:rPr lang="en-US" sz="2000" noProof="0" dirty="0"/>
              <a:t>the extent to which schools and boards are able to protect the digital educational environment of their pupils, students, and staff, and to guarantee their digital safety.</a:t>
            </a:r>
          </a:p>
          <a:p>
            <a:pPr lvl="1"/>
            <a:endParaRPr lang="en-US" sz="2000" noProof="0" dirty="0"/>
          </a:p>
          <a:p>
            <a:r>
              <a:rPr lang="en-US" sz="2000" noProof="0" dirty="0"/>
              <a:t>Digital safety</a:t>
            </a:r>
          </a:p>
          <a:p>
            <a:pPr lvl="2"/>
            <a:r>
              <a:rPr lang="en-US" sz="2000" noProof="0" dirty="0"/>
              <a:t>the actual protection of systems, data, and users against digital threats. Examples of threats are hacking attempts or data breaches.</a:t>
            </a:r>
          </a:p>
          <a:p>
            <a:endParaRPr lang="en-US" noProof="0" dirty="0"/>
          </a:p>
        </p:txBody>
      </p:sp>
      <p:pic>
        <p:nvPicPr>
          <p:cNvPr id="9" name="Tijdelijke aanduiding voor afbeelding 8">
            <a:extLst>
              <a:ext uri="{FF2B5EF4-FFF2-40B4-BE49-F238E27FC236}">
                <a16:creationId xmlns:a16="http://schemas.microsoft.com/office/drawing/2014/main" id="{EB073B4A-BCDB-7BC9-FBE4-D11FC02A63A9}"/>
              </a:ext>
            </a:extLst>
          </p:cNvPr>
          <p:cNvPicPr>
            <a:picLocks noGrp="1" noChangeAspect="1"/>
          </p:cNvPicPr>
          <p:nvPr>
            <p:ph type="pic" idx="1000"/>
          </p:nvPr>
        </p:nvPicPr>
        <p:blipFill>
          <a:blip r:embed="rId2">
            <a:extLst>
              <a:ext uri="{28A0092B-C50C-407E-A947-70E740481C1C}">
                <a14:useLocalDpi xmlns:a14="http://schemas.microsoft.com/office/drawing/2010/main" val="0"/>
              </a:ext>
            </a:extLst>
          </a:blip>
          <a:srcRect l="8938" r="8938"/>
          <a:stretch/>
        </p:blipFill>
        <p:spPr/>
      </p:pic>
      <p:sp>
        <p:nvSpPr>
          <p:cNvPr id="5" name="Tijdelijke aanduiding voor datum 4">
            <a:extLst>
              <a:ext uri="{FF2B5EF4-FFF2-40B4-BE49-F238E27FC236}">
                <a16:creationId xmlns:a16="http://schemas.microsoft.com/office/drawing/2014/main" id="{112FF66D-7BF2-D0CA-63FC-DE084DDCCB86}"/>
              </a:ext>
            </a:extLst>
          </p:cNvPr>
          <p:cNvSpPr>
            <a:spLocks noGrp="1"/>
          </p:cNvSpPr>
          <p:nvPr>
            <p:ph type="dt" sz="half" idx="1001"/>
          </p:nvPr>
        </p:nvSpPr>
        <p:spPr/>
        <p:txBody>
          <a:bodyPr/>
          <a:lstStyle/>
          <a:p>
            <a:fld id="{847E8728-0A63-4818-9643-0D59608DD4CF}" type="datetime4">
              <a:rPr lang="en-US" noProof="0" smtClean="0"/>
              <a:t>June 5, 2026</a:t>
            </a:fld>
            <a:endParaRPr lang="en-US" noProof="0" dirty="0"/>
          </a:p>
        </p:txBody>
      </p:sp>
      <p:sp>
        <p:nvSpPr>
          <p:cNvPr id="6" name="Tijdelijke aanduiding voor voettekst 5">
            <a:extLst>
              <a:ext uri="{FF2B5EF4-FFF2-40B4-BE49-F238E27FC236}">
                <a16:creationId xmlns:a16="http://schemas.microsoft.com/office/drawing/2014/main" id="{74E7B7D0-8717-277F-FA86-0F92DB3DFD36}"/>
              </a:ext>
            </a:extLst>
          </p:cNvPr>
          <p:cNvSpPr>
            <a:spLocks noGrp="1"/>
          </p:cNvSpPr>
          <p:nvPr>
            <p:ph type="ftr" sz="quarter" idx="1002"/>
          </p:nvPr>
        </p:nvSpPr>
        <p:spPr/>
        <p:txBody>
          <a:bodyPr/>
          <a:lstStyle/>
          <a:p>
            <a:r>
              <a:rPr lang="en-US" noProof="0" dirty="0"/>
              <a:t>Inspection of Digital Resilience and Digital Safety in Schools in The Netherlands</a:t>
            </a:r>
          </a:p>
        </p:txBody>
      </p:sp>
      <p:sp>
        <p:nvSpPr>
          <p:cNvPr id="7" name="Tijdelijke aanduiding voor dianummer 6">
            <a:extLst>
              <a:ext uri="{FF2B5EF4-FFF2-40B4-BE49-F238E27FC236}">
                <a16:creationId xmlns:a16="http://schemas.microsoft.com/office/drawing/2014/main" id="{42573867-7240-357D-440F-296FF648622D}"/>
              </a:ext>
            </a:extLst>
          </p:cNvPr>
          <p:cNvSpPr>
            <a:spLocks noGrp="1"/>
          </p:cNvSpPr>
          <p:nvPr>
            <p:ph type="sldNum" sz="quarter" idx="1003"/>
          </p:nvPr>
        </p:nvSpPr>
        <p:spPr/>
        <p:txBody>
          <a:bodyPr/>
          <a:lstStyle/>
          <a:p>
            <a:fld id="{8F18802B-E4C7-4B2D-B37A-6B7CC3C134EA}" type="slidenum">
              <a:rPr lang="en-US" noProof="0" smtClean="0"/>
              <a:pPr/>
              <a:t>7</a:t>
            </a:fld>
            <a:endParaRPr lang="en-US" noProof="0" dirty="0"/>
          </a:p>
        </p:txBody>
      </p:sp>
    </p:spTree>
    <p:extLst>
      <p:ext uri="{BB962C8B-B14F-4D97-AF65-F5344CB8AC3E}">
        <p14:creationId xmlns:p14="http://schemas.microsoft.com/office/powerpoint/2010/main" val="19062581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FD2E63-D6B6-200F-9A52-5E90AC9972C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A1C6D923-1483-E92E-4C37-9B74243B642F}"/>
              </a:ext>
            </a:extLst>
          </p:cNvPr>
          <p:cNvSpPr>
            <a:spLocks noGrp="1"/>
          </p:cNvSpPr>
          <p:nvPr>
            <p:ph type="title"/>
          </p:nvPr>
        </p:nvSpPr>
        <p:spPr/>
        <p:txBody>
          <a:bodyPr/>
          <a:lstStyle/>
          <a:p>
            <a:r>
              <a:rPr lang="en-US" noProof="0" dirty="0"/>
              <a:t>European and national legislation</a:t>
            </a:r>
          </a:p>
        </p:txBody>
      </p:sp>
      <p:sp>
        <p:nvSpPr>
          <p:cNvPr id="3" name="Tijdelijke aanduiding voor tekst 2">
            <a:extLst>
              <a:ext uri="{FF2B5EF4-FFF2-40B4-BE49-F238E27FC236}">
                <a16:creationId xmlns:a16="http://schemas.microsoft.com/office/drawing/2014/main" id="{CA88248A-9BF7-61EF-C8DF-ECF7442BE9B1}"/>
              </a:ext>
            </a:extLst>
          </p:cNvPr>
          <p:cNvSpPr>
            <a:spLocks noGrp="1"/>
          </p:cNvSpPr>
          <p:nvPr>
            <p:ph type="body" sz="quarter" idx="23"/>
          </p:nvPr>
        </p:nvSpPr>
        <p:spPr/>
        <p:txBody>
          <a:bodyPr/>
          <a:lstStyle/>
          <a:p>
            <a:r>
              <a:rPr lang="en-US" sz="2000" noProof="0" dirty="0"/>
              <a:t>European Legislation</a:t>
            </a:r>
          </a:p>
          <a:p>
            <a:pPr lvl="1"/>
            <a:r>
              <a:rPr lang="en-US" sz="2000" noProof="0" dirty="0"/>
              <a:t>Privacy (AVG)</a:t>
            </a:r>
          </a:p>
          <a:p>
            <a:pPr lvl="1"/>
            <a:r>
              <a:rPr lang="en-US" sz="2000" noProof="0" dirty="0"/>
              <a:t>Knowledge safety in higher education (NIS2)</a:t>
            </a:r>
          </a:p>
          <a:p>
            <a:pPr lvl="1"/>
            <a:r>
              <a:rPr lang="en-US" sz="2000" noProof="0" dirty="0"/>
              <a:t>AI Act</a:t>
            </a:r>
          </a:p>
          <a:p>
            <a:endParaRPr lang="en-US" sz="2000" noProof="0" dirty="0"/>
          </a:p>
          <a:p>
            <a:r>
              <a:rPr lang="en-US" sz="2000" noProof="0" dirty="0"/>
              <a:t>Dutch legislation in the making:</a:t>
            </a:r>
          </a:p>
          <a:p>
            <a:pPr lvl="1"/>
            <a:r>
              <a:rPr lang="en-US" sz="2000" noProof="0" dirty="0"/>
              <a:t>Digital resilience and safety in primary, secondary and vocational education</a:t>
            </a:r>
          </a:p>
          <a:p>
            <a:pPr lvl="1"/>
            <a:endParaRPr lang="en-US" noProof="0" dirty="0"/>
          </a:p>
          <a:p>
            <a:endParaRPr lang="en-US" noProof="0" dirty="0"/>
          </a:p>
        </p:txBody>
      </p:sp>
      <p:pic>
        <p:nvPicPr>
          <p:cNvPr id="9" name="Tijdelijke aanduiding voor afbeelding 8">
            <a:extLst>
              <a:ext uri="{FF2B5EF4-FFF2-40B4-BE49-F238E27FC236}">
                <a16:creationId xmlns:a16="http://schemas.microsoft.com/office/drawing/2014/main" id="{A95F6B6A-FCA5-36B6-7049-B1EA89D9E87F}"/>
              </a:ext>
            </a:extLst>
          </p:cNvPr>
          <p:cNvPicPr>
            <a:picLocks noGrp="1" noChangeAspect="1"/>
          </p:cNvPicPr>
          <p:nvPr>
            <p:ph type="pic" idx="1000"/>
          </p:nvPr>
        </p:nvPicPr>
        <p:blipFill>
          <a:blip r:embed="rId2">
            <a:extLst>
              <a:ext uri="{28A0092B-C50C-407E-A947-70E740481C1C}">
                <a14:useLocalDpi xmlns:a14="http://schemas.microsoft.com/office/drawing/2010/main" val="0"/>
              </a:ext>
            </a:extLst>
          </a:blip>
          <a:srcRect l="7273" r="7273"/>
          <a:stretch/>
        </p:blipFill>
        <p:spPr/>
      </p:pic>
      <p:sp>
        <p:nvSpPr>
          <p:cNvPr id="5" name="Tijdelijke aanduiding voor datum 4">
            <a:extLst>
              <a:ext uri="{FF2B5EF4-FFF2-40B4-BE49-F238E27FC236}">
                <a16:creationId xmlns:a16="http://schemas.microsoft.com/office/drawing/2014/main" id="{73879D74-872A-5180-D843-6986EC42F21E}"/>
              </a:ext>
            </a:extLst>
          </p:cNvPr>
          <p:cNvSpPr>
            <a:spLocks noGrp="1"/>
          </p:cNvSpPr>
          <p:nvPr>
            <p:ph type="dt" sz="half" idx="1001"/>
          </p:nvPr>
        </p:nvSpPr>
        <p:spPr/>
        <p:txBody>
          <a:bodyPr/>
          <a:lstStyle/>
          <a:p>
            <a:fld id="{847E8728-0A63-4818-9643-0D59608DD4CF}" type="datetime4">
              <a:rPr lang="en-US" noProof="0" smtClean="0"/>
              <a:t>June 5, 2026</a:t>
            </a:fld>
            <a:endParaRPr lang="en-US" noProof="0" dirty="0"/>
          </a:p>
        </p:txBody>
      </p:sp>
      <p:sp>
        <p:nvSpPr>
          <p:cNvPr id="6" name="Tijdelijke aanduiding voor voettekst 5">
            <a:extLst>
              <a:ext uri="{FF2B5EF4-FFF2-40B4-BE49-F238E27FC236}">
                <a16:creationId xmlns:a16="http://schemas.microsoft.com/office/drawing/2014/main" id="{BCF42F55-95C1-6FFE-8043-14BF85BD05B1}"/>
              </a:ext>
            </a:extLst>
          </p:cNvPr>
          <p:cNvSpPr>
            <a:spLocks noGrp="1"/>
          </p:cNvSpPr>
          <p:nvPr>
            <p:ph type="ftr" sz="quarter" idx="1002"/>
          </p:nvPr>
        </p:nvSpPr>
        <p:spPr/>
        <p:txBody>
          <a:bodyPr/>
          <a:lstStyle/>
          <a:p>
            <a:r>
              <a:rPr lang="en-US" noProof="0" dirty="0"/>
              <a:t>Inspection of Digital Resilience and Digital Safety in Schools in The Netherlands</a:t>
            </a:r>
          </a:p>
        </p:txBody>
      </p:sp>
      <p:sp>
        <p:nvSpPr>
          <p:cNvPr id="7" name="Tijdelijke aanduiding voor dianummer 6">
            <a:extLst>
              <a:ext uri="{FF2B5EF4-FFF2-40B4-BE49-F238E27FC236}">
                <a16:creationId xmlns:a16="http://schemas.microsoft.com/office/drawing/2014/main" id="{07C8A56E-DC11-B700-EB4A-26DDC29A8B15}"/>
              </a:ext>
            </a:extLst>
          </p:cNvPr>
          <p:cNvSpPr>
            <a:spLocks noGrp="1"/>
          </p:cNvSpPr>
          <p:nvPr>
            <p:ph type="sldNum" sz="quarter" idx="1003"/>
          </p:nvPr>
        </p:nvSpPr>
        <p:spPr/>
        <p:txBody>
          <a:bodyPr/>
          <a:lstStyle/>
          <a:p>
            <a:fld id="{8F18802B-E4C7-4B2D-B37A-6B7CC3C134EA}" type="slidenum">
              <a:rPr lang="en-US" noProof="0" smtClean="0"/>
              <a:pPr/>
              <a:t>8</a:t>
            </a:fld>
            <a:endParaRPr lang="en-US" noProof="0" dirty="0"/>
          </a:p>
        </p:txBody>
      </p:sp>
    </p:spTree>
    <p:extLst>
      <p:ext uri="{BB962C8B-B14F-4D97-AF65-F5344CB8AC3E}">
        <p14:creationId xmlns:p14="http://schemas.microsoft.com/office/powerpoint/2010/main" val="2844614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312AA-C155-3765-F2ED-1E58CDF2FF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88F2BA1-7B0C-E87B-E5B4-D86BD939C941}"/>
              </a:ext>
            </a:extLst>
          </p:cNvPr>
          <p:cNvSpPr>
            <a:spLocks noGrp="1"/>
          </p:cNvSpPr>
          <p:nvPr>
            <p:ph type="title"/>
          </p:nvPr>
        </p:nvSpPr>
        <p:spPr/>
        <p:txBody>
          <a:bodyPr/>
          <a:lstStyle/>
          <a:p>
            <a:r>
              <a:rPr lang="en-US" noProof="0" dirty="0"/>
              <a:t>Developing the oversight on ‘everything digital’</a:t>
            </a:r>
          </a:p>
        </p:txBody>
      </p:sp>
      <p:sp>
        <p:nvSpPr>
          <p:cNvPr id="3" name="Tijdelijke aanduiding voor tekst 2">
            <a:extLst>
              <a:ext uri="{FF2B5EF4-FFF2-40B4-BE49-F238E27FC236}">
                <a16:creationId xmlns:a16="http://schemas.microsoft.com/office/drawing/2014/main" id="{5ED56487-7D4F-D0AC-9DB5-5F2E4E551297}"/>
              </a:ext>
            </a:extLst>
          </p:cNvPr>
          <p:cNvSpPr>
            <a:spLocks noGrp="1"/>
          </p:cNvSpPr>
          <p:nvPr>
            <p:ph type="body" sz="quarter" idx="23"/>
          </p:nvPr>
        </p:nvSpPr>
        <p:spPr/>
        <p:txBody>
          <a:bodyPr/>
          <a:lstStyle/>
          <a:p>
            <a:r>
              <a:rPr lang="en-US" sz="2000" noProof="0" dirty="0"/>
              <a:t>Increasing awareness and urgency (2023-2028)</a:t>
            </a:r>
          </a:p>
          <a:p>
            <a:r>
              <a:rPr lang="en-US" sz="2000" noProof="0" dirty="0"/>
              <a:t>Preparing for legislation</a:t>
            </a:r>
          </a:p>
          <a:p>
            <a:pPr lvl="1"/>
            <a:r>
              <a:rPr lang="en-US" sz="1600" noProof="0" dirty="0"/>
              <a:t>Higher education (2026): new department?</a:t>
            </a:r>
          </a:p>
          <a:p>
            <a:pPr lvl="1"/>
            <a:r>
              <a:rPr lang="en-US" sz="1600" noProof="0" dirty="0"/>
              <a:t>Primary-vocational education (2027): in regular workload?</a:t>
            </a:r>
          </a:p>
          <a:p>
            <a:r>
              <a:rPr lang="en-US" sz="2000" noProof="0" dirty="0"/>
              <a:t>Plus…</a:t>
            </a:r>
          </a:p>
          <a:p>
            <a:pPr lvl="1"/>
            <a:r>
              <a:rPr lang="en-US" sz="2000" noProof="0" dirty="0"/>
              <a:t>Deciding on framework for norms</a:t>
            </a:r>
          </a:p>
          <a:p>
            <a:pPr lvl="1"/>
            <a:r>
              <a:rPr lang="en-US" sz="2000" noProof="0" dirty="0"/>
              <a:t>Deciding on oversight procedure &amp; highest risks</a:t>
            </a:r>
          </a:p>
          <a:p>
            <a:pPr lvl="1"/>
            <a:r>
              <a:rPr lang="en-US" sz="2000" noProof="0" dirty="0"/>
              <a:t>Training inspectors</a:t>
            </a:r>
          </a:p>
          <a:p>
            <a:endParaRPr lang="en-US" noProof="0" dirty="0"/>
          </a:p>
        </p:txBody>
      </p:sp>
      <p:pic>
        <p:nvPicPr>
          <p:cNvPr id="9" name="Tijdelijke aanduiding voor afbeelding 8">
            <a:extLst>
              <a:ext uri="{FF2B5EF4-FFF2-40B4-BE49-F238E27FC236}">
                <a16:creationId xmlns:a16="http://schemas.microsoft.com/office/drawing/2014/main" id="{C06E3704-7191-B509-EBD0-CFA0C2F8D8E8}"/>
              </a:ext>
            </a:extLst>
          </p:cNvPr>
          <p:cNvPicPr>
            <a:picLocks noGrp="1" noChangeAspect="1"/>
          </p:cNvPicPr>
          <p:nvPr>
            <p:ph type="pic" idx="1000"/>
          </p:nvPr>
        </p:nvPicPr>
        <p:blipFill>
          <a:blip r:embed="rId2">
            <a:extLst>
              <a:ext uri="{28A0092B-C50C-407E-A947-70E740481C1C}">
                <a14:useLocalDpi xmlns:a14="http://schemas.microsoft.com/office/drawing/2010/main" val="0"/>
              </a:ext>
            </a:extLst>
          </a:blip>
          <a:srcRect l="1875" r="1875"/>
          <a:stretch/>
        </p:blipFill>
        <p:spPr/>
      </p:pic>
      <p:sp>
        <p:nvSpPr>
          <p:cNvPr id="5" name="Tijdelijke aanduiding voor datum 4">
            <a:extLst>
              <a:ext uri="{FF2B5EF4-FFF2-40B4-BE49-F238E27FC236}">
                <a16:creationId xmlns:a16="http://schemas.microsoft.com/office/drawing/2014/main" id="{3003FCE3-3758-1BE3-0D87-4D97B9C9E9B2}"/>
              </a:ext>
            </a:extLst>
          </p:cNvPr>
          <p:cNvSpPr>
            <a:spLocks noGrp="1"/>
          </p:cNvSpPr>
          <p:nvPr>
            <p:ph type="dt" sz="half" idx="1001"/>
          </p:nvPr>
        </p:nvSpPr>
        <p:spPr/>
        <p:txBody>
          <a:bodyPr/>
          <a:lstStyle/>
          <a:p>
            <a:fld id="{847E8728-0A63-4818-9643-0D59608DD4CF}" type="datetime4">
              <a:rPr lang="en-US" noProof="0" smtClean="0"/>
              <a:t>June 5, 2026</a:t>
            </a:fld>
            <a:endParaRPr lang="en-US" noProof="0" dirty="0"/>
          </a:p>
        </p:txBody>
      </p:sp>
      <p:sp>
        <p:nvSpPr>
          <p:cNvPr id="6" name="Tijdelijke aanduiding voor voettekst 5">
            <a:extLst>
              <a:ext uri="{FF2B5EF4-FFF2-40B4-BE49-F238E27FC236}">
                <a16:creationId xmlns:a16="http://schemas.microsoft.com/office/drawing/2014/main" id="{A5A38999-6899-24A0-AC03-C5E3FBC9857A}"/>
              </a:ext>
            </a:extLst>
          </p:cNvPr>
          <p:cNvSpPr>
            <a:spLocks noGrp="1"/>
          </p:cNvSpPr>
          <p:nvPr>
            <p:ph type="ftr" sz="quarter" idx="1002"/>
          </p:nvPr>
        </p:nvSpPr>
        <p:spPr/>
        <p:txBody>
          <a:bodyPr/>
          <a:lstStyle/>
          <a:p>
            <a:r>
              <a:rPr lang="en-US" noProof="0" dirty="0"/>
              <a:t>Inspection of Digital Resilience and Digital Safety in Schools in The Netherlands</a:t>
            </a:r>
          </a:p>
        </p:txBody>
      </p:sp>
      <p:sp>
        <p:nvSpPr>
          <p:cNvPr id="7" name="Tijdelijke aanduiding voor dianummer 6">
            <a:extLst>
              <a:ext uri="{FF2B5EF4-FFF2-40B4-BE49-F238E27FC236}">
                <a16:creationId xmlns:a16="http://schemas.microsoft.com/office/drawing/2014/main" id="{16907D20-5C9E-3DFF-5690-B3C96C9079C7}"/>
              </a:ext>
            </a:extLst>
          </p:cNvPr>
          <p:cNvSpPr>
            <a:spLocks noGrp="1"/>
          </p:cNvSpPr>
          <p:nvPr>
            <p:ph type="sldNum" sz="quarter" idx="1003"/>
          </p:nvPr>
        </p:nvSpPr>
        <p:spPr/>
        <p:txBody>
          <a:bodyPr/>
          <a:lstStyle/>
          <a:p>
            <a:fld id="{8F18802B-E4C7-4B2D-B37A-6B7CC3C134EA}" type="slidenum">
              <a:rPr lang="en-US" noProof="0" smtClean="0"/>
              <a:pPr/>
              <a:t>9</a:t>
            </a:fld>
            <a:endParaRPr lang="en-US" noProof="0" dirty="0"/>
          </a:p>
        </p:txBody>
      </p:sp>
    </p:spTree>
    <p:extLst>
      <p:ext uri="{BB962C8B-B14F-4D97-AF65-F5344CB8AC3E}">
        <p14:creationId xmlns:p14="http://schemas.microsoft.com/office/powerpoint/2010/main" val="854804834"/>
      </p:ext>
    </p:extLst>
  </p:cSld>
  <p:clrMapOvr>
    <a:masterClrMapping/>
  </p:clrMapOvr>
</p:sld>
</file>

<file path=ppt/theme/theme1.xml><?xml version="1.0" encoding="utf-8"?>
<a:theme xmlns:a="http://schemas.openxmlformats.org/drawingml/2006/main" name="Huisstijl">
  <a:themeElements>
    <a:clrScheme name="Kleuren IvhO">
      <a:dk1>
        <a:srgbClr val="42145F"/>
      </a:dk1>
      <a:lt1>
        <a:srgbClr val="FFFFFF"/>
      </a:lt1>
      <a:dk2>
        <a:srgbClr val="000000"/>
      </a:dk2>
      <a:lt2>
        <a:srgbClr val="FFFFFF"/>
      </a:lt2>
      <a:accent1>
        <a:srgbClr val="42145F"/>
      </a:accent1>
      <a:accent2>
        <a:srgbClr val="714F87"/>
      </a:accent2>
      <a:accent3>
        <a:srgbClr val="8D729F"/>
      </a:accent3>
      <a:accent4>
        <a:srgbClr val="A995B7"/>
      </a:accent4>
      <a:accent5>
        <a:srgbClr val="C6B8CE"/>
      </a:accent5>
      <a:accent6>
        <a:srgbClr val="E3DCE7"/>
      </a:accent6>
      <a:hlink>
        <a:srgbClr val="42145F"/>
      </a:hlink>
      <a:folHlink>
        <a:srgbClr val="42145F"/>
      </a:folHlink>
    </a:clrScheme>
    <a:fontScheme name="Lettertypen Ministerie">
      <a:majorFont>
        <a:latin typeface="RijksSansTT"/>
        <a:ea typeface=""/>
        <a:cs typeface=""/>
      </a:majorFont>
      <a:minorFont>
        <a:latin typeface="RijksSansTT Light"/>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Paars">
      <a:srgbClr val="42145F"/>
    </a:custClr>
    <a:custClr name="Paars 75%">
      <a:srgbClr val="714F87"/>
    </a:custClr>
    <a:custClr name="Paars 60%">
      <a:srgbClr val="8D729F"/>
    </a:custClr>
    <a:custClr name="Paars 45%">
      <a:srgbClr val="A995B7"/>
    </a:custClr>
    <a:custClr name="Paars 30%">
      <a:srgbClr val="C6B8CE"/>
    </a:custClr>
    <a:custClr name="Paars 15%">
      <a:srgbClr val="E3DCE7"/>
    </a:custClr>
    <a:custClr>
      <a:srgbClr val="FFFFFF"/>
    </a:custClr>
    <a:custClr>
      <a:srgbClr val="FFFFFF"/>
    </a:custClr>
    <a:custClr>
      <a:srgbClr val="FFFFFF"/>
    </a:custClr>
    <a:custClr>
      <a:srgbClr val="FFFFFF"/>
    </a:custClr>
    <a:custClr name="Oranje">
      <a:srgbClr val="E17000"/>
    </a:custClr>
    <a:custClr name="Oranje 75%">
      <a:srgbClr val="E89440"/>
    </a:custClr>
    <a:custClr name="Oranje 60%">
      <a:srgbClr val="EDA966"/>
    </a:custClr>
    <a:custClr name="Oranje 45%">
      <a:srgbClr val="F1BE8C"/>
    </a:custClr>
    <a:custClr name="Oranje 30%">
      <a:srgbClr val="F6D4B2"/>
    </a:custClr>
    <a:custClr name="Oranje 15%">
      <a:srgbClr val="FBEAD9"/>
    </a:custClr>
    <a:custClr>
      <a:srgbClr val="FFFFFF"/>
    </a:custClr>
    <a:custClr>
      <a:srgbClr val="FFFFFF"/>
    </a:custClr>
    <a:custClr>
      <a:srgbClr val="FFFFFF"/>
    </a:custClr>
    <a:custClr>
      <a:srgbClr val="FFFFFF"/>
    </a:custClr>
    <a:custClr name="Roze">
      <a:srgbClr val="F092CD"/>
    </a:custClr>
    <a:custClr name="Roze 75%">
      <a:srgbClr val="F4ADD9"/>
    </a:custClr>
    <a:custClr name="Roze 60%">
      <a:srgbClr val="F6BDE1"/>
    </a:custClr>
    <a:custClr name="Roze 45%">
      <a:srgbClr val="F8CEE8"/>
    </a:custClr>
    <a:custClr name="Roze 30%">
      <a:srgbClr val="FBDEF0"/>
    </a:custClr>
    <a:custClr name="Roze 15%">
      <a:srgbClr val="FDEFF8"/>
    </a:custClr>
    <a:custClr>
      <a:srgbClr val="FFFFFF"/>
    </a:custClr>
    <a:custClr>
      <a:srgbClr val="FFFFFF"/>
    </a:custClr>
    <a:custClr>
      <a:srgbClr val="FFFFFF"/>
    </a:custClr>
    <a:custClr>
      <a:srgbClr val="FFFFFF"/>
    </a:custClr>
    <a:custClr name="Donkerblauw">
      <a:srgbClr val="01689B"/>
    </a:custClr>
    <a:custClr name="Donkerblauw 75%">
      <a:srgbClr val="408EB4"/>
    </a:custClr>
    <a:custClr name="Donkerblauw 60%">
      <a:srgbClr val="66A4C3"/>
    </a:custClr>
    <a:custClr name="Donkerblauw 45%">
      <a:srgbClr val="8CBBD2"/>
    </a:custClr>
    <a:custClr name="Donkerblauw 30%">
      <a:srgbClr val="B2D1E1"/>
    </a:custClr>
    <a:custClr name="Donkerblauw 15%">
      <a:srgbClr val="D9E8F0"/>
    </a:custClr>
    <a:custClr>
      <a:srgbClr val="FFFFFF"/>
    </a:custClr>
    <a:custClr>
      <a:srgbClr val="FFFFFF"/>
    </a:custClr>
    <a:custClr>
      <a:srgbClr val="FFFFFF"/>
    </a:custClr>
    <a:custClr>
      <a:srgbClr val="FFFFFF"/>
    </a:custClr>
    <a:custClr name="lintblauw">
      <a:srgbClr val="154273"/>
    </a:custClr>
    <a:custClr name="lintblauw 75%">
      <a:srgbClr val="4F7196"/>
    </a:custClr>
    <a:custClr name="lintblauw 60%">
      <a:srgbClr val="738EAB"/>
    </a:custClr>
    <a:custClr name="Lintblauw 45%">
      <a:srgbClr val="95A9C0"/>
    </a:custClr>
    <a:custClr name="Lintblauw 30%">
      <a:srgbClr val="B8C6D5"/>
    </a:custClr>
    <a:custClr name="lintblauw 15%">
      <a:srgbClr val="DCE3EA"/>
    </a:custClr>
    <a:custClr>
      <a:srgbClr val="FFFFFF"/>
    </a:custClr>
    <a:custClr>
      <a:srgbClr val="FFFFFF"/>
    </a:custClr>
    <a:custClr>
      <a:srgbClr val="FFFFFF"/>
    </a:custClr>
    <a:custClr>
      <a:srgbClr val="FFFFFF"/>
    </a:custClr>
  </a:custClrLst>
  <a:extLst>
    <a:ext uri="{05A4C25C-085E-4340-85A3-A5531E510DB2}">
      <thm15:themeFamily xmlns:thm15="http://schemas.microsoft.com/office/thememl/2012/main" name="Presentatie Inspectie van het Onderwijs.potx" id="{CBC6A5D0-C791-46FE-B8B7-FE76C87AD0FE}" vid="{006B3DDF-D696-456E-A673-BEAD30B78944}"/>
    </a:ext>
  </a:extLst>
</a:theme>
</file>

<file path=ppt/theme/theme2.xml><?xml version="1.0" encoding="utf-8"?>
<a:theme xmlns:a="http://schemas.openxmlformats.org/drawingml/2006/main" name="Kantoorthema">
  <a:themeElements>
    <a:clrScheme name="Notes colors">
      <a:dk1>
        <a:srgbClr val="42145F"/>
      </a:dk1>
      <a:lt1>
        <a:srgbClr val="FFFFFF"/>
      </a:lt1>
      <a:dk2>
        <a:srgbClr val="000000"/>
      </a:dk2>
      <a:lt2>
        <a:srgbClr val="FFFFFF"/>
      </a:lt2>
      <a:accent1>
        <a:srgbClr val="42145F"/>
      </a:accent1>
      <a:accent2>
        <a:srgbClr val="714F87"/>
      </a:accent2>
      <a:accent3>
        <a:srgbClr val="8D729F"/>
      </a:accent3>
      <a:accent4>
        <a:srgbClr val="A995B7"/>
      </a:accent4>
      <a:accent5>
        <a:srgbClr val="C6B8CE"/>
      </a:accent5>
      <a:accent6>
        <a:srgbClr val="E3DCE7"/>
      </a:accent6>
      <a:hlink>
        <a:srgbClr val="42145F"/>
      </a:hlink>
      <a:folHlink>
        <a:srgbClr val="42145F"/>
      </a:folHlink>
    </a:clrScheme>
    <a:fontScheme name="Notes fonts">
      <a:majorFont>
        <a:latin typeface="RijksSansT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ijksSansTT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Handout colors">
      <a:dk1>
        <a:srgbClr val="42145F"/>
      </a:dk1>
      <a:lt1>
        <a:srgbClr val="FFFFFF"/>
      </a:lt1>
      <a:dk2>
        <a:srgbClr val="000000"/>
      </a:dk2>
      <a:lt2>
        <a:srgbClr val="FFFFFF"/>
      </a:lt2>
      <a:accent1>
        <a:srgbClr val="42145F"/>
      </a:accent1>
      <a:accent2>
        <a:srgbClr val="714F87"/>
      </a:accent2>
      <a:accent3>
        <a:srgbClr val="8D729F"/>
      </a:accent3>
      <a:accent4>
        <a:srgbClr val="A995B7"/>
      </a:accent4>
      <a:accent5>
        <a:srgbClr val="C6B8CE"/>
      </a:accent5>
      <a:accent6>
        <a:srgbClr val="E3DCE7"/>
      </a:accent6>
      <a:hlink>
        <a:srgbClr val="42145F"/>
      </a:hlink>
      <a:folHlink>
        <a:srgbClr val="42145F"/>
      </a:folHlink>
    </a:clrScheme>
    <a:fontScheme name="Handout fonts">
      <a:majorFont>
        <a:latin typeface="RijksSansT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ijksSansTT Ligh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Presentatie Inspectie van het Onderwijs</Template>
  <TotalTime>808</TotalTime>
  <Words>890</Words>
  <Application>Microsoft Office PowerPoint</Application>
  <PresentationFormat>Widescreen</PresentationFormat>
  <Paragraphs>132</Paragraphs>
  <Slides>13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RijksSansTT</vt:lpstr>
      <vt:lpstr>RijksSansTT ExtraBold</vt:lpstr>
      <vt:lpstr>Arial</vt:lpstr>
      <vt:lpstr>RijksoverheidSerif</vt:lpstr>
      <vt:lpstr>RijksSansTT Light</vt:lpstr>
      <vt:lpstr>Huisstijl</vt:lpstr>
      <vt:lpstr>Future-proof inspection of Digital Resilience and Digital Safety in schools in the Netherlands</vt:lpstr>
      <vt:lpstr>The Dutch Inspectorate</vt:lpstr>
      <vt:lpstr>The Dutch Inspectorate in Numbers</vt:lpstr>
      <vt:lpstr>Cyber attacks at schools in The Netherlands</vt:lpstr>
      <vt:lpstr>Cyber attacks: problematic!</vt:lpstr>
      <vt:lpstr>Insights from Dutch threat assessment</vt:lpstr>
      <vt:lpstr>Digital resilience and safety</vt:lpstr>
      <vt:lpstr>European and national legislation</vt:lpstr>
      <vt:lpstr>Developing the oversight on ‘everything digital’</vt:lpstr>
      <vt:lpstr>Example: Framework on digital standards</vt:lpstr>
      <vt:lpstr>Food for Thought</vt:lpstr>
      <vt:lpstr>Thank you for your attention!</vt:lpstr>
      <vt:lpstr>Questions for Broader Discussion</vt:lpstr>
    </vt:vector>
  </TitlesOfParts>
  <Manager/>
  <Company>Ministerie van Onderwijs, Cultuur en Wetenschap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Future-proof inspection of Digital Resilience and Digital Safety in schools in the Netherlands</dc:title>
  <dc:subject/>
  <dc:creator>Önal, Arda</dc:creator>
  <cp:keywords/>
  <dc:description>Sjabloonversie: 2.2a -31 oktober 2025_x000d_
Lay-out: www.ontwerpwerk.nl_x000d_
Sjablonen: www.JoulesUnlimited.com</dc:description>
  <cp:lastModifiedBy>Stela Mitsova</cp:lastModifiedBy>
  <cp:revision>33</cp:revision>
  <cp:lastPrinted>2026-06-04T09:10:42Z</cp:lastPrinted>
  <dcterms:created xsi:type="dcterms:W3CDTF">2026-03-05T10:37:03Z</dcterms:created>
  <dcterms:modified xsi:type="dcterms:W3CDTF">2026-06-05T06:57:43Z</dcterms:modified>
  <cp:category/>
</cp:coreProperties>
</file>