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3" r:id="rId2"/>
    <p:sldId id="256" r:id="rId3"/>
    <p:sldId id="306" r:id="rId4"/>
    <p:sldId id="289" r:id="rId5"/>
    <p:sldId id="290" r:id="rId6"/>
    <p:sldId id="302" r:id="rId7"/>
    <p:sldId id="291" r:id="rId8"/>
    <p:sldId id="292" r:id="rId9"/>
    <p:sldId id="293" r:id="rId10"/>
    <p:sldId id="294" r:id="rId11"/>
    <p:sldId id="295" r:id="rId12"/>
    <p:sldId id="305" r:id="rId13"/>
    <p:sldId id="304"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881" autoAdjust="0"/>
  </p:normalViewPr>
  <p:slideViewPr>
    <p:cSldViewPr snapToGrid="0">
      <p:cViewPr varScale="1">
        <p:scale>
          <a:sx n="80" d="100"/>
          <a:sy n="80" d="100"/>
        </p:scale>
        <p:origin x="179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ERO ALCALDE, ANA MARIA" userId="4d2fdc55-d0af-4b98-9b5e-789f3c4d7ff2" providerId="ADAL" clId="{0D47B83C-AB63-4DD4-BDC5-DEFF928A0DC8}"/>
    <pc:docChg chg="addSld delSld modSld modMainMaster">
      <pc:chgData name="BARBERO ALCALDE, ANA MARIA" userId="4d2fdc55-d0af-4b98-9b5e-789f3c4d7ff2" providerId="ADAL" clId="{0D47B83C-AB63-4DD4-BDC5-DEFF928A0DC8}" dt="2025-09-07T18:06:09.431" v="28"/>
      <pc:docMkLst>
        <pc:docMk/>
      </pc:docMkLst>
      <pc:sldChg chg="addSp modSp mod setBg">
        <pc:chgData name="BARBERO ALCALDE, ANA MARIA" userId="4d2fdc55-d0af-4b98-9b5e-789f3c4d7ff2" providerId="ADAL" clId="{0D47B83C-AB63-4DD4-BDC5-DEFF928A0DC8}" dt="2025-09-07T18:02:44.268" v="11"/>
        <pc:sldMkLst>
          <pc:docMk/>
          <pc:sldMk cId="1233859094" sldId="256"/>
        </pc:sldMkLst>
        <pc:picChg chg="add mod">
          <ac:chgData name="BARBERO ALCALDE, ANA MARIA" userId="4d2fdc55-d0af-4b98-9b5e-789f3c4d7ff2" providerId="ADAL" clId="{0D47B83C-AB63-4DD4-BDC5-DEFF928A0DC8}" dt="2025-09-07T18:00:44.221" v="7" actId="14100"/>
          <ac:picMkLst>
            <pc:docMk/>
            <pc:sldMk cId="1233859094" sldId="256"/>
            <ac:picMk id="3" creationId="{49BFFE1F-36B7-41ED-B8C3-3210D3A2E907}"/>
          </ac:picMkLst>
        </pc:picChg>
      </pc:sldChg>
      <pc:sldChg chg="del">
        <pc:chgData name="BARBERO ALCALDE, ANA MARIA" userId="4d2fdc55-d0af-4b98-9b5e-789f3c4d7ff2" providerId="ADAL" clId="{0D47B83C-AB63-4DD4-BDC5-DEFF928A0DC8}" dt="2025-09-07T18:00:54.711" v="8" actId="47"/>
        <pc:sldMkLst>
          <pc:docMk/>
          <pc:sldMk cId="3821487728" sldId="257"/>
        </pc:sldMkLst>
      </pc:sldChg>
      <pc:sldChg chg="del">
        <pc:chgData name="BARBERO ALCALDE, ANA MARIA" userId="4d2fdc55-d0af-4b98-9b5e-789f3c4d7ff2" providerId="ADAL" clId="{0D47B83C-AB63-4DD4-BDC5-DEFF928A0DC8}" dt="2025-09-07T18:00:54.711" v="8" actId="47"/>
        <pc:sldMkLst>
          <pc:docMk/>
          <pc:sldMk cId="1154197379" sldId="258"/>
        </pc:sldMkLst>
      </pc:sldChg>
      <pc:sldChg chg="del">
        <pc:chgData name="BARBERO ALCALDE, ANA MARIA" userId="4d2fdc55-d0af-4b98-9b5e-789f3c4d7ff2" providerId="ADAL" clId="{0D47B83C-AB63-4DD4-BDC5-DEFF928A0DC8}" dt="2025-09-07T18:00:54.711" v="8" actId="47"/>
        <pc:sldMkLst>
          <pc:docMk/>
          <pc:sldMk cId="3953143937" sldId="259"/>
        </pc:sldMkLst>
      </pc:sldChg>
      <pc:sldChg chg="del">
        <pc:chgData name="BARBERO ALCALDE, ANA MARIA" userId="4d2fdc55-d0af-4b98-9b5e-789f3c4d7ff2" providerId="ADAL" clId="{0D47B83C-AB63-4DD4-BDC5-DEFF928A0DC8}" dt="2025-09-07T18:00:54.711" v="8" actId="47"/>
        <pc:sldMkLst>
          <pc:docMk/>
          <pc:sldMk cId="1368210781" sldId="260"/>
        </pc:sldMkLst>
      </pc:sldChg>
      <pc:sldChg chg="del">
        <pc:chgData name="BARBERO ALCALDE, ANA MARIA" userId="4d2fdc55-d0af-4b98-9b5e-789f3c4d7ff2" providerId="ADAL" clId="{0D47B83C-AB63-4DD4-BDC5-DEFF928A0DC8}" dt="2025-09-07T18:00:54.711" v="8" actId="47"/>
        <pc:sldMkLst>
          <pc:docMk/>
          <pc:sldMk cId="4038797587" sldId="261"/>
        </pc:sldMkLst>
      </pc:sldChg>
      <pc:sldChg chg="del">
        <pc:chgData name="BARBERO ALCALDE, ANA MARIA" userId="4d2fdc55-d0af-4b98-9b5e-789f3c4d7ff2" providerId="ADAL" clId="{0D47B83C-AB63-4DD4-BDC5-DEFF928A0DC8}" dt="2025-09-07T18:00:54.711" v="8" actId="47"/>
        <pc:sldMkLst>
          <pc:docMk/>
          <pc:sldMk cId="1825908765" sldId="262"/>
        </pc:sldMkLst>
      </pc:sldChg>
      <pc:sldChg chg="del">
        <pc:chgData name="BARBERO ALCALDE, ANA MARIA" userId="4d2fdc55-d0af-4b98-9b5e-789f3c4d7ff2" providerId="ADAL" clId="{0D47B83C-AB63-4DD4-BDC5-DEFF928A0DC8}" dt="2025-09-07T18:00:54.711" v="8" actId="47"/>
        <pc:sldMkLst>
          <pc:docMk/>
          <pc:sldMk cId="840440347" sldId="263"/>
        </pc:sldMkLst>
      </pc:sldChg>
      <pc:sldChg chg="del">
        <pc:chgData name="BARBERO ALCALDE, ANA MARIA" userId="4d2fdc55-d0af-4b98-9b5e-789f3c4d7ff2" providerId="ADAL" clId="{0D47B83C-AB63-4DD4-BDC5-DEFF928A0DC8}" dt="2025-09-07T18:00:54.711" v="8" actId="47"/>
        <pc:sldMkLst>
          <pc:docMk/>
          <pc:sldMk cId="1559508912" sldId="264"/>
        </pc:sldMkLst>
      </pc:sldChg>
      <pc:sldChg chg="del">
        <pc:chgData name="BARBERO ALCALDE, ANA MARIA" userId="4d2fdc55-d0af-4b98-9b5e-789f3c4d7ff2" providerId="ADAL" clId="{0D47B83C-AB63-4DD4-BDC5-DEFF928A0DC8}" dt="2025-09-07T18:00:54.711" v="8" actId="47"/>
        <pc:sldMkLst>
          <pc:docMk/>
          <pc:sldMk cId="1940064203" sldId="265"/>
        </pc:sldMkLst>
      </pc:sldChg>
      <pc:sldChg chg="del">
        <pc:chgData name="BARBERO ALCALDE, ANA MARIA" userId="4d2fdc55-d0af-4b98-9b5e-789f3c4d7ff2" providerId="ADAL" clId="{0D47B83C-AB63-4DD4-BDC5-DEFF928A0DC8}" dt="2025-09-07T18:00:54.711" v="8" actId="47"/>
        <pc:sldMkLst>
          <pc:docMk/>
          <pc:sldMk cId="3025616725" sldId="266"/>
        </pc:sldMkLst>
      </pc:sldChg>
      <pc:sldChg chg="del">
        <pc:chgData name="BARBERO ALCALDE, ANA MARIA" userId="4d2fdc55-d0af-4b98-9b5e-789f3c4d7ff2" providerId="ADAL" clId="{0D47B83C-AB63-4DD4-BDC5-DEFF928A0DC8}" dt="2025-09-07T18:00:54.711" v="8" actId="47"/>
        <pc:sldMkLst>
          <pc:docMk/>
          <pc:sldMk cId="2924087089" sldId="267"/>
        </pc:sldMkLst>
      </pc:sldChg>
      <pc:sldChg chg="del">
        <pc:chgData name="BARBERO ALCALDE, ANA MARIA" userId="4d2fdc55-d0af-4b98-9b5e-789f3c4d7ff2" providerId="ADAL" clId="{0D47B83C-AB63-4DD4-BDC5-DEFF928A0DC8}" dt="2025-09-07T18:00:54.711" v="8" actId="47"/>
        <pc:sldMkLst>
          <pc:docMk/>
          <pc:sldMk cId="764927622" sldId="268"/>
        </pc:sldMkLst>
      </pc:sldChg>
      <pc:sldChg chg="del">
        <pc:chgData name="BARBERO ALCALDE, ANA MARIA" userId="4d2fdc55-d0af-4b98-9b5e-789f3c4d7ff2" providerId="ADAL" clId="{0D47B83C-AB63-4DD4-BDC5-DEFF928A0DC8}" dt="2025-09-07T18:00:54.711" v="8" actId="47"/>
        <pc:sldMkLst>
          <pc:docMk/>
          <pc:sldMk cId="1503516669" sldId="269"/>
        </pc:sldMkLst>
      </pc:sldChg>
      <pc:sldChg chg="del">
        <pc:chgData name="BARBERO ALCALDE, ANA MARIA" userId="4d2fdc55-d0af-4b98-9b5e-789f3c4d7ff2" providerId="ADAL" clId="{0D47B83C-AB63-4DD4-BDC5-DEFF928A0DC8}" dt="2025-09-07T18:00:54.711" v="8" actId="47"/>
        <pc:sldMkLst>
          <pc:docMk/>
          <pc:sldMk cId="3031345471" sldId="270"/>
        </pc:sldMkLst>
      </pc:sldChg>
      <pc:sldChg chg="del">
        <pc:chgData name="BARBERO ALCALDE, ANA MARIA" userId="4d2fdc55-d0af-4b98-9b5e-789f3c4d7ff2" providerId="ADAL" clId="{0D47B83C-AB63-4DD4-BDC5-DEFF928A0DC8}" dt="2025-09-07T18:00:54.711" v="8" actId="47"/>
        <pc:sldMkLst>
          <pc:docMk/>
          <pc:sldMk cId="1165578113" sldId="271"/>
        </pc:sldMkLst>
      </pc:sldChg>
      <pc:sldChg chg="del">
        <pc:chgData name="BARBERO ALCALDE, ANA MARIA" userId="4d2fdc55-d0af-4b98-9b5e-789f3c4d7ff2" providerId="ADAL" clId="{0D47B83C-AB63-4DD4-BDC5-DEFF928A0DC8}" dt="2025-09-07T18:00:54.711" v="8" actId="47"/>
        <pc:sldMkLst>
          <pc:docMk/>
          <pc:sldMk cId="630848722" sldId="272"/>
        </pc:sldMkLst>
      </pc:sldChg>
      <pc:sldChg chg="del">
        <pc:chgData name="BARBERO ALCALDE, ANA MARIA" userId="4d2fdc55-d0af-4b98-9b5e-789f3c4d7ff2" providerId="ADAL" clId="{0D47B83C-AB63-4DD4-BDC5-DEFF928A0DC8}" dt="2025-09-07T18:00:54.711" v="8" actId="47"/>
        <pc:sldMkLst>
          <pc:docMk/>
          <pc:sldMk cId="2937240924" sldId="273"/>
        </pc:sldMkLst>
      </pc:sldChg>
      <pc:sldChg chg="del">
        <pc:chgData name="BARBERO ALCALDE, ANA MARIA" userId="4d2fdc55-d0af-4b98-9b5e-789f3c4d7ff2" providerId="ADAL" clId="{0D47B83C-AB63-4DD4-BDC5-DEFF928A0DC8}" dt="2025-09-07T18:00:54.711" v="8" actId="47"/>
        <pc:sldMkLst>
          <pc:docMk/>
          <pc:sldMk cId="2166801775" sldId="274"/>
        </pc:sldMkLst>
      </pc:sldChg>
      <pc:sldChg chg="del">
        <pc:chgData name="BARBERO ALCALDE, ANA MARIA" userId="4d2fdc55-d0af-4b98-9b5e-789f3c4d7ff2" providerId="ADAL" clId="{0D47B83C-AB63-4DD4-BDC5-DEFF928A0DC8}" dt="2025-09-07T18:00:54.711" v="8" actId="47"/>
        <pc:sldMkLst>
          <pc:docMk/>
          <pc:sldMk cId="168595526" sldId="275"/>
        </pc:sldMkLst>
      </pc:sldChg>
      <pc:sldChg chg="del">
        <pc:chgData name="BARBERO ALCALDE, ANA MARIA" userId="4d2fdc55-d0af-4b98-9b5e-789f3c4d7ff2" providerId="ADAL" clId="{0D47B83C-AB63-4DD4-BDC5-DEFF928A0DC8}" dt="2025-09-07T18:00:54.711" v="8" actId="47"/>
        <pc:sldMkLst>
          <pc:docMk/>
          <pc:sldMk cId="2728893911" sldId="276"/>
        </pc:sldMkLst>
      </pc:sldChg>
      <pc:sldChg chg="del">
        <pc:chgData name="BARBERO ALCALDE, ANA MARIA" userId="4d2fdc55-d0af-4b98-9b5e-789f3c4d7ff2" providerId="ADAL" clId="{0D47B83C-AB63-4DD4-BDC5-DEFF928A0DC8}" dt="2025-09-07T18:00:54.711" v="8" actId="47"/>
        <pc:sldMkLst>
          <pc:docMk/>
          <pc:sldMk cId="2101232881" sldId="277"/>
        </pc:sldMkLst>
      </pc:sldChg>
      <pc:sldChg chg="del">
        <pc:chgData name="BARBERO ALCALDE, ANA MARIA" userId="4d2fdc55-d0af-4b98-9b5e-789f3c4d7ff2" providerId="ADAL" clId="{0D47B83C-AB63-4DD4-BDC5-DEFF928A0DC8}" dt="2025-09-07T18:00:54.711" v="8" actId="47"/>
        <pc:sldMkLst>
          <pc:docMk/>
          <pc:sldMk cId="4160748646" sldId="278"/>
        </pc:sldMkLst>
      </pc:sldChg>
      <pc:sldChg chg="del">
        <pc:chgData name="BARBERO ALCALDE, ANA MARIA" userId="4d2fdc55-d0af-4b98-9b5e-789f3c4d7ff2" providerId="ADAL" clId="{0D47B83C-AB63-4DD4-BDC5-DEFF928A0DC8}" dt="2025-09-07T18:00:54.711" v="8" actId="47"/>
        <pc:sldMkLst>
          <pc:docMk/>
          <pc:sldMk cId="2843618004" sldId="279"/>
        </pc:sldMkLst>
      </pc:sldChg>
      <pc:sldChg chg="del">
        <pc:chgData name="BARBERO ALCALDE, ANA MARIA" userId="4d2fdc55-d0af-4b98-9b5e-789f3c4d7ff2" providerId="ADAL" clId="{0D47B83C-AB63-4DD4-BDC5-DEFF928A0DC8}" dt="2025-09-07T18:00:54.711" v="8" actId="47"/>
        <pc:sldMkLst>
          <pc:docMk/>
          <pc:sldMk cId="1542736606" sldId="280"/>
        </pc:sldMkLst>
      </pc:sldChg>
      <pc:sldChg chg="del">
        <pc:chgData name="BARBERO ALCALDE, ANA MARIA" userId="4d2fdc55-d0af-4b98-9b5e-789f3c4d7ff2" providerId="ADAL" clId="{0D47B83C-AB63-4DD4-BDC5-DEFF928A0DC8}" dt="2025-09-07T18:00:54.711" v="8" actId="47"/>
        <pc:sldMkLst>
          <pc:docMk/>
          <pc:sldMk cId="3890016097" sldId="281"/>
        </pc:sldMkLst>
      </pc:sldChg>
      <pc:sldChg chg="del">
        <pc:chgData name="BARBERO ALCALDE, ANA MARIA" userId="4d2fdc55-d0af-4b98-9b5e-789f3c4d7ff2" providerId="ADAL" clId="{0D47B83C-AB63-4DD4-BDC5-DEFF928A0DC8}" dt="2025-09-07T18:00:54.711" v="8" actId="47"/>
        <pc:sldMkLst>
          <pc:docMk/>
          <pc:sldMk cId="46069116" sldId="282"/>
        </pc:sldMkLst>
      </pc:sldChg>
      <pc:sldChg chg="del">
        <pc:chgData name="BARBERO ALCALDE, ANA MARIA" userId="4d2fdc55-d0af-4b98-9b5e-789f3c4d7ff2" providerId="ADAL" clId="{0D47B83C-AB63-4DD4-BDC5-DEFF928A0DC8}" dt="2025-09-07T18:00:54.711" v="8" actId="47"/>
        <pc:sldMkLst>
          <pc:docMk/>
          <pc:sldMk cId="4000893344" sldId="283"/>
        </pc:sldMkLst>
      </pc:sldChg>
      <pc:sldChg chg="del">
        <pc:chgData name="BARBERO ALCALDE, ANA MARIA" userId="4d2fdc55-d0af-4b98-9b5e-789f3c4d7ff2" providerId="ADAL" clId="{0D47B83C-AB63-4DD4-BDC5-DEFF928A0DC8}" dt="2025-09-07T18:00:54.711" v="8" actId="47"/>
        <pc:sldMkLst>
          <pc:docMk/>
          <pc:sldMk cId="1663917280" sldId="284"/>
        </pc:sldMkLst>
      </pc:sldChg>
      <pc:sldChg chg="del">
        <pc:chgData name="BARBERO ALCALDE, ANA MARIA" userId="4d2fdc55-d0af-4b98-9b5e-789f3c4d7ff2" providerId="ADAL" clId="{0D47B83C-AB63-4DD4-BDC5-DEFF928A0DC8}" dt="2025-09-07T18:00:54.711" v="8" actId="47"/>
        <pc:sldMkLst>
          <pc:docMk/>
          <pc:sldMk cId="2564179975" sldId="285"/>
        </pc:sldMkLst>
      </pc:sldChg>
      <pc:sldChg chg="del">
        <pc:chgData name="BARBERO ALCALDE, ANA MARIA" userId="4d2fdc55-d0af-4b98-9b5e-789f3c4d7ff2" providerId="ADAL" clId="{0D47B83C-AB63-4DD4-BDC5-DEFF928A0DC8}" dt="2025-09-07T18:00:54.711" v="8" actId="47"/>
        <pc:sldMkLst>
          <pc:docMk/>
          <pc:sldMk cId="274631813" sldId="286"/>
        </pc:sldMkLst>
      </pc:sldChg>
      <pc:sldChg chg="del">
        <pc:chgData name="BARBERO ALCALDE, ANA MARIA" userId="4d2fdc55-d0af-4b98-9b5e-789f3c4d7ff2" providerId="ADAL" clId="{0D47B83C-AB63-4DD4-BDC5-DEFF928A0DC8}" dt="2025-09-07T18:00:54.711" v="8" actId="47"/>
        <pc:sldMkLst>
          <pc:docMk/>
          <pc:sldMk cId="2311950038" sldId="287"/>
        </pc:sldMkLst>
      </pc:sldChg>
      <pc:sldChg chg="setBg">
        <pc:chgData name="BARBERO ALCALDE, ANA MARIA" userId="4d2fdc55-d0af-4b98-9b5e-789f3c4d7ff2" providerId="ADAL" clId="{0D47B83C-AB63-4DD4-BDC5-DEFF928A0DC8}" dt="2025-09-07T18:06:09.431" v="28"/>
        <pc:sldMkLst>
          <pc:docMk/>
          <pc:sldMk cId="1843396774" sldId="288"/>
        </pc:sldMkLst>
      </pc:sldChg>
      <pc:sldChg chg="add">
        <pc:chgData name="BARBERO ALCALDE, ANA MARIA" userId="4d2fdc55-d0af-4b98-9b5e-789f3c4d7ff2" providerId="ADAL" clId="{0D47B83C-AB63-4DD4-BDC5-DEFF928A0DC8}" dt="2025-09-07T18:02:52.158" v="12"/>
        <pc:sldMkLst>
          <pc:docMk/>
          <pc:sldMk cId="2297913838" sldId="289"/>
        </pc:sldMkLst>
      </pc:sldChg>
      <pc:sldChg chg="add">
        <pc:chgData name="BARBERO ALCALDE, ANA MARIA" userId="4d2fdc55-d0af-4b98-9b5e-789f3c4d7ff2" providerId="ADAL" clId="{0D47B83C-AB63-4DD4-BDC5-DEFF928A0DC8}" dt="2025-09-07T18:02:52.289" v="13"/>
        <pc:sldMkLst>
          <pc:docMk/>
          <pc:sldMk cId="1805770061" sldId="290"/>
        </pc:sldMkLst>
      </pc:sldChg>
      <pc:sldChg chg="add">
        <pc:chgData name="BARBERO ALCALDE, ANA MARIA" userId="4d2fdc55-d0af-4b98-9b5e-789f3c4d7ff2" providerId="ADAL" clId="{0D47B83C-AB63-4DD4-BDC5-DEFF928A0DC8}" dt="2025-09-07T18:02:52.418" v="14"/>
        <pc:sldMkLst>
          <pc:docMk/>
          <pc:sldMk cId="1042742103" sldId="291"/>
        </pc:sldMkLst>
      </pc:sldChg>
      <pc:sldChg chg="add">
        <pc:chgData name="BARBERO ALCALDE, ANA MARIA" userId="4d2fdc55-d0af-4b98-9b5e-789f3c4d7ff2" providerId="ADAL" clId="{0D47B83C-AB63-4DD4-BDC5-DEFF928A0DC8}" dt="2025-09-07T18:02:52.575" v="15"/>
        <pc:sldMkLst>
          <pc:docMk/>
          <pc:sldMk cId="1953188949" sldId="292"/>
        </pc:sldMkLst>
      </pc:sldChg>
      <pc:sldChg chg="add">
        <pc:chgData name="BARBERO ALCALDE, ANA MARIA" userId="4d2fdc55-d0af-4b98-9b5e-789f3c4d7ff2" providerId="ADAL" clId="{0D47B83C-AB63-4DD4-BDC5-DEFF928A0DC8}" dt="2025-09-07T18:02:52.703" v="16"/>
        <pc:sldMkLst>
          <pc:docMk/>
          <pc:sldMk cId="770912922" sldId="293"/>
        </pc:sldMkLst>
      </pc:sldChg>
      <pc:sldChg chg="add">
        <pc:chgData name="BARBERO ALCALDE, ANA MARIA" userId="4d2fdc55-d0af-4b98-9b5e-789f3c4d7ff2" providerId="ADAL" clId="{0D47B83C-AB63-4DD4-BDC5-DEFF928A0DC8}" dt="2025-09-07T18:02:53.234" v="17"/>
        <pc:sldMkLst>
          <pc:docMk/>
          <pc:sldMk cId="3113328985" sldId="294"/>
        </pc:sldMkLst>
      </pc:sldChg>
      <pc:sldChg chg="add">
        <pc:chgData name="BARBERO ALCALDE, ANA MARIA" userId="4d2fdc55-d0af-4b98-9b5e-789f3c4d7ff2" providerId="ADAL" clId="{0D47B83C-AB63-4DD4-BDC5-DEFF928A0DC8}" dt="2025-09-07T18:02:53.352" v="18"/>
        <pc:sldMkLst>
          <pc:docMk/>
          <pc:sldMk cId="3506650944" sldId="295"/>
        </pc:sldMkLst>
      </pc:sldChg>
      <pc:sldChg chg="add">
        <pc:chgData name="BARBERO ALCALDE, ANA MARIA" userId="4d2fdc55-d0af-4b98-9b5e-789f3c4d7ff2" providerId="ADAL" clId="{0D47B83C-AB63-4DD4-BDC5-DEFF928A0DC8}" dt="2025-09-07T18:02:53.518" v="19"/>
        <pc:sldMkLst>
          <pc:docMk/>
          <pc:sldMk cId="3948491181" sldId="296"/>
        </pc:sldMkLst>
      </pc:sldChg>
      <pc:sldChg chg="add">
        <pc:chgData name="BARBERO ALCALDE, ANA MARIA" userId="4d2fdc55-d0af-4b98-9b5e-789f3c4d7ff2" providerId="ADAL" clId="{0D47B83C-AB63-4DD4-BDC5-DEFF928A0DC8}" dt="2025-09-07T18:02:53.687" v="20"/>
        <pc:sldMkLst>
          <pc:docMk/>
          <pc:sldMk cId="1873588152" sldId="297"/>
        </pc:sldMkLst>
      </pc:sldChg>
      <pc:sldChg chg="add">
        <pc:chgData name="BARBERO ALCALDE, ANA MARIA" userId="4d2fdc55-d0af-4b98-9b5e-789f3c4d7ff2" providerId="ADAL" clId="{0D47B83C-AB63-4DD4-BDC5-DEFF928A0DC8}" dt="2025-09-07T18:02:53.800" v="21"/>
        <pc:sldMkLst>
          <pc:docMk/>
          <pc:sldMk cId="1813724927" sldId="298"/>
        </pc:sldMkLst>
      </pc:sldChg>
      <pc:sldChg chg="add">
        <pc:chgData name="BARBERO ALCALDE, ANA MARIA" userId="4d2fdc55-d0af-4b98-9b5e-789f3c4d7ff2" providerId="ADAL" clId="{0D47B83C-AB63-4DD4-BDC5-DEFF928A0DC8}" dt="2025-09-07T18:02:53.942" v="22"/>
        <pc:sldMkLst>
          <pc:docMk/>
          <pc:sldMk cId="1673115315" sldId="299"/>
        </pc:sldMkLst>
      </pc:sldChg>
      <pc:sldChg chg="add">
        <pc:chgData name="BARBERO ALCALDE, ANA MARIA" userId="4d2fdc55-d0af-4b98-9b5e-789f3c4d7ff2" providerId="ADAL" clId="{0D47B83C-AB63-4DD4-BDC5-DEFF928A0DC8}" dt="2025-09-07T18:02:54.105" v="23"/>
        <pc:sldMkLst>
          <pc:docMk/>
          <pc:sldMk cId="2779223130" sldId="300"/>
        </pc:sldMkLst>
      </pc:sldChg>
      <pc:sldMasterChg chg="setBg modSldLayout">
        <pc:chgData name="BARBERO ALCALDE, ANA MARIA" userId="4d2fdc55-d0af-4b98-9b5e-789f3c4d7ff2" providerId="ADAL" clId="{0D47B83C-AB63-4DD4-BDC5-DEFF928A0DC8}" dt="2025-09-07T18:02:44.268" v="11"/>
        <pc:sldMasterMkLst>
          <pc:docMk/>
          <pc:sldMasterMk cId="2583407666" sldId="2147483648"/>
        </pc:sldMasterMkLst>
        <pc:sldLayoutChg chg="setBg">
          <pc:chgData name="BARBERO ALCALDE, ANA MARIA" userId="4d2fdc55-d0af-4b98-9b5e-789f3c4d7ff2" providerId="ADAL" clId="{0D47B83C-AB63-4DD4-BDC5-DEFF928A0DC8}" dt="2025-09-07T18:02:44.268" v="11"/>
          <pc:sldLayoutMkLst>
            <pc:docMk/>
            <pc:sldMasterMk cId="2583407666" sldId="2147483648"/>
            <pc:sldLayoutMk cId="2187425835" sldId="2147483649"/>
          </pc:sldLayoutMkLst>
        </pc:sldLayoutChg>
        <pc:sldLayoutChg chg="setBg">
          <pc:chgData name="BARBERO ALCALDE, ANA MARIA" userId="4d2fdc55-d0af-4b98-9b5e-789f3c4d7ff2" providerId="ADAL" clId="{0D47B83C-AB63-4DD4-BDC5-DEFF928A0DC8}" dt="2025-09-07T18:02:44.268" v="11"/>
          <pc:sldLayoutMkLst>
            <pc:docMk/>
            <pc:sldMasterMk cId="2583407666" sldId="2147483648"/>
            <pc:sldLayoutMk cId="1451861851" sldId="2147483650"/>
          </pc:sldLayoutMkLst>
        </pc:sldLayoutChg>
        <pc:sldLayoutChg chg="setBg">
          <pc:chgData name="BARBERO ALCALDE, ANA MARIA" userId="4d2fdc55-d0af-4b98-9b5e-789f3c4d7ff2" providerId="ADAL" clId="{0D47B83C-AB63-4DD4-BDC5-DEFF928A0DC8}" dt="2025-09-07T18:02:44.268" v="11"/>
          <pc:sldLayoutMkLst>
            <pc:docMk/>
            <pc:sldMasterMk cId="2583407666" sldId="2147483648"/>
            <pc:sldLayoutMk cId="3806782755" sldId="2147483651"/>
          </pc:sldLayoutMkLst>
        </pc:sldLayoutChg>
        <pc:sldLayoutChg chg="setBg">
          <pc:chgData name="BARBERO ALCALDE, ANA MARIA" userId="4d2fdc55-d0af-4b98-9b5e-789f3c4d7ff2" providerId="ADAL" clId="{0D47B83C-AB63-4DD4-BDC5-DEFF928A0DC8}" dt="2025-09-07T18:02:44.268" v="11"/>
          <pc:sldLayoutMkLst>
            <pc:docMk/>
            <pc:sldMasterMk cId="2583407666" sldId="2147483648"/>
            <pc:sldLayoutMk cId="608855151" sldId="2147483652"/>
          </pc:sldLayoutMkLst>
        </pc:sldLayoutChg>
        <pc:sldLayoutChg chg="setBg">
          <pc:chgData name="BARBERO ALCALDE, ANA MARIA" userId="4d2fdc55-d0af-4b98-9b5e-789f3c4d7ff2" providerId="ADAL" clId="{0D47B83C-AB63-4DD4-BDC5-DEFF928A0DC8}" dt="2025-09-07T18:02:44.268" v="11"/>
          <pc:sldLayoutMkLst>
            <pc:docMk/>
            <pc:sldMasterMk cId="2583407666" sldId="2147483648"/>
            <pc:sldLayoutMk cId="2652760707" sldId="2147483653"/>
          </pc:sldLayoutMkLst>
        </pc:sldLayoutChg>
        <pc:sldLayoutChg chg="setBg">
          <pc:chgData name="BARBERO ALCALDE, ANA MARIA" userId="4d2fdc55-d0af-4b98-9b5e-789f3c4d7ff2" providerId="ADAL" clId="{0D47B83C-AB63-4DD4-BDC5-DEFF928A0DC8}" dt="2025-09-07T18:02:44.268" v="11"/>
          <pc:sldLayoutMkLst>
            <pc:docMk/>
            <pc:sldMasterMk cId="2583407666" sldId="2147483648"/>
            <pc:sldLayoutMk cId="4204804627" sldId="2147483654"/>
          </pc:sldLayoutMkLst>
        </pc:sldLayoutChg>
        <pc:sldLayoutChg chg="setBg">
          <pc:chgData name="BARBERO ALCALDE, ANA MARIA" userId="4d2fdc55-d0af-4b98-9b5e-789f3c4d7ff2" providerId="ADAL" clId="{0D47B83C-AB63-4DD4-BDC5-DEFF928A0DC8}" dt="2025-09-07T18:02:44.268" v="11"/>
          <pc:sldLayoutMkLst>
            <pc:docMk/>
            <pc:sldMasterMk cId="2583407666" sldId="2147483648"/>
            <pc:sldLayoutMk cId="826129488" sldId="2147483655"/>
          </pc:sldLayoutMkLst>
        </pc:sldLayoutChg>
        <pc:sldLayoutChg chg="setBg">
          <pc:chgData name="BARBERO ALCALDE, ANA MARIA" userId="4d2fdc55-d0af-4b98-9b5e-789f3c4d7ff2" providerId="ADAL" clId="{0D47B83C-AB63-4DD4-BDC5-DEFF928A0DC8}" dt="2025-09-07T18:02:44.268" v="11"/>
          <pc:sldLayoutMkLst>
            <pc:docMk/>
            <pc:sldMasterMk cId="2583407666" sldId="2147483648"/>
            <pc:sldLayoutMk cId="3480066703" sldId="2147483656"/>
          </pc:sldLayoutMkLst>
        </pc:sldLayoutChg>
        <pc:sldLayoutChg chg="setBg">
          <pc:chgData name="BARBERO ALCALDE, ANA MARIA" userId="4d2fdc55-d0af-4b98-9b5e-789f3c4d7ff2" providerId="ADAL" clId="{0D47B83C-AB63-4DD4-BDC5-DEFF928A0DC8}" dt="2025-09-07T18:02:44.268" v="11"/>
          <pc:sldLayoutMkLst>
            <pc:docMk/>
            <pc:sldMasterMk cId="2583407666" sldId="2147483648"/>
            <pc:sldLayoutMk cId="779620589" sldId="2147483657"/>
          </pc:sldLayoutMkLst>
        </pc:sldLayoutChg>
        <pc:sldLayoutChg chg="setBg">
          <pc:chgData name="BARBERO ALCALDE, ANA MARIA" userId="4d2fdc55-d0af-4b98-9b5e-789f3c4d7ff2" providerId="ADAL" clId="{0D47B83C-AB63-4DD4-BDC5-DEFF928A0DC8}" dt="2025-09-07T18:02:44.268" v="11"/>
          <pc:sldLayoutMkLst>
            <pc:docMk/>
            <pc:sldMasterMk cId="2583407666" sldId="2147483648"/>
            <pc:sldLayoutMk cId="3010738515" sldId="2147483658"/>
          </pc:sldLayoutMkLst>
        </pc:sldLayoutChg>
        <pc:sldLayoutChg chg="setBg">
          <pc:chgData name="BARBERO ALCALDE, ANA MARIA" userId="4d2fdc55-d0af-4b98-9b5e-789f3c4d7ff2" providerId="ADAL" clId="{0D47B83C-AB63-4DD4-BDC5-DEFF928A0DC8}" dt="2025-09-07T18:02:44.268" v="11"/>
          <pc:sldLayoutMkLst>
            <pc:docMk/>
            <pc:sldMasterMk cId="2583407666" sldId="2147483648"/>
            <pc:sldLayoutMk cId="1747636591" sldId="2147483659"/>
          </pc:sldLayoutMkLst>
        </pc:sldLayoutChg>
      </pc:sldMasterChg>
      <pc:sldMasterChg chg="setBg modSldLayout">
        <pc:chgData name="BARBERO ALCALDE, ANA MARIA" userId="4d2fdc55-d0af-4b98-9b5e-789f3c4d7ff2" providerId="ADAL" clId="{0D47B83C-AB63-4DD4-BDC5-DEFF928A0DC8}" dt="2025-09-07T18:02:44.268" v="11"/>
        <pc:sldMasterMkLst>
          <pc:docMk/>
          <pc:sldMasterMk cId="1307315471" sldId="2147483660"/>
        </pc:sldMasterMkLst>
        <pc:sldLayoutChg chg="setBg">
          <pc:chgData name="BARBERO ALCALDE, ANA MARIA" userId="4d2fdc55-d0af-4b98-9b5e-789f3c4d7ff2" providerId="ADAL" clId="{0D47B83C-AB63-4DD4-BDC5-DEFF928A0DC8}" dt="2025-09-07T18:02:44.268" v="11"/>
          <pc:sldLayoutMkLst>
            <pc:docMk/>
            <pc:sldMasterMk cId="1307315471" sldId="2147483660"/>
            <pc:sldLayoutMk cId="1600762889" sldId="2147483661"/>
          </pc:sldLayoutMkLst>
        </pc:sldLayoutChg>
        <pc:sldLayoutChg chg="setBg">
          <pc:chgData name="BARBERO ALCALDE, ANA MARIA" userId="4d2fdc55-d0af-4b98-9b5e-789f3c4d7ff2" providerId="ADAL" clId="{0D47B83C-AB63-4DD4-BDC5-DEFF928A0DC8}" dt="2025-09-07T18:02:44.268" v="11"/>
          <pc:sldLayoutMkLst>
            <pc:docMk/>
            <pc:sldMasterMk cId="1307315471" sldId="2147483660"/>
            <pc:sldLayoutMk cId="216360799" sldId="2147483662"/>
          </pc:sldLayoutMkLst>
        </pc:sldLayoutChg>
        <pc:sldLayoutChg chg="setBg">
          <pc:chgData name="BARBERO ALCALDE, ANA MARIA" userId="4d2fdc55-d0af-4b98-9b5e-789f3c4d7ff2" providerId="ADAL" clId="{0D47B83C-AB63-4DD4-BDC5-DEFF928A0DC8}" dt="2025-09-07T18:02:44.268" v="11"/>
          <pc:sldLayoutMkLst>
            <pc:docMk/>
            <pc:sldMasterMk cId="1307315471" sldId="2147483660"/>
            <pc:sldLayoutMk cId="3699266190" sldId="2147483663"/>
          </pc:sldLayoutMkLst>
        </pc:sldLayoutChg>
        <pc:sldLayoutChg chg="setBg">
          <pc:chgData name="BARBERO ALCALDE, ANA MARIA" userId="4d2fdc55-d0af-4b98-9b5e-789f3c4d7ff2" providerId="ADAL" clId="{0D47B83C-AB63-4DD4-BDC5-DEFF928A0DC8}" dt="2025-09-07T18:02:44.268" v="11"/>
          <pc:sldLayoutMkLst>
            <pc:docMk/>
            <pc:sldMasterMk cId="1307315471" sldId="2147483660"/>
            <pc:sldLayoutMk cId="2081207798" sldId="2147483664"/>
          </pc:sldLayoutMkLst>
        </pc:sldLayoutChg>
        <pc:sldLayoutChg chg="setBg">
          <pc:chgData name="BARBERO ALCALDE, ANA MARIA" userId="4d2fdc55-d0af-4b98-9b5e-789f3c4d7ff2" providerId="ADAL" clId="{0D47B83C-AB63-4DD4-BDC5-DEFF928A0DC8}" dt="2025-09-07T18:02:44.268" v="11"/>
          <pc:sldLayoutMkLst>
            <pc:docMk/>
            <pc:sldMasterMk cId="1307315471" sldId="2147483660"/>
            <pc:sldLayoutMk cId="289574535" sldId="2147483665"/>
          </pc:sldLayoutMkLst>
        </pc:sldLayoutChg>
        <pc:sldLayoutChg chg="setBg">
          <pc:chgData name="BARBERO ALCALDE, ANA MARIA" userId="4d2fdc55-d0af-4b98-9b5e-789f3c4d7ff2" providerId="ADAL" clId="{0D47B83C-AB63-4DD4-BDC5-DEFF928A0DC8}" dt="2025-09-07T18:02:44.268" v="11"/>
          <pc:sldLayoutMkLst>
            <pc:docMk/>
            <pc:sldMasterMk cId="1307315471" sldId="2147483660"/>
            <pc:sldLayoutMk cId="116676173" sldId="2147483666"/>
          </pc:sldLayoutMkLst>
        </pc:sldLayoutChg>
        <pc:sldLayoutChg chg="setBg">
          <pc:chgData name="BARBERO ALCALDE, ANA MARIA" userId="4d2fdc55-d0af-4b98-9b5e-789f3c4d7ff2" providerId="ADAL" clId="{0D47B83C-AB63-4DD4-BDC5-DEFF928A0DC8}" dt="2025-09-07T18:02:44.268" v="11"/>
          <pc:sldLayoutMkLst>
            <pc:docMk/>
            <pc:sldMasterMk cId="1307315471" sldId="2147483660"/>
            <pc:sldLayoutMk cId="2112608864" sldId="2147483667"/>
          </pc:sldLayoutMkLst>
        </pc:sldLayoutChg>
        <pc:sldLayoutChg chg="setBg">
          <pc:chgData name="BARBERO ALCALDE, ANA MARIA" userId="4d2fdc55-d0af-4b98-9b5e-789f3c4d7ff2" providerId="ADAL" clId="{0D47B83C-AB63-4DD4-BDC5-DEFF928A0DC8}" dt="2025-09-07T18:02:44.268" v="11"/>
          <pc:sldLayoutMkLst>
            <pc:docMk/>
            <pc:sldMasterMk cId="1307315471" sldId="2147483660"/>
            <pc:sldLayoutMk cId="2424078395" sldId="2147483668"/>
          </pc:sldLayoutMkLst>
        </pc:sldLayoutChg>
        <pc:sldLayoutChg chg="setBg">
          <pc:chgData name="BARBERO ALCALDE, ANA MARIA" userId="4d2fdc55-d0af-4b98-9b5e-789f3c4d7ff2" providerId="ADAL" clId="{0D47B83C-AB63-4DD4-BDC5-DEFF928A0DC8}" dt="2025-09-07T18:02:44.268" v="11"/>
          <pc:sldLayoutMkLst>
            <pc:docMk/>
            <pc:sldMasterMk cId="1307315471" sldId="2147483660"/>
            <pc:sldLayoutMk cId="2841098825" sldId="2147483669"/>
          </pc:sldLayoutMkLst>
        </pc:sldLayoutChg>
        <pc:sldLayoutChg chg="setBg">
          <pc:chgData name="BARBERO ALCALDE, ANA MARIA" userId="4d2fdc55-d0af-4b98-9b5e-789f3c4d7ff2" providerId="ADAL" clId="{0D47B83C-AB63-4DD4-BDC5-DEFF928A0DC8}" dt="2025-09-07T18:02:44.268" v="11"/>
          <pc:sldLayoutMkLst>
            <pc:docMk/>
            <pc:sldMasterMk cId="1307315471" sldId="2147483660"/>
            <pc:sldLayoutMk cId="2332551630" sldId="2147483670"/>
          </pc:sldLayoutMkLst>
        </pc:sldLayoutChg>
        <pc:sldLayoutChg chg="setBg">
          <pc:chgData name="BARBERO ALCALDE, ANA MARIA" userId="4d2fdc55-d0af-4b98-9b5e-789f3c4d7ff2" providerId="ADAL" clId="{0D47B83C-AB63-4DD4-BDC5-DEFF928A0DC8}" dt="2025-09-07T18:02:44.268" v="11"/>
          <pc:sldLayoutMkLst>
            <pc:docMk/>
            <pc:sldMasterMk cId="1307315471" sldId="2147483660"/>
            <pc:sldLayoutMk cId="2728230230" sldId="2147483671"/>
          </pc:sldLayoutMkLst>
        </pc:sldLayoutChg>
      </pc:sldMasterChg>
    </pc:docChg>
  </pc:docChgLst>
  <pc:docChgLst>
    <pc:chgData name="BARBERO ALCALDE, ANA MARIA" userId="4d2fdc55-d0af-4b98-9b5e-789f3c4d7ff2" providerId="ADAL" clId="{E0E5EEDE-F72D-450C-BFB9-D17DD7882280}"/>
    <pc:docChg chg="custSel addSld delSld modSld sldOrd">
      <pc:chgData name="BARBERO ALCALDE, ANA MARIA" userId="4d2fdc55-d0af-4b98-9b5e-789f3c4d7ff2" providerId="ADAL" clId="{E0E5EEDE-F72D-450C-BFB9-D17DD7882280}" dt="2025-10-08T11:20:29.997" v="85" actId="122"/>
      <pc:docMkLst>
        <pc:docMk/>
      </pc:docMkLst>
      <pc:sldChg chg="addSp modSp add mod ord">
        <pc:chgData name="BARBERO ALCALDE, ANA MARIA" userId="4d2fdc55-d0af-4b98-9b5e-789f3c4d7ff2" providerId="ADAL" clId="{E0E5EEDE-F72D-450C-BFB9-D17DD7882280}" dt="2025-10-08T11:20:29.997" v="85" actId="122"/>
        <pc:sldMkLst>
          <pc:docMk/>
          <pc:sldMk cId="3652629697" sldId="301"/>
        </pc:sldMkLst>
        <pc:spChg chg="add mod">
          <ac:chgData name="BARBERO ALCALDE, ANA MARIA" userId="4d2fdc55-d0af-4b98-9b5e-789f3c4d7ff2" providerId="ADAL" clId="{E0E5EEDE-F72D-450C-BFB9-D17DD7882280}" dt="2025-10-08T11:20:29.997" v="85" actId="122"/>
          <ac:spMkLst>
            <pc:docMk/>
            <pc:sldMk cId="3652629697" sldId="301"/>
            <ac:spMk id="3" creationId="{A6F49FF1-446F-46DE-876F-2E0BC44D7A92}"/>
          </ac:spMkLst>
        </pc:spChg>
        <pc:spChg chg="mod">
          <ac:chgData name="BARBERO ALCALDE, ANA MARIA" userId="4d2fdc55-d0af-4b98-9b5e-789f3c4d7ff2" providerId="ADAL" clId="{E0E5EEDE-F72D-450C-BFB9-D17DD7882280}" dt="2025-10-08T11:19:49.887" v="18" actId="1076"/>
          <ac:spMkLst>
            <pc:docMk/>
            <pc:sldMk cId="3652629697" sldId="301"/>
            <ac:spMk id="4" creationId="{C1AC80C3-006D-4CDA-AA57-CA2AD526F3F4}"/>
          </ac:spMkLst>
        </pc:spChg>
      </pc:sldChg>
      <pc:sldChg chg="add del setBg">
        <pc:chgData name="BARBERO ALCALDE, ANA MARIA" userId="4d2fdc55-d0af-4b98-9b5e-789f3c4d7ff2" providerId="ADAL" clId="{E0E5EEDE-F72D-450C-BFB9-D17DD7882280}" dt="2025-10-08T11:19:06.020" v="1"/>
        <pc:sldMkLst>
          <pc:docMk/>
          <pc:sldMk cId="4182462314" sldId="30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4AE8E-D163-4AA8-B016-68BE8A7EB161}"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s-ES"/>
        </a:p>
      </dgm:t>
    </dgm:pt>
    <dgm:pt modelId="{048DDEF9-53D7-4032-A954-6CEFC5889B80}">
      <dgm:prSet phldrT="[Texto]" custT="1"/>
      <dgm:spPr>
        <a:xfrm>
          <a:off x="267282" y="1956"/>
          <a:ext cx="5150080" cy="2381044"/>
        </a:xfr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dgm:spPr>
      <dgm:t>
        <a:bodyPr/>
        <a:lstStyle/>
        <a:p>
          <a:r>
            <a:rPr lang="es-ES" sz="3200" dirty="0">
              <a:solidFill>
                <a:schemeClr val="tx1"/>
              </a:solidFill>
            </a:rPr>
            <a:t>REGULAR</a:t>
          </a:r>
        </a:p>
      </dgm:t>
    </dgm:pt>
    <dgm:pt modelId="{7E0D47CC-1983-4CA2-AA2C-886B19C302B7}" type="parTrans" cxnId="{4D98A433-6EDC-43D4-B67D-DA5891CAD3AD}">
      <dgm:prSet/>
      <dgm:spPr/>
      <dgm:t>
        <a:bodyPr/>
        <a:lstStyle/>
        <a:p>
          <a:endParaRPr lang="es-ES" sz="4800">
            <a:solidFill>
              <a:schemeClr val="tx1"/>
            </a:solidFill>
          </a:endParaRPr>
        </a:p>
      </dgm:t>
    </dgm:pt>
    <dgm:pt modelId="{37F5C270-430A-40C3-9AE6-3BB1EB484A6A}" type="sibTrans" cxnId="{4D98A433-6EDC-43D4-B67D-DA5891CAD3AD}">
      <dgm:prSet/>
      <dgm:spPr/>
      <dgm:t>
        <a:bodyPr/>
        <a:lstStyle/>
        <a:p>
          <a:endParaRPr lang="es-ES" sz="4800">
            <a:solidFill>
              <a:schemeClr val="tx1"/>
            </a:solidFill>
          </a:endParaRPr>
        </a:p>
      </dgm:t>
    </dgm:pt>
    <dgm:pt modelId="{265E7A9B-55A8-4D68-9387-ED9A355205E4}">
      <dgm:prSet phldrT="[Texto]" custT="1"/>
      <dgm:spPr>
        <a:xfrm>
          <a:off x="5814204" y="1956"/>
          <a:ext cx="5397748" cy="2381044"/>
        </a:xfr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dgm:spPr>
      <dgm:t>
        <a:bodyPr/>
        <a:lstStyle/>
        <a:p>
          <a:r>
            <a:rPr lang="es-ES" sz="3200" dirty="0">
              <a:solidFill>
                <a:schemeClr val="tx1"/>
              </a:solidFill>
            </a:rPr>
            <a:t>PREFERENTS</a:t>
          </a:r>
          <a:endParaRPr lang="es-ES" sz="2400" dirty="0">
            <a:solidFill>
              <a:schemeClr val="tx1"/>
            </a:solidFill>
          </a:endParaRPr>
        </a:p>
      </dgm:t>
    </dgm:pt>
    <dgm:pt modelId="{EBDD2D28-5CC8-4964-B3AF-FFEA62B67AA8}" type="parTrans" cxnId="{BA7CED7D-6802-4225-99E2-EA6B7BAEF946}">
      <dgm:prSet/>
      <dgm:spPr/>
      <dgm:t>
        <a:bodyPr/>
        <a:lstStyle/>
        <a:p>
          <a:endParaRPr lang="es-ES" sz="4800">
            <a:solidFill>
              <a:schemeClr val="tx1"/>
            </a:solidFill>
          </a:endParaRPr>
        </a:p>
      </dgm:t>
    </dgm:pt>
    <dgm:pt modelId="{E7735E92-C49C-47F9-A2E9-5F0118A23E3A}" type="sibTrans" cxnId="{BA7CED7D-6802-4225-99E2-EA6B7BAEF946}">
      <dgm:prSet/>
      <dgm:spPr/>
      <dgm:t>
        <a:bodyPr/>
        <a:lstStyle/>
        <a:p>
          <a:endParaRPr lang="es-ES" sz="4800">
            <a:solidFill>
              <a:schemeClr val="tx1"/>
            </a:solidFill>
          </a:endParaRPr>
        </a:p>
      </dgm:t>
    </dgm:pt>
    <dgm:pt modelId="{22190A13-8153-4F25-9F02-C8368B64618E}">
      <dgm:prSet phldrT="[Texto]" custT="1"/>
      <dgm:spPr>
        <a:xfrm>
          <a:off x="1572789" y="2779841"/>
          <a:ext cx="3968407" cy="2381044"/>
        </a:xfrm>
        <a:solidFill>
          <a:schemeClr val="bg1">
            <a:lumMod val="85000"/>
          </a:schemeClr>
        </a:solidFill>
      </dgm:spPr>
      <dgm:t>
        <a:bodyPr/>
        <a:lstStyle/>
        <a:p>
          <a:r>
            <a:rPr lang="es-ES" sz="3200" dirty="0">
              <a:solidFill>
                <a:schemeClr val="tx1"/>
              </a:solidFill>
            </a:rPr>
            <a:t>INCIDENTALS</a:t>
          </a:r>
        </a:p>
      </dgm:t>
    </dgm:pt>
    <dgm:pt modelId="{154935DB-672B-4C45-A0D6-987D84B170BA}" type="parTrans" cxnId="{B5100375-88B8-4AA5-85F5-A0E7ECAD761E}">
      <dgm:prSet/>
      <dgm:spPr/>
      <dgm:t>
        <a:bodyPr/>
        <a:lstStyle/>
        <a:p>
          <a:endParaRPr lang="es-ES" sz="4800">
            <a:solidFill>
              <a:schemeClr val="tx1"/>
            </a:solidFill>
          </a:endParaRPr>
        </a:p>
      </dgm:t>
    </dgm:pt>
    <dgm:pt modelId="{E4E35769-5ECA-4E92-9ACF-D4E1CD2FD6A5}" type="sibTrans" cxnId="{B5100375-88B8-4AA5-85F5-A0E7ECAD761E}">
      <dgm:prSet/>
      <dgm:spPr/>
      <dgm:t>
        <a:bodyPr/>
        <a:lstStyle/>
        <a:p>
          <a:endParaRPr lang="es-ES" sz="4800">
            <a:solidFill>
              <a:schemeClr val="tx1"/>
            </a:solidFill>
          </a:endParaRPr>
        </a:p>
      </dgm:t>
    </dgm:pt>
    <dgm:pt modelId="{3668C2A9-266B-4265-BD2E-77E6B0A1DF5C}" type="pres">
      <dgm:prSet presAssocID="{3614AE8E-D163-4AA8-B016-68BE8A7EB161}" presName="Name0" presStyleCnt="0">
        <dgm:presLayoutVars>
          <dgm:chMax val="7"/>
          <dgm:chPref val="7"/>
          <dgm:dir/>
        </dgm:presLayoutVars>
      </dgm:prSet>
      <dgm:spPr/>
    </dgm:pt>
    <dgm:pt modelId="{651AF881-9B0D-4043-8083-8E5B4BD2887A}" type="pres">
      <dgm:prSet presAssocID="{3614AE8E-D163-4AA8-B016-68BE8A7EB161}" presName="Name1" presStyleCnt="0"/>
      <dgm:spPr/>
    </dgm:pt>
    <dgm:pt modelId="{F20E1D32-7A8F-4D98-9859-DEDAB8FCE069}" type="pres">
      <dgm:prSet presAssocID="{3614AE8E-D163-4AA8-B016-68BE8A7EB161}" presName="cycle" presStyleCnt="0"/>
      <dgm:spPr/>
    </dgm:pt>
    <dgm:pt modelId="{B546460D-F427-49A9-88CA-E9B258279733}" type="pres">
      <dgm:prSet presAssocID="{3614AE8E-D163-4AA8-B016-68BE8A7EB161}" presName="srcNode" presStyleLbl="node1" presStyleIdx="0" presStyleCnt="3"/>
      <dgm:spPr/>
    </dgm:pt>
    <dgm:pt modelId="{A8214595-DF88-4952-813C-BDAA0A3B770F}" type="pres">
      <dgm:prSet presAssocID="{3614AE8E-D163-4AA8-B016-68BE8A7EB161}" presName="conn" presStyleLbl="parChTrans1D2" presStyleIdx="0" presStyleCnt="1"/>
      <dgm:spPr/>
    </dgm:pt>
    <dgm:pt modelId="{ED7B51B8-C6C5-4F0E-BFD8-C30999FFBED5}" type="pres">
      <dgm:prSet presAssocID="{3614AE8E-D163-4AA8-B016-68BE8A7EB161}" presName="extraNode" presStyleLbl="node1" presStyleIdx="0" presStyleCnt="3"/>
      <dgm:spPr/>
    </dgm:pt>
    <dgm:pt modelId="{864CFA0D-9F3C-4434-AE7D-5CDAC7905D19}" type="pres">
      <dgm:prSet presAssocID="{3614AE8E-D163-4AA8-B016-68BE8A7EB161}" presName="dstNode" presStyleLbl="node1" presStyleIdx="0" presStyleCnt="3"/>
      <dgm:spPr/>
    </dgm:pt>
    <dgm:pt modelId="{78B47151-17DA-4CD4-844F-ED7BDBB16AE4}" type="pres">
      <dgm:prSet presAssocID="{048DDEF9-53D7-4032-A954-6CEFC5889B80}" presName="text_1" presStyleLbl="node1" presStyleIdx="0" presStyleCnt="3">
        <dgm:presLayoutVars>
          <dgm:bulletEnabled val="1"/>
        </dgm:presLayoutVars>
      </dgm:prSet>
      <dgm:spPr/>
    </dgm:pt>
    <dgm:pt modelId="{52E601A7-A49A-4466-87C8-8776A2448053}" type="pres">
      <dgm:prSet presAssocID="{048DDEF9-53D7-4032-A954-6CEFC5889B80}" presName="accent_1" presStyleCnt="0"/>
      <dgm:spPr/>
    </dgm:pt>
    <dgm:pt modelId="{4773C0B5-3C27-43A9-9F78-7AA759E4D9CB}" type="pres">
      <dgm:prSet presAssocID="{048DDEF9-53D7-4032-A954-6CEFC5889B80}" presName="accentRepeatNode" presStyleLbl="solidFgAcc1" presStyleIdx="0" presStyleCnt="3"/>
      <dgm:spPr/>
    </dgm:pt>
    <dgm:pt modelId="{E42735B3-BEDA-4690-A0E1-E64A1487D5D0}" type="pres">
      <dgm:prSet presAssocID="{265E7A9B-55A8-4D68-9387-ED9A355205E4}" presName="text_2" presStyleLbl="node1" presStyleIdx="1" presStyleCnt="3">
        <dgm:presLayoutVars>
          <dgm:bulletEnabled val="1"/>
        </dgm:presLayoutVars>
      </dgm:prSet>
      <dgm:spPr/>
    </dgm:pt>
    <dgm:pt modelId="{BF462F5A-0CBC-4819-ACB6-B054D6A6E3DE}" type="pres">
      <dgm:prSet presAssocID="{265E7A9B-55A8-4D68-9387-ED9A355205E4}" presName="accent_2" presStyleCnt="0"/>
      <dgm:spPr/>
    </dgm:pt>
    <dgm:pt modelId="{CA16C973-B502-4E58-A767-097A2DA8D1F7}" type="pres">
      <dgm:prSet presAssocID="{265E7A9B-55A8-4D68-9387-ED9A355205E4}" presName="accentRepeatNode" presStyleLbl="solidFgAcc1" presStyleIdx="1" presStyleCnt="3"/>
      <dgm:spPr/>
    </dgm:pt>
    <dgm:pt modelId="{A1439120-A279-4016-9156-10C44CFDC6B9}" type="pres">
      <dgm:prSet presAssocID="{22190A13-8153-4F25-9F02-C8368B64618E}" presName="text_3" presStyleLbl="node1" presStyleIdx="2" presStyleCnt="3">
        <dgm:presLayoutVars>
          <dgm:bulletEnabled val="1"/>
        </dgm:presLayoutVars>
      </dgm:prSet>
      <dgm:spPr/>
    </dgm:pt>
    <dgm:pt modelId="{71193B64-8F1C-4B33-84EE-1CFC5621733A}" type="pres">
      <dgm:prSet presAssocID="{22190A13-8153-4F25-9F02-C8368B64618E}" presName="accent_3" presStyleCnt="0"/>
      <dgm:spPr/>
    </dgm:pt>
    <dgm:pt modelId="{B1CB20D6-B7E5-4C15-971A-1F3BCFD78405}" type="pres">
      <dgm:prSet presAssocID="{22190A13-8153-4F25-9F02-C8368B64618E}" presName="accentRepeatNode" presStyleLbl="solidFgAcc1" presStyleIdx="2" presStyleCnt="3"/>
      <dgm:spPr/>
    </dgm:pt>
  </dgm:ptLst>
  <dgm:cxnLst>
    <dgm:cxn modelId="{6C83BE04-8A0B-4A50-8328-326EC56CB315}" type="presOf" srcId="{37F5C270-430A-40C3-9AE6-3BB1EB484A6A}" destId="{A8214595-DF88-4952-813C-BDAA0A3B770F}" srcOrd="0" destOrd="0" presId="urn:microsoft.com/office/officeart/2008/layout/VerticalCurvedList"/>
    <dgm:cxn modelId="{EE7CCE09-1669-4825-AD54-8D4DA2C49A8E}" type="presOf" srcId="{048DDEF9-53D7-4032-A954-6CEFC5889B80}" destId="{78B47151-17DA-4CD4-844F-ED7BDBB16AE4}" srcOrd="0" destOrd="0" presId="urn:microsoft.com/office/officeart/2008/layout/VerticalCurvedList"/>
    <dgm:cxn modelId="{5928BB31-1048-4A8C-A32A-99BF5A675941}" type="presOf" srcId="{3614AE8E-D163-4AA8-B016-68BE8A7EB161}" destId="{3668C2A9-266B-4265-BD2E-77E6B0A1DF5C}" srcOrd="0" destOrd="0" presId="urn:microsoft.com/office/officeart/2008/layout/VerticalCurvedList"/>
    <dgm:cxn modelId="{4D98A433-6EDC-43D4-B67D-DA5891CAD3AD}" srcId="{3614AE8E-D163-4AA8-B016-68BE8A7EB161}" destId="{048DDEF9-53D7-4032-A954-6CEFC5889B80}" srcOrd="0" destOrd="0" parTransId="{7E0D47CC-1983-4CA2-AA2C-886B19C302B7}" sibTransId="{37F5C270-430A-40C3-9AE6-3BB1EB484A6A}"/>
    <dgm:cxn modelId="{B5100375-88B8-4AA5-85F5-A0E7ECAD761E}" srcId="{3614AE8E-D163-4AA8-B016-68BE8A7EB161}" destId="{22190A13-8153-4F25-9F02-C8368B64618E}" srcOrd="2" destOrd="0" parTransId="{154935DB-672B-4C45-A0D6-987D84B170BA}" sibTransId="{E4E35769-5ECA-4E92-9ACF-D4E1CD2FD6A5}"/>
    <dgm:cxn modelId="{BA7CED7D-6802-4225-99E2-EA6B7BAEF946}" srcId="{3614AE8E-D163-4AA8-B016-68BE8A7EB161}" destId="{265E7A9B-55A8-4D68-9387-ED9A355205E4}" srcOrd="1" destOrd="0" parTransId="{EBDD2D28-5CC8-4964-B3AF-FFEA62B67AA8}" sibTransId="{E7735E92-C49C-47F9-A2E9-5F0118A23E3A}"/>
    <dgm:cxn modelId="{A6044B7E-D4BA-4F70-BA5B-6BA9DDCECD63}" type="presOf" srcId="{22190A13-8153-4F25-9F02-C8368B64618E}" destId="{A1439120-A279-4016-9156-10C44CFDC6B9}" srcOrd="0" destOrd="0" presId="urn:microsoft.com/office/officeart/2008/layout/VerticalCurvedList"/>
    <dgm:cxn modelId="{ABD2FCC4-F348-4159-B1FA-13FBC1199143}" type="presOf" srcId="{265E7A9B-55A8-4D68-9387-ED9A355205E4}" destId="{E42735B3-BEDA-4690-A0E1-E64A1487D5D0}" srcOrd="0" destOrd="0" presId="urn:microsoft.com/office/officeart/2008/layout/VerticalCurvedList"/>
    <dgm:cxn modelId="{07BBD0A8-18F8-49FB-8BCA-81F1E6961119}" type="presParOf" srcId="{3668C2A9-266B-4265-BD2E-77E6B0A1DF5C}" destId="{651AF881-9B0D-4043-8083-8E5B4BD2887A}" srcOrd="0" destOrd="0" presId="urn:microsoft.com/office/officeart/2008/layout/VerticalCurvedList"/>
    <dgm:cxn modelId="{E661AFA8-2A53-4760-9D36-9E78C2773295}" type="presParOf" srcId="{651AF881-9B0D-4043-8083-8E5B4BD2887A}" destId="{F20E1D32-7A8F-4D98-9859-DEDAB8FCE069}" srcOrd="0" destOrd="0" presId="urn:microsoft.com/office/officeart/2008/layout/VerticalCurvedList"/>
    <dgm:cxn modelId="{DADC6A71-C838-428B-9522-4648D3DC353E}" type="presParOf" srcId="{F20E1D32-7A8F-4D98-9859-DEDAB8FCE069}" destId="{B546460D-F427-49A9-88CA-E9B258279733}" srcOrd="0" destOrd="0" presId="urn:microsoft.com/office/officeart/2008/layout/VerticalCurvedList"/>
    <dgm:cxn modelId="{7CC3D567-F5C9-4A78-92B0-533181A4E1D7}" type="presParOf" srcId="{F20E1D32-7A8F-4D98-9859-DEDAB8FCE069}" destId="{A8214595-DF88-4952-813C-BDAA0A3B770F}" srcOrd="1" destOrd="0" presId="urn:microsoft.com/office/officeart/2008/layout/VerticalCurvedList"/>
    <dgm:cxn modelId="{62048C50-2AEA-4B6D-A6CD-545FA9195BA0}" type="presParOf" srcId="{F20E1D32-7A8F-4D98-9859-DEDAB8FCE069}" destId="{ED7B51B8-C6C5-4F0E-BFD8-C30999FFBED5}" srcOrd="2" destOrd="0" presId="urn:microsoft.com/office/officeart/2008/layout/VerticalCurvedList"/>
    <dgm:cxn modelId="{F8AB4317-7C89-4FF0-9E54-14542728D4BC}" type="presParOf" srcId="{F20E1D32-7A8F-4D98-9859-DEDAB8FCE069}" destId="{864CFA0D-9F3C-4434-AE7D-5CDAC7905D19}" srcOrd="3" destOrd="0" presId="urn:microsoft.com/office/officeart/2008/layout/VerticalCurvedList"/>
    <dgm:cxn modelId="{05157D35-94E5-4E69-88FC-DD4CCE678052}" type="presParOf" srcId="{651AF881-9B0D-4043-8083-8E5B4BD2887A}" destId="{78B47151-17DA-4CD4-844F-ED7BDBB16AE4}" srcOrd="1" destOrd="0" presId="urn:microsoft.com/office/officeart/2008/layout/VerticalCurvedList"/>
    <dgm:cxn modelId="{DC746933-E4F1-4451-AC25-93939654DC2D}" type="presParOf" srcId="{651AF881-9B0D-4043-8083-8E5B4BD2887A}" destId="{52E601A7-A49A-4466-87C8-8776A2448053}" srcOrd="2" destOrd="0" presId="urn:microsoft.com/office/officeart/2008/layout/VerticalCurvedList"/>
    <dgm:cxn modelId="{46330E90-0BFF-40A5-80AD-E330E43216AC}" type="presParOf" srcId="{52E601A7-A49A-4466-87C8-8776A2448053}" destId="{4773C0B5-3C27-43A9-9F78-7AA759E4D9CB}" srcOrd="0" destOrd="0" presId="urn:microsoft.com/office/officeart/2008/layout/VerticalCurvedList"/>
    <dgm:cxn modelId="{9D3D0884-12E1-48A2-909B-F3E08907BFE3}" type="presParOf" srcId="{651AF881-9B0D-4043-8083-8E5B4BD2887A}" destId="{E42735B3-BEDA-4690-A0E1-E64A1487D5D0}" srcOrd="3" destOrd="0" presId="urn:microsoft.com/office/officeart/2008/layout/VerticalCurvedList"/>
    <dgm:cxn modelId="{1900A898-75A8-4B72-8834-9AF6961C7F80}" type="presParOf" srcId="{651AF881-9B0D-4043-8083-8E5B4BD2887A}" destId="{BF462F5A-0CBC-4819-ACB6-B054D6A6E3DE}" srcOrd="4" destOrd="0" presId="urn:microsoft.com/office/officeart/2008/layout/VerticalCurvedList"/>
    <dgm:cxn modelId="{70402E3B-5AC5-4B89-91B4-581A9D4DE81F}" type="presParOf" srcId="{BF462F5A-0CBC-4819-ACB6-B054D6A6E3DE}" destId="{CA16C973-B502-4E58-A767-097A2DA8D1F7}" srcOrd="0" destOrd="0" presId="urn:microsoft.com/office/officeart/2008/layout/VerticalCurvedList"/>
    <dgm:cxn modelId="{2A282FF1-95BB-4437-A526-96D4F39763A6}" type="presParOf" srcId="{651AF881-9B0D-4043-8083-8E5B4BD2887A}" destId="{A1439120-A279-4016-9156-10C44CFDC6B9}" srcOrd="5" destOrd="0" presId="urn:microsoft.com/office/officeart/2008/layout/VerticalCurvedList"/>
    <dgm:cxn modelId="{C792C441-FEE2-4EA7-BDB6-E2F0170C01A2}" type="presParOf" srcId="{651AF881-9B0D-4043-8083-8E5B4BD2887A}" destId="{71193B64-8F1C-4B33-84EE-1CFC5621733A}" srcOrd="6" destOrd="0" presId="urn:microsoft.com/office/officeart/2008/layout/VerticalCurvedList"/>
    <dgm:cxn modelId="{16050164-3741-4476-A3CE-4220A6ECF937}" type="presParOf" srcId="{71193B64-8F1C-4B33-84EE-1CFC5621733A}" destId="{B1CB20D6-B7E5-4C15-971A-1F3BCFD7840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941136-99A9-428B-8237-200FC5A516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5A46A49C-5606-4A0F-9419-AB15AF6E04AC}">
      <dgm:prSet phldrT="[Texto]" custT="1"/>
      <dgm:spPr>
        <a:solidFill>
          <a:schemeClr val="accent1">
            <a:lumMod val="40000"/>
            <a:lumOff val="60000"/>
            <a:alpha val="90000"/>
          </a:schemeClr>
        </a:solidFill>
      </dgm:spPr>
      <dgm:t>
        <a:bodyPr/>
        <a:lstStyle/>
        <a:p>
          <a:r>
            <a:rPr lang="en-US" sz="2800" b="1" dirty="0">
              <a:solidFill>
                <a:schemeClr val="tx1"/>
              </a:solidFill>
            </a:rPr>
            <a:t>EVALUATION OF TEACHERS/ADVISORS</a:t>
          </a:r>
          <a:endParaRPr lang="es-ES" sz="2800" b="1" dirty="0">
            <a:solidFill>
              <a:schemeClr val="tx1"/>
            </a:solidFill>
          </a:endParaRPr>
        </a:p>
      </dgm:t>
    </dgm:pt>
    <dgm:pt modelId="{C016EFE8-10AC-4A03-A8A7-799EAF6CA814}" type="parTrans" cxnId="{E2DE9867-6AA2-4979-8F84-4FED734AA926}">
      <dgm:prSet/>
      <dgm:spPr/>
      <dgm:t>
        <a:bodyPr/>
        <a:lstStyle/>
        <a:p>
          <a:endParaRPr lang="es-ES" sz="2800"/>
        </a:p>
      </dgm:t>
    </dgm:pt>
    <dgm:pt modelId="{DD7EF491-4893-4251-B066-07E140067D54}" type="sibTrans" cxnId="{E2DE9867-6AA2-4979-8F84-4FED734AA926}">
      <dgm:prSet/>
      <dgm:spPr/>
      <dgm:t>
        <a:bodyPr/>
        <a:lstStyle/>
        <a:p>
          <a:endParaRPr lang="es-ES" sz="2800"/>
        </a:p>
      </dgm:t>
    </dgm:pt>
    <dgm:pt modelId="{8BC0B8E9-E19A-4E97-9BE8-8520DCC0325D}">
      <dgm:prSet phldrT="[Texto]" custT="1"/>
      <dgm:spPr>
        <a:solidFill>
          <a:schemeClr val="accent1">
            <a:lumMod val="40000"/>
            <a:lumOff val="60000"/>
            <a:alpha val="90000"/>
          </a:schemeClr>
        </a:solidFill>
      </dgm:spPr>
      <dgm:t>
        <a:bodyPr/>
        <a:lstStyle/>
        <a:p>
          <a:r>
            <a:rPr lang="es-ES" sz="2400" dirty="0">
              <a:solidFill>
                <a:schemeClr val="tx1"/>
              </a:solidFill>
            </a:rPr>
            <a:t>POSITIVE</a:t>
          </a:r>
        </a:p>
      </dgm:t>
    </dgm:pt>
    <dgm:pt modelId="{705CAB36-6BA6-4DC5-A527-54EA392DDAB7}" type="parTrans" cxnId="{F694B833-1728-4423-AE3E-5C86F081724A}">
      <dgm:prSet/>
      <dgm:spPr/>
      <dgm:t>
        <a:bodyPr/>
        <a:lstStyle/>
        <a:p>
          <a:endParaRPr lang="es-ES" sz="2800"/>
        </a:p>
      </dgm:t>
    </dgm:pt>
    <dgm:pt modelId="{1FB1A85B-049D-4C82-88C6-3076A8834110}" type="sibTrans" cxnId="{F694B833-1728-4423-AE3E-5C86F081724A}">
      <dgm:prSet/>
      <dgm:spPr/>
      <dgm:t>
        <a:bodyPr/>
        <a:lstStyle/>
        <a:p>
          <a:endParaRPr lang="es-ES" sz="2800"/>
        </a:p>
      </dgm:t>
    </dgm:pt>
    <dgm:pt modelId="{6DFA78F5-B7BB-4A01-B8E3-44068D567779}">
      <dgm:prSet phldrT="[Texto]" custT="1"/>
      <dgm:spPr>
        <a:solidFill>
          <a:schemeClr val="accent1">
            <a:lumMod val="40000"/>
            <a:lumOff val="60000"/>
            <a:alpha val="90000"/>
          </a:schemeClr>
        </a:solidFill>
      </dgm:spPr>
      <dgm:t>
        <a:bodyPr/>
        <a:lstStyle/>
        <a:p>
          <a:r>
            <a:rPr lang="es-ES" sz="2400" dirty="0">
              <a:solidFill>
                <a:schemeClr val="tx1"/>
              </a:solidFill>
            </a:rPr>
            <a:t>WITHOUT RECOMMENDATIONS</a:t>
          </a:r>
        </a:p>
      </dgm:t>
    </dgm:pt>
    <dgm:pt modelId="{28E5ED21-DCCA-4DB7-8DCC-B771C0F5F040}" type="parTrans" cxnId="{4957BCE0-02CB-4FB9-8943-C9E6B77B03F3}">
      <dgm:prSet/>
      <dgm:spPr/>
      <dgm:t>
        <a:bodyPr/>
        <a:lstStyle/>
        <a:p>
          <a:endParaRPr lang="es-ES" sz="2800"/>
        </a:p>
      </dgm:t>
    </dgm:pt>
    <dgm:pt modelId="{59BEB117-9ACC-4C4E-9FD1-63CA973A352F}" type="sibTrans" cxnId="{4957BCE0-02CB-4FB9-8943-C9E6B77B03F3}">
      <dgm:prSet/>
      <dgm:spPr/>
      <dgm:t>
        <a:bodyPr/>
        <a:lstStyle/>
        <a:p>
          <a:endParaRPr lang="es-ES" sz="2800"/>
        </a:p>
      </dgm:t>
    </dgm:pt>
    <dgm:pt modelId="{DD7570F3-27D0-4CA3-A11F-BA66A255049D}">
      <dgm:prSet phldrT="[Texto]" custT="1"/>
      <dgm:spPr>
        <a:solidFill>
          <a:schemeClr val="accent1">
            <a:lumMod val="40000"/>
            <a:lumOff val="60000"/>
            <a:alpha val="90000"/>
          </a:schemeClr>
        </a:solidFill>
      </dgm:spPr>
      <dgm:t>
        <a:bodyPr/>
        <a:lstStyle/>
        <a:p>
          <a:r>
            <a:rPr lang="es-ES" sz="2400" dirty="0">
              <a:solidFill>
                <a:schemeClr val="tx1"/>
              </a:solidFill>
            </a:rPr>
            <a:t>WITH RECOMMENDATIONS</a:t>
          </a:r>
        </a:p>
      </dgm:t>
    </dgm:pt>
    <dgm:pt modelId="{F90935FE-1DA3-435D-A39E-D08CCE41F852}" type="parTrans" cxnId="{D8CAA5F3-1F54-48F4-9004-E7B9D8A7A7B0}">
      <dgm:prSet/>
      <dgm:spPr/>
      <dgm:t>
        <a:bodyPr/>
        <a:lstStyle/>
        <a:p>
          <a:endParaRPr lang="es-ES" sz="2800"/>
        </a:p>
      </dgm:t>
    </dgm:pt>
    <dgm:pt modelId="{30E55645-E960-44F9-BC25-8F15C91EA77C}" type="sibTrans" cxnId="{D8CAA5F3-1F54-48F4-9004-E7B9D8A7A7B0}">
      <dgm:prSet/>
      <dgm:spPr/>
      <dgm:t>
        <a:bodyPr/>
        <a:lstStyle/>
        <a:p>
          <a:endParaRPr lang="es-ES" sz="2800"/>
        </a:p>
      </dgm:t>
    </dgm:pt>
    <dgm:pt modelId="{21749693-4C09-4237-BC31-7B5ACE2D0E73}">
      <dgm:prSet phldrT="[Texto]" custT="1"/>
      <dgm:spPr>
        <a:solidFill>
          <a:schemeClr val="accent1">
            <a:lumMod val="40000"/>
            <a:lumOff val="60000"/>
            <a:alpha val="90000"/>
          </a:schemeClr>
        </a:solidFill>
      </dgm:spPr>
      <dgm:t>
        <a:bodyPr/>
        <a:lstStyle/>
        <a:p>
          <a:r>
            <a:rPr lang="es-ES" sz="2400" dirty="0">
              <a:solidFill>
                <a:schemeClr val="tx1"/>
              </a:solidFill>
            </a:rPr>
            <a:t>NEGATIVE</a:t>
          </a:r>
        </a:p>
      </dgm:t>
    </dgm:pt>
    <dgm:pt modelId="{761C0CA7-B984-41CE-AC62-1A33EFD9C365}" type="parTrans" cxnId="{0FF0BD78-6F3A-49A4-8EEB-BA90CCED0B1B}">
      <dgm:prSet/>
      <dgm:spPr/>
      <dgm:t>
        <a:bodyPr/>
        <a:lstStyle/>
        <a:p>
          <a:endParaRPr lang="es-ES" sz="2800"/>
        </a:p>
      </dgm:t>
    </dgm:pt>
    <dgm:pt modelId="{812D1C8D-1190-4FA2-B1F1-AF12E8F005BF}" type="sibTrans" cxnId="{0FF0BD78-6F3A-49A4-8EEB-BA90CCED0B1B}">
      <dgm:prSet/>
      <dgm:spPr/>
      <dgm:t>
        <a:bodyPr/>
        <a:lstStyle/>
        <a:p>
          <a:endParaRPr lang="es-ES" sz="2800"/>
        </a:p>
      </dgm:t>
    </dgm:pt>
    <dgm:pt modelId="{A483686D-73DC-4E17-A9F2-4FF4B2A87CAA}" type="pres">
      <dgm:prSet presAssocID="{FB941136-99A9-428B-8237-200FC5A5165C}" presName="hierChild1" presStyleCnt="0">
        <dgm:presLayoutVars>
          <dgm:chPref val="1"/>
          <dgm:dir/>
          <dgm:animOne val="branch"/>
          <dgm:animLvl val="lvl"/>
          <dgm:resizeHandles/>
        </dgm:presLayoutVars>
      </dgm:prSet>
      <dgm:spPr/>
    </dgm:pt>
    <dgm:pt modelId="{6FF2A35A-DC46-43DC-B089-BFE8BD8973C8}" type="pres">
      <dgm:prSet presAssocID="{5A46A49C-5606-4A0F-9419-AB15AF6E04AC}" presName="hierRoot1" presStyleCnt="0"/>
      <dgm:spPr/>
    </dgm:pt>
    <dgm:pt modelId="{15EC317A-004C-4E8D-8066-0D3680CD0408}" type="pres">
      <dgm:prSet presAssocID="{5A46A49C-5606-4A0F-9419-AB15AF6E04AC}" presName="composite" presStyleCnt="0"/>
      <dgm:spPr/>
    </dgm:pt>
    <dgm:pt modelId="{FF873A4C-BEAA-4E72-9DBB-941CF319E733}" type="pres">
      <dgm:prSet presAssocID="{5A46A49C-5606-4A0F-9419-AB15AF6E04AC}" presName="background" presStyleLbl="node0" presStyleIdx="0" presStyleCnt="1"/>
      <dgm:spPr/>
    </dgm:pt>
    <dgm:pt modelId="{3DFF89CC-471F-44E7-91DB-267563E4A19B}" type="pres">
      <dgm:prSet presAssocID="{5A46A49C-5606-4A0F-9419-AB15AF6E04AC}" presName="text" presStyleLbl="fgAcc0" presStyleIdx="0" presStyleCnt="1" custScaleX="619518" custLinFactNeighborX="-1040" custLinFactNeighborY="-18746">
        <dgm:presLayoutVars>
          <dgm:chPref val="3"/>
        </dgm:presLayoutVars>
      </dgm:prSet>
      <dgm:spPr/>
    </dgm:pt>
    <dgm:pt modelId="{8F1428A9-ACDC-40D3-B1A0-887444DA320E}" type="pres">
      <dgm:prSet presAssocID="{5A46A49C-5606-4A0F-9419-AB15AF6E04AC}" presName="hierChild2" presStyleCnt="0"/>
      <dgm:spPr/>
    </dgm:pt>
    <dgm:pt modelId="{42958738-3D52-4881-8405-07A1EA973549}" type="pres">
      <dgm:prSet presAssocID="{705CAB36-6BA6-4DC5-A527-54EA392DDAB7}" presName="Name10" presStyleLbl="parChTrans1D2" presStyleIdx="0" presStyleCnt="2"/>
      <dgm:spPr/>
    </dgm:pt>
    <dgm:pt modelId="{AFA16A42-0335-4FEA-987B-D75AEAE200D4}" type="pres">
      <dgm:prSet presAssocID="{8BC0B8E9-E19A-4E97-9BE8-8520DCC0325D}" presName="hierRoot2" presStyleCnt="0"/>
      <dgm:spPr/>
    </dgm:pt>
    <dgm:pt modelId="{C797383A-60D5-42A2-AE92-B84859FD0EFC}" type="pres">
      <dgm:prSet presAssocID="{8BC0B8E9-E19A-4E97-9BE8-8520DCC0325D}" presName="composite2" presStyleCnt="0"/>
      <dgm:spPr/>
    </dgm:pt>
    <dgm:pt modelId="{BED81989-9F8A-4698-B987-2AB8969BFE09}" type="pres">
      <dgm:prSet presAssocID="{8BC0B8E9-E19A-4E97-9BE8-8520DCC0325D}" presName="background2" presStyleLbl="node2" presStyleIdx="0" presStyleCnt="2"/>
      <dgm:spPr/>
    </dgm:pt>
    <dgm:pt modelId="{3BC670A3-F844-47AD-B512-0D18AD58F228}" type="pres">
      <dgm:prSet presAssocID="{8BC0B8E9-E19A-4E97-9BE8-8520DCC0325D}" presName="text2" presStyleLbl="fgAcc2" presStyleIdx="0" presStyleCnt="2" custScaleX="286477">
        <dgm:presLayoutVars>
          <dgm:chPref val="3"/>
        </dgm:presLayoutVars>
      </dgm:prSet>
      <dgm:spPr/>
    </dgm:pt>
    <dgm:pt modelId="{EF9FE98D-AE05-49C3-BC5F-D700E0A7ABD2}" type="pres">
      <dgm:prSet presAssocID="{8BC0B8E9-E19A-4E97-9BE8-8520DCC0325D}" presName="hierChild3" presStyleCnt="0"/>
      <dgm:spPr/>
    </dgm:pt>
    <dgm:pt modelId="{55B28662-52B2-4AB5-BD02-622DD1EBAE9D}" type="pres">
      <dgm:prSet presAssocID="{28E5ED21-DCCA-4DB7-8DCC-B771C0F5F040}" presName="Name17" presStyleLbl="parChTrans1D3" presStyleIdx="0" presStyleCnt="2"/>
      <dgm:spPr/>
    </dgm:pt>
    <dgm:pt modelId="{B3A7D078-BA94-40CA-B005-99F24E8D6711}" type="pres">
      <dgm:prSet presAssocID="{6DFA78F5-B7BB-4A01-B8E3-44068D567779}" presName="hierRoot3" presStyleCnt="0"/>
      <dgm:spPr/>
    </dgm:pt>
    <dgm:pt modelId="{230E7CB0-06C6-48A1-8366-F78A1B02B2B1}" type="pres">
      <dgm:prSet presAssocID="{6DFA78F5-B7BB-4A01-B8E3-44068D567779}" presName="composite3" presStyleCnt="0"/>
      <dgm:spPr/>
    </dgm:pt>
    <dgm:pt modelId="{88BBBD59-006B-4ADB-A898-FD5B1B5429CF}" type="pres">
      <dgm:prSet presAssocID="{6DFA78F5-B7BB-4A01-B8E3-44068D567779}" presName="background3" presStyleLbl="node3" presStyleIdx="0" presStyleCnt="2"/>
      <dgm:spPr/>
    </dgm:pt>
    <dgm:pt modelId="{8C30FF1D-738C-4954-AF3C-DD1F54C61CCB}" type="pres">
      <dgm:prSet presAssocID="{6DFA78F5-B7BB-4A01-B8E3-44068D567779}" presName="text3" presStyleLbl="fgAcc3" presStyleIdx="0" presStyleCnt="2" custScaleX="188724" custLinFactX="57381" custLinFactNeighborX="100000" custLinFactNeighborY="-15702">
        <dgm:presLayoutVars>
          <dgm:chPref val="3"/>
        </dgm:presLayoutVars>
      </dgm:prSet>
      <dgm:spPr/>
    </dgm:pt>
    <dgm:pt modelId="{2AD23170-0944-4267-8709-4758FD75CFCF}" type="pres">
      <dgm:prSet presAssocID="{6DFA78F5-B7BB-4A01-B8E3-44068D567779}" presName="hierChild4" presStyleCnt="0"/>
      <dgm:spPr/>
    </dgm:pt>
    <dgm:pt modelId="{4F8BEE45-17E9-42E4-B13A-DE4EB77862ED}" type="pres">
      <dgm:prSet presAssocID="{F90935FE-1DA3-435D-A39E-D08CCE41F852}" presName="Name17" presStyleLbl="parChTrans1D3" presStyleIdx="1" presStyleCnt="2"/>
      <dgm:spPr/>
    </dgm:pt>
    <dgm:pt modelId="{CB61F3B3-C481-43EE-BAEE-7C75DC1AF7EE}" type="pres">
      <dgm:prSet presAssocID="{DD7570F3-27D0-4CA3-A11F-BA66A255049D}" presName="hierRoot3" presStyleCnt="0"/>
      <dgm:spPr/>
    </dgm:pt>
    <dgm:pt modelId="{2899CCA8-5913-4CA6-BBF5-9790749D2C5F}" type="pres">
      <dgm:prSet presAssocID="{DD7570F3-27D0-4CA3-A11F-BA66A255049D}" presName="composite3" presStyleCnt="0"/>
      <dgm:spPr/>
    </dgm:pt>
    <dgm:pt modelId="{7CFDEAE4-C04B-4470-BFBC-65EDCEC10F33}" type="pres">
      <dgm:prSet presAssocID="{DD7570F3-27D0-4CA3-A11F-BA66A255049D}" presName="background3" presStyleLbl="node3" presStyleIdx="1" presStyleCnt="2"/>
      <dgm:spPr/>
    </dgm:pt>
    <dgm:pt modelId="{866D9D12-BDD5-47E8-B3BA-3C756F5E16ED}" type="pres">
      <dgm:prSet presAssocID="{DD7570F3-27D0-4CA3-A11F-BA66A255049D}" presName="text3" presStyleLbl="fgAcc3" presStyleIdx="1" presStyleCnt="2" custScaleX="183595" custLinFactX="54359" custLinFactNeighborX="100000" custLinFactNeighborY="-15702">
        <dgm:presLayoutVars>
          <dgm:chPref val="3"/>
        </dgm:presLayoutVars>
      </dgm:prSet>
      <dgm:spPr/>
    </dgm:pt>
    <dgm:pt modelId="{7BF2DE0E-6094-4C45-B6FA-834AD2512356}" type="pres">
      <dgm:prSet presAssocID="{DD7570F3-27D0-4CA3-A11F-BA66A255049D}" presName="hierChild4" presStyleCnt="0"/>
      <dgm:spPr/>
    </dgm:pt>
    <dgm:pt modelId="{1B8605FC-6CBC-4D3A-84DB-B67B56E4D3FB}" type="pres">
      <dgm:prSet presAssocID="{761C0CA7-B984-41CE-AC62-1A33EFD9C365}" presName="Name10" presStyleLbl="parChTrans1D2" presStyleIdx="1" presStyleCnt="2"/>
      <dgm:spPr/>
    </dgm:pt>
    <dgm:pt modelId="{52F0DAE2-2FB1-45EA-8DDC-F868675CC40C}" type="pres">
      <dgm:prSet presAssocID="{21749693-4C09-4237-BC31-7B5ACE2D0E73}" presName="hierRoot2" presStyleCnt="0"/>
      <dgm:spPr/>
    </dgm:pt>
    <dgm:pt modelId="{237B2D94-601D-47B8-915E-5FDCA7CA3F48}" type="pres">
      <dgm:prSet presAssocID="{21749693-4C09-4237-BC31-7B5ACE2D0E73}" presName="composite2" presStyleCnt="0"/>
      <dgm:spPr/>
    </dgm:pt>
    <dgm:pt modelId="{EBF7FAF8-8440-43DD-8298-2A2E478D1ACE}" type="pres">
      <dgm:prSet presAssocID="{21749693-4C09-4237-BC31-7B5ACE2D0E73}" presName="background2" presStyleLbl="node2" presStyleIdx="1" presStyleCnt="2"/>
      <dgm:spPr/>
    </dgm:pt>
    <dgm:pt modelId="{22078E98-1691-4463-8B80-A34E348F8CE2}" type="pres">
      <dgm:prSet presAssocID="{21749693-4C09-4237-BC31-7B5ACE2D0E73}" presName="text2" presStyleLbl="fgAcc2" presStyleIdx="1" presStyleCnt="2" custScaleX="271527">
        <dgm:presLayoutVars>
          <dgm:chPref val="3"/>
        </dgm:presLayoutVars>
      </dgm:prSet>
      <dgm:spPr/>
    </dgm:pt>
    <dgm:pt modelId="{0D920E0B-D29E-4481-AEF4-4FD0BC6F7FA2}" type="pres">
      <dgm:prSet presAssocID="{21749693-4C09-4237-BC31-7B5ACE2D0E73}" presName="hierChild3" presStyleCnt="0"/>
      <dgm:spPr/>
    </dgm:pt>
  </dgm:ptLst>
  <dgm:cxnLst>
    <dgm:cxn modelId="{F694B833-1728-4423-AE3E-5C86F081724A}" srcId="{5A46A49C-5606-4A0F-9419-AB15AF6E04AC}" destId="{8BC0B8E9-E19A-4E97-9BE8-8520DCC0325D}" srcOrd="0" destOrd="0" parTransId="{705CAB36-6BA6-4DC5-A527-54EA392DDAB7}" sibTransId="{1FB1A85B-049D-4C82-88C6-3076A8834110}"/>
    <dgm:cxn modelId="{E2DE9867-6AA2-4979-8F84-4FED734AA926}" srcId="{FB941136-99A9-428B-8237-200FC5A5165C}" destId="{5A46A49C-5606-4A0F-9419-AB15AF6E04AC}" srcOrd="0" destOrd="0" parTransId="{C016EFE8-10AC-4A03-A8A7-799EAF6CA814}" sibTransId="{DD7EF491-4893-4251-B066-07E140067D54}"/>
    <dgm:cxn modelId="{CC3CB368-0952-4226-A93D-FC311A1A8B12}" type="presOf" srcId="{761C0CA7-B984-41CE-AC62-1A33EFD9C365}" destId="{1B8605FC-6CBC-4D3A-84DB-B67B56E4D3FB}" srcOrd="0" destOrd="0" presId="urn:microsoft.com/office/officeart/2005/8/layout/hierarchy1"/>
    <dgm:cxn modelId="{019A3749-41E6-477F-886E-7FE651D6D9E9}" type="presOf" srcId="{705CAB36-6BA6-4DC5-A527-54EA392DDAB7}" destId="{42958738-3D52-4881-8405-07A1EA973549}" srcOrd="0" destOrd="0" presId="urn:microsoft.com/office/officeart/2005/8/layout/hierarchy1"/>
    <dgm:cxn modelId="{0FF0BD78-6F3A-49A4-8EEB-BA90CCED0B1B}" srcId="{5A46A49C-5606-4A0F-9419-AB15AF6E04AC}" destId="{21749693-4C09-4237-BC31-7B5ACE2D0E73}" srcOrd="1" destOrd="0" parTransId="{761C0CA7-B984-41CE-AC62-1A33EFD9C365}" sibTransId="{812D1C8D-1190-4FA2-B1F1-AF12E8F005BF}"/>
    <dgm:cxn modelId="{10B39190-8EB6-48FB-B9C7-6BBE953F7460}" type="presOf" srcId="{8BC0B8E9-E19A-4E97-9BE8-8520DCC0325D}" destId="{3BC670A3-F844-47AD-B512-0D18AD58F228}" srcOrd="0" destOrd="0" presId="urn:microsoft.com/office/officeart/2005/8/layout/hierarchy1"/>
    <dgm:cxn modelId="{E6C14195-4E02-47DA-8D46-4B0FE825DF40}" type="presOf" srcId="{21749693-4C09-4237-BC31-7B5ACE2D0E73}" destId="{22078E98-1691-4463-8B80-A34E348F8CE2}" srcOrd="0" destOrd="0" presId="urn:microsoft.com/office/officeart/2005/8/layout/hierarchy1"/>
    <dgm:cxn modelId="{F5FAF4AE-4CE4-4B82-AE08-C4D21203D4BD}" type="presOf" srcId="{28E5ED21-DCCA-4DB7-8DCC-B771C0F5F040}" destId="{55B28662-52B2-4AB5-BD02-622DD1EBAE9D}" srcOrd="0" destOrd="0" presId="urn:microsoft.com/office/officeart/2005/8/layout/hierarchy1"/>
    <dgm:cxn modelId="{55375DB1-F424-4B20-830F-CCCB34650AF0}" type="presOf" srcId="{6DFA78F5-B7BB-4A01-B8E3-44068D567779}" destId="{8C30FF1D-738C-4954-AF3C-DD1F54C61CCB}" srcOrd="0" destOrd="0" presId="urn:microsoft.com/office/officeart/2005/8/layout/hierarchy1"/>
    <dgm:cxn modelId="{6E90ABC0-5EF0-4005-B1F5-452CD6EA596D}" type="presOf" srcId="{DD7570F3-27D0-4CA3-A11F-BA66A255049D}" destId="{866D9D12-BDD5-47E8-B3BA-3C756F5E16ED}" srcOrd="0" destOrd="0" presId="urn:microsoft.com/office/officeart/2005/8/layout/hierarchy1"/>
    <dgm:cxn modelId="{48BEBAC9-004E-41B5-853B-7244BFA77A54}" type="presOf" srcId="{5A46A49C-5606-4A0F-9419-AB15AF6E04AC}" destId="{3DFF89CC-471F-44E7-91DB-267563E4A19B}" srcOrd="0" destOrd="0" presId="urn:microsoft.com/office/officeart/2005/8/layout/hierarchy1"/>
    <dgm:cxn modelId="{54D2B0CD-941C-4574-9DB7-0C43C87936BB}" type="presOf" srcId="{FB941136-99A9-428B-8237-200FC5A5165C}" destId="{A483686D-73DC-4E17-A9F2-4FF4B2A87CAA}" srcOrd="0" destOrd="0" presId="urn:microsoft.com/office/officeart/2005/8/layout/hierarchy1"/>
    <dgm:cxn modelId="{4957BCE0-02CB-4FB9-8943-C9E6B77B03F3}" srcId="{8BC0B8E9-E19A-4E97-9BE8-8520DCC0325D}" destId="{6DFA78F5-B7BB-4A01-B8E3-44068D567779}" srcOrd="0" destOrd="0" parTransId="{28E5ED21-DCCA-4DB7-8DCC-B771C0F5F040}" sibTransId="{59BEB117-9ACC-4C4E-9FD1-63CA973A352F}"/>
    <dgm:cxn modelId="{8AAB16E3-AC9F-48D3-B2B8-E671251F64D8}" type="presOf" srcId="{F90935FE-1DA3-435D-A39E-D08CCE41F852}" destId="{4F8BEE45-17E9-42E4-B13A-DE4EB77862ED}" srcOrd="0" destOrd="0" presId="urn:microsoft.com/office/officeart/2005/8/layout/hierarchy1"/>
    <dgm:cxn modelId="{D8CAA5F3-1F54-48F4-9004-E7B9D8A7A7B0}" srcId="{8BC0B8E9-E19A-4E97-9BE8-8520DCC0325D}" destId="{DD7570F3-27D0-4CA3-A11F-BA66A255049D}" srcOrd="1" destOrd="0" parTransId="{F90935FE-1DA3-435D-A39E-D08CCE41F852}" sibTransId="{30E55645-E960-44F9-BC25-8F15C91EA77C}"/>
    <dgm:cxn modelId="{E8F056D6-6CE0-4233-BA88-F1843DFA0D93}" type="presParOf" srcId="{A483686D-73DC-4E17-A9F2-4FF4B2A87CAA}" destId="{6FF2A35A-DC46-43DC-B089-BFE8BD8973C8}" srcOrd="0" destOrd="0" presId="urn:microsoft.com/office/officeart/2005/8/layout/hierarchy1"/>
    <dgm:cxn modelId="{242129A6-B6DE-4F85-A3D0-E383127ADBC8}" type="presParOf" srcId="{6FF2A35A-DC46-43DC-B089-BFE8BD8973C8}" destId="{15EC317A-004C-4E8D-8066-0D3680CD0408}" srcOrd="0" destOrd="0" presId="urn:microsoft.com/office/officeart/2005/8/layout/hierarchy1"/>
    <dgm:cxn modelId="{07A1E40C-F313-4683-ADA0-6C9E41610A73}" type="presParOf" srcId="{15EC317A-004C-4E8D-8066-0D3680CD0408}" destId="{FF873A4C-BEAA-4E72-9DBB-941CF319E733}" srcOrd="0" destOrd="0" presId="urn:microsoft.com/office/officeart/2005/8/layout/hierarchy1"/>
    <dgm:cxn modelId="{74FA8369-2D73-4038-B2A0-76E9980473D2}" type="presParOf" srcId="{15EC317A-004C-4E8D-8066-0D3680CD0408}" destId="{3DFF89CC-471F-44E7-91DB-267563E4A19B}" srcOrd="1" destOrd="0" presId="urn:microsoft.com/office/officeart/2005/8/layout/hierarchy1"/>
    <dgm:cxn modelId="{8D1B536E-AA05-4A09-B394-13D6DCD5B5C0}" type="presParOf" srcId="{6FF2A35A-DC46-43DC-B089-BFE8BD8973C8}" destId="{8F1428A9-ACDC-40D3-B1A0-887444DA320E}" srcOrd="1" destOrd="0" presId="urn:microsoft.com/office/officeart/2005/8/layout/hierarchy1"/>
    <dgm:cxn modelId="{497C1FBC-64C5-4492-87C0-24BCC454AE00}" type="presParOf" srcId="{8F1428A9-ACDC-40D3-B1A0-887444DA320E}" destId="{42958738-3D52-4881-8405-07A1EA973549}" srcOrd="0" destOrd="0" presId="urn:microsoft.com/office/officeart/2005/8/layout/hierarchy1"/>
    <dgm:cxn modelId="{5CC4CEA1-F9F0-4A54-A76B-784296697F9E}" type="presParOf" srcId="{8F1428A9-ACDC-40D3-B1A0-887444DA320E}" destId="{AFA16A42-0335-4FEA-987B-D75AEAE200D4}" srcOrd="1" destOrd="0" presId="urn:microsoft.com/office/officeart/2005/8/layout/hierarchy1"/>
    <dgm:cxn modelId="{F35BCCD4-E184-4F08-9F02-9DB4D51D65A8}" type="presParOf" srcId="{AFA16A42-0335-4FEA-987B-D75AEAE200D4}" destId="{C797383A-60D5-42A2-AE92-B84859FD0EFC}" srcOrd="0" destOrd="0" presId="urn:microsoft.com/office/officeart/2005/8/layout/hierarchy1"/>
    <dgm:cxn modelId="{BDFE5FE0-6FF5-47D9-8AF1-2137E335ABC5}" type="presParOf" srcId="{C797383A-60D5-42A2-AE92-B84859FD0EFC}" destId="{BED81989-9F8A-4698-B987-2AB8969BFE09}" srcOrd="0" destOrd="0" presId="urn:microsoft.com/office/officeart/2005/8/layout/hierarchy1"/>
    <dgm:cxn modelId="{E8A172EC-C31F-49B8-8BC3-CCAEC51641BE}" type="presParOf" srcId="{C797383A-60D5-42A2-AE92-B84859FD0EFC}" destId="{3BC670A3-F844-47AD-B512-0D18AD58F228}" srcOrd="1" destOrd="0" presId="urn:microsoft.com/office/officeart/2005/8/layout/hierarchy1"/>
    <dgm:cxn modelId="{9D12BA87-94AF-4A1E-94B7-4A8BAE20AC2F}" type="presParOf" srcId="{AFA16A42-0335-4FEA-987B-D75AEAE200D4}" destId="{EF9FE98D-AE05-49C3-BC5F-D700E0A7ABD2}" srcOrd="1" destOrd="0" presId="urn:microsoft.com/office/officeart/2005/8/layout/hierarchy1"/>
    <dgm:cxn modelId="{1B98E8AF-FBAD-4DE6-A969-95082AC0DBED}" type="presParOf" srcId="{EF9FE98D-AE05-49C3-BC5F-D700E0A7ABD2}" destId="{55B28662-52B2-4AB5-BD02-622DD1EBAE9D}" srcOrd="0" destOrd="0" presId="urn:microsoft.com/office/officeart/2005/8/layout/hierarchy1"/>
    <dgm:cxn modelId="{E79BC90F-AC8A-4AC7-94D8-3C64FCE28118}" type="presParOf" srcId="{EF9FE98D-AE05-49C3-BC5F-D700E0A7ABD2}" destId="{B3A7D078-BA94-40CA-B005-99F24E8D6711}" srcOrd="1" destOrd="0" presId="urn:microsoft.com/office/officeart/2005/8/layout/hierarchy1"/>
    <dgm:cxn modelId="{2BC47A0C-FD8E-481D-AEBD-2C4673150A3F}" type="presParOf" srcId="{B3A7D078-BA94-40CA-B005-99F24E8D6711}" destId="{230E7CB0-06C6-48A1-8366-F78A1B02B2B1}" srcOrd="0" destOrd="0" presId="urn:microsoft.com/office/officeart/2005/8/layout/hierarchy1"/>
    <dgm:cxn modelId="{872F9942-3546-49B4-A4C4-D6C875E8FFB2}" type="presParOf" srcId="{230E7CB0-06C6-48A1-8366-F78A1B02B2B1}" destId="{88BBBD59-006B-4ADB-A898-FD5B1B5429CF}" srcOrd="0" destOrd="0" presId="urn:microsoft.com/office/officeart/2005/8/layout/hierarchy1"/>
    <dgm:cxn modelId="{1E677853-502A-4CA0-AFBB-F51E31605C6C}" type="presParOf" srcId="{230E7CB0-06C6-48A1-8366-F78A1B02B2B1}" destId="{8C30FF1D-738C-4954-AF3C-DD1F54C61CCB}" srcOrd="1" destOrd="0" presId="urn:microsoft.com/office/officeart/2005/8/layout/hierarchy1"/>
    <dgm:cxn modelId="{A17AEC66-645D-469C-874A-DA60EE3CEEE2}" type="presParOf" srcId="{B3A7D078-BA94-40CA-B005-99F24E8D6711}" destId="{2AD23170-0944-4267-8709-4758FD75CFCF}" srcOrd="1" destOrd="0" presId="urn:microsoft.com/office/officeart/2005/8/layout/hierarchy1"/>
    <dgm:cxn modelId="{C6AC3327-5554-4D2F-AAFD-4686287794CF}" type="presParOf" srcId="{EF9FE98D-AE05-49C3-BC5F-D700E0A7ABD2}" destId="{4F8BEE45-17E9-42E4-B13A-DE4EB77862ED}" srcOrd="2" destOrd="0" presId="urn:microsoft.com/office/officeart/2005/8/layout/hierarchy1"/>
    <dgm:cxn modelId="{F4E39D78-A26C-4D28-A411-BB6DA9840427}" type="presParOf" srcId="{EF9FE98D-AE05-49C3-BC5F-D700E0A7ABD2}" destId="{CB61F3B3-C481-43EE-BAEE-7C75DC1AF7EE}" srcOrd="3" destOrd="0" presId="urn:microsoft.com/office/officeart/2005/8/layout/hierarchy1"/>
    <dgm:cxn modelId="{41FF782E-8377-4D8F-893A-5C569F8193C0}" type="presParOf" srcId="{CB61F3B3-C481-43EE-BAEE-7C75DC1AF7EE}" destId="{2899CCA8-5913-4CA6-BBF5-9790749D2C5F}" srcOrd="0" destOrd="0" presId="urn:microsoft.com/office/officeart/2005/8/layout/hierarchy1"/>
    <dgm:cxn modelId="{5852B9D3-E70C-4C23-B9BC-3EC29377236B}" type="presParOf" srcId="{2899CCA8-5913-4CA6-BBF5-9790749D2C5F}" destId="{7CFDEAE4-C04B-4470-BFBC-65EDCEC10F33}" srcOrd="0" destOrd="0" presId="urn:microsoft.com/office/officeart/2005/8/layout/hierarchy1"/>
    <dgm:cxn modelId="{827A44BB-F26C-45A6-A9FB-19944D1CBD2B}" type="presParOf" srcId="{2899CCA8-5913-4CA6-BBF5-9790749D2C5F}" destId="{866D9D12-BDD5-47E8-B3BA-3C756F5E16ED}" srcOrd="1" destOrd="0" presId="urn:microsoft.com/office/officeart/2005/8/layout/hierarchy1"/>
    <dgm:cxn modelId="{F9B3A236-ADEB-4D86-B0AB-4C0FE2055C3E}" type="presParOf" srcId="{CB61F3B3-C481-43EE-BAEE-7C75DC1AF7EE}" destId="{7BF2DE0E-6094-4C45-B6FA-834AD2512356}" srcOrd="1" destOrd="0" presId="urn:microsoft.com/office/officeart/2005/8/layout/hierarchy1"/>
    <dgm:cxn modelId="{EAE44516-38A2-4951-8F5B-ADE6DC384731}" type="presParOf" srcId="{8F1428A9-ACDC-40D3-B1A0-887444DA320E}" destId="{1B8605FC-6CBC-4D3A-84DB-B67B56E4D3FB}" srcOrd="2" destOrd="0" presId="urn:microsoft.com/office/officeart/2005/8/layout/hierarchy1"/>
    <dgm:cxn modelId="{A1BB4A39-81F0-4749-867B-1D7D469F3BF2}" type="presParOf" srcId="{8F1428A9-ACDC-40D3-B1A0-887444DA320E}" destId="{52F0DAE2-2FB1-45EA-8DDC-F868675CC40C}" srcOrd="3" destOrd="0" presId="urn:microsoft.com/office/officeart/2005/8/layout/hierarchy1"/>
    <dgm:cxn modelId="{217DE50C-764E-4D1E-806F-13218C1B7CC7}" type="presParOf" srcId="{52F0DAE2-2FB1-45EA-8DDC-F868675CC40C}" destId="{237B2D94-601D-47B8-915E-5FDCA7CA3F48}" srcOrd="0" destOrd="0" presId="urn:microsoft.com/office/officeart/2005/8/layout/hierarchy1"/>
    <dgm:cxn modelId="{F55E8538-D2EA-4724-AC13-51F1AE251B07}" type="presParOf" srcId="{237B2D94-601D-47B8-915E-5FDCA7CA3F48}" destId="{EBF7FAF8-8440-43DD-8298-2A2E478D1ACE}" srcOrd="0" destOrd="0" presId="urn:microsoft.com/office/officeart/2005/8/layout/hierarchy1"/>
    <dgm:cxn modelId="{A11C0D5C-EECC-4EBE-A1D1-85F3D7A2E7EF}" type="presParOf" srcId="{237B2D94-601D-47B8-915E-5FDCA7CA3F48}" destId="{22078E98-1691-4463-8B80-A34E348F8CE2}" srcOrd="1" destOrd="0" presId="urn:microsoft.com/office/officeart/2005/8/layout/hierarchy1"/>
    <dgm:cxn modelId="{01B40EE0-502A-42AF-8245-5C939A62931A}" type="presParOf" srcId="{52F0DAE2-2FB1-45EA-8DDC-F868675CC40C}" destId="{0D920E0B-D29E-4481-AEF4-4FD0BC6F7FA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14595-DF88-4952-813C-BDAA0A3B770F}">
      <dsp:nvSpPr>
        <dsp:cNvPr id="0" name=""/>
        <dsp:cNvSpPr/>
      </dsp:nvSpPr>
      <dsp:spPr>
        <a:xfrm>
          <a:off x="-3217648" y="-495115"/>
          <a:ext cx="3837411" cy="3837411"/>
        </a:xfrm>
        <a:prstGeom prst="blockArc">
          <a:avLst>
            <a:gd name="adj1" fmla="val 18900000"/>
            <a:gd name="adj2" fmla="val 2700000"/>
            <a:gd name="adj3" fmla="val 563"/>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B47151-17DA-4CD4-844F-ED7BDBB16AE4}">
      <dsp:nvSpPr>
        <dsp:cNvPr id="0" name=""/>
        <dsp:cNvSpPr/>
      </dsp:nvSpPr>
      <dsp:spPr>
        <a:xfrm>
          <a:off x="398511" y="284718"/>
          <a:ext cx="5978755" cy="569436"/>
        </a:xfrm>
        <a:prstGeom prst="rect">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990" tIns="81280" rIns="81280" bIns="81280" numCol="1" spcCol="1270" anchor="ctr" anchorCtr="0">
          <a:noAutofit/>
        </a:bodyPr>
        <a:lstStyle/>
        <a:p>
          <a:pPr marL="0" lvl="0" indent="0" algn="l" defTabSz="1422400">
            <a:lnSpc>
              <a:spcPct val="90000"/>
            </a:lnSpc>
            <a:spcBef>
              <a:spcPct val="0"/>
            </a:spcBef>
            <a:spcAft>
              <a:spcPct val="35000"/>
            </a:spcAft>
            <a:buNone/>
          </a:pPr>
          <a:r>
            <a:rPr lang="es-ES" sz="3200" kern="1200" dirty="0">
              <a:solidFill>
                <a:schemeClr val="tx1"/>
              </a:solidFill>
            </a:rPr>
            <a:t>REGULAR</a:t>
          </a:r>
        </a:p>
      </dsp:txBody>
      <dsp:txXfrm>
        <a:off x="398511" y="284718"/>
        <a:ext cx="5978755" cy="569436"/>
      </dsp:txXfrm>
    </dsp:sp>
    <dsp:sp modelId="{4773C0B5-3C27-43A9-9F78-7AA759E4D9CB}">
      <dsp:nvSpPr>
        <dsp:cNvPr id="0" name=""/>
        <dsp:cNvSpPr/>
      </dsp:nvSpPr>
      <dsp:spPr>
        <a:xfrm>
          <a:off x="42613" y="213538"/>
          <a:ext cx="711795" cy="7117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2735B3-BEDA-4690-A0E1-E64A1487D5D0}">
      <dsp:nvSpPr>
        <dsp:cNvPr id="0" name=""/>
        <dsp:cNvSpPr/>
      </dsp:nvSpPr>
      <dsp:spPr>
        <a:xfrm>
          <a:off x="605501" y="1138872"/>
          <a:ext cx="5771765" cy="569436"/>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990" tIns="81280" rIns="81280" bIns="81280" numCol="1" spcCol="1270" anchor="ctr" anchorCtr="0">
          <a:noAutofit/>
        </a:bodyPr>
        <a:lstStyle/>
        <a:p>
          <a:pPr marL="0" lvl="0" indent="0" algn="l" defTabSz="1422400">
            <a:lnSpc>
              <a:spcPct val="90000"/>
            </a:lnSpc>
            <a:spcBef>
              <a:spcPct val="0"/>
            </a:spcBef>
            <a:spcAft>
              <a:spcPct val="35000"/>
            </a:spcAft>
            <a:buNone/>
          </a:pPr>
          <a:r>
            <a:rPr lang="es-ES" sz="3200" kern="1200" dirty="0">
              <a:solidFill>
                <a:schemeClr val="tx1"/>
              </a:solidFill>
            </a:rPr>
            <a:t>PREFERENTS</a:t>
          </a:r>
          <a:endParaRPr lang="es-ES" sz="2400" kern="1200" dirty="0">
            <a:solidFill>
              <a:schemeClr val="tx1"/>
            </a:solidFill>
          </a:endParaRPr>
        </a:p>
      </dsp:txBody>
      <dsp:txXfrm>
        <a:off x="605501" y="1138872"/>
        <a:ext cx="5771765" cy="569436"/>
      </dsp:txXfrm>
    </dsp:sp>
    <dsp:sp modelId="{CA16C973-B502-4E58-A767-097A2DA8D1F7}">
      <dsp:nvSpPr>
        <dsp:cNvPr id="0" name=""/>
        <dsp:cNvSpPr/>
      </dsp:nvSpPr>
      <dsp:spPr>
        <a:xfrm>
          <a:off x="249604" y="1067692"/>
          <a:ext cx="711795" cy="711795"/>
        </a:xfrm>
        <a:prstGeom prst="ellipse">
          <a:avLst/>
        </a:prstGeom>
        <a:solidFill>
          <a:schemeClr val="lt1">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439120-A279-4016-9156-10C44CFDC6B9}">
      <dsp:nvSpPr>
        <dsp:cNvPr id="0" name=""/>
        <dsp:cNvSpPr/>
      </dsp:nvSpPr>
      <dsp:spPr>
        <a:xfrm>
          <a:off x="398511" y="1993026"/>
          <a:ext cx="5978755" cy="56943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990" tIns="81280" rIns="81280" bIns="81280" numCol="1" spcCol="1270" anchor="ctr" anchorCtr="0">
          <a:noAutofit/>
        </a:bodyPr>
        <a:lstStyle/>
        <a:p>
          <a:pPr marL="0" lvl="0" indent="0" algn="l" defTabSz="1422400">
            <a:lnSpc>
              <a:spcPct val="90000"/>
            </a:lnSpc>
            <a:spcBef>
              <a:spcPct val="0"/>
            </a:spcBef>
            <a:spcAft>
              <a:spcPct val="35000"/>
            </a:spcAft>
            <a:buNone/>
          </a:pPr>
          <a:r>
            <a:rPr lang="es-ES" sz="3200" kern="1200" dirty="0">
              <a:solidFill>
                <a:schemeClr val="tx1"/>
              </a:solidFill>
            </a:rPr>
            <a:t>INCIDENTALS</a:t>
          </a:r>
        </a:p>
      </dsp:txBody>
      <dsp:txXfrm>
        <a:off x="398511" y="1993026"/>
        <a:ext cx="5978755" cy="569436"/>
      </dsp:txXfrm>
    </dsp:sp>
    <dsp:sp modelId="{B1CB20D6-B7E5-4C15-971A-1F3BCFD78405}">
      <dsp:nvSpPr>
        <dsp:cNvPr id="0" name=""/>
        <dsp:cNvSpPr/>
      </dsp:nvSpPr>
      <dsp:spPr>
        <a:xfrm>
          <a:off x="42613" y="1921847"/>
          <a:ext cx="711795" cy="711795"/>
        </a:xfrm>
        <a:prstGeom prst="ellipse">
          <a:avLst/>
        </a:prstGeom>
        <a:solidFill>
          <a:schemeClr val="lt1">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605FC-6CBC-4D3A-84DB-B67B56E4D3FB}">
      <dsp:nvSpPr>
        <dsp:cNvPr id="0" name=""/>
        <dsp:cNvSpPr/>
      </dsp:nvSpPr>
      <dsp:spPr>
        <a:xfrm>
          <a:off x="5603599" y="1267641"/>
          <a:ext cx="2536524" cy="669057"/>
        </a:xfrm>
        <a:custGeom>
          <a:avLst/>
          <a:gdLst/>
          <a:ahLst/>
          <a:cxnLst/>
          <a:rect l="0" t="0" r="0" b="0"/>
          <a:pathLst>
            <a:path>
              <a:moveTo>
                <a:pt x="0" y="0"/>
              </a:moveTo>
              <a:lnTo>
                <a:pt x="0" y="517837"/>
              </a:lnTo>
              <a:lnTo>
                <a:pt x="2536524" y="517837"/>
              </a:lnTo>
              <a:lnTo>
                <a:pt x="2536524" y="6690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8BEE45-17E9-42E4-B13A-DE4EB77862ED}">
      <dsp:nvSpPr>
        <dsp:cNvPr id="0" name=""/>
        <dsp:cNvSpPr/>
      </dsp:nvSpPr>
      <dsp:spPr>
        <a:xfrm>
          <a:off x="3223046" y="2973251"/>
          <a:ext cx="4241407" cy="311986"/>
        </a:xfrm>
        <a:custGeom>
          <a:avLst/>
          <a:gdLst/>
          <a:ahLst/>
          <a:cxnLst/>
          <a:rect l="0" t="0" r="0" b="0"/>
          <a:pathLst>
            <a:path>
              <a:moveTo>
                <a:pt x="0" y="0"/>
              </a:moveTo>
              <a:lnTo>
                <a:pt x="0" y="160766"/>
              </a:lnTo>
              <a:lnTo>
                <a:pt x="4241407" y="160766"/>
              </a:lnTo>
              <a:lnTo>
                <a:pt x="4241407" y="3119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B28662-52B2-4AB5-BD02-622DD1EBAE9D}">
      <dsp:nvSpPr>
        <dsp:cNvPr id="0" name=""/>
        <dsp:cNvSpPr/>
      </dsp:nvSpPr>
      <dsp:spPr>
        <a:xfrm>
          <a:off x="3223046" y="2973251"/>
          <a:ext cx="889187" cy="311986"/>
        </a:xfrm>
        <a:custGeom>
          <a:avLst/>
          <a:gdLst/>
          <a:ahLst/>
          <a:cxnLst/>
          <a:rect l="0" t="0" r="0" b="0"/>
          <a:pathLst>
            <a:path>
              <a:moveTo>
                <a:pt x="0" y="0"/>
              </a:moveTo>
              <a:lnTo>
                <a:pt x="0" y="160766"/>
              </a:lnTo>
              <a:lnTo>
                <a:pt x="889187" y="160766"/>
              </a:lnTo>
              <a:lnTo>
                <a:pt x="889187" y="3119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58738-3D52-4881-8405-07A1EA973549}">
      <dsp:nvSpPr>
        <dsp:cNvPr id="0" name=""/>
        <dsp:cNvSpPr/>
      </dsp:nvSpPr>
      <dsp:spPr>
        <a:xfrm>
          <a:off x="3223046" y="1267641"/>
          <a:ext cx="2380552" cy="669057"/>
        </a:xfrm>
        <a:custGeom>
          <a:avLst/>
          <a:gdLst/>
          <a:ahLst/>
          <a:cxnLst/>
          <a:rect l="0" t="0" r="0" b="0"/>
          <a:pathLst>
            <a:path>
              <a:moveTo>
                <a:pt x="2380552" y="0"/>
              </a:moveTo>
              <a:lnTo>
                <a:pt x="2380552" y="517837"/>
              </a:lnTo>
              <a:lnTo>
                <a:pt x="0" y="517837"/>
              </a:lnTo>
              <a:lnTo>
                <a:pt x="0" y="6690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873A4C-BEAA-4E72-9DBB-941CF319E733}">
      <dsp:nvSpPr>
        <dsp:cNvPr id="0" name=""/>
        <dsp:cNvSpPr/>
      </dsp:nvSpPr>
      <dsp:spPr>
        <a:xfrm>
          <a:off x="547203" y="231090"/>
          <a:ext cx="10112792" cy="1036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FF89CC-471F-44E7-91DB-267563E4A19B}">
      <dsp:nvSpPr>
        <dsp:cNvPr id="0" name=""/>
        <dsp:cNvSpPr/>
      </dsp:nvSpPr>
      <dsp:spPr>
        <a:xfrm>
          <a:off x="728576" y="403395"/>
          <a:ext cx="10112792" cy="1036551"/>
        </a:xfrm>
        <a:prstGeom prst="roundRect">
          <a:avLst>
            <a:gd name="adj" fmla="val 10000"/>
          </a:avLst>
        </a:prstGeom>
        <a:solidFill>
          <a:schemeClr val="accent1">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EVALUATION OF TEACHERS/ADVISORS</a:t>
          </a:r>
          <a:endParaRPr lang="es-ES" sz="2800" b="1" kern="1200" dirty="0">
            <a:solidFill>
              <a:schemeClr val="tx1"/>
            </a:solidFill>
          </a:endParaRPr>
        </a:p>
      </dsp:txBody>
      <dsp:txXfrm>
        <a:off x="758936" y="433755"/>
        <a:ext cx="10052072" cy="975831"/>
      </dsp:txXfrm>
    </dsp:sp>
    <dsp:sp modelId="{BED81989-9F8A-4698-B987-2AB8969BFE09}">
      <dsp:nvSpPr>
        <dsp:cNvPr id="0" name=""/>
        <dsp:cNvSpPr/>
      </dsp:nvSpPr>
      <dsp:spPr>
        <a:xfrm>
          <a:off x="884872" y="1936699"/>
          <a:ext cx="4676348" cy="1036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C670A3-F844-47AD-B512-0D18AD58F228}">
      <dsp:nvSpPr>
        <dsp:cNvPr id="0" name=""/>
        <dsp:cNvSpPr/>
      </dsp:nvSpPr>
      <dsp:spPr>
        <a:xfrm>
          <a:off x="1066246" y="2109004"/>
          <a:ext cx="4676348" cy="1036551"/>
        </a:xfrm>
        <a:prstGeom prst="roundRect">
          <a:avLst>
            <a:gd name="adj" fmla="val 10000"/>
          </a:avLst>
        </a:prstGeom>
        <a:solidFill>
          <a:schemeClr val="accent1">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rPr>
            <a:t>POSITIVE</a:t>
          </a:r>
        </a:p>
      </dsp:txBody>
      <dsp:txXfrm>
        <a:off x="1096606" y="2139364"/>
        <a:ext cx="4615628" cy="975831"/>
      </dsp:txXfrm>
    </dsp:sp>
    <dsp:sp modelId="{88BBBD59-006B-4ADB-A898-FD5B1B5429CF}">
      <dsp:nvSpPr>
        <dsp:cNvPr id="0" name=""/>
        <dsp:cNvSpPr/>
      </dsp:nvSpPr>
      <dsp:spPr>
        <a:xfrm>
          <a:off x="2571902" y="3285237"/>
          <a:ext cx="3080663" cy="1036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0FF1D-738C-4954-AF3C-DD1F54C61CCB}">
      <dsp:nvSpPr>
        <dsp:cNvPr id="0" name=""/>
        <dsp:cNvSpPr/>
      </dsp:nvSpPr>
      <dsp:spPr>
        <a:xfrm>
          <a:off x="2753276" y="3457543"/>
          <a:ext cx="3080663" cy="1036551"/>
        </a:xfrm>
        <a:prstGeom prst="roundRect">
          <a:avLst>
            <a:gd name="adj" fmla="val 10000"/>
          </a:avLst>
        </a:prstGeom>
        <a:solidFill>
          <a:schemeClr val="accent1">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rPr>
            <a:t>WITHOUT RECOMMENDATIONS</a:t>
          </a:r>
        </a:p>
      </dsp:txBody>
      <dsp:txXfrm>
        <a:off x="2783636" y="3487903"/>
        <a:ext cx="3019943" cy="975831"/>
      </dsp:txXfrm>
    </dsp:sp>
    <dsp:sp modelId="{7CFDEAE4-C04B-4470-BFBC-65EDCEC10F33}">
      <dsp:nvSpPr>
        <dsp:cNvPr id="0" name=""/>
        <dsp:cNvSpPr/>
      </dsp:nvSpPr>
      <dsp:spPr>
        <a:xfrm>
          <a:off x="5965984" y="3285237"/>
          <a:ext cx="2996939" cy="1036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D9D12-BDD5-47E8-B3BA-3C756F5E16ED}">
      <dsp:nvSpPr>
        <dsp:cNvPr id="0" name=""/>
        <dsp:cNvSpPr/>
      </dsp:nvSpPr>
      <dsp:spPr>
        <a:xfrm>
          <a:off x="6147358" y="3457543"/>
          <a:ext cx="2996939" cy="1036551"/>
        </a:xfrm>
        <a:prstGeom prst="roundRect">
          <a:avLst>
            <a:gd name="adj" fmla="val 10000"/>
          </a:avLst>
        </a:prstGeom>
        <a:solidFill>
          <a:schemeClr val="accent1">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rPr>
            <a:t>WITH RECOMMENDATIONS</a:t>
          </a:r>
        </a:p>
      </dsp:txBody>
      <dsp:txXfrm>
        <a:off x="6177718" y="3487903"/>
        <a:ext cx="2936219" cy="975831"/>
      </dsp:txXfrm>
    </dsp:sp>
    <dsp:sp modelId="{EBF7FAF8-8440-43DD-8298-2A2E478D1ACE}">
      <dsp:nvSpPr>
        <dsp:cNvPr id="0" name=""/>
        <dsp:cNvSpPr/>
      </dsp:nvSpPr>
      <dsp:spPr>
        <a:xfrm>
          <a:off x="5923968" y="1936699"/>
          <a:ext cx="4432310" cy="10365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78E98-1691-4463-8B80-A34E348F8CE2}">
      <dsp:nvSpPr>
        <dsp:cNvPr id="0" name=""/>
        <dsp:cNvSpPr/>
      </dsp:nvSpPr>
      <dsp:spPr>
        <a:xfrm>
          <a:off x="6105342" y="2109004"/>
          <a:ext cx="4432310" cy="1036551"/>
        </a:xfrm>
        <a:prstGeom prst="roundRect">
          <a:avLst>
            <a:gd name="adj" fmla="val 10000"/>
          </a:avLst>
        </a:prstGeom>
        <a:solidFill>
          <a:schemeClr val="accent1">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rPr>
            <a:t>NEGATIVE</a:t>
          </a:r>
        </a:p>
      </dsp:txBody>
      <dsp:txXfrm>
        <a:off x="6135702" y="2139364"/>
        <a:ext cx="4371590" cy="9758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BBB1B-C929-41A4-9188-094E1EA9BC82}" type="datetimeFigureOut">
              <a:rPr lang="es-ES" smtClean="0"/>
              <a:t>03/06/2026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DE029-89FF-4A48-AD8C-8E9C6E794E67}" type="slidenum">
              <a:rPr lang="es-ES" smtClean="0"/>
              <a:t>‹Nº›</a:t>
            </a:fld>
            <a:endParaRPr lang="es-ES"/>
          </a:p>
        </p:txBody>
      </p:sp>
    </p:spTree>
    <p:extLst>
      <p:ext uri="{BB962C8B-B14F-4D97-AF65-F5344CB8AC3E}">
        <p14:creationId xmlns:p14="http://schemas.microsoft.com/office/powerpoint/2010/main" val="168774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Good morning, or almost good afternoon, really. We're the last ones before lunch, which means we must compete with hunger, so we'll try to make our presentation easier to digest than an inspection report or instructions for properly justifying an Erasmus+ project.</a:t>
            </a:r>
          </a:p>
          <a:p>
            <a:r>
              <a:rPr lang="en-US" sz="1200" kern="1200" dirty="0">
                <a:solidFill>
                  <a:schemeClr val="tx1"/>
                </a:solidFill>
                <a:effectLst/>
                <a:latin typeface="+mn-lt"/>
                <a:ea typeface="+mn-ea"/>
                <a:cs typeface="+mn-cs"/>
              </a:rPr>
              <a:t>Our presentation is titled “A Central Inspection for Five (or Six) Continents.” The title illustrates an apparent contradiction, because the central inspection is actually the least central of all inspections. We will be talking about educational inspection, yes, but about an inspection that packs its bags, goes through airport security, and carries in its luggage, along with a computer and the LOE (Organic Law of Education), pajamas, a plug adapter, and, of course, a toothbrush. However, its “inspection DNA” remains absolutely intact.</a:t>
            </a:r>
          </a:p>
          <a:p>
            <a:r>
              <a:rPr lang="en-US" sz="1200" kern="1200" dirty="0">
                <a:solidFill>
                  <a:schemeClr val="tx1"/>
                </a:solidFill>
                <a:effectLst/>
                <a:latin typeface="+mn-lt"/>
                <a:ea typeface="+mn-ea"/>
                <a:cs typeface="+mn-cs"/>
              </a:rPr>
              <a:t>The central inspection is probably the smallest inspection team in Spain, but it covers the largest territory, as it oversees Spain's Educational Action Abroad, from Europe to the Americas, from Africa to Asia and Oceania. Their work is governed by the same principles and regulatory frameworks as any other inspection, but it takes place in very different contexts, with Spanish-owned schools and others where the cultural, legal, or educational context adds a unique complexity—and richness.</a:t>
            </a:r>
          </a:p>
          <a:p>
            <a:r>
              <a:rPr lang="en-US" sz="1200" kern="1200" dirty="0">
                <a:solidFill>
                  <a:schemeClr val="tx1"/>
                </a:solidFill>
                <a:effectLst/>
                <a:latin typeface="+mn-lt"/>
                <a:ea typeface="+mn-ea"/>
                <a:cs typeface="+mn-cs"/>
              </a:rPr>
              <a:t>And since this is all about travel, distance, and learning, today we're going to do it in a quiz format. Specifically, a "Who Wants to Be a Millionaire?" version. So get your competitive spirit ready, because we're going to need volunteers.</a:t>
            </a:r>
          </a:p>
          <a:p>
            <a:r>
              <a:rPr lang="en-US" sz="1200" kern="1200" dirty="0">
                <a:solidFill>
                  <a:schemeClr val="tx1"/>
                </a:solidFill>
                <a:effectLst/>
                <a:latin typeface="+mn-lt"/>
                <a:ea typeface="+mn-ea"/>
                <a:cs typeface="+mn-cs"/>
              </a:rPr>
              <a:t>7 questions, 3 lifelines, and prizes…</a:t>
            </a:r>
            <a:endParaRPr lang="es-ES" sz="1000" dirty="0"/>
          </a:p>
        </p:txBody>
      </p:sp>
      <p:sp>
        <p:nvSpPr>
          <p:cNvPr id="4" name="Marcador de número de diapositiva 3"/>
          <p:cNvSpPr>
            <a:spLocks noGrp="1"/>
          </p:cNvSpPr>
          <p:nvPr>
            <p:ph type="sldNum" sz="quarter" idx="5"/>
          </p:nvPr>
        </p:nvSpPr>
        <p:spPr/>
        <p:txBody>
          <a:bodyPr/>
          <a:lstStyle/>
          <a:p>
            <a:fld id="{A71DE029-89FF-4A48-AD8C-8E9C6E794E67}" type="slidenum">
              <a:rPr lang="es-ES" smtClean="0"/>
              <a:t>2</a:t>
            </a:fld>
            <a:endParaRPr lang="es-ES"/>
          </a:p>
        </p:txBody>
      </p:sp>
    </p:spTree>
    <p:extLst>
      <p:ext uri="{BB962C8B-B14F-4D97-AF65-F5344CB8AC3E}">
        <p14:creationId xmlns:p14="http://schemas.microsoft.com/office/powerpoint/2010/main" val="3744334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71DE029-89FF-4A48-AD8C-8E9C6E794E67}" type="slidenum">
              <a:rPr lang="es-ES" smtClean="0"/>
              <a:t>12</a:t>
            </a:fld>
            <a:endParaRPr lang="es-ES"/>
          </a:p>
        </p:txBody>
      </p:sp>
    </p:spTree>
    <p:extLst>
      <p:ext uri="{BB962C8B-B14F-4D97-AF65-F5344CB8AC3E}">
        <p14:creationId xmlns:p14="http://schemas.microsoft.com/office/powerpoint/2010/main" val="125904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Heterogeneous presence, different types of centers and programs.</a:t>
            </a:r>
          </a:p>
          <a:p>
            <a:r>
              <a:rPr lang="en-US" dirty="0"/>
              <a:t>Significant examples: Morocco (11 CTEE), India and New Zealand (only AT).</a:t>
            </a:r>
            <a:endParaRPr lang="es-ES" dirty="0"/>
          </a:p>
        </p:txBody>
      </p:sp>
      <p:sp>
        <p:nvSpPr>
          <p:cNvPr id="4" name="Marcador de número de diapositiva 3"/>
          <p:cNvSpPr>
            <a:spLocks noGrp="1"/>
          </p:cNvSpPr>
          <p:nvPr>
            <p:ph type="sldNum" sz="quarter" idx="5"/>
          </p:nvPr>
        </p:nvSpPr>
        <p:spPr/>
        <p:txBody>
          <a:bodyPr/>
          <a:lstStyle/>
          <a:p>
            <a:fld id="{A71DE029-89FF-4A48-AD8C-8E9C6E794E67}" type="slidenum">
              <a:rPr lang="es-ES" smtClean="0"/>
              <a:t>4</a:t>
            </a:fld>
            <a:endParaRPr lang="es-ES"/>
          </a:p>
        </p:txBody>
      </p:sp>
    </p:spTree>
    <p:extLst>
      <p:ext uri="{BB962C8B-B14F-4D97-AF65-F5344CB8AC3E}">
        <p14:creationId xmlns:p14="http://schemas.microsoft.com/office/powerpoint/2010/main" val="23526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71DE029-89FF-4A48-AD8C-8E9C6E794E67}" type="slidenum">
              <a:rPr lang="es-ES" smtClean="0"/>
              <a:t>5</a:t>
            </a:fld>
            <a:endParaRPr lang="es-ES"/>
          </a:p>
        </p:txBody>
      </p:sp>
    </p:spTree>
    <p:extLst>
      <p:ext uri="{BB962C8B-B14F-4D97-AF65-F5344CB8AC3E}">
        <p14:creationId xmlns:p14="http://schemas.microsoft.com/office/powerpoint/2010/main" val="93228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16223-E42B-E9C8-18CA-15D8AB3E4FF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B04504B-1752-217D-CB7B-711EBED0EDE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303BFC5-A74B-7999-AC9D-8A00FF4BE2E7}"/>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6ECF7DC9-5F27-5405-832D-BC105CA88704}"/>
              </a:ext>
            </a:extLst>
          </p:cNvPr>
          <p:cNvSpPr>
            <a:spLocks noGrp="1"/>
          </p:cNvSpPr>
          <p:nvPr>
            <p:ph type="sldNum" sz="quarter" idx="5"/>
          </p:nvPr>
        </p:nvSpPr>
        <p:spPr/>
        <p:txBody>
          <a:bodyPr/>
          <a:lstStyle/>
          <a:p>
            <a:fld id="{A71DE029-89FF-4A48-AD8C-8E9C6E794E67}" type="slidenum">
              <a:rPr lang="es-ES" smtClean="0"/>
              <a:t>6</a:t>
            </a:fld>
            <a:endParaRPr lang="es-ES"/>
          </a:p>
        </p:txBody>
      </p:sp>
    </p:spTree>
    <p:extLst>
      <p:ext uri="{BB962C8B-B14F-4D97-AF65-F5344CB8AC3E}">
        <p14:creationId xmlns:p14="http://schemas.microsoft.com/office/powerpoint/2010/main" val="421714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correct answer, considering how the question has been phrased, is 2. However, all the others could be true under certain circumstances.</a:t>
            </a:r>
          </a:p>
          <a:p>
            <a:r>
              <a:rPr lang="en-US" dirty="0"/>
              <a:t>A minimum frequency has been established, which is considered necessary for proper supervision; for example, CTEE once a year, CC once every two years, etc. Routine visits are carried out, but visits may also be necessary in extraordinary circumstances.</a:t>
            </a:r>
          </a:p>
          <a:p>
            <a:r>
              <a:rPr lang="en-US" dirty="0"/>
              <a:t>Finally, we must adapt our activities to the political (and even health) situation in the country.</a:t>
            </a:r>
            <a:endParaRPr lang="es-ES" dirty="0"/>
          </a:p>
        </p:txBody>
      </p:sp>
      <p:sp>
        <p:nvSpPr>
          <p:cNvPr id="4" name="Marcador de número de diapositiva 3"/>
          <p:cNvSpPr>
            <a:spLocks noGrp="1"/>
          </p:cNvSpPr>
          <p:nvPr>
            <p:ph type="sldNum" sz="quarter" idx="5"/>
          </p:nvPr>
        </p:nvSpPr>
        <p:spPr/>
        <p:txBody>
          <a:bodyPr/>
          <a:lstStyle/>
          <a:p>
            <a:fld id="{A71DE029-89FF-4A48-AD8C-8E9C6E794E67}" type="slidenum">
              <a:rPr lang="es-ES" smtClean="0"/>
              <a:t>7</a:t>
            </a:fld>
            <a:endParaRPr lang="es-ES"/>
          </a:p>
        </p:txBody>
      </p:sp>
    </p:spTree>
    <p:extLst>
      <p:ext uri="{BB962C8B-B14F-4D97-AF65-F5344CB8AC3E}">
        <p14:creationId xmlns:p14="http://schemas.microsoft.com/office/powerpoint/2010/main" val="265179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CTEEs are undoubtedly a fundamental part of our work. There are 17, spread across 7 countries, plus 1 in Western Sahara.</a:t>
            </a:r>
          </a:p>
          <a:p>
            <a:r>
              <a:rPr lang="en-US" dirty="0"/>
              <a:t>Most are named after important figures in Spanish history, especially those linked to language, culture, and education.</a:t>
            </a:r>
          </a:p>
          <a:p>
            <a:r>
              <a:rPr lang="en-US" dirty="0"/>
              <a:t>Most are integrated centers, except in cities where there is more than one.</a:t>
            </a:r>
            <a:endParaRPr lang="es-ES" dirty="0"/>
          </a:p>
        </p:txBody>
      </p:sp>
      <p:sp>
        <p:nvSpPr>
          <p:cNvPr id="4" name="Marcador de número de diapositiva 3"/>
          <p:cNvSpPr>
            <a:spLocks noGrp="1"/>
          </p:cNvSpPr>
          <p:nvPr>
            <p:ph type="sldNum" sz="quarter" idx="5"/>
          </p:nvPr>
        </p:nvSpPr>
        <p:spPr/>
        <p:txBody>
          <a:bodyPr/>
          <a:lstStyle/>
          <a:p>
            <a:fld id="{A71DE029-89FF-4A48-AD8C-8E9C6E794E67}" type="slidenum">
              <a:rPr lang="es-ES" smtClean="0"/>
              <a:t>8</a:t>
            </a:fld>
            <a:endParaRPr lang="es-ES"/>
          </a:p>
        </p:txBody>
      </p:sp>
    </p:spTree>
    <p:extLst>
      <p:ext uri="{BB962C8B-B14F-4D97-AF65-F5344CB8AC3E}">
        <p14:creationId xmlns:p14="http://schemas.microsoft.com/office/powerpoint/2010/main" val="208913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Currently</a:t>
            </a:r>
            <a:r>
              <a:rPr lang="es-ES" dirty="0"/>
              <a:t> </a:t>
            </a:r>
            <a:r>
              <a:rPr lang="es-ES" dirty="0" err="1"/>
              <a:t>there</a:t>
            </a:r>
            <a:r>
              <a:rPr lang="es-ES" dirty="0"/>
              <a:t> are 13 </a:t>
            </a:r>
            <a:r>
              <a:rPr lang="es-ES" dirty="0" err="1"/>
              <a:t>European</a:t>
            </a:r>
            <a:r>
              <a:rPr lang="es-ES" dirty="0"/>
              <a:t> Schools in </a:t>
            </a:r>
            <a:r>
              <a:rPr lang="es-ES" dirty="0" err="1"/>
              <a:t>six</a:t>
            </a:r>
            <a:r>
              <a:rPr lang="es-ES" dirty="0"/>
              <a:t> </a:t>
            </a:r>
            <a:r>
              <a:rPr lang="es-ES" dirty="0" err="1"/>
              <a:t>countries</a:t>
            </a:r>
            <a:r>
              <a:rPr lang="es-ES" dirty="0"/>
              <a:t> (</a:t>
            </a:r>
            <a:r>
              <a:rPr lang="es-ES" dirty="0" err="1"/>
              <a:t>Belgium</a:t>
            </a:r>
            <a:r>
              <a:rPr lang="es-ES" dirty="0"/>
              <a:t>, </a:t>
            </a:r>
            <a:r>
              <a:rPr lang="es-ES" dirty="0" err="1"/>
              <a:t>Netherlands</a:t>
            </a:r>
            <a:r>
              <a:rPr lang="es-ES" dirty="0"/>
              <a:t>, Germany, Italy, Spain and </a:t>
            </a:r>
            <a:r>
              <a:rPr lang="es-ES" dirty="0" err="1"/>
              <a:t>Luxembourg</a:t>
            </a:r>
            <a:r>
              <a:rPr lang="es-ES" dirty="0"/>
              <a:t>), </a:t>
            </a:r>
            <a:r>
              <a:rPr lang="es-ES" dirty="0" err="1"/>
              <a:t>with</a:t>
            </a:r>
            <a:r>
              <a:rPr lang="es-ES" dirty="0"/>
              <a:t> a total </a:t>
            </a:r>
            <a:r>
              <a:rPr lang="es-ES" dirty="0" err="1"/>
              <a:t>of</a:t>
            </a:r>
            <a:r>
              <a:rPr lang="es-ES" dirty="0"/>
              <a:t> </a:t>
            </a:r>
            <a:r>
              <a:rPr lang="es-ES" dirty="0" err="1"/>
              <a:t>approximately</a:t>
            </a:r>
            <a:r>
              <a:rPr lang="es-ES" dirty="0"/>
              <a:t> 29,000 </a:t>
            </a:r>
            <a:r>
              <a:rPr lang="es-ES" dirty="0" err="1"/>
              <a:t>enrolled</a:t>
            </a:r>
            <a:r>
              <a:rPr lang="es-ES" dirty="0"/>
              <a:t> </a:t>
            </a:r>
            <a:r>
              <a:rPr lang="es-ES" dirty="0" err="1"/>
              <a:t>students</a:t>
            </a:r>
            <a:r>
              <a:rPr lang="es-ES" dirty="0"/>
              <a:t>.</a:t>
            </a:r>
          </a:p>
        </p:txBody>
      </p:sp>
      <p:sp>
        <p:nvSpPr>
          <p:cNvPr id="4" name="Marcador de número de diapositiva 3"/>
          <p:cNvSpPr>
            <a:spLocks noGrp="1"/>
          </p:cNvSpPr>
          <p:nvPr>
            <p:ph type="sldNum" sz="quarter" idx="5"/>
          </p:nvPr>
        </p:nvSpPr>
        <p:spPr/>
        <p:txBody>
          <a:bodyPr/>
          <a:lstStyle/>
          <a:p>
            <a:fld id="{A71DE029-89FF-4A48-AD8C-8E9C6E794E67}" type="slidenum">
              <a:rPr lang="es-ES" smtClean="0"/>
              <a:t>9</a:t>
            </a:fld>
            <a:endParaRPr lang="es-ES"/>
          </a:p>
        </p:txBody>
      </p:sp>
    </p:spTree>
    <p:extLst>
      <p:ext uri="{BB962C8B-B14F-4D97-AF65-F5344CB8AC3E}">
        <p14:creationId xmlns:p14="http://schemas.microsoft.com/office/powerpoint/2010/main" val="63964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Efficiency is obviously important. Before each visit, the inspector must prepare a report justifying the visit, which is then reviewed by the deputy director, who proposes any necessary adjustments to maximize efficiency.</a:t>
            </a:r>
          </a:p>
          <a:p>
            <a:r>
              <a:rPr lang="en-US" dirty="0"/>
              <a:t>Teamwork and contextualization are fundamental principles of any service.</a:t>
            </a:r>
          </a:p>
          <a:p>
            <a:r>
              <a:rPr lang="en-US" dirty="0"/>
              <a:t>Planning is what makes the difference, as these visits involve costly travel and cannot be repeated the following week if there are unresolved issues. Teams, telephone, and email are used extensively.</a:t>
            </a:r>
            <a:endParaRPr lang="es-ES" dirty="0"/>
          </a:p>
        </p:txBody>
      </p:sp>
      <p:sp>
        <p:nvSpPr>
          <p:cNvPr id="4" name="Marcador de número de diapositiva 3"/>
          <p:cNvSpPr>
            <a:spLocks noGrp="1"/>
          </p:cNvSpPr>
          <p:nvPr>
            <p:ph type="sldNum" sz="quarter" idx="5"/>
          </p:nvPr>
        </p:nvSpPr>
        <p:spPr/>
        <p:txBody>
          <a:bodyPr/>
          <a:lstStyle/>
          <a:p>
            <a:fld id="{A71DE029-89FF-4A48-AD8C-8E9C6E794E67}" type="slidenum">
              <a:rPr lang="es-ES" smtClean="0"/>
              <a:t>10</a:t>
            </a:fld>
            <a:endParaRPr lang="es-ES"/>
          </a:p>
        </p:txBody>
      </p:sp>
    </p:spTree>
    <p:extLst>
      <p:ext uri="{BB962C8B-B14F-4D97-AF65-F5344CB8AC3E}">
        <p14:creationId xmlns:p14="http://schemas.microsoft.com/office/powerpoint/2010/main" val="298150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result can be favorable or favorable with recommendations, which implies a two-year extension, or unfavorable, which implies a return to Spain.</a:t>
            </a:r>
            <a:endParaRPr lang="es-ES" dirty="0"/>
          </a:p>
        </p:txBody>
      </p:sp>
      <p:sp>
        <p:nvSpPr>
          <p:cNvPr id="4" name="Marcador de número de diapositiva 3"/>
          <p:cNvSpPr>
            <a:spLocks noGrp="1"/>
          </p:cNvSpPr>
          <p:nvPr>
            <p:ph type="sldNum" sz="quarter" idx="5"/>
          </p:nvPr>
        </p:nvSpPr>
        <p:spPr/>
        <p:txBody>
          <a:bodyPr/>
          <a:lstStyle/>
          <a:p>
            <a:fld id="{A71DE029-89FF-4A48-AD8C-8E9C6E794E67}" type="slidenum">
              <a:rPr lang="es-ES" smtClean="0"/>
              <a:t>11</a:t>
            </a:fld>
            <a:endParaRPr lang="es-ES"/>
          </a:p>
        </p:txBody>
      </p:sp>
    </p:spTree>
    <p:extLst>
      <p:ext uri="{BB962C8B-B14F-4D97-AF65-F5344CB8AC3E}">
        <p14:creationId xmlns:p14="http://schemas.microsoft.com/office/powerpoint/2010/main" val="208608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217D6-894A-4BE8-B279-B20DAAB547D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D01BC15-8102-45CF-86CE-274361138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52D2E1C-ABBF-4A04-8F6A-8348838C4907}"/>
              </a:ext>
            </a:extLst>
          </p:cNvPr>
          <p:cNvSpPr>
            <a:spLocks noGrp="1"/>
          </p:cNvSpPr>
          <p:nvPr>
            <p:ph type="dt" sz="half" idx="10"/>
          </p:nvPr>
        </p:nvSpPr>
        <p:spPr/>
        <p:txBody>
          <a:bodyPr/>
          <a:lstStyle/>
          <a:p>
            <a:fld id="{30F7A719-02B8-466F-BA9E-5DB9F2787E80}" type="datetimeFigureOut">
              <a:rPr lang="es-ES" smtClean="0"/>
              <a:t>03/06/2026</a:t>
            </a:fld>
            <a:endParaRPr lang="es-ES"/>
          </a:p>
        </p:txBody>
      </p:sp>
      <p:sp>
        <p:nvSpPr>
          <p:cNvPr id="5" name="Marcador de pie de página 4">
            <a:extLst>
              <a:ext uri="{FF2B5EF4-FFF2-40B4-BE49-F238E27FC236}">
                <a16:creationId xmlns:a16="http://schemas.microsoft.com/office/drawing/2014/main" id="{5B50A648-2405-4BB9-988F-8432AA13F7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0F90D0-3118-4EFB-88E9-307B667348CF}"/>
              </a:ext>
            </a:extLst>
          </p:cNvPr>
          <p:cNvSpPr>
            <a:spLocks noGrp="1"/>
          </p:cNvSpPr>
          <p:nvPr>
            <p:ph type="sldNum" sz="quarter" idx="12"/>
          </p:nvPr>
        </p:nvSpPr>
        <p:spPr/>
        <p:txBody>
          <a:bodyPr/>
          <a:lstStyle/>
          <a:p>
            <a:fld id="{1A1BF204-70B4-4E71-8602-725766B38C69}" type="slidenum">
              <a:rPr lang="es-ES" smtClean="0"/>
              <a:t>‹Nº›</a:t>
            </a:fld>
            <a:endParaRPr lang="es-ES"/>
          </a:p>
        </p:txBody>
      </p:sp>
    </p:spTree>
    <p:extLst>
      <p:ext uri="{BB962C8B-B14F-4D97-AF65-F5344CB8AC3E}">
        <p14:creationId xmlns:p14="http://schemas.microsoft.com/office/powerpoint/2010/main" val="218742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C1B2A-14B5-43C2-B21E-70520CD78F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9A8DF31-4546-400A-B110-934BA5089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992D73-F996-492E-B187-5EBAEA8CE2B7}"/>
              </a:ext>
            </a:extLst>
          </p:cNvPr>
          <p:cNvSpPr>
            <a:spLocks noGrp="1"/>
          </p:cNvSpPr>
          <p:nvPr>
            <p:ph type="dt" sz="half" idx="10"/>
          </p:nvPr>
        </p:nvSpPr>
        <p:spPr/>
        <p:txBody>
          <a:bodyPr/>
          <a:lstStyle/>
          <a:p>
            <a:fld id="{30F7A719-02B8-466F-BA9E-5DB9F2787E80}" type="datetimeFigureOut">
              <a:rPr lang="es-ES" smtClean="0"/>
              <a:t>03/06/2026</a:t>
            </a:fld>
            <a:endParaRPr lang="es-ES"/>
          </a:p>
        </p:txBody>
      </p:sp>
      <p:sp>
        <p:nvSpPr>
          <p:cNvPr id="5" name="Marcador de pie de página 4">
            <a:extLst>
              <a:ext uri="{FF2B5EF4-FFF2-40B4-BE49-F238E27FC236}">
                <a16:creationId xmlns:a16="http://schemas.microsoft.com/office/drawing/2014/main" id="{89D44C18-6AFB-4AB3-B2A5-DB79609E5B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76A54AB-5CFA-40DE-A835-674AD21BE127}"/>
              </a:ext>
            </a:extLst>
          </p:cNvPr>
          <p:cNvSpPr>
            <a:spLocks noGrp="1"/>
          </p:cNvSpPr>
          <p:nvPr>
            <p:ph type="sldNum" sz="quarter" idx="12"/>
          </p:nvPr>
        </p:nvSpPr>
        <p:spPr/>
        <p:txBody>
          <a:bodyPr/>
          <a:lstStyle/>
          <a:p>
            <a:fld id="{1A1BF204-70B4-4E71-8602-725766B38C69}" type="slidenum">
              <a:rPr lang="es-ES" smtClean="0"/>
              <a:t>‹Nº›</a:t>
            </a:fld>
            <a:endParaRPr lang="es-ES"/>
          </a:p>
        </p:txBody>
      </p:sp>
    </p:spTree>
    <p:extLst>
      <p:ext uri="{BB962C8B-B14F-4D97-AF65-F5344CB8AC3E}">
        <p14:creationId xmlns:p14="http://schemas.microsoft.com/office/powerpoint/2010/main" val="301073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B7F99DE-1C13-4140-AB6B-A6BA5F6975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480EB0-47A3-4F67-B058-2FDAA25F6D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3E6F2A-A7F4-4630-A48B-E7D4888AB1F0}"/>
              </a:ext>
            </a:extLst>
          </p:cNvPr>
          <p:cNvSpPr>
            <a:spLocks noGrp="1"/>
          </p:cNvSpPr>
          <p:nvPr>
            <p:ph type="dt" sz="half" idx="10"/>
          </p:nvPr>
        </p:nvSpPr>
        <p:spPr/>
        <p:txBody>
          <a:bodyPr/>
          <a:lstStyle/>
          <a:p>
            <a:fld id="{30F7A719-02B8-466F-BA9E-5DB9F2787E80}" type="datetimeFigureOut">
              <a:rPr lang="es-ES" smtClean="0"/>
              <a:t>03/06/2026</a:t>
            </a:fld>
            <a:endParaRPr lang="es-ES"/>
          </a:p>
        </p:txBody>
      </p:sp>
      <p:sp>
        <p:nvSpPr>
          <p:cNvPr id="5" name="Marcador de pie de página 4">
            <a:extLst>
              <a:ext uri="{FF2B5EF4-FFF2-40B4-BE49-F238E27FC236}">
                <a16:creationId xmlns:a16="http://schemas.microsoft.com/office/drawing/2014/main" id="{344886E9-4077-4E3C-9F6F-75FEB0458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C15A8DC-CC75-484C-B34E-0CD81371608D}"/>
              </a:ext>
            </a:extLst>
          </p:cNvPr>
          <p:cNvSpPr>
            <a:spLocks noGrp="1"/>
          </p:cNvSpPr>
          <p:nvPr>
            <p:ph type="sldNum" sz="quarter" idx="12"/>
          </p:nvPr>
        </p:nvSpPr>
        <p:spPr/>
        <p:txBody>
          <a:bodyPr/>
          <a:lstStyle/>
          <a:p>
            <a:fld id="{1A1BF204-70B4-4E71-8602-725766B38C69}" type="slidenum">
              <a:rPr lang="es-ES" smtClean="0"/>
              <a:t>‹Nº›</a:t>
            </a:fld>
            <a:endParaRPr lang="es-ES"/>
          </a:p>
        </p:txBody>
      </p:sp>
    </p:spTree>
    <p:extLst>
      <p:ext uri="{BB962C8B-B14F-4D97-AF65-F5344CB8AC3E}">
        <p14:creationId xmlns:p14="http://schemas.microsoft.com/office/powerpoint/2010/main" val="174763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5C372-E6D9-4CFE-A3A4-E48CD122602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E0B51F-F407-4CAE-85B2-80EE6868B0C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DE10431-A015-49E4-BC2A-31B63CA176F1}"/>
              </a:ext>
            </a:extLst>
          </p:cNvPr>
          <p:cNvSpPr>
            <a:spLocks noGrp="1"/>
          </p:cNvSpPr>
          <p:nvPr>
            <p:ph type="dt" sz="half" idx="10"/>
          </p:nvPr>
        </p:nvSpPr>
        <p:spPr/>
        <p:txBody>
          <a:bodyPr/>
          <a:lstStyle/>
          <a:p>
            <a:fld id="{30F7A719-02B8-466F-BA9E-5DB9F2787E80}" type="datetimeFigureOut">
              <a:rPr lang="es-ES" smtClean="0"/>
              <a:t>03/06/2026</a:t>
            </a:fld>
            <a:endParaRPr lang="es-ES"/>
          </a:p>
        </p:txBody>
      </p:sp>
      <p:sp>
        <p:nvSpPr>
          <p:cNvPr id="5" name="Marcador de pie de página 4">
            <a:extLst>
              <a:ext uri="{FF2B5EF4-FFF2-40B4-BE49-F238E27FC236}">
                <a16:creationId xmlns:a16="http://schemas.microsoft.com/office/drawing/2014/main" id="{842ADEE9-572B-4D34-BC8F-E7331DAF96B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2A0F6C-EEDA-4F2A-8376-BDC5E5767B2D}"/>
              </a:ext>
            </a:extLst>
          </p:cNvPr>
          <p:cNvSpPr>
            <a:spLocks noGrp="1"/>
          </p:cNvSpPr>
          <p:nvPr>
            <p:ph type="sldNum" sz="quarter" idx="12"/>
          </p:nvPr>
        </p:nvSpPr>
        <p:spPr/>
        <p:txBody>
          <a:bodyPr/>
          <a:lstStyle/>
          <a:p>
            <a:fld id="{1A1BF204-70B4-4E71-8602-725766B38C69}" type="slidenum">
              <a:rPr lang="es-ES" smtClean="0"/>
              <a:t>‹Nº›</a:t>
            </a:fld>
            <a:endParaRPr lang="es-ES"/>
          </a:p>
        </p:txBody>
      </p:sp>
    </p:spTree>
    <p:extLst>
      <p:ext uri="{BB962C8B-B14F-4D97-AF65-F5344CB8AC3E}">
        <p14:creationId xmlns:p14="http://schemas.microsoft.com/office/powerpoint/2010/main" val="145186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3385E-1A37-4394-91BA-F8643D575A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6D539AC-37B6-4973-BF34-44DA5FEBD1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A6A041A-DEE1-44B4-B229-30A2DF746828}"/>
              </a:ext>
            </a:extLst>
          </p:cNvPr>
          <p:cNvSpPr>
            <a:spLocks noGrp="1"/>
          </p:cNvSpPr>
          <p:nvPr>
            <p:ph type="dt" sz="half" idx="10"/>
          </p:nvPr>
        </p:nvSpPr>
        <p:spPr/>
        <p:txBody>
          <a:bodyPr/>
          <a:lstStyle/>
          <a:p>
            <a:fld id="{30F7A719-02B8-466F-BA9E-5DB9F2787E80}" type="datetimeFigureOut">
              <a:rPr lang="es-ES" smtClean="0"/>
              <a:t>03/06/2026</a:t>
            </a:fld>
            <a:endParaRPr lang="es-ES"/>
          </a:p>
        </p:txBody>
      </p:sp>
      <p:sp>
        <p:nvSpPr>
          <p:cNvPr id="5" name="Marcador de pie de página 4">
            <a:extLst>
              <a:ext uri="{FF2B5EF4-FFF2-40B4-BE49-F238E27FC236}">
                <a16:creationId xmlns:a16="http://schemas.microsoft.com/office/drawing/2014/main" id="{16A92558-7756-4FFE-8BEA-905EB6C206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5E4389-2249-451F-933A-0E733C8881F9}"/>
              </a:ext>
            </a:extLst>
          </p:cNvPr>
          <p:cNvSpPr>
            <a:spLocks noGrp="1"/>
          </p:cNvSpPr>
          <p:nvPr>
            <p:ph type="sldNum" sz="quarter" idx="12"/>
          </p:nvPr>
        </p:nvSpPr>
        <p:spPr/>
        <p:txBody>
          <a:bodyPr/>
          <a:lstStyle/>
          <a:p>
            <a:fld id="{1A1BF204-70B4-4E71-8602-725766B38C69}" type="slidenum">
              <a:rPr lang="es-ES" smtClean="0"/>
              <a:t>‹Nº›</a:t>
            </a:fld>
            <a:endParaRPr lang="es-ES"/>
          </a:p>
        </p:txBody>
      </p:sp>
    </p:spTree>
    <p:extLst>
      <p:ext uri="{BB962C8B-B14F-4D97-AF65-F5344CB8AC3E}">
        <p14:creationId xmlns:p14="http://schemas.microsoft.com/office/powerpoint/2010/main" val="380678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7D1253-B224-474C-89F8-7573BEB52A0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E6846C-8E44-4117-908B-FFDFE20258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8E70A98-DAD2-4F85-BBEE-6ABA13B5839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7EF933E-C659-471B-9333-E214F734FE52}"/>
              </a:ext>
            </a:extLst>
          </p:cNvPr>
          <p:cNvSpPr>
            <a:spLocks noGrp="1"/>
          </p:cNvSpPr>
          <p:nvPr>
            <p:ph type="dt" sz="half" idx="10"/>
          </p:nvPr>
        </p:nvSpPr>
        <p:spPr/>
        <p:txBody>
          <a:bodyPr/>
          <a:lstStyle/>
          <a:p>
            <a:fld id="{30F7A719-02B8-466F-BA9E-5DB9F2787E80}" type="datetimeFigureOut">
              <a:rPr lang="es-ES" smtClean="0"/>
              <a:t>03/06/2026</a:t>
            </a:fld>
            <a:endParaRPr lang="es-ES"/>
          </a:p>
        </p:txBody>
      </p:sp>
      <p:sp>
        <p:nvSpPr>
          <p:cNvPr id="6" name="Marcador de pie de página 5">
            <a:extLst>
              <a:ext uri="{FF2B5EF4-FFF2-40B4-BE49-F238E27FC236}">
                <a16:creationId xmlns:a16="http://schemas.microsoft.com/office/drawing/2014/main" id="{1B462D76-C394-4E84-8407-2A2387AAF8F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A2BFB0-3647-40D1-A688-E944682D2F1A}"/>
              </a:ext>
            </a:extLst>
          </p:cNvPr>
          <p:cNvSpPr>
            <a:spLocks noGrp="1"/>
          </p:cNvSpPr>
          <p:nvPr>
            <p:ph type="sldNum" sz="quarter" idx="12"/>
          </p:nvPr>
        </p:nvSpPr>
        <p:spPr/>
        <p:txBody>
          <a:bodyPr/>
          <a:lstStyle/>
          <a:p>
            <a:fld id="{1A1BF204-70B4-4E71-8602-725766B38C69}" type="slidenum">
              <a:rPr lang="es-ES" smtClean="0"/>
              <a:t>‹Nº›</a:t>
            </a:fld>
            <a:endParaRPr lang="es-ES"/>
          </a:p>
        </p:txBody>
      </p:sp>
    </p:spTree>
    <p:extLst>
      <p:ext uri="{BB962C8B-B14F-4D97-AF65-F5344CB8AC3E}">
        <p14:creationId xmlns:p14="http://schemas.microsoft.com/office/powerpoint/2010/main" val="60885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08CBC-17F8-4CC9-AEE7-FB8C59AB53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3DC65C-F9B9-4EA4-ABC5-FBB2BE6C6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F8BDD33-68A6-49BD-B41F-253CDC1C8ED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8D8CED7-5B87-465C-B0E3-8DC2A458C5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40A975A-8037-49EB-A5C4-E56B5C16147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B5D932E-CBB6-4EFC-8293-1667A3FAF124}"/>
              </a:ext>
            </a:extLst>
          </p:cNvPr>
          <p:cNvSpPr>
            <a:spLocks noGrp="1"/>
          </p:cNvSpPr>
          <p:nvPr>
            <p:ph type="dt" sz="half" idx="10"/>
          </p:nvPr>
        </p:nvSpPr>
        <p:spPr/>
        <p:txBody>
          <a:bodyPr/>
          <a:lstStyle/>
          <a:p>
            <a:fld id="{30F7A719-02B8-466F-BA9E-5DB9F2787E80}" type="datetimeFigureOut">
              <a:rPr lang="es-ES" smtClean="0"/>
              <a:t>03/06/2026</a:t>
            </a:fld>
            <a:endParaRPr lang="es-ES"/>
          </a:p>
        </p:txBody>
      </p:sp>
      <p:sp>
        <p:nvSpPr>
          <p:cNvPr id="8" name="Marcador de pie de página 7">
            <a:extLst>
              <a:ext uri="{FF2B5EF4-FFF2-40B4-BE49-F238E27FC236}">
                <a16:creationId xmlns:a16="http://schemas.microsoft.com/office/drawing/2014/main" id="{D7B86317-09AA-49A2-A2A5-11A5A4619CF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BEDB077-AEE6-4C8F-9550-24E0FC7F8015}"/>
              </a:ext>
            </a:extLst>
          </p:cNvPr>
          <p:cNvSpPr>
            <a:spLocks noGrp="1"/>
          </p:cNvSpPr>
          <p:nvPr>
            <p:ph type="sldNum" sz="quarter" idx="12"/>
          </p:nvPr>
        </p:nvSpPr>
        <p:spPr/>
        <p:txBody>
          <a:bodyPr/>
          <a:lstStyle/>
          <a:p>
            <a:fld id="{1A1BF204-70B4-4E71-8602-725766B38C69}" type="slidenum">
              <a:rPr lang="es-ES" smtClean="0"/>
              <a:t>‹Nº›</a:t>
            </a:fld>
            <a:endParaRPr lang="es-ES"/>
          </a:p>
        </p:txBody>
      </p:sp>
    </p:spTree>
    <p:extLst>
      <p:ext uri="{BB962C8B-B14F-4D97-AF65-F5344CB8AC3E}">
        <p14:creationId xmlns:p14="http://schemas.microsoft.com/office/powerpoint/2010/main" val="265276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E2875-60E8-4DD4-90CF-4844123AC1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09A6811-AC58-4E35-925A-13819D5CCDFC}"/>
              </a:ext>
            </a:extLst>
          </p:cNvPr>
          <p:cNvSpPr>
            <a:spLocks noGrp="1"/>
          </p:cNvSpPr>
          <p:nvPr>
            <p:ph type="dt" sz="half" idx="10"/>
          </p:nvPr>
        </p:nvSpPr>
        <p:spPr/>
        <p:txBody>
          <a:bodyPr/>
          <a:lstStyle/>
          <a:p>
            <a:fld id="{30F7A719-02B8-466F-BA9E-5DB9F2787E80}" type="datetimeFigureOut">
              <a:rPr lang="es-ES" smtClean="0"/>
              <a:t>03/06/2026</a:t>
            </a:fld>
            <a:endParaRPr lang="es-ES"/>
          </a:p>
        </p:txBody>
      </p:sp>
      <p:sp>
        <p:nvSpPr>
          <p:cNvPr id="4" name="Marcador de pie de página 3">
            <a:extLst>
              <a:ext uri="{FF2B5EF4-FFF2-40B4-BE49-F238E27FC236}">
                <a16:creationId xmlns:a16="http://schemas.microsoft.com/office/drawing/2014/main" id="{BEC323D5-0619-42F1-84BE-D2BB28620C9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B6EC929-B538-4600-AE2E-B210A6FE631D}"/>
              </a:ext>
            </a:extLst>
          </p:cNvPr>
          <p:cNvSpPr>
            <a:spLocks noGrp="1"/>
          </p:cNvSpPr>
          <p:nvPr>
            <p:ph type="sldNum" sz="quarter" idx="12"/>
          </p:nvPr>
        </p:nvSpPr>
        <p:spPr/>
        <p:txBody>
          <a:bodyPr/>
          <a:lstStyle/>
          <a:p>
            <a:fld id="{1A1BF204-70B4-4E71-8602-725766B38C69}" type="slidenum">
              <a:rPr lang="es-ES" smtClean="0"/>
              <a:t>‹Nº›</a:t>
            </a:fld>
            <a:endParaRPr lang="es-ES"/>
          </a:p>
        </p:txBody>
      </p:sp>
    </p:spTree>
    <p:extLst>
      <p:ext uri="{BB962C8B-B14F-4D97-AF65-F5344CB8AC3E}">
        <p14:creationId xmlns:p14="http://schemas.microsoft.com/office/powerpoint/2010/main" val="420480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CF679BD-2409-4467-BB69-F08D36BFE9E2}"/>
              </a:ext>
            </a:extLst>
          </p:cNvPr>
          <p:cNvSpPr>
            <a:spLocks noGrp="1"/>
          </p:cNvSpPr>
          <p:nvPr>
            <p:ph type="dt" sz="half" idx="10"/>
          </p:nvPr>
        </p:nvSpPr>
        <p:spPr/>
        <p:txBody>
          <a:bodyPr/>
          <a:lstStyle/>
          <a:p>
            <a:fld id="{30F7A719-02B8-466F-BA9E-5DB9F2787E80}" type="datetimeFigureOut">
              <a:rPr lang="es-ES" smtClean="0"/>
              <a:t>03/06/2026</a:t>
            </a:fld>
            <a:endParaRPr lang="es-ES"/>
          </a:p>
        </p:txBody>
      </p:sp>
      <p:sp>
        <p:nvSpPr>
          <p:cNvPr id="3" name="Marcador de pie de página 2">
            <a:extLst>
              <a:ext uri="{FF2B5EF4-FFF2-40B4-BE49-F238E27FC236}">
                <a16:creationId xmlns:a16="http://schemas.microsoft.com/office/drawing/2014/main" id="{64E49880-C2F2-4831-A3A9-CDCBE05683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937B468-D8C4-49D3-8DF6-20DE2BA7199C}"/>
              </a:ext>
            </a:extLst>
          </p:cNvPr>
          <p:cNvSpPr>
            <a:spLocks noGrp="1"/>
          </p:cNvSpPr>
          <p:nvPr>
            <p:ph type="sldNum" sz="quarter" idx="12"/>
          </p:nvPr>
        </p:nvSpPr>
        <p:spPr/>
        <p:txBody>
          <a:bodyPr/>
          <a:lstStyle/>
          <a:p>
            <a:fld id="{1A1BF204-70B4-4E71-8602-725766B38C69}" type="slidenum">
              <a:rPr lang="es-ES" smtClean="0"/>
              <a:t>‹Nº›</a:t>
            </a:fld>
            <a:endParaRPr lang="es-ES"/>
          </a:p>
        </p:txBody>
      </p:sp>
    </p:spTree>
    <p:extLst>
      <p:ext uri="{BB962C8B-B14F-4D97-AF65-F5344CB8AC3E}">
        <p14:creationId xmlns:p14="http://schemas.microsoft.com/office/powerpoint/2010/main" val="82612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60126A-241D-4431-ACF2-D9633B527F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2FA3510-385C-4D89-82BC-F3FBE2D72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04CF386-46E1-41D0-8540-49306909F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E54716-A2C4-4039-BAC3-CF446D2164BF}"/>
              </a:ext>
            </a:extLst>
          </p:cNvPr>
          <p:cNvSpPr>
            <a:spLocks noGrp="1"/>
          </p:cNvSpPr>
          <p:nvPr>
            <p:ph type="dt" sz="half" idx="10"/>
          </p:nvPr>
        </p:nvSpPr>
        <p:spPr/>
        <p:txBody>
          <a:bodyPr/>
          <a:lstStyle/>
          <a:p>
            <a:fld id="{30F7A719-02B8-466F-BA9E-5DB9F2787E80}" type="datetimeFigureOut">
              <a:rPr lang="es-ES" smtClean="0"/>
              <a:t>03/06/2026</a:t>
            </a:fld>
            <a:endParaRPr lang="es-ES"/>
          </a:p>
        </p:txBody>
      </p:sp>
      <p:sp>
        <p:nvSpPr>
          <p:cNvPr id="6" name="Marcador de pie de página 5">
            <a:extLst>
              <a:ext uri="{FF2B5EF4-FFF2-40B4-BE49-F238E27FC236}">
                <a16:creationId xmlns:a16="http://schemas.microsoft.com/office/drawing/2014/main" id="{4A272A67-B049-4640-B117-379248AA4FB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094478F-80A8-47F3-B3A0-E1439FB1C2FA}"/>
              </a:ext>
            </a:extLst>
          </p:cNvPr>
          <p:cNvSpPr>
            <a:spLocks noGrp="1"/>
          </p:cNvSpPr>
          <p:nvPr>
            <p:ph type="sldNum" sz="quarter" idx="12"/>
          </p:nvPr>
        </p:nvSpPr>
        <p:spPr/>
        <p:txBody>
          <a:bodyPr/>
          <a:lstStyle/>
          <a:p>
            <a:fld id="{1A1BF204-70B4-4E71-8602-725766B38C69}" type="slidenum">
              <a:rPr lang="es-ES" smtClean="0"/>
              <a:t>‹Nº›</a:t>
            </a:fld>
            <a:endParaRPr lang="es-ES"/>
          </a:p>
        </p:txBody>
      </p:sp>
    </p:spTree>
    <p:extLst>
      <p:ext uri="{BB962C8B-B14F-4D97-AF65-F5344CB8AC3E}">
        <p14:creationId xmlns:p14="http://schemas.microsoft.com/office/powerpoint/2010/main" val="348006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93086-5673-4B55-AE1C-938D86E1C0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D3DDDDB-5E1C-4EBB-9920-0FC6CFF84D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343E23B-2DC3-466C-B1CB-7C556228F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3EF3FF-5019-4063-91FA-4B50CCD8045A}"/>
              </a:ext>
            </a:extLst>
          </p:cNvPr>
          <p:cNvSpPr>
            <a:spLocks noGrp="1"/>
          </p:cNvSpPr>
          <p:nvPr>
            <p:ph type="dt" sz="half" idx="10"/>
          </p:nvPr>
        </p:nvSpPr>
        <p:spPr/>
        <p:txBody>
          <a:bodyPr/>
          <a:lstStyle/>
          <a:p>
            <a:fld id="{30F7A719-02B8-466F-BA9E-5DB9F2787E80}" type="datetimeFigureOut">
              <a:rPr lang="es-ES" smtClean="0"/>
              <a:t>03/06/2026</a:t>
            </a:fld>
            <a:endParaRPr lang="es-ES"/>
          </a:p>
        </p:txBody>
      </p:sp>
      <p:sp>
        <p:nvSpPr>
          <p:cNvPr id="6" name="Marcador de pie de página 5">
            <a:extLst>
              <a:ext uri="{FF2B5EF4-FFF2-40B4-BE49-F238E27FC236}">
                <a16:creationId xmlns:a16="http://schemas.microsoft.com/office/drawing/2014/main" id="{F0DA3DBB-74BD-47DD-9769-03FDB60A02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2FA4B-8314-4A12-8EC2-58860E4B359A}"/>
              </a:ext>
            </a:extLst>
          </p:cNvPr>
          <p:cNvSpPr>
            <a:spLocks noGrp="1"/>
          </p:cNvSpPr>
          <p:nvPr>
            <p:ph type="sldNum" sz="quarter" idx="12"/>
          </p:nvPr>
        </p:nvSpPr>
        <p:spPr/>
        <p:txBody>
          <a:bodyPr/>
          <a:lstStyle/>
          <a:p>
            <a:fld id="{1A1BF204-70B4-4E71-8602-725766B38C69}" type="slidenum">
              <a:rPr lang="es-ES" smtClean="0"/>
              <a:t>‹Nº›</a:t>
            </a:fld>
            <a:endParaRPr lang="es-ES"/>
          </a:p>
        </p:txBody>
      </p:sp>
    </p:spTree>
    <p:extLst>
      <p:ext uri="{BB962C8B-B14F-4D97-AF65-F5344CB8AC3E}">
        <p14:creationId xmlns:p14="http://schemas.microsoft.com/office/powerpoint/2010/main" val="77962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5269D97-3E51-4D40-B068-B5FEA5348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C56D0CF-6B60-4815-9AB9-1E291A60E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486ED8-06ED-4B84-8BED-0F0568B44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A719-02B8-466F-BA9E-5DB9F2787E80}" type="datetimeFigureOut">
              <a:rPr lang="es-ES" smtClean="0"/>
              <a:t>03/06/2026</a:t>
            </a:fld>
            <a:endParaRPr lang="es-ES"/>
          </a:p>
        </p:txBody>
      </p:sp>
      <p:sp>
        <p:nvSpPr>
          <p:cNvPr id="5" name="Marcador de pie de página 4">
            <a:extLst>
              <a:ext uri="{FF2B5EF4-FFF2-40B4-BE49-F238E27FC236}">
                <a16:creationId xmlns:a16="http://schemas.microsoft.com/office/drawing/2014/main" id="{211BC678-F25C-45FD-BC9E-158D21025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3507431-DF52-4BB3-B474-B8B2EE49D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BF204-70B4-4E71-8602-725766B38C69}" type="slidenum">
              <a:rPr lang="es-ES" smtClean="0"/>
              <a:t>‹Nº›</a:t>
            </a:fld>
            <a:endParaRPr lang="es-ES"/>
          </a:p>
        </p:txBody>
      </p:sp>
    </p:spTree>
    <p:extLst>
      <p:ext uri="{BB962C8B-B14F-4D97-AF65-F5344CB8AC3E}">
        <p14:creationId xmlns:p14="http://schemas.microsoft.com/office/powerpoint/2010/main" val="2583407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martin.casado@educacion.gob.es" TargetMode="External"/><Relationship Id="rId5" Type="http://schemas.openxmlformats.org/officeDocument/2006/relationships/hyperlink" Target="mailto:camila.tuduri@educacion.gob.es" TargetMode="Externa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D8043-2E14-1173-D9BD-99A5261780D9}"/>
              </a:ext>
            </a:extLst>
          </p:cNvPr>
          <p:cNvSpPr>
            <a:spLocks noGrp="1"/>
          </p:cNvSpPr>
          <p:nvPr>
            <p:ph type="ctrTitle"/>
          </p:nvPr>
        </p:nvSpPr>
        <p:spPr/>
        <p:txBody>
          <a:bodyPr/>
          <a:lstStyle/>
          <a:p>
            <a:br>
              <a:rPr lang="es-ES" dirty="0"/>
            </a:br>
            <a:endParaRPr lang="es-ES" dirty="0"/>
          </a:p>
        </p:txBody>
      </p:sp>
      <p:sp>
        <p:nvSpPr>
          <p:cNvPr id="3" name="Subtítulo 2">
            <a:extLst>
              <a:ext uri="{FF2B5EF4-FFF2-40B4-BE49-F238E27FC236}">
                <a16:creationId xmlns:a16="http://schemas.microsoft.com/office/drawing/2014/main" id="{A3E0E24A-C4A8-A118-358B-A0B320C5CACA}"/>
              </a:ext>
            </a:extLst>
          </p:cNvPr>
          <p:cNvSpPr>
            <a:spLocks noGrp="1"/>
          </p:cNvSpPr>
          <p:nvPr>
            <p:ph type="subTitle" idx="1"/>
          </p:nvPr>
        </p:nvSpPr>
        <p:spPr>
          <a:xfrm>
            <a:off x="275503" y="5593403"/>
            <a:ext cx="3690026" cy="1028773"/>
          </a:xfrm>
        </p:spPr>
        <p:txBody>
          <a:bodyPr>
            <a:normAutofit lnSpcReduction="10000"/>
          </a:bodyPr>
          <a:lstStyle/>
          <a:p>
            <a:pPr algn="l"/>
            <a:r>
              <a:rPr lang="en-US" sz="1800" dirty="0"/>
              <a:t>SICI WORKSHOP</a:t>
            </a:r>
          </a:p>
          <a:p>
            <a:pPr algn="l"/>
            <a:r>
              <a:rPr lang="en-US" sz="1800" dirty="0"/>
              <a:t>Plovdiv, Bulgaria</a:t>
            </a:r>
          </a:p>
          <a:p>
            <a:pPr algn="l"/>
            <a:r>
              <a:rPr lang="en-US" sz="1800" dirty="0"/>
              <a:t>11 June 2026</a:t>
            </a:r>
            <a:endParaRPr lang="es-ES" sz="1800" dirty="0"/>
          </a:p>
        </p:txBody>
      </p:sp>
      <p:pic>
        <p:nvPicPr>
          <p:cNvPr id="4" name="Imagen 3">
            <a:extLst>
              <a:ext uri="{FF2B5EF4-FFF2-40B4-BE49-F238E27FC236}">
                <a16:creationId xmlns:a16="http://schemas.microsoft.com/office/drawing/2014/main" id="{BC7F4105-89A7-3176-4279-A4D2F24C1BD8}"/>
              </a:ext>
            </a:extLst>
          </p:cNvPr>
          <p:cNvPicPr>
            <a:picLocks noChangeAspect="1"/>
          </p:cNvPicPr>
          <p:nvPr/>
        </p:nvPicPr>
        <p:blipFill rotWithShape="1">
          <a:blip r:embed="rId2"/>
          <a:srcRect b="10447"/>
          <a:stretch/>
        </p:blipFill>
        <p:spPr>
          <a:xfrm>
            <a:off x="275503" y="329710"/>
            <a:ext cx="4084431" cy="1124751"/>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pic>
        <p:nvPicPr>
          <p:cNvPr id="6" name="Imagen 5">
            <a:extLst>
              <a:ext uri="{FF2B5EF4-FFF2-40B4-BE49-F238E27FC236}">
                <a16:creationId xmlns:a16="http://schemas.microsoft.com/office/drawing/2014/main" id="{A1FB0A12-8CF1-4641-BEC4-DB2BAB8CA2B8}"/>
              </a:ext>
            </a:extLst>
          </p:cNvPr>
          <p:cNvPicPr>
            <a:picLocks noChangeAspect="1"/>
          </p:cNvPicPr>
          <p:nvPr/>
        </p:nvPicPr>
        <p:blipFill>
          <a:blip r:embed="rId3"/>
          <a:stretch>
            <a:fillRect/>
          </a:stretch>
        </p:blipFill>
        <p:spPr>
          <a:xfrm>
            <a:off x="4675167" y="448873"/>
            <a:ext cx="2451370" cy="875489"/>
          </a:xfrm>
          <a:prstGeom prst="rect">
            <a:avLst/>
          </a:prstGeom>
        </p:spPr>
      </p:pic>
      <p:pic>
        <p:nvPicPr>
          <p:cNvPr id="8" name="Imagen 7">
            <a:extLst>
              <a:ext uri="{FF2B5EF4-FFF2-40B4-BE49-F238E27FC236}">
                <a16:creationId xmlns:a16="http://schemas.microsoft.com/office/drawing/2014/main" id="{A4CC07E3-BAAB-955E-2454-2620D009C75E}"/>
              </a:ext>
            </a:extLst>
          </p:cNvPr>
          <p:cNvPicPr>
            <a:picLocks noChangeAspect="1"/>
          </p:cNvPicPr>
          <p:nvPr/>
        </p:nvPicPr>
        <p:blipFill>
          <a:blip r:embed="rId4"/>
          <a:stretch>
            <a:fillRect/>
          </a:stretch>
        </p:blipFill>
        <p:spPr>
          <a:xfrm>
            <a:off x="7441770" y="329710"/>
            <a:ext cx="4455265" cy="1113816"/>
          </a:xfrm>
          <a:prstGeom prst="rect">
            <a:avLst/>
          </a:prstGeom>
        </p:spPr>
      </p:pic>
      <p:sp>
        <p:nvSpPr>
          <p:cNvPr id="10" name="CuadroTexto 9">
            <a:extLst>
              <a:ext uri="{FF2B5EF4-FFF2-40B4-BE49-F238E27FC236}">
                <a16:creationId xmlns:a16="http://schemas.microsoft.com/office/drawing/2014/main" id="{D96031FA-0D0D-61F8-9D88-0D3144E588FC}"/>
              </a:ext>
            </a:extLst>
          </p:cNvPr>
          <p:cNvSpPr txBox="1"/>
          <p:nvPr/>
        </p:nvSpPr>
        <p:spPr>
          <a:xfrm>
            <a:off x="3463040" y="5784623"/>
            <a:ext cx="8433995" cy="646331"/>
          </a:xfrm>
          <a:prstGeom prst="rect">
            <a:avLst/>
          </a:prstGeom>
          <a:noFill/>
        </p:spPr>
        <p:txBody>
          <a:bodyPr wrap="square">
            <a:spAutoFit/>
          </a:bodyPr>
          <a:lstStyle/>
          <a:p>
            <a:pPr algn="r"/>
            <a:r>
              <a:rPr lang="en-US" sz="1800" b="0" i="0" u="none" strike="noStrike" baseline="0" dirty="0">
                <a:solidFill>
                  <a:srgbClr val="000000"/>
                </a:solidFill>
              </a:rPr>
              <a:t>Camila Tudurí Vila, </a:t>
            </a:r>
            <a:r>
              <a:rPr lang="en-US" sz="1800" b="0" i="1" u="none" strike="noStrike" baseline="0" dirty="0">
                <a:solidFill>
                  <a:srgbClr val="000000"/>
                </a:solidFill>
              </a:rPr>
              <a:t>Deputy Director of the Central Inspectorate of Education in Spain</a:t>
            </a:r>
          </a:p>
          <a:p>
            <a:pPr algn="r"/>
            <a:r>
              <a:rPr lang="en-US" sz="1800" b="0" i="0" u="none" strike="noStrike" baseline="0" dirty="0">
                <a:solidFill>
                  <a:srgbClr val="000000"/>
                </a:solidFill>
              </a:rPr>
              <a:t>Martin Casado, </a:t>
            </a:r>
            <a:r>
              <a:rPr lang="en-US" sz="1800" b="0" i="1" u="none" strike="noStrike" baseline="0" dirty="0">
                <a:solidFill>
                  <a:srgbClr val="000000"/>
                </a:solidFill>
              </a:rPr>
              <a:t>Central Inspectorate of Education in Spain</a:t>
            </a:r>
          </a:p>
        </p:txBody>
      </p:sp>
      <p:sp>
        <p:nvSpPr>
          <p:cNvPr id="13" name="CuadroTexto 12">
            <a:extLst>
              <a:ext uri="{FF2B5EF4-FFF2-40B4-BE49-F238E27FC236}">
                <a16:creationId xmlns:a16="http://schemas.microsoft.com/office/drawing/2014/main" id="{7E8CABEE-C15E-E942-BCA4-4C2034ABC28D}"/>
              </a:ext>
            </a:extLst>
          </p:cNvPr>
          <p:cNvSpPr txBox="1"/>
          <p:nvPr/>
        </p:nvSpPr>
        <p:spPr>
          <a:xfrm>
            <a:off x="457200" y="1997852"/>
            <a:ext cx="1130354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0AD47">
                    <a:lumMod val="75000"/>
                  </a:srgbClr>
                </a:solidFill>
                <a:effectLst/>
                <a:uLnTx/>
                <a:uFillTx/>
                <a:latin typeface="Arial Narrow" panose="020B0606020202030204" pitchFamily="34" charset="0"/>
                <a:ea typeface="+mn-ea"/>
                <a:cs typeface="+mn-cs"/>
              </a:rPr>
              <a:t>An Educational Inspection for five (or six) continents</a:t>
            </a:r>
            <a:endParaRPr kumimoji="0" lang="es-ES" sz="4400" b="0" i="0" u="none" strike="noStrike" kern="1200" cap="none" spc="0" normalizeH="0" baseline="0" noProof="0" dirty="0">
              <a:ln>
                <a:noFill/>
              </a:ln>
              <a:solidFill>
                <a:srgbClr val="70AD47">
                  <a:lumMod val="75000"/>
                </a:srgbClr>
              </a:solidFill>
              <a:effectLst/>
              <a:uLnTx/>
              <a:uFillTx/>
              <a:latin typeface="Arial Narrow" panose="020B0606020202030204" pitchFamily="34" charset="0"/>
              <a:ea typeface="+mn-ea"/>
              <a:cs typeface="+mn-cs"/>
            </a:endParaRPr>
          </a:p>
        </p:txBody>
      </p:sp>
      <p:grpSp>
        <p:nvGrpSpPr>
          <p:cNvPr id="16" name="Grupo 15">
            <a:extLst>
              <a:ext uri="{FF2B5EF4-FFF2-40B4-BE49-F238E27FC236}">
                <a16:creationId xmlns:a16="http://schemas.microsoft.com/office/drawing/2014/main" id="{3A3539FC-8A79-D9FF-529E-2D541A8673B5}"/>
              </a:ext>
            </a:extLst>
          </p:cNvPr>
          <p:cNvGrpSpPr/>
          <p:nvPr/>
        </p:nvGrpSpPr>
        <p:grpSpPr>
          <a:xfrm>
            <a:off x="3134924" y="2799205"/>
            <a:ext cx="5531856" cy="2768495"/>
            <a:chOff x="3134924" y="2799205"/>
            <a:chExt cx="5531856" cy="2768495"/>
          </a:xfrm>
        </p:grpSpPr>
        <p:pic>
          <p:nvPicPr>
            <p:cNvPr id="1028" name="Picture 4" descr="Mapa Mundial, Cinco Continentes Stock de ilustración - Ilustración de azul,  insignia: 38719517">
              <a:extLst>
                <a:ext uri="{FF2B5EF4-FFF2-40B4-BE49-F238E27FC236}">
                  <a16:creationId xmlns:a16="http://schemas.microsoft.com/office/drawing/2014/main" id="{6DD03502-4EBE-6B8C-1B03-39C36240D9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21" t="13723" r="8596" b="15892"/>
            <a:stretch>
              <a:fillRect/>
            </a:stretch>
          </p:blipFill>
          <p:spPr bwMode="auto">
            <a:xfrm>
              <a:off x="3134924" y="2799205"/>
              <a:ext cx="5531856" cy="276849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02E18257-8ECA-3A8E-4DEB-8531D7B2E530}"/>
                </a:ext>
              </a:extLst>
            </p:cNvPr>
            <p:cNvSpPr txBox="1"/>
            <p:nvPr/>
          </p:nvSpPr>
          <p:spPr>
            <a:xfrm>
              <a:off x="5686623" y="5270896"/>
              <a:ext cx="1852313" cy="261610"/>
            </a:xfrm>
            <a:prstGeom prst="rect">
              <a:avLst/>
            </a:prstGeom>
            <a:noFill/>
          </p:spPr>
          <p:txBody>
            <a:bodyPr wrap="square">
              <a:spAutoFit/>
            </a:bodyPr>
            <a:lstStyle/>
            <a:p>
              <a:r>
                <a:rPr lang="es-ES" sz="1100" dirty="0"/>
                <a:t>https://es.dreamstime.com/</a:t>
              </a:r>
            </a:p>
          </p:txBody>
        </p:sp>
      </p:grpSp>
    </p:spTree>
    <p:extLst>
      <p:ext uri="{BB962C8B-B14F-4D97-AF65-F5344CB8AC3E}">
        <p14:creationId xmlns:p14="http://schemas.microsoft.com/office/powerpoint/2010/main" val="106094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lans are nothing; planning is everything. - Dwight D. Eisenhower">
            <a:extLst>
              <a:ext uri="{FF2B5EF4-FFF2-40B4-BE49-F238E27FC236}">
                <a16:creationId xmlns:a16="http://schemas.microsoft.com/office/drawing/2014/main" id="{22B9153B-22DC-730D-B930-8006ED56D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32" y="213123"/>
            <a:ext cx="11306936" cy="593614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C621987-CA12-6332-14EF-E9D20852963B}"/>
              </a:ext>
            </a:extLst>
          </p:cNvPr>
          <p:cNvSpPr txBox="1"/>
          <p:nvPr/>
        </p:nvSpPr>
        <p:spPr>
          <a:xfrm>
            <a:off x="4468091" y="6270803"/>
            <a:ext cx="3255818" cy="374074"/>
          </a:xfrm>
          <a:prstGeom prst="rect">
            <a:avLst/>
          </a:prstGeom>
          <a:noFill/>
        </p:spPr>
        <p:txBody>
          <a:bodyPr wrap="square">
            <a:spAutoFit/>
          </a:bodyPr>
          <a:lstStyle/>
          <a:p>
            <a:r>
              <a:rPr lang="es-ES" dirty="0"/>
              <a:t>https://www.brainyquote.com/</a:t>
            </a:r>
          </a:p>
        </p:txBody>
      </p:sp>
      <p:sp>
        <p:nvSpPr>
          <p:cNvPr id="2" name="Bocadillo: ovalado 1">
            <a:extLst>
              <a:ext uri="{FF2B5EF4-FFF2-40B4-BE49-F238E27FC236}">
                <a16:creationId xmlns:a16="http://schemas.microsoft.com/office/drawing/2014/main" id="{C4B79F9B-BB9B-4C05-87BD-1D66678C20AA}"/>
              </a:ext>
            </a:extLst>
          </p:cNvPr>
          <p:cNvSpPr/>
          <p:nvPr/>
        </p:nvSpPr>
        <p:spPr>
          <a:xfrm>
            <a:off x="1013743" y="503074"/>
            <a:ext cx="1322598" cy="883228"/>
          </a:xfrm>
          <a:prstGeom prst="wedgeEllipse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4000" dirty="0"/>
              <a:t>6</a:t>
            </a:r>
          </a:p>
        </p:txBody>
      </p:sp>
    </p:spTree>
    <p:extLst>
      <p:ext uri="{BB962C8B-B14F-4D97-AF65-F5344CB8AC3E}">
        <p14:creationId xmlns:p14="http://schemas.microsoft.com/office/powerpoint/2010/main" val="311332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C42C771-D670-157B-4CDD-664461D83AEA}"/>
              </a:ext>
            </a:extLst>
          </p:cNvPr>
          <p:cNvGraphicFramePr/>
          <p:nvPr>
            <p:extLst>
              <p:ext uri="{D42A27DB-BD31-4B8C-83A1-F6EECF244321}">
                <p14:modId xmlns:p14="http://schemas.microsoft.com/office/powerpoint/2010/main" val="444135353"/>
              </p:ext>
            </p:extLst>
          </p:nvPr>
        </p:nvGraphicFramePr>
        <p:xfrm>
          <a:off x="360307" y="1612802"/>
          <a:ext cx="10861217" cy="5082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Bocadillo: ovalado 1">
            <a:extLst>
              <a:ext uri="{FF2B5EF4-FFF2-40B4-BE49-F238E27FC236}">
                <a16:creationId xmlns:a16="http://schemas.microsoft.com/office/drawing/2014/main" id="{31A288E2-1737-1E43-1D0C-70E81C81A2AC}"/>
              </a:ext>
            </a:extLst>
          </p:cNvPr>
          <p:cNvSpPr/>
          <p:nvPr/>
        </p:nvSpPr>
        <p:spPr>
          <a:xfrm>
            <a:off x="5230165" y="427637"/>
            <a:ext cx="1322598" cy="883228"/>
          </a:xfrm>
          <a:prstGeom prst="wedgeEllipse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4000" dirty="0"/>
              <a:t>7</a:t>
            </a:r>
          </a:p>
        </p:txBody>
      </p:sp>
    </p:spTree>
    <p:extLst>
      <p:ext uri="{BB962C8B-B14F-4D97-AF65-F5344CB8AC3E}">
        <p14:creationId xmlns:p14="http://schemas.microsoft.com/office/powerpoint/2010/main" val="350665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2B777AF6-113F-C4D4-06CC-A8EB44BE514D}"/>
              </a:ext>
            </a:extLst>
          </p:cNvPr>
          <p:cNvSpPr txBox="1"/>
          <p:nvPr/>
        </p:nvSpPr>
        <p:spPr>
          <a:xfrm>
            <a:off x="3046997" y="3244334"/>
            <a:ext cx="6093994" cy="369332"/>
          </a:xfrm>
          <a:prstGeom prst="rect">
            <a:avLst/>
          </a:prstGeom>
          <a:noFill/>
        </p:spPr>
        <p:txBody>
          <a:bodyPr wrap="square">
            <a:spAutoFit/>
          </a:bodyPr>
          <a:lstStyle/>
          <a:p>
            <a:r>
              <a:rPr lang="es-ES" dirty="0"/>
              <a:t> </a:t>
            </a:r>
          </a:p>
        </p:txBody>
      </p:sp>
      <p:pic>
        <p:nvPicPr>
          <p:cNvPr id="9" name="Imagen 8">
            <a:extLst>
              <a:ext uri="{FF2B5EF4-FFF2-40B4-BE49-F238E27FC236}">
                <a16:creationId xmlns:a16="http://schemas.microsoft.com/office/drawing/2014/main" id="{81B0287E-6FDC-D309-F9CB-2D6EEB5E7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60" y="99548"/>
            <a:ext cx="11860280" cy="6658904"/>
          </a:xfrm>
          <a:prstGeom prst="rect">
            <a:avLst/>
          </a:prstGeom>
        </p:spPr>
      </p:pic>
    </p:spTree>
    <p:extLst>
      <p:ext uri="{BB962C8B-B14F-4D97-AF65-F5344CB8AC3E}">
        <p14:creationId xmlns:p14="http://schemas.microsoft.com/office/powerpoint/2010/main" val="277453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DBB1E-5997-733D-ECC0-A1081664A91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9490ED3-FC6E-D1F5-2D8D-5F0CDA922AC0}"/>
              </a:ext>
            </a:extLst>
          </p:cNvPr>
          <p:cNvSpPr>
            <a:spLocks noGrp="1"/>
          </p:cNvSpPr>
          <p:nvPr>
            <p:ph type="ctrTitle"/>
          </p:nvPr>
        </p:nvSpPr>
        <p:spPr/>
        <p:txBody>
          <a:bodyPr/>
          <a:lstStyle/>
          <a:p>
            <a:br>
              <a:rPr lang="es-ES" dirty="0"/>
            </a:br>
            <a:endParaRPr lang="es-ES" dirty="0"/>
          </a:p>
        </p:txBody>
      </p:sp>
      <p:sp>
        <p:nvSpPr>
          <p:cNvPr id="3" name="Subtítulo 2">
            <a:extLst>
              <a:ext uri="{FF2B5EF4-FFF2-40B4-BE49-F238E27FC236}">
                <a16:creationId xmlns:a16="http://schemas.microsoft.com/office/drawing/2014/main" id="{2255A824-EBFB-5E27-4413-791BB425036F}"/>
              </a:ext>
            </a:extLst>
          </p:cNvPr>
          <p:cNvSpPr>
            <a:spLocks noGrp="1"/>
          </p:cNvSpPr>
          <p:nvPr>
            <p:ph type="subTitle" idx="1"/>
          </p:nvPr>
        </p:nvSpPr>
        <p:spPr>
          <a:xfrm>
            <a:off x="275503" y="5593403"/>
            <a:ext cx="3690026" cy="1028773"/>
          </a:xfrm>
        </p:spPr>
        <p:txBody>
          <a:bodyPr>
            <a:normAutofit lnSpcReduction="10000"/>
          </a:bodyPr>
          <a:lstStyle/>
          <a:p>
            <a:pPr algn="l"/>
            <a:r>
              <a:rPr lang="en-US" sz="1800" dirty="0"/>
              <a:t>SICI WORKSHOP</a:t>
            </a:r>
          </a:p>
          <a:p>
            <a:pPr algn="l"/>
            <a:r>
              <a:rPr lang="en-US" sz="1800" dirty="0"/>
              <a:t>Plovdiv, Bulgaria</a:t>
            </a:r>
          </a:p>
          <a:p>
            <a:pPr algn="l"/>
            <a:r>
              <a:rPr lang="en-US" sz="1800" dirty="0"/>
              <a:t>11 June 2026</a:t>
            </a:r>
            <a:endParaRPr lang="es-ES" sz="1800" dirty="0"/>
          </a:p>
        </p:txBody>
      </p:sp>
      <p:pic>
        <p:nvPicPr>
          <p:cNvPr id="4" name="Imagen 3">
            <a:extLst>
              <a:ext uri="{FF2B5EF4-FFF2-40B4-BE49-F238E27FC236}">
                <a16:creationId xmlns:a16="http://schemas.microsoft.com/office/drawing/2014/main" id="{23F6AA40-F3F0-9238-5A1D-65B3D2538F9B}"/>
              </a:ext>
            </a:extLst>
          </p:cNvPr>
          <p:cNvPicPr>
            <a:picLocks noChangeAspect="1"/>
          </p:cNvPicPr>
          <p:nvPr/>
        </p:nvPicPr>
        <p:blipFill rotWithShape="1">
          <a:blip r:embed="rId2"/>
          <a:srcRect b="10447"/>
          <a:stretch/>
        </p:blipFill>
        <p:spPr>
          <a:xfrm>
            <a:off x="275503" y="329710"/>
            <a:ext cx="4084431" cy="1124751"/>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pic>
        <p:nvPicPr>
          <p:cNvPr id="6" name="Imagen 5">
            <a:extLst>
              <a:ext uri="{FF2B5EF4-FFF2-40B4-BE49-F238E27FC236}">
                <a16:creationId xmlns:a16="http://schemas.microsoft.com/office/drawing/2014/main" id="{C265AB99-D4B0-CE60-85AF-C64FFCC95DF6}"/>
              </a:ext>
            </a:extLst>
          </p:cNvPr>
          <p:cNvPicPr>
            <a:picLocks noChangeAspect="1"/>
          </p:cNvPicPr>
          <p:nvPr/>
        </p:nvPicPr>
        <p:blipFill>
          <a:blip r:embed="rId3"/>
          <a:stretch>
            <a:fillRect/>
          </a:stretch>
        </p:blipFill>
        <p:spPr>
          <a:xfrm>
            <a:off x="4675167" y="448873"/>
            <a:ext cx="2451370" cy="875489"/>
          </a:xfrm>
          <a:prstGeom prst="rect">
            <a:avLst/>
          </a:prstGeom>
        </p:spPr>
      </p:pic>
      <p:pic>
        <p:nvPicPr>
          <p:cNvPr id="8" name="Imagen 7">
            <a:extLst>
              <a:ext uri="{FF2B5EF4-FFF2-40B4-BE49-F238E27FC236}">
                <a16:creationId xmlns:a16="http://schemas.microsoft.com/office/drawing/2014/main" id="{2CAD6990-0E29-C72E-C374-CADD80D006FD}"/>
              </a:ext>
            </a:extLst>
          </p:cNvPr>
          <p:cNvPicPr>
            <a:picLocks noChangeAspect="1"/>
          </p:cNvPicPr>
          <p:nvPr/>
        </p:nvPicPr>
        <p:blipFill>
          <a:blip r:embed="rId4"/>
          <a:stretch>
            <a:fillRect/>
          </a:stretch>
        </p:blipFill>
        <p:spPr>
          <a:xfrm>
            <a:off x="7441770" y="329710"/>
            <a:ext cx="4455265" cy="1113816"/>
          </a:xfrm>
          <a:prstGeom prst="rect">
            <a:avLst/>
          </a:prstGeom>
        </p:spPr>
      </p:pic>
      <p:sp>
        <p:nvSpPr>
          <p:cNvPr id="10" name="CuadroTexto 9">
            <a:extLst>
              <a:ext uri="{FF2B5EF4-FFF2-40B4-BE49-F238E27FC236}">
                <a16:creationId xmlns:a16="http://schemas.microsoft.com/office/drawing/2014/main" id="{6CA12A0E-40A4-B797-AA09-55F0781176F1}"/>
              </a:ext>
            </a:extLst>
          </p:cNvPr>
          <p:cNvSpPr txBox="1"/>
          <p:nvPr/>
        </p:nvSpPr>
        <p:spPr>
          <a:xfrm>
            <a:off x="3463040" y="5784623"/>
            <a:ext cx="8433995" cy="646331"/>
          </a:xfrm>
          <a:prstGeom prst="rect">
            <a:avLst/>
          </a:prstGeom>
          <a:noFill/>
        </p:spPr>
        <p:txBody>
          <a:bodyPr wrap="square">
            <a:spAutoFit/>
          </a:bodyPr>
          <a:lstStyle/>
          <a:p>
            <a:pPr algn="r"/>
            <a:r>
              <a:rPr lang="en-US" sz="1800" b="0" i="0" u="none" strike="noStrike" baseline="0" dirty="0">
                <a:solidFill>
                  <a:srgbClr val="000000"/>
                </a:solidFill>
              </a:rPr>
              <a:t>Camila Tudurí Vila, </a:t>
            </a:r>
            <a:r>
              <a:rPr lang="en-US" sz="1800" b="0" i="1" u="none" strike="noStrike" baseline="0" dirty="0">
                <a:solidFill>
                  <a:srgbClr val="000000"/>
                </a:solidFill>
                <a:hlinkClick r:id="rId5"/>
              </a:rPr>
              <a:t>camila.tuduri@educacion.gob.es</a:t>
            </a:r>
            <a:r>
              <a:rPr lang="en-US" sz="1800" b="0" i="1" u="none" strike="noStrike" baseline="0" dirty="0">
                <a:solidFill>
                  <a:srgbClr val="000000"/>
                </a:solidFill>
              </a:rPr>
              <a:t> </a:t>
            </a:r>
          </a:p>
          <a:p>
            <a:pPr algn="r"/>
            <a:r>
              <a:rPr lang="en-US" sz="1800" b="0" i="0" u="none" strike="noStrike" baseline="0" dirty="0">
                <a:solidFill>
                  <a:srgbClr val="000000"/>
                </a:solidFill>
              </a:rPr>
              <a:t>Martin Casado, </a:t>
            </a:r>
            <a:r>
              <a:rPr lang="en-US" sz="1800" b="0" i="1" u="none" strike="noStrike" baseline="0" dirty="0">
                <a:solidFill>
                  <a:srgbClr val="000000"/>
                </a:solidFill>
                <a:hlinkClick r:id="rId6"/>
              </a:rPr>
              <a:t>martin.</a:t>
            </a:r>
            <a:r>
              <a:rPr lang="en-US" i="1" dirty="0">
                <a:solidFill>
                  <a:srgbClr val="000000"/>
                </a:solidFill>
                <a:hlinkClick r:id="rId6"/>
              </a:rPr>
              <a:t>c</a:t>
            </a:r>
            <a:r>
              <a:rPr lang="en-US" sz="1800" b="0" i="1" u="none" strike="noStrike" baseline="0" dirty="0">
                <a:solidFill>
                  <a:srgbClr val="000000"/>
                </a:solidFill>
                <a:hlinkClick r:id="rId6"/>
              </a:rPr>
              <a:t>asado@educacion.gob</a:t>
            </a:r>
            <a:r>
              <a:rPr lang="en-US" sz="1800" b="0" i="1" u="none" strike="noStrike" baseline="0">
                <a:solidFill>
                  <a:srgbClr val="000000"/>
                </a:solidFill>
                <a:hlinkClick r:id="rId6"/>
              </a:rPr>
              <a:t>.es</a:t>
            </a:r>
            <a:r>
              <a:rPr lang="en-US" sz="1800" b="0" i="1" u="none" strike="noStrike" baseline="0" dirty="0">
                <a:solidFill>
                  <a:srgbClr val="000000"/>
                </a:solidFill>
              </a:rPr>
              <a:t> </a:t>
            </a:r>
          </a:p>
        </p:txBody>
      </p:sp>
      <p:sp>
        <p:nvSpPr>
          <p:cNvPr id="13" name="CuadroTexto 12">
            <a:extLst>
              <a:ext uri="{FF2B5EF4-FFF2-40B4-BE49-F238E27FC236}">
                <a16:creationId xmlns:a16="http://schemas.microsoft.com/office/drawing/2014/main" id="{8D54D008-137F-BFF2-9B6D-A299B7ADFE68}"/>
              </a:ext>
            </a:extLst>
          </p:cNvPr>
          <p:cNvSpPr txBox="1"/>
          <p:nvPr/>
        </p:nvSpPr>
        <p:spPr>
          <a:xfrm>
            <a:off x="457200" y="1997852"/>
            <a:ext cx="113035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AD47">
                    <a:lumMod val="75000"/>
                  </a:srgbClr>
                </a:solidFill>
                <a:effectLst/>
                <a:uLnTx/>
                <a:uFillTx/>
                <a:latin typeface="Arial Narrow" panose="020B0606020202030204" pitchFamily="34" charset="0"/>
                <a:ea typeface="+mn-ea"/>
                <a:cs typeface="+mn-cs"/>
              </a:rPr>
              <a:t>Thank you and, if you have any questions, we will be glad to answer them</a:t>
            </a:r>
            <a:endParaRPr kumimoji="0" lang="es-ES" sz="3200" b="0" i="0" u="none" strike="noStrike" kern="1200" cap="none" spc="0" normalizeH="0" baseline="0" noProof="0" dirty="0">
              <a:ln>
                <a:noFill/>
              </a:ln>
              <a:solidFill>
                <a:srgbClr val="70AD47">
                  <a:lumMod val="75000"/>
                </a:srgbClr>
              </a:solidFill>
              <a:effectLst/>
              <a:uLnTx/>
              <a:uFillTx/>
              <a:latin typeface="Arial Narrow" panose="020B0606020202030204" pitchFamily="34" charset="0"/>
              <a:ea typeface="+mn-ea"/>
              <a:cs typeface="+mn-cs"/>
            </a:endParaRPr>
          </a:p>
        </p:txBody>
      </p:sp>
      <p:grpSp>
        <p:nvGrpSpPr>
          <p:cNvPr id="16" name="Grupo 15">
            <a:extLst>
              <a:ext uri="{FF2B5EF4-FFF2-40B4-BE49-F238E27FC236}">
                <a16:creationId xmlns:a16="http://schemas.microsoft.com/office/drawing/2014/main" id="{566DA242-D1D3-F802-A945-D029635C41FE}"/>
              </a:ext>
            </a:extLst>
          </p:cNvPr>
          <p:cNvGrpSpPr/>
          <p:nvPr/>
        </p:nvGrpSpPr>
        <p:grpSpPr>
          <a:xfrm>
            <a:off x="3949714" y="3101795"/>
            <a:ext cx="3902275" cy="2225142"/>
            <a:chOff x="3134924" y="2799205"/>
            <a:chExt cx="5531856" cy="3236949"/>
          </a:xfrm>
        </p:grpSpPr>
        <p:pic>
          <p:nvPicPr>
            <p:cNvPr id="1028" name="Picture 4" descr="Mapa Mundial, Cinco Continentes Stock de ilustración - Ilustración de azul,  insignia: 38719517">
              <a:extLst>
                <a:ext uri="{FF2B5EF4-FFF2-40B4-BE49-F238E27FC236}">
                  <a16:creationId xmlns:a16="http://schemas.microsoft.com/office/drawing/2014/main" id="{9134C9DF-5F0C-957C-546B-DDED69AED0A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021" t="13723" r="8596" b="15892"/>
            <a:stretch>
              <a:fillRect/>
            </a:stretch>
          </p:blipFill>
          <p:spPr bwMode="auto">
            <a:xfrm>
              <a:off x="3134924" y="2799205"/>
              <a:ext cx="5531856" cy="276849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DC2B946E-1DE2-43AA-4727-D16E0EC0CAF4}"/>
                </a:ext>
              </a:extLst>
            </p:cNvPr>
            <p:cNvSpPr txBox="1"/>
            <p:nvPr/>
          </p:nvSpPr>
          <p:spPr>
            <a:xfrm>
              <a:off x="4655710" y="5655586"/>
              <a:ext cx="2619049" cy="380568"/>
            </a:xfrm>
            <a:prstGeom prst="rect">
              <a:avLst/>
            </a:prstGeom>
            <a:noFill/>
          </p:spPr>
          <p:txBody>
            <a:bodyPr wrap="square">
              <a:spAutoFit/>
            </a:bodyPr>
            <a:lstStyle/>
            <a:p>
              <a:r>
                <a:rPr lang="es-ES" sz="1100" dirty="0"/>
                <a:t>https://es.dreamstime.com/</a:t>
              </a:r>
            </a:p>
          </p:txBody>
        </p:sp>
      </p:grpSp>
    </p:spTree>
    <p:extLst>
      <p:ext uri="{BB962C8B-B14F-4D97-AF65-F5344CB8AC3E}">
        <p14:creationId xmlns:p14="http://schemas.microsoft.com/office/powerpoint/2010/main" val="338454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caja, cuarto&#10;&#10;El contenido generado por IA puede ser incorrecto.">
            <a:extLst>
              <a:ext uri="{FF2B5EF4-FFF2-40B4-BE49-F238E27FC236}">
                <a16:creationId xmlns:a16="http://schemas.microsoft.com/office/drawing/2014/main" id="{AF141007-0299-75FC-67C2-7784F6ADA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801" y="733534"/>
            <a:ext cx="8086397" cy="5390931"/>
          </a:xfrm>
          <a:prstGeom prst="rect">
            <a:avLst/>
          </a:prstGeom>
        </p:spPr>
      </p:pic>
      <p:sp>
        <p:nvSpPr>
          <p:cNvPr id="12" name="Bocadillo nube: nube 11">
            <a:extLst>
              <a:ext uri="{FF2B5EF4-FFF2-40B4-BE49-F238E27FC236}">
                <a16:creationId xmlns:a16="http://schemas.microsoft.com/office/drawing/2014/main" id="{3C19D52D-3D63-6E0D-9C1E-4591231BE60A}"/>
              </a:ext>
            </a:extLst>
          </p:cNvPr>
          <p:cNvSpPr/>
          <p:nvPr/>
        </p:nvSpPr>
        <p:spPr>
          <a:xfrm>
            <a:off x="115968" y="1462690"/>
            <a:ext cx="2412125" cy="1605454"/>
          </a:xfrm>
          <a:prstGeom prst="cloudCallout">
            <a:avLst>
              <a:gd name="adj1" fmla="val 41364"/>
              <a:gd name="adj2" fmla="val 7780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B677F7ED-B78D-FBAC-0646-574F68A89E13}"/>
              </a:ext>
            </a:extLst>
          </p:cNvPr>
          <p:cNvPicPr>
            <a:picLocks noChangeAspect="1"/>
          </p:cNvPicPr>
          <p:nvPr/>
        </p:nvPicPr>
        <p:blipFill rotWithShape="1">
          <a:blip r:embed="rId4"/>
          <a:srcRect b="10447"/>
          <a:stretch/>
        </p:blipFill>
        <p:spPr>
          <a:xfrm>
            <a:off x="6689620" y="4059185"/>
            <a:ext cx="1356705" cy="373603"/>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9" name="Bocadillo nube: nube 8">
            <a:extLst>
              <a:ext uri="{FF2B5EF4-FFF2-40B4-BE49-F238E27FC236}">
                <a16:creationId xmlns:a16="http://schemas.microsoft.com/office/drawing/2014/main" id="{F22A5ACB-994E-F3DD-5ACE-2DFB6952250C}"/>
              </a:ext>
            </a:extLst>
          </p:cNvPr>
          <p:cNvSpPr/>
          <p:nvPr/>
        </p:nvSpPr>
        <p:spPr>
          <a:xfrm>
            <a:off x="9396248" y="1195993"/>
            <a:ext cx="2412125" cy="1605454"/>
          </a:xfrm>
          <a:prstGeom prst="cloudCallout">
            <a:avLst>
              <a:gd name="adj1" fmla="val -33145"/>
              <a:gd name="adj2" fmla="val 8860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6FB0F527-09ED-3AE7-5499-4789FF0CEC49}"/>
              </a:ext>
            </a:extLst>
          </p:cNvPr>
          <p:cNvPicPr>
            <a:picLocks noChangeAspect="1"/>
          </p:cNvPicPr>
          <p:nvPr/>
        </p:nvPicPr>
        <p:blipFill>
          <a:blip r:embed="rId5"/>
          <a:srcRect l="54714" t="23271" r="9677" b="27332"/>
          <a:stretch>
            <a:fillRect/>
          </a:stretch>
        </p:blipFill>
        <p:spPr>
          <a:xfrm>
            <a:off x="756872" y="1771521"/>
            <a:ext cx="1051035" cy="1029926"/>
          </a:xfrm>
          <a:prstGeom prst="rect">
            <a:avLst/>
          </a:prstGeom>
        </p:spPr>
      </p:pic>
      <p:pic>
        <p:nvPicPr>
          <p:cNvPr id="11" name="Imagen 10">
            <a:extLst>
              <a:ext uri="{FF2B5EF4-FFF2-40B4-BE49-F238E27FC236}">
                <a16:creationId xmlns:a16="http://schemas.microsoft.com/office/drawing/2014/main" id="{3C5538F8-D0E1-12F1-8603-063A684B79CF}"/>
              </a:ext>
            </a:extLst>
          </p:cNvPr>
          <p:cNvPicPr>
            <a:picLocks noChangeAspect="1"/>
          </p:cNvPicPr>
          <p:nvPr/>
        </p:nvPicPr>
        <p:blipFill>
          <a:blip r:embed="rId5"/>
          <a:srcRect l="8301" t="23049" r="43835" b="33743"/>
          <a:stretch>
            <a:fillRect/>
          </a:stretch>
        </p:blipFill>
        <p:spPr>
          <a:xfrm>
            <a:off x="9822902" y="1462690"/>
            <a:ext cx="1559801" cy="994657"/>
          </a:xfrm>
          <a:prstGeom prst="rect">
            <a:avLst/>
          </a:prstGeom>
        </p:spPr>
      </p:pic>
      <p:sp>
        <p:nvSpPr>
          <p:cNvPr id="2" name="CuadroTexto 1">
            <a:extLst>
              <a:ext uri="{FF2B5EF4-FFF2-40B4-BE49-F238E27FC236}">
                <a16:creationId xmlns:a16="http://schemas.microsoft.com/office/drawing/2014/main" id="{8B8755E0-0ABD-53F1-7E95-92E9B38EF2DD}"/>
              </a:ext>
            </a:extLst>
          </p:cNvPr>
          <p:cNvSpPr txBox="1"/>
          <p:nvPr/>
        </p:nvSpPr>
        <p:spPr>
          <a:xfrm>
            <a:off x="4881437" y="6271009"/>
            <a:ext cx="2429123" cy="369332"/>
          </a:xfrm>
          <a:prstGeom prst="rect">
            <a:avLst/>
          </a:prstGeom>
          <a:noFill/>
        </p:spPr>
        <p:txBody>
          <a:bodyPr wrap="square">
            <a:spAutoFit/>
          </a:bodyPr>
          <a:lstStyle/>
          <a:p>
            <a:r>
              <a:rPr lang="es-ES" dirty="0"/>
              <a:t>AI </a:t>
            </a:r>
            <a:r>
              <a:rPr lang="es-ES" dirty="0" err="1"/>
              <a:t>created</a:t>
            </a:r>
            <a:r>
              <a:rPr lang="es-ES" dirty="0"/>
              <a:t> </a:t>
            </a:r>
            <a:r>
              <a:rPr lang="es-ES" dirty="0" err="1"/>
              <a:t>image</a:t>
            </a:r>
            <a:endParaRPr lang="es-ES" dirty="0"/>
          </a:p>
        </p:txBody>
      </p:sp>
      <p:pic>
        <p:nvPicPr>
          <p:cNvPr id="4" name="Imagen 3">
            <a:extLst>
              <a:ext uri="{FF2B5EF4-FFF2-40B4-BE49-F238E27FC236}">
                <a16:creationId xmlns:a16="http://schemas.microsoft.com/office/drawing/2014/main" id="{C91E6229-6CF5-D67F-CEA7-8E424D80580D}"/>
              </a:ext>
            </a:extLst>
          </p:cNvPr>
          <p:cNvPicPr>
            <a:picLocks noChangeAspect="1"/>
          </p:cNvPicPr>
          <p:nvPr/>
        </p:nvPicPr>
        <p:blipFill>
          <a:blip r:embed="rId6"/>
          <a:stretch>
            <a:fillRect/>
          </a:stretch>
        </p:blipFill>
        <p:spPr>
          <a:xfrm>
            <a:off x="3043990" y="961729"/>
            <a:ext cx="3239168" cy="809792"/>
          </a:xfrm>
          <a:prstGeom prst="rect">
            <a:avLst/>
          </a:prstGeom>
        </p:spPr>
      </p:pic>
      <p:sp>
        <p:nvSpPr>
          <p:cNvPr id="5" name="Subtítulo 2">
            <a:extLst>
              <a:ext uri="{FF2B5EF4-FFF2-40B4-BE49-F238E27FC236}">
                <a16:creationId xmlns:a16="http://schemas.microsoft.com/office/drawing/2014/main" id="{75DC2D36-8BC4-CCAB-7211-70ED16032299}"/>
              </a:ext>
            </a:extLst>
          </p:cNvPr>
          <p:cNvSpPr>
            <a:spLocks noGrp="1"/>
          </p:cNvSpPr>
          <p:nvPr>
            <p:ph type="subTitle" idx="1"/>
          </p:nvPr>
        </p:nvSpPr>
        <p:spPr>
          <a:xfrm>
            <a:off x="3774925" y="1742089"/>
            <a:ext cx="1777298" cy="1430516"/>
          </a:xfrm>
          <a:solidFill>
            <a:schemeClr val="accent2"/>
          </a:solidFill>
        </p:spPr>
        <p:txBody>
          <a:bodyPr>
            <a:normAutofit/>
          </a:bodyPr>
          <a:lstStyle/>
          <a:p>
            <a:pPr algn="l"/>
            <a:endParaRPr lang="en-US" sz="200" dirty="0"/>
          </a:p>
          <a:p>
            <a:pPr algn="l"/>
            <a:r>
              <a:rPr lang="en-US" sz="1800" dirty="0"/>
              <a:t>SICI WORKSHOP</a:t>
            </a:r>
          </a:p>
          <a:p>
            <a:pPr algn="l"/>
            <a:r>
              <a:rPr lang="en-US" sz="1800" dirty="0"/>
              <a:t>Plovdiv, Bulgaria</a:t>
            </a:r>
          </a:p>
          <a:p>
            <a:pPr algn="l"/>
            <a:r>
              <a:rPr lang="en-US" sz="1800" dirty="0"/>
              <a:t>11 June 2026</a:t>
            </a:r>
            <a:endParaRPr lang="es-ES" sz="1800" dirty="0"/>
          </a:p>
        </p:txBody>
      </p:sp>
    </p:spTree>
    <p:extLst>
      <p:ext uri="{BB962C8B-B14F-4D97-AF65-F5344CB8AC3E}">
        <p14:creationId xmlns:p14="http://schemas.microsoft.com/office/powerpoint/2010/main" val="123385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2B4B0BD-E058-6422-AE18-11AEE7ADC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23" y="80495"/>
            <a:ext cx="11850754" cy="6697010"/>
          </a:xfrm>
          <a:prstGeom prst="rect">
            <a:avLst/>
          </a:prstGeom>
        </p:spPr>
      </p:pic>
    </p:spTree>
    <p:extLst>
      <p:ext uri="{BB962C8B-B14F-4D97-AF65-F5344CB8AC3E}">
        <p14:creationId xmlns:p14="http://schemas.microsoft.com/office/powerpoint/2010/main" val="45669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FA0E0AF-5E18-927F-B5FB-433BC0AB7C95}"/>
              </a:ext>
            </a:extLst>
          </p:cNvPr>
          <p:cNvSpPr txBox="1"/>
          <p:nvPr/>
        </p:nvSpPr>
        <p:spPr>
          <a:xfrm>
            <a:off x="1129657" y="1593190"/>
            <a:ext cx="1951848" cy="4893647"/>
          </a:xfrm>
          <a:prstGeom prst="rect">
            <a:avLst/>
          </a:prstGeom>
          <a:noFill/>
        </p:spPr>
        <p:txBody>
          <a:bodyPr wrap="square" numCol="1">
            <a:spAutoFit/>
          </a:bodyPr>
          <a:lstStyle/>
          <a:p>
            <a:r>
              <a:rPr lang="es-ES" sz="2400" dirty="0"/>
              <a:t>ALEMANIA</a:t>
            </a:r>
          </a:p>
          <a:p>
            <a:r>
              <a:rPr lang="es-ES" sz="2400" dirty="0"/>
              <a:t>ANDORRA</a:t>
            </a:r>
          </a:p>
          <a:p>
            <a:r>
              <a:rPr lang="es-ES" sz="2400" dirty="0"/>
              <a:t>ARGENTINA</a:t>
            </a:r>
          </a:p>
          <a:p>
            <a:r>
              <a:rPr lang="es-ES" sz="2400" dirty="0"/>
              <a:t>AUSTRALIA</a:t>
            </a:r>
          </a:p>
          <a:p>
            <a:r>
              <a:rPr lang="es-ES" sz="2400" dirty="0"/>
              <a:t>AUSTRIA</a:t>
            </a:r>
          </a:p>
          <a:p>
            <a:r>
              <a:rPr lang="es-ES" sz="2400" dirty="0"/>
              <a:t>BÉLGICA</a:t>
            </a:r>
          </a:p>
          <a:p>
            <a:r>
              <a:rPr lang="es-ES" sz="2400" dirty="0"/>
              <a:t>BRASIL</a:t>
            </a:r>
          </a:p>
          <a:p>
            <a:r>
              <a:rPr lang="es-ES" sz="2400" dirty="0"/>
              <a:t>BULGARIA</a:t>
            </a:r>
          </a:p>
          <a:p>
            <a:r>
              <a:rPr lang="es-ES" sz="2400" dirty="0"/>
              <a:t>CANADÁ</a:t>
            </a:r>
          </a:p>
          <a:p>
            <a:r>
              <a:rPr lang="es-ES" sz="2400" dirty="0"/>
              <a:t>CHILE</a:t>
            </a:r>
          </a:p>
          <a:p>
            <a:r>
              <a:rPr lang="es-ES" sz="2400" dirty="0"/>
              <a:t>CHINA</a:t>
            </a:r>
          </a:p>
          <a:p>
            <a:r>
              <a:rPr lang="es-ES" sz="2400" dirty="0"/>
              <a:t>COLOMBIA</a:t>
            </a:r>
          </a:p>
          <a:p>
            <a:r>
              <a:rPr lang="es-ES" sz="2400" dirty="0"/>
              <a:t>COSTA RICA</a:t>
            </a:r>
          </a:p>
        </p:txBody>
      </p:sp>
      <p:sp>
        <p:nvSpPr>
          <p:cNvPr id="7" name="CuadroTexto 6">
            <a:extLst>
              <a:ext uri="{FF2B5EF4-FFF2-40B4-BE49-F238E27FC236}">
                <a16:creationId xmlns:a16="http://schemas.microsoft.com/office/drawing/2014/main" id="{E2E3F974-791E-C2F9-4BD1-317D487AEC47}"/>
              </a:ext>
            </a:extLst>
          </p:cNvPr>
          <p:cNvSpPr txBox="1"/>
          <p:nvPr/>
        </p:nvSpPr>
        <p:spPr>
          <a:xfrm>
            <a:off x="8412401" y="1563689"/>
            <a:ext cx="3452648" cy="4893647"/>
          </a:xfrm>
          <a:prstGeom prst="rect">
            <a:avLst/>
          </a:prstGeom>
          <a:noFill/>
        </p:spPr>
        <p:txBody>
          <a:bodyPr wrap="square" numCol="1">
            <a:spAutoFit/>
          </a:bodyPr>
          <a:lstStyle/>
          <a:p>
            <a:r>
              <a:rPr lang="es-ES" sz="2400" dirty="0"/>
              <a:t>NUEVA ZELANDA</a:t>
            </a:r>
          </a:p>
          <a:p>
            <a:r>
              <a:rPr lang="es-ES" sz="2400" dirty="0"/>
              <a:t>PAÍSES BAJOS</a:t>
            </a:r>
          </a:p>
          <a:p>
            <a:r>
              <a:rPr lang="es-ES" sz="2400" dirty="0"/>
              <a:t>POLONIA</a:t>
            </a:r>
          </a:p>
          <a:p>
            <a:r>
              <a:rPr lang="es-ES" sz="2400" dirty="0"/>
              <a:t>PORTUGAL</a:t>
            </a:r>
          </a:p>
          <a:p>
            <a:r>
              <a:rPr lang="es-ES" sz="2400" dirty="0"/>
              <a:t>REINO UNIDO</a:t>
            </a:r>
          </a:p>
          <a:p>
            <a:r>
              <a:rPr lang="es-ES" sz="2400" dirty="0"/>
              <a:t>REPÚBLICA CHECA</a:t>
            </a:r>
          </a:p>
          <a:p>
            <a:r>
              <a:rPr lang="es-ES" sz="2400" dirty="0"/>
              <a:t>REPÚBLICA DOMINICANA</a:t>
            </a:r>
          </a:p>
          <a:p>
            <a:r>
              <a:rPr lang="es-ES" sz="2400" dirty="0"/>
              <a:t>RUMANÍA</a:t>
            </a:r>
          </a:p>
          <a:p>
            <a:r>
              <a:rPr lang="es-ES" sz="2400" dirty="0"/>
              <a:t>RUSIA</a:t>
            </a:r>
          </a:p>
          <a:p>
            <a:r>
              <a:rPr lang="es-ES" sz="2400" dirty="0"/>
              <a:t>SÁHARA</a:t>
            </a:r>
          </a:p>
          <a:p>
            <a:r>
              <a:rPr lang="es-ES" sz="2400" dirty="0"/>
              <a:t>SUECIA</a:t>
            </a:r>
          </a:p>
          <a:p>
            <a:r>
              <a:rPr lang="es-ES" sz="2400" dirty="0"/>
              <a:t>SUIZA</a:t>
            </a:r>
          </a:p>
          <a:p>
            <a:r>
              <a:rPr lang="es-ES" sz="2400" dirty="0"/>
              <a:t>URUGUAY</a:t>
            </a:r>
          </a:p>
        </p:txBody>
      </p:sp>
      <p:sp>
        <p:nvSpPr>
          <p:cNvPr id="8" name="CuadroTexto 7">
            <a:extLst>
              <a:ext uri="{FF2B5EF4-FFF2-40B4-BE49-F238E27FC236}">
                <a16:creationId xmlns:a16="http://schemas.microsoft.com/office/drawing/2014/main" id="{73475F77-5CA1-ACDA-0336-EC74730A59A3}"/>
              </a:ext>
            </a:extLst>
          </p:cNvPr>
          <p:cNvSpPr txBox="1"/>
          <p:nvPr/>
        </p:nvSpPr>
        <p:spPr>
          <a:xfrm>
            <a:off x="4086738" y="1408523"/>
            <a:ext cx="3599793" cy="5262979"/>
          </a:xfrm>
          <a:prstGeom prst="rect">
            <a:avLst/>
          </a:prstGeom>
          <a:noFill/>
        </p:spPr>
        <p:txBody>
          <a:bodyPr wrap="square" numCol="1">
            <a:spAutoFit/>
          </a:bodyPr>
          <a:lstStyle/>
          <a:p>
            <a:r>
              <a:rPr lang="es-ES" sz="2400" dirty="0"/>
              <a:t>ECUADOR</a:t>
            </a:r>
          </a:p>
          <a:p>
            <a:r>
              <a:rPr lang="es-ES" sz="2400" dirty="0"/>
              <a:t>EL SALVADOR</a:t>
            </a:r>
          </a:p>
          <a:p>
            <a:r>
              <a:rPr lang="es-ES" sz="2400" dirty="0"/>
              <a:t>EMIRATOS ÁRABES UNIDOS</a:t>
            </a:r>
          </a:p>
          <a:p>
            <a:r>
              <a:rPr lang="es-ES" sz="2400" dirty="0"/>
              <a:t>ESLOVAQUIA</a:t>
            </a:r>
          </a:p>
          <a:p>
            <a:r>
              <a:rPr lang="es-ES" sz="2400" dirty="0"/>
              <a:t>ESTADOS UNIDOS</a:t>
            </a:r>
          </a:p>
          <a:p>
            <a:r>
              <a:rPr lang="es-ES" sz="2400" dirty="0"/>
              <a:t>FRANCIA</a:t>
            </a:r>
          </a:p>
          <a:p>
            <a:r>
              <a:rPr lang="es-ES" sz="2400" dirty="0"/>
              <a:t>GUATEMALA</a:t>
            </a:r>
          </a:p>
          <a:p>
            <a:r>
              <a:rPr lang="es-ES" sz="2400" dirty="0"/>
              <a:t>GUINEA ECUATORIAL</a:t>
            </a:r>
          </a:p>
          <a:p>
            <a:r>
              <a:rPr lang="es-ES" sz="2400" dirty="0"/>
              <a:t>HUNGRÍA</a:t>
            </a:r>
          </a:p>
          <a:p>
            <a:r>
              <a:rPr lang="es-ES" sz="2400" dirty="0"/>
              <a:t>IRLANDA</a:t>
            </a:r>
          </a:p>
          <a:p>
            <a:r>
              <a:rPr lang="es-ES" sz="2400" dirty="0"/>
              <a:t>ITALIA</a:t>
            </a:r>
          </a:p>
          <a:p>
            <a:r>
              <a:rPr lang="es-ES" sz="2400" dirty="0"/>
              <a:t>LUXEMBURGO</a:t>
            </a:r>
          </a:p>
          <a:p>
            <a:r>
              <a:rPr lang="es-ES" sz="2400" dirty="0"/>
              <a:t>MARRUECOS</a:t>
            </a:r>
          </a:p>
          <a:p>
            <a:r>
              <a:rPr lang="es-ES" sz="2400" dirty="0"/>
              <a:t>MÉXICO</a:t>
            </a:r>
          </a:p>
        </p:txBody>
      </p:sp>
      <p:sp>
        <p:nvSpPr>
          <p:cNvPr id="3" name="Bocadillo: ovalado 2">
            <a:extLst>
              <a:ext uri="{FF2B5EF4-FFF2-40B4-BE49-F238E27FC236}">
                <a16:creationId xmlns:a16="http://schemas.microsoft.com/office/drawing/2014/main" id="{53C68356-4138-1F9F-1977-D91FC10923C5}"/>
              </a:ext>
            </a:extLst>
          </p:cNvPr>
          <p:cNvSpPr/>
          <p:nvPr/>
        </p:nvSpPr>
        <p:spPr>
          <a:xfrm>
            <a:off x="630892" y="259234"/>
            <a:ext cx="1322598" cy="883228"/>
          </a:xfrm>
          <a:prstGeom prst="wedgeEllipse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4000" dirty="0"/>
              <a:t>1</a:t>
            </a:r>
          </a:p>
        </p:txBody>
      </p:sp>
    </p:spTree>
    <p:extLst>
      <p:ext uri="{BB962C8B-B14F-4D97-AF65-F5344CB8AC3E}">
        <p14:creationId xmlns:p14="http://schemas.microsoft.com/office/powerpoint/2010/main" val="229791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EA38F6-911B-9BE2-4808-3BEBCEDC4CAC}"/>
              </a:ext>
            </a:extLst>
          </p:cNvPr>
          <p:cNvPicPr>
            <a:picLocks noChangeAspect="1"/>
          </p:cNvPicPr>
          <p:nvPr/>
        </p:nvPicPr>
        <p:blipFill>
          <a:blip r:embed="rId3"/>
          <a:srcRect l="31939" t="27239" b="7884"/>
          <a:stretch>
            <a:fillRect/>
          </a:stretch>
        </p:blipFill>
        <p:spPr>
          <a:xfrm>
            <a:off x="505761" y="321717"/>
            <a:ext cx="11180477" cy="5991848"/>
          </a:xfrm>
          <a:prstGeom prst="rect">
            <a:avLst/>
          </a:prstGeom>
        </p:spPr>
      </p:pic>
      <p:sp>
        <p:nvSpPr>
          <p:cNvPr id="6" name="CuadroTexto 5">
            <a:extLst>
              <a:ext uri="{FF2B5EF4-FFF2-40B4-BE49-F238E27FC236}">
                <a16:creationId xmlns:a16="http://schemas.microsoft.com/office/drawing/2014/main" id="{8FFE3DC5-363A-F7E8-FBB2-2F2AE45303C4}"/>
              </a:ext>
            </a:extLst>
          </p:cNvPr>
          <p:cNvSpPr txBox="1"/>
          <p:nvPr/>
        </p:nvSpPr>
        <p:spPr>
          <a:xfrm>
            <a:off x="3834333" y="6313565"/>
            <a:ext cx="4167931" cy="369332"/>
          </a:xfrm>
          <a:prstGeom prst="rect">
            <a:avLst/>
          </a:prstGeom>
          <a:noFill/>
        </p:spPr>
        <p:txBody>
          <a:bodyPr wrap="square">
            <a:spAutoFit/>
          </a:bodyPr>
          <a:lstStyle/>
          <a:p>
            <a:r>
              <a:rPr lang="es-ES" dirty="0"/>
              <a:t>https://aee.educacionfpydeportes.gob.es</a:t>
            </a:r>
          </a:p>
        </p:txBody>
      </p:sp>
      <p:sp>
        <p:nvSpPr>
          <p:cNvPr id="2" name="Bocadillo: ovalado 1">
            <a:extLst>
              <a:ext uri="{FF2B5EF4-FFF2-40B4-BE49-F238E27FC236}">
                <a16:creationId xmlns:a16="http://schemas.microsoft.com/office/drawing/2014/main" id="{88996D46-E089-DC0F-F57B-4D66AD879062}"/>
              </a:ext>
            </a:extLst>
          </p:cNvPr>
          <p:cNvSpPr/>
          <p:nvPr/>
        </p:nvSpPr>
        <p:spPr>
          <a:xfrm>
            <a:off x="10626947" y="176106"/>
            <a:ext cx="1322598" cy="883228"/>
          </a:xfrm>
          <a:prstGeom prst="wedgeEllipse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4000" dirty="0"/>
              <a:t>1</a:t>
            </a:r>
          </a:p>
        </p:txBody>
      </p:sp>
    </p:spTree>
    <p:extLst>
      <p:ext uri="{BB962C8B-B14F-4D97-AF65-F5344CB8AC3E}">
        <p14:creationId xmlns:p14="http://schemas.microsoft.com/office/powerpoint/2010/main" val="180577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D3640-BB2F-E5DA-1ED6-5C3BB475BC20}"/>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692DF53C-E819-DA31-3B32-B93B6DDC8E77}"/>
              </a:ext>
            </a:extLst>
          </p:cNvPr>
          <p:cNvSpPr txBox="1"/>
          <p:nvPr/>
        </p:nvSpPr>
        <p:spPr>
          <a:xfrm>
            <a:off x="1108875" y="1621990"/>
            <a:ext cx="1951848" cy="4893647"/>
          </a:xfrm>
          <a:prstGeom prst="rect">
            <a:avLst/>
          </a:prstGeom>
          <a:noFill/>
        </p:spPr>
        <p:txBody>
          <a:bodyPr wrap="square" numCol="1">
            <a:spAutoFit/>
          </a:bodyPr>
          <a:lstStyle/>
          <a:p>
            <a:r>
              <a:rPr lang="es-ES" sz="2400" dirty="0"/>
              <a:t>ALEMANIA</a:t>
            </a:r>
          </a:p>
          <a:p>
            <a:r>
              <a:rPr lang="es-ES" sz="2400" dirty="0"/>
              <a:t>ANDORRA</a:t>
            </a:r>
          </a:p>
          <a:p>
            <a:r>
              <a:rPr lang="es-ES" sz="2400" dirty="0"/>
              <a:t>ARGENTINA</a:t>
            </a:r>
          </a:p>
          <a:p>
            <a:r>
              <a:rPr lang="es-ES" sz="2400" dirty="0"/>
              <a:t>AUSTRALIA</a:t>
            </a:r>
          </a:p>
          <a:p>
            <a:r>
              <a:rPr lang="es-ES" sz="2400" dirty="0"/>
              <a:t>AUSTRIA</a:t>
            </a:r>
          </a:p>
          <a:p>
            <a:r>
              <a:rPr lang="es-ES" sz="2400" dirty="0"/>
              <a:t>BÉLGICA</a:t>
            </a:r>
          </a:p>
          <a:p>
            <a:r>
              <a:rPr lang="es-ES" sz="2400" dirty="0"/>
              <a:t>BRASIL</a:t>
            </a:r>
          </a:p>
          <a:p>
            <a:r>
              <a:rPr lang="es-ES" sz="2400" dirty="0"/>
              <a:t>BULGARIA</a:t>
            </a:r>
          </a:p>
          <a:p>
            <a:r>
              <a:rPr lang="es-ES" sz="2400" dirty="0"/>
              <a:t>CANADÁ</a:t>
            </a:r>
          </a:p>
          <a:p>
            <a:r>
              <a:rPr lang="es-ES" sz="2400" dirty="0"/>
              <a:t>CHILE</a:t>
            </a:r>
          </a:p>
          <a:p>
            <a:r>
              <a:rPr lang="es-ES" sz="2400" dirty="0"/>
              <a:t>CHINA</a:t>
            </a:r>
          </a:p>
          <a:p>
            <a:r>
              <a:rPr lang="es-ES" sz="2400" dirty="0"/>
              <a:t>COLOMBIA</a:t>
            </a:r>
          </a:p>
          <a:p>
            <a:r>
              <a:rPr lang="es-ES" sz="2400" dirty="0"/>
              <a:t>COSTA RICA</a:t>
            </a:r>
          </a:p>
        </p:txBody>
      </p:sp>
      <p:sp>
        <p:nvSpPr>
          <p:cNvPr id="7" name="CuadroTexto 6">
            <a:extLst>
              <a:ext uri="{FF2B5EF4-FFF2-40B4-BE49-F238E27FC236}">
                <a16:creationId xmlns:a16="http://schemas.microsoft.com/office/drawing/2014/main" id="{DFF996BF-7E6E-6C84-956E-ACFD4E09E555}"/>
              </a:ext>
            </a:extLst>
          </p:cNvPr>
          <p:cNvSpPr txBox="1"/>
          <p:nvPr/>
        </p:nvSpPr>
        <p:spPr>
          <a:xfrm>
            <a:off x="8391619" y="1592489"/>
            <a:ext cx="3452648" cy="4893647"/>
          </a:xfrm>
          <a:prstGeom prst="rect">
            <a:avLst/>
          </a:prstGeom>
          <a:noFill/>
        </p:spPr>
        <p:txBody>
          <a:bodyPr wrap="square" numCol="1">
            <a:spAutoFit/>
          </a:bodyPr>
          <a:lstStyle/>
          <a:p>
            <a:r>
              <a:rPr lang="es-ES" sz="2400" dirty="0"/>
              <a:t>NUEVA ZELANDA</a:t>
            </a:r>
          </a:p>
          <a:p>
            <a:r>
              <a:rPr lang="es-ES" sz="2400" dirty="0"/>
              <a:t>PAÍSES BAJOS</a:t>
            </a:r>
          </a:p>
          <a:p>
            <a:r>
              <a:rPr lang="es-ES" sz="2400" dirty="0"/>
              <a:t>POLONIA</a:t>
            </a:r>
          </a:p>
          <a:p>
            <a:r>
              <a:rPr lang="es-ES" sz="2400" dirty="0"/>
              <a:t>PORTUGAL</a:t>
            </a:r>
          </a:p>
          <a:p>
            <a:r>
              <a:rPr lang="es-ES" sz="2400" dirty="0"/>
              <a:t>REINO UNIDO</a:t>
            </a:r>
          </a:p>
          <a:p>
            <a:r>
              <a:rPr lang="es-ES" sz="2400" dirty="0"/>
              <a:t>REPÚBLICA CHECA</a:t>
            </a:r>
          </a:p>
          <a:p>
            <a:r>
              <a:rPr lang="es-ES" sz="2400" dirty="0"/>
              <a:t>REPÚBLICA DOMINICANA</a:t>
            </a:r>
          </a:p>
          <a:p>
            <a:r>
              <a:rPr lang="es-ES" sz="2400" dirty="0"/>
              <a:t>RUMANÍA</a:t>
            </a:r>
          </a:p>
          <a:p>
            <a:r>
              <a:rPr lang="es-ES" sz="2400" dirty="0"/>
              <a:t>RUSIA</a:t>
            </a:r>
          </a:p>
          <a:p>
            <a:r>
              <a:rPr lang="es-ES" sz="2400" dirty="0"/>
              <a:t>SÁHARA</a:t>
            </a:r>
          </a:p>
          <a:p>
            <a:r>
              <a:rPr lang="es-ES" sz="2400" dirty="0"/>
              <a:t>SUECIA</a:t>
            </a:r>
          </a:p>
          <a:p>
            <a:r>
              <a:rPr lang="es-ES" sz="2400" dirty="0"/>
              <a:t>SUIZA</a:t>
            </a:r>
          </a:p>
          <a:p>
            <a:r>
              <a:rPr lang="es-ES" sz="2400" dirty="0"/>
              <a:t>URUGUAY</a:t>
            </a:r>
          </a:p>
        </p:txBody>
      </p:sp>
      <p:sp>
        <p:nvSpPr>
          <p:cNvPr id="8" name="CuadroTexto 7">
            <a:extLst>
              <a:ext uri="{FF2B5EF4-FFF2-40B4-BE49-F238E27FC236}">
                <a16:creationId xmlns:a16="http://schemas.microsoft.com/office/drawing/2014/main" id="{A8747A18-50D1-AA92-17BE-0DC547EB9BD6}"/>
              </a:ext>
            </a:extLst>
          </p:cNvPr>
          <p:cNvSpPr txBox="1"/>
          <p:nvPr/>
        </p:nvSpPr>
        <p:spPr>
          <a:xfrm>
            <a:off x="4065956" y="1437323"/>
            <a:ext cx="3599793" cy="5262979"/>
          </a:xfrm>
          <a:prstGeom prst="rect">
            <a:avLst/>
          </a:prstGeom>
          <a:noFill/>
        </p:spPr>
        <p:txBody>
          <a:bodyPr wrap="square" numCol="1">
            <a:spAutoFit/>
          </a:bodyPr>
          <a:lstStyle/>
          <a:p>
            <a:r>
              <a:rPr lang="es-ES" sz="2400" dirty="0"/>
              <a:t>ECUADOR</a:t>
            </a:r>
          </a:p>
          <a:p>
            <a:r>
              <a:rPr lang="es-ES" sz="2400" dirty="0"/>
              <a:t>EL SALVADOR</a:t>
            </a:r>
          </a:p>
          <a:p>
            <a:r>
              <a:rPr lang="es-ES" sz="2400" dirty="0"/>
              <a:t>EMIRATOS ÁRABES UNIDOS</a:t>
            </a:r>
          </a:p>
          <a:p>
            <a:r>
              <a:rPr lang="es-ES" sz="2400" dirty="0"/>
              <a:t>ESLOVAQUIA</a:t>
            </a:r>
          </a:p>
          <a:p>
            <a:r>
              <a:rPr lang="es-ES" sz="2400" dirty="0"/>
              <a:t>ESTADOS UNIDOS</a:t>
            </a:r>
          </a:p>
          <a:p>
            <a:r>
              <a:rPr lang="es-ES" sz="2400" dirty="0"/>
              <a:t>FRANCIA</a:t>
            </a:r>
          </a:p>
          <a:p>
            <a:r>
              <a:rPr lang="es-ES" sz="2400" dirty="0"/>
              <a:t>GUATEMALA</a:t>
            </a:r>
          </a:p>
          <a:p>
            <a:r>
              <a:rPr lang="es-ES" sz="2400" dirty="0"/>
              <a:t>GUINEA ECUATORIAL</a:t>
            </a:r>
          </a:p>
          <a:p>
            <a:r>
              <a:rPr lang="es-ES" sz="2400" dirty="0"/>
              <a:t>HUNGRÍA</a:t>
            </a:r>
          </a:p>
          <a:p>
            <a:r>
              <a:rPr lang="es-ES" sz="2400" dirty="0"/>
              <a:t>IRLANDA</a:t>
            </a:r>
          </a:p>
          <a:p>
            <a:r>
              <a:rPr lang="es-ES" sz="2400" dirty="0"/>
              <a:t>ITALIA</a:t>
            </a:r>
          </a:p>
          <a:p>
            <a:r>
              <a:rPr lang="es-ES" sz="2400" dirty="0"/>
              <a:t>LUXEMBURGO</a:t>
            </a:r>
          </a:p>
          <a:p>
            <a:r>
              <a:rPr lang="es-ES" sz="2400" dirty="0"/>
              <a:t>MARRUECOS</a:t>
            </a:r>
          </a:p>
          <a:p>
            <a:r>
              <a:rPr lang="es-ES" sz="2400" dirty="0"/>
              <a:t>MÉXICO</a:t>
            </a:r>
          </a:p>
        </p:txBody>
      </p:sp>
      <p:sp>
        <p:nvSpPr>
          <p:cNvPr id="2" name="Estrella: 5 puntas 1">
            <a:extLst>
              <a:ext uri="{FF2B5EF4-FFF2-40B4-BE49-F238E27FC236}">
                <a16:creationId xmlns:a16="http://schemas.microsoft.com/office/drawing/2014/main" id="{A4073758-ADEE-90C4-DEF2-9F52BC3F3B5E}"/>
              </a:ext>
            </a:extLst>
          </p:cNvPr>
          <p:cNvSpPr/>
          <p:nvPr/>
        </p:nvSpPr>
        <p:spPr>
          <a:xfrm>
            <a:off x="723164" y="1621990"/>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3" name="Estrella: 5 puntas 2">
            <a:extLst>
              <a:ext uri="{FF2B5EF4-FFF2-40B4-BE49-F238E27FC236}">
                <a16:creationId xmlns:a16="http://schemas.microsoft.com/office/drawing/2014/main" id="{F042FE71-97A2-A07B-B56D-FFE4292623A6}"/>
              </a:ext>
            </a:extLst>
          </p:cNvPr>
          <p:cNvSpPr/>
          <p:nvPr/>
        </p:nvSpPr>
        <p:spPr>
          <a:xfrm>
            <a:off x="723164" y="3097352"/>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4" name="Estrella: 5 puntas 3">
            <a:extLst>
              <a:ext uri="{FF2B5EF4-FFF2-40B4-BE49-F238E27FC236}">
                <a16:creationId xmlns:a16="http://schemas.microsoft.com/office/drawing/2014/main" id="{36C51E24-2FF5-2994-57D1-CA98E02EAF24}"/>
              </a:ext>
            </a:extLst>
          </p:cNvPr>
          <p:cNvSpPr/>
          <p:nvPr/>
        </p:nvSpPr>
        <p:spPr>
          <a:xfrm>
            <a:off x="739224" y="3457594"/>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5" name="Estrella: 5 puntas 4">
            <a:extLst>
              <a:ext uri="{FF2B5EF4-FFF2-40B4-BE49-F238E27FC236}">
                <a16:creationId xmlns:a16="http://schemas.microsoft.com/office/drawing/2014/main" id="{33676E66-7A54-D4AD-1D1F-239F91D2336C}"/>
              </a:ext>
            </a:extLst>
          </p:cNvPr>
          <p:cNvSpPr/>
          <p:nvPr/>
        </p:nvSpPr>
        <p:spPr>
          <a:xfrm>
            <a:off x="739224" y="4178078"/>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9" name="Estrella: 5 puntas 8">
            <a:extLst>
              <a:ext uri="{FF2B5EF4-FFF2-40B4-BE49-F238E27FC236}">
                <a16:creationId xmlns:a16="http://schemas.microsoft.com/office/drawing/2014/main" id="{4CDE1560-49D3-888F-2678-6300D700D3EE}"/>
              </a:ext>
            </a:extLst>
          </p:cNvPr>
          <p:cNvSpPr/>
          <p:nvPr/>
        </p:nvSpPr>
        <p:spPr>
          <a:xfrm>
            <a:off x="3680245" y="2503964"/>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0" name="Estrella: 5 puntas 9">
            <a:extLst>
              <a:ext uri="{FF2B5EF4-FFF2-40B4-BE49-F238E27FC236}">
                <a16:creationId xmlns:a16="http://schemas.microsoft.com/office/drawing/2014/main" id="{C3017BB1-71EB-FBE0-5D0C-1ABCB95D4151}"/>
              </a:ext>
            </a:extLst>
          </p:cNvPr>
          <p:cNvSpPr/>
          <p:nvPr/>
        </p:nvSpPr>
        <p:spPr>
          <a:xfrm>
            <a:off x="8005908" y="3420466"/>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1" name="Estrella: 5 puntas 10">
            <a:extLst>
              <a:ext uri="{FF2B5EF4-FFF2-40B4-BE49-F238E27FC236}">
                <a16:creationId xmlns:a16="http://schemas.microsoft.com/office/drawing/2014/main" id="{3840F28F-0F36-E9D8-BA5F-F4FD4B93DAC2}"/>
              </a:ext>
            </a:extLst>
          </p:cNvPr>
          <p:cNvSpPr/>
          <p:nvPr/>
        </p:nvSpPr>
        <p:spPr>
          <a:xfrm>
            <a:off x="8005908" y="3038987"/>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2" name="Estrella: 5 puntas 11">
            <a:extLst>
              <a:ext uri="{FF2B5EF4-FFF2-40B4-BE49-F238E27FC236}">
                <a16:creationId xmlns:a16="http://schemas.microsoft.com/office/drawing/2014/main" id="{45B65636-F8C9-4BB6-AB04-397F48363813}"/>
              </a:ext>
            </a:extLst>
          </p:cNvPr>
          <p:cNvSpPr/>
          <p:nvPr/>
        </p:nvSpPr>
        <p:spPr>
          <a:xfrm>
            <a:off x="8005907" y="2657508"/>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3" name="Estrella: 5 puntas 12">
            <a:extLst>
              <a:ext uri="{FF2B5EF4-FFF2-40B4-BE49-F238E27FC236}">
                <a16:creationId xmlns:a16="http://schemas.microsoft.com/office/drawing/2014/main" id="{96445DA8-415D-1B0A-BA36-5A899E87CFDD}"/>
              </a:ext>
            </a:extLst>
          </p:cNvPr>
          <p:cNvSpPr/>
          <p:nvPr/>
        </p:nvSpPr>
        <p:spPr>
          <a:xfrm>
            <a:off x="3680244" y="3248291"/>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4" name="Estrella: 5 puntas 13">
            <a:extLst>
              <a:ext uri="{FF2B5EF4-FFF2-40B4-BE49-F238E27FC236}">
                <a16:creationId xmlns:a16="http://schemas.microsoft.com/office/drawing/2014/main" id="{14C13E4D-D753-6F90-3AE8-3F9A4BEEC1D8}"/>
              </a:ext>
            </a:extLst>
          </p:cNvPr>
          <p:cNvSpPr/>
          <p:nvPr/>
        </p:nvSpPr>
        <p:spPr>
          <a:xfrm>
            <a:off x="3680244" y="4704194"/>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5" name="Estrella: 5 puntas 14">
            <a:extLst>
              <a:ext uri="{FF2B5EF4-FFF2-40B4-BE49-F238E27FC236}">
                <a16:creationId xmlns:a16="http://schemas.microsoft.com/office/drawing/2014/main" id="{8417AFA5-5D8B-5440-54B0-6042760C1EA4}"/>
              </a:ext>
            </a:extLst>
          </p:cNvPr>
          <p:cNvSpPr/>
          <p:nvPr/>
        </p:nvSpPr>
        <p:spPr>
          <a:xfrm>
            <a:off x="3680244" y="5448521"/>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Estrella: 5 puntas 15">
            <a:extLst>
              <a:ext uri="{FF2B5EF4-FFF2-40B4-BE49-F238E27FC236}">
                <a16:creationId xmlns:a16="http://schemas.microsoft.com/office/drawing/2014/main" id="{4FAA05A0-D1F2-0090-C5A7-12A9F54D883A}"/>
              </a:ext>
            </a:extLst>
          </p:cNvPr>
          <p:cNvSpPr/>
          <p:nvPr/>
        </p:nvSpPr>
        <p:spPr>
          <a:xfrm>
            <a:off x="8005907" y="1944878"/>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7" name="Estrella: 5 puntas 16">
            <a:extLst>
              <a:ext uri="{FF2B5EF4-FFF2-40B4-BE49-F238E27FC236}">
                <a16:creationId xmlns:a16="http://schemas.microsoft.com/office/drawing/2014/main" id="{622983A3-C6DD-8310-A27F-6EB7EB3A4076}"/>
              </a:ext>
            </a:extLst>
          </p:cNvPr>
          <p:cNvSpPr/>
          <p:nvPr/>
        </p:nvSpPr>
        <p:spPr>
          <a:xfrm>
            <a:off x="8002512" y="4127181"/>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8" name="Estrella: 5 puntas 17">
            <a:extLst>
              <a:ext uri="{FF2B5EF4-FFF2-40B4-BE49-F238E27FC236}">
                <a16:creationId xmlns:a16="http://schemas.microsoft.com/office/drawing/2014/main" id="{E91027CC-CCBA-C383-CBA6-812E98AAD6AE}"/>
              </a:ext>
            </a:extLst>
          </p:cNvPr>
          <p:cNvSpPr/>
          <p:nvPr/>
        </p:nvSpPr>
        <p:spPr>
          <a:xfrm>
            <a:off x="8002511" y="5236612"/>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9" name="Estrella: 5 puntas 18">
            <a:extLst>
              <a:ext uri="{FF2B5EF4-FFF2-40B4-BE49-F238E27FC236}">
                <a16:creationId xmlns:a16="http://schemas.microsoft.com/office/drawing/2014/main" id="{AE7E272D-9EF7-16FF-FAD3-44C2E4F56D8E}"/>
              </a:ext>
            </a:extLst>
          </p:cNvPr>
          <p:cNvSpPr/>
          <p:nvPr/>
        </p:nvSpPr>
        <p:spPr>
          <a:xfrm>
            <a:off x="8002510" y="5628642"/>
            <a:ext cx="385711" cy="360242"/>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0" name="Bocadillo: ovalado 19">
            <a:extLst>
              <a:ext uri="{FF2B5EF4-FFF2-40B4-BE49-F238E27FC236}">
                <a16:creationId xmlns:a16="http://schemas.microsoft.com/office/drawing/2014/main" id="{9DAF1CAE-AE2F-5669-C637-BA95BA57C0B7}"/>
              </a:ext>
            </a:extLst>
          </p:cNvPr>
          <p:cNvSpPr/>
          <p:nvPr/>
        </p:nvSpPr>
        <p:spPr>
          <a:xfrm>
            <a:off x="630892" y="259234"/>
            <a:ext cx="1322598" cy="883228"/>
          </a:xfrm>
          <a:prstGeom prst="wedgeEllipse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4000" dirty="0"/>
              <a:t>2</a:t>
            </a:r>
          </a:p>
        </p:txBody>
      </p:sp>
    </p:spTree>
    <p:extLst>
      <p:ext uri="{BB962C8B-B14F-4D97-AF65-F5344CB8AC3E}">
        <p14:creationId xmlns:p14="http://schemas.microsoft.com/office/powerpoint/2010/main" val="287738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1CFFA52-5C1F-A577-2731-1D20F25A0E82}"/>
              </a:ext>
            </a:extLst>
          </p:cNvPr>
          <p:cNvGraphicFramePr/>
          <p:nvPr>
            <p:extLst>
              <p:ext uri="{D42A27DB-BD31-4B8C-83A1-F6EECF244321}">
                <p14:modId xmlns:p14="http://schemas.microsoft.com/office/powerpoint/2010/main" val="4059699286"/>
              </p:ext>
            </p:extLst>
          </p:nvPr>
        </p:nvGraphicFramePr>
        <p:xfrm>
          <a:off x="5470534" y="3396644"/>
          <a:ext cx="6413235" cy="284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a:extLst>
              <a:ext uri="{FF2B5EF4-FFF2-40B4-BE49-F238E27FC236}">
                <a16:creationId xmlns:a16="http://schemas.microsoft.com/office/drawing/2014/main" id="{55B56134-2EE3-7320-577C-0306F29E176E}"/>
              </a:ext>
            </a:extLst>
          </p:cNvPr>
          <p:cNvGrpSpPr/>
          <p:nvPr/>
        </p:nvGrpSpPr>
        <p:grpSpPr>
          <a:xfrm>
            <a:off x="3803564" y="679133"/>
            <a:ext cx="2795086" cy="1809300"/>
            <a:chOff x="7091456" y="1266505"/>
            <a:chExt cx="2338812" cy="790139"/>
          </a:xfrm>
        </p:grpSpPr>
        <p:sp>
          <p:nvSpPr>
            <p:cNvPr id="8" name="Rectángulo redondeado 18">
              <a:extLst>
                <a:ext uri="{FF2B5EF4-FFF2-40B4-BE49-F238E27FC236}">
                  <a16:creationId xmlns:a16="http://schemas.microsoft.com/office/drawing/2014/main" id="{97B060B1-64F7-D606-E067-FB5A342EAC5B}"/>
                </a:ext>
              </a:extLst>
            </p:cNvPr>
            <p:cNvSpPr/>
            <p:nvPr/>
          </p:nvSpPr>
          <p:spPr>
            <a:xfrm>
              <a:off x="7091456" y="1266505"/>
              <a:ext cx="2338812" cy="79013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s-ES"/>
            </a:p>
          </p:txBody>
        </p:sp>
        <p:sp>
          <p:nvSpPr>
            <p:cNvPr id="9" name="CuadroTexto 8">
              <a:extLst>
                <a:ext uri="{FF2B5EF4-FFF2-40B4-BE49-F238E27FC236}">
                  <a16:creationId xmlns:a16="http://schemas.microsoft.com/office/drawing/2014/main" id="{3CFC3175-A8B0-CEF9-AAE8-47091FE73813}"/>
                </a:ext>
              </a:extLst>
            </p:cNvPr>
            <p:cNvSpPr txBox="1"/>
            <p:nvPr/>
          </p:nvSpPr>
          <p:spPr>
            <a:xfrm>
              <a:off x="7114598" y="1289647"/>
              <a:ext cx="2292528" cy="7438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400" dirty="0">
                  <a:solidFill>
                    <a:sysClr val="windowText" lastClr="000000">
                      <a:hueOff val="0"/>
                      <a:satOff val="0"/>
                      <a:lumOff val="0"/>
                      <a:alphaOff val="0"/>
                    </a:sysClr>
                  </a:solidFill>
                </a:rPr>
                <a:t>ANNUAL ACTION PLAN</a:t>
              </a:r>
            </a:p>
            <a:p>
              <a:pPr lvl="0" algn="ctr" defTabSz="800100">
                <a:lnSpc>
                  <a:spcPct val="90000"/>
                </a:lnSpc>
                <a:spcBef>
                  <a:spcPct val="0"/>
                </a:spcBef>
                <a:spcAft>
                  <a:spcPct val="35000"/>
                </a:spcAft>
              </a:pPr>
              <a:r>
                <a:rPr lang="es-ES" sz="2400" dirty="0">
                  <a:solidFill>
                    <a:sysClr val="windowText" lastClr="000000">
                      <a:hueOff val="0"/>
                      <a:satOff val="0"/>
                      <a:lumOff val="0"/>
                      <a:alphaOff val="0"/>
                    </a:sysClr>
                  </a:solidFill>
                  <a:latin typeface="Calibri" panose="020F0502020204030204"/>
                </a:rPr>
                <a:t>2025-2026</a:t>
              </a:r>
              <a:endParaRPr lang="es-ES" sz="2400" kern="1200" dirty="0">
                <a:solidFill>
                  <a:sysClr val="windowText" lastClr="000000">
                    <a:hueOff val="0"/>
                    <a:satOff val="0"/>
                    <a:lumOff val="0"/>
                    <a:alphaOff val="0"/>
                  </a:sysClr>
                </a:solidFill>
                <a:latin typeface="Calibri" panose="020F0502020204030204"/>
                <a:ea typeface="+mn-ea"/>
                <a:cs typeface="+mn-cs"/>
              </a:endParaRPr>
            </a:p>
          </p:txBody>
        </p:sp>
      </p:grpSp>
      <p:grpSp>
        <p:nvGrpSpPr>
          <p:cNvPr id="10" name="Grupo 9">
            <a:extLst>
              <a:ext uri="{FF2B5EF4-FFF2-40B4-BE49-F238E27FC236}">
                <a16:creationId xmlns:a16="http://schemas.microsoft.com/office/drawing/2014/main" id="{681DF110-5E5C-A834-0083-77FD1F478563}"/>
              </a:ext>
            </a:extLst>
          </p:cNvPr>
          <p:cNvGrpSpPr/>
          <p:nvPr/>
        </p:nvGrpSpPr>
        <p:grpSpPr>
          <a:xfrm>
            <a:off x="751715" y="679133"/>
            <a:ext cx="2795086" cy="1838668"/>
            <a:chOff x="7091456" y="1266505"/>
            <a:chExt cx="2338812" cy="790139"/>
          </a:xfrm>
        </p:grpSpPr>
        <p:sp>
          <p:nvSpPr>
            <p:cNvPr id="11" name="Rectángulo redondeado 18">
              <a:extLst>
                <a:ext uri="{FF2B5EF4-FFF2-40B4-BE49-F238E27FC236}">
                  <a16:creationId xmlns:a16="http://schemas.microsoft.com/office/drawing/2014/main" id="{37855825-34CE-B1C2-4AB3-62D3A93C2FBD}"/>
                </a:ext>
              </a:extLst>
            </p:cNvPr>
            <p:cNvSpPr/>
            <p:nvPr/>
          </p:nvSpPr>
          <p:spPr>
            <a:xfrm>
              <a:off x="7091456" y="1266505"/>
              <a:ext cx="2338812" cy="79013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s-ES"/>
            </a:p>
          </p:txBody>
        </p:sp>
        <p:sp>
          <p:nvSpPr>
            <p:cNvPr id="12" name="CuadroTexto 11">
              <a:extLst>
                <a:ext uri="{FF2B5EF4-FFF2-40B4-BE49-F238E27FC236}">
                  <a16:creationId xmlns:a16="http://schemas.microsoft.com/office/drawing/2014/main" id="{CB990501-A1AC-E404-E883-40F1CB60D7AC}"/>
                </a:ext>
              </a:extLst>
            </p:cNvPr>
            <p:cNvSpPr txBox="1"/>
            <p:nvPr/>
          </p:nvSpPr>
          <p:spPr>
            <a:xfrm>
              <a:off x="7114598" y="1289647"/>
              <a:ext cx="2292528" cy="7438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400" dirty="0">
                  <a:solidFill>
                    <a:sysClr val="windowText" lastClr="000000">
                      <a:hueOff val="0"/>
                      <a:satOff val="0"/>
                      <a:lumOff val="0"/>
                      <a:alphaOff val="0"/>
                    </a:sysClr>
                  </a:solidFill>
                </a:rPr>
                <a:t>GENERAL ACTION PLAN</a:t>
              </a:r>
            </a:p>
            <a:p>
              <a:pPr lvl="0" algn="ctr" defTabSz="800100">
                <a:lnSpc>
                  <a:spcPct val="90000"/>
                </a:lnSpc>
                <a:spcBef>
                  <a:spcPct val="0"/>
                </a:spcBef>
                <a:spcAft>
                  <a:spcPct val="35000"/>
                </a:spcAft>
              </a:pPr>
              <a:r>
                <a:rPr lang="es-ES" sz="2400" dirty="0">
                  <a:solidFill>
                    <a:sysClr val="windowText" lastClr="000000">
                      <a:hueOff val="0"/>
                      <a:satOff val="0"/>
                      <a:lumOff val="0"/>
                      <a:alphaOff val="0"/>
                    </a:sysClr>
                  </a:solidFill>
                  <a:latin typeface="Calibri" panose="020F0502020204030204"/>
                </a:rPr>
                <a:t>2025-2029</a:t>
              </a:r>
              <a:endParaRPr lang="es-ES" sz="2400" kern="1200" dirty="0">
                <a:solidFill>
                  <a:sysClr val="windowText" lastClr="000000">
                    <a:hueOff val="0"/>
                    <a:satOff val="0"/>
                    <a:lumOff val="0"/>
                    <a:alphaOff val="0"/>
                  </a:sysClr>
                </a:solidFill>
                <a:latin typeface="Calibri" panose="020F0502020204030204"/>
                <a:ea typeface="+mn-ea"/>
                <a:cs typeface="+mn-cs"/>
              </a:endParaRPr>
            </a:p>
          </p:txBody>
        </p:sp>
      </p:grpSp>
      <p:sp>
        <p:nvSpPr>
          <p:cNvPr id="13" name="Flecha: doblada hacia arriba 12">
            <a:extLst>
              <a:ext uri="{FF2B5EF4-FFF2-40B4-BE49-F238E27FC236}">
                <a16:creationId xmlns:a16="http://schemas.microsoft.com/office/drawing/2014/main" id="{67A583B3-E558-ABC3-6454-976AEFB8B9B9}"/>
              </a:ext>
            </a:extLst>
          </p:cNvPr>
          <p:cNvSpPr/>
          <p:nvPr/>
        </p:nvSpPr>
        <p:spPr>
          <a:xfrm rot="16200000" flipH="1" flipV="1">
            <a:off x="3221040" y="1270021"/>
            <a:ext cx="1662310" cy="4087610"/>
          </a:xfrm>
          <a:prstGeom prst="bentUpArrow">
            <a:avLst>
              <a:gd name="adj1" fmla="val 6871"/>
              <a:gd name="adj2" fmla="val 11703"/>
              <a:gd name="adj3" fmla="val 2500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doblada hacia arriba 13">
            <a:extLst>
              <a:ext uri="{FF2B5EF4-FFF2-40B4-BE49-F238E27FC236}">
                <a16:creationId xmlns:a16="http://schemas.microsoft.com/office/drawing/2014/main" id="{A4FEB6C7-6ADA-FE2D-F7C4-797D6E76F48D}"/>
              </a:ext>
            </a:extLst>
          </p:cNvPr>
          <p:cNvSpPr/>
          <p:nvPr/>
        </p:nvSpPr>
        <p:spPr>
          <a:xfrm rot="16200000" flipH="1" flipV="1">
            <a:off x="4425928" y="3094555"/>
            <a:ext cx="2523950" cy="1300176"/>
          </a:xfrm>
          <a:prstGeom prst="bentUpArrow">
            <a:avLst>
              <a:gd name="adj1" fmla="val 9220"/>
              <a:gd name="adj2" fmla="val 15526"/>
              <a:gd name="adj3" fmla="val 3476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C9632C48-F625-D49E-C505-06B54BA9BC88}"/>
              </a:ext>
            </a:extLst>
          </p:cNvPr>
          <p:cNvSpPr/>
          <p:nvPr/>
        </p:nvSpPr>
        <p:spPr>
          <a:xfrm>
            <a:off x="3089427" y="2139296"/>
            <a:ext cx="1213338" cy="30872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5A5D7972-098F-C338-1CC6-7806A20B3555}"/>
              </a:ext>
            </a:extLst>
          </p:cNvPr>
          <p:cNvSpPr txBox="1"/>
          <p:nvPr/>
        </p:nvSpPr>
        <p:spPr>
          <a:xfrm>
            <a:off x="2716994" y="2679924"/>
            <a:ext cx="1971694" cy="954107"/>
          </a:xfrm>
          <a:prstGeom prst="rect">
            <a:avLst/>
          </a:prstGeom>
          <a:noFill/>
        </p:spPr>
        <p:txBody>
          <a:bodyPr wrap="none" rtlCol="0">
            <a:spAutoFit/>
          </a:bodyPr>
          <a:lstStyle/>
          <a:p>
            <a:pPr algn="ctr"/>
            <a:r>
              <a:rPr lang="es-ES" sz="2800" b="1" dirty="0">
                <a:solidFill>
                  <a:srgbClr val="FF0000"/>
                </a:solidFill>
              </a:rPr>
              <a:t>GUIDELINES</a:t>
            </a:r>
          </a:p>
          <a:p>
            <a:pPr algn="ctr"/>
            <a:r>
              <a:rPr lang="es-ES" sz="2800" b="1" dirty="0">
                <a:solidFill>
                  <a:srgbClr val="FF0000"/>
                </a:solidFill>
              </a:rPr>
              <a:t>OBJECTIVES</a:t>
            </a:r>
          </a:p>
        </p:txBody>
      </p:sp>
      <p:sp>
        <p:nvSpPr>
          <p:cNvPr id="17" name="CuadroTexto 16">
            <a:extLst>
              <a:ext uri="{FF2B5EF4-FFF2-40B4-BE49-F238E27FC236}">
                <a16:creationId xmlns:a16="http://schemas.microsoft.com/office/drawing/2014/main" id="{7AE10F8B-6C1B-B1CB-FD4D-842D78DDFA2A}"/>
              </a:ext>
            </a:extLst>
          </p:cNvPr>
          <p:cNvSpPr txBox="1"/>
          <p:nvPr/>
        </p:nvSpPr>
        <p:spPr>
          <a:xfrm>
            <a:off x="7910034" y="2806036"/>
            <a:ext cx="1893532" cy="646331"/>
          </a:xfrm>
          <a:prstGeom prst="rect">
            <a:avLst/>
          </a:prstGeom>
          <a:noFill/>
        </p:spPr>
        <p:txBody>
          <a:bodyPr wrap="none" rtlCol="0">
            <a:spAutoFit/>
          </a:bodyPr>
          <a:lstStyle/>
          <a:p>
            <a:pPr algn="ctr"/>
            <a:r>
              <a:rPr lang="es-ES" sz="3600" b="1" dirty="0"/>
              <a:t>ACTIONS</a:t>
            </a:r>
          </a:p>
        </p:txBody>
      </p:sp>
      <p:sp>
        <p:nvSpPr>
          <p:cNvPr id="2" name="Bocadillo: ovalado 1">
            <a:extLst>
              <a:ext uri="{FF2B5EF4-FFF2-40B4-BE49-F238E27FC236}">
                <a16:creationId xmlns:a16="http://schemas.microsoft.com/office/drawing/2014/main" id="{88B23BEB-6E1F-FC90-BBD5-1B423B597CA0}"/>
              </a:ext>
            </a:extLst>
          </p:cNvPr>
          <p:cNvSpPr/>
          <p:nvPr/>
        </p:nvSpPr>
        <p:spPr>
          <a:xfrm>
            <a:off x="10304829" y="290511"/>
            <a:ext cx="1322598" cy="883228"/>
          </a:xfrm>
          <a:prstGeom prst="wedgeEllipse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4000" dirty="0"/>
              <a:t>3</a:t>
            </a:r>
          </a:p>
        </p:txBody>
      </p:sp>
    </p:spTree>
    <p:extLst>
      <p:ext uri="{BB962C8B-B14F-4D97-AF65-F5344CB8AC3E}">
        <p14:creationId xmlns:p14="http://schemas.microsoft.com/office/powerpoint/2010/main" val="104274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844008A-6A3E-8FF9-3BF6-2E76EFC8BE25}"/>
              </a:ext>
            </a:extLst>
          </p:cNvPr>
          <p:cNvGraphicFramePr>
            <a:graphicFrameLocks noGrp="1"/>
          </p:cNvGraphicFramePr>
          <p:nvPr>
            <p:extLst>
              <p:ext uri="{D42A27DB-BD31-4B8C-83A1-F6EECF244321}">
                <p14:modId xmlns:p14="http://schemas.microsoft.com/office/powerpoint/2010/main" val="2343331855"/>
              </p:ext>
            </p:extLst>
          </p:nvPr>
        </p:nvGraphicFramePr>
        <p:xfrm>
          <a:off x="2409064" y="368803"/>
          <a:ext cx="9449630" cy="6226542"/>
        </p:xfrm>
        <a:graphic>
          <a:graphicData uri="http://schemas.openxmlformats.org/drawingml/2006/table">
            <a:tbl>
              <a:tblPr>
                <a:tableStyleId>{2D5ABB26-0587-4C30-8999-92F81FD0307C}</a:tableStyleId>
              </a:tblPr>
              <a:tblGrid>
                <a:gridCol w="1775171">
                  <a:extLst>
                    <a:ext uri="{9D8B030D-6E8A-4147-A177-3AD203B41FA5}">
                      <a16:colId xmlns:a16="http://schemas.microsoft.com/office/drawing/2014/main" val="1843841531"/>
                    </a:ext>
                  </a:extLst>
                </a:gridCol>
                <a:gridCol w="2306865">
                  <a:extLst>
                    <a:ext uri="{9D8B030D-6E8A-4147-A177-3AD203B41FA5}">
                      <a16:colId xmlns:a16="http://schemas.microsoft.com/office/drawing/2014/main" val="3551746495"/>
                    </a:ext>
                  </a:extLst>
                </a:gridCol>
                <a:gridCol w="5367594">
                  <a:extLst>
                    <a:ext uri="{9D8B030D-6E8A-4147-A177-3AD203B41FA5}">
                      <a16:colId xmlns:a16="http://schemas.microsoft.com/office/drawing/2014/main" val="1991909484"/>
                    </a:ext>
                  </a:extLst>
                </a:gridCol>
              </a:tblGrid>
              <a:tr h="345919">
                <a:tc>
                  <a:txBody>
                    <a:bodyPr/>
                    <a:lstStyle/>
                    <a:p>
                      <a:pPr algn="l" fontAlgn="b">
                        <a:buNone/>
                      </a:pPr>
                      <a:r>
                        <a:rPr lang="es-ES" sz="1600" b="1" u="none" strike="noStrike" dirty="0">
                          <a:solidFill>
                            <a:srgbClr val="000000"/>
                          </a:solidFill>
                          <a:effectLst/>
                        </a:rPr>
                        <a:t>ANDORRA</a:t>
                      </a:r>
                      <a:endParaRPr lang="es-ES" sz="1600" b="1"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0" u="none" strike="noStrike">
                          <a:solidFill>
                            <a:srgbClr val="000000"/>
                          </a:solidFill>
                          <a:effectLst/>
                        </a:rPr>
                        <a:t>Escaldes-Engordany</a:t>
                      </a:r>
                      <a:endParaRPr lang="es-ES" sz="1600" b="0" i="0" u="none" strike="noStrike">
                        <a:solidFill>
                          <a:srgbClr val="000000"/>
                        </a:solidFill>
                        <a:effectLst/>
                        <a:latin typeface="Calibri" panose="020F0502020204030204" pitchFamily="34" charset="0"/>
                      </a:endParaRPr>
                    </a:p>
                  </a:txBody>
                  <a:tcPr marL="1722" marR="1722" marT="1722" marB="826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Colegio Español María Moliner</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1118953"/>
                  </a:ext>
                </a:extLst>
              </a:tr>
              <a:tr h="345919">
                <a:tc>
                  <a:txBody>
                    <a:bodyPr/>
                    <a:lstStyle/>
                    <a:p>
                      <a:pPr algn="l" fontAlgn="b">
                        <a:buNone/>
                      </a:pPr>
                      <a:r>
                        <a:rPr lang="es-ES" sz="1600" b="1" u="none" strike="noStrike" dirty="0">
                          <a:solidFill>
                            <a:srgbClr val="000000"/>
                          </a:solidFill>
                          <a:effectLst/>
                        </a:rPr>
                        <a:t>COLOMBIA</a:t>
                      </a:r>
                      <a:endParaRPr lang="es-ES" sz="1600" b="1"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0" u="none" strike="noStrike">
                          <a:solidFill>
                            <a:srgbClr val="000000"/>
                          </a:solidFill>
                          <a:effectLst/>
                        </a:rPr>
                        <a:t>Santa Fe de Bogotá</a:t>
                      </a:r>
                      <a:endParaRPr lang="es-ES" sz="1600" b="0" i="0" u="none" strike="noStrike">
                        <a:solidFill>
                          <a:srgbClr val="000000"/>
                        </a:solidFill>
                        <a:effectLst/>
                        <a:latin typeface="Calibri" panose="020F0502020204030204" pitchFamily="34" charset="0"/>
                      </a:endParaRPr>
                    </a:p>
                  </a:txBody>
                  <a:tcPr marL="1722" marR="1722" marT="1722" marB="826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Centro Cultural y Educativo Español Reyes Católicos</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91613"/>
                  </a:ext>
                </a:extLst>
              </a:tr>
              <a:tr h="345919">
                <a:tc>
                  <a:txBody>
                    <a:bodyPr/>
                    <a:lstStyle/>
                    <a:p>
                      <a:pPr algn="l" fontAlgn="b">
                        <a:buNone/>
                      </a:pPr>
                      <a:r>
                        <a:rPr lang="es-ES" sz="1600" b="1" u="none" strike="noStrike" dirty="0">
                          <a:solidFill>
                            <a:srgbClr val="000000"/>
                          </a:solidFill>
                          <a:effectLst/>
                        </a:rPr>
                        <a:t>FRANCE</a:t>
                      </a:r>
                      <a:endParaRPr lang="es-ES" sz="1600" b="1"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buNone/>
                      </a:pPr>
                      <a:r>
                        <a:rPr lang="es-ES" sz="1600" b="0" u="none" strike="noStrike" dirty="0">
                          <a:solidFill>
                            <a:srgbClr val="000000"/>
                          </a:solidFill>
                          <a:effectLst/>
                        </a:rPr>
                        <a:t>Neuilly-Sur-</a:t>
                      </a:r>
                      <a:r>
                        <a:rPr lang="es-ES" sz="1600" b="0" u="none" strike="noStrike" dirty="0" err="1">
                          <a:solidFill>
                            <a:srgbClr val="000000"/>
                          </a:solidFill>
                          <a:effectLst/>
                        </a:rPr>
                        <a:t>Seine</a:t>
                      </a:r>
                      <a:endParaRPr lang="es-ES" sz="1600" b="0"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buNone/>
                      </a:pPr>
                      <a:r>
                        <a:rPr lang="es-ES" sz="1600" b="1" u="none" strike="noStrike" dirty="0">
                          <a:solidFill>
                            <a:srgbClr val="000000"/>
                          </a:solidFill>
                          <a:effectLst/>
                        </a:rPr>
                        <a:t>Liceo Español Luis Buñuel</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24902082"/>
                  </a:ext>
                </a:extLst>
              </a:tr>
              <a:tr h="345919">
                <a:tc>
                  <a:txBody>
                    <a:bodyPr/>
                    <a:lstStyle/>
                    <a:p>
                      <a:pPr algn="l" fontAlgn="b">
                        <a:buNone/>
                      </a:pP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buNone/>
                      </a:pPr>
                      <a:r>
                        <a:rPr lang="es-ES" sz="1600" b="0" u="none" strike="noStrike" dirty="0">
                          <a:solidFill>
                            <a:srgbClr val="000000"/>
                          </a:solidFill>
                          <a:effectLst/>
                        </a:rPr>
                        <a:t>Paris</a:t>
                      </a:r>
                      <a:endParaRPr lang="es-ES" sz="1600" b="0"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Colegio Español Federico García Lorca</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2366931"/>
                  </a:ext>
                </a:extLst>
              </a:tr>
              <a:tr h="345919">
                <a:tc>
                  <a:txBody>
                    <a:bodyPr/>
                    <a:lstStyle/>
                    <a:p>
                      <a:pPr algn="l" fontAlgn="b">
                        <a:buNone/>
                      </a:pPr>
                      <a:r>
                        <a:rPr lang="es-ES" sz="1600" b="1" u="none" strike="noStrike" dirty="0">
                          <a:solidFill>
                            <a:srgbClr val="000000"/>
                          </a:solidFill>
                          <a:effectLst/>
                        </a:rPr>
                        <a:t>ITALY</a:t>
                      </a:r>
                      <a:endParaRPr lang="es-ES" sz="1600" b="1"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0" u="none" strike="noStrike" dirty="0">
                          <a:solidFill>
                            <a:srgbClr val="000000"/>
                          </a:solidFill>
                          <a:effectLst/>
                        </a:rPr>
                        <a:t>Rome </a:t>
                      </a:r>
                      <a:endParaRPr lang="es-ES" sz="1600" b="0" i="0" u="none" strike="noStrike" dirty="0">
                        <a:solidFill>
                          <a:srgbClr val="000000"/>
                        </a:solidFill>
                        <a:effectLst/>
                        <a:latin typeface="Calibri" panose="020F0502020204030204" pitchFamily="34" charset="0"/>
                      </a:endParaRPr>
                    </a:p>
                  </a:txBody>
                  <a:tcPr marL="1722" marR="1722" marT="1722" marB="826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Liceo Español Cervantes</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104483"/>
                  </a:ext>
                </a:extLst>
              </a:tr>
              <a:tr h="345919">
                <a:tc>
                  <a:txBody>
                    <a:bodyPr/>
                    <a:lstStyle/>
                    <a:p>
                      <a:pPr algn="l" fontAlgn="b">
                        <a:buNone/>
                      </a:pPr>
                      <a:r>
                        <a:rPr lang="es-ES" sz="1600" b="1" u="none" strike="noStrike" dirty="0">
                          <a:solidFill>
                            <a:srgbClr val="000000"/>
                          </a:solidFill>
                          <a:effectLst/>
                        </a:rPr>
                        <a:t>MOROCCO</a:t>
                      </a:r>
                      <a:endParaRPr lang="es-ES" sz="1600" b="1"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buNone/>
                      </a:pPr>
                      <a:r>
                        <a:rPr lang="es-ES" sz="1600" b="0" u="none" strike="noStrike" dirty="0">
                          <a:solidFill>
                            <a:srgbClr val="000000"/>
                          </a:solidFill>
                          <a:effectLst/>
                        </a:rPr>
                        <a:t>Alhucemas</a:t>
                      </a:r>
                      <a:endParaRPr lang="es-ES" sz="1600" b="0"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Instituto Español Melchor de Jovellanos</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909899"/>
                  </a:ext>
                </a:extLst>
              </a:tr>
              <a:tr h="345919">
                <a:tc>
                  <a:txBody>
                    <a:bodyPr/>
                    <a:lstStyle/>
                    <a:p>
                      <a:pPr algn="l" fontAlgn="b">
                        <a:buNone/>
                      </a:pP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s-ES" sz="1600" b="0" u="none" strike="noStrike" dirty="0">
                          <a:solidFill>
                            <a:srgbClr val="000000"/>
                          </a:solidFill>
                          <a:effectLst/>
                        </a:rPr>
                        <a:t>Casablanca</a:t>
                      </a:r>
                      <a:endParaRPr lang="es-ES" sz="1600" b="0"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Instituto Español Juan Ramón Jiménez</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395230"/>
                  </a:ext>
                </a:extLst>
              </a:tr>
              <a:tr h="345919">
                <a:tc>
                  <a:txBody>
                    <a:bodyPr/>
                    <a:lstStyle/>
                    <a:p>
                      <a:pPr algn="l" fontAlgn="b">
                        <a:buNone/>
                      </a:pP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s-ES" sz="1600" b="0" u="none" strike="noStrike" dirty="0">
                          <a:solidFill>
                            <a:srgbClr val="000000"/>
                          </a:solidFill>
                          <a:effectLst/>
                        </a:rPr>
                        <a:t>Larache</a:t>
                      </a:r>
                      <a:endParaRPr lang="es-ES" sz="1600" b="0"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Colegio Español Luis Vives</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538820"/>
                  </a:ext>
                </a:extLst>
              </a:tr>
              <a:tr h="345919">
                <a:tc>
                  <a:txBody>
                    <a:bodyPr/>
                    <a:lstStyle/>
                    <a:p>
                      <a:pPr algn="l" fontAlgn="b">
                        <a:buNone/>
                      </a:pP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s-ES" sz="1600" b="0" u="none" strike="noStrike" dirty="0" err="1">
                          <a:solidFill>
                            <a:srgbClr val="000000"/>
                          </a:solidFill>
                          <a:effectLst/>
                        </a:rPr>
                        <a:t>Nador</a:t>
                      </a:r>
                      <a:endParaRPr lang="es-ES" sz="1600" b="0"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Instituto Español Lope de Vega</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205796"/>
                  </a:ext>
                </a:extLst>
              </a:tr>
              <a:tr h="345919">
                <a:tc>
                  <a:txBody>
                    <a:bodyPr/>
                    <a:lstStyle/>
                    <a:p>
                      <a:pPr algn="l" fontAlgn="b">
                        <a:buNone/>
                      </a:pP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s-ES" sz="1600" b="0" u="none" strike="noStrike" dirty="0">
                          <a:solidFill>
                            <a:srgbClr val="000000"/>
                          </a:solidFill>
                          <a:effectLst/>
                        </a:rPr>
                        <a:t>Rabat</a:t>
                      </a:r>
                      <a:endParaRPr lang="es-ES" sz="1600" b="0"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Colegio Español de Rabat</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0291249"/>
                  </a:ext>
                </a:extLst>
              </a:tr>
              <a:tr h="345919">
                <a:tc>
                  <a:txBody>
                    <a:bodyPr/>
                    <a:lstStyle/>
                    <a:p>
                      <a:pPr algn="l" fontAlgn="b">
                        <a:buNone/>
                      </a:pP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s-ES" sz="1600" b="0" u="none" strike="noStrike" dirty="0">
                          <a:solidFill>
                            <a:srgbClr val="000000"/>
                          </a:solidFill>
                          <a:effectLst/>
                        </a:rPr>
                        <a:t>Tánger</a:t>
                      </a:r>
                      <a:endParaRPr lang="es-ES" sz="1600" b="0"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buNone/>
                      </a:pPr>
                      <a:r>
                        <a:rPr lang="es-ES" sz="1600" b="1" u="none" strike="noStrike" dirty="0">
                          <a:solidFill>
                            <a:srgbClr val="000000"/>
                          </a:solidFill>
                          <a:effectLst/>
                        </a:rPr>
                        <a:t>Colegio Español Ramón y Cajal</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69277028"/>
                  </a:ext>
                </a:extLst>
              </a:tr>
              <a:tr h="345919">
                <a:tc>
                  <a:txBody>
                    <a:bodyPr/>
                    <a:lstStyle/>
                    <a:p>
                      <a:pPr algn="l" fontAlgn="b">
                        <a:buNone/>
                      </a:pP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endParaRPr lang="es-ES" sz="1600" b="0"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Instituto Español Severo Ochoa</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147259"/>
                  </a:ext>
                </a:extLst>
              </a:tr>
              <a:tr h="345919">
                <a:tc>
                  <a:txBody>
                    <a:bodyPr/>
                    <a:lstStyle/>
                    <a:p>
                      <a:pPr algn="l" fontAlgn="b">
                        <a:buNone/>
                      </a:pP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r>
                        <a:rPr lang="es-ES" sz="1600" b="0" u="none" strike="noStrike" dirty="0">
                          <a:solidFill>
                            <a:srgbClr val="000000"/>
                          </a:solidFill>
                          <a:effectLst/>
                        </a:rPr>
                        <a:t>Tetuán</a:t>
                      </a:r>
                      <a:endParaRPr lang="es-ES" sz="1600" b="0"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buNone/>
                      </a:pPr>
                      <a:r>
                        <a:rPr lang="es-ES" sz="1600" b="1" u="none" strike="noStrike" dirty="0">
                          <a:solidFill>
                            <a:srgbClr val="000000"/>
                          </a:solidFill>
                          <a:effectLst/>
                        </a:rPr>
                        <a:t>Colegio Español Jacinto Benavente</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31400776"/>
                  </a:ext>
                </a:extLst>
              </a:tr>
              <a:tr h="345919">
                <a:tc>
                  <a:txBody>
                    <a:bodyPr/>
                    <a:lstStyle/>
                    <a:p>
                      <a:pPr algn="l" fontAlgn="b">
                        <a:buNone/>
                      </a:pP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buNone/>
                      </a:pPr>
                      <a:endParaRPr lang="es-ES" sz="1600" b="0"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tcPr>
                </a:tc>
                <a:tc>
                  <a:txBody>
                    <a:bodyPr/>
                    <a:lstStyle/>
                    <a:p>
                      <a:pPr algn="l" fontAlgn="b">
                        <a:buNone/>
                      </a:pPr>
                      <a:r>
                        <a:rPr lang="es-ES" sz="1600" b="1" u="none" strike="noStrike" dirty="0">
                          <a:solidFill>
                            <a:srgbClr val="000000"/>
                          </a:solidFill>
                          <a:effectLst/>
                        </a:rPr>
                        <a:t>Instituto Español Juan de la Cierva</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99398416"/>
                  </a:ext>
                </a:extLst>
              </a:tr>
              <a:tr h="345919">
                <a:tc>
                  <a:txBody>
                    <a:bodyPr/>
                    <a:lstStyle/>
                    <a:p>
                      <a:pPr algn="l" fontAlgn="b">
                        <a:buNone/>
                      </a:pP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buNone/>
                      </a:pPr>
                      <a:endParaRPr lang="es-ES" sz="1600" b="0"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Instituto Español Nuestra Señora del Pilar</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492408"/>
                  </a:ext>
                </a:extLst>
              </a:tr>
              <a:tr h="345919">
                <a:tc>
                  <a:txBody>
                    <a:bodyPr/>
                    <a:lstStyle/>
                    <a:p>
                      <a:pPr algn="l" fontAlgn="b">
                        <a:buNone/>
                      </a:pPr>
                      <a:r>
                        <a:rPr lang="es-ES" sz="1600" b="1" u="none" strike="noStrike">
                          <a:solidFill>
                            <a:srgbClr val="000000"/>
                          </a:solidFill>
                          <a:effectLst/>
                        </a:rPr>
                        <a:t>PORTUGAL</a:t>
                      </a: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0" u="none" strike="noStrike" dirty="0">
                          <a:solidFill>
                            <a:srgbClr val="000000"/>
                          </a:solidFill>
                          <a:effectLst/>
                        </a:rPr>
                        <a:t>Lisbon</a:t>
                      </a:r>
                      <a:endParaRPr lang="es-ES" sz="1600" b="0" i="0" u="none" strike="noStrike" dirty="0">
                        <a:solidFill>
                          <a:srgbClr val="000000"/>
                        </a:solidFill>
                        <a:effectLst/>
                        <a:latin typeface="Calibri" panose="020F0502020204030204" pitchFamily="34" charset="0"/>
                      </a:endParaRPr>
                    </a:p>
                  </a:txBody>
                  <a:tcPr marL="1722" marR="1722" marT="1722" marB="826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Instituto Español Giner de los Ríos</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133711"/>
                  </a:ext>
                </a:extLst>
              </a:tr>
              <a:tr h="345919">
                <a:tc>
                  <a:txBody>
                    <a:bodyPr/>
                    <a:lstStyle/>
                    <a:p>
                      <a:pPr algn="l" fontAlgn="b">
                        <a:buNone/>
                      </a:pPr>
                      <a:r>
                        <a:rPr lang="es-ES" sz="1600" b="1" u="none" strike="noStrike" dirty="0">
                          <a:solidFill>
                            <a:srgbClr val="000000"/>
                          </a:solidFill>
                          <a:effectLst/>
                        </a:rPr>
                        <a:t>UNITED KINGDOM</a:t>
                      </a:r>
                      <a:endParaRPr lang="es-ES" sz="1600" b="1" i="0" u="none" strike="noStrike" dirty="0">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0" u="none" strike="noStrike" dirty="0">
                          <a:solidFill>
                            <a:srgbClr val="000000"/>
                          </a:solidFill>
                          <a:effectLst/>
                        </a:rPr>
                        <a:t>London</a:t>
                      </a:r>
                      <a:endParaRPr lang="es-ES" sz="1600" b="0" i="0" u="none" strike="noStrike" dirty="0">
                        <a:solidFill>
                          <a:srgbClr val="000000"/>
                        </a:solidFill>
                        <a:effectLst/>
                        <a:latin typeface="Calibri" panose="020F0502020204030204" pitchFamily="34" charset="0"/>
                      </a:endParaRPr>
                    </a:p>
                  </a:txBody>
                  <a:tcPr marL="1722" marR="1722" marT="1722" marB="826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Instituto Español Vicente Cañada Blanch</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551581"/>
                  </a:ext>
                </a:extLst>
              </a:tr>
              <a:tr h="345919">
                <a:tc>
                  <a:txBody>
                    <a:bodyPr/>
                    <a:lstStyle/>
                    <a:p>
                      <a:pPr algn="l" fontAlgn="b">
                        <a:buNone/>
                      </a:pPr>
                      <a:r>
                        <a:rPr lang="es-ES" sz="1600" b="1" u="none" strike="noStrike">
                          <a:solidFill>
                            <a:srgbClr val="000000"/>
                          </a:solidFill>
                          <a:effectLst/>
                        </a:rPr>
                        <a:t>SÁHARA</a:t>
                      </a:r>
                      <a:endParaRPr lang="es-ES" sz="1600" b="1" i="0" u="none" strike="noStrike">
                        <a:solidFill>
                          <a:srgbClr val="000000"/>
                        </a:solidFill>
                        <a:effectLst/>
                        <a:latin typeface="Calibri" panose="020F0502020204030204" pitchFamily="34" charset="0"/>
                      </a:endParaRPr>
                    </a:p>
                  </a:txBody>
                  <a:tcPr marL="1722" marR="1722" marT="1722" marB="826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0" u="none" strike="noStrike">
                          <a:solidFill>
                            <a:srgbClr val="000000"/>
                          </a:solidFill>
                          <a:effectLst/>
                        </a:rPr>
                        <a:t>El Aaiún</a:t>
                      </a:r>
                      <a:endParaRPr lang="es-ES" sz="1600" b="0" i="0" u="none" strike="noStrike">
                        <a:solidFill>
                          <a:srgbClr val="000000"/>
                        </a:solidFill>
                        <a:effectLst/>
                        <a:latin typeface="Calibri" panose="020F0502020204030204" pitchFamily="34" charset="0"/>
                      </a:endParaRPr>
                    </a:p>
                  </a:txBody>
                  <a:tcPr marL="1722" marR="1722" marT="1722" marB="826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s-ES" sz="1600" b="1" u="none" strike="noStrike" dirty="0">
                          <a:solidFill>
                            <a:srgbClr val="000000"/>
                          </a:solidFill>
                          <a:effectLst/>
                        </a:rPr>
                        <a:t>Colegio Español La Paz. Misión Cultural Española</a:t>
                      </a:r>
                      <a:endParaRPr lang="es-ES" sz="1600" b="1" i="0" u="none" strike="noStrike" dirty="0">
                        <a:solidFill>
                          <a:srgbClr val="000000"/>
                        </a:solidFill>
                        <a:effectLst/>
                        <a:latin typeface="Calibri" panose="020F0502020204030204" pitchFamily="34" charset="0"/>
                      </a:endParaRPr>
                    </a:p>
                  </a:txBody>
                  <a:tcPr marL="1722" marR="1722" marT="1722" marB="826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4696886"/>
                  </a:ext>
                </a:extLst>
              </a:tr>
            </a:tbl>
          </a:graphicData>
        </a:graphic>
      </p:graphicFrame>
      <p:pic>
        <p:nvPicPr>
          <p:cNvPr id="2050" name="Picture 2" descr="undefined">
            <a:extLst>
              <a:ext uri="{FF2B5EF4-FFF2-40B4-BE49-F238E27FC236}">
                <a16:creationId xmlns:a16="http://schemas.microsoft.com/office/drawing/2014/main" id="{C1FABD5B-7B7F-C5B4-A046-9376D77A53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15" t="14941" r="23770" b="17330"/>
          <a:stretch>
            <a:fillRect/>
          </a:stretch>
        </p:blipFill>
        <p:spPr bwMode="auto">
          <a:xfrm>
            <a:off x="111145" y="2781133"/>
            <a:ext cx="2213698" cy="1975931"/>
          </a:xfrm>
          <a:prstGeom prst="rect">
            <a:avLst/>
          </a:prstGeom>
          <a:noFill/>
          <a:extLst>
            <a:ext uri="{909E8E84-426E-40DD-AFC4-6F175D3DCCD1}">
              <a14:hiddenFill xmlns:a14="http://schemas.microsoft.com/office/drawing/2010/main">
                <a:solidFill>
                  <a:srgbClr val="FFFFFF"/>
                </a:solidFill>
              </a14:hiddenFill>
            </a:ext>
          </a:extLst>
        </p:spPr>
      </p:pic>
      <p:sp>
        <p:nvSpPr>
          <p:cNvPr id="2" name="Bocadillo: ovalado 1">
            <a:extLst>
              <a:ext uri="{FF2B5EF4-FFF2-40B4-BE49-F238E27FC236}">
                <a16:creationId xmlns:a16="http://schemas.microsoft.com/office/drawing/2014/main" id="{86E0FAAC-8E6F-DCDE-A923-FC75E2775CD0}"/>
              </a:ext>
            </a:extLst>
          </p:cNvPr>
          <p:cNvSpPr/>
          <p:nvPr/>
        </p:nvSpPr>
        <p:spPr>
          <a:xfrm>
            <a:off x="433464" y="300724"/>
            <a:ext cx="1322598" cy="883228"/>
          </a:xfrm>
          <a:prstGeom prst="wedgeEllipse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4000" dirty="0"/>
              <a:t>4</a:t>
            </a:r>
          </a:p>
        </p:txBody>
      </p:sp>
    </p:spTree>
    <p:extLst>
      <p:ext uri="{BB962C8B-B14F-4D97-AF65-F5344CB8AC3E}">
        <p14:creationId xmlns:p14="http://schemas.microsoft.com/office/powerpoint/2010/main" val="1953188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0DC338-2114-75FF-A4A7-F4F5877360F3}"/>
              </a:ext>
            </a:extLst>
          </p:cNvPr>
          <p:cNvPicPr>
            <a:picLocks noChangeAspect="1"/>
          </p:cNvPicPr>
          <p:nvPr/>
        </p:nvPicPr>
        <p:blipFill>
          <a:blip r:embed="rId3"/>
          <a:srcRect l="4672" t="22719" r="24017" b="7739"/>
          <a:stretch>
            <a:fillRect/>
          </a:stretch>
        </p:blipFill>
        <p:spPr>
          <a:xfrm>
            <a:off x="612275" y="327870"/>
            <a:ext cx="11022006" cy="6043100"/>
          </a:xfrm>
          <a:prstGeom prst="rect">
            <a:avLst/>
          </a:prstGeom>
        </p:spPr>
      </p:pic>
      <p:sp>
        <p:nvSpPr>
          <p:cNvPr id="7" name="CuadroTexto 6">
            <a:extLst>
              <a:ext uri="{FF2B5EF4-FFF2-40B4-BE49-F238E27FC236}">
                <a16:creationId xmlns:a16="http://schemas.microsoft.com/office/drawing/2014/main" id="{2563A7AE-A2CC-08C5-D6CE-758B8B68B3E7}"/>
              </a:ext>
            </a:extLst>
          </p:cNvPr>
          <p:cNvSpPr txBox="1"/>
          <p:nvPr/>
        </p:nvSpPr>
        <p:spPr>
          <a:xfrm>
            <a:off x="3023017" y="6370970"/>
            <a:ext cx="6145966" cy="369332"/>
          </a:xfrm>
          <a:prstGeom prst="rect">
            <a:avLst/>
          </a:prstGeom>
          <a:noFill/>
        </p:spPr>
        <p:txBody>
          <a:bodyPr wrap="square">
            <a:spAutoFit/>
          </a:bodyPr>
          <a:lstStyle/>
          <a:p>
            <a:r>
              <a:rPr lang="es-ES" dirty="0"/>
              <a:t>https://www.eursc.eu/en/European-Schools/locations/map</a:t>
            </a:r>
          </a:p>
        </p:txBody>
      </p:sp>
      <p:sp>
        <p:nvSpPr>
          <p:cNvPr id="2" name="Bocadillo: ovalado 1">
            <a:extLst>
              <a:ext uri="{FF2B5EF4-FFF2-40B4-BE49-F238E27FC236}">
                <a16:creationId xmlns:a16="http://schemas.microsoft.com/office/drawing/2014/main" id="{ABF488E6-B8F4-B73F-29C0-DE67D79B956D}"/>
              </a:ext>
            </a:extLst>
          </p:cNvPr>
          <p:cNvSpPr/>
          <p:nvPr/>
        </p:nvSpPr>
        <p:spPr>
          <a:xfrm>
            <a:off x="3023017" y="695579"/>
            <a:ext cx="1322598" cy="883228"/>
          </a:xfrm>
          <a:prstGeom prst="wedgeEllipse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4000" dirty="0"/>
              <a:t>5</a:t>
            </a:r>
          </a:p>
        </p:txBody>
      </p:sp>
    </p:spTree>
    <p:extLst>
      <p:ext uri="{BB962C8B-B14F-4D97-AF65-F5344CB8AC3E}">
        <p14:creationId xmlns:p14="http://schemas.microsoft.com/office/powerpoint/2010/main" val="7709129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562</TotalTime>
  <Words>1038</Words>
  <Application>Microsoft Office PowerPoint</Application>
  <PresentationFormat>Panorámica</PresentationFormat>
  <Paragraphs>197</Paragraphs>
  <Slides>13</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vt:lpstr>
      <vt:lpstr>Arial</vt:lpstr>
      <vt:lpstr>Arial Narrow</vt:lpstr>
      <vt:lpstr>Calibri</vt:lpstr>
      <vt:lpstr>Calibri Light</vt:lpstr>
      <vt:lpstr>Tema de Office</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SG Inspección Educativa</dc:creator>
  <cp:lastModifiedBy>SG de la Inspección de Educación</cp:lastModifiedBy>
  <cp:revision>14</cp:revision>
  <dcterms:created xsi:type="dcterms:W3CDTF">2025-09-03T08:54:47Z</dcterms:created>
  <dcterms:modified xsi:type="dcterms:W3CDTF">2026-06-03T14:37:33Z</dcterms:modified>
</cp:coreProperties>
</file>