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379" r:id="rId6"/>
    <p:sldId id="380" r:id="rId7"/>
    <p:sldId id="389" r:id="rId8"/>
    <p:sldId id="390" r:id="rId9"/>
    <p:sldId id="272" r:id="rId10"/>
    <p:sldId id="385" r:id="rId11"/>
    <p:sldId id="386" r:id="rId12"/>
    <p:sldId id="387" r:id="rId13"/>
    <p:sldId id="388" r:id="rId14"/>
    <p:sldId id="391" r:id="rId15"/>
    <p:sldId id="392" r:id="rId16"/>
    <p:sldId id="393" r:id="rId17"/>
    <p:sldId id="394" r:id="rId18"/>
    <p:sldId id="395" r:id="rId19"/>
    <p:sldId id="384" r:id="rId20"/>
    <p:sldId id="381" r:id="rId21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Van Dijck, Debbie" initials="VDD" lastIdx="2" clrIdx="0">
    <p:extLst>
      <p:ext uri="{19B8F6BF-5375-455C-9EA6-DF929625EA0E}">
        <p15:presenceInfo xmlns:p15="http://schemas.microsoft.com/office/powerpoint/2012/main" userId="S-1-5-21-3662605696-431538287-2476864782-2396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11EC9-A8F7-4EFD-A4C2-8AD4DF2B0113}" v="20" dt="2024-11-21T14:06:44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96056" autoAdjust="0"/>
  </p:normalViewPr>
  <p:slideViewPr>
    <p:cSldViewPr snapToGrid="0">
      <p:cViewPr varScale="1">
        <p:scale>
          <a:sx n="79" d="100"/>
          <a:sy n="79" d="100"/>
        </p:scale>
        <p:origin x="480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ia Van Impe" userId="377d9cc8-e53a-4865-9972-fe96a1c5a46b" providerId="ADAL" clId="{18D11EC9-A8F7-4EFD-A4C2-8AD4DF2B0113}"/>
    <pc:docChg chg="undo redo custSel addSld delSld modSld">
      <pc:chgData name="Sylvia Van Impe" userId="377d9cc8-e53a-4865-9972-fe96a1c5a46b" providerId="ADAL" clId="{18D11EC9-A8F7-4EFD-A4C2-8AD4DF2B0113}" dt="2024-11-21T14:10:03.815" v="940" actId="14100"/>
      <pc:docMkLst>
        <pc:docMk/>
      </pc:docMkLst>
      <pc:sldChg chg="modSp mod">
        <pc:chgData name="Sylvia Van Impe" userId="377d9cc8-e53a-4865-9972-fe96a1c5a46b" providerId="ADAL" clId="{18D11EC9-A8F7-4EFD-A4C2-8AD4DF2B0113}" dt="2024-11-21T11:23:31.525" v="20" actId="20577"/>
        <pc:sldMkLst>
          <pc:docMk/>
          <pc:sldMk cId="3980045994" sldId="256"/>
        </pc:sldMkLst>
        <pc:spChg chg="mod">
          <ac:chgData name="Sylvia Van Impe" userId="377d9cc8-e53a-4865-9972-fe96a1c5a46b" providerId="ADAL" clId="{18D11EC9-A8F7-4EFD-A4C2-8AD4DF2B0113}" dt="2024-11-21T11:23:31.525" v="20" actId="20577"/>
          <ac:spMkLst>
            <pc:docMk/>
            <pc:sldMk cId="3980045994" sldId="256"/>
            <ac:spMk id="6" creationId="{00000000-0000-0000-0000-000000000000}"/>
          </ac:spMkLst>
        </pc:spChg>
      </pc:sldChg>
      <pc:sldChg chg="modSp mod">
        <pc:chgData name="Sylvia Van Impe" userId="377d9cc8-e53a-4865-9972-fe96a1c5a46b" providerId="ADAL" clId="{18D11EC9-A8F7-4EFD-A4C2-8AD4DF2B0113}" dt="2024-11-21T13:26:36.582" v="249" actId="6549"/>
        <pc:sldMkLst>
          <pc:docMk/>
          <pc:sldMk cId="2779390500" sldId="272"/>
        </pc:sldMkLst>
        <pc:spChg chg="mod">
          <ac:chgData name="Sylvia Van Impe" userId="377d9cc8-e53a-4865-9972-fe96a1c5a46b" providerId="ADAL" clId="{18D11EC9-A8F7-4EFD-A4C2-8AD4DF2B0113}" dt="2024-11-21T13:26:33.564" v="247" actId="20577"/>
          <ac:spMkLst>
            <pc:docMk/>
            <pc:sldMk cId="2779390500" sldId="272"/>
            <ac:spMk id="2" creationId="{02B7D498-DC32-4A69-8677-967007FC0501}"/>
          </ac:spMkLst>
        </pc:spChg>
        <pc:spChg chg="mod">
          <ac:chgData name="Sylvia Van Impe" userId="377d9cc8-e53a-4865-9972-fe96a1c5a46b" providerId="ADAL" clId="{18D11EC9-A8F7-4EFD-A4C2-8AD4DF2B0113}" dt="2024-11-21T13:26:36.582" v="249" actId="6549"/>
          <ac:spMkLst>
            <pc:docMk/>
            <pc:sldMk cId="2779390500" sldId="272"/>
            <ac:spMk id="5" creationId="{89B98FCB-5FA4-1540-85B2-C79318F3DBE9}"/>
          </ac:spMkLst>
        </pc:spChg>
      </pc:sldChg>
      <pc:sldChg chg="del">
        <pc:chgData name="Sylvia Van Impe" userId="377d9cc8-e53a-4865-9972-fe96a1c5a46b" providerId="ADAL" clId="{18D11EC9-A8F7-4EFD-A4C2-8AD4DF2B0113}" dt="2024-11-21T13:28:35.612" v="321" actId="47"/>
        <pc:sldMkLst>
          <pc:docMk/>
          <pc:sldMk cId="3101408230" sldId="378"/>
        </pc:sldMkLst>
      </pc:sldChg>
      <pc:sldChg chg="addSp delSp modSp mod">
        <pc:chgData name="Sylvia Van Impe" userId="377d9cc8-e53a-4865-9972-fe96a1c5a46b" providerId="ADAL" clId="{18D11EC9-A8F7-4EFD-A4C2-8AD4DF2B0113}" dt="2024-11-21T13:56:58.892" v="874" actId="108"/>
        <pc:sldMkLst>
          <pc:docMk/>
          <pc:sldMk cId="2376793951" sldId="379"/>
        </pc:sldMkLst>
        <pc:spChg chg="mod">
          <ac:chgData name="Sylvia Van Impe" userId="377d9cc8-e53a-4865-9972-fe96a1c5a46b" providerId="ADAL" clId="{18D11EC9-A8F7-4EFD-A4C2-8AD4DF2B0113}" dt="2024-11-21T13:56:58.892" v="874" actId="108"/>
          <ac:spMkLst>
            <pc:docMk/>
            <pc:sldMk cId="2376793951" sldId="379"/>
            <ac:spMk id="3" creationId="{C305A00B-0B60-D142-80E4-817050F79EC2}"/>
          </ac:spMkLst>
        </pc:spChg>
        <pc:picChg chg="add mod">
          <ac:chgData name="Sylvia Van Impe" userId="377d9cc8-e53a-4865-9972-fe96a1c5a46b" providerId="ADAL" clId="{18D11EC9-A8F7-4EFD-A4C2-8AD4DF2B0113}" dt="2024-11-21T13:52:59.039" v="811" actId="1076"/>
          <ac:picMkLst>
            <pc:docMk/>
            <pc:sldMk cId="2376793951" sldId="379"/>
            <ac:picMk id="5" creationId="{12118E8C-A49D-D1A6-B630-593560E489E5}"/>
          </ac:picMkLst>
        </pc:picChg>
        <pc:picChg chg="del">
          <ac:chgData name="Sylvia Van Impe" userId="377d9cc8-e53a-4865-9972-fe96a1c5a46b" providerId="ADAL" clId="{18D11EC9-A8F7-4EFD-A4C2-8AD4DF2B0113}" dt="2024-11-21T11:44:32.390" v="74" actId="478"/>
          <ac:picMkLst>
            <pc:docMk/>
            <pc:sldMk cId="2376793951" sldId="379"/>
            <ac:picMk id="7" creationId="{A7DB1660-CF79-7C5F-2A38-93F069F04430}"/>
          </ac:picMkLst>
        </pc:picChg>
        <pc:picChg chg="add mod">
          <ac:chgData name="Sylvia Van Impe" userId="377d9cc8-e53a-4865-9972-fe96a1c5a46b" providerId="ADAL" clId="{18D11EC9-A8F7-4EFD-A4C2-8AD4DF2B0113}" dt="2024-11-21T13:52:59.039" v="811" actId="1076"/>
          <ac:picMkLst>
            <pc:docMk/>
            <pc:sldMk cId="2376793951" sldId="379"/>
            <ac:picMk id="8" creationId="{A67851A6-C2D6-544F-805C-D897462446FF}"/>
          </ac:picMkLst>
        </pc:picChg>
        <pc:picChg chg="add mod">
          <ac:chgData name="Sylvia Van Impe" userId="377d9cc8-e53a-4865-9972-fe96a1c5a46b" providerId="ADAL" clId="{18D11EC9-A8F7-4EFD-A4C2-8AD4DF2B0113}" dt="2024-11-21T13:52:59.039" v="811" actId="1076"/>
          <ac:picMkLst>
            <pc:docMk/>
            <pc:sldMk cId="2376793951" sldId="379"/>
            <ac:picMk id="10" creationId="{5ABE129D-E8FB-C81F-2182-BFD7DFBD2CAF}"/>
          </ac:picMkLst>
        </pc:picChg>
        <pc:picChg chg="del">
          <ac:chgData name="Sylvia Van Impe" userId="377d9cc8-e53a-4865-9972-fe96a1c5a46b" providerId="ADAL" clId="{18D11EC9-A8F7-4EFD-A4C2-8AD4DF2B0113}" dt="2024-11-21T13:39:06.532" v="395" actId="478"/>
          <ac:picMkLst>
            <pc:docMk/>
            <pc:sldMk cId="2376793951" sldId="379"/>
            <ac:picMk id="12" creationId="{1E2203DF-BE78-C5F8-E993-8054C8F85C96}"/>
          </ac:picMkLst>
        </pc:picChg>
        <pc:picChg chg="del">
          <ac:chgData name="Sylvia Van Impe" userId="377d9cc8-e53a-4865-9972-fe96a1c5a46b" providerId="ADAL" clId="{18D11EC9-A8F7-4EFD-A4C2-8AD4DF2B0113}" dt="2024-11-21T13:40:18.662" v="442" actId="478"/>
          <ac:picMkLst>
            <pc:docMk/>
            <pc:sldMk cId="2376793951" sldId="379"/>
            <ac:picMk id="15" creationId="{DD8067BC-7590-334A-D3F9-149C66E4A7B5}"/>
          </ac:picMkLst>
        </pc:picChg>
      </pc:sldChg>
      <pc:sldChg chg="addSp delSp modSp mod">
        <pc:chgData name="Sylvia Van Impe" userId="377d9cc8-e53a-4865-9972-fe96a1c5a46b" providerId="ADAL" clId="{18D11EC9-A8F7-4EFD-A4C2-8AD4DF2B0113}" dt="2024-11-21T13:56:38.238" v="870" actId="20577"/>
        <pc:sldMkLst>
          <pc:docMk/>
          <pc:sldMk cId="293831939" sldId="380"/>
        </pc:sldMkLst>
        <pc:spChg chg="mod">
          <ac:chgData name="Sylvia Van Impe" userId="377d9cc8-e53a-4865-9972-fe96a1c5a46b" providerId="ADAL" clId="{18D11EC9-A8F7-4EFD-A4C2-8AD4DF2B0113}" dt="2024-11-21T13:56:38.238" v="870" actId="20577"/>
          <ac:spMkLst>
            <pc:docMk/>
            <pc:sldMk cId="293831939" sldId="380"/>
            <ac:spMk id="3" creationId="{C305A00B-0B60-D142-80E4-817050F79EC2}"/>
          </ac:spMkLst>
        </pc:spChg>
        <pc:picChg chg="del mod">
          <ac:chgData name="Sylvia Van Impe" userId="377d9cc8-e53a-4865-9972-fe96a1c5a46b" providerId="ADAL" clId="{18D11EC9-A8F7-4EFD-A4C2-8AD4DF2B0113}" dt="2024-11-21T13:43:18.782" v="524" actId="478"/>
          <ac:picMkLst>
            <pc:docMk/>
            <pc:sldMk cId="293831939" sldId="380"/>
            <ac:picMk id="5" creationId="{7E0672E5-8D55-E7C6-A49F-6D6D249B9D67}"/>
          </ac:picMkLst>
        </pc:picChg>
        <pc:picChg chg="add mod">
          <ac:chgData name="Sylvia Van Impe" userId="377d9cc8-e53a-4865-9972-fe96a1c5a46b" providerId="ADAL" clId="{18D11EC9-A8F7-4EFD-A4C2-8AD4DF2B0113}" dt="2024-11-21T13:43:16.514" v="523" actId="1076"/>
          <ac:picMkLst>
            <pc:docMk/>
            <pc:sldMk cId="293831939" sldId="380"/>
            <ac:picMk id="6" creationId="{3084999E-A0D3-6D7C-3E59-0A33447B195E}"/>
          </ac:picMkLst>
        </pc:picChg>
        <pc:picChg chg="add mod">
          <ac:chgData name="Sylvia Van Impe" userId="377d9cc8-e53a-4865-9972-fe96a1c5a46b" providerId="ADAL" clId="{18D11EC9-A8F7-4EFD-A4C2-8AD4DF2B0113}" dt="2024-11-21T13:45:33.697" v="605" actId="14100"/>
          <ac:picMkLst>
            <pc:docMk/>
            <pc:sldMk cId="293831939" sldId="380"/>
            <ac:picMk id="8" creationId="{95F67F3C-5FE1-F0AD-A0E9-3742E4A587DA}"/>
          </ac:picMkLst>
        </pc:picChg>
        <pc:picChg chg="del">
          <ac:chgData name="Sylvia Van Impe" userId="377d9cc8-e53a-4865-9972-fe96a1c5a46b" providerId="ADAL" clId="{18D11EC9-A8F7-4EFD-A4C2-8AD4DF2B0113}" dt="2024-11-21T13:44:00.831" v="562" actId="478"/>
          <ac:picMkLst>
            <pc:docMk/>
            <pc:sldMk cId="293831939" sldId="380"/>
            <ac:picMk id="11" creationId="{3AF6BFE2-5752-B725-7596-E194ACFB0A02}"/>
          </ac:picMkLst>
        </pc:picChg>
        <pc:picChg chg="del">
          <ac:chgData name="Sylvia Van Impe" userId="377d9cc8-e53a-4865-9972-fe96a1c5a46b" providerId="ADAL" clId="{18D11EC9-A8F7-4EFD-A4C2-8AD4DF2B0113}" dt="2024-11-21T13:45:23.258" v="602" actId="478"/>
          <ac:picMkLst>
            <pc:docMk/>
            <pc:sldMk cId="293831939" sldId="380"/>
            <ac:picMk id="17" creationId="{4A4CF92C-B58E-4BBA-1D29-D4E982C7BF0F}"/>
          </ac:picMkLst>
        </pc:picChg>
      </pc:sldChg>
      <pc:sldChg chg="modSp mod">
        <pc:chgData name="Sylvia Van Impe" userId="377d9cc8-e53a-4865-9972-fe96a1c5a46b" providerId="ADAL" clId="{18D11EC9-A8F7-4EFD-A4C2-8AD4DF2B0113}" dt="2024-11-21T14:08:48.718" v="929" actId="5793"/>
        <pc:sldMkLst>
          <pc:docMk/>
          <pc:sldMk cId="4282175844" sldId="381"/>
        </pc:sldMkLst>
        <pc:spChg chg="mod">
          <ac:chgData name="Sylvia Van Impe" userId="377d9cc8-e53a-4865-9972-fe96a1c5a46b" providerId="ADAL" clId="{18D11EC9-A8F7-4EFD-A4C2-8AD4DF2B0113}" dt="2024-11-21T14:08:48.718" v="929" actId="5793"/>
          <ac:spMkLst>
            <pc:docMk/>
            <pc:sldMk cId="4282175844" sldId="381"/>
            <ac:spMk id="3" creationId="{F740BA6F-BB1D-AF69-43DC-055769C95852}"/>
          </ac:spMkLst>
        </pc:spChg>
      </pc:sldChg>
      <pc:sldChg chg="del">
        <pc:chgData name="Sylvia Van Impe" userId="377d9cc8-e53a-4865-9972-fe96a1c5a46b" providerId="ADAL" clId="{18D11EC9-A8F7-4EFD-A4C2-8AD4DF2B0113}" dt="2024-11-21T13:28:37.151" v="322" actId="47"/>
        <pc:sldMkLst>
          <pc:docMk/>
          <pc:sldMk cId="2226437778" sldId="382"/>
        </pc:sldMkLst>
      </pc:sldChg>
      <pc:sldChg chg="modSp mod">
        <pc:chgData name="Sylvia Van Impe" userId="377d9cc8-e53a-4865-9972-fe96a1c5a46b" providerId="ADAL" clId="{18D11EC9-A8F7-4EFD-A4C2-8AD4DF2B0113}" dt="2024-11-21T13:27:38.463" v="320"/>
        <pc:sldMkLst>
          <pc:docMk/>
          <pc:sldMk cId="705684592" sldId="384"/>
        </pc:sldMkLst>
        <pc:spChg chg="mod">
          <ac:chgData name="Sylvia Van Impe" userId="377d9cc8-e53a-4865-9972-fe96a1c5a46b" providerId="ADAL" clId="{18D11EC9-A8F7-4EFD-A4C2-8AD4DF2B0113}" dt="2024-11-21T13:26:59.149" v="310" actId="20577"/>
          <ac:spMkLst>
            <pc:docMk/>
            <pc:sldMk cId="705684592" sldId="384"/>
            <ac:spMk id="2" creationId="{64E44F13-2688-641D-0FA7-F6D7C99FB452}"/>
          </ac:spMkLst>
        </pc:spChg>
        <pc:spChg chg="mod">
          <ac:chgData name="Sylvia Van Impe" userId="377d9cc8-e53a-4865-9972-fe96a1c5a46b" providerId="ADAL" clId="{18D11EC9-A8F7-4EFD-A4C2-8AD4DF2B0113}" dt="2024-11-21T13:27:38.463" v="320"/>
          <ac:spMkLst>
            <pc:docMk/>
            <pc:sldMk cId="705684592" sldId="384"/>
            <ac:spMk id="3" creationId="{2A4805E5-D205-11D6-4D9B-F766517948DB}"/>
          </ac:spMkLst>
        </pc:spChg>
      </pc:sldChg>
      <pc:sldChg chg="addSp delSp modSp add mod modTransition modClrScheme chgLayout">
        <pc:chgData name="Sylvia Van Impe" userId="377d9cc8-e53a-4865-9972-fe96a1c5a46b" providerId="ADAL" clId="{18D11EC9-A8F7-4EFD-A4C2-8AD4DF2B0113}" dt="2024-11-21T14:10:03.815" v="940" actId="14100"/>
        <pc:sldMkLst>
          <pc:docMk/>
          <pc:sldMk cId="492103657" sldId="385"/>
        </pc:sldMkLst>
        <pc:spChg chg="del mod">
          <ac:chgData name="Sylvia Van Impe" userId="377d9cc8-e53a-4865-9972-fe96a1c5a46b" providerId="ADAL" clId="{18D11EC9-A8F7-4EFD-A4C2-8AD4DF2B0113}" dt="2024-11-21T13:30:37.410" v="329" actId="478"/>
          <ac:spMkLst>
            <pc:docMk/>
            <pc:sldMk cId="492103657" sldId="385"/>
            <ac:spMk id="2" creationId="{02B7D498-DC32-4A69-8677-967007FC0501}"/>
          </ac:spMkLst>
        </pc:spChg>
        <pc:spChg chg="add del mod">
          <ac:chgData name="Sylvia Van Impe" userId="377d9cc8-e53a-4865-9972-fe96a1c5a46b" providerId="ADAL" clId="{18D11EC9-A8F7-4EFD-A4C2-8AD4DF2B0113}" dt="2024-11-21T13:30:39.521" v="330" actId="478"/>
          <ac:spMkLst>
            <pc:docMk/>
            <pc:sldMk cId="492103657" sldId="385"/>
            <ac:spMk id="4" creationId="{1E8A77F2-C9CE-6CB6-9B90-4A91EC9B956B}"/>
          </ac:spMkLst>
        </pc:spChg>
        <pc:spChg chg="del">
          <ac:chgData name="Sylvia Van Impe" userId="377d9cc8-e53a-4865-9972-fe96a1c5a46b" providerId="ADAL" clId="{18D11EC9-A8F7-4EFD-A4C2-8AD4DF2B0113}" dt="2024-11-21T13:30:33.225" v="328" actId="478"/>
          <ac:spMkLst>
            <pc:docMk/>
            <pc:sldMk cId="492103657" sldId="385"/>
            <ac:spMk id="5" creationId="{89B98FCB-5FA4-1540-85B2-C79318F3DBE9}"/>
          </ac:spMkLst>
        </pc:spChg>
        <pc:picChg chg="add del mod">
          <ac:chgData name="Sylvia Van Impe" userId="377d9cc8-e53a-4865-9972-fe96a1c5a46b" providerId="ADAL" clId="{18D11EC9-A8F7-4EFD-A4C2-8AD4DF2B0113}" dt="2024-11-21T14:09:51.884" v="936" actId="478"/>
          <ac:picMkLst>
            <pc:docMk/>
            <pc:sldMk cId="492103657" sldId="385"/>
            <ac:picMk id="7" creationId="{F4882A0F-6A28-C1F8-6507-3DCE1591B5E6}"/>
          </ac:picMkLst>
        </pc:picChg>
        <pc:picChg chg="add mod">
          <ac:chgData name="Sylvia Van Impe" userId="377d9cc8-e53a-4865-9972-fe96a1c5a46b" providerId="ADAL" clId="{18D11EC9-A8F7-4EFD-A4C2-8AD4DF2B0113}" dt="2024-11-21T14:10:03.815" v="940" actId="14100"/>
          <ac:picMkLst>
            <pc:docMk/>
            <pc:sldMk cId="492103657" sldId="385"/>
            <ac:picMk id="9" creationId="{050B97A0-1146-0334-A9CF-DD7617183FAC}"/>
          </ac:picMkLst>
        </pc:picChg>
      </pc:sldChg>
      <pc:sldChg chg="del">
        <pc:chgData name="Sylvia Van Impe" userId="377d9cc8-e53a-4865-9972-fe96a1c5a46b" providerId="ADAL" clId="{18D11EC9-A8F7-4EFD-A4C2-8AD4DF2B0113}" dt="2024-11-21T13:29:02.685" v="325" actId="47"/>
        <pc:sldMkLst>
          <pc:docMk/>
          <pc:sldMk cId="2184625676" sldId="385"/>
        </pc:sldMkLst>
      </pc:sldChg>
      <pc:sldChg chg="add del">
        <pc:chgData name="Sylvia Van Impe" userId="377d9cc8-e53a-4865-9972-fe96a1c5a46b" providerId="ADAL" clId="{18D11EC9-A8F7-4EFD-A4C2-8AD4DF2B0113}" dt="2024-11-21T13:26:28.769" v="229"/>
        <pc:sldMkLst>
          <pc:docMk/>
          <pc:sldMk cId="1280383006" sldId="386"/>
        </pc:sldMkLst>
      </pc:sldChg>
      <pc:sldChg chg="add del">
        <pc:chgData name="Sylvia Van Impe" userId="377d9cc8-e53a-4865-9972-fe96a1c5a46b" providerId="ADAL" clId="{18D11EC9-A8F7-4EFD-A4C2-8AD4DF2B0113}" dt="2024-11-21T13:30:43.057" v="332"/>
        <pc:sldMkLst>
          <pc:docMk/>
          <pc:sldMk cId="1421288771" sldId="386"/>
        </pc:sldMkLst>
      </pc:sldChg>
      <pc:sldChg chg="addSp delSp modSp add mod modTransition modClrScheme chgLayout">
        <pc:chgData name="Sylvia Van Impe" userId="377d9cc8-e53a-4865-9972-fe96a1c5a46b" providerId="ADAL" clId="{18D11EC9-A8F7-4EFD-A4C2-8AD4DF2B0113}" dt="2024-11-21T13:34:40.123" v="364"/>
        <pc:sldMkLst>
          <pc:docMk/>
          <pc:sldMk cId="1694138628" sldId="386"/>
        </pc:sldMkLst>
        <pc:picChg chg="add mod">
          <ac:chgData name="Sylvia Van Impe" userId="377d9cc8-e53a-4865-9972-fe96a1c5a46b" providerId="ADAL" clId="{18D11EC9-A8F7-4EFD-A4C2-8AD4DF2B0113}" dt="2024-11-21T13:34:40.123" v="364"/>
          <ac:picMkLst>
            <pc:docMk/>
            <pc:sldMk cId="1694138628" sldId="386"/>
            <ac:picMk id="3" creationId="{BF234B8B-432F-4B58-A835-81DA21167723}"/>
          </ac:picMkLst>
        </pc:picChg>
        <pc:picChg chg="del">
          <ac:chgData name="Sylvia Van Impe" userId="377d9cc8-e53a-4865-9972-fe96a1c5a46b" providerId="ADAL" clId="{18D11EC9-A8F7-4EFD-A4C2-8AD4DF2B0113}" dt="2024-11-21T13:32:02.862" v="348" actId="478"/>
          <ac:picMkLst>
            <pc:docMk/>
            <pc:sldMk cId="1694138628" sldId="386"/>
            <ac:picMk id="7" creationId="{F4882A0F-6A28-C1F8-6507-3DCE1591B5E6}"/>
          </ac:picMkLst>
        </pc:picChg>
      </pc:sldChg>
      <pc:sldChg chg="add del">
        <pc:chgData name="Sylvia Van Impe" userId="377d9cc8-e53a-4865-9972-fe96a1c5a46b" providerId="ADAL" clId="{18D11EC9-A8F7-4EFD-A4C2-8AD4DF2B0113}" dt="2024-11-21T13:31:56.554" v="346" actId="47"/>
        <pc:sldMkLst>
          <pc:docMk/>
          <pc:sldMk cId="3422271725" sldId="386"/>
        </pc:sldMkLst>
      </pc:sldChg>
      <pc:sldChg chg="addSp delSp modSp add del mod setBg">
        <pc:chgData name="Sylvia Van Impe" userId="377d9cc8-e53a-4865-9972-fe96a1c5a46b" providerId="ADAL" clId="{18D11EC9-A8F7-4EFD-A4C2-8AD4DF2B0113}" dt="2024-11-21T14:09:25.821" v="935" actId="1035"/>
        <pc:sldMkLst>
          <pc:docMk/>
          <pc:sldMk cId="2088124164" sldId="387"/>
        </pc:sldMkLst>
        <pc:spChg chg="add del">
          <ac:chgData name="Sylvia Van Impe" userId="377d9cc8-e53a-4865-9972-fe96a1c5a46b" providerId="ADAL" clId="{18D11EC9-A8F7-4EFD-A4C2-8AD4DF2B0113}" dt="2024-11-21T13:36:25.688" v="374" actId="26606"/>
          <ac:spMkLst>
            <pc:docMk/>
            <pc:sldMk cId="2088124164" sldId="387"/>
            <ac:spMk id="8" creationId="{D153EDB2-4AAD-43F4-AE78-4D326C813369}"/>
          </ac:spMkLst>
        </pc:spChg>
        <pc:spChg chg="add del">
          <ac:chgData name="Sylvia Van Impe" userId="377d9cc8-e53a-4865-9972-fe96a1c5a46b" providerId="ADAL" clId="{18D11EC9-A8F7-4EFD-A4C2-8AD4DF2B0113}" dt="2024-11-21T13:35:55.436" v="370" actId="26606"/>
          <ac:spMkLst>
            <pc:docMk/>
            <pc:sldMk cId="2088124164" sldId="387"/>
            <ac:spMk id="9" creationId="{D153EDB2-4AAD-43F4-AE78-4D326C813369}"/>
          </ac:spMkLst>
        </pc:spChg>
        <pc:spChg chg="add del">
          <ac:chgData name="Sylvia Van Impe" userId="377d9cc8-e53a-4865-9972-fe96a1c5a46b" providerId="ADAL" clId="{18D11EC9-A8F7-4EFD-A4C2-8AD4DF2B0113}" dt="2024-11-21T13:36:41.455" v="378" actId="26606"/>
          <ac:spMkLst>
            <pc:docMk/>
            <pc:sldMk cId="2088124164" sldId="387"/>
            <ac:spMk id="10" creationId="{D153EDB2-4AAD-43F4-AE78-4D326C813369}"/>
          </ac:spMkLst>
        </pc:spChg>
        <pc:grpChg chg="add del">
          <ac:chgData name="Sylvia Van Impe" userId="377d9cc8-e53a-4865-9972-fe96a1c5a46b" providerId="ADAL" clId="{18D11EC9-A8F7-4EFD-A4C2-8AD4DF2B0113}" dt="2024-11-21T13:35:55.436" v="370" actId="26606"/>
          <ac:grpSpMkLst>
            <pc:docMk/>
            <pc:sldMk cId="2088124164" sldId="387"/>
            <ac:grpSpMk id="11" creationId="{A3CB7779-72E2-4E92-AE18-6BBC335DD881}"/>
          </ac:grpSpMkLst>
        </pc:grpChg>
        <pc:grpChg chg="add del">
          <ac:chgData name="Sylvia Van Impe" userId="377d9cc8-e53a-4865-9972-fe96a1c5a46b" providerId="ADAL" clId="{18D11EC9-A8F7-4EFD-A4C2-8AD4DF2B0113}" dt="2024-11-21T13:36:41.455" v="378" actId="26606"/>
          <ac:grpSpMkLst>
            <pc:docMk/>
            <pc:sldMk cId="2088124164" sldId="387"/>
            <ac:grpSpMk id="12" creationId="{A3CB7779-72E2-4E92-AE18-6BBC335DD881}"/>
          </ac:grpSpMkLst>
        </pc:grpChg>
        <pc:grpChg chg="add del">
          <ac:chgData name="Sylvia Van Impe" userId="377d9cc8-e53a-4865-9972-fe96a1c5a46b" providerId="ADAL" clId="{18D11EC9-A8F7-4EFD-A4C2-8AD4DF2B0113}" dt="2024-11-21T13:36:25.688" v="374" actId="26606"/>
          <ac:grpSpMkLst>
            <pc:docMk/>
            <pc:sldMk cId="2088124164" sldId="387"/>
            <ac:grpSpMk id="13" creationId="{A3CB7779-72E2-4E92-AE18-6BBC335DD881}"/>
          </ac:grpSpMkLst>
        </pc:grpChg>
        <pc:picChg chg="del">
          <ac:chgData name="Sylvia Van Impe" userId="377d9cc8-e53a-4865-9972-fe96a1c5a46b" providerId="ADAL" clId="{18D11EC9-A8F7-4EFD-A4C2-8AD4DF2B0113}" dt="2024-11-21T13:35:27.604" v="365" actId="478"/>
          <ac:picMkLst>
            <pc:docMk/>
            <pc:sldMk cId="2088124164" sldId="387"/>
            <ac:picMk id="3" creationId="{BF234B8B-432F-4B58-A835-81DA21167723}"/>
          </ac:picMkLst>
        </pc:picChg>
        <pc:picChg chg="add del mod">
          <ac:chgData name="Sylvia Van Impe" userId="377d9cc8-e53a-4865-9972-fe96a1c5a46b" providerId="ADAL" clId="{18D11EC9-A8F7-4EFD-A4C2-8AD4DF2B0113}" dt="2024-11-21T13:36:00.681" v="371" actId="478"/>
          <ac:picMkLst>
            <pc:docMk/>
            <pc:sldMk cId="2088124164" sldId="387"/>
            <ac:picMk id="4" creationId="{7AD2882D-E7D3-FC9A-DB46-1D363EFB18FC}"/>
          </ac:picMkLst>
        </pc:picChg>
        <pc:picChg chg="add del mod">
          <ac:chgData name="Sylvia Van Impe" userId="377d9cc8-e53a-4865-9972-fe96a1c5a46b" providerId="ADAL" clId="{18D11EC9-A8F7-4EFD-A4C2-8AD4DF2B0113}" dt="2024-11-21T13:58:09.677" v="875" actId="478"/>
          <ac:picMkLst>
            <pc:docMk/>
            <pc:sldMk cId="2088124164" sldId="387"/>
            <ac:picMk id="6" creationId="{AC6D48E4-C157-8D0F-AEA8-1D5254A75A34}"/>
          </ac:picMkLst>
        </pc:picChg>
        <pc:picChg chg="add del mod">
          <ac:chgData name="Sylvia Van Impe" userId="377d9cc8-e53a-4865-9972-fe96a1c5a46b" providerId="ADAL" clId="{18D11EC9-A8F7-4EFD-A4C2-8AD4DF2B0113}" dt="2024-11-21T14:09:17.742" v="930" actId="478"/>
          <ac:picMkLst>
            <pc:docMk/>
            <pc:sldMk cId="2088124164" sldId="387"/>
            <ac:picMk id="19" creationId="{1A6F1516-6943-D27B-99BE-1C7F1ED20A3E}"/>
          </ac:picMkLst>
        </pc:picChg>
        <pc:picChg chg="add mod">
          <ac:chgData name="Sylvia Van Impe" userId="377d9cc8-e53a-4865-9972-fe96a1c5a46b" providerId="ADAL" clId="{18D11EC9-A8F7-4EFD-A4C2-8AD4DF2B0113}" dt="2024-11-21T14:09:25.821" v="935" actId="1035"/>
          <ac:picMkLst>
            <pc:docMk/>
            <pc:sldMk cId="2088124164" sldId="387"/>
            <ac:picMk id="21" creationId="{02BE3B17-BE07-BFEF-AA83-FDB3F4C3834A}"/>
          </ac:picMkLst>
        </pc:picChg>
      </pc:sldChg>
      <pc:sldChg chg="addSp delSp modSp add mod setBg">
        <pc:chgData name="Sylvia Van Impe" userId="377d9cc8-e53a-4865-9972-fe96a1c5a46b" providerId="ADAL" clId="{18D11EC9-A8F7-4EFD-A4C2-8AD4DF2B0113}" dt="2024-11-21T14:01:54.942" v="887" actId="1035"/>
        <pc:sldMkLst>
          <pc:docMk/>
          <pc:sldMk cId="3310776206" sldId="388"/>
        </pc:sldMkLst>
        <pc:picChg chg="add mod">
          <ac:chgData name="Sylvia Van Impe" userId="377d9cc8-e53a-4865-9972-fe96a1c5a46b" providerId="ADAL" clId="{18D11EC9-A8F7-4EFD-A4C2-8AD4DF2B0113}" dt="2024-11-21T14:01:54.942" v="887" actId="1035"/>
          <ac:picMkLst>
            <pc:docMk/>
            <pc:sldMk cId="3310776206" sldId="388"/>
            <ac:picMk id="3" creationId="{FC49B4FC-575A-F081-512B-2BC4DC5F3554}"/>
          </ac:picMkLst>
        </pc:picChg>
        <pc:picChg chg="del">
          <ac:chgData name="Sylvia Van Impe" userId="377d9cc8-e53a-4865-9972-fe96a1c5a46b" providerId="ADAL" clId="{18D11EC9-A8F7-4EFD-A4C2-8AD4DF2B0113}" dt="2024-11-21T13:59:20.232" v="881" actId="478"/>
          <ac:picMkLst>
            <pc:docMk/>
            <pc:sldMk cId="3310776206" sldId="388"/>
            <ac:picMk id="6" creationId="{AC6D48E4-C157-8D0F-AEA8-1D5254A75A34}"/>
          </ac:picMkLst>
        </pc:picChg>
      </pc:sldChg>
      <pc:sldChg chg="addSp delSp modSp add mod">
        <pc:chgData name="Sylvia Van Impe" userId="377d9cc8-e53a-4865-9972-fe96a1c5a46b" providerId="ADAL" clId="{18D11EC9-A8F7-4EFD-A4C2-8AD4DF2B0113}" dt="2024-11-21T13:49:40.527" v="721" actId="14100"/>
        <pc:sldMkLst>
          <pc:docMk/>
          <pc:sldMk cId="3522583285" sldId="389"/>
        </pc:sldMkLst>
        <pc:spChg chg="mod">
          <ac:chgData name="Sylvia Van Impe" userId="377d9cc8-e53a-4865-9972-fe96a1c5a46b" providerId="ADAL" clId="{18D11EC9-A8F7-4EFD-A4C2-8AD4DF2B0113}" dt="2024-11-21T13:49:03.282" v="712" actId="20577"/>
          <ac:spMkLst>
            <pc:docMk/>
            <pc:sldMk cId="3522583285" sldId="389"/>
            <ac:spMk id="3" creationId="{C305A00B-0B60-D142-80E4-817050F79EC2}"/>
          </ac:spMkLst>
        </pc:spChg>
        <pc:picChg chg="add mod">
          <ac:chgData name="Sylvia Van Impe" userId="377d9cc8-e53a-4865-9972-fe96a1c5a46b" providerId="ADAL" clId="{18D11EC9-A8F7-4EFD-A4C2-8AD4DF2B0113}" dt="2024-11-21T13:48:53.615" v="707" actId="1076"/>
          <ac:picMkLst>
            <pc:docMk/>
            <pc:sldMk cId="3522583285" sldId="389"/>
            <ac:picMk id="5" creationId="{C60859DD-E9D4-DA80-0C13-6FA00C3144EE}"/>
          </ac:picMkLst>
        </pc:picChg>
        <pc:picChg chg="del">
          <ac:chgData name="Sylvia Van Impe" userId="377d9cc8-e53a-4865-9972-fe96a1c5a46b" providerId="ADAL" clId="{18D11EC9-A8F7-4EFD-A4C2-8AD4DF2B0113}" dt="2024-11-21T13:46:37.100" v="636" actId="478"/>
          <ac:picMkLst>
            <pc:docMk/>
            <pc:sldMk cId="3522583285" sldId="389"/>
            <ac:picMk id="6" creationId="{3084999E-A0D3-6D7C-3E59-0A33447B195E}"/>
          </ac:picMkLst>
        </pc:picChg>
        <pc:picChg chg="del mod">
          <ac:chgData name="Sylvia Van Impe" userId="377d9cc8-e53a-4865-9972-fe96a1c5a46b" providerId="ADAL" clId="{18D11EC9-A8F7-4EFD-A4C2-8AD4DF2B0113}" dt="2024-11-21T13:49:35.120" v="719" actId="478"/>
          <ac:picMkLst>
            <pc:docMk/>
            <pc:sldMk cId="3522583285" sldId="389"/>
            <ac:picMk id="8" creationId="{95F67F3C-5FE1-F0AD-A0E9-3742E4A587DA}"/>
          </ac:picMkLst>
        </pc:picChg>
        <pc:picChg chg="add mod">
          <ac:chgData name="Sylvia Van Impe" userId="377d9cc8-e53a-4865-9972-fe96a1c5a46b" providerId="ADAL" clId="{18D11EC9-A8F7-4EFD-A4C2-8AD4DF2B0113}" dt="2024-11-21T13:49:40.527" v="721" actId="14100"/>
          <ac:picMkLst>
            <pc:docMk/>
            <pc:sldMk cId="3522583285" sldId="389"/>
            <ac:picMk id="9" creationId="{C2F96856-1FC9-CC3C-CEB2-82B797D8FA25}"/>
          </ac:picMkLst>
        </pc:picChg>
      </pc:sldChg>
      <pc:sldChg chg="addSp delSp modSp add mod">
        <pc:chgData name="Sylvia Van Impe" userId="377d9cc8-e53a-4865-9972-fe96a1c5a46b" providerId="ADAL" clId="{18D11EC9-A8F7-4EFD-A4C2-8AD4DF2B0113}" dt="2024-11-21T13:51:58.855" v="789" actId="14100"/>
        <pc:sldMkLst>
          <pc:docMk/>
          <pc:sldMk cId="2588139174" sldId="390"/>
        </pc:sldMkLst>
        <pc:spChg chg="mod">
          <ac:chgData name="Sylvia Van Impe" userId="377d9cc8-e53a-4865-9972-fe96a1c5a46b" providerId="ADAL" clId="{18D11EC9-A8F7-4EFD-A4C2-8AD4DF2B0113}" dt="2024-11-21T13:51:47.201" v="785" actId="20577"/>
          <ac:spMkLst>
            <pc:docMk/>
            <pc:sldMk cId="2588139174" sldId="390"/>
            <ac:spMk id="3" creationId="{C305A00B-0B60-D142-80E4-817050F79EC2}"/>
          </ac:spMkLst>
        </pc:spChg>
        <pc:picChg chg="del">
          <ac:chgData name="Sylvia Van Impe" userId="377d9cc8-e53a-4865-9972-fe96a1c5a46b" providerId="ADAL" clId="{18D11EC9-A8F7-4EFD-A4C2-8AD4DF2B0113}" dt="2024-11-21T13:50:42.117" v="758" actId="478"/>
          <ac:picMkLst>
            <pc:docMk/>
            <pc:sldMk cId="2588139174" sldId="390"/>
            <ac:picMk id="5" creationId="{C60859DD-E9D4-DA80-0C13-6FA00C3144EE}"/>
          </ac:picMkLst>
        </pc:picChg>
        <pc:picChg chg="add mod">
          <ac:chgData name="Sylvia Van Impe" userId="377d9cc8-e53a-4865-9972-fe96a1c5a46b" providerId="ADAL" clId="{18D11EC9-A8F7-4EFD-A4C2-8AD4DF2B0113}" dt="2024-11-21T13:50:45.583" v="759" actId="1076"/>
          <ac:picMkLst>
            <pc:docMk/>
            <pc:sldMk cId="2588139174" sldId="390"/>
            <ac:picMk id="6" creationId="{B99EF330-EC55-4212-0B76-DED99A41C4AB}"/>
          </ac:picMkLst>
        </pc:picChg>
        <pc:picChg chg="add mod">
          <ac:chgData name="Sylvia Van Impe" userId="377d9cc8-e53a-4865-9972-fe96a1c5a46b" providerId="ADAL" clId="{18D11EC9-A8F7-4EFD-A4C2-8AD4DF2B0113}" dt="2024-11-21T13:51:58.855" v="789" actId="14100"/>
          <ac:picMkLst>
            <pc:docMk/>
            <pc:sldMk cId="2588139174" sldId="390"/>
            <ac:picMk id="8" creationId="{EEE888BF-9B74-61D2-4CE6-F4B008B1E471}"/>
          </ac:picMkLst>
        </pc:picChg>
        <pc:picChg chg="del">
          <ac:chgData name="Sylvia Van Impe" userId="377d9cc8-e53a-4865-9972-fe96a1c5a46b" providerId="ADAL" clId="{18D11EC9-A8F7-4EFD-A4C2-8AD4DF2B0113}" dt="2024-11-21T13:51:11.446" v="766" actId="478"/>
          <ac:picMkLst>
            <pc:docMk/>
            <pc:sldMk cId="2588139174" sldId="390"/>
            <ac:picMk id="9" creationId="{C2F96856-1FC9-CC3C-CEB2-82B797D8FA25}"/>
          </ac:picMkLst>
        </pc:picChg>
      </pc:sldChg>
      <pc:sldChg chg="addSp delSp modSp add mod">
        <pc:chgData name="Sylvia Van Impe" userId="377d9cc8-e53a-4865-9972-fe96a1c5a46b" providerId="ADAL" clId="{18D11EC9-A8F7-4EFD-A4C2-8AD4DF2B0113}" dt="2024-11-21T14:02:55.486" v="894" actId="1035"/>
        <pc:sldMkLst>
          <pc:docMk/>
          <pc:sldMk cId="3661155809" sldId="391"/>
        </pc:sldMkLst>
        <pc:picChg chg="del">
          <ac:chgData name="Sylvia Van Impe" userId="377d9cc8-e53a-4865-9972-fe96a1c5a46b" providerId="ADAL" clId="{18D11EC9-A8F7-4EFD-A4C2-8AD4DF2B0113}" dt="2024-11-21T14:02:05.368" v="889" actId="478"/>
          <ac:picMkLst>
            <pc:docMk/>
            <pc:sldMk cId="3661155809" sldId="391"/>
            <ac:picMk id="3" creationId="{FC49B4FC-575A-F081-512B-2BC4DC5F3554}"/>
          </ac:picMkLst>
        </pc:picChg>
        <pc:picChg chg="add mod">
          <ac:chgData name="Sylvia Van Impe" userId="377d9cc8-e53a-4865-9972-fe96a1c5a46b" providerId="ADAL" clId="{18D11EC9-A8F7-4EFD-A4C2-8AD4DF2B0113}" dt="2024-11-21T14:02:55.486" v="894" actId="1035"/>
          <ac:picMkLst>
            <pc:docMk/>
            <pc:sldMk cId="3661155809" sldId="391"/>
            <ac:picMk id="4" creationId="{FB812199-A913-ABF1-2837-B2106A97B14D}"/>
          </ac:picMkLst>
        </pc:picChg>
      </pc:sldChg>
      <pc:sldChg chg="addSp delSp modSp add mod">
        <pc:chgData name="Sylvia Van Impe" userId="377d9cc8-e53a-4865-9972-fe96a1c5a46b" providerId="ADAL" clId="{18D11EC9-A8F7-4EFD-A4C2-8AD4DF2B0113}" dt="2024-11-21T14:04:21.273" v="901" actId="1076"/>
        <pc:sldMkLst>
          <pc:docMk/>
          <pc:sldMk cId="2462123021" sldId="392"/>
        </pc:sldMkLst>
        <pc:picChg chg="add mod">
          <ac:chgData name="Sylvia Van Impe" userId="377d9cc8-e53a-4865-9972-fe96a1c5a46b" providerId="ADAL" clId="{18D11EC9-A8F7-4EFD-A4C2-8AD4DF2B0113}" dt="2024-11-21T14:04:21.273" v="901" actId="1076"/>
          <ac:picMkLst>
            <pc:docMk/>
            <pc:sldMk cId="2462123021" sldId="392"/>
            <ac:picMk id="3" creationId="{359586E7-4135-427F-3075-08217CDA731D}"/>
          </ac:picMkLst>
        </pc:picChg>
        <pc:picChg chg="del">
          <ac:chgData name="Sylvia Van Impe" userId="377d9cc8-e53a-4865-9972-fe96a1c5a46b" providerId="ADAL" clId="{18D11EC9-A8F7-4EFD-A4C2-8AD4DF2B0113}" dt="2024-11-21T14:03:05.368" v="896" actId="478"/>
          <ac:picMkLst>
            <pc:docMk/>
            <pc:sldMk cId="2462123021" sldId="392"/>
            <ac:picMk id="4" creationId="{FB812199-A913-ABF1-2837-B2106A97B14D}"/>
          </ac:picMkLst>
        </pc:picChg>
      </pc:sldChg>
      <pc:sldChg chg="addSp delSp modSp add mod">
        <pc:chgData name="Sylvia Van Impe" userId="377d9cc8-e53a-4865-9972-fe96a1c5a46b" providerId="ADAL" clId="{18D11EC9-A8F7-4EFD-A4C2-8AD4DF2B0113}" dt="2024-11-21T14:05:39.829" v="908" actId="1035"/>
        <pc:sldMkLst>
          <pc:docMk/>
          <pc:sldMk cId="640386440" sldId="393"/>
        </pc:sldMkLst>
        <pc:picChg chg="del">
          <ac:chgData name="Sylvia Van Impe" userId="377d9cc8-e53a-4865-9972-fe96a1c5a46b" providerId="ADAL" clId="{18D11EC9-A8F7-4EFD-A4C2-8AD4DF2B0113}" dt="2024-11-21T14:04:26.314" v="903" actId="478"/>
          <ac:picMkLst>
            <pc:docMk/>
            <pc:sldMk cId="640386440" sldId="393"/>
            <ac:picMk id="3" creationId="{359586E7-4135-427F-3075-08217CDA731D}"/>
          </ac:picMkLst>
        </pc:picChg>
        <pc:picChg chg="add mod">
          <ac:chgData name="Sylvia Van Impe" userId="377d9cc8-e53a-4865-9972-fe96a1c5a46b" providerId="ADAL" clId="{18D11EC9-A8F7-4EFD-A4C2-8AD4DF2B0113}" dt="2024-11-21T14:05:39.829" v="908" actId="1035"/>
          <ac:picMkLst>
            <pc:docMk/>
            <pc:sldMk cId="640386440" sldId="393"/>
            <ac:picMk id="4" creationId="{4E6B509B-0313-F789-031D-633E4C12FAE9}"/>
          </ac:picMkLst>
        </pc:picChg>
      </pc:sldChg>
      <pc:sldChg chg="addSp delSp modSp add mod">
        <pc:chgData name="Sylvia Van Impe" userId="377d9cc8-e53a-4865-9972-fe96a1c5a46b" providerId="ADAL" clId="{18D11EC9-A8F7-4EFD-A4C2-8AD4DF2B0113}" dt="2024-11-21T14:06:41.850" v="915" actId="1035"/>
        <pc:sldMkLst>
          <pc:docMk/>
          <pc:sldMk cId="133565725" sldId="394"/>
        </pc:sldMkLst>
        <pc:picChg chg="add mod">
          <ac:chgData name="Sylvia Van Impe" userId="377d9cc8-e53a-4865-9972-fe96a1c5a46b" providerId="ADAL" clId="{18D11EC9-A8F7-4EFD-A4C2-8AD4DF2B0113}" dt="2024-11-21T14:06:41.850" v="915" actId="1035"/>
          <ac:picMkLst>
            <pc:docMk/>
            <pc:sldMk cId="133565725" sldId="394"/>
            <ac:picMk id="3" creationId="{8906CD44-609F-0B60-F76C-A757CD74D94E}"/>
          </ac:picMkLst>
        </pc:picChg>
        <pc:picChg chg="del">
          <ac:chgData name="Sylvia Van Impe" userId="377d9cc8-e53a-4865-9972-fe96a1c5a46b" providerId="ADAL" clId="{18D11EC9-A8F7-4EFD-A4C2-8AD4DF2B0113}" dt="2024-11-21T14:05:44.649" v="910" actId="478"/>
          <ac:picMkLst>
            <pc:docMk/>
            <pc:sldMk cId="133565725" sldId="394"/>
            <ac:picMk id="4" creationId="{4E6B509B-0313-F789-031D-633E4C12FAE9}"/>
          </ac:picMkLst>
        </pc:picChg>
      </pc:sldChg>
      <pc:sldChg chg="addSp delSp modSp add mod">
        <pc:chgData name="Sylvia Van Impe" userId="377d9cc8-e53a-4865-9972-fe96a1c5a46b" providerId="ADAL" clId="{18D11EC9-A8F7-4EFD-A4C2-8AD4DF2B0113}" dt="2024-11-21T14:07:24.302" v="922" actId="1035"/>
        <pc:sldMkLst>
          <pc:docMk/>
          <pc:sldMk cId="3241878858" sldId="395"/>
        </pc:sldMkLst>
        <pc:picChg chg="del">
          <ac:chgData name="Sylvia Van Impe" userId="377d9cc8-e53a-4865-9972-fe96a1c5a46b" providerId="ADAL" clId="{18D11EC9-A8F7-4EFD-A4C2-8AD4DF2B0113}" dt="2024-11-21T14:06:47.928" v="917" actId="478"/>
          <ac:picMkLst>
            <pc:docMk/>
            <pc:sldMk cId="3241878858" sldId="395"/>
            <ac:picMk id="3" creationId="{8906CD44-609F-0B60-F76C-A757CD74D94E}"/>
          </ac:picMkLst>
        </pc:picChg>
        <pc:picChg chg="add mod">
          <ac:chgData name="Sylvia Van Impe" userId="377d9cc8-e53a-4865-9972-fe96a1c5a46b" providerId="ADAL" clId="{18D11EC9-A8F7-4EFD-A4C2-8AD4DF2B0113}" dt="2024-11-21T14:07:24.302" v="922" actId="1035"/>
          <ac:picMkLst>
            <pc:docMk/>
            <pc:sldMk cId="3241878858" sldId="395"/>
            <ac:picMk id="4" creationId="{4F584B56-68F4-DBF5-F1CB-519DFFAD5BD0}"/>
          </ac:picMkLst>
        </pc:picChg>
      </pc:sldChg>
      <pc:sldChg chg="add del">
        <pc:chgData name="Sylvia Van Impe" userId="377d9cc8-e53a-4865-9972-fe96a1c5a46b" providerId="ADAL" clId="{18D11EC9-A8F7-4EFD-A4C2-8AD4DF2B0113}" dt="2024-11-21T13:24:26.243" v="114"/>
        <pc:sldMkLst>
          <pc:docMk/>
          <pc:sldMk cId="2041866589" sldId="690"/>
        </pc:sldMkLst>
      </pc:sldChg>
      <pc:sldChg chg="add del">
        <pc:chgData name="Sylvia Van Impe" userId="377d9cc8-e53a-4865-9972-fe96a1c5a46b" providerId="ADAL" clId="{18D11EC9-A8F7-4EFD-A4C2-8AD4DF2B0113}" dt="2024-11-21T13:24:26.243" v="114"/>
        <pc:sldMkLst>
          <pc:docMk/>
          <pc:sldMk cId="3655112470" sldId="692"/>
        </pc:sldMkLst>
      </pc:sldChg>
      <pc:sldChg chg="add del">
        <pc:chgData name="Sylvia Van Impe" userId="377d9cc8-e53a-4865-9972-fe96a1c5a46b" providerId="ADAL" clId="{18D11EC9-A8F7-4EFD-A4C2-8AD4DF2B0113}" dt="2024-11-21T13:24:26.243" v="114"/>
        <pc:sldMkLst>
          <pc:docMk/>
          <pc:sldMk cId="901699281" sldId="695"/>
        </pc:sldMkLst>
      </pc:sldChg>
      <pc:sldChg chg="add del">
        <pc:chgData name="Sylvia Van Impe" userId="377d9cc8-e53a-4865-9972-fe96a1c5a46b" providerId="ADAL" clId="{18D11EC9-A8F7-4EFD-A4C2-8AD4DF2B0113}" dt="2024-11-21T13:24:26.243" v="114"/>
        <pc:sldMkLst>
          <pc:docMk/>
          <pc:sldMk cId="517376792" sldId="696"/>
        </pc:sldMkLst>
      </pc:sldChg>
      <pc:sldChg chg="add del">
        <pc:chgData name="Sylvia Van Impe" userId="377d9cc8-e53a-4865-9972-fe96a1c5a46b" providerId="ADAL" clId="{18D11EC9-A8F7-4EFD-A4C2-8AD4DF2B0113}" dt="2024-11-21T13:24:26.243" v="114"/>
        <pc:sldMkLst>
          <pc:docMk/>
          <pc:sldMk cId="2209752788" sldId="697"/>
        </pc:sldMkLst>
      </pc:sldChg>
      <pc:sldChg chg="modSp add del mod">
        <pc:chgData name="Sylvia Van Impe" userId="377d9cc8-e53a-4865-9972-fe96a1c5a46b" providerId="ADAL" clId="{18D11EC9-A8F7-4EFD-A4C2-8AD4DF2B0113}" dt="2024-11-21T13:24:26.243" v="114"/>
        <pc:sldMkLst>
          <pc:docMk/>
          <pc:sldMk cId="3368561466" sldId="698"/>
        </pc:sldMkLst>
        <pc:spChg chg="mod">
          <ac:chgData name="Sylvia Van Impe" userId="377d9cc8-e53a-4865-9972-fe96a1c5a46b" providerId="ADAL" clId="{18D11EC9-A8F7-4EFD-A4C2-8AD4DF2B0113}" dt="2024-11-21T13:24:26.243" v="114"/>
          <ac:spMkLst>
            <pc:docMk/>
            <pc:sldMk cId="3368561466" sldId="698"/>
            <ac:spMk id="3" creationId="{6F52BE84-870B-EFC6-AB93-9141F782DB5C}"/>
          </ac:spMkLst>
        </pc:spChg>
      </pc:sldChg>
      <pc:sldChg chg="add del">
        <pc:chgData name="Sylvia Van Impe" userId="377d9cc8-e53a-4865-9972-fe96a1c5a46b" providerId="ADAL" clId="{18D11EC9-A8F7-4EFD-A4C2-8AD4DF2B0113}" dt="2024-11-21T13:24:26.243" v="114"/>
        <pc:sldMkLst>
          <pc:docMk/>
          <pc:sldMk cId="1114692407" sldId="699"/>
        </pc:sldMkLst>
      </pc:sldChg>
      <pc:sldChg chg="add del">
        <pc:chgData name="Sylvia Van Impe" userId="377d9cc8-e53a-4865-9972-fe96a1c5a46b" providerId="ADAL" clId="{18D11EC9-A8F7-4EFD-A4C2-8AD4DF2B0113}" dt="2024-11-21T13:24:26.243" v="114"/>
        <pc:sldMkLst>
          <pc:docMk/>
          <pc:sldMk cId="2331240682" sldId="700"/>
        </pc:sldMkLst>
      </pc:sldChg>
      <pc:sldChg chg="modSp add del mod">
        <pc:chgData name="Sylvia Van Impe" userId="377d9cc8-e53a-4865-9972-fe96a1c5a46b" providerId="ADAL" clId="{18D11EC9-A8F7-4EFD-A4C2-8AD4DF2B0113}" dt="2024-11-21T13:24:26.243" v="114"/>
        <pc:sldMkLst>
          <pc:docMk/>
          <pc:sldMk cId="2087406266" sldId="701"/>
        </pc:sldMkLst>
        <pc:spChg chg="mod">
          <ac:chgData name="Sylvia Van Impe" userId="377d9cc8-e53a-4865-9972-fe96a1c5a46b" providerId="ADAL" clId="{18D11EC9-A8F7-4EFD-A4C2-8AD4DF2B0113}" dt="2024-11-21T13:24:26.243" v="114"/>
          <ac:spMkLst>
            <pc:docMk/>
            <pc:sldMk cId="2087406266" sldId="701"/>
            <ac:spMk id="3" creationId="{A0F010A8-6135-8953-39D0-393FF29ACC4C}"/>
          </ac:spMkLst>
        </pc:spChg>
      </pc:sldChg>
    </pc:docChg>
  </pc:docChgLst>
  <pc:docChgLst>
    <pc:chgData name="Sylvia Van Impe" userId="377d9cc8-e53a-4865-9972-fe96a1c5a46b" providerId="ADAL" clId="{3195E34A-509C-4B8D-BFE0-26ABBE91BEBC}"/>
    <pc:docChg chg="undo custSel addSld modSld">
      <pc:chgData name="Sylvia Van Impe" userId="377d9cc8-e53a-4865-9972-fe96a1c5a46b" providerId="ADAL" clId="{3195E34A-509C-4B8D-BFE0-26ABBE91BEBC}" dt="2023-11-16T14:19:45.694" v="198" actId="20577"/>
      <pc:docMkLst>
        <pc:docMk/>
      </pc:docMkLst>
      <pc:sldChg chg="modSp mod">
        <pc:chgData name="Sylvia Van Impe" userId="377d9cc8-e53a-4865-9972-fe96a1c5a46b" providerId="ADAL" clId="{3195E34A-509C-4B8D-BFE0-26ABBE91BEBC}" dt="2023-11-16T14:00:19.767" v="57" actId="1076"/>
        <pc:sldMkLst>
          <pc:docMk/>
          <pc:sldMk cId="2779390500" sldId="272"/>
        </pc:sldMkLst>
        <pc:spChg chg="mod">
          <ac:chgData name="Sylvia Van Impe" userId="377d9cc8-e53a-4865-9972-fe96a1c5a46b" providerId="ADAL" clId="{3195E34A-509C-4B8D-BFE0-26ABBE91BEBC}" dt="2023-11-16T13:54:47.691" v="12" actId="1076"/>
          <ac:spMkLst>
            <pc:docMk/>
            <pc:sldMk cId="2779390500" sldId="272"/>
            <ac:spMk id="2" creationId="{02B7D498-DC32-4A69-8677-967007FC0501}"/>
          </ac:spMkLst>
        </pc:spChg>
        <pc:spChg chg="mod">
          <ac:chgData name="Sylvia Van Impe" userId="377d9cc8-e53a-4865-9972-fe96a1c5a46b" providerId="ADAL" clId="{3195E34A-509C-4B8D-BFE0-26ABBE91BEBC}" dt="2023-11-16T14:00:19.767" v="57" actId="1076"/>
          <ac:spMkLst>
            <pc:docMk/>
            <pc:sldMk cId="2779390500" sldId="272"/>
            <ac:spMk id="5" creationId="{89B98FCB-5FA4-1540-85B2-C79318F3DBE9}"/>
          </ac:spMkLst>
        </pc:spChg>
      </pc:sldChg>
      <pc:sldChg chg="modSp mod">
        <pc:chgData name="Sylvia Van Impe" userId="377d9cc8-e53a-4865-9972-fe96a1c5a46b" providerId="ADAL" clId="{3195E34A-509C-4B8D-BFE0-26ABBE91BEBC}" dt="2023-11-16T13:58:14.386" v="38" actId="207"/>
        <pc:sldMkLst>
          <pc:docMk/>
          <pc:sldMk cId="3101408230" sldId="378"/>
        </pc:sldMkLst>
        <pc:spChg chg="mod">
          <ac:chgData name="Sylvia Van Impe" userId="377d9cc8-e53a-4865-9972-fe96a1c5a46b" providerId="ADAL" clId="{3195E34A-509C-4B8D-BFE0-26ABBE91BEBC}" dt="2023-11-16T13:58:09.826" v="37" actId="255"/>
          <ac:spMkLst>
            <pc:docMk/>
            <pc:sldMk cId="3101408230" sldId="378"/>
            <ac:spMk id="2" creationId="{36A532EA-BDD3-D460-4095-50C6727051D5}"/>
          </ac:spMkLst>
        </pc:spChg>
        <pc:spChg chg="mod">
          <ac:chgData name="Sylvia Van Impe" userId="377d9cc8-e53a-4865-9972-fe96a1c5a46b" providerId="ADAL" clId="{3195E34A-509C-4B8D-BFE0-26ABBE91BEBC}" dt="2023-11-16T13:58:14.386" v="38" actId="207"/>
          <ac:spMkLst>
            <pc:docMk/>
            <pc:sldMk cId="3101408230" sldId="378"/>
            <ac:spMk id="3" creationId="{F740BA6F-BB1D-AF69-43DC-055769C95852}"/>
          </ac:spMkLst>
        </pc:spChg>
      </pc:sldChg>
      <pc:sldChg chg="modSp mod">
        <pc:chgData name="Sylvia Van Impe" userId="377d9cc8-e53a-4865-9972-fe96a1c5a46b" providerId="ADAL" clId="{3195E34A-509C-4B8D-BFE0-26ABBE91BEBC}" dt="2023-11-16T14:19:45.694" v="198" actId="20577"/>
        <pc:sldMkLst>
          <pc:docMk/>
          <pc:sldMk cId="2376793951" sldId="379"/>
        </pc:sldMkLst>
        <pc:spChg chg="mod">
          <ac:chgData name="Sylvia Van Impe" userId="377d9cc8-e53a-4865-9972-fe96a1c5a46b" providerId="ADAL" clId="{3195E34A-509C-4B8D-BFE0-26ABBE91BEBC}" dt="2023-11-16T13:54:16.642" v="9" actId="207"/>
          <ac:spMkLst>
            <pc:docMk/>
            <pc:sldMk cId="2376793951" sldId="379"/>
            <ac:spMk id="2" creationId="{235D116B-265E-924D-A58F-B6A5A8D751A8}"/>
          </ac:spMkLst>
        </pc:spChg>
        <pc:spChg chg="mod">
          <ac:chgData name="Sylvia Van Impe" userId="377d9cc8-e53a-4865-9972-fe96a1c5a46b" providerId="ADAL" clId="{3195E34A-509C-4B8D-BFE0-26ABBE91BEBC}" dt="2023-11-16T14:19:45.694" v="198" actId="20577"/>
          <ac:spMkLst>
            <pc:docMk/>
            <pc:sldMk cId="2376793951" sldId="379"/>
            <ac:spMk id="3" creationId="{C305A00B-0B60-D142-80E4-817050F79EC2}"/>
          </ac:spMkLst>
        </pc:spChg>
        <pc:picChg chg="mod">
          <ac:chgData name="Sylvia Van Impe" userId="377d9cc8-e53a-4865-9972-fe96a1c5a46b" providerId="ADAL" clId="{3195E34A-509C-4B8D-BFE0-26ABBE91BEBC}" dt="2023-11-16T13:51:47.408" v="5" actId="14100"/>
          <ac:picMkLst>
            <pc:docMk/>
            <pc:sldMk cId="2376793951" sldId="379"/>
            <ac:picMk id="12" creationId="{1E2203DF-BE78-C5F8-E993-8054C8F85C96}"/>
          </ac:picMkLst>
        </pc:picChg>
        <pc:picChg chg="mod">
          <ac:chgData name="Sylvia Van Impe" userId="377d9cc8-e53a-4865-9972-fe96a1c5a46b" providerId="ADAL" clId="{3195E34A-509C-4B8D-BFE0-26ABBE91BEBC}" dt="2023-11-16T13:51:30.583" v="3" actId="1076"/>
          <ac:picMkLst>
            <pc:docMk/>
            <pc:sldMk cId="2376793951" sldId="379"/>
            <ac:picMk id="15" creationId="{DD8067BC-7590-334A-D3F9-149C66E4A7B5}"/>
          </ac:picMkLst>
        </pc:picChg>
      </pc:sldChg>
      <pc:sldChg chg="modSp mod">
        <pc:chgData name="Sylvia Van Impe" userId="377d9cc8-e53a-4865-9972-fe96a1c5a46b" providerId="ADAL" clId="{3195E34A-509C-4B8D-BFE0-26ABBE91BEBC}" dt="2023-11-16T13:56:01.145" v="21" actId="207"/>
        <pc:sldMkLst>
          <pc:docMk/>
          <pc:sldMk cId="293831939" sldId="380"/>
        </pc:sldMkLst>
        <pc:spChg chg="mod">
          <ac:chgData name="Sylvia Van Impe" userId="377d9cc8-e53a-4865-9972-fe96a1c5a46b" providerId="ADAL" clId="{3195E34A-509C-4B8D-BFE0-26ABBE91BEBC}" dt="2023-11-16T13:54:40.240" v="11" actId="255"/>
          <ac:spMkLst>
            <pc:docMk/>
            <pc:sldMk cId="293831939" sldId="380"/>
            <ac:spMk id="2" creationId="{235D116B-265E-924D-A58F-B6A5A8D751A8}"/>
          </ac:spMkLst>
        </pc:spChg>
        <pc:spChg chg="mod">
          <ac:chgData name="Sylvia Van Impe" userId="377d9cc8-e53a-4865-9972-fe96a1c5a46b" providerId="ADAL" clId="{3195E34A-509C-4B8D-BFE0-26ABBE91BEBC}" dt="2023-11-16T13:56:01.145" v="21" actId="207"/>
          <ac:spMkLst>
            <pc:docMk/>
            <pc:sldMk cId="293831939" sldId="380"/>
            <ac:spMk id="3" creationId="{C305A00B-0B60-D142-80E4-817050F79EC2}"/>
          </ac:spMkLst>
        </pc:spChg>
        <pc:picChg chg="mod">
          <ac:chgData name="Sylvia Van Impe" userId="377d9cc8-e53a-4865-9972-fe96a1c5a46b" providerId="ADAL" clId="{3195E34A-509C-4B8D-BFE0-26ABBE91BEBC}" dt="2023-11-16T13:54:05.062" v="8" actId="14100"/>
          <ac:picMkLst>
            <pc:docMk/>
            <pc:sldMk cId="293831939" sldId="380"/>
            <ac:picMk id="17" creationId="{4A4CF92C-B58E-4BBA-1D29-D4E982C7BF0F}"/>
          </ac:picMkLst>
        </pc:picChg>
      </pc:sldChg>
      <pc:sldChg chg="delSp modSp mod">
        <pc:chgData name="Sylvia Van Impe" userId="377d9cc8-e53a-4865-9972-fe96a1c5a46b" providerId="ADAL" clId="{3195E34A-509C-4B8D-BFE0-26ABBE91BEBC}" dt="2023-11-16T14:03:44.054" v="172" actId="1076"/>
        <pc:sldMkLst>
          <pc:docMk/>
          <pc:sldMk cId="4282175844" sldId="381"/>
        </pc:sldMkLst>
        <pc:spChg chg="del">
          <ac:chgData name="Sylvia Van Impe" userId="377d9cc8-e53a-4865-9972-fe96a1c5a46b" providerId="ADAL" clId="{3195E34A-509C-4B8D-BFE0-26ABBE91BEBC}" dt="2023-11-16T13:58:26.513" v="39" actId="478"/>
          <ac:spMkLst>
            <pc:docMk/>
            <pc:sldMk cId="4282175844" sldId="381"/>
            <ac:spMk id="2" creationId="{36A532EA-BDD3-D460-4095-50C6727051D5}"/>
          </ac:spMkLst>
        </pc:spChg>
        <pc:spChg chg="mod">
          <ac:chgData name="Sylvia Van Impe" userId="377d9cc8-e53a-4865-9972-fe96a1c5a46b" providerId="ADAL" clId="{3195E34A-509C-4B8D-BFE0-26ABBE91BEBC}" dt="2023-11-16T14:03:44.054" v="172" actId="1076"/>
          <ac:spMkLst>
            <pc:docMk/>
            <pc:sldMk cId="4282175844" sldId="381"/>
            <ac:spMk id="3" creationId="{F740BA6F-BB1D-AF69-43DC-055769C95852}"/>
          </ac:spMkLst>
        </pc:spChg>
      </pc:sldChg>
      <pc:sldChg chg="modSp mod">
        <pc:chgData name="Sylvia Van Impe" userId="377d9cc8-e53a-4865-9972-fe96a1c5a46b" providerId="ADAL" clId="{3195E34A-509C-4B8D-BFE0-26ABBE91BEBC}" dt="2023-11-16T13:57:47.327" v="35" actId="1076"/>
        <pc:sldMkLst>
          <pc:docMk/>
          <pc:sldMk cId="2226437778" sldId="382"/>
        </pc:sldMkLst>
        <pc:spChg chg="mod">
          <ac:chgData name="Sylvia Van Impe" userId="377d9cc8-e53a-4865-9972-fe96a1c5a46b" providerId="ADAL" clId="{3195E34A-509C-4B8D-BFE0-26ABBE91BEBC}" dt="2023-11-16T13:57:47.327" v="35" actId="1076"/>
          <ac:spMkLst>
            <pc:docMk/>
            <pc:sldMk cId="2226437778" sldId="382"/>
            <ac:spMk id="2" creationId="{64E44F13-2688-641D-0FA7-F6D7C99FB452}"/>
          </ac:spMkLst>
        </pc:spChg>
        <pc:spChg chg="mod">
          <ac:chgData name="Sylvia Van Impe" userId="377d9cc8-e53a-4865-9972-fe96a1c5a46b" providerId="ADAL" clId="{3195E34A-509C-4B8D-BFE0-26ABBE91BEBC}" dt="2023-11-16T13:57:29.224" v="32" actId="207"/>
          <ac:spMkLst>
            <pc:docMk/>
            <pc:sldMk cId="2226437778" sldId="382"/>
            <ac:spMk id="3" creationId="{2A4805E5-D205-11D6-4D9B-F766517948DB}"/>
          </ac:spMkLst>
        </pc:spChg>
      </pc:sldChg>
      <pc:sldChg chg="modSp mod">
        <pc:chgData name="Sylvia Van Impe" userId="377d9cc8-e53a-4865-9972-fe96a1c5a46b" providerId="ADAL" clId="{3195E34A-509C-4B8D-BFE0-26ABBE91BEBC}" dt="2023-11-16T13:57:15.137" v="31" actId="207"/>
        <pc:sldMkLst>
          <pc:docMk/>
          <pc:sldMk cId="705684592" sldId="384"/>
        </pc:sldMkLst>
        <pc:spChg chg="mod">
          <ac:chgData name="Sylvia Van Impe" userId="377d9cc8-e53a-4865-9972-fe96a1c5a46b" providerId="ADAL" clId="{3195E34A-509C-4B8D-BFE0-26ABBE91BEBC}" dt="2023-11-16T13:55:37.827" v="17" actId="108"/>
          <ac:spMkLst>
            <pc:docMk/>
            <pc:sldMk cId="705684592" sldId="384"/>
            <ac:spMk id="2" creationId="{64E44F13-2688-641D-0FA7-F6D7C99FB452}"/>
          </ac:spMkLst>
        </pc:spChg>
        <pc:spChg chg="mod">
          <ac:chgData name="Sylvia Van Impe" userId="377d9cc8-e53a-4865-9972-fe96a1c5a46b" providerId="ADAL" clId="{3195E34A-509C-4B8D-BFE0-26ABBE91BEBC}" dt="2023-11-16T13:57:15.137" v="31" actId="207"/>
          <ac:spMkLst>
            <pc:docMk/>
            <pc:sldMk cId="705684592" sldId="384"/>
            <ac:spMk id="3" creationId="{2A4805E5-D205-11D6-4D9B-F766517948DB}"/>
          </ac:spMkLst>
        </pc:spChg>
      </pc:sldChg>
      <pc:sldChg chg="modSp add mod">
        <pc:chgData name="Sylvia Van Impe" userId="377d9cc8-e53a-4865-9972-fe96a1c5a46b" providerId="ADAL" clId="{3195E34A-509C-4B8D-BFE0-26ABBE91BEBC}" dt="2023-11-16T14:04:14.545" v="175" actId="27636"/>
        <pc:sldMkLst>
          <pc:docMk/>
          <pc:sldMk cId="2184625676" sldId="385"/>
        </pc:sldMkLst>
        <pc:spChg chg="mod">
          <ac:chgData name="Sylvia Van Impe" userId="377d9cc8-e53a-4865-9972-fe96a1c5a46b" providerId="ADAL" clId="{3195E34A-509C-4B8D-BFE0-26ABBE91BEBC}" dt="2023-11-16T14:04:14.545" v="175" actId="27636"/>
          <ac:spMkLst>
            <pc:docMk/>
            <pc:sldMk cId="2184625676" sldId="385"/>
            <ac:spMk id="3" creationId="{F740BA6F-BB1D-AF69-43DC-055769C958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C6950-C910-4862-9F89-266A58E885E3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3D652-02F4-4149-AE55-65FC491D69D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008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7333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661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720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07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92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859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1955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3452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0347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416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315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333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331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7541" y="44624"/>
            <a:ext cx="10081120" cy="1116360"/>
          </a:xfrm>
          <a:ln>
            <a:noFill/>
          </a:ln>
        </p:spPr>
        <p:txBody>
          <a:bodyPr anchor="ctr" anchorCtr="0"/>
          <a:lstStyle>
            <a:lvl1pPr algn="r">
              <a:defRPr sz="2800"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67541" y="1268760"/>
            <a:ext cx="10081120" cy="5184576"/>
          </a:xfrm>
        </p:spPr>
        <p:txBody>
          <a:bodyPr/>
          <a:lstStyle>
            <a:lvl1pPr marL="342900" indent="-342900">
              <a:buClr>
                <a:srgbClr val="BE2832"/>
              </a:buClr>
              <a:buFont typeface="Wingdings 3" panose="05040102010807070707" pitchFamily="18" charset="2"/>
              <a:buChar char=""/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BE2832"/>
              </a:buClr>
              <a:buFont typeface="Calibri" panose="020F0502020204030204" pitchFamily="34" charset="0"/>
              <a:buChar char="»"/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43339" y="6561112"/>
            <a:ext cx="2016224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/>
              <a:t>15.06.2016</a:t>
            </a:r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561112"/>
            <a:ext cx="3860800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 dirty="0"/>
              <a:t>Wulf Homeier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508661" y="6561112"/>
            <a:ext cx="2540000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fld id="{55EEDFC2-7B0B-47E5-B396-6A14C2788CD7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1786699" y="1268760"/>
            <a:ext cx="0" cy="5184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 userDrawn="1"/>
        </p:nvCxnSpPr>
        <p:spPr>
          <a:xfrm>
            <a:off x="154518" y="1268760"/>
            <a:ext cx="16321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143339" y="1160985"/>
            <a:ext cx="164336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 userDrawn="1"/>
        </p:nvCxnSpPr>
        <p:spPr>
          <a:xfrm>
            <a:off x="1786699" y="44625"/>
            <a:ext cx="0" cy="1123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 userDrawn="1"/>
        </p:nvCxnSpPr>
        <p:spPr>
          <a:xfrm flipV="1">
            <a:off x="2159563" y="1168288"/>
            <a:ext cx="9889099" cy="1"/>
          </a:xfrm>
          <a:prstGeom prst="line">
            <a:avLst/>
          </a:prstGeom>
          <a:ln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062" y="190872"/>
            <a:ext cx="1594532" cy="8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040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4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149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771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868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437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217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636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605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e/JA22rEy0XD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75861" y="1122363"/>
            <a:ext cx="11056775" cy="2387600"/>
          </a:xfrm>
        </p:spPr>
        <p:txBody>
          <a:bodyPr/>
          <a:lstStyle/>
          <a:p>
            <a:r>
              <a:rPr lang="en-CA" b="1" dirty="0"/>
              <a:t>SICI National Coordinators meeting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523999" y="4079875"/>
            <a:ext cx="9144000" cy="1655762"/>
          </a:xfrm>
        </p:spPr>
        <p:txBody>
          <a:bodyPr/>
          <a:lstStyle/>
          <a:p>
            <a:r>
              <a:rPr lang="nl-BE" sz="4000" dirty="0"/>
              <a:t>General Assembly </a:t>
            </a:r>
          </a:p>
          <a:p>
            <a:r>
              <a:rPr lang="nl-BE" dirty="0" err="1"/>
              <a:t>Sliema</a:t>
            </a:r>
            <a:r>
              <a:rPr lang="nl-BE" dirty="0"/>
              <a:t>, Malta</a:t>
            </a:r>
          </a:p>
          <a:p>
            <a:r>
              <a:rPr lang="nl-BE" dirty="0"/>
              <a:t>21.11.2024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4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C49B4FC-575A-F081-512B-2BC4DC5F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537" y="64092"/>
            <a:ext cx="8959430" cy="67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7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B812199-A913-ABF1-2837-B2106A97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55" y="59605"/>
            <a:ext cx="9025043" cy="67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5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59586E7-4135-427F-3075-08217CDA7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935" y="41201"/>
            <a:ext cx="9034130" cy="67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2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E6B509B-0313-F789-031D-633E4C12F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83" y="26605"/>
            <a:ext cx="9044612" cy="67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8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906CD44-609F-0B60-F76C-A757CD74D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708" y="41375"/>
            <a:ext cx="9064688" cy="67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F584B56-68F4-DBF5-F1CB-519DFFAD5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026" y="51799"/>
            <a:ext cx="8992840" cy="67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78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44F13-2688-641D-0FA7-F6D7C99F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541" y="333412"/>
            <a:ext cx="10081120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dirty="0">
                <a:solidFill>
                  <a:srgbClr val="000000"/>
                </a:solidFill>
                <a:cs typeface="Times New Roman" panose="02020603050405020304" pitchFamily="18" charset="0"/>
              </a:rPr>
              <a:t>Poll data for National Coordinators Open For a (NCOF) in 2025</a:t>
            </a:r>
            <a:br>
              <a:rPr lang="nl-BE" sz="4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nl-BE" sz="4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4805E5-D205-11D6-4D9B-F76651794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7541" y="1731522"/>
            <a:ext cx="10081120" cy="472181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Poll: </a:t>
            </a:r>
            <a:r>
              <a:rPr lang="nl-BE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https://forms.office.com/e/JA22rEy0XD</a:t>
            </a:r>
            <a:endParaRPr lang="nl-B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BE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56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40BA6F-BB1D-AF69-43DC-055769C95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7541" y="1511355"/>
            <a:ext cx="10081120" cy="5184576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</a:rPr>
              <a:t>AOB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Group photo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21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D116B-265E-924D-A58F-B6A5A8D7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Introduction and welcome ‘new’ National Coordinators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5A00B-0B60-D142-80E4-817050F79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4905" y="927840"/>
            <a:ext cx="10081120" cy="5930160"/>
          </a:xfrm>
        </p:spPr>
        <p:txBody>
          <a:bodyPr>
            <a:normAutofit/>
          </a:bodyPr>
          <a:lstStyle/>
          <a:p>
            <a:endParaRPr lang="nl-BE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3000" dirty="0">
                <a:solidFill>
                  <a:schemeClr val="tx1"/>
                </a:solidFill>
              </a:rPr>
              <a:t>Belgium - German speaking Community:</a:t>
            </a:r>
          </a:p>
          <a:p>
            <a:pPr lvl="1"/>
            <a:r>
              <a:rPr lang="en-AU" sz="2600" dirty="0">
                <a:solidFill>
                  <a:schemeClr val="tx1"/>
                </a:solidFill>
              </a:rPr>
              <a:t>Angélique Emonts</a:t>
            </a: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000" dirty="0">
                <a:solidFill>
                  <a:schemeClr val="tx1"/>
                </a:solidFill>
              </a:rPr>
              <a:t>Finland: Niina Rumpu</a:t>
            </a:r>
          </a:p>
          <a:p>
            <a:pPr marL="0" indent="0">
              <a:buNone/>
            </a:pPr>
            <a:endParaRPr lang="en-AU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3000" dirty="0">
              <a:solidFill>
                <a:schemeClr val="tx1"/>
              </a:solidFill>
            </a:endParaRPr>
          </a:p>
          <a:p>
            <a:r>
              <a:rPr lang="en-AU" sz="3000" dirty="0">
                <a:solidFill>
                  <a:schemeClr val="tx1"/>
                </a:solidFill>
              </a:rPr>
              <a:t>France: </a:t>
            </a:r>
          </a:p>
          <a:p>
            <a:pPr lvl="1"/>
            <a:r>
              <a:rPr lang="en-AU" sz="2600" dirty="0">
                <a:solidFill>
                  <a:schemeClr val="tx1"/>
                </a:solidFill>
              </a:rPr>
              <a:t>Françoise </a:t>
            </a:r>
            <a:r>
              <a:rPr lang="en-AU" sz="2600" dirty="0" err="1">
                <a:solidFill>
                  <a:schemeClr val="tx1"/>
                </a:solidFill>
              </a:rPr>
              <a:t>Parillaud</a:t>
            </a:r>
            <a:endParaRPr lang="en-AU" sz="2600" dirty="0">
              <a:solidFill>
                <a:schemeClr val="tx1"/>
              </a:solidFill>
            </a:endParaRPr>
          </a:p>
          <a:p>
            <a:pPr lvl="1"/>
            <a:r>
              <a:rPr lang="en-AU" sz="2600" dirty="0">
                <a:solidFill>
                  <a:schemeClr val="tx1"/>
                </a:solidFill>
              </a:rPr>
              <a:t>Thierry </a:t>
            </a:r>
            <a:r>
              <a:rPr lang="en-AU" sz="2600" dirty="0" err="1">
                <a:solidFill>
                  <a:schemeClr val="tx1"/>
                </a:solidFill>
              </a:rPr>
              <a:t>Goater</a:t>
            </a:r>
            <a:endParaRPr lang="en-AU" sz="2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AU" sz="2600" dirty="0"/>
          </a:p>
          <a:p>
            <a:pPr marL="457200" lvl="1" indent="0">
              <a:buNone/>
            </a:pPr>
            <a:endParaRPr lang="en-AU" sz="2600" dirty="0"/>
          </a:p>
          <a:p>
            <a:pPr marL="457200" lvl="1" indent="0">
              <a:buNone/>
            </a:pPr>
            <a:endParaRPr lang="en-AU" sz="2600" dirty="0"/>
          </a:p>
          <a:p>
            <a:pPr marL="0" indent="0">
              <a:buNone/>
            </a:pPr>
            <a:endParaRPr lang="nl-BE" sz="3000" dirty="0"/>
          </a:p>
          <a:p>
            <a:endParaRPr lang="nl-BE" sz="3000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118E8C-A49D-D1A6-B630-593560E48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150" y="2865164"/>
            <a:ext cx="1067744" cy="14961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67851A6-C2D6-544F-805C-D89746244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91150" y="5138019"/>
            <a:ext cx="1067744" cy="158428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ABE129D-E8FB-C81F-2182-BFD7DFBD2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981" y="5138018"/>
            <a:ext cx="1067744" cy="158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D116B-265E-924D-A58F-B6A5A8D7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Introduction and welcome new National Coordinators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5A00B-0B60-D142-80E4-817050F79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7541" y="1160984"/>
            <a:ext cx="10081120" cy="5652392"/>
          </a:xfrm>
        </p:spPr>
        <p:txBody>
          <a:bodyPr>
            <a:normAutofit/>
          </a:bodyPr>
          <a:lstStyle/>
          <a:p>
            <a:endParaRPr lang="nl-BE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3000" dirty="0">
                <a:solidFill>
                  <a:schemeClr val="tx1"/>
                </a:solidFill>
              </a:rPr>
              <a:t>Georgia: Tamar Ratianidze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sz="30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sz="30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3000" dirty="0">
                <a:solidFill>
                  <a:schemeClr val="tx1"/>
                </a:solidFill>
              </a:rPr>
              <a:t>Germany – Hamburg: Andrea Albers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sz="30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sz="30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nl-BE" sz="3000" dirty="0">
                <a:solidFill>
                  <a:schemeClr val="tx1"/>
                </a:solidFill>
              </a:rPr>
              <a:t>Germany – Hessen: Sabine Keitel</a:t>
            </a:r>
          </a:p>
          <a:p>
            <a:endParaRPr lang="nl-BE" sz="3000" dirty="0"/>
          </a:p>
          <a:p>
            <a:endParaRPr lang="nl-BE" sz="3000" dirty="0"/>
          </a:p>
          <a:p>
            <a:endParaRPr lang="nl-BE" sz="30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84999E-A0D3-6D7C-3E59-0A33447B1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24" y="1459026"/>
            <a:ext cx="1102892" cy="151203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5F67F3C-5FE1-F0AD-A0E9-3742E4A58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24" y="4659550"/>
            <a:ext cx="1102892" cy="163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D116B-265E-924D-A58F-B6A5A8D7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Introduction and welcome new National Coordinators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5A00B-0B60-D142-80E4-817050F79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7541" y="1160984"/>
            <a:ext cx="10081120" cy="5652392"/>
          </a:xfrm>
        </p:spPr>
        <p:txBody>
          <a:bodyPr>
            <a:normAutofit/>
          </a:bodyPr>
          <a:lstStyle/>
          <a:p>
            <a:endParaRPr lang="nl-BE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3000" dirty="0">
                <a:solidFill>
                  <a:schemeClr val="tx1"/>
                </a:solidFill>
              </a:rPr>
              <a:t>Kosovo*: Suzana Gjergji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sz="30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sz="30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3000" dirty="0">
                <a:solidFill>
                  <a:schemeClr val="tx1"/>
                </a:solidFill>
              </a:rPr>
              <a:t>Lithuania: </a:t>
            </a:r>
            <a:r>
              <a:rPr lang="en-AU" sz="3000" dirty="0" err="1">
                <a:solidFill>
                  <a:schemeClr val="tx1"/>
                </a:solidFill>
              </a:rPr>
              <a:t>Rytis</a:t>
            </a:r>
            <a:r>
              <a:rPr lang="en-AU" sz="3000" dirty="0">
                <a:solidFill>
                  <a:schemeClr val="tx1"/>
                </a:solidFill>
              </a:rPr>
              <a:t> </a:t>
            </a:r>
            <a:r>
              <a:rPr lang="en-AU" sz="3000" dirty="0" err="1">
                <a:solidFill>
                  <a:schemeClr val="tx1"/>
                </a:solidFill>
              </a:rPr>
              <a:t>Siautkulis</a:t>
            </a:r>
            <a:endParaRPr lang="en-AU" sz="30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sz="30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sz="30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nl-BE" sz="3000" dirty="0">
                <a:solidFill>
                  <a:schemeClr val="tx1"/>
                </a:solidFill>
              </a:rPr>
              <a:t>Spain – </a:t>
            </a:r>
            <a:r>
              <a:rPr lang="nl-BE" sz="3000" dirty="0" err="1">
                <a:solidFill>
                  <a:schemeClr val="tx1"/>
                </a:solidFill>
              </a:rPr>
              <a:t>Catalonia</a:t>
            </a:r>
            <a:r>
              <a:rPr lang="nl-BE" sz="3000" dirty="0">
                <a:solidFill>
                  <a:schemeClr val="tx1"/>
                </a:solidFill>
              </a:rPr>
              <a:t>: Jordi Gonzalez Ramirez</a:t>
            </a:r>
          </a:p>
          <a:p>
            <a:endParaRPr lang="nl-BE" sz="3000" dirty="0"/>
          </a:p>
          <a:p>
            <a:endParaRPr lang="nl-BE" sz="3000" dirty="0"/>
          </a:p>
          <a:p>
            <a:endParaRPr lang="nl-BE" sz="30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0859DD-E9D4-DA80-0C13-6FA00C31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318" y="1315975"/>
            <a:ext cx="1102892" cy="15120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2F96856-1FC9-CC3C-CEB2-82B797D8F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318" y="4426175"/>
            <a:ext cx="1102891" cy="163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8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D116B-265E-924D-A58F-B6A5A8D7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Introduction and welcome new National Coordinators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5A00B-0B60-D142-80E4-817050F79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7541" y="1160984"/>
            <a:ext cx="10081120" cy="5652392"/>
          </a:xfrm>
        </p:spPr>
        <p:txBody>
          <a:bodyPr>
            <a:normAutofit/>
          </a:bodyPr>
          <a:lstStyle/>
          <a:p>
            <a:endParaRPr lang="nl-BE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nl-BE" sz="3000" dirty="0">
                <a:solidFill>
                  <a:schemeClr val="tx1"/>
                </a:solidFill>
              </a:rPr>
              <a:t>Spain – Valencia: Manuel </a:t>
            </a:r>
            <a:r>
              <a:rPr lang="nl-BE" sz="3000" dirty="0" err="1">
                <a:solidFill>
                  <a:schemeClr val="tx1"/>
                </a:solidFill>
              </a:rPr>
              <a:t>Ortiz</a:t>
            </a:r>
            <a:r>
              <a:rPr lang="nl-BE" sz="3000" dirty="0">
                <a:solidFill>
                  <a:schemeClr val="tx1"/>
                </a:solidFill>
              </a:rPr>
              <a:t> </a:t>
            </a:r>
            <a:r>
              <a:rPr lang="nl-BE" sz="3000" dirty="0" err="1">
                <a:solidFill>
                  <a:schemeClr val="tx1"/>
                </a:solidFill>
              </a:rPr>
              <a:t>Lobato</a:t>
            </a:r>
            <a:endParaRPr lang="nl-BE" sz="30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sz="30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sz="30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3000" dirty="0">
                <a:solidFill>
                  <a:schemeClr val="tx1"/>
                </a:solidFill>
              </a:rPr>
              <a:t>Sweden: Jacob Johansson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sz="30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3000" dirty="0"/>
          </a:p>
          <a:p>
            <a:endParaRPr lang="nl-BE" sz="3000" dirty="0"/>
          </a:p>
          <a:p>
            <a:endParaRPr lang="nl-BE" sz="30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99EF330-EC55-4212-0B76-DED99A41C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318" y="1341440"/>
            <a:ext cx="1102891" cy="154404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EE888BF-9B74-61D2-4CE6-F4B008B1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318" y="3065944"/>
            <a:ext cx="1102891" cy="15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D498-DC32-4A69-8677-967007FC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541" y="234719"/>
            <a:ext cx="10081120" cy="1116360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network of SICI members by the National Coordinators</a:t>
            </a:r>
            <a:br>
              <a:rPr lang="en-GB" sz="2400" b="1" dirty="0"/>
            </a:br>
            <a:endParaRPr lang="en-GB" sz="18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9B98FCB-5FA4-1540-85B2-C79318F3D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2774" y="1679510"/>
            <a:ext cx="9117226" cy="431074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sz="20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of the NC meeting in Bilbao: remarks and follow-up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GB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ossibilities for national coordinators </a:t>
            </a:r>
            <a:b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(NCOF,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MSTeams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country profiles…)</a:t>
            </a:r>
            <a:r>
              <a:rPr lang="nl-BE" dirty="0">
                <a:solidFill>
                  <a:schemeClr val="tx1"/>
                </a:solidFill>
                <a:effectLst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dirty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BE" sz="20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93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50B97A0-1146-0334-A9CF-DD7617183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28" y="50478"/>
            <a:ext cx="9002038" cy="67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0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BF234B8B-432F-4B58-A835-81DA21167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42" y="68263"/>
            <a:ext cx="902211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13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02BE3B17-BE07-BFEF-AA83-FDB3F4C38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025" y="35779"/>
            <a:ext cx="9014105" cy="679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241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5e4cba-f38f-4f46-a1d4-a0f84894d21b" xsi:nil="true"/>
    <lcf76f155ced4ddcb4097134ff3c332f xmlns="e858ade2-32d8-48bf-91a0-ab93c8f8b1f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82A966C8B01A44B668265FD28133D8" ma:contentTypeVersion="14" ma:contentTypeDescription="Create a new document." ma:contentTypeScope="" ma:versionID="364d521f2e60366b30a417a2d6857a91">
  <xsd:schema xmlns:xsd="http://www.w3.org/2001/XMLSchema" xmlns:xs="http://www.w3.org/2001/XMLSchema" xmlns:p="http://schemas.microsoft.com/office/2006/metadata/properties" xmlns:ns2="e858ade2-32d8-48bf-91a0-ab93c8f8b1f3" xmlns:ns3="295e4cba-f38f-4f46-a1d4-a0f84894d21b" targetNamespace="http://schemas.microsoft.com/office/2006/metadata/properties" ma:root="true" ma:fieldsID="057212d7bf5eddc16b009c97ad560f89" ns2:_="" ns3:_="">
    <xsd:import namespace="e858ade2-32d8-48bf-91a0-ab93c8f8b1f3"/>
    <xsd:import namespace="295e4cba-f38f-4f46-a1d4-a0f84894d2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8ade2-32d8-48bf-91a0-ab93c8f8b1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f56e9ef-33f1-4aac-8bf6-4d80355048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e4cba-f38f-4f46-a1d4-a0f84894d21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aa506c6-675f-4e93-b199-10fd85efb4d3}" ma:internalName="TaxCatchAll" ma:showField="CatchAllData" ma:web="295e4cba-f38f-4f46-a1d4-a0f84894d2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06FF6-6A6C-405F-AAB1-76051E7EB5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CFA71D-0D1F-4C5E-8F63-29F205AC70A2}">
  <ds:schemaRefs>
    <ds:schemaRef ds:uri="http://purl.org/dc/dcmitype/"/>
    <ds:schemaRef ds:uri="f4960087-f31e-4279-9f55-66ef433273a2"/>
    <ds:schemaRef ds:uri="7757f229-0d90-431f-9a2d-2d2857a44480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D40768-0CE3-4BE7-88C5-90F6DD2735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7336</TotalTime>
  <Words>171</Words>
  <Application>Microsoft Office PowerPoint</Application>
  <PresentationFormat>Breedbeeld</PresentationFormat>
  <Paragraphs>75</Paragraphs>
  <Slides>17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Times New Roman</vt:lpstr>
      <vt:lpstr>Wingdings 3</vt:lpstr>
      <vt:lpstr>Kantoorthema</vt:lpstr>
      <vt:lpstr>SICI National Coordinators meeting</vt:lpstr>
      <vt:lpstr>Introduction and welcome ‘new’ National Coordinators</vt:lpstr>
      <vt:lpstr>Introduction and welcome new National Coordinators</vt:lpstr>
      <vt:lpstr>Introduction and welcome new National Coordinators</vt:lpstr>
      <vt:lpstr>Introduction and welcome new National Coordinators</vt:lpstr>
      <vt:lpstr>The network of SICI members by the National Coordinators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Poll data for National Coordinators Open For a (NCOF) in 2025 </vt:lpstr>
      <vt:lpstr>PowerPoint-presentatie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Dijck, Debbie</dc:creator>
  <cp:lastModifiedBy>Van Impe Sylvia</cp:lastModifiedBy>
  <cp:revision>304</cp:revision>
  <cp:lastPrinted>2018-09-13T13:32:57Z</cp:lastPrinted>
  <dcterms:created xsi:type="dcterms:W3CDTF">2017-08-25T12:14:37Z</dcterms:created>
  <dcterms:modified xsi:type="dcterms:W3CDTF">2024-11-21T14:10:09Z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0x010100CA82A966C8B01A44B668265FD28133D8</vt:lpwstr>
  </property>
</Properties>
</file>