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5A08E-25EE-554A-81C6-0AE5A74DC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390165-3D4D-DEB3-54C8-198CDE798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F2C6B9-C6F6-5FE2-DD41-32778FAF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49555C-B869-FACB-E6BD-02222B20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1014FF-E2FA-F2C3-EC2C-609ED60D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8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24795-CC94-7DA2-1BED-64D0B298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99D1FA-1F36-EF72-7754-6599856CE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64224A-921D-F620-73B5-1D851640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73656E-AB54-F812-0E6F-672E1961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1F4886-5DE2-9F84-1002-AFE059D4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62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EF86C83-8489-553E-D05C-6A748EF7A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9D14EC-898E-546A-DE8C-7A7B686B2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7B0725-2C67-2788-5E54-69933B36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A5034F-67D0-32B8-F79A-D363F2C5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D931FF-AA82-24B6-E39B-B1164478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06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9DFAA-217D-A52B-ED56-FBEB4E82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92E65E-1E45-1120-8B61-D4C92D3FA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4CB8CD-523B-2690-9F46-9A08AB0B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43F04F-2E7E-DA4A-90D2-B91BF357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35E35D-FD7F-42DB-D837-5EEDF3B4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78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E6E8D-DB6C-9CB1-A8AD-19276CE3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DF2F25-6D4B-5902-D0A2-8887EAB6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D75249-65D8-7A6C-C1F2-9F18072F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3EDB77-2A45-D121-055D-A9B9F6FC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3F71C1-1E74-456E-536C-61D39666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42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C69F1-5B12-C2A4-C423-47CA42A9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7B200B-FCB4-E01C-6DFA-6323398E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8BF36E-F0E6-8DF6-D7CE-A42D13E82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478B52-A137-E1A6-F967-B7AD1BDB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F5E324-4ADA-194F-A3A7-6CA08F3A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64B59E-9A6D-BE54-EBD8-11EC753C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16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6C029-F854-DAE6-1E3E-1FB10B75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68F45E-2BA7-D379-C5ED-9CA34FB1D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FD1576-AD5E-A7C9-096D-9573958A5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883DB6-A205-5363-CE7E-DE62002A6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4A2F15-FF2F-E9F5-5970-F3F1FA9A5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542C9EF-3359-28D0-8BD2-96C40105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E749505-8BA8-662A-AFCE-4C4A21AB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F05B154-93AB-54E7-210D-927C25B3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13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452AB-B1BA-C4C2-D0E1-607A8212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00313F-56E0-B6DB-95B8-89F6487D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93C2D3-5869-F328-D53F-09F3203C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EFE6E0-11D5-056D-9401-4C5CEB69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53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FB5787E-133B-682C-6105-D7DAF60E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07C26B-6E1A-D6D9-9194-0D38BA7F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9BD815-CA22-187C-500E-123C508F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37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8D88F-BBEF-4543-EB4C-56220872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93450C-175F-0F0C-2FF2-BF7CF1B6D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312E94-A216-4110-DA8F-D74FD67B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C2B2C4-0B40-0C85-22B8-BADCEE63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8AA5F5-C5A9-7F5D-9EA4-2B6FA113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5C1928-3015-BCE1-A6C1-C71ECDA1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85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7B36B-284E-FBEE-A7BE-280A3BF8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D1F9D1-1270-1FC7-95AC-D68A3DF22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FAE537-787F-B776-04F9-E574BB678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39F499-EDA5-8654-AC7A-CC0D3375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07FB2C-533C-7497-257E-A9EFB2B8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1808BA-1141-8C5E-52E0-4F3B3A9D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4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EB63E5-662E-7572-2592-FDB03D88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C82207-108F-B0EF-B147-814DB2B8B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CCABDC-E797-9637-59CB-73287ED40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AC8BA-1A27-4A98-B178-84AD8CB432A7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01D9E4-653A-D8A1-6BCE-3129D793E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AE62D1-AD28-5532-450B-5CC29AAF0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017E-1F52-470E-B78D-921B8E8496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61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shuis, water, gebouw, hemel&#10;&#10;Automatisch gegenereerde beschrijving">
            <a:extLst>
              <a:ext uri="{FF2B5EF4-FFF2-40B4-BE49-F238E27FC236}">
                <a16:creationId xmlns:a16="http://schemas.microsoft.com/office/drawing/2014/main" id="{D092943D-C16A-A969-9C54-9DEAA0B9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"/>
            <a:ext cx="12192000" cy="68577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3C4F69-2B6A-71F3-0802-5D4970655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4637"/>
          </a:xfrm>
        </p:spPr>
        <p:txBody>
          <a:bodyPr>
            <a:normAutofit/>
          </a:bodyPr>
          <a:lstStyle/>
          <a:p>
            <a:r>
              <a:rPr lang="nl-NL" sz="4800" b="1" dirty="0"/>
              <a:t>GENERAL ASSEMBLY DEN HAAG 2025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EA1539-48C7-8339-9F7D-E1E40FD6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4"/>
            <a:ext cx="9144000" cy="1762125"/>
          </a:xfrm>
        </p:spPr>
        <p:txBody>
          <a:bodyPr>
            <a:normAutofit lnSpcReduction="10000"/>
          </a:bodyPr>
          <a:lstStyle/>
          <a:p>
            <a:r>
              <a:rPr lang="nl-NL" sz="3600" b="1" dirty="0"/>
              <a:t>19, 20 AND 21 NOVEMBER 2025</a:t>
            </a:r>
          </a:p>
          <a:p>
            <a:endParaRPr lang="nl-NL" sz="3600" b="1" i="1" dirty="0"/>
          </a:p>
          <a:p>
            <a:r>
              <a:rPr lang="nl-NL" sz="3600" b="1" i="1" dirty="0"/>
              <a:t>CELEBRATING 30 YEARS SICI</a:t>
            </a:r>
          </a:p>
          <a:p>
            <a:endParaRPr lang="nl-NL" sz="3600" i="1" dirty="0"/>
          </a:p>
        </p:txBody>
      </p:sp>
      <p:pic>
        <p:nvPicPr>
          <p:cNvPr id="9" name="Afbeelding 8" descr="Afbeelding met Graphics, Lettertype, rood, logo">
            <a:extLst>
              <a:ext uri="{FF2B5EF4-FFF2-40B4-BE49-F238E27FC236}">
                <a16:creationId xmlns:a16="http://schemas.microsoft.com/office/drawing/2014/main" id="{77D13515-5990-9BB7-2B84-A7866829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72" y="5875907"/>
            <a:ext cx="1538867" cy="976411"/>
          </a:xfrm>
          <a:prstGeom prst="rect">
            <a:avLst/>
          </a:prstGeom>
        </p:spPr>
      </p:pic>
      <p:pic>
        <p:nvPicPr>
          <p:cNvPr id="10" name="Afbeelding 9" descr="Afbeelding met schermopname, zwart, duisternis, Graphics&#10;&#10;Automatisch gegenereerde beschrijving">
            <a:extLst>
              <a:ext uri="{FF2B5EF4-FFF2-40B4-BE49-F238E27FC236}">
                <a16:creationId xmlns:a16="http://schemas.microsoft.com/office/drawing/2014/main" id="{4C918727-686F-EA94-8BED-F1B87C91B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5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shuis, water, gebouw, hemel&#10;&#10;Automatisch gegenereerde beschrijving">
            <a:extLst>
              <a:ext uri="{FF2B5EF4-FFF2-40B4-BE49-F238E27FC236}">
                <a16:creationId xmlns:a16="http://schemas.microsoft.com/office/drawing/2014/main" id="{D092943D-C16A-A969-9C54-9DEAA0B9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"/>
            <a:ext cx="12192000" cy="6857742"/>
          </a:xfrm>
          <a:prstGeom prst="rect">
            <a:avLst/>
          </a:prstGeom>
        </p:spPr>
      </p:pic>
      <p:pic>
        <p:nvPicPr>
          <p:cNvPr id="9" name="Afbeelding 8" descr="Afbeelding met Graphics, Lettertype, rood, logo">
            <a:extLst>
              <a:ext uri="{FF2B5EF4-FFF2-40B4-BE49-F238E27FC236}">
                <a16:creationId xmlns:a16="http://schemas.microsoft.com/office/drawing/2014/main" id="{77D13515-5990-9BB7-2B84-A7866829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72" y="5875907"/>
            <a:ext cx="1538867" cy="976411"/>
          </a:xfrm>
          <a:prstGeom prst="rect">
            <a:avLst/>
          </a:prstGeom>
        </p:spPr>
      </p:pic>
      <p:pic>
        <p:nvPicPr>
          <p:cNvPr id="10" name="Afbeelding 9" descr="Afbeelding met schermopname, zwart, duisternis, Graphics&#10;&#10;Automatisch gegenereerde beschrijving">
            <a:extLst>
              <a:ext uri="{FF2B5EF4-FFF2-40B4-BE49-F238E27FC236}">
                <a16:creationId xmlns:a16="http://schemas.microsoft.com/office/drawing/2014/main" id="{4C918727-686F-EA94-8BED-F1B87C91B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28D96E8-B9ED-C3AD-AAF9-8419956A9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9365"/>
            <a:ext cx="9144000" cy="1544637"/>
          </a:xfrm>
        </p:spPr>
        <p:txBody>
          <a:bodyPr>
            <a:normAutofit/>
          </a:bodyPr>
          <a:lstStyle/>
          <a:p>
            <a:r>
              <a:rPr lang="nl-NL" sz="4800" b="1" dirty="0"/>
              <a:t>HIGHLIGHTS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B428A9DB-82F9-500F-8FC0-CB42A508F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9144000" cy="2590799"/>
          </a:xfrm>
        </p:spPr>
        <p:txBody>
          <a:bodyPr>
            <a:normAutofit fontScale="850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600" dirty="0"/>
              <a:t>CELEBRATION OF 30 YEARS SICI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600" dirty="0"/>
              <a:t>THEME DISCUSSIONS FOR CHIEF INSPECTORS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600" dirty="0"/>
              <a:t>CULTURAL PROGRAMME: DUTCH POLITICS AND ART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600" dirty="0"/>
              <a:t>INFORMAL DINNER ON WEDNESDAY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600" dirty="0"/>
              <a:t>AND MORE…..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 i="1" dirty="0"/>
          </a:p>
        </p:txBody>
      </p:sp>
    </p:spTree>
    <p:extLst>
      <p:ext uri="{BB962C8B-B14F-4D97-AF65-F5344CB8AC3E}">
        <p14:creationId xmlns:p14="http://schemas.microsoft.com/office/powerpoint/2010/main" val="29270918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82A966C8B01A44B668265FD28133D8" ma:contentTypeVersion="14" ma:contentTypeDescription="Create a new document." ma:contentTypeScope="" ma:versionID="364d521f2e60366b30a417a2d6857a91">
  <xsd:schema xmlns:xsd="http://www.w3.org/2001/XMLSchema" xmlns:xs="http://www.w3.org/2001/XMLSchema" xmlns:p="http://schemas.microsoft.com/office/2006/metadata/properties" xmlns:ns2="e858ade2-32d8-48bf-91a0-ab93c8f8b1f3" xmlns:ns3="295e4cba-f38f-4f46-a1d4-a0f84894d21b" targetNamespace="http://schemas.microsoft.com/office/2006/metadata/properties" ma:root="true" ma:fieldsID="057212d7bf5eddc16b009c97ad560f89" ns2:_="" ns3:_="">
    <xsd:import namespace="e858ade2-32d8-48bf-91a0-ab93c8f8b1f3"/>
    <xsd:import namespace="295e4cba-f38f-4f46-a1d4-a0f84894d2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8ade2-32d8-48bf-91a0-ab93c8f8b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f56e9ef-33f1-4aac-8bf6-4d80355048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4cba-f38f-4f46-a1d4-a0f84894d21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aa506c6-675f-4e93-b199-10fd85efb4d3}" ma:internalName="TaxCatchAll" ma:showField="CatchAllData" ma:web="295e4cba-f38f-4f46-a1d4-a0f84894d2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5e4cba-f38f-4f46-a1d4-a0f84894d21b" xsi:nil="true"/>
    <lcf76f155ced4ddcb4097134ff3c332f xmlns="e858ade2-32d8-48bf-91a0-ab93c8f8b1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21ABA7-D6A4-47C5-B05D-6A15F6ACA5BC}"/>
</file>

<file path=customXml/itemProps2.xml><?xml version="1.0" encoding="utf-8"?>
<ds:datastoreItem xmlns:ds="http://schemas.openxmlformats.org/officeDocument/2006/customXml" ds:itemID="{D64EBF06-59CD-4508-AB56-836BCE5E5500}"/>
</file>

<file path=customXml/itemProps3.xml><?xml version="1.0" encoding="utf-8"?>
<ds:datastoreItem xmlns:ds="http://schemas.openxmlformats.org/officeDocument/2006/customXml" ds:itemID="{465EBD1A-D92F-47F4-B147-DA5435685EF6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41</Words>
  <Application>Microsoft Office PowerPoint</Application>
  <PresentationFormat>Breedbeeld</PresentationFormat>
  <Paragraphs>10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GENERAL ASSEMBLY DEN HAAG 2025</vt:lpstr>
      <vt:lpstr>HIGHLIGHTS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Kuiper, Tessie</dc:creator>
  <cp:lastModifiedBy>Kuiper, Tessie</cp:lastModifiedBy>
  <cp:revision>4</cp:revision>
  <dcterms:created xsi:type="dcterms:W3CDTF">2024-10-01T08:29:44Z</dcterms:created>
  <dcterms:modified xsi:type="dcterms:W3CDTF">2024-11-12T15:45:09Z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0x010100CA82A966C8B01A44B668265FD28133D8</vt:lpwstr>
  </property>
</Properties>
</file>