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eg"/>
  <Override PartName="/ppt/media/image5.jpg" ContentType="image/jpeg"/>
  <Override PartName="/ppt/media/image8.jpg" ContentType="image/jpeg"/>
  <Override PartName="/ppt/media/image9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4"/>
  </p:sldMasterIdLst>
  <p:notesMasterIdLst>
    <p:notesMasterId r:id="rId22"/>
  </p:notesMasterIdLst>
  <p:sldIdLst>
    <p:sldId id="277" r:id="rId5"/>
    <p:sldId id="258" r:id="rId6"/>
    <p:sldId id="278" r:id="rId7"/>
    <p:sldId id="279" r:id="rId8"/>
    <p:sldId id="261" r:id="rId9"/>
    <p:sldId id="262" r:id="rId10"/>
    <p:sldId id="280" r:id="rId11"/>
    <p:sldId id="264" r:id="rId12"/>
    <p:sldId id="265" r:id="rId13"/>
    <p:sldId id="272" r:id="rId14"/>
    <p:sldId id="269" r:id="rId15"/>
    <p:sldId id="270" r:id="rId16"/>
    <p:sldId id="271" r:id="rId17"/>
    <p:sldId id="268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58D9B-B0CE-4DEF-ADBC-2458422DEB7E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5C83-53AB-4CF2-A1BB-05E73429C72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6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186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08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71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82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4004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67" b="1" i="0">
                <a:solidFill>
                  <a:srgbClr val="FF13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10914" y="1534342"/>
            <a:ext cx="3972137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F139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3666" y="1307188"/>
            <a:ext cx="3983143" cy="184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33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2361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23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04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7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5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72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92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18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04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1F31-28A8-4D5F-9E66-4FEE5220FC29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2A7F-39BC-4254-880B-2A79D9163D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46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377" y="101720"/>
            <a:ext cx="5687483" cy="6858000"/>
            <a:chOff x="0" y="182"/>
            <a:chExt cx="8531225" cy="10287000"/>
          </a:xfrm>
        </p:grpSpPr>
        <p:sp>
          <p:nvSpPr>
            <p:cNvPr id="5" name="object 5"/>
            <p:cNvSpPr/>
            <p:nvPr/>
          </p:nvSpPr>
          <p:spPr>
            <a:xfrm>
              <a:off x="0" y="1760929"/>
              <a:ext cx="2838450" cy="5686425"/>
            </a:xfrm>
            <a:custGeom>
              <a:avLst/>
              <a:gdLst/>
              <a:ahLst/>
              <a:cxnLst/>
              <a:rect l="l" t="t" r="r" b="b"/>
              <a:pathLst>
                <a:path w="2838450" h="5686425">
                  <a:moveTo>
                    <a:pt x="2837873" y="2843178"/>
                  </a:moveTo>
                  <a:lnTo>
                    <a:pt x="2837468" y="2891610"/>
                  </a:lnTo>
                  <a:lnTo>
                    <a:pt x="2836255" y="2939881"/>
                  </a:lnTo>
                  <a:lnTo>
                    <a:pt x="2834243" y="2987949"/>
                  </a:lnTo>
                  <a:lnTo>
                    <a:pt x="2831437" y="3035809"/>
                  </a:lnTo>
                  <a:lnTo>
                    <a:pt x="2827843" y="3083454"/>
                  </a:lnTo>
                  <a:lnTo>
                    <a:pt x="2823468" y="3130877"/>
                  </a:lnTo>
                  <a:lnTo>
                    <a:pt x="2818319" y="3178072"/>
                  </a:lnTo>
                  <a:lnTo>
                    <a:pt x="2812402" y="3225032"/>
                  </a:lnTo>
                  <a:lnTo>
                    <a:pt x="2805723" y="3271752"/>
                  </a:lnTo>
                  <a:lnTo>
                    <a:pt x="2798288" y="3318224"/>
                  </a:lnTo>
                  <a:lnTo>
                    <a:pt x="2790105" y="3364443"/>
                  </a:lnTo>
                  <a:lnTo>
                    <a:pt x="2781179" y="3410401"/>
                  </a:lnTo>
                  <a:lnTo>
                    <a:pt x="2771518" y="3456093"/>
                  </a:lnTo>
                  <a:lnTo>
                    <a:pt x="2761127" y="3501512"/>
                  </a:lnTo>
                  <a:lnTo>
                    <a:pt x="2750012" y="3546652"/>
                  </a:lnTo>
                  <a:lnTo>
                    <a:pt x="2738181" y="3591506"/>
                  </a:lnTo>
                  <a:lnTo>
                    <a:pt x="2725639" y="3636067"/>
                  </a:lnTo>
                  <a:lnTo>
                    <a:pt x="2712394" y="3680331"/>
                  </a:lnTo>
                  <a:lnTo>
                    <a:pt x="2698451" y="3724289"/>
                  </a:lnTo>
                  <a:lnTo>
                    <a:pt x="2683817" y="3767935"/>
                  </a:lnTo>
                  <a:lnTo>
                    <a:pt x="2668499" y="3811264"/>
                  </a:lnTo>
                  <a:lnTo>
                    <a:pt x="2652502" y="3854269"/>
                  </a:lnTo>
                  <a:lnTo>
                    <a:pt x="2635834" y="3896943"/>
                  </a:lnTo>
                  <a:lnTo>
                    <a:pt x="2618500" y="3939279"/>
                  </a:lnTo>
                  <a:lnTo>
                    <a:pt x="2600507" y="3981273"/>
                  </a:lnTo>
                  <a:lnTo>
                    <a:pt x="2581862" y="4022916"/>
                  </a:lnTo>
                  <a:lnTo>
                    <a:pt x="2562571" y="4064203"/>
                  </a:lnTo>
                  <a:lnTo>
                    <a:pt x="2542640" y="4105127"/>
                  </a:lnTo>
                  <a:lnTo>
                    <a:pt x="2522076" y="4145683"/>
                  </a:lnTo>
                  <a:lnTo>
                    <a:pt x="2500885" y="4185862"/>
                  </a:lnTo>
                  <a:lnTo>
                    <a:pt x="2479074" y="4225660"/>
                  </a:lnTo>
                  <a:lnTo>
                    <a:pt x="2456649" y="4265069"/>
                  </a:lnTo>
                  <a:lnTo>
                    <a:pt x="2433616" y="4304083"/>
                  </a:lnTo>
                  <a:lnTo>
                    <a:pt x="2409982" y="4342697"/>
                  </a:lnTo>
                  <a:lnTo>
                    <a:pt x="2385754" y="4380902"/>
                  </a:lnTo>
                  <a:lnTo>
                    <a:pt x="2360937" y="4418694"/>
                  </a:lnTo>
                  <a:lnTo>
                    <a:pt x="2335539" y="4456065"/>
                  </a:lnTo>
                  <a:lnTo>
                    <a:pt x="2309565" y="4493009"/>
                  </a:lnTo>
                  <a:lnTo>
                    <a:pt x="2283022" y="4529520"/>
                  </a:lnTo>
                  <a:lnTo>
                    <a:pt x="2255917" y="4565591"/>
                  </a:lnTo>
                  <a:lnTo>
                    <a:pt x="2228255" y="4601216"/>
                  </a:lnTo>
                  <a:lnTo>
                    <a:pt x="2200044" y="4636388"/>
                  </a:lnTo>
                  <a:lnTo>
                    <a:pt x="2171290" y="4671102"/>
                  </a:lnTo>
                  <a:lnTo>
                    <a:pt x="2141998" y="4705350"/>
                  </a:lnTo>
                  <a:lnTo>
                    <a:pt x="2112177" y="4739126"/>
                  </a:lnTo>
                  <a:lnTo>
                    <a:pt x="2081831" y="4772424"/>
                  </a:lnTo>
                  <a:lnTo>
                    <a:pt x="2050968" y="4805238"/>
                  </a:lnTo>
                  <a:lnTo>
                    <a:pt x="2019593" y="4837560"/>
                  </a:lnTo>
                  <a:lnTo>
                    <a:pt x="1987714" y="4869385"/>
                  </a:lnTo>
                  <a:lnTo>
                    <a:pt x="1955337" y="4900706"/>
                  </a:lnTo>
                  <a:lnTo>
                    <a:pt x="1922467" y="4931517"/>
                  </a:lnTo>
                  <a:lnTo>
                    <a:pt x="1889113" y="4961812"/>
                  </a:lnTo>
                  <a:lnTo>
                    <a:pt x="1855279" y="4991583"/>
                  </a:lnTo>
                  <a:lnTo>
                    <a:pt x="1820973" y="5020824"/>
                  </a:lnTo>
                  <a:lnTo>
                    <a:pt x="1786200" y="5049530"/>
                  </a:lnTo>
                  <a:lnTo>
                    <a:pt x="1750968" y="5077693"/>
                  </a:lnTo>
                  <a:lnTo>
                    <a:pt x="1715282" y="5105308"/>
                  </a:lnTo>
                  <a:lnTo>
                    <a:pt x="1679150" y="5132367"/>
                  </a:lnTo>
                  <a:lnTo>
                    <a:pt x="1642577" y="5158865"/>
                  </a:lnTo>
                  <a:lnTo>
                    <a:pt x="1605570" y="5184795"/>
                  </a:lnTo>
                  <a:lnTo>
                    <a:pt x="1568135" y="5210151"/>
                  </a:lnTo>
                  <a:lnTo>
                    <a:pt x="1530280" y="5234925"/>
                  </a:lnTo>
                  <a:lnTo>
                    <a:pt x="1492009" y="5259113"/>
                  </a:lnTo>
                  <a:lnTo>
                    <a:pt x="1453330" y="5282706"/>
                  </a:lnTo>
                  <a:lnTo>
                    <a:pt x="1414249" y="5305700"/>
                  </a:lnTo>
                  <a:lnTo>
                    <a:pt x="1374773" y="5328087"/>
                  </a:lnTo>
                  <a:lnTo>
                    <a:pt x="1334908" y="5349862"/>
                  </a:lnTo>
                  <a:lnTo>
                    <a:pt x="1294660" y="5371017"/>
                  </a:lnTo>
                  <a:lnTo>
                    <a:pt x="1254036" y="5391546"/>
                  </a:lnTo>
                  <a:lnTo>
                    <a:pt x="1213042" y="5411443"/>
                  </a:lnTo>
                  <a:lnTo>
                    <a:pt x="1171684" y="5430701"/>
                  </a:lnTo>
                  <a:lnTo>
                    <a:pt x="1129970" y="5449315"/>
                  </a:lnTo>
                  <a:lnTo>
                    <a:pt x="1087905" y="5467277"/>
                  </a:lnTo>
                  <a:lnTo>
                    <a:pt x="1045496" y="5484582"/>
                  </a:lnTo>
                  <a:lnTo>
                    <a:pt x="1002750" y="5501222"/>
                  </a:lnTo>
                  <a:lnTo>
                    <a:pt x="959672" y="5517192"/>
                  </a:lnTo>
                  <a:lnTo>
                    <a:pt x="916269" y="5532484"/>
                  </a:lnTo>
                  <a:lnTo>
                    <a:pt x="872548" y="5547093"/>
                  </a:lnTo>
                  <a:lnTo>
                    <a:pt x="828515" y="5561012"/>
                  </a:lnTo>
                  <a:lnTo>
                    <a:pt x="784176" y="5574235"/>
                  </a:lnTo>
                  <a:lnTo>
                    <a:pt x="739539" y="5586756"/>
                  </a:lnTo>
                  <a:lnTo>
                    <a:pt x="694608" y="5598567"/>
                  </a:lnTo>
                  <a:lnTo>
                    <a:pt x="649392" y="5609662"/>
                  </a:lnTo>
                  <a:lnTo>
                    <a:pt x="603895" y="5620036"/>
                  </a:lnTo>
                  <a:lnTo>
                    <a:pt x="558125" y="5629681"/>
                  </a:lnTo>
                  <a:lnTo>
                    <a:pt x="512088" y="5638592"/>
                  </a:lnTo>
                  <a:lnTo>
                    <a:pt x="465791" y="5646761"/>
                  </a:lnTo>
                  <a:lnTo>
                    <a:pt x="419239" y="5654183"/>
                  </a:lnTo>
                  <a:lnTo>
                    <a:pt x="372440" y="5660851"/>
                  </a:lnTo>
                  <a:lnTo>
                    <a:pt x="325399" y="5666758"/>
                  </a:lnTo>
                  <a:lnTo>
                    <a:pt x="278124" y="5671899"/>
                  </a:lnTo>
                  <a:lnTo>
                    <a:pt x="230620" y="5676266"/>
                  </a:lnTo>
                  <a:lnTo>
                    <a:pt x="182894" y="5679854"/>
                  </a:lnTo>
                  <a:lnTo>
                    <a:pt x="134952" y="5682655"/>
                  </a:lnTo>
                  <a:lnTo>
                    <a:pt x="86801" y="5684664"/>
                  </a:lnTo>
                  <a:lnTo>
                    <a:pt x="38448" y="5685874"/>
                  </a:lnTo>
                  <a:lnTo>
                    <a:pt x="0" y="5686195"/>
                  </a:lnTo>
                  <a:lnTo>
                    <a:pt x="0" y="0"/>
                  </a:lnTo>
                  <a:lnTo>
                    <a:pt x="38448" y="320"/>
                  </a:lnTo>
                  <a:lnTo>
                    <a:pt x="86801" y="1530"/>
                  </a:lnTo>
                  <a:lnTo>
                    <a:pt x="134952" y="3539"/>
                  </a:lnTo>
                  <a:lnTo>
                    <a:pt x="182894" y="6341"/>
                  </a:lnTo>
                  <a:lnTo>
                    <a:pt x="230620" y="9929"/>
                  </a:lnTo>
                  <a:lnTo>
                    <a:pt x="278124" y="14296"/>
                  </a:lnTo>
                  <a:lnTo>
                    <a:pt x="325399" y="19437"/>
                  </a:lnTo>
                  <a:lnTo>
                    <a:pt x="372440" y="25344"/>
                  </a:lnTo>
                  <a:lnTo>
                    <a:pt x="419239" y="32012"/>
                  </a:lnTo>
                  <a:lnTo>
                    <a:pt x="465791" y="39434"/>
                  </a:lnTo>
                  <a:lnTo>
                    <a:pt x="512088" y="47603"/>
                  </a:lnTo>
                  <a:lnTo>
                    <a:pt x="558125" y="56514"/>
                  </a:lnTo>
                  <a:lnTo>
                    <a:pt x="603895" y="66160"/>
                  </a:lnTo>
                  <a:lnTo>
                    <a:pt x="649392" y="76534"/>
                  </a:lnTo>
                  <a:lnTo>
                    <a:pt x="694608" y="87629"/>
                  </a:lnTo>
                  <a:lnTo>
                    <a:pt x="739539" y="99441"/>
                  </a:lnTo>
                  <a:lnTo>
                    <a:pt x="784176" y="111961"/>
                  </a:lnTo>
                  <a:lnTo>
                    <a:pt x="828515" y="125184"/>
                  </a:lnTo>
                  <a:lnTo>
                    <a:pt x="872548" y="139104"/>
                  </a:lnTo>
                  <a:lnTo>
                    <a:pt x="916269" y="153713"/>
                  </a:lnTo>
                  <a:lnTo>
                    <a:pt x="959672" y="169006"/>
                  </a:lnTo>
                  <a:lnTo>
                    <a:pt x="1002750" y="184976"/>
                  </a:lnTo>
                  <a:lnTo>
                    <a:pt x="1045496" y="201617"/>
                  </a:lnTo>
                  <a:lnTo>
                    <a:pt x="1087905" y="218922"/>
                  </a:lnTo>
                  <a:lnTo>
                    <a:pt x="1129970" y="236884"/>
                  </a:lnTo>
                  <a:lnTo>
                    <a:pt x="1171684" y="255498"/>
                  </a:lnTo>
                  <a:lnTo>
                    <a:pt x="1213042" y="274757"/>
                  </a:lnTo>
                  <a:lnTo>
                    <a:pt x="1254036" y="294655"/>
                  </a:lnTo>
                  <a:lnTo>
                    <a:pt x="1294660" y="315185"/>
                  </a:lnTo>
                  <a:lnTo>
                    <a:pt x="1334908" y="336340"/>
                  </a:lnTo>
                  <a:lnTo>
                    <a:pt x="1374773" y="358115"/>
                  </a:lnTo>
                  <a:lnTo>
                    <a:pt x="1414249" y="380502"/>
                  </a:lnTo>
                  <a:lnTo>
                    <a:pt x="1453330" y="403497"/>
                  </a:lnTo>
                  <a:lnTo>
                    <a:pt x="1492009" y="427091"/>
                  </a:lnTo>
                  <a:lnTo>
                    <a:pt x="1530280" y="451279"/>
                  </a:lnTo>
                  <a:lnTo>
                    <a:pt x="1568135" y="476054"/>
                  </a:lnTo>
                  <a:lnTo>
                    <a:pt x="1605570" y="501410"/>
                  </a:lnTo>
                  <a:lnTo>
                    <a:pt x="1642577" y="527341"/>
                  </a:lnTo>
                  <a:lnTo>
                    <a:pt x="1679150" y="553839"/>
                  </a:lnTo>
                  <a:lnTo>
                    <a:pt x="1715282" y="580900"/>
                  </a:lnTo>
                  <a:lnTo>
                    <a:pt x="1750968" y="608515"/>
                  </a:lnTo>
                  <a:lnTo>
                    <a:pt x="1786200" y="636679"/>
                  </a:lnTo>
                  <a:lnTo>
                    <a:pt x="1820973" y="665385"/>
                  </a:lnTo>
                  <a:lnTo>
                    <a:pt x="1855279" y="694628"/>
                  </a:lnTo>
                  <a:lnTo>
                    <a:pt x="1889113" y="724400"/>
                  </a:lnTo>
                  <a:lnTo>
                    <a:pt x="1922467" y="754695"/>
                  </a:lnTo>
                  <a:lnTo>
                    <a:pt x="1955337" y="785507"/>
                  </a:lnTo>
                  <a:lnTo>
                    <a:pt x="1987714" y="816829"/>
                  </a:lnTo>
                  <a:lnTo>
                    <a:pt x="2019593" y="848655"/>
                  </a:lnTo>
                  <a:lnTo>
                    <a:pt x="2050968" y="880978"/>
                  </a:lnTo>
                  <a:lnTo>
                    <a:pt x="2081831" y="913792"/>
                  </a:lnTo>
                  <a:lnTo>
                    <a:pt x="2112177" y="947091"/>
                  </a:lnTo>
                  <a:lnTo>
                    <a:pt x="2141998" y="980869"/>
                  </a:lnTo>
                  <a:lnTo>
                    <a:pt x="2171290" y="1015118"/>
                  </a:lnTo>
                  <a:lnTo>
                    <a:pt x="2200044" y="1049832"/>
                  </a:lnTo>
                  <a:lnTo>
                    <a:pt x="2228255" y="1085006"/>
                  </a:lnTo>
                  <a:lnTo>
                    <a:pt x="2255917" y="1120632"/>
                  </a:lnTo>
                  <a:lnTo>
                    <a:pt x="2283022" y="1156704"/>
                  </a:lnTo>
                  <a:lnTo>
                    <a:pt x="2309565" y="1193216"/>
                  </a:lnTo>
                  <a:lnTo>
                    <a:pt x="2335539" y="1230161"/>
                  </a:lnTo>
                  <a:lnTo>
                    <a:pt x="2360937" y="1267533"/>
                  </a:lnTo>
                  <a:lnTo>
                    <a:pt x="2385754" y="1305326"/>
                  </a:lnTo>
                  <a:lnTo>
                    <a:pt x="2409982" y="1343533"/>
                  </a:lnTo>
                  <a:lnTo>
                    <a:pt x="2433616" y="1382147"/>
                  </a:lnTo>
                  <a:lnTo>
                    <a:pt x="2456649" y="1421163"/>
                  </a:lnTo>
                  <a:lnTo>
                    <a:pt x="2479074" y="1460573"/>
                  </a:lnTo>
                  <a:lnTo>
                    <a:pt x="2500885" y="1500372"/>
                  </a:lnTo>
                  <a:lnTo>
                    <a:pt x="2522076" y="1540553"/>
                  </a:lnTo>
                  <a:lnTo>
                    <a:pt x="2542640" y="1581110"/>
                  </a:lnTo>
                  <a:lnTo>
                    <a:pt x="2562571" y="1622035"/>
                  </a:lnTo>
                  <a:lnTo>
                    <a:pt x="2581862" y="1663324"/>
                  </a:lnTo>
                  <a:lnTo>
                    <a:pt x="2600507" y="1704969"/>
                  </a:lnTo>
                  <a:lnTo>
                    <a:pt x="2618500" y="1746963"/>
                  </a:lnTo>
                  <a:lnTo>
                    <a:pt x="2635834" y="1789302"/>
                  </a:lnTo>
                  <a:lnTo>
                    <a:pt x="2652502" y="1831977"/>
                  </a:lnTo>
                  <a:lnTo>
                    <a:pt x="2668499" y="1874983"/>
                  </a:lnTo>
                  <a:lnTo>
                    <a:pt x="2683817" y="1918313"/>
                  </a:lnTo>
                  <a:lnTo>
                    <a:pt x="2698451" y="1961962"/>
                  </a:lnTo>
                  <a:lnTo>
                    <a:pt x="2712394" y="2005921"/>
                  </a:lnTo>
                  <a:lnTo>
                    <a:pt x="2725639" y="2050186"/>
                  </a:lnTo>
                  <a:lnTo>
                    <a:pt x="2738181" y="2094749"/>
                  </a:lnTo>
                  <a:lnTo>
                    <a:pt x="2750012" y="2139605"/>
                  </a:lnTo>
                  <a:lnTo>
                    <a:pt x="2761127" y="2184746"/>
                  </a:lnTo>
                  <a:lnTo>
                    <a:pt x="2771518" y="2230167"/>
                  </a:lnTo>
                  <a:lnTo>
                    <a:pt x="2781179" y="2275861"/>
                  </a:lnTo>
                  <a:lnTo>
                    <a:pt x="2790105" y="2321821"/>
                  </a:lnTo>
                  <a:lnTo>
                    <a:pt x="2798288" y="2368042"/>
                  </a:lnTo>
                  <a:lnTo>
                    <a:pt x="2805723" y="2414516"/>
                  </a:lnTo>
                  <a:lnTo>
                    <a:pt x="2812402" y="2461237"/>
                  </a:lnTo>
                  <a:lnTo>
                    <a:pt x="2818319" y="2508200"/>
                  </a:lnTo>
                  <a:lnTo>
                    <a:pt x="2823468" y="2555396"/>
                  </a:lnTo>
                  <a:lnTo>
                    <a:pt x="2827843" y="2602821"/>
                  </a:lnTo>
                  <a:lnTo>
                    <a:pt x="2831437" y="2650468"/>
                  </a:lnTo>
                  <a:lnTo>
                    <a:pt x="2834243" y="2698330"/>
                  </a:lnTo>
                  <a:lnTo>
                    <a:pt x="2836255" y="2746401"/>
                  </a:lnTo>
                  <a:lnTo>
                    <a:pt x="2837468" y="2794674"/>
                  </a:lnTo>
                  <a:lnTo>
                    <a:pt x="2837873" y="2843178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6"/>
            <p:cNvSpPr/>
            <p:nvPr/>
          </p:nvSpPr>
          <p:spPr>
            <a:xfrm>
              <a:off x="2820728" y="182"/>
              <a:ext cx="5710555" cy="7449184"/>
            </a:xfrm>
            <a:custGeom>
              <a:avLst/>
              <a:gdLst/>
              <a:ahLst/>
              <a:cxnLst/>
              <a:rect l="l" t="t" r="r" b="b"/>
              <a:pathLst>
                <a:path w="5710554" h="7449184">
                  <a:moveTo>
                    <a:pt x="5709930" y="7449019"/>
                  </a:moveTo>
                  <a:lnTo>
                    <a:pt x="0" y="7449019"/>
                  </a:lnTo>
                  <a:lnTo>
                    <a:pt x="0" y="0"/>
                  </a:lnTo>
                  <a:lnTo>
                    <a:pt x="5709930" y="0"/>
                  </a:lnTo>
                  <a:lnTo>
                    <a:pt x="5709930" y="7449019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7" name="object 7"/>
            <p:cNvSpPr/>
            <p:nvPr/>
          </p:nvSpPr>
          <p:spPr>
            <a:xfrm>
              <a:off x="788457" y="671903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8" name="object 8"/>
            <p:cNvSpPr/>
            <p:nvPr/>
          </p:nvSpPr>
          <p:spPr>
            <a:xfrm>
              <a:off x="2825978" y="4589715"/>
              <a:ext cx="5695315" cy="2847975"/>
            </a:xfrm>
            <a:custGeom>
              <a:avLst/>
              <a:gdLst/>
              <a:ahLst/>
              <a:cxnLst/>
              <a:rect l="l" t="t" r="r" b="b"/>
              <a:pathLst>
                <a:path w="5695315" h="2847975">
                  <a:moveTo>
                    <a:pt x="5695162" y="2847556"/>
                  </a:moveTo>
                  <a:lnTo>
                    <a:pt x="5694756" y="2799016"/>
                  </a:lnTo>
                  <a:lnTo>
                    <a:pt x="5693549" y="2750680"/>
                  </a:lnTo>
                  <a:lnTo>
                    <a:pt x="5691530" y="2702534"/>
                  </a:lnTo>
                  <a:lnTo>
                    <a:pt x="5688723" y="2654604"/>
                  </a:lnTo>
                  <a:lnTo>
                    <a:pt x="5685129" y="2606878"/>
                  </a:lnTo>
                  <a:lnTo>
                    <a:pt x="5680761" y="2559393"/>
                  </a:lnTo>
                  <a:lnTo>
                    <a:pt x="5675617" y="2512123"/>
                  </a:lnTo>
                  <a:lnTo>
                    <a:pt x="5669699" y="2465082"/>
                  </a:lnTo>
                  <a:lnTo>
                    <a:pt x="5663019" y="2418296"/>
                  </a:lnTo>
                  <a:lnTo>
                    <a:pt x="5655589" y="2371750"/>
                  </a:lnTo>
                  <a:lnTo>
                    <a:pt x="5647398" y="2325459"/>
                  </a:lnTo>
                  <a:lnTo>
                    <a:pt x="5638482" y="2279434"/>
                  </a:lnTo>
                  <a:lnTo>
                    <a:pt x="5628818" y="2233676"/>
                  </a:lnTo>
                  <a:lnTo>
                    <a:pt x="5618429" y="2188184"/>
                  </a:lnTo>
                  <a:lnTo>
                    <a:pt x="5607316" y="2142972"/>
                  </a:lnTo>
                  <a:lnTo>
                    <a:pt x="5595480" y="2098052"/>
                  </a:lnTo>
                  <a:lnTo>
                    <a:pt x="5582945" y="2053424"/>
                  </a:lnTo>
                  <a:lnTo>
                    <a:pt x="5569699" y="2009089"/>
                  </a:lnTo>
                  <a:lnTo>
                    <a:pt x="5555754" y="1965058"/>
                  </a:lnTo>
                  <a:lnTo>
                    <a:pt x="5541124" y="1921344"/>
                  </a:lnTo>
                  <a:lnTo>
                    <a:pt x="5525808" y="1877949"/>
                  </a:lnTo>
                  <a:lnTo>
                    <a:pt x="5509819" y="1834883"/>
                  </a:lnTo>
                  <a:lnTo>
                    <a:pt x="5493156" y="1792147"/>
                  </a:lnTo>
                  <a:lnTo>
                    <a:pt x="5475821" y="1749742"/>
                  </a:lnTo>
                  <a:lnTo>
                    <a:pt x="5457825" y="1707680"/>
                  </a:lnTo>
                  <a:lnTo>
                    <a:pt x="5439181" y="1665973"/>
                  </a:lnTo>
                  <a:lnTo>
                    <a:pt x="5419903" y="1624622"/>
                  </a:lnTo>
                  <a:lnTo>
                    <a:pt x="5399976" y="1583639"/>
                  </a:lnTo>
                  <a:lnTo>
                    <a:pt x="5379415" y="1543011"/>
                  </a:lnTo>
                  <a:lnTo>
                    <a:pt x="5358219" y="1502778"/>
                  </a:lnTo>
                  <a:lnTo>
                    <a:pt x="5336413" y="1462913"/>
                  </a:lnTo>
                  <a:lnTo>
                    <a:pt x="5313985" y="1423441"/>
                  </a:lnTo>
                  <a:lnTo>
                    <a:pt x="5290959" y="1384363"/>
                  </a:lnTo>
                  <a:lnTo>
                    <a:pt x="5267325" y="1345692"/>
                  </a:lnTo>
                  <a:lnTo>
                    <a:pt x="5243106" y="1307426"/>
                  </a:lnTo>
                  <a:lnTo>
                    <a:pt x="5218290" y="1269580"/>
                  </a:lnTo>
                  <a:lnTo>
                    <a:pt x="5192903" y="1232154"/>
                  </a:lnTo>
                  <a:lnTo>
                    <a:pt x="5166931" y="1195146"/>
                  </a:lnTo>
                  <a:lnTo>
                    <a:pt x="5140388" y="1158582"/>
                  </a:lnTo>
                  <a:lnTo>
                    <a:pt x="5113286" y="1122451"/>
                  </a:lnTo>
                  <a:lnTo>
                    <a:pt x="5085626" y="1086777"/>
                  </a:lnTo>
                  <a:lnTo>
                    <a:pt x="5057419" y="1051547"/>
                  </a:lnTo>
                  <a:lnTo>
                    <a:pt x="5028666" y="1016774"/>
                  </a:lnTo>
                  <a:lnTo>
                    <a:pt x="4999380" y="982472"/>
                  </a:lnTo>
                  <a:lnTo>
                    <a:pt x="4969561" y="948651"/>
                  </a:lnTo>
                  <a:lnTo>
                    <a:pt x="4939220" y="915301"/>
                  </a:lnTo>
                  <a:lnTo>
                    <a:pt x="4908372" y="882434"/>
                  </a:lnTo>
                  <a:lnTo>
                    <a:pt x="4876990" y="850061"/>
                  </a:lnTo>
                  <a:lnTo>
                    <a:pt x="4845126" y="818184"/>
                  </a:lnTo>
                  <a:lnTo>
                    <a:pt x="4812754" y="786815"/>
                  </a:lnTo>
                  <a:lnTo>
                    <a:pt x="4779886" y="755954"/>
                  </a:lnTo>
                  <a:lnTo>
                    <a:pt x="4746536" y="725614"/>
                  </a:lnTo>
                  <a:lnTo>
                    <a:pt x="4712703" y="695794"/>
                  </a:lnTo>
                  <a:lnTo>
                    <a:pt x="4678400" y="666508"/>
                  </a:lnTo>
                  <a:lnTo>
                    <a:pt x="4643640" y="637755"/>
                  </a:lnTo>
                  <a:lnTo>
                    <a:pt x="4608411" y="609549"/>
                  </a:lnTo>
                  <a:lnTo>
                    <a:pt x="4572724" y="581888"/>
                  </a:lnTo>
                  <a:lnTo>
                    <a:pt x="4536605" y="554786"/>
                  </a:lnTo>
                  <a:lnTo>
                    <a:pt x="4500029" y="528243"/>
                  </a:lnTo>
                  <a:lnTo>
                    <a:pt x="4463034" y="502272"/>
                  </a:lnTo>
                  <a:lnTo>
                    <a:pt x="4425607" y="476885"/>
                  </a:lnTo>
                  <a:lnTo>
                    <a:pt x="4387748" y="452069"/>
                  </a:lnTo>
                  <a:lnTo>
                    <a:pt x="4349483" y="427837"/>
                  </a:lnTo>
                  <a:lnTo>
                    <a:pt x="4310812" y="404202"/>
                  </a:lnTo>
                  <a:lnTo>
                    <a:pt x="4271734" y="381177"/>
                  </a:lnTo>
                  <a:lnTo>
                    <a:pt x="4232262" y="358749"/>
                  </a:lnTo>
                  <a:lnTo>
                    <a:pt x="4192409" y="336943"/>
                  </a:lnTo>
                  <a:lnTo>
                    <a:pt x="4152163" y="315760"/>
                  </a:lnTo>
                  <a:lnTo>
                    <a:pt x="4111548" y="295198"/>
                  </a:lnTo>
                  <a:lnTo>
                    <a:pt x="4070553" y="275272"/>
                  </a:lnTo>
                  <a:lnTo>
                    <a:pt x="4029202" y="255981"/>
                  </a:lnTo>
                  <a:lnTo>
                    <a:pt x="3987495" y="237337"/>
                  </a:lnTo>
                  <a:lnTo>
                    <a:pt x="3945445" y="219341"/>
                  </a:lnTo>
                  <a:lnTo>
                    <a:pt x="3903040" y="202018"/>
                  </a:lnTo>
                  <a:lnTo>
                    <a:pt x="3860292" y="185343"/>
                  </a:lnTo>
                  <a:lnTo>
                    <a:pt x="3817226" y="169354"/>
                  </a:lnTo>
                  <a:lnTo>
                    <a:pt x="3773830" y="154038"/>
                  </a:lnTo>
                  <a:lnTo>
                    <a:pt x="3730117" y="139407"/>
                  </a:lnTo>
                  <a:lnTo>
                    <a:pt x="3686086" y="125463"/>
                  </a:lnTo>
                  <a:lnTo>
                    <a:pt x="3641750" y="112217"/>
                  </a:lnTo>
                  <a:lnTo>
                    <a:pt x="3597122" y="99682"/>
                  </a:lnTo>
                  <a:lnTo>
                    <a:pt x="3552202" y="87845"/>
                  </a:lnTo>
                  <a:lnTo>
                    <a:pt x="3506990" y="76733"/>
                  </a:lnTo>
                  <a:lnTo>
                    <a:pt x="3461499" y="66344"/>
                  </a:lnTo>
                  <a:lnTo>
                    <a:pt x="3415741" y="56680"/>
                  </a:lnTo>
                  <a:lnTo>
                    <a:pt x="3369703" y="47752"/>
                  </a:lnTo>
                  <a:lnTo>
                    <a:pt x="3323412" y="39573"/>
                  </a:lnTo>
                  <a:lnTo>
                    <a:pt x="3276866" y="32143"/>
                  </a:lnTo>
                  <a:lnTo>
                    <a:pt x="3230080" y="25463"/>
                  </a:lnTo>
                  <a:lnTo>
                    <a:pt x="3183051" y="19545"/>
                  </a:lnTo>
                  <a:lnTo>
                    <a:pt x="3135782" y="14401"/>
                  </a:lnTo>
                  <a:lnTo>
                    <a:pt x="3088284" y="10020"/>
                  </a:lnTo>
                  <a:lnTo>
                    <a:pt x="3040557" y="6426"/>
                  </a:lnTo>
                  <a:lnTo>
                    <a:pt x="2992628" y="3619"/>
                  </a:lnTo>
                  <a:lnTo>
                    <a:pt x="2944482" y="1612"/>
                  </a:lnTo>
                  <a:lnTo>
                    <a:pt x="2896133" y="393"/>
                  </a:lnTo>
                  <a:lnTo>
                    <a:pt x="2847594" y="0"/>
                  </a:lnTo>
                  <a:lnTo>
                    <a:pt x="2799054" y="406"/>
                  </a:lnTo>
                  <a:lnTo>
                    <a:pt x="2750705" y="1612"/>
                  </a:lnTo>
                  <a:lnTo>
                    <a:pt x="2702560" y="3632"/>
                  </a:lnTo>
                  <a:lnTo>
                    <a:pt x="2654630" y="6438"/>
                  </a:lnTo>
                  <a:lnTo>
                    <a:pt x="2606903" y="10033"/>
                  </a:lnTo>
                  <a:lnTo>
                    <a:pt x="2559405" y="14401"/>
                  </a:lnTo>
                  <a:lnTo>
                    <a:pt x="2512136" y="19558"/>
                  </a:lnTo>
                  <a:lnTo>
                    <a:pt x="2465108" y="25476"/>
                  </a:lnTo>
                  <a:lnTo>
                    <a:pt x="2418308" y="32143"/>
                  </a:lnTo>
                  <a:lnTo>
                    <a:pt x="2371775" y="39585"/>
                  </a:lnTo>
                  <a:lnTo>
                    <a:pt x="2325484" y="47764"/>
                  </a:lnTo>
                  <a:lnTo>
                    <a:pt x="2279446" y="56692"/>
                  </a:lnTo>
                  <a:lnTo>
                    <a:pt x="2233688" y="66357"/>
                  </a:lnTo>
                  <a:lnTo>
                    <a:pt x="2188197" y="76746"/>
                  </a:lnTo>
                  <a:lnTo>
                    <a:pt x="2142985" y="87858"/>
                  </a:lnTo>
                  <a:lnTo>
                    <a:pt x="2098065" y="99682"/>
                  </a:lnTo>
                  <a:lnTo>
                    <a:pt x="2053424" y="112229"/>
                  </a:lnTo>
                  <a:lnTo>
                    <a:pt x="2009101" y="125476"/>
                  </a:lnTo>
                  <a:lnTo>
                    <a:pt x="1965071" y="139420"/>
                  </a:lnTo>
                  <a:lnTo>
                    <a:pt x="1921357" y="154051"/>
                  </a:lnTo>
                  <a:lnTo>
                    <a:pt x="1877961" y="169367"/>
                  </a:lnTo>
                  <a:lnTo>
                    <a:pt x="1834883" y="185356"/>
                  </a:lnTo>
                  <a:lnTo>
                    <a:pt x="1792147" y="202031"/>
                  </a:lnTo>
                  <a:lnTo>
                    <a:pt x="1749742" y="219354"/>
                  </a:lnTo>
                  <a:lnTo>
                    <a:pt x="1707680" y="237350"/>
                  </a:lnTo>
                  <a:lnTo>
                    <a:pt x="1665973" y="255993"/>
                  </a:lnTo>
                  <a:lnTo>
                    <a:pt x="1624622" y="275285"/>
                  </a:lnTo>
                  <a:lnTo>
                    <a:pt x="1583639" y="295211"/>
                  </a:lnTo>
                  <a:lnTo>
                    <a:pt x="1543011" y="315772"/>
                  </a:lnTo>
                  <a:lnTo>
                    <a:pt x="1502778" y="336956"/>
                  </a:lnTo>
                  <a:lnTo>
                    <a:pt x="1462913" y="358775"/>
                  </a:lnTo>
                  <a:lnTo>
                    <a:pt x="1423441" y="381190"/>
                  </a:lnTo>
                  <a:lnTo>
                    <a:pt x="1384363" y="404228"/>
                  </a:lnTo>
                  <a:lnTo>
                    <a:pt x="1345692" y="427850"/>
                  </a:lnTo>
                  <a:lnTo>
                    <a:pt x="1307426" y="452081"/>
                  </a:lnTo>
                  <a:lnTo>
                    <a:pt x="1269580" y="476897"/>
                  </a:lnTo>
                  <a:lnTo>
                    <a:pt x="1232141" y="502285"/>
                  </a:lnTo>
                  <a:lnTo>
                    <a:pt x="1195146" y="528256"/>
                  </a:lnTo>
                  <a:lnTo>
                    <a:pt x="1158570" y="554799"/>
                  </a:lnTo>
                  <a:lnTo>
                    <a:pt x="1122451" y="581901"/>
                  </a:lnTo>
                  <a:lnTo>
                    <a:pt x="1086764" y="609561"/>
                  </a:lnTo>
                  <a:lnTo>
                    <a:pt x="1051534" y="637768"/>
                  </a:lnTo>
                  <a:lnTo>
                    <a:pt x="1016774" y="666521"/>
                  </a:lnTo>
                  <a:lnTo>
                    <a:pt x="982472" y="695807"/>
                  </a:lnTo>
                  <a:lnTo>
                    <a:pt x="948639" y="725627"/>
                  </a:lnTo>
                  <a:lnTo>
                    <a:pt x="915289" y="755967"/>
                  </a:lnTo>
                  <a:lnTo>
                    <a:pt x="882421" y="786828"/>
                  </a:lnTo>
                  <a:lnTo>
                    <a:pt x="850049" y="818197"/>
                  </a:lnTo>
                  <a:lnTo>
                    <a:pt x="818172" y="850074"/>
                  </a:lnTo>
                  <a:lnTo>
                    <a:pt x="786803" y="882446"/>
                  </a:lnTo>
                  <a:lnTo>
                    <a:pt x="755954" y="915301"/>
                  </a:lnTo>
                  <a:lnTo>
                    <a:pt x="725601" y="948651"/>
                  </a:lnTo>
                  <a:lnTo>
                    <a:pt x="695794" y="982484"/>
                  </a:lnTo>
                  <a:lnTo>
                    <a:pt x="666496" y="1016787"/>
                  </a:lnTo>
                  <a:lnTo>
                    <a:pt x="637755" y="1051560"/>
                  </a:lnTo>
                  <a:lnTo>
                    <a:pt x="609549" y="1086777"/>
                  </a:lnTo>
                  <a:lnTo>
                    <a:pt x="581888" y="1122464"/>
                  </a:lnTo>
                  <a:lnTo>
                    <a:pt x="554786" y="1158595"/>
                  </a:lnTo>
                  <a:lnTo>
                    <a:pt x="528243" y="1195158"/>
                  </a:lnTo>
                  <a:lnTo>
                    <a:pt x="502272" y="1232154"/>
                  </a:lnTo>
                  <a:lnTo>
                    <a:pt x="476885" y="1269593"/>
                  </a:lnTo>
                  <a:lnTo>
                    <a:pt x="452069" y="1307439"/>
                  </a:lnTo>
                  <a:lnTo>
                    <a:pt x="427837" y="1345704"/>
                  </a:lnTo>
                  <a:lnTo>
                    <a:pt x="404202" y="1384376"/>
                  </a:lnTo>
                  <a:lnTo>
                    <a:pt x="381177" y="1423454"/>
                  </a:lnTo>
                  <a:lnTo>
                    <a:pt x="358762" y="1462925"/>
                  </a:lnTo>
                  <a:lnTo>
                    <a:pt x="336943" y="1502778"/>
                  </a:lnTo>
                  <a:lnTo>
                    <a:pt x="315760" y="1543024"/>
                  </a:lnTo>
                  <a:lnTo>
                    <a:pt x="295198" y="1583639"/>
                  </a:lnTo>
                  <a:lnTo>
                    <a:pt x="275272" y="1624634"/>
                  </a:lnTo>
                  <a:lnTo>
                    <a:pt x="255981" y="1665973"/>
                  </a:lnTo>
                  <a:lnTo>
                    <a:pt x="237337" y="1707692"/>
                  </a:lnTo>
                  <a:lnTo>
                    <a:pt x="219354" y="1749742"/>
                  </a:lnTo>
                  <a:lnTo>
                    <a:pt x="202018" y="1792147"/>
                  </a:lnTo>
                  <a:lnTo>
                    <a:pt x="185356" y="1834883"/>
                  </a:lnTo>
                  <a:lnTo>
                    <a:pt x="169354" y="1877961"/>
                  </a:lnTo>
                  <a:lnTo>
                    <a:pt x="154038" y="1921357"/>
                  </a:lnTo>
                  <a:lnTo>
                    <a:pt x="139407" y="1965071"/>
                  </a:lnTo>
                  <a:lnTo>
                    <a:pt x="125463" y="2009089"/>
                  </a:lnTo>
                  <a:lnTo>
                    <a:pt x="112217" y="2053424"/>
                  </a:lnTo>
                  <a:lnTo>
                    <a:pt x="99682" y="2098052"/>
                  </a:lnTo>
                  <a:lnTo>
                    <a:pt x="87858" y="2142972"/>
                  </a:lnTo>
                  <a:lnTo>
                    <a:pt x="76746" y="2188184"/>
                  </a:lnTo>
                  <a:lnTo>
                    <a:pt x="66344" y="2233676"/>
                  </a:lnTo>
                  <a:lnTo>
                    <a:pt x="56692" y="2279434"/>
                  </a:lnTo>
                  <a:lnTo>
                    <a:pt x="47764" y="2325471"/>
                  </a:lnTo>
                  <a:lnTo>
                    <a:pt x="39585" y="2371750"/>
                  </a:lnTo>
                  <a:lnTo>
                    <a:pt x="32156" y="2418296"/>
                  </a:lnTo>
                  <a:lnTo>
                    <a:pt x="25476" y="2465095"/>
                  </a:lnTo>
                  <a:lnTo>
                    <a:pt x="19558" y="2512123"/>
                  </a:lnTo>
                  <a:lnTo>
                    <a:pt x="14401" y="2559393"/>
                  </a:lnTo>
                  <a:lnTo>
                    <a:pt x="10033" y="2606878"/>
                  </a:lnTo>
                  <a:lnTo>
                    <a:pt x="6438" y="2654604"/>
                  </a:lnTo>
                  <a:lnTo>
                    <a:pt x="3632" y="2702534"/>
                  </a:lnTo>
                  <a:lnTo>
                    <a:pt x="1625" y="2750680"/>
                  </a:lnTo>
                  <a:lnTo>
                    <a:pt x="406" y="2799016"/>
                  </a:lnTo>
                  <a:lnTo>
                    <a:pt x="0" y="2847556"/>
                  </a:lnTo>
                  <a:lnTo>
                    <a:pt x="5695162" y="2847556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9" name="object 9"/>
            <p:cNvSpPr/>
            <p:nvPr/>
          </p:nvSpPr>
          <p:spPr>
            <a:xfrm>
              <a:off x="2826070" y="7432974"/>
              <a:ext cx="5695315" cy="2841625"/>
            </a:xfrm>
            <a:custGeom>
              <a:avLst/>
              <a:gdLst/>
              <a:ahLst/>
              <a:cxnLst/>
              <a:rect l="l" t="t" r="r" b="b"/>
              <a:pathLst>
                <a:path w="5695315" h="2841625">
                  <a:moveTo>
                    <a:pt x="5694985" y="0"/>
                  </a:moveTo>
                  <a:lnTo>
                    <a:pt x="5694479" y="48456"/>
                  </a:lnTo>
                  <a:lnTo>
                    <a:pt x="5693170" y="96715"/>
                  </a:lnTo>
                  <a:lnTo>
                    <a:pt x="5691064" y="144771"/>
                  </a:lnTo>
                  <a:lnTo>
                    <a:pt x="5688167" y="192619"/>
                  </a:lnTo>
                  <a:lnTo>
                    <a:pt x="5684485" y="240250"/>
                  </a:lnTo>
                  <a:lnTo>
                    <a:pt x="5680025" y="287659"/>
                  </a:lnTo>
                  <a:lnTo>
                    <a:pt x="5674794" y="334839"/>
                  </a:lnTo>
                  <a:lnTo>
                    <a:pt x="5668797" y="381785"/>
                  </a:lnTo>
                  <a:lnTo>
                    <a:pt x="5662042" y="428489"/>
                  </a:lnTo>
                  <a:lnTo>
                    <a:pt x="5654533" y="474945"/>
                  </a:lnTo>
                  <a:lnTo>
                    <a:pt x="5646279" y="521147"/>
                  </a:lnTo>
                  <a:lnTo>
                    <a:pt x="5637285" y="567089"/>
                  </a:lnTo>
                  <a:lnTo>
                    <a:pt x="5627558" y="612763"/>
                  </a:lnTo>
                  <a:lnTo>
                    <a:pt x="5617104" y="658164"/>
                  </a:lnTo>
                  <a:lnTo>
                    <a:pt x="5605930" y="703286"/>
                  </a:lnTo>
                  <a:lnTo>
                    <a:pt x="5594041" y="748121"/>
                  </a:lnTo>
                  <a:lnTo>
                    <a:pt x="5581445" y="792664"/>
                  </a:lnTo>
                  <a:lnTo>
                    <a:pt x="5568147" y="836907"/>
                  </a:lnTo>
                  <a:lnTo>
                    <a:pt x="5554155" y="880845"/>
                  </a:lnTo>
                  <a:lnTo>
                    <a:pt x="5539474" y="924472"/>
                  </a:lnTo>
                  <a:lnTo>
                    <a:pt x="5524111" y="967780"/>
                  </a:lnTo>
                  <a:lnTo>
                    <a:pt x="5508072" y="1010764"/>
                  </a:lnTo>
                  <a:lnTo>
                    <a:pt x="5491364" y="1053417"/>
                  </a:lnTo>
                  <a:lnTo>
                    <a:pt x="5473993" y="1095732"/>
                  </a:lnTo>
                  <a:lnTo>
                    <a:pt x="5455965" y="1137704"/>
                  </a:lnTo>
                  <a:lnTo>
                    <a:pt x="5437288" y="1179325"/>
                  </a:lnTo>
                  <a:lnTo>
                    <a:pt x="5417967" y="1220590"/>
                  </a:lnTo>
                  <a:lnTo>
                    <a:pt x="5398008" y="1261492"/>
                  </a:lnTo>
                  <a:lnTo>
                    <a:pt x="5377419" y="1302024"/>
                  </a:lnTo>
                  <a:lnTo>
                    <a:pt x="5356205" y="1342181"/>
                  </a:lnTo>
                  <a:lnTo>
                    <a:pt x="5334373" y="1381956"/>
                  </a:lnTo>
                  <a:lnTo>
                    <a:pt x="5311929" y="1421342"/>
                  </a:lnTo>
                  <a:lnTo>
                    <a:pt x="5288880" y="1460333"/>
                  </a:lnTo>
                  <a:lnTo>
                    <a:pt x="5265232" y="1498922"/>
                  </a:lnTo>
                  <a:lnTo>
                    <a:pt x="5240991" y="1537104"/>
                  </a:lnTo>
                  <a:lnTo>
                    <a:pt x="5216165" y="1574872"/>
                  </a:lnTo>
                  <a:lnTo>
                    <a:pt x="5190758" y="1612219"/>
                  </a:lnTo>
                  <a:lnTo>
                    <a:pt x="5164779" y="1649140"/>
                  </a:lnTo>
                  <a:lnTo>
                    <a:pt x="5138232" y="1685627"/>
                  </a:lnTo>
                  <a:lnTo>
                    <a:pt x="5111125" y="1721674"/>
                  </a:lnTo>
                  <a:lnTo>
                    <a:pt x="5083464" y="1757275"/>
                  </a:lnTo>
                  <a:lnTo>
                    <a:pt x="5055255" y="1792423"/>
                  </a:lnTo>
                  <a:lnTo>
                    <a:pt x="5026505" y="1827113"/>
                  </a:lnTo>
                  <a:lnTo>
                    <a:pt x="4997220" y="1861337"/>
                  </a:lnTo>
                  <a:lnTo>
                    <a:pt x="4967406" y="1895089"/>
                  </a:lnTo>
                  <a:lnTo>
                    <a:pt x="4937070" y="1928364"/>
                  </a:lnTo>
                  <a:lnTo>
                    <a:pt x="4906219" y="1961153"/>
                  </a:lnTo>
                  <a:lnTo>
                    <a:pt x="4874858" y="1993452"/>
                  </a:lnTo>
                  <a:lnTo>
                    <a:pt x="4842994" y="2025254"/>
                  </a:lnTo>
                  <a:lnTo>
                    <a:pt x="4810634" y="2056552"/>
                  </a:lnTo>
                  <a:lnTo>
                    <a:pt x="4777784" y="2087339"/>
                  </a:lnTo>
                  <a:lnTo>
                    <a:pt x="4744450" y="2117610"/>
                  </a:lnTo>
                  <a:lnTo>
                    <a:pt x="4710638" y="2147358"/>
                  </a:lnTo>
                  <a:lnTo>
                    <a:pt x="4676356" y="2176577"/>
                  </a:lnTo>
                  <a:lnTo>
                    <a:pt x="4641609" y="2205260"/>
                  </a:lnTo>
                  <a:lnTo>
                    <a:pt x="4606404" y="2233401"/>
                  </a:lnTo>
                  <a:lnTo>
                    <a:pt x="4570747" y="2260994"/>
                  </a:lnTo>
                  <a:lnTo>
                    <a:pt x="4534645" y="2288031"/>
                  </a:lnTo>
                  <a:lnTo>
                    <a:pt x="4498104" y="2314507"/>
                  </a:lnTo>
                  <a:lnTo>
                    <a:pt x="4461131" y="2340416"/>
                  </a:lnTo>
                  <a:lnTo>
                    <a:pt x="4423731" y="2365750"/>
                  </a:lnTo>
                  <a:lnTo>
                    <a:pt x="4385912" y="2390504"/>
                  </a:lnTo>
                  <a:lnTo>
                    <a:pt x="4347679" y="2414671"/>
                  </a:lnTo>
                  <a:lnTo>
                    <a:pt x="4309039" y="2438244"/>
                  </a:lnTo>
                  <a:lnTo>
                    <a:pt x="4269999" y="2461218"/>
                  </a:lnTo>
                  <a:lnTo>
                    <a:pt x="4230565" y="2483586"/>
                  </a:lnTo>
                  <a:lnTo>
                    <a:pt x="4190743" y="2505341"/>
                  </a:lnTo>
                  <a:lnTo>
                    <a:pt x="4150539" y="2526477"/>
                  </a:lnTo>
                  <a:lnTo>
                    <a:pt x="4109961" y="2546988"/>
                  </a:lnTo>
                  <a:lnTo>
                    <a:pt x="4069014" y="2566868"/>
                  </a:lnTo>
                  <a:lnTo>
                    <a:pt x="4027705" y="2586109"/>
                  </a:lnTo>
                  <a:lnTo>
                    <a:pt x="3986040" y="2604705"/>
                  </a:lnTo>
                  <a:lnTo>
                    <a:pt x="3944026" y="2622651"/>
                  </a:lnTo>
                  <a:lnTo>
                    <a:pt x="3901669" y="2639939"/>
                  </a:lnTo>
                  <a:lnTo>
                    <a:pt x="3858975" y="2656564"/>
                  </a:lnTo>
                  <a:lnTo>
                    <a:pt x="3815951" y="2672519"/>
                  </a:lnTo>
                  <a:lnTo>
                    <a:pt x="3772604" y="2687797"/>
                  </a:lnTo>
                  <a:lnTo>
                    <a:pt x="3728939" y="2702392"/>
                  </a:lnTo>
                  <a:lnTo>
                    <a:pt x="3684963" y="2716298"/>
                  </a:lnTo>
                  <a:lnTo>
                    <a:pt x="3640683" y="2729508"/>
                  </a:lnTo>
                  <a:lnTo>
                    <a:pt x="3596104" y="2742017"/>
                  </a:lnTo>
                  <a:lnTo>
                    <a:pt x="3551234" y="2753816"/>
                  </a:lnTo>
                  <a:lnTo>
                    <a:pt x="3506078" y="2764901"/>
                  </a:lnTo>
                  <a:lnTo>
                    <a:pt x="3460644" y="2775264"/>
                  </a:lnTo>
                  <a:lnTo>
                    <a:pt x="3414937" y="2784900"/>
                  </a:lnTo>
                  <a:lnTo>
                    <a:pt x="3368963" y="2793802"/>
                  </a:lnTo>
                  <a:lnTo>
                    <a:pt x="3322730" y="2801963"/>
                  </a:lnTo>
                  <a:lnTo>
                    <a:pt x="3276244" y="2809377"/>
                  </a:lnTo>
                  <a:lnTo>
                    <a:pt x="3229511" y="2816038"/>
                  </a:lnTo>
                  <a:lnTo>
                    <a:pt x="3182537" y="2821940"/>
                  </a:lnTo>
                  <a:lnTo>
                    <a:pt x="3135329" y="2827075"/>
                  </a:lnTo>
                  <a:lnTo>
                    <a:pt x="3087893" y="2831438"/>
                  </a:lnTo>
                  <a:lnTo>
                    <a:pt x="3040236" y="2835021"/>
                  </a:lnTo>
                  <a:lnTo>
                    <a:pt x="2992363" y="2837820"/>
                  </a:lnTo>
                  <a:lnTo>
                    <a:pt x="2944283" y="2839827"/>
                  </a:lnTo>
                  <a:lnTo>
                    <a:pt x="2896000" y="2841036"/>
                  </a:lnTo>
                  <a:lnTo>
                    <a:pt x="2847521" y="2841440"/>
                  </a:lnTo>
                  <a:lnTo>
                    <a:pt x="2799041" y="2841036"/>
                  </a:lnTo>
                  <a:lnTo>
                    <a:pt x="2750756" y="2839827"/>
                  </a:lnTo>
                  <a:lnTo>
                    <a:pt x="2702673" y="2837820"/>
                  </a:lnTo>
                  <a:lnTo>
                    <a:pt x="2654800" y="2835021"/>
                  </a:lnTo>
                  <a:lnTo>
                    <a:pt x="2607141" y="2831438"/>
                  </a:lnTo>
                  <a:lnTo>
                    <a:pt x="2559703" y="2827075"/>
                  </a:lnTo>
                  <a:lnTo>
                    <a:pt x="2512494" y="2821940"/>
                  </a:lnTo>
                  <a:lnTo>
                    <a:pt x="2465519" y="2816038"/>
                  </a:lnTo>
                  <a:lnTo>
                    <a:pt x="2418784" y="2809377"/>
                  </a:lnTo>
                  <a:lnTo>
                    <a:pt x="2372296" y="2801963"/>
                  </a:lnTo>
                  <a:lnTo>
                    <a:pt x="2326062" y="2793802"/>
                  </a:lnTo>
                  <a:lnTo>
                    <a:pt x="2280087" y="2784900"/>
                  </a:lnTo>
                  <a:lnTo>
                    <a:pt x="2234379" y="2775264"/>
                  </a:lnTo>
                  <a:lnTo>
                    <a:pt x="2188943" y="2764901"/>
                  </a:lnTo>
                  <a:lnTo>
                    <a:pt x="2143786" y="2753816"/>
                  </a:lnTo>
                  <a:lnTo>
                    <a:pt x="2098915" y="2742017"/>
                  </a:lnTo>
                  <a:lnTo>
                    <a:pt x="2054335" y="2729508"/>
                  </a:lnTo>
                  <a:lnTo>
                    <a:pt x="2010054" y="2716298"/>
                  </a:lnTo>
                  <a:lnTo>
                    <a:pt x="1966077" y="2702392"/>
                  </a:lnTo>
                  <a:lnTo>
                    <a:pt x="1922411" y="2687797"/>
                  </a:lnTo>
                  <a:lnTo>
                    <a:pt x="1879063" y="2672519"/>
                  </a:lnTo>
                  <a:lnTo>
                    <a:pt x="1836038" y="2656564"/>
                  </a:lnTo>
                  <a:lnTo>
                    <a:pt x="1793344" y="2639939"/>
                  </a:lnTo>
                  <a:lnTo>
                    <a:pt x="1750986" y="2622651"/>
                  </a:lnTo>
                  <a:lnTo>
                    <a:pt x="1708971" y="2604705"/>
                  </a:lnTo>
                  <a:lnTo>
                    <a:pt x="1667306" y="2586109"/>
                  </a:lnTo>
                  <a:lnTo>
                    <a:pt x="1625996" y="2566868"/>
                  </a:lnTo>
                  <a:lnTo>
                    <a:pt x="1585048" y="2546988"/>
                  </a:lnTo>
                  <a:lnTo>
                    <a:pt x="1544469" y="2526477"/>
                  </a:lnTo>
                  <a:lnTo>
                    <a:pt x="1504265" y="2505341"/>
                  </a:lnTo>
                  <a:lnTo>
                    <a:pt x="1464442" y="2483586"/>
                  </a:lnTo>
                  <a:lnTo>
                    <a:pt x="1425008" y="2461218"/>
                  </a:lnTo>
                  <a:lnTo>
                    <a:pt x="1385967" y="2438244"/>
                  </a:lnTo>
                  <a:lnTo>
                    <a:pt x="1347327" y="2414671"/>
                  </a:lnTo>
                  <a:lnTo>
                    <a:pt x="1309093" y="2390504"/>
                  </a:lnTo>
                  <a:lnTo>
                    <a:pt x="1271273" y="2365750"/>
                  </a:lnTo>
                  <a:lnTo>
                    <a:pt x="1233873" y="2340416"/>
                  </a:lnTo>
                  <a:lnTo>
                    <a:pt x="1196899" y="2314507"/>
                  </a:lnTo>
                  <a:lnTo>
                    <a:pt x="1160358" y="2288031"/>
                  </a:lnTo>
                  <a:lnTo>
                    <a:pt x="1124256" y="2260994"/>
                  </a:lnTo>
                  <a:lnTo>
                    <a:pt x="1088598" y="2233401"/>
                  </a:lnTo>
                  <a:lnTo>
                    <a:pt x="1053393" y="2205260"/>
                  </a:lnTo>
                  <a:lnTo>
                    <a:pt x="1018646" y="2176577"/>
                  </a:lnTo>
                  <a:lnTo>
                    <a:pt x="984363" y="2147358"/>
                  </a:lnTo>
                  <a:lnTo>
                    <a:pt x="950551" y="2117610"/>
                  </a:lnTo>
                  <a:lnTo>
                    <a:pt x="917217" y="2087339"/>
                  </a:lnTo>
                  <a:lnTo>
                    <a:pt x="884366" y="2056552"/>
                  </a:lnTo>
                  <a:lnTo>
                    <a:pt x="852006" y="2025254"/>
                  </a:lnTo>
                  <a:lnTo>
                    <a:pt x="820142" y="1993452"/>
                  </a:lnTo>
                  <a:lnTo>
                    <a:pt x="788781" y="1961153"/>
                  </a:lnTo>
                  <a:lnTo>
                    <a:pt x="757929" y="1928364"/>
                  </a:lnTo>
                  <a:lnTo>
                    <a:pt x="727593" y="1895089"/>
                  </a:lnTo>
                  <a:lnTo>
                    <a:pt x="697779" y="1861337"/>
                  </a:lnTo>
                  <a:lnTo>
                    <a:pt x="668494" y="1827113"/>
                  </a:lnTo>
                  <a:lnTo>
                    <a:pt x="639743" y="1792423"/>
                  </a:lnTo>
                  <a:lnTo>
                    <a:pt x="611534" y="1757275"/>
                  </a:lnTo>
                  <a:lnTo>
                    <a:pt x="583873" y="1721674"/>
                  </a:lnTo>
                  <a:lnTo>
                    <a:pt x="556766" y="1685627"/>
                  </a:lnTo>
                  <a:lnTo>
                    <a:pt x="530219" y="1649140"/>
                  </a:lnTo>
                  <a:lnTo>
                    <a:pt x="504239" y="1612219"/>
                  </a:lnTo>
                  <a:lnTo>
                    <a:pt x="478833" y="1574872"/>
                  </a:lnTo>
                  <a:lnTo>
                    <a:pt x="454006" y="1537104"/>
                  </a:lnTo>
                  <a:lnTo>
                    <a:pt x="429765" y="1498922"/>
                  </a:lnTo>
                  <a:lnTo>
                    <a:pt x="406117" y="1460333"/>
                  </a:lnTo>
                  <a:lnTo>
                    <a:pt x="383068" y="1421342"/>
                  </a:lnTo>
                  <a:lnTo>
                    <a:pt x="360624" y="1381956"/>
                  </a:lnTo>
                  <a:lnTo>
                    <a:pt x="338791" y="1342181"/>
                  </a:lnTo>
                  <a:lnTo>
                    <a:pt x="317577" y="1302024"/>
                  </a:lnTo>
                  <a:lnTo>
                    <a:pt x="296987" y="1261492"/>
                  </a:lnTo>
                  <a:lnTo>
                    <a:pt x="277029" y="1220590"/>
                  </a:lnTo>
                  <a:lnTo>
                    <a:pt x="257707" y="1179325"/>
                  </a:lnTo>
                  <a:lnTo>
                    <a:pt x="239029" y="1137704"/>
                  </a:lnTo>
                  <a:lnTo>
                    <a:pt x="221002" y="1095732"/>
                  </a:lnTo>
                  <a:lnTo>
                    <a:pt x="203630" y="1053417"/>
                  </a:lnTo>
                  <a:lnTo>
                    <a:pt x="186922" y="1010764"/>
                  </a:lnTo>
                  <a:lnTo>
                    <a:pt x="170883" y="967780"/>
                  </a:lnTo>
                  <a:lnTo>
                    <a:pt x="155520" y="924472"/>
                  </a:lnTo>
                  <a:lnTo>
                    <a:pt x="140838" y="880845"/>
                  </a:lnTo>
                  <a:lnTo>
                    <a:pt x="126846" y="836907"/>
                  </a:lnTo>
                  <a:lnTo>
                    <a:pt x="113548" y="792664"/>
                  </a:lnTo>
                  <a:lnTo>
                    <a:pt x="100951" y="748121"/>
                  </a:lnTo>
                  <a:lnTo>
                    <a:pt x="89062" y="703286"/>
                  </a:lnTo>
                  <a:lnTo>
                    <a:pt x="77887" y="658164"/>
                  </a:lnTo>
                  <a:lnTo>
                    <a:pt x="67433" y="612763"/>
                  </a:lnTo>
                  <a:lnTo>
                    <a:pt x="57705" y="567089"/>
                  </a:lnTo>
                  <a:lnTo>
                    <a:pt x="48711" y="521147"/>
                  </a:lnTo>
                  <a:lnTo>
                    <a:pt x="40456" y="474945"/>
                  </a:lnTo>
                  <a:lnTo>
                    <a:pt x="32948" y="428489"/>
                  </a:lnTo>
                  <a:lnTo>
                    <a:pt x="26192" y="381785"/>
                  </a:lnTo>
                  <a:lnTo>
                    <a:pt x="20195" y="334839"/>
                  </a:lnTo>
                  <a:lnTo>
                    <a:pt x="14963" y="287659"/>
                  </a:lnTo>
                  <a:lnTo>
                    <a:pt x="10502" y="240250"/>
                  </a:lnTo>
                  <a:lnTo>
                    <a:pt x="6820" y="192619"/>
                  </a:lnTo>
                  <a:lnTo>
                    <a:pt x="3922" y="144771"/>
                  </a:lnTo>
                  <a:lnTo>
                    <a:pt x="1815" y="96715"/>
                  </a:lnTo>
                  <a:lnTo>
                    <a:pt x="506" y="48456"/>
                  </a:lnTo>
                  <a:lnTo>
                    <a:pt x="0" y="0"/>
                  </a:lnTo>
                  <a:lnTo>
                    <a:pt x="5694985" y="0"/>
                  </a:lnTo>
                  <a:close/>
                </a:path>
              </a:pathLst>
            </a:custGeom>
            <a:solidFill>
              <a:srgbClr val="642EC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7438948"/>
              <a:ext cx="2838450" cy="2847975"/>
            </a:xfrm>
            <a:custGeom>
              <a:avLst/>
              <a:gdLst/>
              <a:ahLst/>
              <a:cxnLst/>
              <a:rect l="l" t="t" r="r" b="b"/>
              <a:pathLst>
                <a:path w="2838450" h="2847975">
                  <a:moveTo>
                    <a:pt x="2837835" y="0"/>
                  </a:moveTo>
                  <a:lnTo>
                    <a:pt x="2837835" y="2847960"/>
                  </a:lnTo>
                  <a:lnTo>
                    <a:pt x="2789285" y="2847554"/>
                  </a:lnTo>
                  <a:lnTo>
                    <a:pt x="2740931" y="2846341"/>
                  </a:lnTo>
                  <a:lnTo>
                    <a:pt x="2692780" y="2844329"/>
                  </a:lnTo>
                  <a:lnTo>
                    <a:pt x="2644839" y="2841522"/>
                  </a:lnTo>
                  <a:lnTo>
                    <a:pt x="2597113" y="2837928"/>
                  </a:lnTo>
                  <a:lnTo>
                    <a:pt x="2549609" y="2833553"/>
                  </a:lnTo>
                  <a:lnTo>
                    <a:pt x="2502333" y="2828404"/>
                  </a:lnTo>
                  <a:lnTo>
                    <a:pt x="2455293" y="2822486"/>
                  </a:lnTo>
                  <a:lnTo>
                    <a:pt x="2408493" y="2815807"/>
                  </a:lnTo>
                  <a:lnTo>
                    <a:pt x="2361942" y="2808372"/>
                  </a:lnTo>
                  <a:lnTo>
                    <a:pt x="2315644" y="2800189"/>
                  </a:lnTo>
                  <a:lnTo>
                    <a:pt x="2269607" y="2791263"/>
                  </a:lnTo>
                  <a:lnTo>
                    <a:pt x="2223838" y="2781601"/>
                  </a:lnTo>
                  <a:lnTo>
                    <a:pt x="2178341" y="2771210"/>
                  </a:lnTo>
                  <a:lnTo>
                    <a:pt x="2133125" y="2760095"/>
                  </a:lnTo>
                  <a:lnTo>
                    <a:pt x="2088194" y="2748264"/>
                  </a:lnTo>
                  <a:lnTo>
                    <a:pt x="2043557" y="2735723"/>
                  </a:lnTo>
                  <a:lnTo>
                    <a:pt x="1999218" y="2722477"/>
                  </a:lnTo>
                  <a:lnTo>
                    <a:pt x="1955185" y="2708534"/>
                  </a:lnTo>
                  <a:lnTo>
                    <a:pt x="1911464" y="2693900"/>
                  </a:lnTo>
                  <a:lnTo>
                    <a:pt x="1868062" y="2678582"/>
                  </a:lnTo>
                  <a:lnTo>
                    <a:pt x="1824984" y="2662585"/>
                  </a:lnTo>
                  <a:lnTo>
                    <a:pt x="1782238" y="2645917"/>
                  </a:lnTo>
                  <a:lnTo>
                    <a:pt x="1739829" y="2628583"/>
                  </a:lnTo>
                  <a:lnTo>
                    <a:pt x="1697764" y="2610590"/>
                  </a:lnTo>
                  <a:lnTo>
                    <a:pt x="1656050" y="2591945"/>
                  </a:lnTo>
                  <a:lnTo>
                    <a:pt x="1614693" y="2572654"/>
                  </a:lnTo>
                  <a:lnTo>
                    <a:pt x="1573699" y="2552723"/>
                  </a:lnTo>
                  <a:lnTo>
                    <a:pt x="1533075" y="2532159"/>
                  </a:lnTo>
                  <a:lnTo>
                    <a:pt x="1492827" y="2510969"/>
                  </a:lnTo>
                  <a:lnTo>
                    <a:pt x="1452962" y="2489157"/>
                  </a:lnTo>
                  <a:lnTo>
                    <a:pt x="1413486" y="2466732"/>
                  </a:lnTo>
                  <a:lnTo>
                    <a:pt x="1374406" y="2443700"/>
                  </a:lnTo>
                  <a:lnTo>
                    <a:pt x="1335727" y="2420066"/>
                  </a:lnTo>
                  <a:lnTo>
                    <a:pt x="1297457" y="2395838"/>
                  </a:lnTo>
                  <a:lnTo>
                    <a:pt x="1259601" y="2371021"/>
                  </a:lnTo>
                  <a:lnTo>
                    <a:pt x="1222167" y="2345623"/>
                  </a:lnTo>
                  <a:lnTo>
                    <a:pt x="1185160" y="2319649"/>
                  </a:lnTo>
                  <a:lnTo>
                    <a:pt x="1148588" y="2293106"/>
                  </a:lnTo>
                  <a:lnTo>
                    <a:pt x="1112455" y="2266001"/>
                  </a:lnTo>
                  <a:lnTo>
                    <a:pt x="1076770" y="2238340"/>
                  </a:lnTo>
                  <a:lnTo>
                    <a:pt x="1041538" y="2210129"/>
                  </a:lnTo>
                  <a:lnTo>
                    <a:pt x="1006766" y="2181374"/>
                  </a:lnTo>
                  <a:lnTo>
                    <a:pt x="972460" y="2152083"/>
                  </a:lnTo>
                  <a:lnTo>
                    <a:pt x="938626" y="2122262"/>
                  </a:lnTo>
                  <a:lnTo>
                    <a:pt x="905272" y="2091916"/>
                  </a:lnTo>
                  <a:lnTo>
                    <a:pt x="872403" y="2061053"/>
                  </a:lnTo>
                  <a:lnTo>
                    <a:pt x="840026" y="2029679"/>
                  </a:lnTo>
                  <a:lnTo>
                    <a:pt x="808147" y="1997800"/>
                  </a:lnTo>
                  <a:lnTo>
                    <a:pt x="776773" y="1965423"/>
                  </a:lnTo>
                  <a:lnTo>
                    <a:pt x="745910" y="1932553"/>
                  </a:lnTo>
                  <a:lnTo>
                    <a:pt x="715565" y="1899199"/>
                  </a:lnTo>
                  <a:lnTo>
                    <a:pt x="685743" y="1865365"/>
                  </a:lnTo>
                  <a:lnTo>
                    <a:pt x="656452" y="1831059"/>
                  </a:lnTo>
                  <a:lnTo>
                    <a:pt x="627698" y="1796287"/>
                  </a:lnTo>
                  <a:lnTo>
                    <a:pt x="599487" y="1761055"/>
                  </a:lnTo>
                  <a:lnTo>
                    <a:pt x="571826" y="1725369"/>
                  </a:lnTo>
                  <a:lnTo>
                    <a:pt x="544721" y="1689237"/>
                  </a:lnTo>
                  <a:lnTo>
                    <a:pt x="518178" y="1652664"/>
                  </a:lnTo>
                  <a:lnTo>
                    <a:pt x="492205" y="1615657"/>
                  </a:lnTo>
                  <a:lnTo>
                    <a:pt x="466806" y="1578223"/>
                  </a:lnTo>
                  <a:lnTo>
                    <a:pt x="441990" y="1540367"/>
                  </a:lnTo>
                  <a:lnTo>
                    <a:pt x="417762" y="1502097"/>
                  </a:lnTo>
                  <a:lnTo>
                    <a:pt x="394128" y="1463418"/>
                  </a:lnTo>
                  <a:lnTo>
                    <a:pt x="371096" y="1424337"/>
                  </a:lnTo>
                  <a:lnTo>
                    <a:pt x="348671" y="1384861"/>
                  </a:lnTo>
                  <a:lnTo>
                    <a:pt x="326860" y="1344996"/>
                  </a:lnTo>
                  <a:lnTo>
                    <a:pt x="305669" y="1304748"/>
                  </a:lnTo>
                  <a:lnTo>
                    <a:pt x="285106" y="1264124"/>
                  </a:lnTo>
                  <a:lnTo>
                    <a:pt x="265175" y="1223130"/>
                  </a:lnTo>
                  <a:lnTo>
                    <a:pt x="245884" y="1181773"/>
                  </a:lnTo>
                  <a:lnTo>
                    <a:pt x="227239" y="1140059"/>
                  </a:lnTo>
                  <a:lnTo>
                    <a:pt x="209247" y="1097994"/>
                  </a:lnTo>
                  <a:lnTo>
                    <a:pt x="191913" y="1055585"/>
                  </a:lnTo>
                  <a:lnTo>
                    <a:pt x="175245" y="1012838"/>
                  </a:lnTo>
                  <a:lnTo>
                    <a:pt x="159249" y="969761"/>
                  </a:lnTo>
                  <a:lnTo>
                    <a:pt x="143930" y="926358"/>
                  </a:lnTo>
                  <a:lnTo>
                    <a:pt x="129297" y="882637"/>
                  </a:lnTo>
                  <a:lnTo>
                    <a:pt x="115354" y="838604"/>
                  </a:lnTo>
                  <a:lnTo>
                    <a:pt x="102109" y="794265"/>
                  </a:lnTo>
                  <a:lnTo>
                    <a:pt x="89567" y="749628"/>
                  </a:lnTo>
                  <a:lnTo>
                    <a:pt x="77736" y="704697"/>
                  </a:lnTo>
                  <a:lnTo>
                    <a:pt x="66622" y="659480"/>
                  </a:lnTo>
                  <a:lnTo>
                    <a:pt x="56231" y="613984"/>
                  </a:lnTo>
                  <a:lnTo>
                    <a:pt x="46570" y="568214"/>
                  </a:lnTo>
                  <a:lnTo>
                    <a:pt x="37644" y="522177"/>
                  </a:lnTo>
                  <a:lnTo>
                    <a:pt x="29461" y="475879"/>
                  </a:lnTo>
                  <a:lnTo>
                    <a:pt x="22027" y="429328"/>
                  </a:lnTo>
                  <a:lnTo>
                    <a:pt x="15348" y="382528"/>
                  </a:lnTo>
                  <a:lnTo>
                    <a:pt x="9430" y="335487"/>
                  </a:lnTo>
                  <a:lnTo>
                    <a:pt x="4281" y="288212"/>
                  </a:lnTo>
                  <a:lnTo>
                    <a:pt x="0" y="241715"/>
                  </a:lnTo>
                  <a:lnTo>
                    <a:pt x="0" y="0"/>
                  </a:lnTo>
                  <a:lnTo>
                    <a:pt x="2837835" y="0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1" name="object 11"/>
            <p:cNvSpPr/>
            <p:nvPr/>
          </p:nvSpPr>
          <p:spPr>
            <a:xfrm>
              <a:off x="5109910" y="5480395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733330" y="8195767"/>
              <a:ext cx="1876424" cy="12763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68581" y="468581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403205" y="2065810"/>
            <a:ext cx="5030047" cy="1923113"/>
          </a:xfrm>
          <a:prstGeom prst="rect">
            <a:avLst/>
          </a:prstGeom>
        </p:spPr>
        <p:txBody>
          <a:bodyPr vert="horz" wrap="square" lIns="0" tIns="74507" rIns="0" bIns="0" rtlCol="0">
            <a:spAutoFit/>
          </a:bodyPr>
          <a:lstStyle/>
          <a:p>
            <a:pPr marL="278991" marR="340377" algn="ctr">
              <a:lnSpc>
                <a:spcPts val="3327"/>
              </a:lnSpc>
              <a:spcBef>
                <a:spcPts val="587"/>
              </a:spcBef>
            </a:pPr>
            <a:r>
              <a:rPr lang="en-US" sz="3167" spc="-163" dirty="0">
                <a:latin typeface="Arial Black"/>
                <a:cs typeface="Arial Black"/>
              </a:rPr>
              <a:t>Quality Management</a:t>
            </a:r>
          </a:p>
          <a:p>
            <a:pPr marL="278991" marR="340377" algn="ctr">
              <a:lnSpc>
                <a:spcPts val="3327"/>
              </a:lnSpc>
              <a:spcBef>
                <a:spcPts val="587"/>
              </a:spcBef>
            </a:pPr>
            <a:r>
              <a:rPr lang="en-US" sz="3167" spc="-163" dirty="0">
                <a:latin typeface="Arial Black"/>
                <a:cs typeface="Arial Black"/>
              </a:rPr>
              <a:t>Systems in the Inspectorate</a:t>
            </a:r>
          </a:p>
          <a:p>
            <a:pPr marL="278991" marR="340377" algn="ctr">
              <a:lnSpc>
                <a:spcPts val="3327"/>
              </a:lnSpc>
              <a:spcBef>
                <a:spcPts val="587"/>
              </a:spcBef>
            </a:pPr>
            <a:r>
              <a:rPr lang="en-US" sz="3167" spc="-163" dirty="0">
                <a:latin typeface="Arial Black"/>
                <a:cs typeface="Arial Black"/>
              </a:rPr>
              <a:t>in times of pandemic</a:t>
            </a:r>
            <a:endParaRPr sz="3167" dirty="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97873" y="4795035"/>
            <a:ext cx="2640330" cy="81800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574915" marR="3387" indent="-566872" algn="ctr">
              <a:lnSpc>
                <a:spcPct val="115799"/>
              </a:lnSpc>
              <a:spcBef>
                <a:spcPts val="67"/>
              </a:spcBef>
            </a:pPr>
            <a:r>
              <a:rPr lang="en-US" sz="2267" b="1" spc="30" dirty="0">
                <a:solidFill>
                  <a:srgbClr val="FF1394"/>
                </a:solidFill>
                <a:latin typeface="Arial"/>
                <a:cs typeface="Arial"/>
              </a:rPr>
              <a:t>6 May 2021</a:t>
            </a:r>
          </a:p>
          <a:p>
            <a:pPr marL="574915" marR="3387" indent="-566872" algn="ctr">
              <a:lnSpc>
                <a:spcPct val="115799"/>
              </a:lnSpc>
              <a:spcBef>
                <a:spcPts val="67"/>
              </a:spcBef>
            </a:pPr>
            <a:r>
              <a:rPr lang="en-US" sz="2267" b="1" spc="30" dirty="0">
                <a:solidFill>
                  <a:srgbClr val="FF1394"/>
                </a:solidFill>
                <a:latin typeface="Arial"/>
                <a:cs typeface="Arial"/>
              </a:rPr>
              <a:t>Basque Country</a:t>
            </a:r>
            <a:endParaRPr sz="2267" dirty="0">
              <a:latin typeface="Arial"/>
              <a:cs typeface="Arial"/>
            </a:endParaRPr>
          </a:p>
        </p:txBody>
      </p:sp>
      <p:pic>
        <p:nvPicPr>
          <p:cNvPr id="1026" name="Imagen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252" y="9534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49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057900" y="1247281"/>
            <a:ext cx="5672546" cy="5300596"/>
          </a:xfrm>
          <a:prstGeom prst="rect">
            <a:avLst/>
          </a:prstGeom>
        </p:spPr>
        <p:txBody>
          <a:bodyPr vert="horz" wrap="square" lIns="0" tIns="9313" rIns="0" bIns="0" rtlCol="0">
            <a:spAutoFit/>
          </a:bodyPr>
          <a:lstStyle/>
          <a:p>
            <a:pPr marL="8467">
              <a:spcBef>
                <a:spcPts val="73"/>
              </a:spcBef>
            </a:pPr>
            <a:r>
              <a:rPr sz="4800" b="1" spc="123" dirty="0" err="1">
                <a:cs typeface="Arial"/>
              </a:rPr>
              <a:t>Dif</a:t>
            </a:r>
            <a:r>
              <a:rPr lang="es-ES" sz="4800" b="1" spc="123" dirty="0" err="1">
                <a:cs typeface="Arial"/>
              </a:rPr>
              <a:t>ficulties</a:t>
            </a:r>
            <a:endParaRPr lang="es-ES" sz="4800" b="1" spc="123" dirty="0">
              <a:cs typeface="Arial"/>
            </a:endParaRPr>
          </a:p>
          <a:p>
            <a:pPr marL="8467">
              <a:spcBef>
                <a:spcPts val="73"/>
              </a:spcBef>
            </a:pPr>
            <a:endParaRPr lang="es-ES" sz="2400" b="1" spc="123" dirty="0">
              <a:cs typeface="Arial"/>
            </a:endParaRP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s-ES" sz="1600" spc="123" dirty="0" err="1">
                <a:cs typeface="Arial"/>
              </a:rPr>
              <a:t>Substantial</a:t>
            </a:r>
            <a:r>
              <a:rPr lang="es-ES" sz="1600" spc="123" dirty="0">
                <a:cs typeface="Arial"/>
              </a:rPr>
              <a:t> </a:t>
            </a:r>
            <a:r>
              <a:rPr lang="es-ES" sz="1600" spc="123" dirty="0" err="1">
                <a:cs typeface="Arial"/>
              </a:rPr>
              <a:t>initial</a:t>
            </a:r>
            <a:r>
              <a:rPr lang="es-ES" sz="1600" spc="123" dirty="0">
                <a:cs typeface="Arial"/>
              </a:rPr>
              <a:t> </a:t>
            </a:r>
            <a:r>
              <a:rPr lang="es-ES" sz="1600" spc="123" dirty="0" err="1">
                <a:cs typeface="Arial"/>
              </a:rPr>
              <a:t>effort</a:t>
            </a:r>
            <a:r>
              <a:rPr lang="es-ES" sz="1600" spc="123" dirty="0">
                <a:cs typeface="Arial"/>
              </a:rPr>
              <a:t>: time…</a:t>
            </a: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s-ES" sz="1600" spc="123" dirty="0">
                <a:cs typeface="Arial"/>
              </a:rPr>
              <a:t>Training </a:t>
            </a:r>
            <a:r>
              <a:rPr lang="es-ES" sz="1600" spc="123" dirty="0" err="1">
                <a:cs typeface="Arial"/>
              </a:rPr>
              <a:t>need</a:t>
            </a:r>
            <a:endParaRPr lang="es-ES" sz="1600" spc="123" dirty="0">
              <a:cs typeface="Arial"/>
            </a:endParaRP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US" sz="1600" spc="123" dirty="0">
                <a:cs typeface="Arial"/>
              </a:rPr>
              <a:t>Specific additional resources</a:t>
            </a: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US" sz="1600" spc="123" dirty="0">
                <a:cs typeface="Arial"/>
              </a:rPr>
              <a:t>Visualize the qualitative and quantitative benefit of the effort you've made</a:t>
            </a: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US" sz="1600" spc="123" dirty="0">
                <a:cs typeface="Arial"/>
              </a:rPr>
              <a:t>Partial improvements versus the desired comprehensive improvement </a:t>
            </a: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US" sz="1600" spc="123" dirty="0">
                <a:cs typeface="Arial"/>
              </a:rPr>
              <a:t>Need for structural and cultural changes that take time</a:t>
            </a: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US" sz="1600" spc="123" dirty="0">
                <a:cs typeface="Arial"/>
              </a:rPr>
              <a:t>Overcome resistance to change</a:t>
            </a:r>
          </a:p>
          <a:p>
            <a:pPr marL="751417" lvl="1" indent="-285750"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en-US" sz="1600" spc="123" dirty="0">
                <a:cs typeface="Arial"/>
              </a:rPr>
              <a:t>Inadequate understanding of the quality system</a:t>
            </a:r>
            <a:endParaRPr lang="es-ES" sz="1600" spc="123" dirty="0">
              <a:cs typeface="Arial"/>
            </a:endParaRPr>
          </a:p>
          <a:p>
            <a:pPr marL="353501">
              <a:spcBef>
                <a:spcPts val="167"/>
              </a:spcBef>
            </a:pPr>
            <a:endParaRPr lang="es-ES" sz="1600" b="1" spc="-3" dirty="0">
              <a:cs typeface="Arial"/>
            </a:endParaRPr>
          </a:p>
          <a:p>
            <a:pPr marL="353501">
              <a:spcBef>
                <a:spcPts val="167"/>
              </a:spcBef>
            </a:pPr>
            <a:endParaRPr lang="es-ES" sz="1600" b="1" spc="-3" dirty="0">
              <a:cs typeface="Arial"/>
            </a:endParaRPr>
          </a:p>
          <a:p>
            <a:pPr marL="353501">
              <a:spcBef>
                <a:spcPts val="167"/>
              </a:spcBef>
            </a:pPr>
            <a:endParaRPr lang="es-ES" sz="1600" b="1" spc="-3" dirty="0">
              <a:cs typeface="Arial"/>
            </a:endParaRPr>
          </a:p>
          <a:p>
            <a:pPr marL="353501">
              <a:spcBef>
                <a:spcPts val="167"/>
              </a:spcBef>
            </a:pPr>
            <a:endParaRPr lang="es-ES" sz="1600" b="1" spc="-3" dirty="0">
              <a:cs typeface="Arial"/>
            </a:endParaRPr>
          </a:p>
          <a:p>
            <a:pPr marL="353501">
              <a:spcBef>
                <a:spcPts val="167"/>
              </a:spcBef>
            </a:pPr>
            <a:endParaRPr sz="1600" dirty="0"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5355" y="169859"/>
            <a:ext cx="749300" cy="749300"/>
            <a:chOff x="368033" y="254788"/>
            <a:chExt cx="1123950" cy="1123950"/>
          </a:xfrm>
        </p:grpSpPr>
        <p:sp>
          <p:nvSpPr>
            <p:cNvPr id="13" name="object 13"/>
            <p:cNvSpPr/>
            <p:nvPr/>
          </p:nvSpPr>
          <p:spPr>
            <a:xfrm>
              <a:off x="788457" y="671913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368033" y="254788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" y="1159398"/>
            <a:ext cx="5701030" cy="5698913"/>
            <a:chOff x="5" y="1739097"/>
            <a:chExt cx="8551545" cy="8548370"/>
          </a:xfrm>
        </p:grpSpPr>
        <p:sp>
          <p:nvSpPr>
            <p:cNvPr id="16" name="object 16"/>
            <p:cNvSpPr/>
            <p:nvPr/>
          </p:nvSpPr>
          <p:spPr>
            <a:xfrm>
              <a:off x="2716051" y="7433187"/>
              <a:ext cx="5691505" cy="2847975"/>
            </a:xfrm>
            <a:custGeom>
              <a:avLst/>
              <a:gdLst/>
              <a:ahLst/>
              <a:cxnLst/>
              <a:rect l="l" t="t" r="r" b="b"/>
              <a:pathLst>
                <a:path w="5691505" h="2847975">
                  <a:moveTo>
                    <a:pt x="2799336" y="2847576"/>
                  </a:moveTo>
                  <a:lnTo>
                    <a:pt x="2896445" y="2847576"/>
                  </a:lnTo>
                  <a:lnTo>
                    <a:pt x="2992948" y="2844352"/>
                  </a:lnTo>
                  <a:lnTo>
                    <a:pt x="3088602" y="2837953"/>
                  </a:lnTo>
                  <a:lnTo>
                    <a:pt x="3183356" y="2828431"/>
                  </a:lnTo>
                  <a:lnTo>
                    <a:pt x="3277158" y="2815837"/>
                  </a:lnTo>
                  <a:lnTo>
                    <a:pt x="3369959" y="2800222"/>
                  </a:lnTo>
                  <a:lnTo>
                    <a:pt x="3461706" y="2781637"/>
                  </a:lnTo>
                  <a:lnTo>
                    <a:pt x="3552351" y="2760135"/>
                  </a:lnTo>
                  <a:lnTo>
                    <a:pt x="3641840" y="2735766"/>
                  </a:lnTo>
                  <a:lnTo>
                    <a:pt x="3730125" y="2708582"/>
                  </a:lnTo>
                  <a:lnTo>
                    <a:pt x="3817153" y="2678633"/>
                  </a:lnTo>
                  <a:lnTo>
                    <a:pt x="3902874" y="2645973"/>
                  </a:lnTo>
                  <a:lnTo>
                    <a:pt x="3987238" y="2610651"/>
                  </a:lnTo>
                  <a:lnTo>
                    <a:pt x="4070192" y="2572719"/>
                  </a:lnTo>
                  <a:lnTo>
                    <a:pt x="4151687" y="2532229"/>
                  </a:lnTo>
                  <a:lnTo>
                    <a:pt x="4231672" y="2489232"/>
                  </a:lnTo>
                  <a:lnTo>
                    <a:pt x="4310095" y="2443778"/>
                  </a:lnTo>
                  <a:lnTo>
                    <a:pt x="4386906" y="2395921"/>
                  </a:lnTo>
                  <a:lnTo>
                    <a:pt x="4462055" y="2345711"/>
                  </a:lnTo>
                  <a:lnTo>
                    <a:pt x="4535489" y="2293199"/>
                  </a:lnTo>
                  <a:lnTo>
                    <a:pt x="4607159" y="2238436"/>
                  </a:lnTo>
                  <a:lnTo>
                    <a:pt x="4677013" y="2181475"/>
                  </a:lnTo>
                  <a:lnTo>
                    <a:pt x="4745000" y="2122366"/>
                  </a:lnTo>
                  <a:lnTo>
                    <a:pt x="4811071" y="2061161"/>
                  </a:lnTo>
                  <a:lnTo>
                    <a:pt x="4875173" y="1997911"/>
                  </a:lnTo>
                  <a:lnTo>
                    <a:pt x="4937256" y="1932668"/>
                  </a:lnTo>
                  <a:lnTo>
                    <a:pt x="4997270" y="1865482"/>
                  </a:lnTo>
                  <a:lnTo>
                    <a:pt x="5055163" y="1796406"/>
                  </a:lnTo>
                  <a:lnTo>
                    <a:pt x="5110884" y="1725490"/>
                  </a:lnTo>
                  <a:lnTo>
                    <a:pt x="5164383" y="1652786"/>
                  </a:lnTo>
                  <a:lnTo>
                    <a:pt x="5215608" y="1578346"/>
                  </a:lnTo>
                  <a:lnTo>
                    <a:pt x="5264510" y="1502220"/>
                  </a:lnTo>
                  <a:lnTo>
                    <a:pt x="5311037" y="1424461"/>
                  </a:lnTo>
                  <a:lnTo>
                    <a:pt x="5355137" y="1345118"/>
                  </a:lnTo>
                  <a:lnTo>
                    <a:pt x="5396762" y="1264245"/>
                  </a:lnTo>
                  <a:lnTo>
                    <a:pt x="5435858" y="1181892"/>
                  </a:lnTo>
                  <a:lnTo>
                    <a:pt x="5472376" y="1098110"/>
                  </a:lnTo>
                  <a:lnTo>
                    <a:pt x="5506265" y="1012951"/>
                  </a:lnTo>
                  <a:lnTo>
                    <a:pt x="5537474" y="926466"/>
                  </a:lnTo>
                  <a:lnTo>
                    <a:pt x="5565952" y="838707"/>
                  </a:lnTo>
                  <a:lnTo>
                    <a:pt x="5591649" y="749725"/>
                  </a:lnTo>
                  <a:lnTo>
                    <a:pt x="5614512" y="659571"/>
                  </a:lnTo>
                  <a:lnTo>
                    <a:pt x="5634492" y="568296"/>
                  </a:lnTo>
                  <a:lnTo>
                    <a:pt x="5651538" y="475953"/>
                  </a:lnTo>
                  <a:lnTo>
                    <a:pt x="5665599" y="382592"/>
                  </a:lnTo>
                  <a:lnTo>
                    <a:pt x="5676623" y="288265"/>
                  </a:lnTo>
                  <a:lnTo>
                    <a:pt x="5684561" y="193023"/>
                  </a:lnTo>
                  <a:lnTo>
                    <a:pt x="5689361" y="96917"/>
                  </a:lnTo>
                  <a:lnTo>
                    <a:pt x="5690972" y="0"/>
                  </a:lnTo>
                  <a:lnTo>
                    <a:pt x="0" y="0"/>
                  </a:lnTo>
                  <a:lnTo>
                    <a:pt x="1617" y="96917"/>
                  </a:lnTo>
                  <a:lnTo>
                    <a:pt x="6434" y="193023"/>
                  </a:lnTo>
                  <a:lnTo>
                    <a:pt x="14401" y="288265"/>
                  </a:lnTo>
                  <a:lnTo>
                    <a:pt x="25466" y="382592"/>
                  </a:lnTo>
                  <a:lnTo>
                    <a:pt x="39576" y="475953"/>
                  </a:lnTo>
                  <a:lnTo>
                    <a:pt x="56682" y="568296"/>
                  </a:lnTo>
                  <a:lnTo>
                    <a:pt x="76731" y="659571"/>
                  </a:lnTo>
                  <a:lnTo>
                    <a:pt x="99672" y="749725"/>
                  </a:lnTo>
                  <a:lnTo>
                    <a:pt x="125455" y="838707"/>
                  </a:lnTo>
                  <a:lnTo>
                    <a:pt x="154026" y="926466"/>
                  </a:lnTo>
                  <a:lnTo>
                    <a:pt x="185336" y="1012951"/>
                  </a:lnTo>
                  <a:lnTo>
                    <a:pt x="219333" y="1098110"/>
                  </a:lnTo>
                  <a:lnTo>
                    <a:pt x="255965" y="1181892"/>
                  </a:lnTo>
                  <a:lnTo>
                    <a:pt x="295181" y="1264245"/>
                  </a:lnTo>
                  <a:lnTo>
                    <a:pt x="336930" y="1345118"/>
                  </a:lnTo>
                  <a:lnTo>
                    <a:pt x="381160" y="1424461"/>
                  </a:lnTo>
                  <a:lnTo>
                    <a:pt x="427820" y="1502220"/>
                  </a:lnTo>
                  <a:lnTo>
                    <a:pt x="476859" y="1578346"/>
                  </a:lnTo>
                  <a:lnTo>
                    <a:pt x="528225" y="1652786"/>
                  </a:lnTo>
                  <a:lnTo>
                    <a:pt x="581867" y="1725490"/>
                  </a:lnTo>
                  <a:lnTo>
                    <a:pt x="637734" y="1796406"/>
                  </a:lnTo>
                  <a:lnTo>
                    <a:pt x="695773" y="1865482"/>
                  </a:lnTo>
                  <a:lnTo>
                    <a:pt x="755935" y="1932668"/>
                  </a:lnTo>
                  <a:lnTo>
                    <a:pt x="818167" y="1997911"/>
                  </a:lnTo>
                  <a:lnTo>
                    <a:pt x="882418" y="2061161"/>
                  </a:lnTo>
                  <a:lnTo>
                    <a:pt x="948636" y="2122366"/>
                  </a:lnTo>
                  <a:lnTo>
                    <a:pt x="1016772" y="2181475"/>
                  </a:lnTo>
                  <a:lnTo>
                    <a:pt x="1086772" y="2238436"/>
                  </a:lnTo>
                  <a:lnTo>
                    <a:pt x="1158586" y="2293199"/>
                  </a:lnTo>
                  <a:lnTo>
                    <a:pt x="1232162" y="2345711"/>
                  </a:lnTo>
                  <a:lnTo>
                    <a:pt x="1307449" y="2395921"/>
                  </a:lnTo>
                  <a:lnTo>
                    <a:pt x="1384396" y="2443778"/>
                  </a:lnTo>
                  <a:lnTo>
                    <a:pt x="1462950" y="2489232"/>
                  </a:lnTo>
                  <a:lnTo>
                    <a:pt x="1543062" y="2532229"/>
                  </a:lnTo>
                  <a:lnTo>
                    <a:pt x="1624679" y="2572719"/>
                  </a:lnTo>
                  <a:lnTo>
                    <a:pt x="1707751" y="2610651"/>
                  </a:lnTo>
                  <a:lnTo>
                    <a:pt x="1792225" y="2645973"/>
                  </a:lnTo>
                  <a:lnTo>
                    <a:pt x="1878051" y="2678633"/>
                  </a:lnTo>
                  <a:lnTo>
                    <a:pt x="1965176" y="2708582"/>
                  </a:lnTo>
                  <a:lnTo>
                    <a:pt x="2053551" y="2735766"/>
                  </a:lnTo>
                  <a:lnTo>
                    <a:pt x="2143122" y="2760135"/>
                  </a:lnTo>
                  <a:lnTo>
                    <a:pt x="2233840" y="2781637"/>
                  </a:lnTo>
                  <a:lnTo>
                    <a:pt x="2325652" y="2800222"/>
                  </a:lnTo>
                  <a:lnTo>
                    <a:pt x="2418508" y="2815837"/>
                  </a:lnTo>
                  <a:lnTo>
                    <a:pt x="2512355" y="2828431"/>
                  </a:lnTo>
                  <a:lnTo>
                    <a:pt x="2607143" y="2837953"/>
                  </a:lnTo>
                  <a:lnTo>
                    <a:pt x="2702820" y="2844352"/>
                  </a:lnTo>
                  <a:lnTo>
                    <a:pt x="2799336" y="2847576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7" name="object 17"/>
            <p:cNvSpPr/>
            <p:nvPr/>
          </p:nvSpPr>
          <p:spPr>
            <a:xfrm>
              <a:off x="5" y="1744104"/>
              <a:ext cx="2847975" cy="5691505"/>
            </a:xfrm>
            <a:custGeom>
              <a:avLst/>
              <a:gdLst/>
              <a:ahLst/>
              <a:cxnLst/>
              <a:rect l="l" t="t" r="r" b="b"/>
              <a:pathLst>
                <a:path w="2847975" h="5691505">
                  <a:moveTo>
                    <a:pt x="2847576" y="2799336"/>
                  </a:moveTo>
                  <a:lnTo>
                    <a:pt x="2847576" y="2896445"/>
                  </a:lnTo>
                  <a:lnTo>
                    <a:pt x="2844352" y="2992948"/>
                  </a:lnTo>
                  <a:lnTo>
                    <a:pt x="2837953" y="3088602"/>
                  </a:lnTo>
                  <a:lnTo>
                    <a:pt x="2828431" y="3183356"/>
                  </a:lnTo>
                  <a:lnTo>
                    <a:pt x="2815837" y="3277158"/>
                  </a:lnTo>
                  <a:lnTo>
                    <a:pt x="2800222" y="3369959"/>
                  </a:lnTo>
                  <a:lnTo>
                    <a:pt x="2781637" y="3461706"/>
                  </a:lnTo>
                  <a:lnTo>
                    <a:pt x="2760135" y="3552351"/>
                  </a:lnTo>
                  <a:lnTo>
                    <a:pt x="2735766" y="3641840"/>
                  </a:lnTo>
                  <a:lnTo>
                    <a:pt x="2708582" y="3730125"/>
                  </a:lnTo>
                  <a:lnTo>
                    <a:pt x="2678633" y="3817153"/>
                  </a:lnTo>
                  <a:lnTo>
                    <a:pt x="2645973" y="3902874"/>
                  </a:lnTo>
                  <a:lnTo>
                    <a:pt x="2610651" y="3987238"/>
                  </a:lnTo>
                  <a:lnTo>
                    <a:pt x="2572719" y="4070192"/>
                  </a:lnTo>
                  <a:lnTo>
                    <a:pt x="2532229" y="4151687"/>
                  </a:lnTo>
                  <a:lnTo>
                    <a:pt x="2489232" y="4231672"/>
                  </a:lnTo>
                  <a:lnTo>
                    <a:pt x="2443778" y="4310095"/>
                  </a:lnTo>
                  <a:lnTo>
                    <a:pt x="2395921" y="4386906"/>
                  </a:lnTo>
                  <a:lnTo>
                    <a:pt x="2345711" y="4462055"/>
                  </a:lnTo>
                  <a:lnTo>
                    <a:pt x="2293199" y="4535489"/>
                  </a:lnTo>
                  <a:lnTo>
                    <a:pt x="2238436" y="4607159"/>
                  </a:lnTo>
                  <a:lnTo>
                    <a:pt x="2181475" y="4677013"/>
                  </a:lnTo>
                  <a:lnTo>
                    <a:pt x="2122366" y="4745000"/>
                  </a:lnTo>
                  <a:lnTo>
                    <a:pt x="2061161" y="4811071"/>
                  </a:lnTo>
                  <a:lnTo>
                    <a:pt x="1997911" y="4875173"/>
                  </a:lnTo>
                  <a:lnTo>
                    <a:pt x="1932668" y="4937256"/>
                  </a:lnTo>
                  <a:lnTo>
                    <a:pt x="1865482" y="4997270"/>
                  </a:lnTo>
                  <a:lnTo>
                    <a:pt x="1796406" y="5055163"/>
                  </a:lnTo>
                  <a:lnTo>
                    <a:pt x="1725490" y="5110884"/>
                  </a:lnTo>
                  <a:lnTo>
                    <a:pt x="1652786" y="5164383"/>
                  </a:lnTo>
                  <a:lnTo>
                    <a:pt x="1578346" y="5215608"/>
                  </a:lnTo>
                  <a:lnTo>
                    <a:pt x="1502220" y="5264510"/>
                  </a:lnTo>
                  <a:lnTo>
                    <a:pt x="1424461" y="5311037"/>
                  </a:lnTo>
                  <a:lnTo>
                    <a:pt x="1345118" y="5355137"/>
                  </a:lnTo>
                  <a:lnTo>
                    <a:pt x="1264245" y="5396762"/>
                  </a:lnTo>
                  <a:lnTo>
                    <a:pt x="1181892" y="5435858"/>
                  </a:lnTo>
                  <a:lnTo>
                    <a:pt x="1098110" y="5472376"/>
                  </a:lnTo>
                  <a:lnTo>
                    <a:pt x="1012951" y="5506265"/>
                  </a:lnTo>
                  <a:lnTo>
                    <a:pt x="926466" y="5537474"/>
                  </a:lnTo>
                  <a:lnTo>
                    <a:pt x="838707" y="5565952"/>
                  </a:lnTo>
                  <a:lnTo>
                    <a:pt x="749725" y="5591649"/>
                  </a:lnTo>
                  <a:lnTo>
                    <a:pt x="659571" y="5614512"/>
                  </a:lnTo>
                  <a:lnTo>
                    <a:pt x="568296" y="5634492"/>
                  </a:lnTo>
                  <a:lnTo>
                    <a:pt x="475953" y="5651538"/>
                  </a:lnTo>
                  <a:lnTo>
                    <a:pt x="382592" y="5665599"/>
                  </a:lnTo>
                  <a:lnTo>
                    <a:pt x="288265" y="5676623"/>
                  </a:lnTo>
                  <a:lnTo>
                    <a:pt x="193023" y="5684561"/>
                  </a:lnTo>
                  <a:lnTo>
                    <a:pt x="96917" y="5689361"/>
                  </a:lnTo>
                  <a:lnTo>
                    <a:pt x="0" y="5690972"/>
                  </a:lnTo>
                  <a:lnTo>
                    <a:pt x="0" y="0"/>
                  </a:lnTo>
                  <a:lnTo>
                    <a:pt x="96917" y="1617"/>
                  </a:lnTo>
                  <a:lnTo>
                    <a:pt x="193023" y="6434"/>
                  </a:lnTo>
                  <a:lnTo>
                    <a:pt x="288265" y="14401"/>
                  </a:lnTo>
                  <a:lnTo>
                    <a:pt x="382592" y="25466"/>
                  </a:lnTo>
                  <a:lnTo>
                    <a:pt x="475953" y="39576"/>
                  </a:lnTo>
                  <a:lnTo>
                    <a:pt x="568296" y="56682"/>
                  </a:lnTo>
                  <a:lnTo>
                    <a:pt x="659571" y="76731"/>
                  </a:lnTo>
                  <a:lnTo>
                    <a:pt x="749725" y="99672"/>
                  </a:lnTo>
                  <a:lnTo>
                    <a:pt x="838707" y="125455"/>
                  </a:lnTo>
                  <a:lnTo>
                    <a:pt x="926466" y="154026"/>
                  </a:lnTo>
                  <a:lnTo>
                    <a:pt x="1012951" y="185336"/>
                  </a:lnTo>
                  <a:lnTo>
                    <a:pt x="1098110" y="219333"/>
                  </a:lnTo>
                  <a:lnTo>
                    <a:pt x="1181892" y="255965"/>
                  </a:lnTo>
                  <a:lnTo>
                    <a:pt x="1264245" y="295181"/>
                  </a:lnTo>
                  <a:lnTo>
                    <a:pt x="1345118" y="336930"/>
                  </a:lnTo>
                  <a:lnTo>
                    <a:pt x="1424461" y="381160"/>
                  </a:lnTo>
                  <a:lnTo>
                    <a:pt x="1502220" y="427820"/>
                  </a:lnTo>
                  <a:lnTo>
                    <a:pt x="1578346" y="476859"/>
                  </a:lnTo>
                  <a:lnTo>
                    <a:pt x="1652786" y="528225"/>
                  </a:lnTo>
                  <a:lnTo>
                    <a:pt x="1725490" y="581867"/>
                  </a:lnTo>
                  <a:lnTo>
                    <a:pt x="1796406" y="637734"/>
                  </a:lnTo>
                  <a:lnTo>
                    <a:pt x="1865482" y="695773"/>
                  </a:lnTo>
                  <a:lnTo>
                    <a:pt x="1932668" y="755935"/>
                  </a:lnTo>
                  <a:lnTo>
                    <a:pt x="1997911" y="818167"/>
                  </a:lnTo>
                  <a:lnTo>
                    <a:pt x="2061161" y="882418"/>
                  </a:lnTo>
                  <a:lnTo>
                    <a:pt x="2122366" y="948636"/>
                  </a:lnTo>
                  <a:lnTo>
                    <a:pt x="2181475" y="1016772"/>
                  </a:lnTo>
                  <a:lnTo>
                    <a:pt x="2238436" y="1086772"/>
                  </a:lnTo>
                  <a:lnTo>
                    <a:pt x="2293199" y="1158586"/>
                  </a:lnTo>
                  <a:lnTo>
                    <a:pt x="2345711" y="1232162"/>
                  </a:lnTo>
                  <a:lnTo>
                    <a:pt x="2395921" y="1307449"/>
                  </a:lnTo>
                  <a:lnTo>
                    <a:pt x="2443778" y="1384396"/>
                  </a:lnTo>
                  <a:lnTo>
                    <a:pt x="2489232" y="1462950"/>
                  </a:lnTo>
                  <a:lnTo>
                    <a:pt x="2532229" y="1543062"/>
                  </a:lnTo>
                  <a:lnTo>
                    <a:pt x="2572719" y="1624679"/>
                  </a:lnTo>
                  <a:lnTo>
                    <a:pt x="2610651" y="1707751"/>
                  </a:lnTo>
                  <a:lnTo>
                    <a:pt x="2645973" y="1792225"/>
                  </a:lnTo>
                  <a:lnTo>
                    <a:pt x="2678633" y="1878051"/>
                  </a:lnTo>
                  <a:lnTo>
                    <a:pt x="2708582" y="1965176"/>
                  </a:lnTo>
                  <a:lnTo>
                    <a:pt x="2735766" y="2053551"/>
                  </a:lnTo>
                  <a:lnTo>
                    <a:pt x="2760135" y="2143122"/>
                  </a:lnTo>
                  <a:lnTo>
                    <a:pt x="2781637" y="2233840"/>
                  </a:lnTo>
                  <a:lnTo>
                    <a:pt x="2800222" y="2325652"/>
                  </a:lnTo>
                  <a:lnTo>
                    <a:pt x="2815837" y="2418508"/>
                  </a:lnTo>
                  <a:lnTo>
                    <a:pt x="2828431" y="2512355"/>
                  </a:lnTo>
                  <a:lnTo>
                    <a:pt x="2837953" y="2607143"/>
                  </a:lnTo>
                  <a:lnTo>
                    <a:pt x="2844352" y="2702820"/>
                  </a:lnTo>
                  <a:lnTo>
                    <a:pt x="2847576" y="2799336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8" y="7447300"/>
              <a:ext cx="2847975" cy="2839720"/>
            </a:xfrm>
            <a:custGeom>
              <a:avLst/>
              <a:gdLst/>
              <a:ahLst/>
              <a:cxnLst/>
              <a:rect l="l" t="t" r="r" b="b"/>
              <a:pathLst>
                <a:path w="2847975" h="2839720">
                  <a:moveTo>
                    <a:pt x="2847942" y="2839699"/>
                  </a:moveTo>
                  <a:lnTo>
                    <a:pt x="2839663" y="2839699"/>
                  </a:lnTo>
                  <a:lnTo>
                    <a:pt x="0" y="0"/>
                  </a:lnTo>
                  <a:lnTo>
                    <a:pt x="2847942" y="0"/>
                  </a:lnTo>
                  <a:lnTo>
                    <a:pt x="2847942" y="2839699"/>
                  </a:lnTo>
                  <a:close/>
                </a:path>
              </a:pathLst>
            </a:custGeom>
            <a:solidFill>
              <a:srgbClr val="642EC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9" name="object 19"/>
            <p:cNvSpPr/>
            <p:nvPr/>
          </p:nvSpPr>
          <p:spPr>
            <a:xfrm>
              <a:off x="5693630" y="4591262"/>
              <a:ext cx="2847975" cy="2844800"/>
            </a:xfrm>
            <a:custGeom>
              <a:avLst/>
              <a:gdLst/>
              <a:ahLst/>
              <a:cxnLst/>
              <a:rect l="l" t="t" r="r" b="b"/>
              <a:pathLst>
                <a:path w="2847975" h="2844800">
                  <a:moveTo>
                    <a:pt x="2847947" y="0"/>
                  </a:moveTo>
                  <a:lnTo>
                    <a:pt x="0" y="0"/>
                  </a:lnTo>
                  <a:lnTo>
                    <a:pt x="378" y="45290"/>
                  </a:lnTo>
                  <a:lnTo>
                    <a:pt x="1591" y="93644"/>
                  </a:lnTo>
                  <a:lnTo>
                    <a:pt x="3603" y="141795"/>
                  </a:lnTo>
                  <a:lnTo>
                    <a:pt x="6410" y="189737"/>
                  </a:lnTo>
                  <a:lnTo>
                    <a:pt x="10004" y="237463"/>
                  </a:lnTo>
                  <a:lnTo>
                    <a:pt x="14379" y="284967"/>
                  </a:lnTo>
                  <a:lnTo>
                    <a:pt x="19528" y="332242"/>
                  </a:lnTo>
                  <a:lnTo>
                    <a:pt x="25446" y="379283"/>
                  </a:lnTo>
                  <a:lnTo>
                    <a:pt x="32125" y="426082"/>
                  </a:lnTo>
                  <a:lnTo>
                    <a:pt x="39560" y="472634"/>
                  </a:lnTo>
                  <a:lnTo>
                    <a:pt x="47743" y="518931"/>
                  </a:lnTo>
                  <a:lnTo>
                    <a:pt x="56669" y="564968"/>
                  </a:lnTo>
                  <a:lnTo>
                    <a:pt x="66331" y="610738"/>
                  </a:lnTo>
                  <a:lnTo>
                    <a:pt x="76722" y="656234"/>
                  </a:lnTo>
                  <a:lnTo>
                    <a:pt x="87836" y="701451"/>
                  </a:lnTo>
                  <a:lnTo>
                    <a:pt x="99668" y="746381"/>
                  </a:lnTo>
                  <a:lnTo>
                    <a:pt x="112209" y="791019"/>
                  </a:lnTo>
                  <a:lnTo>
                    <a:pt x="125455" y="835357"/>
                  </a:lnTo>
                  <a:lnTo>
                    <a:pt x="139398" y="879390"/>
                  </a:lnTo>
                  <a:lnTo>
                    <a:pt x="154031" y="923111"/>
                  </a:lnTo>
                  <a:lnTo>
                    <a:pt x="169350" y="966513"/>
                  </a:lnTo>
                  <a:lnTo>
                    <a:pt x="185347" y="1009591"/>
                  </a:lnTo>
                  <a:lnTo>
                    <a:pt x="202015" y="1052338"/>
                  </a:lnTo>
                  <a:lnTo>
                    <a:pt x="219349" y="1094746"/>
                  </a:lnTo>
                  <a:lnTo>
                    <a:pt x="237341" y="1136811"/>
                  </a:lnTo>
                  <a:lnTo>
                    <a:pt x="255986" y="1178525"/>
                  </a:lnTo>
                  <a:lnTo>
                    <a:pt x="275278" y="1219882"/>
                  </a:lnTo>
                  <a:lnTo>
                    <a:pt x="295208" y="1260876"/>
                  </a:lnTo>
                  <a:lnTo>
                    <a:pt x="315772" y="1301500"/>
                  </a:lnTo>
                  <a:lnTo>
                    <a:pt x="336963" y="1341748"/>
                  </a:lnTo>
                  <a:lnTo>
                    <a:pt x="358774" y="1381613"/>
                  </a:lnTo>
                  <a:lnTo>
                    <a:pt x="381200" y="1421089"/>
                  </a:lnTo>
                  <a:lnTo>
                    <a:pt x="404232" y="1460170"/>
                  </a:lnTo>
                  <a:lnTo>
                    <a:pt x="427866" y="1498848"/>
                  </a:lnTo>
                  <a:lnTo>
                    <a:pt x="452094" y="1537119"/>
                  </a:lnTo>
                  <a:lnTo>
                    <a:pt x="476911" y="1574974"/>
                  </a:lnTo>
                  <a:lnTo>
                    <a:pt x="502309" y="1612408"/>
                  </a:lnTo>
                  <a:lnTo>
                    <a:pt x="528283" y="1649415"/>
                  </a:lnTo>
                  <a:lnTo>
                    <a:pt x="554826" y="1685988"/>
                  </a:lnTo>
                  <a:lnTo>
                    <a:pt x="581931" y="1722120"/>
                  </a:lnTo>
                  <a:lnTo>
                    <a:pt x="609592" y="1757805"/>
                  </a:lnTo>
                  <a:lnTo>
                    <a:pt x="637803" y="1793037"/>
                  </a:lnTo>
                  <a:lnTo>
                    <a:pt x="666557" y="1827809"/>
                  </a:lnTo>
                  <a:lnTo>
                    <a:pt x="695849" y="1862115"/>
                  </a:lnTo>
                  <a:lnTo>
                    <a:pt x="725670" y="1895949"/>
                  </a:lnTo>
                  <a:lnTo>
                    <a:pt x="756016" y="1929303"/>
                  </a:lnTo>
                  <a:lnTo>
                    <a:pt x="786879" y="1962172"/>
                  </a:lnTo>
                  <a:lnTo>
                    <a:pt x="818253" y="1994549"/>
                  </a:lnTo>
                  <a:lnTo>
                    <a:pt x="850132" y="2026428"/>
                  </a:lnTo>
                  <a:lnTo>
                    <a:pt x="882509" y="2057802"/>
                  </a:lnTo>
                  <a:lnTo>
                    <a:pt x="915378" y="2088665"/>
                  </a:lnTo>
                  <a:lnTo>
                    <a:pt x="948733" y="2119011"/>
                  </a:lnTo>
                  <a:lnTo>
                    <a:pt x="982567" y="2148832"/>
                  </a:lnTo>
                  <a:lnTo>
                    <a:pt x="1016873" y="2178123"/>
                  </a:lnTo>
                  <a:lnTo>
                    <a:pt x="1051645" y="2206877"/>
                  </a:lnTo>
                  <a:lnTo>
                    <a:pt x="1086877" y="2235088"/>
                  </a:lnTo>
                  <a:lnTo>
                    <a:pt x="1122563" y="2262749"/>
                  </a:lnTo>
                  <a:lnTo>
                    <a:pt x="1158695" y="2289855"/>
                  </a:lnTo>
                  <a:lnTo>
                    <a:pt x="1195268" y="2316397"/>
                  </a:lnTo>
                  <a:lnTo>
                    <a:pt x="1232274" y="2342371"/>
                  </a:lnTo>
                  <a:lnTo>
                    <a:pt x="1269709" y="2367769"/>
                  </a:lnTo>
                  <a:lnTo>
                    <a:pt x="1307565" y="2392585"/>
                  </a:lnTo>
                  <a:lnTo>
                    <a:pt x="1345835" y="2416813"/>
                  </a:lnTo>
                  <a:lnTo>
                    <a:pt x="1384514" y="2440447"/>
                  </a:lnTo>
                  <a:lnTo>
                    <a:pt x="1423594" y="2463479"/>
                  </a:lnTo>
                  <a:lnTo>
                    <a:pt x="1463071" y="2485904"/>
                  </a:lnTo>
                  <a:lnTo>
                    <a:pt x="1502936" y="2507715"/>
                  </a:lnTo>
                  <a:lnTo>
                    <a:pt x="1543184" y="2528906"/>
                  </a:lnTo>
                  <a:lnTo>
                    <a:pt x="1583808" y="2549470"/>
                  </a:lnTo>
                  <a:lnTo>
                    <a:pt x="1624802" y="2569400"/>
                  </a:lnTo>
                  <a:lnTo>
                    <a:pt x="1666159" y="2588691"/>
                  </a:lnTo>
                  <a:lnTo>
                    <a:pt x="1707873" y="2607336"/>
                  </a:lnTo>
                  <a:lnTo>
                    <a:pt x="1749938" y="2625329"/>
                  </a:lnTo>
                  <a:lnTo>
                    <a:pt x="1792347" y="2642662"/>
                  </a:lnTo>
                  <a:lnTo>
                    <a:pt x="1835093" y="2659330"/>
                  </a:lnTo>
                  <a:lnTo>
                    <a:pt x="1878171" y="2675327"/>
                  </a:lnTo>
                  <a:lnTo>
                    <a:pt x="1921574" y="2690645"/>
                  </a:lnTo>
                  <a:lnTo>
                    <a:pt x="1965295" y="2705279"/>
                  </a:lnTo>
                  <a:lnTo>
                    <a:pt x="2009328" y="2719221"/>
                  </a:lnTo>
                  <a:lnTo>
                    <a:pt x="2053667" y="2732467"/>
                  </a:lnTo>
                  <a:lnTo>
                    <a:pt x="2098304" y="2745008"/>
                  </a:lnTo>
                  <a:lnTo>
                    <a:pt x="2143235" y="2756839"/>
                  </a:lnTo>
                  <a:lnTo>
                    <a:pt x="2188451" y="2767953"/>
                  </a:lnTo>
                  <a:lnTo>
                    <a:pt x="2233948" y="2778344"/>
                  </a:lnTo>
                  <a:lnTo>
                    <a:pt x="2279718" y="2788006"/>
                  </a:lnTo>
                  <a:lnTo>
                    <a:pt x="2325755" y="2796931"/>
                  </a:lnTo>
                  <a:lnTo>
                    <a:pt x="2372053" y="2805114"/>
                  </a:lnTo>
                  <a:lnTo>
                    <a:pt x="2418604" y="2812549"/>
                  </a:lnTo>
                  <a:lnTo>
                    <a:pt x="2465404" y="2819228"/>
                  </a:lnTo>
                  <a:lnTo>
                    <a:pt x="2512445" y="2825145"/>
                  </a:lnTo>
                  <a:lnTo>
                    <a:pt x="2559720" y="2830294"/>
                  </a:lnTo>
                  <a:lnTo>
                    <a:pt x="2607224" y="2834669"/>
                  </a:lnTo>
                  <a:lnTo>
                    <a:pt x="2654951" y="2838262"/>
                  </a:lnTo>
                  <a:lnTo>
                    <a:pt x="2702892" y="2841068"/>
                  </a:lnTo>
                  <a:lnTo>
                    <a:pt x="2751043" y="2843081"/>
                  </a:lnTo>
                  <a:lnTo>
                    <a:pt x="2799397" y="2844293"/>
                  </a:lnTo>
                  <a:lnTo>
                    <a:pt x="2847947" y="2844698"/>
                  </a:lnTo>
                  <a:lnTo>
                    <a:pt x="2847947" y="0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2849303" y="1748853"/>
              <a:ext cx="2850515" cy="5681980"/>
            </a:xfrm>
            <a:custGeom>
              <a:avLst/>
              <a:gdLst/>
              <a:ahLst/>
              <a:cxnLst/>
              <a:rect l="l" t="t" r="r" b="b"/>
              <a:pathLst>
                <a:path w="2850515" h="5681980">
                  <a:moveTo>
                    <a:pt x="2850454" y="5681667"/>
                  </a:moveTo>
                  <a:lnTo>
                    <a:pt x="0" y="5681667"/>
                  </a:lnTo>
                  <a:lnTo>
                    <a:pt x="0" y="0"/>
                  </a:lnTo>
                  <a:lnTo>
                    <a:pt x="2850454" y="0"/>
                  </a:lnTo>
                  <a:lnTo>
                    <a:pt x="2850454" y="5681667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703112" y="1739097"/>
              <a:ext cx="2847975" cy="2847975"/>
            </a:xfrm>
            <a:custGeom>
              <a:avLst/>
              <a:gdLst/>
              <a:ahLst/>
              <a:cxnLst/>
              <a:rect l="l" t="t" r="r" b="b"/>
              <a:pathLst>
                <a:path w="2847975" h="2847975">
                  <a:moveTo>
                    <a:pt x="1423989" y="2847979"/>
                  </a:moveTo>
                  <a:lnTo>
                    <a:pt x="1284414" y="2841120"/>
                  </a:lnTo>
                  <a:lnTo>
                    <a:pt x="1146185" y="2820614"/>
                  </a:lnTo>
                  <a:lnTo>
                    <a:pt x="1010629" y="2786660"/>
                  </a:lnTo>
                  <a:lnTo>
                    <a:pt x="879052" y="2739582"/>
                  </a:lnTo>
                  <a:lnTo>
                    <a:pt x="752725" y="2679837"/>
                  </a:lnTo>
                  <a:lnTo>
                    <a:pt x="632862" y="2607997"/>
                  </a:lnTo>
                  <a:lnTo>
                    <a:pt x="520620" y="2524749"/>
                  </a:lnTo>
                  <a:lnTo>
                    <a:pt x="417077" y="2430900"/>
                  </a:lnTo>
                  <a:lnTo>
                    <a:pt x="323230" y="2327360"/>
                  </a:lnTo>
                  <a:lnTo>
                    <a:pt x="239985" y="2215118"/>
                  </a:lnTo>
                  <a:lnTo>
                    <a:pt x="168143" y="2095250"/>
                  </a:lnTo>
                  <a:lnTo>
                    <a:pt x="108394" y="1968926"/>
                  </a:lnTo>
                  <a:lnTo>
                    <a:pt x="61316" y="1837350"/>
                  </a:lnTo>
                  <a:lnTo>
                    <a:pt x="27361" y="1701794"/>
                  </a:lnTo>
                  <a:lnTo>
                    <a:pt x="6856" y="1563564"/>
                  </a:lnTo>
                  <a:lnTo>
                    <a:pt x="0" y="1423989"/>
                  </a:lnTo>
                  <a:lnTo>
                    <a:pt x="6856" y="1284414"/>
                  </a:lnTo>
                  <a:lnTo>
                    <a:pt x="27361" y="1146185"/>
                  </a:lnTo>
                  <a:lnTo>
                    <a:pt x="61316" y="1010629"/>
                  </a:lnTo>
                  <a:lnTo>
                    <a:pt x="108394" y="879052"/>
                  </a:lnTo>
                  <a:lnTo>
                    <a:pt x="168143" y="752725"/>
                  </a:lnTo>
                  <a:lnTo>
                    <a:pt x="239985" y="632862"/>
                  </a:lnTo>
                  <a:lnTo>
                    <a:pt x="323230" y="520620"/>
                  </a:lnTo>
                  <a:lnTo>
                    <a:pt x="417077" y="417077"/>
                  </a:lnTo>
                  <a:lnTo>
                    <a:pt x="520620" y="323230"/>
                  </a:lnTo>
                  <a:lnTo>
                    <a:pt x="632862" y="239985"/>
                  </a:lnTo>
                  <a:lnTo>
                    <a:pt x="752725" y="168143"/>
                  </a:lnTo>
                  <a:lnTo>
                    <a:pt x="879052" y="108394"/>
                  </a:lnTo>
                  <a:lnTo>
                    <a:pt x="1010629" y="61316"/>
                  </a:lnTo>
                  <a:lnTo>
                    <a:pt x="1146185" y="27361"/>
                  </a:lnTo>
                  <a:lnTo>
                    <a:pt x="1284414" y="6856"/>
                  </a:lnTo>
                  <a:lnTo>
                    <a:pt x="1423989" y="0"/>
                  </a:lnTo>
                  <a:lnTo>
                    <a:pt x="1563564" y="6856"/>
                  </a:lnTo>
                  <a:lnTo>
                    <a:pt x="1701794" y="27361"/>
                  </a:lnTo>
                  <a:lnTo>
                    <a:pt x="1837350" y="61316"/>
                  </a:lnTo>
                  <a:lnTo>
                    <a:pt x="1968926" y="108394"/>
                  </a:lnTo>
                  <a:lnTo>
                    <a:pt x="2095250" y="168143"/>
                  </a:lnTo>
                  <a:lnTo>
                    <a:pt x="2215118" y="239985"/>
                  </a:lnTo>
                  <a:lnTo>
                    <a:pt x="2327360" y="323230"/>
                  </a:lnTo>
                  <a:lnTo>
                    <a:pt x="2430900" y="417077"/>
                  </a:lnTo>
                  <a:lnTo>
                    <a:pt x="2524749" y="520620"/>
                  </a:lnTo>
                  <a:lnTo>
                    <a:pt x="2607997" y="632862"/>
                  </a:lnTo>
                  <a:lnTo>
                    <a:pt x="2679837" y="752725"/>
                  </a:lnTo>
                  <a:lnTo>
                    <a:pt x="2739582" y="879052"/>
                  </a:lnTo>
                  <a:lnTo>
                    <a:pt x="2786660" y="1010629"/>
                  </a:lnTo>
                  <a:lnTo>
                    <a:pt x="2820614" y="1146185"/>
                  </a:lnTo>
                  <a:lnTo>
                    <a:pt x="2841120" y="1284414"/>
                  </a:lnTo>
                  <a:lnTo>
                    <a:pt x="2847979" y="1423989"/>
                  </a:lnTo>
                  <a:lnTo>
                    <a:pt x="2841120" y="1563564"/>
                  </a:lnTo>
                  <a:lnTo>
                    <a:pt x="2820614" y="1701794"/>
                  </a:lnTo>
                  <a:lnTo>
                    <a:pt x="2786660" y="1837350"/>
                  </a:lnTo>
                  <a:lnTo>
                    <a:pt x="2739582" y="1968926"/>
                  </a:lnTo>
                  <a:lnTo>
                    <a:pt x="2679837" y="2095250"/>
                  </a:lnTo>
                  <a:lnTo>
                    <a:pt x="2607997" y="2215118"/>
                  </a:lnTo>
                  <a:lnTo>
                    <a:pt x="2524749" y="2327360"/>
                  </a:lnTo>
                  <a:lnTo>
                    <a:pt x="2430900" y="2430900"/>
                  </a:lnTo>
                  <a:lnTo>
                    <a:pt x="2327360" y="2524749"/>
                  </a:lnTo>
                  <a:lnTo>
                    <a:pt x="2215118" y="2607997"/>
                  </a:lnTo>
                  <a:lnTo>
                    <a:pt x="2095250" y="2679837"/>
                  </a:lnTo>
                  <a:lnTo>
                    <a:pt x="1968926" y="2739582"/>
                  </a:lnTo>
                  <a:lnTo>
                    <a:pt x="1837350" y="2786660"/>
                  </a:lnTo>
                  <a:lnTo>
                    <a:pt x="1701794" y="2820614"/>
                  </a:lnTo>
                  <a:lnTo>
                    <a:pt x="1563564" y="2841120"/>
                  </a:lnTo>
                  <a:lnTo>
                    <a:pt x="1423989" y="2847979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075997" y="1802635"/>
            <a:ext cx="1543897" cy="203218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044" marR="3387" indent="-423" algn="ctr">
              <a:lnSpc>
                <a:spcPct val="115799"/>
              </a:lnSpc>
              <a:spcBef>
                <a:spcPts val="67"/>
              </a:spcBef>
            </a:pPr>
            <a:r>
              <a:rPr lang="en-US" sz="2267" b="1" spc="3" dirty="0">
                <a:solidFill>
                  <a:srgbClr val="FFFFFF"/>
                </a:solidFill>
                <a:latin typeface="Arial"/>
                <a:cs typeface="Arial"/>
              </a:rPr>
              <a:t>Effort Training Routine Change Time</a:t>
            </a:r>
            <a:endParaRPr sz="2267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 idx="4294967295"/>
          </p:nvPr>
        </p:nvSpPr>
        <p:spPr>
          <a:xfrm>
            <a:off x="6085826" y="201679"/>
            <a:ext cx="5463540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b="1" spc="197" dirty="0">
                <a:solidFill>
                  <a:srgbClr val="FF3399"/>
                </a:solidFill>
                <a:latin typeface="+mn-lt"/>
                <a:cs typeface="Arial" panose="020B0604020202020204" pitchFamily="34" charset="0"/>
              </a:rPr>
              <a:t>IT’S NOT EASY</a:t>
            </a:r>
            <a:r>
              <a:rPr b="1" spc="-73" dirty="0">
                <a:solidFill>
                  <a:srgbClr val="FF3399"/>
                </a:solidFill>
                <a:latin typeface="+mn-lt"/>
                <a:cs typeface="Arial" panose="020B0604020202020204" pitchFamily="34" charset="0"/>
              </a:rPr>
              <a:t>...</a:t>
            </a:r>
          </a:p>
        </p:txBody>
      </p:sp>
      <p:pic>
        <p:nvPicPr>
          <p:cNvPr id="24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366" y="5745079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97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8" y="1165785"/>
            <a:ext cx="3776905" cy="1892300"/>
          </a:xfrm>
          <a:custGeom>
            <a:avLst/>
            <a:gdLst/>
            <a:ahLst/>
            <a:cxnLst/>
            <a:rect l="l" t="t" r="r" b="b"/>
            <a:pathLst>
              <a:path w="5672455" h="2838450">
                <a:moveTo>
                  <a:pt x="2882054" y="2838050"/>
                </a:moveTo>
                <a:lnTo>
                  <a:pt x="2785266" y="2838050"/>
                </a:lnTo>
                <a:lnTo>
                  <a:pt x="2689083" y="2834837"/>
                </a:lnTo>
                <a:lnTo>
                  <a:pt x="2593746" y="2828459"/>
                </a:lnTo>
                <a:lnTo>
                  <a:pt x="2499306" y="2818969"/>
                </a:lnTo>
                <a:lnTo>
                  <a:pt x="2405815" y="2806417"/>
                </a:lnTo>
                <a:lnTo>
                  <a:pt x="2313322" y="2790854"/>
                </a:lnTo>
                <a:lnTo>
                  <a:pt x="2221878" y="2772332"/>
                </a:lnTo>
                <a:lnTo>
                  <a:pt x="2131534" y="2750901"/>
                </a:lnTo>
                <a:lnTo>
                  <a:pt x="2042341" y="2726614"/>
                </a:lnTo>
                <a:lnTo>
                  <a:pt x="1954349" y="2699520"/>
                </a:lnTo>
                <a:lnTo>
                  <a:pt x="1867609" y="2669672"/>
                </a:lnTo>
                <a:lnTo>
                  <a:pt x="1782172" y="2637121"/>
                </a:lnTo>
                <a:lnTo>
                  <a:pt x="1698088" y="2601917"/>
                </a:lnTo>
                <a:lnTo>
                  <a:pt x="1615408" y="2564112"/>
                </a:lnTo>
                <a:lnTo>
                  <a:pt x="1534183" y="2523758"/>
                </a:lnTo>
                <a:lnTo>
                  <a:pt x="1454464" y="2480904"/>
                </a:lnTo>
                <a:lnTo>
                  <a:pt x="1376300" y="2435603"/>
                </a:lnTo>
                <a:lnTo>
                  <a:pt x="1299744" y="2387906"/>
                </a:lnTo>
                <a:lnTo>
                  <a:pt x="1224845" y="2337863"/>
                </a:lnTo>
                <a:lnTo>
                  <a:pt x="1151654" y="2285527"/>
                </a:lnTo>
                <a:lnTo>
                  <a:pt x="1080221" y="2230948"/>
                </a:lnTo>
                <a:lnTo>
                  <a:pt x="1010599" y="2174177"/>
                </a:lnTo>
                <a:lnTo>
                  <a:pt x="942836" y="2115266"/>
                </a:lnTo>
                <a:lnTo>
                  <a:pt x="876985" y="2054266"/>
                </a:lnTo>
                <a:lnTo>
                  <a:pt x="813095" y="1991227"/>
                </a:lnTo>
                <a:lnTo>
                  <a:pt x="751217" y="1926202"/>
                </a:lnTo>
                <a:lnTo>
                  <a:pt x="691403" y="1859241"/>
                </a:lnTo>
                <a:lnTo>
                  <a:pt x="633702" y="1790396"/>
                </a:lnTo>
                <a:lnTo>
                  <a:pt x="578165" y="1719718"/>
                </a:lnTo>
                <a:lnTo>
                  <a:pt x="524844" y="1647257"/>
                </a:lnTo>
                <a:lnTo>
                  <a:pt x="473788" y="1573066"/>
                </a:lnTo>
                <a:lnTo>
                  <a:pt x="425048" y="1497195"/>
                </a:lnTo>
                <a:lnTo>
                  <a:pt x="378676" y="1419695"/>
                </a:lnTo>
                <a:lnTo>
                  <a:pt x="334721" y="1340619"/>
                </a:lnTo>
                <a:lnTo>
                  <a:pt x="293235" y="1260016"/>
                </a:lnTo>
                <a:lnTo>
                  <a:pt x="254268" y="1177938"/>
                </a:lnTo>
                <a:lnTo>
                  <a:pt x="217871" y="1094436"/>
                </a:lnTo>
                <a:lnTo>
                  <a:pt x="184094" y="1009562"/>
                </a:lnTo>
                <a:lnTo>
                  <a:pt x="152989" y="923367"/>
                </a:lnTo>
                <a:lnTo>
                  <a:pt x="124605" y="835901"/>
                </a:lnTo>
                <a:lnTo>
                  <a:pt x="98994" y="747216"/>
                </a:lnTo>
                <a:lnTo>
                  <a:pt x="76206" y="657364"/>
                </a:lnTo>
                <a:lnTo>
                  <a:pt x="56292" y="566395"/>
                </a:lnTo>
                <a:lnTo>
                  <a:pt x="39303" y="474361"/>
                </a:lnTo>
                <a:lnTo>
                  <a:pt x="25289" y="381312"/>
                </a:lnTo>
                <a:lnTo>
                  <a:pt x="14301" y="287301"/>
                </a:lnTo>
                <a:lnTo>
                  <a:pt x="6389" y="192377"/>
                </a:lnTo>
                <a:lnTo>
                  <a:pt x="1605" y="96593"/>
                </a:lnTo>
                <a:lnTo>
                  <a:pt x="0" y="0"/>
                </a:lnTo>
                <a:lnTo>
                  <a:pt x="5672114" y="0"/>
                </a:lnTo>
                <a:lnTo>
                  <a:pt x="5670502" y="96593"/>
                </a:lnTo>
                <a:lnTo>
                  <a:pt x="5665700" y="192377"/>
                </a:lnTo>
                <a:lnTo>
                  <a:pt x="5657760" y="287301"/>
                </a:lnTo>
                <a:lnTo>
                  <a:pt x="5646732" y="381312"/>
                </a:lnTo>
                <a:lnTo>
                  <a:pt x="5632668" y="474361"/>
                </a:lnTo>
                <a:lnTo>
                  <a:pt x="5615619" y="566395"/>
                </a:lnTo>
                <a:lnTo>
                  <a:pt x="5595637" y="657364"/>
                </a:lnTo>
                <a:lnTo>
                  <a:pt x="5572771" y="747216"/>
                </a:lnTo>
                <a:lnTo>
                  <a:pt x="5547074" y="835901"/>
                </a:lnTo>
                <a:lnTo>
                  <a:pt x="5518597" y="923367"/>
                </a:lnTo>
                <a:lnTo>
                  <a:pt x="5487391" y="1009562"/>
                </a:lnTo>
                <a:lnTo>
                  <a:pt x="5453507" y="1094436"/>
                </a:lnTo>
                <a:lnTo>
                  <a:pt x="5416996" y="1177938"/>
                </a:lnTo>
                <a:lnTo>
                  <a:pt x="5377910" y="1260016"/>
                </a:lnTo>
                <a:lnTo>
                  <a:pt x="5336300" y="1340619"/>
                </a:lnTo>
                <a:lnTo>
                  <a:pt x="5292216" y="1419695"/>
                </a:lnTo>
                <a:lnTo>
                  <a:pt x="5245711" y="1497195"/>
                </a:lnTo>
                <a:lnTo>
                  <a:pt x="5196834" y="1573066"/>
                </a:lnTo>
                <a:lnTo>
                  <a:pt x="5145638" y="1647257"/>
                </a:lnTo>
                <a:lnTo>
                  <a:pt x="5092174" y="1719718"/>
                </a:lnTo>
                <a:lnTo>
                  <a:pt x="5036493" y="1790396"/>
                </a:lnTo>
                <a:lnTo>
                  <a:pt x="4978646" y="1859241"/>
                </a:lnTo>
                <a:lnTo>
                  <a:pt x="4918684" y="1926202"/>
                </a:lnTo>
                <a:lnTo>
                  <a:pt x="4856658" y="1991227"/>
                </a:lnTo>
                <a:lnTo>
                  <a:pt x="4792620" y="2054266"/>
                </a:lnTo>
                <a:lnTo>
                  <a:pt x="4726620" y="2115266"/>
                </a:lnTo>
                <a:lnTo>
                  <a:pt x="4658711" y="2174177"/>
                </a:lnTo>
                <a:lnTo>
                  <a:pt x="4588943" y="2230948"/>
                </a:lnTo>
                <a:lnTo>
                  <a:pt x="4517367" y="2285527"/>
                </a:lnTo>
                <a:lnTo>
                  <a:pt x="4444035" y="2337863"/>
                </a:lnTo>
                <a:lnTo>
                  <a:pt x="4368997" y="2387906"/>
                </a:lnTo>
                <a:lnTo>
                  <a:pt x="4292305" y="2435603"/>
                </a:lnTo>
                <a:lnTo>
                  <a:pt x="4214011" y="2480904"/>
                </a:lnTo>
                <a:lnTo>
                  <a:pt x="4134164" y="2523758"/>
                </a:lnTo>
                <a:lnTo>
                  <a:pt x="4052818" y="2564112"/>
                </a:lnTo>
                <a:lnTo>
                  <a:pt x="3970021" y="2601917"/>
                </a:lnTo>
                <a:lnTo>
                  <a:pt x="3885827" y="2637121"/>
                </a:lnTo>
                <a:lnTo>
                  <a:pt x="3800286" y="2669672"/>
                </a:lnTo>
                <a:lnTo>
                  <a:pt x="3713449" y="2699520"/>
                </a:lnTo>
                <a:lnTo>
                  <a:pt x="3625368" y="2726614"/>
                </a:lnTo>
                <a:lnTo>
                  <a:pt x="3536093" y="2750901"/>
                </a:lnTo>
                <a:lnTo>
                  <a:pt x="3445676" y="2772332"/>
                </a:lnTo>
                <a:lnTo>
                  <a:pt x="3354168" y="2790854"/>
                </a:lnTo>
                <a:lnTo>
                  <a:pt x="3261620" y="2806417"/>
                </a:lnTo>
                <a:lnTo>
                  <a:pt x="3168083" y="2818969"/>
                </a:lnTo>
                <a:lnTo>
                  <a:pt x="3073609" y="2828459"/>
                </a:lnTo>
                <a:lnTo>
                  <a:pt x="2978249" y="2834837"/>
                </a:lnTo>
                <a:lnTo>
                  <a:pt x="2882054" y="2838050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lang="es-ES" sz="1200" dirty="0"/>
          </a:p>
          <a:p>
            <a:pPr algn="ctr"/>
            <a:r>
              <a:rPr lang="es-ES" sz="3200" b="1" dirty="0">
                <a:solidFill>
                  <a:schemeClr val="bg1"/>
                </a:solidFill>
              </a:rPr>
              <a:t>Road </a:t>
            </a:r>
            <a:r>
              <a:rPr lang="es-ES" sz="3200" b="1" dirty="0" err="1">
                <a:solidFill>
                  <a:schemeClr val="bg1"/>
                </a:solidFill>
              </a:rPr>
              <a:t>sheet</a:t>
            </a:r>
            <a:r>
              <a:rPr lang="es-ES" sz="3200" b="1" dirty="0">
                <a:solidFill>
                  <a:schemeClr val="bg1"/>
                </a:solidFill>
              </a:rPr>
              <a:t> </a:t>
            </a:r>
            <a:r>
              <a:rPr lang="es-ES" sz="3200" b="1" dirty="0" err="1">
                <a:solidFill>
                  <a:schemeClr val="bg1"/>
                </a:solidFill>
              </a:rPr>
              <a:t>for</a:t>
            </a:r>
            <a:r>
              <a:rPr lang="es-ES" sz="3200" b="1" dirty="0">
                <a:solidFill>
                  <a:schemeClr val="bg1"/>
                </a:solidFill>
              </a:rPr>
              <a:t> </a:t>
            </a:r>
            <a:r>
              <a:rPr lang="es-ES" sz="3200" b="1" dirty="0" err="1">
                <a:solidFill>
                  <a:schemeClr val="bg1"/>
                </a:solidFill>
              </a:rPr>
              <a:t>the</a:t>
            </a:r>
            <a:r>
              <a:rPr lang="es-ES" sz="3200" b="1" dirty="0">
                <a:solidFill>
                  <a:schemeClr val="bg1"/>
                </a:solidFill>
              </a:rPr>
              <a:t> </a:t>
            </a:r>
            <a:r>
              <a:rPr lang="es-ES" sz="3200" b="1" dirty="0" err="1">
                <a:solidFill>
                  <a:schemeClr val="bg1"/>
                </a:solidFill>
              </a:rPr>
              <a:t>pandemic</a:t>
            </a: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78578" y="4878994"/>
            <a:ext cx="1981200" cy="1972733"/>
          </a:xfrm>
          <a:custGeom>
            <a:avLst/>
            <a:gdLst/>
            <a:ahLst/>
            <a:cxnLst/>
            <a:rect l="l" t="t" r="r" b="b"/>
            <a:pathLst>
              <a:path w="2971800" h="2959100">
                <a:moveTo>
                  <a:pt x="1685758" y="12699"/>
                </a:moveTo>
                <a:lnTo>
                  <a:pt x="1285814" y="12699"/>
                </a:lnTo>
                <a:lnTo>
                  <a:pt x="1303894" y="0"/>
                </a:lnTo>
                <a:lnTo>
                  <a:pt x="1667677" y="0"/>
                </a:lnTo>
                <a:lnTo>
                  <a:pt x="1685758" y="12699"/>
                </a:lnTo>
                <a:close/>
              </a:path>
              <a:path w="2971800" h="2959100">
                <a:moveTo>
                  <a:pt x="1775668" y="25399"/>
                </a:moveTo>
                <a:lnTo>
                  <a:pt x="1195904" y="25399"/>
                </a:lnTo>
                <a:lnTo>
                  <a:pt x="1213810" y="12699"/>
                </a:lnTo>
                <a:lnTo>
                  <a:pt x="1757761" y="12699"/>
                </a:lnTo>
                <a:lnTo>
                  <a:pt x="1775668" y="25399"/>
                </a:lnTo>
                <a:close/>
              </a:path>
              <a:path w="2971800" h="2959100">
                <a:moveTo>
                  <a:pt x="1829111" y="38099"/>
                </a:moveTo>
                <a:lnTo>
                  <a:pt x="1142460" y="38099"/>
                </a:lnTo>
                <a:lnTo>
                  <a:pt x="1160225" y="25399"/>
                </a:lnTo>
                <a:lnTo>
                  <a:pt x="1811346" y="25399"/>
                </a:lnTo>
                <a:lnTo>
                  <a:pt x="1829111" y="38099"/>
                </a:lnTo>
                <a:close/>
              </a:path>
              <a:path w="2971800" h="2959100">
                <a:moveTo>
                  <a:pt x="1882092" y="50799"/>
                </a:moveTo>
                <a:lnTo>
                  <a:pt x="1089479" y="50799"/>
                </a:lnTo>
                <a:lnTo>
                  <a:pt x="1107082" y="38099"/>
                </a:lnTo>
                <a:lnTo>
                  <a:pt x="1864490" y="38099"/>
                </a:lnTo>
                <a:lnTo>
                  <a:pt x="1882092" y="50799"/>
                </a:lnTo>
                <a:close/>
              </a:path>
              <a:path w="2971800" h="2959100">
                <a:moveTo>
                  <a:pt x="1917117" y="63499"/>
                </a:moveTo>
                <a:lnTo>
                  <a:pt x="1054454" y="63499"/>
                </a:lnTo>
                <a:lnTo>
                  <a:pt x="1071937" y="50799"/>
                </a:lnTo>
                <a:lnTo>
                  <a:pt x="1899635" y="50799"/>
                </a:lnTo>
                <a:lnTo>
                  <a:pt x="1917117" y="63499"/>
                </a:lnTo>
                <a:close/>
              </a:path>
              <a:path w="2971800" h="2959100">
                <a:moveTo>
                  <a:pt x="1969163" y="76199"/>
                </a:moveTo>
                <a:lnTo>
                  <a:pt x="1002408" y="76199"/>
                </a:lnTo>
                <a:lnTo>
                  <a:pt x="1019686" y="63499"/>
                </a:lnTo>
                <a:lnTo>
                  <a:pt x="1951885" y="63499"/>
                </a:lnTo>
                <a:lnTo>
                  <a:pt x="1969163" y="76199"/>
                </a:lnTo>
                <a:close/>
              </a:path>
              <a:path w="2971800" h="2959100">
                <a:moveTo>
                  <a:pt x="2003501" y="88899"/>
                </a:moveTo>
                <a:lnTo>
                  <a:pt x="968070" y="88899"/>
                </a:lnTo>
                <a:lnTo>
                  <a:pt x="985203" y="76199"/>
                </a:lnTo>
                <a:lnTo>
                  <a:pt x="1986368" y="76199"/>
                </a:lnTo>
                <a:lnTo>
                  <a:pt x="2003501" y="88899"/>
                </a:lnTo>
                <a:close/>
              </a:path>
              <a:path w="2971800" h="2959100">
                <a:moveTo>
                  <a:pt x="2037523" y="101599"/>
                </a:moveTo>
                <a:lnTo>
                  <a:pt x="934049" y="101599"/>
                </a:lnTo>
                <a:lnTo>
                  <a:pt x="951019" y="88899"/>
                </a:lnTo>
                <a:lnTo>
                  <a:pt x="2020552" y="88899"/>
                </a:lnTo>
                <a:lnTo>
                  <a:pt x="2037523" y="101599"/>
                </a:lnTo>
                <a:close/>
              </a:path>
              <a:path w="2971800" h="2959100">
                <a:moveTo>
                  <a:pt x="2087935" y="126999"/>
                </a:moveTo>
                <a:lnTo>
                  <a:pt x="883637" y="126999"/>
                </a:lnTo>
                <a:lnTo>
                  <a:pt x="917157" y="101599"/>
                </a:lnTo>
                <a:lnTo>
                  <a:pt x="2054414" y="101599"/>
                </a:lnTo>
                <a:lnTo>
                  <a:pt x="2087935" y="126999"/>
                </a:lnTo>
                <a:close/>
              </a:path>
              <a:path w="2971800" h="2959100">
                <a:moveTo>
                  <a:pt x="2121090" y="139699"/>
                </a:moveTo>
                <a:lnTo>
                  <a:pt x="850482" y="139699"/>
                </a:lnTo>
                <a:lnTo>
                  <a:pt x="867014" y="126999"/>
                </a:lnTo>
                <a:lnTo>
                  <a:pt x="2104557" y="126999"/>
                </a:lnTo>
                <a:lnTo>
                  <a:pt x="2121090" y="139699"/>
                </a:lnTo>
                <a:close/>
              </a:path>
              <a:path w="2971800" h="2959100">
                <a:moveTo>
                  <a:pt x="2170095" y="165099"/>
                </a:moveTo>
                <a:lnTo>
                  <a:pt x="801473" y="165099"/>
                </a:lnTo>
                <a:lnTo>
                  <a:pt x="834045" y="139699"/>
                </a:lnTo>
                <a:lnTo>
                  <a:pt x="2137526" y="139699"/>
                </a:lnTo>
                <a:lnTo>
                  <a:pt x="2170095" y="165099"/>
                </a:lnTo>
                <a:close/>
              </a:path>
              <a:path w="2971800" h="2959100">
                <a:moveTo>
                  <a:pt x="2218181" y="190499"/>
                </a:moveTo>
                <a:lnTo>
                  <a:pt x="753389" y="190499"/>
                </a:lnTo>
                <a:lnTo>
                  <a:pt x="785338" y="165099"/>
                </a:lnTo>
                <a:lnTo>
                  <a:pt x="2186230" y="165099"/>
                </a:lnTo>
                <a:lnTo>
                  <a:pt x="2218181" y="190499"/>
                </a:lnTo>
                <a:close/>
              </a:path>
              <a:path w="2971800" h="2959100">
                <a:moveTo>
                  <a:pt x="2280736" y="228599"/>
                </a:moveTo>
                <a:lnTo>
                  <a:pt x="690834" y="228599"/>
                </a:lnTo>
                <a:lnTo>
                  <a:pt x="737580" y="190499"/>
                </a:lnTo>
                <a:lnTo>
                  <a:pt x="2233990" y="190499"/>
                </a:lnTo>
                <a:lnTo>
                  <a:pt x="2280736" y="228599"/>
                </a:lnTo>
                <a:close/>
              </a:path>
              <a:path w="2971800" h="2959100">
                <a:moveTo>
                  <a:pt x="2370935" y="292099"/>
                </a:moveTo>
                <a:lnTo>
                  <a:pt x="600637" y="292099"/>
                </a:lnTo>
                <a:lnTo>
                  <a:pt x="615351" y="279399"/>
                </a:lnTo>
                <a:lnTo>
                  <a:pt x="645165" y="253999"/>
                </a:lnTo>
                <a:lnTo>
                  <a:pt x="675489" y="228599"/>
                </a:lnTo>
                <a:lnTo>
                  <a:pt x="2296082" y="228599"/>
                </a:lnTo>
                <a:lnTo>
                  <a:pt x="2326408" y="253999"/>
                </a:lnTo>
                <a:lnTo>
                  <a:pt x="2356222" y="279399"/>
                </a:lnTo>
                <a:lnTo>
                  <a:pt x="2370935" y="292099"/>
                </a:lnTo>
                <a:close/>
              </a:path>
              <a:path w="2971800" h="2959100">
                <a:moveTo>
                  <a:pt x="2385515" y="2666999"/>
                </a:moveTo>
                <a:lnTo>
                  <a:pt x="586057" y="2666999"/>
                </a:lnTo>
                <a:lnTo>
                  <a:pt x="571614" y="2654299"/>
                </a:lnTo>
                <a:lnTo>
                  <a:pt x="543142" y="2628899"/>
                </a:lnTo>
                <a:lnTo>
                  <a:pt x="487918" y="2578099"/>
                </a:lnTo>
                <a:lnTo>
                  <a:pt x="448071" y="2539999"/>
                </a:lnTo>
                <a:lnTo>
                  <a:pt x="409628" y="2501899"/>
                </a:lnTo>
                <a:lnTo>
                  <a:pt x="372644" y="2463799"/>
                </a:lnTo>
                <a:lnTo>
                  <a:pt x="337171" y="2425699"/>
                </a:lnTo>
                <a:lnTo>
                  <a:pt x="314383" y="2387599"/>
                </a:lnTo>
                <a:lnTo>
                  <a:pt x="303254" y="2374899"/>
                </a:lnTo>
                <a:lnTo>
                  <a:pt x="270938" y="2336799"/>
                </a:lnTo>
                <a:lnTo>
                  <a:pt x="240268" y="2285999"/>
                </a:lnTo>
                <a:lnTo>
                  <a:pt x="230419" y="2273299"/>
                </a:lnTo>
                <a:lnTo>
                  <a:pt x="220759" y="2260599"/>
                </a:lnTo>
                <a:lnTo>
                  <a:pt x="211288" y="2247899"/>
                </a:lnTo>
                <a:lnTo>
                  <a:pt x="202009" y="2222499"/>
                </a:lnTo>
                <a:lnTo>
                  <a:pt x="192925" y="2209799"/>
                </a:lnTo>
                <a:lnTo>
                  <a:pt x="184035" y="2197099"/>
                </a:lnTo>
                <a:lnTo>
                  <a:pt x="175341" y="2184399"/>
                </a:lnTo>
                <a:lnTo>
                  <a:pt x="166843" y="2158999"/>
                </a:lnTo>
                <a:lnTo>
                  <a:pt x="158545" y="2146299"/>
                </a:lnTo>
                <a:lnTo>
                  <a:pt x="150447" y="2133599"/>
                </a:lnTo>
                <a:lnTo>
                  <a:pt x="142550" y="2120899"/>
                </a:lnTo>
                <a:lnTo>
                  <a:pt x="134854" y="2095499"/>
                </a:lnTo>
                <a:lnTo>
                  <a:pt x="127363" y="2082799"/>
                </a:lnTo>
                <a:lnTo>
                  <a:pt x="120077" y="2070099"/>
                </a:lnTo>
                <a:lnTo>
                  <a:pt x="112995" y="2044699"/>
                </a:lnTo>
                <a:lnTo>
                  <a:pt x="106120" y="2031999"/>
                </a:lnTo>
                <a:lnTo>
                  <a:pt x="99454" y="2019299"/>
                </a:lnTo>
                <a:lnTo>
                  <a:pt x="92996" y="1993899"/>
                </a:lnTo>
                <a:lnTo>
                  <a:pt x="86747" y="1981199"/>
                </a:lnTo>
                <a:lnTo>
                  <a:pt x="80709" y="1968499"/>
                </a:lnTo>
                <a:lnTo>
                  <a:pt x="74884" y="1943099"/>
                </a:lnTo>
                <a:lnTo>
                  <a:pt x="69270" y="1930399"/>
                </a:lnTo>
                <a:lnTo>
                  <a:pt x="63870" y="1904999"/>
                </a:lnTo>
                <a:lnTo>
                  <a:pt x="58683" y="1892299"/>
                </a:lnTo>
                <a:lnTo>
                  <a:pt x="53713" y="1879599"/>
                </a:lnTo>
                <a:lnTo>
                  <a:pt x="48958" y="1854199"/>
                </a:lnTo>
                <a:lnTo>
                  <a:pt x="44418" y="1841499"/>
                </a:lnTo>
                <a:lnTo>
                  <a:pt x="40096" y="1828799"/>
                </a:lnTo>
                <a:lnTo>
                  <a:pt x="35992" y="1803399"/>
                </a:lnTo>
                <a:lnTo>
                  <a:pt x="32106" y="1790699"/>
                </a:lnTo>
                <a:lnTo>
                  <a:pt x="28439" y="1765299"/>
                </a:lnTo>
                <a:lnTo>
                  <a:pt x="24991" y="1752599"/>
                </a:lnTo>
                <a:lnTo>
                  <a:pt x="21764" y="1739899"/>
                </a:lnTo>
                <a:lnTo>
                  <a:pt x="18757" y="1714499"/>
                </a:lnTo>
                <a:lnTo>
                  <a:pt x="15970" y="1701799"/>
                </a:lnTo>
                <a:lnTo>
                  <a:pt x="13405" y="1676399"/>
                </a:lnTo>
                <a:lnTo>
                  <a:pt x="11062" y="1663699"/>
                </a:lnTo>
                <a:lnTo>
                  <a:pt x="8941" y="1638299"/>
                </a:lnTo>
                <a:lnTo>
                  <a:pt x="7043" y="1625599"/>
                </a:lnTo>
                <a:lnTo>
                  <a:pt x="5367" y="1612899"/>
                </a:lnTo>
                <a:lnTo>
                  <a:pt x="3914" y="1587499"/>
                </a:lnTo>
                <a:lnTo>
                  <a:pt x="2684" y="1574799"/>
                </a:lnTo>
                <a:lnTo>
                  <a:pt x="1677" y="1549399"/>
                </a:lnTo>
                <a:lnTo>
                  <a:pt x="894" y="1536699"/>
                </a:lnTo>
                <a:lnTo>
                  <a:pt x="335" y="1511299"/>
                </a:lnTo>
                <a:lnTo>
                  <a:pt x="0" y="1498599"/>
                </a:lnTo>
                <a:lnTo>
                  <a:pt x="0" y="1460499"/>
                </a:lnTo>
                <a:lnTo>
                  <a:pt x="335" y="1447799"/>
                </a:lnTo>
                <a:lnTo>
                  <a:pt x="894" y="1422399"/>
                </a:lnTo>
                <a:lnTo>
                  <a:pt x="1677" y="1409699"/>
                </a:lnTo>
                <a:lnTo>
                  <a:pt x="2684" y="1384299"/>
                </a:lnTo>
                <a:lnTo>
                  <a:pt x="3914" y="1371599"/>
                </a:lnTo>
                <a:lnTo>
                  <a:pt x="5367" y="1346199"/>
                </a:lnTo>
                <a:lnTo>
                  <a:pt x="7043" y="1333499"/>
                </a:lnTo>
                <a:lnTo>
                  <a:pt x="8941" y="1320799"/>
                </a:lnTo>
                <a:lnTo>
                  <a:pt x="11062" y="1295399"/>
                </a:lnTo>
                <a:lnTo>
                  <a:pt x="13405" y="1282699"/>
                </a:lnTo>
                <a:lnTo>
                  <a:pt x="15970" y="1257299"/>
                </a:lnTo>
                <a:lnTo>
                  <a:pt x="18757" y="1244599"/>
                </a:lnTo>
                <a:lnTo>
                  <a:pt x="21764" y="1219199"/>
                </a:lnTo>
                <a:lnTo>
                  <a:pt x="24991" y="1206499"/>
                </a:lnTo>
                <a:lnTo>
                  <a:pt x="28439" y="1193799"/>
                </a:lnTo>
                <a:lnTo>
                  <a:pt x="32106" y="1168399"/>
                </a:lnTo>
                <a:lnTo>
                  <a:pt x="35992" y="1155699"/>
                </a:lnTo>
                <a:lnTo>
                  <a:pt x="40096" y="1130299"/>
                </a:lnTo>
                <a:lnTo>
                  <a:pt x="44418" y="1117599"/>
                </a:lnTo>
                <a:lnTo>
                  <a:pt x="48958" y="1104899"/>
                </a:lnTo>
                <a:lnTo>
                  <a:pt x="53713" y="1079499"/>
                </a:lnTo>
                <a:lnTo>
                  <a:pt x="58683" y="1066799"/>
                </a:lnTo>
                <a:lnTo>
                  <a:pt x="63870" y="1054099"/>
                </a:lnTo>
                <a:lnTo>
                  <a:pt x="69270" y="1028699"/>
                </a:lnTo>
                <a:lnTo>
                  <a:pt x="74884" y="1015999"/>
                </a:lnTo>
                <a:lnTo>
                  <a:pt x="80709" y="990599"/>
                </a:lnTo>
                <a:lnTo>
                  <a:pt x="86747" y="977899"/>
                </a:lnTo>
                <a:lnTo>
                  <a:pt x="92996" y="965199"/>
                </a:lnTo>
                <a:lnTo>
                  <a:pt x="99454" y="939799"/>
                </a:lnTo>
                <a:lnTo>
                  <a:pt x="106120" y="927099"/>
                </a:lnTo>
                <a:lnTo>
                  <a:pt x="112995" y="914399"/>
                </a:lnTo>
                <a:lnTo>
                  <a:pt x="120077" y="888999"/>
                </a:lnTo>
                <a:lnTo>
                  <a:pt x="127363" y="876299"/>
                </a:lnTo>
                <a:lnTo>
                  <a:pt x="134854" y="863599"/>
                </a:lnTo>
                <a:lnTo>
                  <a:pt x="142550" y="838199"/>
                </a:lnTo>
                <a:lnTo>
                  <a:pt x="150447" y="825499"/>
                </a:lnTo>
                <a:lnTo>
                  <a:pt x="158545" y="812799"/>
                </a:lnTo>
                <a:lnTo>
                  <a:pt x="166843" y="800099"/>
                </a:lnTo>
                <a:lnTo>
                  <a:pt x="175341" y="774699"/>
                </a:lnTo>
                <a:lnTo>
                  <a:pt x="184035" y="761999"/>
                </a:lnTo>
                <a:lnTo>
                  <a:pt x="192925" y="749299"/>
                </a:lnTo>
                <a:lnTo>
                  <a:pt x="202009" y="736599"/>
                </a:lnTo>
                <a:lnTo>
                  <a:pt x="211288" y="711199"/>
                </a:lnTo>
                <a:lnTo>
                  <a:pt x="220759" y="698499"/>
                </a:lnTo>
                <a:lnTo>
                  <a:pt x="230419" y="685799"/>
                </a:lnTo>
                <a:lnTo>
                  <a:pt x="240268" y="673099"/>
                </a:lnTo>
                <a:lnTo>
                  <a:pt x="250307" y="647699"/>
                </a:lnTo>
                <a:lnTo>
                  <a:pt x="281528" y="609599"/>
                </a:lnTo>
                <a:lnTo>
                  <a:pt x="314383" y="571499"/>
                </a:lnTo>
                <a:lnTo>
                  <a:pt x="325689" y="546099"/>
                </a:lnTo>
                <a:lnTo>
                  <a:pt x="360650" y="507999"/>
                </a:lnTo>
                <a:lnTo>
                  <a:pt x="397137" y="469899"/>
                </a:lnTo>
                <a:lnTo>
                  <a:pt x="435097" y="431799"/>
                </a:lnTo>
                <a:lnTo>
                  <a:pt x="474481" y="393699"/>
                </a:lnTo>
                <a:lnTo>
                  <a:pt x="529116" y="342899"/>
                </a:lnTo>
                <a:lnTo>
                  <a:pt x="586057" y="292099"/>
                </a:lnTo>
                <a:lnTo>
                  <a:pt x="2385515" y="292099"/>
                </a:lnTo>
                <a:lnTo>
                  <a:pt x="2414264" y="317499"/>
                </a:lnTo>
                <a:lnTo>
                  <a:pt x="2470069" y="368299"/>
                </a:lnTo>
                <a:lnTo>
                  <a:pt x="2510371" y="406399"/>
                </a:lnTo>
                <a:lnTo>
                  <a:pt x="2549288" y="444499"/>
                </a:lnTo>
                <a:lnTo>
                  <a:pt x="2586762" y="482599"/>
                </a:lnTo>
                <a:lnTo>
                  <a:pt x="2622745" y="520699"/>
                </a:lnTo>
                <a:lnTo>
                  <a:pt x="2657187" y="571499"/>
                </a:lnTo>
                <a:lnTo>
                  <a:pt x="2668315" y="584199"/>
                </a:lnTo>
                <a:lnTo>
                  <a:pt x="2700633" y="622299"/>
                </a:lnTo>
                <a:lnTo>
                  <a:pt x="2731304" y="673099"/>
                </a:lnTo>
                <a:lnTo>
                  <a:pt x="2741153" y="685799"/>
                </a:lnTo>
                <a:lnTo>
                  <a:pt x="2750813" y="698499"/>
                </a:lnTo>
                <a:lnTo>
                  <a:pt x="2760282" y="711199"/>
                </a:lnTo>
                <a:lnTo>
                  <a:pt x="2769563" y="736599"/>
                </a:lnTo>
                <a:lnTo>
                  <a:pt x="2778647" y="749299"/>
                </a:lnTo>
                <a:lnTo>
                  <a:pt x="2787536" y="761999"/>
                </a:lnTo>
                <a:lnTo>
                  <a:pt x="2796232" y="774699"/>
                </a:lnTo>
                <a:lnTo>
                  <a:pt x="2804728" y="800099"/>
                </a:lnTo>
                <a:lnTo>
                  <a:pt x="2813026" y="812799"/>
                </a:lnTo>
                <a:lnTo>
                  <a:pt x="2821125" y="825499"/>
                </a:lnTo>
                <a:lnTo>
                  <a:pt x="2829021" y="838199"/>
                </a:lnTo>
                <a:lnTo>
                  <a:pt x="2836718" y="863599"/>
                </a:lnTo>
                <a:lnTo>
                  <a:pt x="2844209" y="876299"/>
                </a:lnTo>
                <a:lnTo>
                  <a:pt x="2851494" y="888999"/>
                </a:lnTo>
                <a:lnTo>
                  <a:pt x="2858574" y="914399"/>
                </a:lnTo>
                <a:lnTo>
                  <a:pt x="2865451" y="927099"/>
                </a:lnTo>
                <a:lnTo>
                  <a:pt x="2872117" y="939799"/>
                </a:lnTo>
                <a:lnTo>
                  <a:pt x="2878574" y="965199"/>
                </a:lnTo>
                <a:lnTo>
                  <a:pt x="2884825" y="977899"/>
                </a:lnTo>
                <a:lnTo>
                  <a:pt x="2890861" y="990599"/>
                </a:lnTo>
                <a:lnTo>
                  <a:pt x="2896686" y="1015999"/>
                </a:lnTo>
                <a:lnTo>
                  <a:pt x="2902299" y="1028699"/>
                </a:lnTo>
                <a:lnTo>
                  <a:pt x="2907699" y="1054099"/>
                </a:lnTo>
                <a:lnTo>
                  <a:pt x="2912886" y="1066799"/>
                </a:lnTo>
                <a:lnTo>
                  <a:pt x="2917858" y="1079499"/>
                </a:lnTo>
                <a:lnTo>
                  <a:pt x="2922615" y="1104899"/>
                </a:lnTo>
                <a:lnTo>
                  <a:pt x="2927156" y="1117599"/>
                </a:lnTo>
                <a:lnTo>
                  <a:pt x="2931476" y="1130299"/>
                </a:lnTo>
                <a:lnTo>
                  <a:pt x="2935580" y="1155699"/>
                </a:lnTo>
                <a:lnTo>
                  <a:pt x="2939465" y="1168399"/>
                </a:lnTo>
                <a:lnTo>
                  <a:pt x="2943130" y="1193799"/>
                </a:lnTo>
                <a:lnTo>
                  <a:pt x="2946579" y="1206499"/>
                </a:lnTo>
                <a:lnTo>
                  <a:pt x="2949806" y="1219199"/>
                </a:lnTo>
                <a:lnTo>
                  <a:pt x="2952814" y="1244599"/>
                </a:lnTo>
                <a:lnTo>
                  <a:pt x="2955603" y="1257299"/>
                </a:lnTo>
                <a:lnTo>
                  <a:pt x="2958166" y="1282699"/>
                </a:lnTo>
                <a:lnTo>
                  <a:pt x="2960508" y="1295399"/>
                </a:lnTo>
                <a:lnTo>
                  <a:pt x="2962627" y="1320799"/>
                </a:lnTo>
                <a:lnTo>
                  <a:pt x="2964527" y="1333499"/>
                </a:lnTo>
                <a:lnTo>
                  <a:pt x="2966204" y="1346199"/>
                </a:lnTo>
                <a:lnTo>
                  <a:pt x="2967658" y="1371599"/>
                </a:lnTo>
                <a:lnTo>
                  <a:pt x="2968888" y="1384299"/>
                </a:lnTo>
                <a:lnTo>
                  <a:pt x="2969892" y="1409699"/>
                </a:lnTo>
                <a:lnTo>
                  <a:pt x="2970677" y="1422399"/>
                </a:lnTo>
                <a:lnTo>
                  <a:pt x="2971237" y="1447799"/>
                </a:lnTo>
                <a:lnTo>
                  <a:pt x="2971572" y="1460499"/>
                </a:lnTo>
                <a:lnTo>
                  <a:pt x="2971572" y="1498599"/>
                </a:lnTo>
                <a:lnTo>
                  <a:pt x="2971237" y="1511299"/>
                </a:lnTo>
                <a:lnTo>
                  <a:pt x="2970677" y="1536699"/>
                </a:lnTo>
                <a:lnTo>
                  <a:pt x="2969892" y="1549399"/>
                </a:lnTo>
                <a:lnTo>
                  <a:pt x="2968888" y="1574799"/>
                </a:lnTo>
                <a:lnTo>
                  <a:pt x="2967658" y="1587499"/>
                </a:lnTo>
                <a:lnTo>
                  <a:pt x="2966204" y="1612899"/>
                </a:lnTo>
                <a:lnTo>
                  <a:pt x="2964527" y="1625599"/>
                </a:lnTo>
                <a:lnTo>
                  <a:pt x="2962627" y="1638299"/>
                </a:lnTo>
                <a:lnTo>
                  <a:pt x="2960508" y="1663699"/>
                </a:lnTo>
                <a:lnTo>
                  <a:pt x="2958166" y="1676399"/>
                </a:lnTo>
                <a:lnTo>
                  <a:pt x="2955603" y="1701799"/>
                </a:lnTo>
                <a:lnTo>
                  <a:pt x="2952814" y="1714499"/>
                </a:lnTo>
                <a:lnTo>
                  <a:pt x="2949806" y="1739899"/>
                </a:lnTo>
                <a:lnTo>
                  <a:pt x="2946579" y="1752599"/>
                </a:lnTo>
                <a:lnTo>
                  <a:pt x="2943130" y="1765299"/>
                </a:lnTo>
                <a:lnTo>
                  <a:pt x="2939465" y="1790699"/>
                </a:lnTo>
                <a:lnTo>
                  <a:pt x="2935580" y="1803399"/>
                </a:lnTo>
                <a:lnTo>
                  <a:pt x="2931476" y="1828799"/>
                </a:lnTo>
                <a:lnTo>
                  <a:pt x="2927156" y="1841499"/>
                </a:lnTo>
                <a:lnTo>
                  <a:pt x="2922615" y="1854199"/>
                </a:lnTo>
                <a:lnTo>
                  <a:pt x="2917858" y="1879599"/>
                </a:lnTo>
                <a:lnTo>
                  <a:pt x="2912886" y="1892299"/>
                </a:lnTo>
                <a:lnTo>
                  <a:pt x="2907699" y="1904999"/>
                </a:lnTo>
                <a:lnTo>
                  <a:pt x="2902299" y="1930399"/>
                </a:lnTo>
                <a:lnTo>
                  <a:pt x="2896686" y="1943099"/>
                </a:lnTo>
                <a:lnTo>
                  <a:pt x="2890861" y="1968499"/>
                </a:lnTo>
                <a:lnTo>
                  <a:pt x="2884825" y="1981199"/>
                </a:lnTo>
                <a:lnTo>
                  <a:pt x="2878574" y="1993899"/>
                </a:lnTo>
                <a:lnTo>
                  <a:pt x="2872117" y="2019299"/>
                </a:lnTo>
                <a:lnTo>
                  <a:pt x="2865451" y="2031999"/>
                </a:lnTo>
                <a:lnTo>
                  <a:pt x="2858574" y="2044699"/>
                </a:lnTo>
                <a:lnTo>
                  <a:pt x="2851494" y="2070099"/>
                </a:lnTo>
                <a:lnTo>
                  <a:pt x="2844209" y="2082799"/>
                </a:lnTo>
                <a:lnTo>
                  <a:pt x="2836718" y="2095499"/>
                </a:lnTo>
                <a:lnTo>
                  <a:pt x="2829021" y="2120899"/>
                </a:lnTo>
                <a:lnTo>
                  <a:pt x="2821125" y="2133599"/>
                </a:lnTo>
                <a:lnTo>
                  <a:pt x="2813026" y="2146299"/>
                </a:lnTo>
                <a:lnTo>
                  <a:pt x="2804728" y="2158999"/>
                </a:lnTo>
                <a:lnTo>
                  <a:pt x="2796232" y="2184399"/>
                </a:lnTo>
                <a:lnTo>
                  <a:pt x="2787536" y="2197099"/>
                </a:lnTo>
                <a:lnTo>
                  <a:pt x="2778647" y="2209799"/>
                </a:lnTo>
                <a:lnTo>
                  <a:pt x="2769563" y="2222499"/>
                </a:lnTo>
                <a:lnTo>
                  <a:pt x="2760282" y="2247899"/>
                </a:lnTo>
                <a:lnTo>
                  <a:pt x="2750813" y="2260599"/>
                </a:lnTo>
                <a:lnTo>
                  <a:pt x="2741153" y="2273299"/>
                </a:lnTo>
                <a:lnTo>
                  <a:pt x="2731304" y="2285999"/>
                </a:lnTo>
                <a:lnTo>
                  <a:pt x="2721269" y="2311399"/>
                </a:lnTo>
                <a:lnTo>
                  <a:pt x="2690042" y="2349499"/>
                </a:lnTo>
                <a:lnTo>
                  <a:pt x="2657187" y="2387599"/>
                </a:lnTo>
                <a:lnTo>
                  <a:pt x="2645883" y="2412999"/>
                </a:lnTo>
                <a:lnTo>
                  <a:pt x="2610919" y="2451099"/>
                </a:lnTo>
                <a:lnTo>
                  <a:pt x="2574434" y="2489199"/>
                </a:lnTo>
                <a:lnTo>
                  <a:pt x="2536472" y="2527299"/>
                </a:lnTo>
                <a:lnTo>
                  <a:pt x="2497090" y="2565399"/>
                </a:lnTo>
                <a:lnTo>
                  <a:pt x="2456335" y="2603499"/>
                </a:lnTo>
                <a:lnTo>
                  <a:pt x="2399959" y="2654299"/>
                </a:lnTo>
                <a:lnTo>
                  <a:pt x="2385515" y="2666999"/>
                </a:lnTo>
                <a:close/>
              </a:path>
              <a:path w="2971800" h="2959100">
                <a:moveTo>
                  <a:pt x="2296082" y="2730499"/>
                </a:moveTo>
                <a:lnTo>
                  <a:pt x="675489" y="2730499"/>
                </a:lnTo>
                <a:lnTo>
                  <a:pt x="660264" y="2717799"/>
                </a:lnTo>
                <a:lnTo>
                  <a:pt x="630193" y="2692399"/>
                </a:lnTo>
                <a:lnTo>
                  <a:pt x="600637" y="2666999"/>
                </a:lnTo>
                <a:lnTo>
                  <a:pt x="2370935" y="2666999"/>
                </a:lnTo>
                <a:lnTo>
                  <a:pt x="2341379" y="2692399"/>
                </a:lnTo>
                <a:lnTo>
                  <a:pt x="2311309" y="2717799"/>
                </a:lnTo>
                <a:lnTo>
                  <a:pt x="2296082" y="2730499"/>
                </a:lnTo>
                <a:close/>
              </a:path>
              <a:path w="2971800" h="2959100">
                <a:moveTo>
                  <a:pt x="2233990" y="2768599"/>
                </a:moveTo>
                <a:lnTo>
                  <a:pt x="737580" y="2768599"/>
                </a:lnTo>
                <a:lnTo>
                  <a:pt x="690834" y="2730499"/>
                </a:lnTo>
                <a:lnTo>
                  <a:pt x="2280736" y="2730499"/>
                </a:lnTo>
                <a:lnTo>
                  <a:pt x="2233990" y="2768599"/>
                </a:lnTo>
                <a:close/>
              </a:path>
              <a:path w="2971800" h="2959100">
                <a:moveTo>
                  <a:pt x="2186230" y="2793999"/>
                </a:moveTo>
                <a:lnTo>
                  <a:pt x="785338" y="2793999"/>
                </a:lnTo>
                <a:lnTo>
                  <a:pt x="753389" y="2768599"/>
                </a:lnTo>
                <a:lnTo>
                  <a:pt x="2218181" y="2768599"/>
                </a:lnTo>
                <a:lnTo>
                  <a:pt x="2186230" y="2793999"/>
                </a:lnTo>
                <a:close/>
              </a:path>
              <a:path w="2971800" h="2959100">
                <a:moveTo>
                  <a:pt x="2137526" y="2819399"/>
                </a:moveTo>
                <a:lnTo>
                  <a:pt x="834045" y="2819399"/>
                </a:lnTo>
                <a:lnTo>
                  <a:pt x="801473" y="2793999"/>
                </a:lnTo>
                <a:lnTo>
                  <a:pt x="2170095" y="2793999"/>
                </a:lnTo>
                <a:lnTo>
                  <a:pt x="2137526" y="2819399"/>
                </a:lnTo>
                <a:close/>
              </a:path>
              <a:path w="2971800" h="2959100">
                <a:moveTo>
                  <a:pt x="2104557" y="2832099"/>
                </a:moveTo>
                <a:lnTo>
                  <a:pt x="867014" y="2832099"/>
                </a:lnTo>
                <a:lnTo>
                  <a:pt x="850482" y="2819399"/>
                </a:lnTo>
                <a:lnTo>
                  <a:pt x="2121090" y="2819399"/>
                </a:lnTo>
                <a:lnTo>
                  <a:pt x="2104557" y="2832099"/>
                </a:lnTo>
                <a:close/>
              </a:path>
              <a:path w="2971800" h="2959100">
                <a:moveTo>
                  <a:pt x="2054414" y="2857499"/>
                </a:moveTo>
                <a:lnTo>
                  <a:pt x="917157" y="2857499"/>
                </a:lnTo>
                <a:lnTo>
                  <a:pt x="883637" y="2832099"/>
                </a:lnTo>
                <a:lnTo>
                  <a:pt x="2087935" y="2832099"/>
                </a:lnTo>
                <a:lnTo>
                  <a:pt x="2054414" y="2857499"/>
                </a:lnTo>
                <a:close/>
              </a:path>
              <a:path w="2971800" h="2959100">
                <a:moveTo>
                  <a:pt x="2020552" y="2870199"/>
                </a:moveTo>
                <a:lnTo>
                  <a:pt x="951019" y="2870199"/>
                </a:lnTo>
                <a:lnTo>
                  <a:pt x="934049" y="2857499"/>
                </a:lnTo>
                <a:lnTo>
                  <a:pt x="2037523" y="2857499"/>
                </a:lnTo>
                <a:lnTo>
                  <a:pt x="2020552" y="2870199"/>
                </a:lnTo>
                <a:close/>
              </a:path>
              <a:path w="2971800" h="2959100">
                <a:moveTo>
                  <a:pt x="1986368" y="2882899"/>
                </a:moveTo>
                <a:lnTo>
                  <a:pt x="985203" y="2882899"/>
                </a:lnTo>
                <a:lnTo>
                  <a:pt x="968070" y="2870199"/>
                </a:lnTo>
                <a:lnTo>
                  <a:pt x="2003501" y="2870199"/>
                </a:lnTo>
                <a:lnTo>
                  <a:pt x="1986368" y="2882899"/>
                </a:lnTo>
                <a:close/>
              </a:path>
              <a:path w="2971800" h="2959100">
                <a:moveTo>
                  <a:pt x="1951885" y="2895599"/>
                </a:moveTo>
                <a:lnTo>
                  <a:pt x="1019686" y="2895599"/>
                </a:lnTo>
                <a:lnTo>
                  <a:pt x="1002408" y="2882899"/>
                </a:lnTo>
                <a:lnTo>
                  <a:pt x="1969163" y="2882899"/>
                </a:lnTo>
                <a:lnTo>
                  <a:pt x="1951885" y="2895599"/>
                </a:lnTo>
                <a:close/>
              </a:path>
              <a:path w="2971800" h="2959100">
                <a:moveTo>
                  <a:pt x="1899635" y="2908299"/>
                </a:moveTo>
                <a:lnTo>
                  <a:pt x="1071937" y="2908299"/>
                </a:lnTo>
                <a:lnTo>
                  <a:pt x="1054454" y="2895599"/>
                </a:lnTo>
                <a:lnTo>
                  <a:pt x="1917117" y="2895599"/>
                </a:lnTo>
                <a:lnTo>
                  <a:pt x="1899635" y="2908299"/>
                </a:lnTo>
                <a:close/>
              </a:path>
              <a:path w="2971800" h="2959100">
                <a:moveTo>
                  <a:pt x="1864490" y="2920999"/>
                </a:moveTo>
                <a:lnTo>
                  <a:pt x="1107082" y="2920999"/>
                </a:lnTo>
                <a:lnTo>
                  <a:pt x="1089479" y="2908299"/>
                </a:lnTo>
                <a:lnTo>
                  <a:pt x="1882092" y="2908299"/>
                </a:lnTo>
                <a:lnTo>
                  <a:pt x="1864490" y="2920999"/>
                </a:lnTo>
                <a:close/>
              </a:path>
              <a:path w="2971800" h="2959100">
                <a:moveTo>
                  <a:pt x="1811346" y="2933699"/>
                </a:moveTo>
                <a:lnTo>
                  <a:pt x="1160225" y="2933699"/>
                </a:lnTo>
                <a:lnTo>
                  <a:pt x="1142460" y="2920999"/>
                </a:lnTo>
                <a:lnTo>
                  <a:pt x="1829111" y="2920999"/>
                </a:lnTo>
                <a:lnTo>
                  <a:pt x="1811346" y="2933699"/>
                </a:lnTo>
                <a:close/>
              </a:path>
              <a:path w="2971800" h="2959100">
                <a:moveTo>
                  <a:pt x="1757761" y="2946399"/>
                </a:moveTo>
                <a:lnTo>
                  <a:pt x="1213810" y="2946399"/>
                </a:lnTo>
                <a:lnTo>
                  <a:pt x="1195904" y="2933699"/>
                </a:lnTo>
                <a:lnTo>
                  <a:pt x="1775668" y="2933699"/>
                </a:lnTo>
                <a:lnTo>
                  <a:pt x="1757761" y="2946399"/>
                </a:lnTo>
                <a:close/>
              </a:path>
              <a:path w="2971800" h="2959100">
                <a:moveTo>
                  <a:pt x="1667677" y="2959099"/>
                </a:moveTo>
                <a:lnTo>
                  <a:pt x="1303894" y="2959099"/>
                </a:lnTo>
                <a:lnTo>
                  <a:pt x="1285814" y="2946399"/>
                </a:lnTo>
                <a:lnTo>
                  <a:pt x="1685758" y="2946399"/>
                </a:lnTo>
                <a:lnTo>
                  <a:pt x="1667677" y="2959099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grpSp>
        <p:nvGrpSpPr>
          <p:cNvPr id="4" name="object 4"/>
          <p:cNvGrpSpPr/>
          <p:nvPr/>
        </p:nvGrpSpPr>
        <p:grpSpPr>
          <a:xfrm>
            <a:off x="245355" y="169857"/>
            <a:ext cx="749300" cy="749300"/>
            <a:chOff x="368033" y="254785"/>
            <a:chExt cx="1123950" cy="1123950"/>
          </a:xfrm>
        </p:grpSpPr>
        <p:sp>
          <p:nvSpPr>
            <p:cNvPr id="5" name="object 5"/>
            <p:cNvSpPr/>
            <p:nvPr/>
          </p:nvSpPr>
          <p:spPr>
            <a:xfrm>
              <a:off x="788457" y="671903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6"/>
            <p:cNvSpPr/>
            <p:nvPr/>
          </p:nvSpPr>
          <p:spPr>
            <a:xfrm>
              <a:off x="368033" y="254785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308395" y="669222"/>
            <a:ext cx="5883605" cy="5040696"/>
          </a:xfrm>
          <a:prstGeom prst="rect">
            <a:avLst/>
          </a:prstGeom>
        </p:spPr>
        <p:txBody>
          <a:bodyPr vert="horz" wrap="square" lIns="0" tIns="110067" rIns="0" bIns="0" rtlCol="0">
            <a:spAutoFit/>
          </a:bodyPr>
          <a:lstStyle/>
          <a:p>
            <a:pPr marL="8467" marR="555864" algn="ctr">
              <a:spcBef>
                <a:spcPts val="867"/>
              </a:spcBef>
            </a:pPr>
            <a:endParaRPr lang="es-ES" sz="2400" b="1" spc="7" dirty="0">
              <a:latin typeface="Verdana"/>
              <a:cs typeface="Verdana"/>
            </a:endParaRPr>
          </a:p>
          <a:p>
            <a:pPr marL="8467" marR="555864" algn="ctr">
              <a:spcBef>
                <a:spcPts val="867"/>
              </a:spcBef>
            </a:pPr>
            <a:r>
              <a:rPr lang="es-ES" sz="2400" b="1" spc="7" dirty="0" err="1">
                <a:latin typeface="Verdana"/>
                <a:cs typeface="Verdana"/>
              </a:rPr>
              <a:t>Make</a:t>
            </a:r>
            <a:r>
              <a:rPr lang="es-ES" sz="2400" b="1" spc="7" dirty="0">
                <a:latin typeface="Verdana"/>
                <a:cs typeface="Verdana"/>
              </a:rPr>
              <a:t> </a:t>
            </a:r>
            <a:r>
              <a:rPr lang="es-ES" sz="2400" b="1" spc="7" dirty="0" err="1">
                <a:latin typeface="Verdana"/>
                <a:cs typeface="Verdana"/>
              </a:rPr>
              <a:t>decisions</a:t>
            </a:r>
            <a:r>
              <a:rPr lang="es-ES" sz="2400" b="1" spc="7" dirty="0">
                <a:latin typeface="Verdana"/>
                <a:cs typeface="Verdana"/>
              </a:rPr>
              <a:t> to </a:t>
            </a:r>
            <a:r>
              <a:rPr lang="es-ES" sz="2400" b="1" spc="7" dirty="0" err="1">
                <a:latin typeface="Verdana"/>
                <a:cs typeface="Verdana"/>
              </a:rPr>
              <a:t>support</a:t>
            </a:r>
            <a:r>
              <a:rPr lang="es-ES" sz="2400" b="1" spc="7" dirty="0">
                <a:latin typeface="Verdana"/>
                <a:cs typeface="Verdana"/>
              </a:rPr>
              <a:t> </a:t>
            </a:r>
            <a:r>
              <a:rPr lang="es-ES" sz="2400" b="1" spc="7" dirty="0" err="1">
                <a:latin typeface="Verdana"/>
                <a:cs typeface="Verdana"/>
              </a:rPr>
              <a:t>schools</a:t>
            </a:r>
            <a:r>
              <a:rPr lang="es-ES" sz="2400" b="1" spc="7" dirty="0">
                <a:latin typeface="Verdana"/>
                <a:cs typeface="Verdana"/>
              </a:rPr>
              <a:t> </a:t>
            </a:r>
            <a:r>
              <a:rPr lang="es-ES" sz="2400" b="1" spc="7" dirty="0" err="1">
                <a:latin typeface="Verdana"/>
                <a:cs typeface="Verdana"/>
              </a:rPr>
              <a:t>during</a:t>
            </a:r>
            <a:r>
              <a:rPr lang="es-ES" sz="2400" b="1" spc="7" dirty="0">
                <a:latin typeface="Verdana"/>
                <a:cs typeface="Verdana"/>
              </a:rPr>
              <a:t> </a:t>
            </a:r>
            <a:r>
              <a:rPr lang="es-ES" sz="2400" b="1" spc="7" dirty="0" err="1">
                <a:latin typeface="Verdana"/>
                <a:cs typeface="Verdana"/>
              </a:rPr>
              <a:t>the</a:t>
            </a:r>
            <a:r>
              <a:rPr lang="es-ES" sz="2400" b="1" spc="7" dirty="0">
                <a:latin typeface="Verdana"/>
                <a:cs typeface="Verdana"/>
              </a:rPr>
              <a:t> </a:t>
            </a:r>
            <a:r>
              <a:rPr lang="es-ES" sz="2400" b="1" spc="7" dirty="0" err="1">
                <a:latin typeface="Verdana"/>
                <a:cs typeface="Verdana"/>
              </a:rPr>
              <a:t>pandemic</a:t>
            </a:r>
            <a:endParaRPr lang="es-ES" sz="2400" b="1" dirty="0">
              <a:latin typeface="Verdana"/>
              <a:cs typeface="Verdana"/>
            </a:endParaRPr>
          </a:p>
          <a:p>
            <a:pPr marL="8467" marR="555864" algn="ctr">
              <a:lnSpc>
                <a:spcPts val="4740"/>
              </a:lnSpc>
              <a:spcBef>
                <a:spcPts val="867"/>
              </a:spcBef>
            </a:pPr>
            <a:r>
              <a:rPr sz="1967" b="1" spc="53" dirty="0">
                <a:latin typeface="Arial"/>
                <a:cs typeface="Arial"/>
              </a:rPr>
              <a:t>MP01</a:t>
            </a:r>
            <a:r>
              <a:rPr sz="1967" spc="-113" dirty="0">
                <a:latin typeface="Arial"/>
                <a:cs typeface="Arial"/>
              </a:rPr>
              <a:t> </a:t>
            </a:r>
            <a:r>
              <a:rPr lang="es-ES" sz="1967" spc="13" dirty="0" err="1">
                <a:latin typeface="Arial"/>
                <a:cs typeface="Arial"/>
              </a:rPr>
              <a:t>Strategy</a:t>
            </a:r>
            <a:r>
              <a:rPr lang="es-ES" sz="1967" spc="13" dirty="0">
                <a:latin typeface="Arial"/>
                <a:cs typeface="Arial"/>
              </a:rPr>
              <a:t>, </a:t>
            </a:r>
            <a:r>
              <a:rPr lang="es-ES" sz="1967" spc="13" dirty="0" err="1">
                <a:latin typeface="Arial"/>
                <a:cs typeface="Arial"/>
              </a:rPr>
              <a:t>planning</a:t>
            </a:r>
            <a:r>
              <a:rPr lang="es-ES" sz="1967" spc="13" dirty="0">
                <a:latin typeface="Arial"/>
                <a:cs typeface="Arial"/>
              </a:rPr>
              <a:t> and </a:t>
            </a:r>
            <a:r>
              <a:rPr lang="es-ES" sz="1967" spc="13" dirty="0" err="1">
                <a:latin typeface="Arial"/>
                <a:cs typeface="Arial"/>
              </a:rPr>
              <a:t>organisation</a:t>
            </a:r>
            <a:endParaRPr sz="1967" dirty="0">
              <a:latin typeface="Arial"/>
              <a:cs typeface="Arial"/>
            </a:endParaRPr>
          </a:p>
          <a:p>
            <a:pPr marL="443676" marR="86364">
              <a:lnSpc>
                <a:spcPts val="3820"/>
              </a:lnSpc>
              <a:spcBef>
                <a:spcPts val="147"/>
              </a:spcBef>
            </a:pPr>
            <a:r>
              <a:rPr sz="2567" b="1" spc="-213" dirty="0">
                <a:latin typeface="Verdana"/>
                <a:cs typeface="Verdana"/>
              </a:rPr>
              <a:t>MP02 </a:t>
            </a:r>
            <a:r>
              <a:rPr lang="es-ES" sz="2567" b="1" spc="-227" dirty="0" err="1">
                <a:latin typeface="Verdana"/>
                <a:cs typeface="Verdana"/>
              </a:rPr>
              <a:t>Identification</a:t>
            </a:r>
            <a:r>
              <a:rPr lang="es-ES" sz="2567" b="1" spc="-227" dirty="0">
                <a:latin typeface="Verdana"/>
                <a:cs typeface="Verdana"/>
              </a:rPr>
              <a:t> and </a:t>
            </a:r>
            <a:r>
              <a:rPr lang="es-ES" sz="2567" b="1" spc="-227" dirty="0" err="1">
                <a:latin typeface="Verdana"/>
                <a:cs typeface="Verdana"/>
              </a:rPr>
              <a:t>provision</a:t>
            </a:r>
            <a:r>
              <a:rPr lang="es-ES" sz="2567" b="1" spc="-227" dirty="0">
                <a:latin typeface="Verdana"/>
                <a:cs typeface="Verdana"/>
              </a:rPr>
              <a:t> of </a:t>
            </a:r>
            <a:r>
              <a:rPr lang="es-ES" sz="2567" b="1" spc="-227" dirty="0" err="1">
                <a:latin typeface="Verdana"/>
                <a:cs typeface="Verdana"/>
              </a:rPr>
              <a:t>services</a:t>
            </a:r>
            <a:endParaRPr lang="es-ES" sz="2567" dirty="0">
              <a:latin typeface="Verdana"/>
              <a:cs typeface="Verdana"/>
            </a:endParaRPr>
          </a:p>
          <a:p>
            <a:pPr marR="86364" indent="95250">
              <a:lnSpc>
                <a:spcPts val="3820"/>
              </a:lnSpc>
              <a:spcBef>
                <a:spcPts val="147"/>
              </a:spcBef>
            </a:pPr>
            <a:r>
              <a:rPr sz="1967" b="1" spc="53" dirty="0">
                <a:latin typeface="Arial"/>
                <a:cs typeface="Arial"/>
              </a:rPr>
              <a:t>MP03</a:t>
            </a:r>
            <a:r>
              <a:rPr sz="1967" spc="-113" dirty="0">
                <a:latin typeface="Arial"/>
                <a:cs typeface="Arial"/>
              </a:rPr>
              <a:t> </a:t>
            </a:r>
            <a:r>
              <a:rPr lang="es-ES" sz="1967" spc="37" dirty="0">
                <a:latin typeface="Arial"/>
                <a:cs typeface="Arial"/>
              </a:rPr>
              <a:t>Human </a:t>
            </a:r>
            <a:r>
              <a:rPr lang="es-ES" sz="1967" spc="37" dirty="0" err="1">
                <a:latin typeface="Arial"/>
                <a:cs typeface="Arial"/>
              </a:rPr>
              <a:t>resources</a:t>
            </a:r>
            <a:r>
              <a:rPr lang="es-ES" sz="1967" spc="37" dirty="0">
                <a:latin typeface="Arial"/>
                <a:cs typeface="Arial"/>
              </a:rPr>
              <a:t> </a:t>
            </a:r>
            <a:r>
              <a:rPr lang="es-ES" sz="1967" spc="37" dirty="0" err="1">
                <a:latin typeface="Arial"/>
                <a:cs typeface="Arial"/>
              </a:rPr>
              <a:t>management</a:t>
            </a:r>
            <a:endParaRPr lang="es-ES" sz="1967" spc="70" dirty="0">
              <a:latin typeface="Arial"/>
              <a:cs typeface="Arial"/>
            </a:endParaRPr>
          </a:p>
          <a:p>
            <a:pPr marR="86364" indent="95250">
              <a:lnSpc>
                <a:spcPts val="3820"/>
              </a:lnSpc>
              <a:spcBef>
                <a:spcPts val="147"/>
              </a:spcBef>
            </a:pPr>
            <a:r>
              <a:rPr sz="1967" b="1" spc="53" dirty="0">
                <a:latin typeface="Arial"/>
                <a:cs typeface="Arial"/>
              </a:rPr>
              <a:t>MP04</a:t>
            </a:r>
            <a:r>
              <a:rPr sz="1967" spc="53" dirty="0">
                <a:latin typeface="Arial"/>
                <a:cs typeface="Arial"/>
              </a:rPr>
              <a:t> </a:t>
            </a:r>
            <a:r>
              <a:rPr lang="es-ES" sz="1967" spc="37" dirty="0" err="1">
                <a:latin typeface="Arial"/>
                <a:cs typeface="Arial"/>
              </a:rPr>
              <a:t>Documentation</a:t>
            </a:r>
            <a:r>
              <a:rPr lang="es-ES" sz="1967" spc="37" dirty="0">
                <a:latin typeface="Arial"/>
                <a:cs typeface="Arial"/>
              </a:rPr>
              <a:t> </a:t>
            </a:r>
            <a:r>
              <a:rPr lang="es-ES" sz="1967" spc="37" dirty="0" err="1">
                <a:latin typeface="Arial"/>
                <a:cs typeface="Arial"/>
              </a:rPr>
              <a:t>management</a:t>
            </a:r>
            <a:endParaRPr lang="es-ES" sz="1967" dirty="0">
              <a:latin typeface="Arial"/>
              <a:cs typeface="Arial"/>
            </a:endParaRPr>
          </a:p>
          <a:p>
            <a:pPr marR="86364" indent="95250">
              <a:lnSpc>
                <a:spcPts val="3820"/>
              </a:lnSpc>
              <a:spcBef>
                <a:spcPts val="147"/>
              </a:spcBef>
            </a:pPr>
            <a:r>
              <a:rPr lang="es-ES" sz="1967" b="1" spc="87" dirty="0">
                <a:latin typeface="Arial"/>
                <a:cs typeface="Arial"/>
              </a:rPr>
              <a:t>MP05</a:t>
            </a:r>
            <a:r>
              <a:rPr lang="es-ES" sz="1967" spc="87" dirty="0">
                <a:latin typeface="Arial"/>
                <a:cs typeface="Arial"/>
              </a:rPr>
              <a:t> Material </a:t>
            </a:r>
            <a:r>
              <a:rPr lang="es-ES" sz="1967" spc="87" dirty="0" err="1">
                <a:latin typeface="Arial"/>
                <a:cs typeface="Arial"/>
              </a:rPr>
              <a:t>resources</a:t>
            </a:r>
            <a:r>
              <a:rPr lang="es-ES" sz="1967" spc="87" dirty="0">
                <a:latin typeface="Arial"/>
                <a:cs typeface="Arial"/>
              </a:rPr>
              <a:t> </a:t>
            </a:r>
            <a:r>
              <a:rPr lang="es-ES" sz="1967" spc="87" dirty="0" err="1">
                <a:latin typeface="Arial"/>
                <a:cs typeface="Arial"/>
              </a:rPr>
              <a:t>management</a:t>
            </a:r>
            <a:endParaRPr lang="es-ES" sz="1967" spc="87" dirty="0">
              <a:latin typeface="Arial"/>
              <a:cs typeface="Arial"/>
            </a:endParaRPr>
          </a:p>
          <a:p>
            <a:pPr marR="86364" indent="95250">
              <a:lnSpc>
                <a:spcPts val="3820"/>
              </a:lnSpc>
              <a:spcBef>
                <a:spcPts val="147"/>
              </a:spcBef>
            </a:pPr>
            <a:r>
              <a:rPr lang="es-ES" sz="1967" b="1" spc="87" dirty="0">
                <a:latin typeface="Arial"/>
                <a:cs typeface="Arial"/>
              </a:rPr>
              <a:t>MP06</a:t>
            </a:r>
            <a:r>
              <a:rPr lang="es-ES" sz="1967" spc="87" dirty="0">
                <a:latin typeface="Arial"/>
                <a:cs typeface="Arial"/>
              </a:rPr>
              <a:t> </a:t>
            </a:r>
            <a:r>
              <a:rPr lang="es-ES" sz="1967" spc="87" dirty="0" err="1">
                <a:latin typeface="Arial"/>
                <a:cs typeface="Arial"/>
              </a:rPr>
              <a:t>Mesurement</a:t>
            </a:r>
            <a:r>
              <a:rPr lang="es-ES" sz="1967" spc="87" dirty="0">
                <a:latin typeface="Arial"/>
                <a:cs typeface="Arial"/>
              </a:rPr>
              <a:t>, </a:t>
            </a:r>
            <a:r>
              <a:rPr lang="es-ES" sz="1967" spc="87" dirty="0" err="1">
                <a:latin typeface="Arial"/>
                <a:cs typeface="Arial"/>
              </a:rPr>
              <a:t>analysis</a:t>
            </a:r>
            <a:r>
              <a:rPr lang="es-ES" sz="1967" spc="87" dirty="0">
                <a:latin typeface="Arial"/>
                <a:cs typeface="Arial"/>
              </a:rPr>
              <a:t> and </a:t>
            </a:r>
            <a:r>
              <a:rPr lang="es-ES" sz="1967" spc="87" dirty="0" err="1">
                <a:latin typeface="Arial"/>
                <a:cs typeface="Arial"/>
              </a:rPr>
              <a:t>improvement</a:t>
            </a:r>
            <a:endParaRPr lang="es-ES" sz="1967" spc="87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78503" y="1165904"/>
            <a:ext cx="1986280" cy="3709247"/>
          </a:xfrm>
          <a:custGeom>
            <a:avLst/>
            <a:gdLst/>
            <a:ahLst/>
            <a:cxnLst/>
            <a:rect l="l" t="t" r="r" b="b"/>
            <a:pathLst>
              <a:path w="2979420" h="5563870">
                <a:moveTo>
                  <a:pt x="2979225" y="5563483"/>
                </a:moveTo>
                <a:lnTo>
                  <a:pt x="0" y="5563483"/>
                </a:lnTo>
                <a:lnTo>
                  <a:pt x="0" y="0"/>
                </a:lnTo>
                <a:lnTo>
                  <a:pt x="2979225" y="0"/>
                </a:lnTo>
                <a:lnTo>
                  <a:pt x="2979225" y="5563483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 txBox="1"/>
          <p:nvPr/>
        </p:nvSpPr>
        <p:spPr>
          <a:xfrm>
            <a:off x="312840" y="3344284"/>
            <a:ext cx="3687660" cy="2009610"/>
          </a:xfrm>
          <a:prstGeom prst="rect">
            <a:avLst/>
          </a:prstGeom>
        </p:spPr>
        <p:txBody>
          <a:bodyPr vert="horz" wrap="square" lIns="0" tIns="5927" rIns="0" bIns="0" rtlCol="0">
            <a:spAutoFit/>
          </a:bodyPr>
          <a:lstStyle/>
          <a:p>
            <a:pPr marL="8044" marR="3387" algn="ctr">
              <a:lnSpc>
                <a:spcPct val="117200"/>
              </a:lnSpc>
              <a:spcBef>
                <a:spcPts val="600"/>
              </a:spcBef>
            </a:pPr>
            <a:r>
              <a:rPr lang="es-ES" sz="2000" b="1" spc="-247" dirty="0" err="1">
                <a:solidFill>
                  <a:srgbClr val="FF1394"/>
                </a:solidFill>
                <a:latin typeface="Verdana"/>
                <a:cs typeface="Verdana"/>
              </a:rPr>
              <a:t>Mission-Vision-Values</a:t>
            </a:r>
            <a:r>
              <a:rPr sz="2000" b="1" spc="-270" dirty="0">
                <a:solidFill>
                  <a:srgbClr val="FF1394"/>
                </a:solidFill>
                <a:latin typeface="Verdana"/>
                <a:cs typeface="Verdana"/>
              </a:rPr>
              <a:t>  </a:t>
            </a:r>
            <a:endParaRPr lang="es-ES" sz="2000" b="1" spc="-270" dirty="0">
              <a:solidFill>
                <a:srgbClr val="FF1394"/>
              </a:solidFill>
              <a:latin typeface="Verdana"/>
              <a:cs typeface="Verdana"/>
            </a:endParaRPr>
          </a:p>
          <a:p>
            <a:pPr marL="8044" marR="3387" algn="ctr">
              <a:lnSpc>
                <a:spcPct val="117200"/>
              </a:lnSpc>
              <a:spcBef>
                <a:spcPts val="600"/>
              </a:spcBef>
            </a:pPr>
            <a:r>
              <a:rPr lang="es-ES" sz="2000" b="1" spc="-227" dirty="0" err="1">
                <a:solidFill>
                  <a:srgbClr val="FF1394"/>
                </a:solidFill>
                <a:latin typeface="Verdana"/>
                <a:cs typeface="Verdana"/>
              </a:rPr>
              <a:t>Process</a:t>
            </a:r>
            <a:r>
              <a:rPr lang="es-ES" sz="2000" b="1" spc="-227" dirty="0">
                <a:solidFill>
                  <a:srgbClr val="FF1394"/>
                </a:solidFill>
                <a:latin typeface="Verdana"/>
                <a:cs typeface="Verdana"/>
              </a:rPr>
              <a:t> </a:t>
            </a:r>
            <a:r>
              <a:rPr lang="es-ES" sz="2000" b="1" spc="-227" dirty="0" err="1">
                <a:solidFill>
                  <a:srgbClr val="FF1394"/>
                </a:solidFill>
                <a:latin typeface="Verdana"/>
                <a:cs typeface="Verdana"/>
              </a:rPr>
              <a:t>map</a:t>
            </a:r>
            <a:r>
              <a:rPr sz="2000" b="1" spc="-257" dirty="0">
                <a:solidFill>
                  <a:srgbClr val="FF1394"/>
                </a:solidFill>
                <a:latin typeface="Verdana"/>
                <a:cs typeface="Verdana"/>
              </a:rPr>
              <a:t>:  </a:t>
            </a:r>
            <a:endParaRPr lang="es-ES" sz="2000" b="1" spc="-257" dirty="0">
              <a:solidFill>
                <a:srgbClr val="FF1394"/>
              </a:solidFill>
              <a:latin typeface="Verdana"/>
              <a:cs typeface="Verdana"/>
            </a:endParaRPr>
          </a:p>
          <a:p>
            <a:pPr marL="8044" marR="3387" algn="ctr">
              <a:lnSpc>
                <a:spcPct val="117200"/>
              </a:lnSpc>
              <a:spcBef>
                <a:spcPts val="600"/>
              </a:spcBef>
            </a:pPr>
            <a:r>
              <a:rPr sz="2000" b="1" spc="-230" dirty="0" err="1">
                <a:solidFill>
                  <a:srgbClr val="FF1394"/>
                </a:solidFill>
                <a:latin typeface="Verdana"/>
                <a:cs typeface="Verdana"/>
              </a:rPr>
              <a:t>Macropro</a:t>
            </a:r>
            <a:r>
              <a:rPr lang="es-ES" sz="2000" b="1" spc="-230" dirty="0" err="1">
                <a:solidFill>
                  <a:srgbClr val="FF1394"/>
                </a:solidFill>
                <a:latin typeface="Verdana"/>
                <a:cs typeface="Verdana"/>
              </a:rPr>
              <a:t>cesses</a:t>
            </a:r>
            <a:endParaRPr sz="2000" dirty="0">
              <a:latin typeface="Verdana"/>
              <a:cs typeface="Verdana"/>
            </a:endParaRPr>
          </a:p>
          <a:p>
            <a:pPr marR="600740" algn="ctr">
              <a:spcBef>
                <a:spcPts val="600"/>
              </a:spcBef>
            </a:pPr>
            <a:r>
              <a:rPr lang="es-ES" sz="2000" b="1" spc="-250" dirty="0">
                <a:solidFill>
                  <a:srgbClr val="FF1394"/>
                </a:solidFill>
                <a:latin typeface="Verdana"/>
                <a:cs typeface="Verdana"/>
              </a:rPr>
              <a:t>           </a:t>
            </a:r>
            <a:r>
              <a:rPr sz="2000" b="1" spc="-250" dirty="0" err="1">
                <a:solidFill>
                  <a:srgbClr val="FF1394"/>
                </a:solidFill>
                <a:latin typeface="Verdana"/>
                <a:cs typeface="Verdana"/>
              </a:rPr>
              <a:t>Proc</a:t>
            </a:r>
            <a:r>
              <a:rPr lang="es-ES" sz="2000" b="1" spc="-250" dirty="0" err="1">
                <a:solidFill>
                  <a:srgbClr val="FF1394"/>
                </a:solidFill>
                <a:latin typeface="Verdana"/>
                <a:cs typeface="Verdana"/>
              </a:rPr>
              <a:t>esses</a:t>
            </a:r>
            <a:endParaRPr lang="es-ES" sz="2000" b="1" spc="-250" dirty="0">
              <a:solidFill>
                <a:srgbClr val="FF1394"/>
              </a:solidFill>
              <a:latin typeface="Verdana"/>
              <a:cs typeface="Verdana"/>
            </a:endParaRPr>
          </a:p>
          <a:p>
            <a:pPr marR="600740" algn="ctr">
              <a:spcBef>
                <a:spcPts val="600"/>
              </a:spcBef>
            </a:pPr>
            <a:r>
              <a:rPr lang="es-ES" sz="2000" b="1" spc="-250" dirty="0">
                <a:solidFill>
                  <a:srgbClr val="FF1394"/>
                </a:solidFill>
                <a:latin typeface="Verdana"/>
                <a:cs typeface="Verdana"/>
              </a:rPr>
              <a:t>         </a:t>
            </a:r>
            <a:r>
              <a:rPr lang="es-ES" sz="2000" b="1" spc="-250" dirty="0" err="1">
                <a:solidFill>
                  <a:srgbClr val="FF1394"/>
                </a:solidFill>
                <a:latin typeface="Verdana"/>
                <a:cs typeface="Verdana"/>
              </a:rPr>
              <a:t>Subprocesses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778503" y="159785"/>
            <a:ext cx="8012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spc="80" dirty="0">
                <a:solidFill>
                  <a:srgbClr val="FF3399"/>
                </a:solidFill>
                <a:cs typeface="Arial" panose="020B0604020202020204" pitchFamily="34" charset="0"/>
              </a:rPr>
              <a:t>HOW WE ORGANISE OUR WORK</a:t>
            </a:r>
            <a:endParaRPr lang="es-ES" sz="4400" b="1" dirty="0">
              <a:solidFill>
                <a:srgbClr val="FF3399"/>
              </a:solidFill>
              <a:cs typeface="Arial" panose="020B0604020202020204" pitchFamily="34" charset="0"/>
            </a:endParaRPr>
          </a:p>
        </p:txBody>
      </p:sp>
      <p:pic>
        <p:nvPicPr>
          <p:cNvPr id="14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78" y="5325360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51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639" y="447935"/>
            <a:ext cx="320463" cy="292947"/>
          </a:xfrm>
          <a:custGeom>
            <a:avLst/>
            <a:gdLst/>
            <a:ahLst/>
            <a:cxnLst/>
            <a:rect l="l" t="t" r="r" b="b"/>
            <a:pathLst>
              <a:path w="480694" h="439419">
                <a:moveTo>
                  <a:pt x="159127" y="0"/>
                </a:moveTo>
                <a:lnTo>
                  <a:pt x="100370" y="57509"/>
                </a:lnTo>
                <a:lnTo>
                  <a:pt x="100212" y="156644"/>
                </a:lnTo>
              </a:path>
              <a:path w="480694" h="439419">
                <a:moveTo>
                  <a:pt x="0" y="156644"/>
                </a:moveTo>
                <a:lnTo>
                  <a:pt x="20020" y="57509"/>
                </a:lnTo>
                <a:lnTo>
                  <a:pt x="123918" y="0"/>
                </a:lnTo>
                <a:lnTo>
                  <a:pt x="356205" y="0"/>
                </a:lnTo>
              </a:path>
              <a:path w="480694" h="439419">
                <a:moveTo>
                  <a:pt x="185461" y="156644"/>
                </a:moveTo>
                <a:lnTo>
                  <a:pt x="240061" y="439046"/>
                </a:lnTo>
                <a:lnTo>
                  <a:pt x="0" y="156644"/>
                </a:lnTo>
              </a:path>
              <a:path w="480694" h="439419">
                <a:moveTo>
                  <a:pt x="100212" y="156644"/>
                </a:moveTo>
                <a:lnTo>
                  <a:pt x="240061" y="439046"/>
                </a:lnTo>
              </a:path>
              <a:path w="480694" h="439419">
                <a:moveTo>
                  <a:pt x="320996" y="0"/>
                </a:moveTo>
                <a:lnTo>
                  <a:pt x="379753" y="57509"/>
                </a:lnTo>
                <a:lnTo>
                  <a:pt x="380404" y="156644"/>
                </a:lnTo>
              </a:path>
              <a:path w="480694" h="439419">
                <a:moveTo>
                  <a:pt x="480145" y="156644"/>
                </a:moveTo>
                <a:lnTo>
                  <a:pt x="460103" y="57509"/>
                </a:lnTo>
                <a:lnTo>
                  <a:pt x="356205" y="0"/>
                </a:lnTo>
              </a:path>
              <a:path w="480694" h="439419">
                <a:moveTo>
                  <a:pt x="294662" y="156644"/>
                </a:moveTo>
                <a:lnTo>
                  <a:pt x="240061" y="439046"/>
                </a:lnTo>
                <a:lnTo>
                  <a:pt x="480145" y="156644"/>
                </a:lnTo>
              </a:path>
              <a:path w="480694" h="439419">
                <a:moveTo>
                  <a:pt x="380404" y="156644"/>
                </a:moveTo>
                <a:lnTo>
                  <a:pt x="240061" y="439046"/>
                </a:lnTo>
              </a:path>
              <a:path w="480694" h="439419">
                <a:moveTo>
                  <a:pt x="460103" y="57509"/>
                </a:moveTo>
                <a:lnTo>
                  <a:pt x="20020" y="57509"/>
                </a:lnTo>
              </a:path>
              <a:path w="480694" h="439419">
                <a:moveTo>
                  <a:pt x="480145" y="156644"/>
                </a:moveTo>
                <a:lnTo>
                  <a:pt x="0" y="156644"/>
                </a:lnTo>
              </a:path>
              <a:path w="480694" h="439419">
                <a:moveTo>
                  <a:pt x="274507" y="0"/>
                </a:moveTo>
                <a:lnTo>
                  <a:pt x="294662" y="156644"/>
                </a:lnTo>
              </a:path>
              <a:path w="480694" h="439419">
                <a:moveTo>
                  <a:pt x="185461" y="156644"/>
                </a:moveTo>
                <a:lnTo>
                  <a:pt x="205616" y="0"/>
                </a:lnTo>
              </a:path>
            </a:pathLst>
          </a:custGeom>
          <a:ln w="12646">
            <a:solidFill>
              <a:srgbClr val="231F1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grpSp>
        <p:nvGrpSpPr>
          <p:cNvPr id="17" name="Grupo 16"/>
          <p:cNvGrpSpPr/>
          <p:nvPr/>
        </p:nvGrpSpPr>
        <p:grpSpPr>
          <a:xfrm>
            <a:off x="408324" y="5027083"/>
            <a:ext cx="2788496" cy="1830917"/>
            <a:chOff x="542265" y="7540992"/>
            <a:chExt cx="4182744" cy="2746375"/>
          </a:xfrm>
          <a:solidFill>
            <a:schemeClr val="accent1"/>
          </a:solidFill>
        </p:grpSpPr>
        <p:sp>
          <p:nvSpPr>
            <p:cNvPr id="4" name="object 4"/>
            <p:cNvSpPr/>
            <p:nvPr/>
          </p:nvSpPr>
          <p:spPr>
            <a:xfrm>
              <a:off x="2631414" y="7540992"/>
              <a:ext cx="2093595" cy="2746375"/>
            </a:xfrm>
            <a:custGeom>
              <a:avLst/>
              <a:gdLst/>
              <a:ahLst/>
              <a:cxnLst/>
              <a:rect l="l" t="t" r="r" b="b"/>
              <a:pathLst>
                <a:path w="2093595" h="2746375">
                  <a:moveTo>
                    <a:pt x="2093531" y="2093544"/>
                  </a:moveTo>
                  <a:lnTo>
                    <a:pt x="2092985" y="2045487"/>
                  </a:lnTo>
                  <a:lnTo>
                    <a:pt x="2091372" y="1997710"/>
                  </a:lnTo>
                  <a:lnTo>
                    <a:pt x="2088692" y="1950199"/>
                  </a:lnTo>
                  <a:lnTo>
                    <a:pt x="2084971" y="1902980"/>
                  </a:lnTo>
                  <a:lnTo>
                    <a:pt x="2080209" y="1856066"/>
                  </a:lnTo>
                  <a:lnTo>
                    <a:pt x="2074405" y="1809457"/>
                  </a:lnTo>
                  <a:lnTo>
                    <a:pt x="2067598" y="1763179"/>
                  </a:lnTo>
                  <a:lnTo>
                    <a:pt x="2059787" y="1717230"/>
                  </a:lnTo>
                  <a:lnTo>
                    <a:pt x="2050986" y="1671624"/>
                  </a:lnTo>
                  <a:lnTo>
                    <a:pt x="2041207" y="1626374"/>
                  </a:lnTo>
                  <a:lnTo>
                    <a:pt x="2030450" y="1581492"/>
                  </a:lnTo>
                  <a:lnTo>
                    <a:pt x="2018728" y="1536992"/>
                  </a:lnTo>
                  <a:lnTo>
                    <a:pt x="2006079" y="1492897"/>
                  </a:lnTo>
                  <a:lnTo>
                    <a:pt x="1992477" y="1449184"/>
                  </a:lnTo>
                  <a:lnTo>
                    <a:pt x="1977961" y="1405902"/>
                  </a:lnTo>
                  <a:lnTo>
                    <a:pt x="1962531" y="1363040"/>
                  </a:lnTo>
                  <a:lnTo>
                    <a:pt x="1946211" y="1320622"/>
                  </a:lnTo>
                  <a:lnTo>
                    <a:pt x="1928990" y="1278648"/>
                  </a:lnTo>
                  <a:lnTo>
                    <a:pt x="1910892" y="1237132"/>
                  </a:lnTo>
                  <a:lnTo>
                    <a:pt x="1891931" y="1196098"/>
                  </a:lnTo>
                  <a:lnTo>
                    <a:pt x="1872119" y="1155534"/>
                  </a:lnTo>
                  <a:lnTo>
                    <a:pt x="1851469" y="1115479"/>
                  </a:lnTo>
                  <a:lnTo>
                    <a:pt x="1829981" y="1075931"/>
                  </a:lnTo>
                  <a:lnTo>
                    <a:pt x="1807679" y="1036891"/>
                  </a:lnTo>
                  <a:lnTo>
                    <a:pt x="1784565" y="998397"/>
                  </a:lnTo>
                  <a:lnTo>
                    <a:pt x="1760651" y="960437"/>
                  </a:lnTo>
                  <a:lnTo>
                    <a:pt x="1735963" y="923023"/>
                  </a:lnTo>
                  <a:lnTo>
                    <a:pt x="1710499" y="886180"/>
                  </a:lnTo>
                  <a:lnTo>
                    <a:pt x="1684261" y="849922"/>
                  </a:lnTo>
                  <a:lnTo>
                    <a:pt x="1657286" y="814247"/>
                  </a:lnTo>
                  <a:lnTo>
                    <a:pt x="1629575" y="779170"/>
                  </a:lnTo>
                  <a:lnTo>
                    <a:pt x="1601127" y="744702"/>
                  </a:lnTo>
                  <a:lnTo>
                    <a:pt x="1571967" y="710857"/>
                  </a:lnTo>
                  <a:lnTo>
                    <a:pt x="1542110" y="677659"/>
                  </a:lnTo>
                  <a:lnTo>
                    <a:pt x="1511554" y="645096"/>
                  </a:lnTo>
                  <a:lnTo>
                    <a:pt x="1480324" y="613194"/>
                  </a:lnTo>
                  <a:lnTo>
                    <a:pt x="1448409" y="581952"/>
                  </a:lnTo>
                  <a:lnTo>
                    <a:pt x="1415859" y="551395"/>
                  </a:lnTo>
                  <a:lnTo>
                    <a:pt x="1382649" y="521538"/>
                  </a:lnTo>
                  <a:lnTo>
                    <a:pt x="1348803" y="492379"/>
                  </a:lnTo>
                  <a:lnTo>
                    <a:pt x="1314335" y="463931"/>
                  </a:lnTo>
                  <a:lnTo>
                    <a:pt x="1279258" y="436219"/>
                  </a:lnTo>
                  <a:lnTo>
                    <a:pt x="1243584" y="409244"/>
                  </a:lnTo>
                  <a:lnTo>
                    <a:pt x="1207325" y="383006"/>
                  </a:lnTo>
                  <a:lnTo>
                    <a:pt x="1170482" y="357543"/>
                  </a:lnTo>
                  <a:lnTo>
                    <a:pt x="1133081" y="332854"/>
                  </a:lnTo>
                  <a:lnTo>
                    <a:pt x="1095121" y="308940"/>
                  </a:lnTo>
                  <a:lnTo>
                    <a:pt x="1056614" y="285826"/>
                  </a:lnTo>
                  <a:lnTo>
                    <a:pt x="1017587" y="263525"/>
                  </a:lnTo>
                  <a:lnTo>
                    <a:pt x="978027" y="242036"/>
                  </a:lnTo>
                  <a:lnTo>
                    <a:pt x="937971" y="221386"/>
                  </a:lnTo>
                  <a:lnTo>
                    <a:pt x="897420" y="201574"/>
                  </a:lnTo>
                  <a:lnTo>
                    <a:pt x="856386" y="182613"/>
                  </a:lnTo>
                  <a:lnTo>
                    <a:pt x="814870" y="164515"/>
                  </a:lnTo>
                  <a:lnTo>
                    <a:pt x="772896" y="147307"/>
                  </a:lnTo>
                  <a:lnTo>
                    <a:pt x="730478" y="130975"/>
                  </a:lnTo>
                  <a:lnTo>
                    <a:pt x="687616" y="115544"/>
                  </a:lnTo>
                  <a:lnTo>
                    <a:pt x="644334" y="101028"/>
                  </a:lnTo>
                  <a:lnTo>
                    <a:pt x="600633" y="87439"/>
                  </a:lnTo>
                  <a:lnTo>
                    <a:pt x="556526" y="74777"/>
                  </a:lnTo>
                  <a:lnTo>
                    <a:pt x="512025" y="63068"/>
                  </a:lnTo>
                  <a:lnTo>
                    <a:pt x="467156" y="52311"/>
                  </a:lnTo>
                  <a:lnTo>
                    <a:pt x="421906" y="42532"/>
                  </a:lnTo>
                  <a:lnTo>
                    <a:pt x="376301" y="33731"/>
                  </a:lnTo>
                  <a:lnTo>
                    <a:pt x="330352" y="25920"/>
                  </a:lnTo>
                  <a:lnTo>
                    <a:pt x="284073" y="19113"/>
                  </a:lnTo>
                  <a:lnTo>
                    <a:pt x="237464" y="13322"/>
                  </a:lnTo>
                  <a:lnTo>
                    <a:pt x="190550" y="8547"/>
                  </a:lnTo>
                  <a:lnTo>
                    <a:pt x="143332" y="4826"/>
                  </a:lnTo>
                  <a:lnTo>
                    <a:pt x="95834" y="2146"/>
                  </a:lnTo>
                  <a:lnTo>
                    <a:pt x="48044" y="533"/>
                  </a:lnTo>
                  <a:lnTo>
                    <a:pt x="0" y="0"/>
                  </a:lnTo>
                  <a:lnTo>
                    <a:pt x="0" y="2746006"/>
                  </a:lnTo>
                  <a:lnTo>
                    <a:pt x="1989759" y="2746006"/>
                  </a:lnTo>
                  <a:lnTo>
                    <a:pt x="1992490" y="2737878"/>
                  </a:lnTo>
                  <a:lnTo>
                    <a:pt x="2006079" y="2694178"/>
                  </a:lnTo>
                  <a:lnTo>
                    <a:pt x="2018741" y="2650071"/>
                  </a:lnTo>
                  <a:lnTo>
                    <a:pt x="2030450" y="2605582"/>
                  </a:lnTo>
                  <a:lnTo>
                    <a:pt x="2041207" y="2560701"/>
                  </a:lnTo>
                  <a:lnTo>
                    <a:pt x="2050999" y="2515451"/>
                  </a:lnTo>
                  <a:lnTo>
                    <a:pt x="2059800" y="2469845"/>
                  </a:lnTo>
                  <a:lnTo>
                    <a:pt x="2067610" y="2423896"/>
                  </a:lnTo>
                  <a:lnTo>
                    <a:pt x="2074418" y="2377617"/>
                  </a:lnTo>
                  <a:lnTo>
                    <a:pt x="2080209" y="2331008"/>
                  </a:lnTo>
                  <a:lnTo>
                    <a:pt x="2084971" y="2284095"/>
                  </a:lnTo>
                  <a:lnTo>
                    <a:pt x="2088705" y="2236876"/>
                  </a:lnTo>
                  <a:lnTo>
                    <a:pt x="2091372" y="2189365"/>
                  </a:lnTo>
                  <a:lnTo>
                    <a:pt x="2092985" y="2141588"/>
                  </a:lnTo>
                  <a:lnTo>
                    <a:pt x="2093531" y="2093544"/>
                  </a:lnTo>
                  <a:close/>
                </a:path>
              </a:pathLst>
            </a:custGeom>
            <a:pattFill prst="pct8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1200">
                <a:noFill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542265" y="7540992"/>
              <a:ext cx="2080926" cy="2746375"/>
            </a:xfrm>
            <a:custGeom>
              <a:avLst/>
              <a:gdLst/>
              <a:ahLst/>
              <a:cxnLst/>
              <a:rect l="l" t="t" r="r" b="b"/>
              <a:pathLst>
                <a:path w="2089150" h="2746375">
                  <a:moveTo>
                    <a:pt x="2089019" y="2745955"/>
                  </a:moveTo>
                  <a:lnTo>
                    <a:pt x="103684" y="2745955"/>
                  </a:lnTo>
                  <a:lnTo>
                    <a:pt x="89631" y="2701400"/>
                  </a:lnTo>
                  <a:lnTo>
                    <a:pt x="76660" y="2656797"/>
                  </a:lnTo>
                  <a:lnTo>
                    <a:pt x="64658" y="2611790"/>
                  </a:lnTo>
                  <a:lnTo>
                    <a:pt x="53636" y="2566391"/>
                  </a:lnTo>
                  <a:lnTo>
                    <a:pt x="43607" y="2520612"/>
                  </a:lnTo>
                  <a:lnTo>
                    <a:pt x="34583" y="2474465"/>
                  </a:lnTo>
                  <a:lnTo>
                    <a:pt x="26575" y="2427963"/>
                  </a:lnTo>
                  <a:lnTo>
                    <a:pt x="19597" y="2381116"/>
                  </a:lnTo>
                  <a:lnTo>
                    <a:pt x="13659" y="2333938"/>
                  </a:lnTo>
                  <a:lnTo>
                    <a:pt x="8773" y="2286440"/>
                  </a:lnTo>
                  <a:lnTo>
                    <a:pt x="4953" y="2238634"/>
                  </a:lnTo>
                  <a:lnTo>
                    <a:pt x="2209" y="2190533"/>
                  </a:lnTo>
                  <a:lnTo>
                    <a:pt x="554" y="2142147"/>
                  </a:lnTo>
                  <a:lnTo>
                    <a:pt x="0" y="2093490"/>
                  </a:lnTo>
                  <a:lnTo>
                    <a:pt x="554" y="2044830"/>
                  </a:lnTo>
                  <a:lnTo>
                    <a:pt x="2209" y="1996443"/>
                  </a:lnTo>
                  <a:lnTo>
                    <a:pt x="4953" y="1948340"/>
                  </a:lnTo>
                  <a:lnTo>
                    <a:pt x="8773" y="1900532"/>
                  </a:lnTo>
                  <a:lnTo>
                    <a:pt x="13659" y="1853033"/>
                  </a:lnTo>
                  <a:lnTo>
                    <a:pt x="19597" y="1805853"/>
                  </a:lnTo>
                  <a:lnTo>
                    <a:pt x="26575" y="1759006"/>
                  </a:lnTo>
                  <a:lnTo>
                    <a:pt x="34583" y="1712502"/>
                  </a:lnTo>
                  <a:lnTo>
                    <a:pt x="43607" y="1666354"/>
                  </a:lnTo>
                  <a:lnTo>
                    <a:pt x="53636" y="1620574"/>
                  </a:lnTo>
                  <a:lnTo>
                    <a:pt x="64658" y="1575174"/>
                  </a:lnTo>
                  <a:lnTo>
                    <a:pt x="76660" y="1530165"/>
                  </a:lnTo>
                  <a:lnTo>
                    <a:pt x="89631" y="1485561"/>
                  </a:lnTo>
                  <a:lnTo>
                    <a:pt x="103559" y="1441372"/>
                  </a:lnTo>
                  <a:lnTo>
                    <a:pt x="118432" y="1397612"/>
                  </a:lnTo>
                  <a:lnTo>
                    <a:pt x="134238" y="1354291"/>
                  </a:lnTo>
                  <a:lnTo>
                    <a:pt x="150964" y="1311422"/>
                  </a:lnTo>
                  <a:lnTo>
                    <a:pt x="168599" y="1269017"/>
                  </a:lnTo>
                  <a:lnTo>
                    <a:pt x="187131" y="1227088"/>
                  </a:lnTo>
                  <a:lnTo>
                    <a:pt x="206548" y="1185646"/>
                  </a:lnTo>
                  <a:lnTo>
                    <a:pt x="226837" y="1144704"/>
                  </a:lnTo>
                  <a:lnTo>
                    <a:pt x="247988" y="1104275"/>
                  </a:lnTo>
                  <a:lnTo>
                    <a:pt x="269987" y="1064369"/>
                  </a:lnTo>
                  <a:lnTo>
                    <a:pt x="292823" y="1024999"/>
                  </a:lnTo>
                  <a:lnTo>
                    <a:pt x="316484" y="986176"/>
                  </a:lnTo>
                  <a:lnTo>
                    <a:pt x="340957" y="947914"/>
                  </a:lnTo>
                  <a:lnTo>
                    <a:pt x="366232" y="910223"/>
                  </a:lnTo>
                  <a:lnTo>
                    <a:pt x="392295" y="873116"/>
                  </a:lnTo>
                  <a:lnTo>
                    <a:pt x="419135" y="836605"/>
                  </a:lnTo>
                  <a:lnTo>
                    <a:pt x="446740" y="800701"/>
                  </a:lnTo>
                  <a:lnTo>
                    <a:pt x="475097" y="765418"/>
                  </a:lnTo>
                  <a:lnTo>
                    <a:pt x="504196" y="730766"/>
                  </a:lnTo>
                  <a:lnTo>
                    <a:pt x="534023" y="696758"/>
                  </a:lnTo>
                  <a:lnTo>
                    <a:pt x="564568" y="663406"/>
                  </a:lnTo>
                  <a:lnTo>
                    <a:pt x="595817" y="630721"/>
                  </a:lnTo>
                  <a:lnTo>
                    <a:pt x="627759" y="598717"/>
                  </a:lnTo>
                  <a:lnTo>
                    <a:pt x="660381" y="567404"/>
                  </a:lnTo>
                  <a:lnTo>
                    <a:pt x="693673" y="536794"/>
                  </a:lnTo>
                  <a:lnTo>
                    <a:pt x="727622" y="506901"/>
                  </a:lnTo>
                  <a:lnTo>
                    <a:pt x="762215" y="477735"/>
                  </a:lnTo>
                  <a:lnTo>
                    <a:pt x="797441" y="449309"/>
                  </a:lnTo>
                  <a:lnTo>
                    <a:pt x="833289" y="421635"/>
                  </a:lnTo>
                  <a:lnTo>
                    <a:pt x="869745" y="394724"/>
                  </a:lnTo>
                  <a:lnTo>
                    <a:pt x="906798" y="368589"/>
                  </a:lnTo>
                  <a:lnTo>
                    <a:pt x="944435" y="343242"/>
                  </a:lnTo>
                  <a:lnTo>
                    <a:pt x="982646" y="318695"/>
                  </a:lnTo>
                  <a:lnTo>
                    <a:pt x="1021418" y="294959"/>
                  </a:lnTo>
                  <a:lnTo>
                    <a:pt x="1060738" y="272047"/>
                  </a:lnTo>
                  <a:lnTo>
                    <a:pt x="1100596" y="249971"/>
                  </a:lnTo>
                  <a:lnTo>
                    <a:pt x="1140978" y="228742"/>
                  </a:lnTo>
                  <a:lnTo>
                    <a:pt x="1181874" y="208373"/>
                  </a:lnTo>
                  <a:lnTo>
                    <a:pt x="1223270" y="188876"/>
                  </a:lnTo>
                  <a:lnTo>
                    <a:pt x="1265155" y="170262"/>
                  </a:lnTo>
                  <a:lnTo>
                    <a:pt x="1307517" y="152544"/>
                  </a:lnTo>
                  <a:lnTo>
                    <a:pt x="1350344" y="135734"/>
                  </a:lnTo>
                  <a:lnTo>
                    <a:pt x="1393624" y="119843"/>
                  </a:lnTo>
                  <a:lnTo>
                    <a:pt x="1437345" y="104884"/>
                  </a:lnTo>
                  <a:lnTo>
                    <a:pt x="1481495" y="90869"/>
                  </a:lnTo>
                  <a:lnTo>
                    <a:pt x="1526062" y="77809"/>
                  </a:lnTo>
                  <a:lnTo>
                    <a:pt x="1571033" y="65717"/>
                  </a:lnTo>
                  <a:lnTo>
                    <a:pt x="1616398" y="54605"/>
                  </a:lnTo>
                  <a:lnTo>
                    <a:pt x="1662144" y="44484"/>
                  </a:lnTo>
                  <a:lnTo>
                    <a:pt x="1708259" y="35367"/>
                  </a:lnTo>
                  <a:lnTo>
                    <a:pt x="1754730" y="27265"/>
                  </a:lnTo>
                  <a:lnTo>
                    <a:pt x="1801547" y="20191"/>
                  </a:lnTo>
                  <a:lnTo>
                    <a:pt x="1848696" y="14157"/>
                  </a:lnTo>
                  <a:lnTo>
                    <a:pt x="1896167" y="9174"/>
                  </a:lnTo>
                  <a:lnTo>
                    <a:pt x="1943946" y="5255"/>
                  </a:lnTo>
                  <a:lnTo>
                    <a:pt x="1992023" y="2412"/>
                  </a:lnTo>
                  <a:lnTo>
                    <a:pt x="2040385" y="656"/>
                  </a:lnTo>
                  <a:lnTo>
                    <a:pt x="2089019" y="0"/>
                  </a:lnTo>
                  <a:lnTo>
                    <a:pt x="2089019" y="2745955"/>
                  </a:lnTo>
                  <a:close/>
                </a:path>
              </a:pathLst>
            </a:custGeom>
            <a:pattFill prst="pct80">
              <a:fgClr>
                <a:schemeClr val="accent1"/>
              </a:fgClr>
              <a:bgClr>
                <a:schemeClr val="bg1"/>
              </a:bgClr>
            </a:patt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r>
                <a:rPr lang="es-ES" sz="1200" dirty="0">
                  <a:noFill/>
                </a:rPr>
                <a:t>con</a:t>
              </a:r>
              <a:endParaRPr sz="1200" dirty="0">
                <a:noFill/>
              </a:endParaRPr>
            </a:p>
          </p:txBody>
        </p:sp>
      </p:grpSp>
      <p:sp>
        <p:nvSpPr>
          <p:cNvPr id="7" name="object 7"/>
          <p:cNvSpPr/>
          <p:nvPr/>
        </p:nvSpPr>
        <p:spPr>
          <a:xfrm>
            <a:off x="6743465" y="4023604"/>
            <a:ext cx="2843953" cy="2838450"/>
          </a:xfrm>
          <a:custGeom>
            <a:avLst/>
            <a:gdLst/>
            <a:ahLst/>
            <a:cxnLst/>
            <a:rect l="l" t="t" r="r" b="b"/>
            <a:pathLst>
              <a:path w="4265930" h="4257675">
                <a:moveTo>
                  <a:pt x="0" y="0"/>
                </a:moveTo>
                <a:lnTo>
                  <a:pt x="4265776" y="0"/>
                </a:lnTo>
                <a:lnTo>
                  <a:pt x="4265776" y="4257324"/>
                </a:lnTo>
                <a:lnTo>
                  <a:pt x="0" y="4257324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    </a:t>
            </a:r>
            <a:r>
              <a:rPr lang="es-ES" sz="2400" b="1" dirty="0" err="1">
                <a:solidFill>
                  <a:schemeClr val="bg1"/>
                </a:solidFill>
              </a:rPr>
              <a:t>Needs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  </a:t>
            </a:r>
            <a:r>
              <a:rPr lang="es-ES" sz="2400" b="1" dirty="0" err="1">
                <a:solidFill>
                  <a:schemeClr val="bg1"/>
                </a:solidFill>
              </a:rPr>
              <a:t>management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43486" y="4015702"/>
            <a:ext cx="2838450" cy="2838450"/>
          </a:xfrm>
          <a:custGeom>
            <a:avLst/>
            <a:gdLst/>
            <a:ahLst/>
            <a:cxnLst/>
            <a:rect l="l" t="t" r="r" b="b"/>
            <a:pathLst>
              <a:path w="4257675" h="4257675">
                <a:moveTo>
                  <a:pt x="4257620" y="4257674"/>
                </a:moveTo>
                <a:lnTo>
                  <a:pt x="0" y="0"/>
                </a:lnTo>
                <a:lnTo>
                  <a:pt x="425762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9877667" y="2579997"/>
            <a:ext cx="2184400" cy="4274155"/>
          </a:xfrm>
          <a:custGeom>
            <a:avLst/>
            <a:gdLst/>
            <a:ahLst/>
            <a:cxnLst/>
            <a:rect l="l" t="t" r="r" b="b"/>
            <a:pathLst>
              <a:path w="2979419" h="5563870">
                <a:moveTo>
                  <a:pt x="2979225" y="5563483"/>
                </a:moveTo>
                <a:lnTo>
                  <a:pt x="0" y="5563483"/>
                </a:lnTo>
                <a:lnTo>
                  <a:pt x="0" y="0"/>
                </a:lnTo>
                <a:lnTo>
                  <a:pt x="2979225" y="0"/>
                </a:lnTo>
                <a:lnTo>
                  <a:pt x="2979225" y="5563483"/>
                </a:lnTo>
                <a:close/>
              </a:path>
            </a:pathLst>
          </a:custGeom>
          <a:solidFill>
            <a:schemeClr val="accent1"/>
          </a:solidFill>
          <a:ln w="22225">
            <a:solidFill>
              <a:schemeClr val="tx1"/>
            </a:solidFill>
          </a:ln>
          <a:effectLst/>
        </p:spPr>
        <p:txBody>
          <a:bodyPr wrap="square" lIns="0" tIns="0" rIns="0" bIns="0" rtlCol="0"/>
          <a:lstStyle/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pPr algn="ctr"/>
            <a:r>
              <a:rPr lang="es-ES" sz="2400" b="1" dirty="0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s-ES" sz="2400" b="1" dirty="0" err="1">
                <a:solidFill>
                  <a:schemeClr val="bg1"/>
                </a:solidFill>
              </a:rPr>
              <a:t>Decisions</a:t>
            </a:r>
            <a:endParaRPr lang="es-ES" sz="2400" b="1" dirty="0">
              <a:solidFill>
                <a:schemeClr val="bg1"/>
              </a:solidFill>
            </a:endParaRPr>
          </a:p>
          <a:p>
            <a:pPr algn="ctr"/>
            <a:r>
              <a:rPr lang="es-ES" sz="2400" b="1" dirty="0" err="1">
                <a:solidFill>
                  <a:schemeClr val="bg1"/>
                </a:solidFill>
              </a:rPr>
              <a:t>Actions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86538" y="4251366"/>
            <a:ext cx="1294064" cy="2606868"/>
          </a:xfrm>
          <a:custGeom>
            <a:avLst/>
            <a:gdLst/>
            <a:ahLst/>
            <a:cxnLst/>
            <a:rect l="l" t="t" r="r" b="b"/>
            <a:pathLst>
              <a:path w="4265930" h="4257675">
                <a:moveTo>
                  <a:pt x="0" y="0"/>
                </a:moveTo>
                <a:lnTo>
                  <a:pt x="4265776" y="0"/>
                </a:lnTo>
                <a:lnTo>
                  <a:pt x="4265776" y="4257324"/>
                </a:lnTo>
                <a:lnTo>
                  <a:pt x="0" y="42573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2222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45356" y="169858"/>
            <a:ext cx="749299" cy="749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745625" y="4357323"/>
            <a:ext cx="2326743" cy="50407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5199"/>
              </a:lnSpc>
              <a:spcBef>
                <a:spcPts val="67"/>
              </a:spcBef>
            </a:pPr>
            <a:r>
              <a:rPr lang="es-ES" sz="2800" b="1" spc="-200" dirty="0" err="1">
                <a:cs typeface="Verdana"/>
              </a:rPr>
              <a:t>Context</a:t>
            </a:r>
            <a:r>
              <a:rPr lang="es-ES" sz="2800" b="1" spc="-200" dirty="0">
                <a:cs typeface="Verdana"/>
              </a:rPr>
              <a:t> </a:t>
            </a:r>
            <a:r>
              <a:rPr lang="es-ES" sz="2800" b="1" spc="-200" dirty="0" err="1">
                <a:cs typeface="Verdana"/>
              </a:rPr>
              <a:t>situation</a:t>
            </a:r>
            <a:endParaRPr sz="2800" dirty="0"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7192" y="1321865"/>
            <a:ext cx="8533532" cy="125248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es-ES" sz="4000" b="1" spc="-330" dirty="0" err="1">
                <a:cs typeface="Verdana"/>
              </a:rPr>
              <a:t>How</a:t>
            </a:r>
            <a:r>
              <a:rPr lang="es-ES" sz="4000" b="1" spc="-330" dirty="0">
                <a:cs typeface="Verdana"/>
              </a:rPr>
              <a:t> to decide </a:t>
            </a:r>
            <a:r>
              <a:rPr lang="es-ES" sz="4000" b="1" spc="-330" dirty="0" err="1">
                <a:cs typeface="Verdana"/>
              </a:rPr>
              <a:t>what</a:t>
            </a:r>
            <a:r>
              <a:rPr lang="es-ES" sz="4000" b="1" spc="-330" dirty="0">
                <a:cs typeface="Verdana"/>
              </a:rPr>
              <a:t> </a:t>
            </a:r>
            <a:r>
              <a:rPr lang="es-ES" sz="4000" b="1" spc="-330" dirty="0" err="1">
                <a:cs typeface="Verdana"/>
              </a:rPr>
              <a:t>is</a:t>
            </a:r>
            <a:r>
              <a:rPr lang="es-ES" sz="4000" b="1" spc="-330" dirty="0">
                <a:cs typeface="Verdana"/>
              </a:rPr>
              <a:t> </a:t>
            </a:r>
            <a:r>
              <a:rPr lang="es-ES" sz="4000" b="1" spc="-330" dirty="0" err="1">
                <a:cs typeface="Verdana"/>
              </a:rPr>
              <a:t>key</a:t>
            </a:r>
            <a:r>
              <a:rPr lang="es-ES" sz="4000" b="1" spc="-330" dirty="0">
                <a:cs typeface="Verdana"/>
              </a:rPr>
              <a:t> at </a:t>
            </a:r>
            <a:r>
              <a:rPr lang="es-ES" sz="4000" b="1" spc="-330" dirty="0" err="1">
                <a:cs typeface="Verdana"/>
              </a:rPr>
              <a:t>all</a:t>
            </a:r>
            <a:r>
              <a:rPr lang="es-ES" sz="4000" b="1" spc="-330" dirty="0">
                <a:cs typeface="Verdana"/>
              </a:rPr>
              <a:t> times</a:t>
            </a:r>
          </a:p>
          <a:p>
            <a:pPr marL="8467">
              <a:spcBef>
                <a:spcPts val="67"/>
              </a:spcBef>
            </a:pPr>
            <a:r>
              <a:rPr lang="es-ES" sz="4000" b="1" spc="-317" dirty="0">
                <a:cs typeface="Verdana"/>
              </a:rPr>
              <a:t>(COVID 19)</a:t>
            </a:r>
            <a:endParaRPr sz="4000" dirty="0"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49035" y="2845128"/>
            <a:ext cx="2227329" cy="99959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ctr">
              <a:lnSpc>
                <a:spcPct val="115199"/>
              </a:lnSpc>
              <a:spcBef>
                <a:spcPts val="67"/>
              </a:spcBef>
            </a:pPr>
            <a:r>
              <a:rPr lang="es-ES" sz="2800" b="1" dirty="0" err="1">
                <a:cs typeface="Verdana"/>
              </a:rPr>
              <a:t>Biggest</a:t>
            </a:r>
            <a:r>
              <a:rPr lang="es-ES" sz="2800" b="1" dirty="0">
                <a:cs typeface="Verdana"/>
              </a:rPr>
              <a:t> </a:t>
            </a:r>
            <a:r>
              <a:rPr lang="es-ES" sz="2800" b="1" dirty="0" err="1">
                <a:cs typeface="Verdana"/>
              </a:rPr>
              <a:t>impact</a:t>
            </a:r>
            <a:r>
              <a:rPr lang="es-ES" sz="2800" b="1" dirty="0">
                <a:cs typeface="Verdana"/>
              </a:rPr>
              <a:t> </a:t>
            </a:r>
            <a:r>
              <a:rPr lang="es-ES" sz="2800" b="1" dirty="0" err="1">
                <a:cs typeface="Verdana"/>
              </a:rPr>
              <a:t>or</a:t>
            </a:r>
            <a:r>
              <a:rPr lang="es-ES" sz="2800" b="1" dirty="0">
                <a:cs typeface="Verdana"/>
              </a:rPr>
              <a:t> </a:t>
            </a:r>
            <a:r>
              <a:rPr lang="es-ES" sz="2800" b="1" dirty="0" err="1">
                <a:cs typeface="Verdana"/>
              </a:rPr>
              <a:t>need</a:t>
            </a:r>
            <a:endParaRPr sz="2800" b="1" dirty="0"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22372" y="1439114"/>
            <a:ext cx="1837267" cy="99959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>
              <a:lnSpc>
                <a:spcPct val="115199"/>
              </a:lnSpc>
              <a:spcBef>
                <a:spcPts val="67"/>
              </a:spcBef>
            </a:pPr>
            <a:r>
              <a:rPr lang="es-ES" sz="2800" b="1" spc="-200" dirty="0" err="1">
                <a:cs typeface="Verdana"/>
              </a:rPr>
              <a:t>Impact</a:t>
            </a:r>
            <a:r>
              <a:rPr lang="es-ES" sz="2800" b="1" spc="-200" dirty="0">
                <a:cs typeface="Verdana"/>
              </a:rPr>
              <a:t> </a:t>
            </a:r>
            <a:r>
              <a:rPr lang="es-ES" sz="2800" b="1" spc="-200" dirty="0" err="1">
                <a:cs typeface="Verdana"/>
              </a:rPr>
              <a:t>or</a:t>
            </a:r>
            <a:r>
              <a:rPr lang="es-ES" sz="2800" b="1" spc="-200" dirty="0">
                <a:cs typeface="Verdana"/>
              </a:rPr>
              <a:t> social </a:t>
            </a:r>
            <a:r>
              <a:rPr lang="es-ES" sz="2800" b="1" spc="-200" dirty="0" err="1">
                <a:cs typeface="Verdana"/>
              </a:rPr>
              <a:t>demand</a:t>
            </a:r>
            <a:endParaRPr sz="2800" dirty="0">
              <a:cs typeface="Verdana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072369" y="2739567"/>
            <a:ext cx="36656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200" dirty="0">
                <a:cs typeface="Verdana"/>
              </a:rPr>
              <a:t>Contribution to the achievement of the triennial / annual objectives</a:t>
            </a:r>
            <a:endParaRPr lang="es-ES" sz="2800" b="1" spc="-200" dirty="0">
              <a:cs typeface="Verdana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42480" y="5786651"/>
            <a:ext cx="20099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LOCKDOWN</a:t>
            </a:r>
          </a:p>
        </p:txBody>
      </p:sp>
      <p:sp>
        <p:nvSpPr>
          <p:cNvPr id="18" name="object 9"/>
          <p:cNvSpPr/>
          <p:nvPr/>
        </p:nvSpPr>
        <p:spPr>
          <a:xfrm>
            <a:off x="4580602" y="4255186"/>
            <a:ext cx="2011342" cy="2606868"/>
          </a:xfrm>
          <a:custGeom>
            <a:avLst/>
            <a:gdLst/>
            <a:ahLst/>
            <a:cxnLst/>
            <a:rect l="l" t="t" r="r" b="b"/>
            <a:pathLst>
              <a:path w="4265930" h="4257675">
                <a:moveTo>
                  <a:pt x="0" y="0"/>
                </a:moveTo>
                <a:lnTo>
                  <a:pt x="4265776" y="0"/>
                </a:lnTo>
                <a:lnTo>
                  <a:pt x="4265776" y="4257324"/>
                </a:lnTo>
                <a:lnTo>
                  <a:pt x="0" y="4257324"/>
                </a:ln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CuadroTexto 18"/>
          <p:cNvSpPr txBox="1"/>
          <p:nvPr/>
        </p:nvSpPr>
        <p:spPr>
          <a:xfrm>
            <a:off x="4536592" y="4861393"/>
            <a:ext cx="20580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NOT OVERLOOKING OUR OBJECTIVES</a:t>
            </a:r>
          </a:p>
        </p:txBody>
      </p:sp>
      <p:sp>
        <p:nvSpPr>
          <p:cNvPr id="21" name="object 8"/>
          <p:cNvSpPr/>
          <p:nvPr/>
        </p:nvSpPr>
        <p:spPr>
          <a:xfrm>
            <a:off x="6743465" y="4015701"/>
            <a:ext cx="2838471" cy="2838451"/>
          </a:xfrm>
          <a:custGeom>
            <a:avLst/>
            <a:gdLst/>
            <a:ahLst/>
            <a:cxnLst/>
            <a:rect l="l" t="t" r="r" b="b"/>
            <a:pathLst>
              <a:path w="4257675" h="4257675">
                <a:moveTo>
                  <a:pt x="4257620" y="4257674"/>
                </a:moveTo>
                <a:lnTo>
                  <a:pt x="0" y="0"/>
                </a:lnTo>
                <a:lnTo>
                  <a:pt x="4257620" y="0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r>
              <a:rPr lang="es-ES" dirty="0"/>
              <a:t>	</a:t>
            </a:r>
            <a:r>
              <a:rPr lang="es-ES" sz="2400" b="1" dirty="0" err="1"/>
              <a:t>Inequality</a:t>
            </a:r>
            <a:r>
              <a:rPr lang="es-ES" sz="2400" b="1" dirty="0"/>
              <a:t> vs </a:t>
            </a:r>
          </a:p>
          <a:p>
            <a:r>
              <a:rPr lang="es-ES" sz="2400" b="1" dirty="0"/>
              <a:t>	</a:t>
            </a:r>
            <a:r>
              <a:rPr lang="es-ES" sz="2400" b="1" dirty="0" err="1"/>
              <a:t>inclusion</a:t>
            </a:r>
            <a:endParaRPr sz="2400" b="1" dirty="0"/>
          </a:p>
        </p:txBody>
      </p:sp>
      <p:sp>
        <p:nvSpPr>
          <p:cNvPr id="22" name="Rectángulo 21"/>
          <p:cNvSpPr/>
          <p:nvPr/>
        </p:nvSpPr>
        <p:spPr>
          <a:xfrm>
            <a:off x="3778503" y="159785"/>
            <a:ext cx="8012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spc="80" dirty="0">
                <a:solidFill>
                  <a:srgbClr val="FF3399"/>
                </a:solidFill>
                <a:cs typeface="Arial" panose="020B0604020202020204" pitchFamily="34" charset="0"/>
              </a:rPr>
              <a:t>HOW WE ORGANISE OUR WORK</a:t>
            </a:r>
            <a:endParaRPr lang="es-ES" sz="4400" b="1" dirty="0">
              <a:solidFill>
                <a:srgbClr val="FF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2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8501" y="1046665"/>
            <a:ext cx="5712580" cy="1215290"/>
          </a:xfrm>
          <a:prstGeom prst="rect">
            <a:avLst/>
          </a:prstGeom>
        </p:spPr>
        <p:txBody>
          <a:bodyPr vert="horz" wrap="square" lIns="0" tIns="106257" rIns="0" bIns="0" rtlCol="0">
            <a:spAutoFit/>
          </a:bodyPr>
          <a:lstStyle/>
          <a:p>
            <a:pPr marL="8467" marR="3387" algn="ctr">
              <a:spcBef>
                <a:spcPts val="837"/>
              </a:spcBef>
            </a:pPr>
            <a:r>
              <a:rPr lang="es-ES" sz="3600" b="1" spc="253" dirty="0" err="1">
                <a:cs typeface="Arial" panose="020B0604020202020204" pitchFamily="34" charset="0"/>
              </a:rPr>
              <a:t>Changes</a:t>
            </a:r>
            <a:r>
              <a:rPr lang="es-ES" sz="3600" spc="253" dirty="0">
                <a:cs typeface="Arial" panose="020B0604020202020204" pitchFamily="34" charset="0"/>
              </a:rPr>
              <a:t> in </a:t>
            </a:r>
            <a:r>
              <a:rPr lang="es-ES" sz="3600" b="1" spc="253" dirty="0" err="1">
                <a:cs typeface="Arial" panose="020B0604020202020204" pitchFamily="34" charset="0"/>
              </a:rPr>
              <a:t>key</a:t>
            </a:r>
            <a:r>
              <a:rPr lang="es-ES" sz="3600" spc="253" dirty="0">
                <a:cs typeface="Arial" panose="020B0604020202020204" pitchFamily="34" charset="0"/>
              </a:rPr>
              <a:t> </a:t>
            </a:r>
            <a:r>
              <a:rPr lang="es-ES" sz="3600" spc="253" dirty="0" err="1">
                <a:cs typeface="Arial" panose="020B0604020202020204" pitchFamily="34" charset="0"/>
              </a:rPr>
              <a:t>services</a:t>
            </a:r>
            <a:r>
              <a:rPr lang="es-ES" sz="3600" spc="253" dirty="0">
                <a:cs typeface="Arial" panose="020B0604020202020204" pitchFamily="34" charset="0"/>
              </a:rPr>
              <a:t> </a:t>
            </a:r>
            <a:r>
              <a:rPr lang="es-ES" sz="3600" spc="253" dirty="0" err="1">
                <a:cs typeface="Arial" panose="020B0604020202020204" pitchFamily="34" charset="0"/>
              </a:rPr>
              <a:t>during</a:t>
            </a:r>
            <a:r>
              <a:rPr lang="es-ES" sz="3600" spc="253" dirty="0">
                <a:cs typeface="Arial" panose="020B0604020202020204" pitchFamily="34" charset="0"/>
              </a:rPr>
              <a:t> </a:t>
            </a:r>
            <a:r>
              <a:rPr lang="es-ES" sz="3600" spc="253" dirty="0" err="1">
                <a:cs typeface="Arial" panose="020B0604020202020204" pitchFamily="34" charset="0"/>
              </a:rPr>
              <a:t>the</a:t>
            </a:r>
            <a:r>
              <a:rPr lang="es-ES" sz="3600" spc="253" dirty="0">
                <a:cs typeface="Arial" panose="020B0604020202020204" pitchFamily="34" charset="0"/>
              </a:rPr>
              <a:t> </a:t>
            </a:r>
            <a:r>
              <a:rPr lang="es-ES" sz="3600" spc="253" dirty="0" err="1">
                <a:cs typeface="Arial" panose="020B0604020202020204" pitchFamily="34" charset="0"/>
              </a:rPr>
              <a:t>pandemic</a:t>
            </a:r>
            <a:endParaRPr sz="3600" dirty="0">
              <a:cs typeface="Arial" panose="020B060402020202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159396"/>
            <a:ext cx="12192000" cy="5698490"/>
            <a:chOff x="0" y="1739094"/>
            <a:chExt cx="18288000" cy="8547735"/>
          </a:xfrm>
        </p:grpSpPr>
        <p:sp>
          <p:nvSpPr>
            <p:cNvPr id="5" name="object 5"/>
            <p:cNvSpPr/>
            <p:nvPr/>
          </p:nvSpPr>
          <p:spPr>
            <a:xfrm>
              <a:off x="0" y="1739099"/>
              <a:ext cx="18288000" cy="9525"/>
            </a:xfrm>
            <a:custGeom>
              <a:avLst/>
              <a:gdLst/>
              <a:ahLst/>
              <a:cxnLst/>
              <a:rect l="l" t="t" r="r" b="b"/>
              <a:pathLst>
                <a:path w="18288000" h="9525">
                  <a:moveTo>
                    <a:pt x="18288000" y="0"/>
                  </a:moveTo>
                  <a:lnTo>
                    <a:pt x="0" y="0"/>
                  </a:lnTo>
                  <a:lnTo>
                    <a:pt x="0" y="4787"/>
                  </a:lnTo>
                  <a:lnTo>
                    <a:pt x="0" y="9525"/>
                  </a:lnTo>
                  <a:lnTo>
                    <a:pt x="18288000" y="9525"/>
                  </a:lnTo>
                  <a:lnTo>
                    <a:pt x="18288000" y="4787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743885"/>
              <a:ext cx="2844800" cy="2844800"/>
            </a:xfrm>
            <a:custGeom>
              <a:avLst/>
              <a:gdLst/>
              <a:ahLst/>
              <a:cxnLst/>
              <a:rect l="l" t="t" r="r" b="b"/>
              <a:pathLst>
                <a:path w="2844800" h="2844800">
                  <a:moveTo>
                    <a:pt x="0" y="0"/>
                  </a:moveTo>
                  <a:lnTo>
                    <a:pt x="0" y="2844668"/>
                  </a:lnTo>
                  <a:lnTo>
                    <a:pt x="45284" y="2844289"/>
                  </a:lnTo>
                  <a:lnTo>
                    <a:pt x="93637" y="2843077"/>
                  </a:lnTo>
                  <a:lnTo>
                    <a:pt x="141788" y="2841064"/>
                  </a:lnTo>
                  <a:lnTo>
                    <a:pt x="189730" y="2838258"/>
                  </a:lnTo>
                  <a:lnTo>
                    <a:pt x="237456" y="2834664"/>
                  </a:lnTo>
                  <a:lnTo>
                    <a:pt x="284960" y="2830289"/>
                  </a:lnTo>
                  <a:lnTo>
                    <a:pt x="332235" y="2825139"/>
                  </a:lnTo>
                  <a:lnTo>
                    <a:pt x="379276" y="2819222"/>
                  </a:lnTo>
                  <a:lnTo>
                    <a:pt x="426075" y="2812543"/>
                  </a:lnTo>
                  <a:lnTo>
                    <a:pt x="472627" y="2805108"/>
                  </a:lnTo>
                  <a:lnTo>
                    <a:pt x="518924" y="2796925"/>
                  </a:lnTo>
                  <a:lnTo>
                    <a:pt x="564961" y="2787999"/>
                  </a:lnTo>
                  <a:lnTo>
                    <a:pt x="610731" y="2778337"/>
                  </a:lnTo>
                  <a:lnTo>
                    <a:pt x="656228" y="2767946"/>
                  </a:lnTo>
                  <a:lnTo>
                    <a:pt x="701444" y="2756831"/>
                  </a:lnTo>
                  <a:lnTo>
                    <a:pt x="746374" y="2745000"/>
                  </a:lnTo>
                  <a:lnTo>
                    <a:pt x="791012" y="2732458"/>
                  </a:lnTo>
                  <a:lnTo>
                    <a:pt x="835350" y="2719213"/>
                  </a:lnTo>
                  <a:lnTo>
                    <a:pt x="879383" y="2705270"/>
                  </a:lnTo>
                  <a:lnTo>
                    <a:pt x="923104" y="2690636"/>
                  </a:lnTo>
                  <a:lnTo>
                    <a:pt x="966507" y="2675318"/>
                  </a:lnTo>
                  <a:lnTo>
                    <a:pt x="1009584" y="2659321"/>
                  </a:lnTo>
                  <a:lnTo>
                    <a:pt x="1052331" y="2642653"/>
                  </a:lnTo>
                  <a:lnTo>
                    <a:pt x="1094740" y="2625319"/>
                  </a:lnTo>
                  <a:lnTo>
                    <a:pt x="1136804" y="2607326"/>
                  </a:lnTo>
                  <a:lnTo>
                    <a:pt x="1178518" y="2588681"/>
                  </a:lnTo>
                  <a:lnTo>
                    <a:pt x="1219876" y="2569390"/>
                  </a:lnTo>
                  <a:lnTo>
                    <a:pt x="1260869" y="2549459"/>
                  </a:lnTo>
                  <a:lnTo>
                    <a:pt x="1301493" y="2528895"/>
                  </a:lnTo>
                  <a:lnTo>
                    <a:pt x="1341741" y="2507704"/>
                  </a:lnTo>
                  <a:lnTo>
                    <a:pt x="1381606" y="2485893"/>
                  </a:lnTo>
                  <a:lnTo>
                    <a:pt x="1421082" y="2463468"/>
                  </a:lnTo>
                  <a:lnTo>
                    <a:pt x="1460163" y="2440435"/>
                  </a:lnTo>
                  <a:lnTo>
                    <a:pt x="1498842" y="2416802"/>
                  </a:lnTo>
                  <a:lnTo>
                    <a:pt x="1537112" y="2392573"/>
                  </a:lnTo>
                  <a:lnTo>
                    <a:pt x="1574967" y="2367757"/>
                  </a:lnTo>
                  <a:lnTo>
                    <a:pt x="1612402" y="2342358"/>
                  </a:lnTo>
                  <a:lnTo>
                    <a:pt x="1649408" y="2316385"/>
                  </a:lnTo>
                  <a:lnTo>
                    <a:pt x="1685981" y="2289842"/>
                  </a:lnTo>
                  <a:lnTo>
                    <a:pt x="1722113" y="2262737"/>
                  </a:lnTo>
                  <a:lnTo>
                    <a:pt x="1757799" y="2235075"/>
                  </a:lnTo>
                  <a:lnTo>
                    <a:pt x="1793030" y="2206864"/>
                  </a:lnTo>
                  <a:lnTo>
                    <a:pt x="1827803" y="2178110"/>
                  </a:lnTo>
                  <a:lnTo>
                    <a:pt x="1862109" y="2148819"/>
                  </a:lnTo>
                  <a:lnTo>
                    <a:pt x="1895942" y="2118997"/>
                  </a:lnTo>
                  <a:lnTo>
                    <a:pt x="1929297" y="2088652"/>
                  </a:lnTo>
                  <a:lnTo>
                    <a:pt x="1962166" y="2057789"/>
                  </a:lnTo>
                  <a:lnTo>
                    <a:pt x="1994543" y="2026414"/>
                  </a:lnTo>
                  <a:lnTo>
                    <a:pt x="2026422" y="1994535"/>
                  </a:lnTo>
                  <a:lnTo>
                    <a:pt x="2057796" y="1962158"/>
                  </a:lnTo>
                  <a:lnTo>
                    <a:pt x="2088659" y="1929289"/>
                  </a:lnTo>
                  <a:lnTo>
                    <a:pt x="2119004" y="1895935"/>
                  </a:lnTo>
                  <a:lnTo>
                    <a:pt x="2148825" y="1862101"/>
                  </a:lnTo>
                  <a:lnTo>
                    <a:pt x="2178117" y="1827795"/>
                  </a:lnTo>
                  <a:lnTo>
                    <a:pt x="2206871" y="1793022"/>
                  </a:lnTo>
                  <a:lnTo>
                    <a:pt x="2235082" y="1757790"/>
                  </a:lnTo>
                  <a:lnTo>
                    <a:pt x="2262743" y="1722105"/>
                  </a:lnTo>
                  <a:lnTo>
                    <a:pt x="2289848" y="1685973"/>
                  </a:lnTo>
                  <a:lnTo>
                    <a:pt x="2316390" y="1649400"/>
                  </a:lnTo>
                  <a:lnTo>
                    <a:pt x="2342364" y="1612393"/>
                  </a:lnTo>
                  <a:lnTo>
                    <a:pt x="2367762" y="1574959"/>
                  </a:lnTo>
                  <a:lnTo>
                    <a:pt x="2392579" y="1537103"/>
                  </a:lnTo>
                  <a:lnTo>
                    <a:pt x="2416807" y="1498833"/>
                  </a:lnTo>
                  <a:lnTo>
                    <a:pt x="2440440" y="1460154"/>
                  </a:lnTo>
                  <a:lnTo>
                    <a:pt x="2463473" y="1421073"/>
                  </a:lnTo>
                  <a:lnTo>
                    <a:pt x="2485898" y="1381597"/>
                  </a:lnTo>
                  <a:lnTo>
                    <a:pt x="2507709" y="1341732"/>
                  </a:lnTo>
                  <a:lnTo>
                    <a:pt x="2528899" y="1301484"/>
                  </a:lnTo>
                  <a:lnTo>
                    <a:pt x="2549463" y="1260860"/>
                  </a:lnTo>
                  <a:lnTo>
                    <a:pt x="2569394" y="1219866"/>
                  </a:lnTo>
                  <a:lnTo>
                    <a:pt x="2588685" y="1178508"/>
                  </a:lnTo>
                  <a:lnTo>
                    <a:pt x="2607330" y="1136794"/>
                  </a:lnTo>
                  <a:lnTo>
                    <a:pt x="2625322" y="1094729"/>
                  </a:lnTo>
                  <a:lnTo>
                    <a:pt x="2642655" y="1052321"/>
                  </a:lnTo>
                  <a:lnTo>
                    <a:pt x="2659324" y="1009574"/>
                  </a:lnTo>
                  <a:lnTo>
                    <a:pt x="2675320" y="966496"/>
                  </a:lnTo>
                  <a:lnTo>
                    <a:pt x="2690638" y="923094"/>
                  </a:lnTo>
                  <a:lnTo>
                    <a:pt x="2705272" y="879373"/>
                  </a:lnTo>
                  <a:lnTo>
                    <a:pt x="2719215" y="835339"/>
                  </a:lnTo>
                  <a:lnTo>
                    <a:pt x="2732460" y="791001"/>
                  </a:lnTo>
                  <a:lnTo>
                    <a:pt x="2745001" y="746363"/>
                  </a:lnTo>
                  <a:lnTo>
                    <a:pt x="2756832" y="701433"/>
                  </a:lnTo>
                  <a:lnTo>
                    <a:pt x="2767946" y="656216"/>
                  </a:lnTo>
                  <a:lnTo>
                    <a:pt x="2778338" y="610720"/>
                  </a:lnTo>
                  <a:lnTo>
                    <a:pt x="2787999" y="564950"/>
                  </a:lnTo>
                  <a:lnTo>
                    <a:pt x="2796925" y="518913"/>
                  </a:lnTo>
                  <a:lnTo>
                    <a:pt x="2805108" y="472615"/>
                  </a:lnTo>
                  <a:lnTo>
                    <a:pt x="2812542" y="426063"/>
                  </a:lnTo>
                  <a:lnTo>
                    <a:pt x="2819221" y="379264"/>
                  </a:lnTo>
                  <a:lnTo>
                    <a:pt x="2825138" y="332223"/>
                  </a:lnTo>
                  <a:lnTo>
                    <a:pt x="2830287" y="284947"/>
                  </a:lnTo>
                  <a:lnTo>
                    <a:pt x="2834662" y="237443"/>
                  </a:lnTo>
                  <a:lnTo>
                    <a:pt x="2838256" y="189717"/>
                  </a:lnTo>
                  <a:lnTo>
                    <a:pt x="2841062" y="141775"/>
                  </a:lnTo>
                  <a:lnTo>
                    <a:pt x="2843074" y="93624"/>
                  </a:lnTo>
                  <a:lnTo>
                    <a:pt x="2844286" y="45270"/>
                  </a:lnTo>
                  <a:lnTo>
                    <a:pt x="28446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7" name="object 7"/>
            <p:cNvSpPr/>
            <p:nvPr/>
          </p:nvSpPr>
          <p:spPr>
            <a:xfrm>
              <a:off x="5703722" y="4591080"/>
              <a:ext cx="2847975" cy="2847975"/>
            </a:xfrm>
            <a:custGeom>
              <a:avLst/>
              <a:gdLst/>
              <a:ahLst/>
              <a:cxnLst/>
              <a:rect l="l" t="t" r="r" b="b"/>
              <a:pathLst>
                <a:path w="2847975" h="2847975">
                  <a:moveTo>
                    <a:pt x="2847975" y="2847957"/>
                  </a:moveTo>
                  <a:lnTo>
                    <a:pt x="0" y="2847957"/>
                  </a:lnTo>
                  <a:lnTo>
                    <a:pt x="405" y="2799408"/>
                  </a:lnTo>
                  <a:lnTo>
                    <a:pt x="1618" y="2751054"/>
                  </a:lnTo>
                  <a:lnTo>
                    <a:pt x="3631" y="2702903"/>
                  </a:lnTo>
                  <a:lnTo>
                    <a:pt x="6437" y="2654962"/>
                  </a:lnTo>
                  <a:lnTo>
                    <a:pt x="10031" y="2607236"/>
                  </a:lnTo>
                  <a:lnTo>
                    <a:pt x="14406" y="2559732"/>
                  </a:lnTo>
                  <a:lnTo>
                    <a:pt x="19555" y="2512456"/>
                  </a:lnTo>
                  <a:lnTo>
                    <a:pt x="25473" y="2465415"/>
                  </a:lnTo>
                  <a:lnTo>
                    <a:pt x="32152" y="2418616"/>
                  </a:lnTo>
                  <a:lnTo>
                    <a:pt x="39587" y="2372064"/>
                  </a:lnTo>
                  <a:lnTo>
                    <a:pt x="47770" y="2325767"/>
                  </a:lnTo>
                  <a:lnTo>
                    <a:pt x="56696" y="2279730"/>
                  </a:lnTo>
                  <a:lnTo>
                    <a:pt x="66358" y="2233960"/>
                  </a:lnTo>
                  <a:lnTo>
                    <a:pt x="76749" y="2188464"/>
                  </a:lnTo>
                  <a:lnTo>
                    <a:pt x="87864" y="2143247"/>
                  </a:lnTo>
                  <a:lnTo>
                    <a:pt x="99695" y="2098317"/>
                  </a:lnTo>
                  <a:lnTo>
                    <a:pt x="112236" y="2053679"/>
                  </a:lnTo>
                  <a:lnTo>
                    <a:pt x="125482" y="2009341"/>
                  </a:lnTo>
                  <a:lnTo>
                    <a:pt x="139425" y="1965308"/>
                  </a:lnTo>
                  <a:lnTo>
                    <a:pt x="154059" y="1921587"/>
                  </a:lnTo>
                  <a:lnTo>
                    <a:pt x="169377" y="1878185"/>
                  </a:lnTo>
                  <a:lnTo>
                    <a:pt x="185374" y="1835107"/>
                  </a:lnTo>
                  <a:lnTo>
                    <a:pt x="202042" y="1792360"/>
                  </a:lnTo>
                  <a:lnTo>
                    <a:pt x="219376" y="1749952"/>
                  </a:lnTo>
                  <a:lnTo>
                    <a:pt x="237369" y="1707887"/>
                  </a:lnTo>
                  <a:lnTo>
                    <a:pt x="256014" y="1666173"/>
                  </a:lnTo>
                  <a:lnTo>
                    <a:pt x="275305" y="1624816"/>
                  </a:lnTo>
                  <a:lnTo>
                    <a:pt x="295236" y="1583822"/>
                  </a:lnTo>
                  <a:lnTo>
                    <a:pt x="315800" y="1543198"/>
                  </a:lnTo>
                  <a:lnTo>
                    <a:pt x="336991" y="1502950"/>
                  </a:lnTo>
                  <a:lnTo>
                    <a:pt x="358802" y="1463085"/>
                  </a:lnTo>
                  <a:lnTo>
                    <a:pt x="381227" y="1423609"/>
                  </a:lnTo>
                  <a:lnTo>
                    <a:pt x="404259" y="1384528"/>
                  </a:lnTo>
                  <a:lnTo>
                    <a:pt x="427893" y="1345850"/>
                  </a:lnTo>
                  <a:lnTo>
                    <a:pt x="452121" y="1307579"/>
                  </a:lnTo>
                  <a:lnTo>
                    <a:pt x="476938" y="1269724"/>
                  </a:lnTo>
                  <a:lnTo>
                    <a:pt x="502336" y="1232290"/>
                  </a:lnTo>
                  <a:lnTo>
                    <a:pt x="528310" y="1195283"/>
                  </a:lnTo>
                  <a:lnTo>
                    <a:pt x="554853" y="1158710"/>
                  </a:lnTo>
                  <a:lnTo>
                    <a:pt x="581958" y="1122578"/>
                  </a:lnTo>
                  <a:lnTo>
                    <a:pt x="609619" y="1086893"/>
                  </a:lnTo>
                  <a:lnTo>
                    <a:pt x="637830" y="1051661"/>
                  </a:lnTo>
                  <a:lnTo>
                    <a:pt x="666585" y="1016889"/>
                  </a:lnTo>
                  <a:lnTo>
                    <a:pt x="695876" y="982583"/>
                  </a:lnTo>
                  <a:lnTo>
                    <a:pt x="725697" y="948749"/>
                  </a:lnTo>
                  <a:lnTo>
                    <a:pt x="756043" y="915395"/>
                  </a:lnTo>
                  <a:lnTo>
                    <a:pt x="786906" y="882526"/>
                  </a:lnTo>
                  <a:lnTo>
                    <a:pt x="818280" y="850149"/>
                  </a:lnTo>
                  <a:lnTo>
                    <a:pt x="850159" y="818270"/>
                  </a:lnTo>
                  <a:lnTo>
                    <a:pt x="882537" y="786896"/>
                  </a:lnTo>
                  <a:lnTo>
                    <a:pt x="915406" y="756033"/>
                  </a:lnTo>
                  <a:lnTo>
                    <a:pt x="948760" y="725687"/>
                  </a:lnTo>
                  <a:lnTo>
                    <a:pt x="982594" y="695866"/>
                  </a:lnTo>
                  <a:lnTo>
                    <a:pt x="1016900" y="666575"/>
                  </a:lnTo>
                  <a:lnTo>
                    <a:pt x="1051672" y="637821"/>
                  </a:lnTo>
                  <a:lnTo>
                    <a:pt x="1086904" y="609610"/>
                  </a:lnTo>
                  <a:lnTo>
                    <a:pt x="1122590" y="581949"/>
                  </a:lnTo>
                  <a:lnTo>
                    <a:pt x="1158722" y="554843"/>
                  </a:lnTo>
                  <a:lnTo>
                    <a:pt x="1195295" y="528301"/>
                  </a:lnTo>
                  <a:lnTo>
                    <a:pt x="1232302" y="502327"/>
                  </a:lnTo>
                  <a:lnTo>
                    <a:pt x="1269736" y="476929"/>
                  </a:lnTo>
                  <a:lnTo>
                    <a:pt x="1307592" y="452113"/>
                  </a:lnTo>
                  <a:lnTo>
                    <a:pt x="1345862" y="427885"/>
                  </a:lnTo>
                  <a:lnTo>
                    <a:pt x="1384541" y="404251"/>
                  </a:lnTo>
                  <a:lnTo>
                    <a:pt x="1423622" y="381219"/>
                  </a:lnTo>
                  <a:lnTo>
                    <a:pt x="1463098" y="358794"/>
                  </a:lnTo>
                  <a:lnTo>
                    <a:pt x="1502963" y="336983"/>
                  </a:lnTo>
                  <a:lnTo>
                    <a:pt x="1543211" y="315792"/>
                  </a:lnTo>
                  <a:lnTo>
                    <a:pt x="1583835" y="295228"/>
                  </a:lnTo>
                  <a:lnTo>
                    <a:pt x="1624829" y="275298"/>
                  </a:lnTo>
                  <a:lnTo>
                    <a:pt x="1666186" y="256007"/>
                  </a:lnTo>
                  <a:lnTo>
                    <a:pt x="1707901" y="237362"/>
                  </a:lnTo>
                  <a:lnTo>
                    <a:pt x="1749965" y="219369"/>
                  </a:lnTo>
                  <a:lnTo>
                    <a:pt x="1792374" y="202036"/>
                  </a:lnTo>
                  <a:lnTo>
                    <a:pt x="1835121" y="185368"/>
                  </a:lnTo>
                  <a:lnTo>
                    <a:pt x="1878199" y="169371"/>
                  </a:lnTo>
                  <a:lnTo>
                    <a:pt x="1921601" y="154053"/>
                  </a:lnTo>
                  <a:lnTo>
                    <a:pt x="1965322" y="139419"/>
                  </a:lnTo>
                  <a:lnTo>
                    <a:pt x="2009355" y="125477"/>
                  </a:lnTo>
                  <a:lnTo>
                    <a:pt x="2053694" y="112231"/>
                  </a:lnTo>
                  <a:lnTo>
                    <a:pt x="2098332" y="99690"/>
                  </a:lnTo>
                  <a:lnTo>
                    <a:pt x="2143262" y="87859"/>
                  </a:lnTo>
                  <a:lnTo>
                    <a:pt x="2188479" y="76745"/>
                  </a:lnTo>
                  <a:lnTo>
                    <a:pt x="2233975" y="66354"/>
                  </a:lnTo>
                  <a:lnTo>
                    <a:pt x="2279745" y="56692"/>
                  </a:lnTo>
                  <a:lnTo>
                    <a:pt x="2325782" y="47767"/>
                  </a:lnTo>
                  <a:lnTo>
                    <a:pt x="2372080" y="39584"/>
                  </a:lnTo>
                  <a:lnTo>
                    <a:pt x="2418632" y="32149"/>
                  </a:lnTo>
                  <a:lnTo>
                    <a:pt x="2465431" y="25470"/>
                  </a:lnTo>
                  <a:lnTo>
                    <a:pt x="2512472" y="19553"/>
                  </a:lnTo>
                  <a:lnTo>
                    <a:pt x="2559748" y="14404"/>
                  </a:lnTo>
                  <a:lnTo>
                    <a:pt x="2607252" y="10029"/>
                  </a:lnTo>
                  <a:lnTo>
                    <a:pt x="2654978" y="6436"/>
                  </a:lnTo>
                  <a:lnTo>
                    <a:pt x="2702920" y="3630"/>
                  </a:lnTo>
                  <a:lnTo>
                    <a:pt x="2751071" y="1617"/>
                  </a:lnTo>
                  <a:lnTo>
                    <a:pt x="2799424" y="405"/>
                  </a:lnTo>
                  <a:lnTo>
                    <a:pt x="2847975" y="0"/>
                  </a:lnTo>
                  <a:lnTo>
                    <a:pt x="2847975" y="2847957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8" name="object 8"/>
            <p:cNvSpPr/>
            <p:nvPr/>
          </p:nvSpPr>
          <p:spPr>
            <a:xfrm>
              <a:off x="5703722" y="7438247"/>
              <a:ext cx="2847975" cy="2847975"/>
            </a:xfrm>
            <a:custGeom>
              <a:avLst/>
              <a:gdLst/>
              <a:ahLst/>
              <a:cxnLst/>
              <a:rect l="l" t="t" r="r" b="b"/>
              <a:pathLst>
                <a:path w="2847975" h="2847975">
                  <a:moveTo>
                    <a:pt x="1423989" y="2847979"/>
                  </a:moveTo>
                  <a:lnTo>
                    <a:pt x="1284414" y="2841120"/>
                  </a:lnTo>
                  <a:lnTo>
                    <a:pt x="1146185" y="2820614"/>
                  </a:lnTo>
                  <a:lnTo>
                    <a:pt x="1010629" y="2786660"/>
                  </a:lnTo>
                  <a:lnTo>
                    <a:pt x="879052" y="2739582"/>
                  </a:lnTo>
                  <a:lnTo>
                    <a:pt x="752725" y="2679837"/>
                  </a:lnTo>
                  <a:lnTo>
                    <a:pt x="632862" y="2607997"/>
                  </a:lnTo>
                  <a:lnTo>
                    <a:pt x="520620" y="2524749"/>
                  </a:lnTo>
                  <a:lnTo>
                    <a:pt x="417077" y="2430900"/>
                  </a:lnTo>
                  <a:lnTo>
                    <a:pt x="323230" y="2327360"/>
                  </a:lnTo>
                  <a:lnTo>
                    <a:pt x="239985" y="2215118"/>
                  </a:lnTo>
                  <a:lnTo>
                    <a:pt x="168143" y="2095250"/>
                  </a:lnTo>
                  <a:lnTo>
                    <a:pt x="108394" y="1968926"/>
                  </a:lnTo>
                  <a:lnTo>
                    <a:pt x="61316" y="1837350"/>
                  </a:lnTo>
                  <a:lnTo>
                    <a:pt x="27361" y="1701794"/>
                  </a:lnTo>
                  <a:lnTo>
                    <a:pt x="6856" y="1563564"/>
                  </a:lnTo>
                  <a:lnTo>
                    <a:pt x="0" y="1423989"/>
                  </a:lnTo>
                  <a:lnTo>
                    <a:pt x="6856" y="1284414"/>
                  </a:lnTo>
                  <a:lnTo>
                    <a:pt x="27361" y="1146185"/>
                  </a:lnTo>
                  <a:lnTo>
                    <a:pt x="61316" y="1010629"/>
                  </a:lnTo>
                  <a:lnTo>
                    <a:pt x="108394" y="879052"/>
                  </a:lnTo>
                  <a:lnTo>
                    <a:pt x="168143" y="752725"/>
                  </a:lnTo>
                  <a:lnTo>
                    <a:pt x="239985" y="632862"/>
                  </a:lnTo>
                  <a:lnTo>
                    <a:pt x="323230" y="520620"/>
                  </a:lnTo>
                  <a:lnTo>
                    <a:pt x="417077" y="417077"/>
                  </a:lnTo>
                  <a:lnTo>
                    <a:pt x="520620" y="323230"/>
                  </a:lnTo>
                  <a:lnTo>
                    <a:pt x="632862" y="239985"/>
                  </a:lnTo>
                  <a:lnTo>
                    <a:pt x="752725" y="168143"/>
                  </a:lnTo>
                  <a:lnTo>
                    <a:pt x="879052" y="108394"/>
                  </a:lnTo>
                  <a:lnTo>
                    <a:pt x="1010629" y="61316"/>
                  </a:lnTo>
                  <a:lnTo>
                    <a:pt x="1146185" y="27361"/>
                  </a:lnTo>
                  <a:lnTo>
                    <a:pt x="1284414" y="6856"/>
                  </a:lnTo>
                  <a:lnTo>
                    <a:pt x="1423989" y="0"/>
                  </a:lnTo>
                  <a:lnTo>
                    <a:pt x="1563564" y="6856"/>
                  </a:lnTo>
                  <a:lnTo>
                    <a:pt x="1701794" y="27361"/>
                  </a:lnTo>
                  <a:lnTo>
                    <a:pt x="1837350" y="61316"/>
                  </a:lnTo>
                  <a:lnTo>
                    <a:pt x="1968926" y="108394"/>
                  </a:lnTo>
                  <a:lnTo>
                    <a:pt x="2095250" y="168143"/>
                  </a:lnTo>
                  <a:lnTo>
                    <a:pt x="2215118" y="239985"/>
                  </a:lnTo>
                  <a:lnTo>
                    <a:pt x="2327360" y="323230"/>
                  </a:lnTo>
                  <a:lnTo>
                    <a:pt x="2430900" y="417077"/>
                  </a:lnTo>
                  <a:lnTo>
                    <a:pt x="2524749" y="520620"/>
                  </a:lnTo>
                  <a:lnTo>
                    <a:pt x="2607997" y="632862"/>
                  </a:lnTo>
                  <a:lnTo>
                    <a:pt x="2679837" y="752725"/>
                  </a:lnTo>
                  <a:lnTo>
                    <a:pt x="2739582" y="879052"/>
                  </a:lnTo>
                  <a:lnTo>
                    <a:pt x="2786660" y="1010629"/>
                  </a:lnTo>
                  <a:lnTo>
                    <a:pt x="2820614" y="1146185"/>
                  </a:lnTo>
                  <a:lnTo>
                    <a:pt x="2841120" y="1284414"/>
                  </a:lnTo>
                  <a:lnTo>
                    <a:pt x="2847979" y="1423989"/>
                  </a:lnTo>
                  <a:lnTo>
                    <a:pt x="2841120" y="1563564"/>
                  </a:lnTo>
                  <a:lnTo>
                    <a:pt x="2820614" y="1701794"/>
                  </a:lnTo>
                  <a:lnTo>
                    <a:pt x="2786660" y="1837350"/>
                  </a:lnTo>
                  <a:lnTo>
                    <a:pt x="2739582" y="1968926"/>
                  </a:lnTo>
                  <a:lnTo>
                    <a:pt x="2679837" y="2095250"/>
                  </a:lnTo>
                  <a:lnTo>
                    <a:pt x="2607997" y="2215118"/>
                  </a:lnTo>
                  <a:lnTo>
                    <a:pt x="2524749" y="2327360"/>
                  </a:lnTo>
                  <a:lnTo>
                    <a:pt x="2430900" y="2430900"/>
                  </a:lnTo>
                  <a:lnTo>
                    <a:pt x="2327360" y="2524749"/>
                  </a:lnTo>
                  <a:lnTo>
                    <a:pt x="2215118" y="2607997"/>
                  </a:lnTo>
                  <a:lnTo>
                    <a:pt x="2095250" y="2679837"/>
                  </a:lnTo>
                  <a:lnTo>
                    <a:pt x="1968926" y="2739582"/>
                  </a:lnTo>
                  <a:lnTo>
                    <a:pt x="1837350" y="2786660"/>
                  </a:lnTo>
                  <a:lnTo>
                    <a:pt x="1701794" y="2820614"/>
                  </a:lnTo>
                  <a:lnTo>
                    <a:pt x="1563564" y="2841120"/>
                  </a:lnTo>
                  <a:lnTo>
                    <a:pt x="1423989" y="2847979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9" name="object 9"/>
            <p:cNvSpPr/>
            <p:nvPr/>
          </p:nvSpPr>
          <p:spPr>
            <a:xfrm>
              <a:off x="17" y="4596520"/>
              <a:ext cx="5686425" cy="5686425"/>
            </a:xfrm>
            <a:custGeom>
              <a:avLst/>
              <a:gdLst/>
              <a:ahLst/>
              <a:cxnLst/>
              <a:rect l="l" t="t" r="r" b="b"/>
              <a:pathLst>
                <a:path w="5686425" h="5686425">
                  <a:moveTo>
                    <a:pt x="5686390" y="0"/>
                  </a:moveTo>
                  <a:lnTo>
                    <a:pt x="5686390" y="5686425"/>
                  </a:lnTo>
                  <a:lnTo>
                    <a:pt x="5638122" y="5686224"/>
                  </a:lnTo>
                  <a:lnTo>
                    <a:pt x="5589949" y="5685623"/>
                  </a:lnTo>
                  <a:lnTo>
                    <a:pt x="5541873" y="5684623"/>
                  </a:lnTo>
                  <a:lnTo>
                    <a:pt x="5493896" y="5683226"/>
                  </a:lnTo>
                  <a:lnTo>
                    <a:pt x="5446018" y="5681434"/>
                  </a:lnTo>
                  <a:lnTo>
                    <a:pt x="5398243" y="5679248"/>
                  </a:lnTo>
                  <a:lnTo>
                    <a:pt x="5350571" y="5676670"/>
                  </a:lnTo>
                  <a:lnTo>
                    <a:pt x="5303003" y="5673702"/>
                  </a:lnTo>
                  <a:lnTo>
                    <a:pt x="5255542" y="5670344"/>
                  </a:lnTo>
                  <a:lnTo>
                    <a:pt x="5208190" y="5666599"/>
                  </a:lnTo>
                  <a:lnTo>
                    <a:pt x="5160946" y="5662467"/>
                  </a:lnTo>
                  <a:lnTo>
                    <a:pt x="5113814" y="5657952"/>
                  </a:lnTo>
                  <a:lnTo>
                    <a:pt x="5066795" y="5653053"/>
                  </a:lnTo>
                  <a:lnTo>
                    <a:pt x="5019890" y="5647774"/>
                  </a:lnTo>
                  <a:lnTo>
                    <a:pt x="4973101" y="5642115"/>
                  </a:lnTo>
                  <a:lnTo>
                    <a:pt x="4926429" y="5636077"/>
                  </a:lnTo>
                  <a:lnTo>
                    <a:pt x="4879877" y="5629664"/>
                  </a:lnTo>
                  <a:lnTo>
                    <a:pt x="4833445" y="5622875"/>
                  </a:lnTo>
                  <a:lnTo>
                    <a:pt x="4787136" y="5615714"/>
                  </a:lnTo>
                  <a:lnTo>
                    <a:pt x="4740950" y="5608180"/>
                  </a:lnTo>
                  <a:lnTo>
                    <a:pt x="4694890" y="5600276"/>
                  </a:lnTo>
                  <a:lnTo>
                    <a:pt x="4648957" y="5592004"/>
                  </a:lnTo>
                  <a:lnTo>
                    <a:pt x="4603152" y="5583365"/>
                  </a:lnTo>
                  <a:lnTo>
                    <a:pt x="4557477" y="5574360"/>
                  </a:lnTo>
                  <a:lnTo>
                    <a:pt x="4511935" y="5564992"/>
                  </a:lnTo>
                  <a:lnTo>
                    <a:pt x="4466525" y="5555261"/>
                  </a:lnTo>
                  <a:lnTo>
                    <a:pt x="4421250" y="5545170"/>
                  </a:lnTo>
                  <a:lnTo>
                    <a:pt x="4376112" y="5534720"/>
                  </a:lnTo>
                  <a:lnTo>
                    <a:pt x="4331112" y="5523912"/>
                  </a:lnTo>
                  <a:lnTo>
                    <a:pt x="4286252" y="5512748"/>
                  </a:lnTo>
                  <a:lnTo>
                    <a:pt x="4241532" y="5501230"/>
                  </a:lnTo>
                  <a:lnTo>
                    <a:pt x="4196956" y="5489359"/>
                  </a:lnTo>
                  <a:lnTo>
                    <a:pt x="4152523" y="5477137"/>
                  </a:lnTo>
                  <a:lnTo>
                    <a:pt x="4108237" y="5464565"/>
                  </a:lnTo>
                  <a:lnTo>
                    <a:pt x="4064098" y="5451645"/>
                  </a:lnTo>
                  <a:lnTo>
                    <a:pt x="4020109" y="5438379"/>
                  </a:lnTo>
                  <a:lnTo>
                    <a:pt x="3976270" y="5424768"/>
                  </a:lnTo>
                  <a:lnTo>
                    <a:pt x="3932583" y="5410814"/>
                  </a:lnTo>
                  <a:lnTo>
                    <a:pt x="3889050" y="5396518"/>
                  </a:lnTo>
                  <a:lnTo>
                    <a:pt x="3845672" y="5381881"/>
                  </a:lnTo>
                  <a:lnTo>
                    <a:pt x="3802452" y="5366907"/>
                  </a:lnTo>
                  <a:lnTo>
                    <a:pt x="3759390" y="5351595"/>
                  </a:lnTo>
                  <a:lnTo>
                    <a:pt x="3716488" y="5335948"/>
                  </a:lnTo>
                  <a:lnTo>
                    <a:pt x="3673748" y="5319967"/>
                  </a:lnTo>
                  <a:lnTo>
                    <a:pt x="3631171" y="5303654"/>
                  </a:lnTo>
                  <a:lnTo>
                    <a:pt x="3588759" y="5287010"/>
                  </a:lnTo>
                  <a:lnTo>
                    <a:pt x="3546513" y="5270037"/>
                  </a:lnTo>
                  <a:lnTo>
                    <a:pt x="3504436" y="5252736"/>
                  </a:lnTo>
                  <a:lnTo>
                    <a:pt x="3462528" y="5235110"/>
                  </a:lnTo>
                  <a:lnTo>
                    <a:pt x="3420791" y="5217159"/>
                  </a:lnTo>
                  <a:lnTo>
                    <a:pt x="3379228" y="5198886"/>
                  </a:lnTo>
                  <a:lnTo>
                    <a:pt x="3337838" y="5180291"/>
                  </a:lnTo>
                  <a:lnTo>
                    <a:pt x="3296624" y="5161377"/>
                  </a:lnTo>
                  <a:lnTo>
                    <a:pt x="3255588" y="5142144"/>
                  </a:lnTo>
                  <a:lnTo>
                    <a:pt x="3214731" y="5122595"/>
                  </a:lnTo>
                  <a:lnTo>
                    <a:pt x="3174055" y="5102732"/>
                  </a:lnTo>
                  <a:lnTo>
                    <a:pt x="3133561" y="5082555"/>
                  </a:lnTo>
                  <a:lnTo>
                    <a:pt x="3093251" y="5062066"/>
                  </a:lnTo>
                  <a:lnTo>
                    <a:pt x="3053126" y="5041267"/>
                  </a:lnTo>
                  <a:lnTo>
                    <a:pt x="3013188" y="5020160"/>
                  </a:lnTo>
                  <a:lnTo>
                    <a:pt x="2973439" y="4998745"/>
                  </a:lnTo>
                  <a:lnTo>
                    <a:pt x="2933879" y="4977026"/>
                  </a:lnTo>
                  <a:lnTo>
                    <a:pt x="2894512" y="4955002"/>
                  </a:lnTo>
                  <a:lnTo>
                    <a:pt x="2855338" y="4932676"/>
                  </a:lnTo>
                  <a:lnTo>
                    <a:pt x="2816359" y="4910050"/>
                  </a:lnTo>
                  <a:lnTo>
                    <a:pt x="2777576" y="4887124"/>
                  </a:lnTo>
                  <a:lnTo>
                    <a:pt x="2738991" y="4863901"/>
                  </a:lnTo>
                  <a:lnTo>
                    <a:pt x="2700606" y="4840382"/>
                  </a:lnTo>
                  <a:lnTo>
                    <a:pt x="2662422" y="4816569"/>
                  </a:lnTo>
                  <a:lnTo>
                    <a:pt x="2624441" y="4792463"/>
                  </a:lnTo>
                  <a:lnTo>
                    <a:pt x="2586664" y="4768065"/>
                  </a:lnTo>
                  <a:lnTo>
                    <a:pt x="2549093" y="4743378"/>
                  </a:lnTo>
                  <a:lnTo>
                    <a:pt x="2511730" y="4718403"/>
                  </a:lnTo>
                  <a:lnTo>
                    <a:pt x="2474575" y="4693142"/>
                  </a:lnTo>
                  <a:lnTo>
                    <a:pt x="2437632" y="4667596"/>
                  </a:lnTo>
                  <a:lnTo>
                    <a:pt x="2400900" y="4641766"/>
                  </a:lnTo>
                  <a:lnTo>
                    <a:pt x="2364383" y="4615655"/>
                  </a:lnTo>
                  <a:lnTo>
                    <a:pt x="2328080" y="4589263"/>
                  </a:lnTo>
                  <a:lnTo>
                    <a:pt x="2291995" y="4562593"/>
                  </a:lnTo>
                  <a:lnTo>
                    <a:pt x="2256129" y="4535646"/>
                  </a:lnTo>
                  <a:lnTo>
                    <a:pt x="2220482" y="4508424"/>
                  </a:lnTo>
                  <a:lnTo>
                    <a:pt x="2185057" y="4480928"/>
                  </a:lnTo>
                  <a:lnTo>
                    <a:pt x="2149856" y="4453159"/>
                  </a:lnTo>
                  <a:lnTo>
                    <a:pt x="2114879" y="4425120"/>
                  </a:lnTo>
                  <a:lnTo>
                    <a:pt x="2080129" y="4396812"/>
                  </a:lnTo>
                  <a:lnTo>
                    <a:pt x="2045607" y="4368236"/>
                  </a:lnTo>
                  <a:lnTo>
                    <a:pt x="2011315" y="4339395"/>
                  </a:lnTo>
                  <a:lnTo>
                    <a:pt x="1977253" y="4310289"/>
                  </a:lnTo>
                  <a:lnTo>
                    <a:pt x="1943425" y="4280920"/>
                  </a:lnTo>
                  <a:lnTo>
                    <a:pt x="1909831" y="4251290"/>
                  </a:lnTo>
                  <a:lnTo>
                    <a:pt x="1876472" y="4221400"/>
                  </a:lnTo>
                  <a:lnTo>
                    <a:pt x="1843352" y="4191253"/>
                  </a:lnTo>
                  <a:lnTo>
                    <a:pt x="1810470" y="4160849"/>
                  </a:lnTo>
                  <a:lnTo>
                    <a:pt x="1777829" y="4130190"/>
                  </a:lnTo>
                  <a:lnTo>
                    <a:pt x="1745430" y="4099277"/>
                  </a:lnTo>
                  <a:lnTo>
                    <a:pt x="1713275" y="4068114"/>
                  </a:lnTo>
                  <a:lnTo>
                    <a:pt x="1681366" y="4036699"/>
                  </a:lnTo>
                  <a:lnTo>
                    <a:pt x="1649703" y="4005037"/>
                  </a:lnTo>
                  <a:lnTo>
                    <a:pt x="1618289" y="3973127"/>
                  </a:lnTo>
                  <a:lnTo>
                    <a:pt x="1587126" y="3940972"/>
                  </a:lnTo>
                  <a:lnTo>
                    <a:pt x="1556213" y="3908573"/>
                  </a:lnTo>
                  <a:lnTo>
                    <a:pt x="1525555" y="3875932"/>
                  </a:lnTo>
                  <a:lnTo>
                    <a:pt x="1495151" y="3843050"/>
                  </a:lnTo>
                  <a:lnTo>
                    <a:pt x="1465003" y="3809930"/>
                  </a:lnTo>
                  <a:lnTo>
                    <a:pt x="1435114" y="3776571"/>
                  </a:lnTo>
                  <a:lnTo>
                    <a:pt x="1405484" y="3742977"/>
                  </a:lnTo>
                  <a:lnTo>
                    <a:pt x="1376115" y="3709148"/>
                  </a:lnTo>
                  <a:lnTo>
                    <a:pt x="1347010" y="3675087"/>
                  </a:lnTo>
                  <a:lnTo>
                    <a:pt x="1318168" y="3640794"/>
                  </a:lnTo>
                  <a:lnTo>
                    <a:pt x="1289593" y="3606272"/>
                  </a:lnTo>
                  <a:lnTo>
                    <a:pt x="1261284" y="3571522"/>
                  </a:lnTo>
                  <a:lnTo>
                    <a:pt x="1233245" y="3536545"/>
                  </a:lnTo>
                  <a:lnTo>
                    <a:pt x="1205477" y="3501343"/>
                  </a:lnTo>
                  <a:lnTo>
                    <a:pt x="1177981" y="3465919"/>
                  </a:lnTo>
                  <a:lnTo>
                    <a:pt x="1150759" y="3430272"/>
                  </a:lnTo>
                  <a:lnTo>
                    <a:pt x="1123812" y="3394405"/>
                  </a:lnTo>
                  <a:lnTo>
                    <a:pt x="1097142" y="3358320"/>
                  </a:lnTo>
                  <a:lnTo>
                    <a:pt x="1070751" y="3322018"/>
                  </a:lnTo>
                  <a:lnTo>
                    <a:pt x="1044640" y="3285500"/>
                  </a:lnTo>
                  <a:lnTo>
                    <a:pt x="1018810" y="3248768"/>
                  </a:lnTo>
                  <a:lnTo>
                    <a:pt x="993264" y="3211825"/>
                  </a:lnTo>
                  <a:lnTo>
                    <a:pt x="968003" y="3174670"/>
                  </a:lnTo>
                  <a:lnTo>
                    <a:pt x="943028" y="3137307"/>
                  </a:lnTo>
                  <a:lnTo>
                    <a:pt x="918341" y="3099736"/>
                  </a:lnTo>
                  <a:lnTo>
                    <a:pt x="893944" y="3061959"/>
                  </a:lnTo>
                  <a:lnTo>
                    <a:pt x="869838" y="3023977"/>
                  </a:lnTo>
                  <a:lnTo>
                    <a:pt x="846025" y="2985793"/>
                  </a:lnTo>
                  <a:lnTo>
                    <a:pt x="822506" y="2947408"/>
                  </a:lnTo>
                  <a:lnTo>
                    <a:pt x="799283" y="2908823"/>
                  </a:lnTo>
                  <a:lnTo>
                    <a:pt x="776358" y="2870040"/>
                  </a:lnTo>
                  <a:lnTo>
                    <a:pt x="753732" y="2831061"/>
                  </a:lnTo>
                  <a:lnTo>
                    <a:pt x="731406" y="2791886"/>
                  </a:lnTo>
                  <a:lnTo>
                    <a:pt x="709382" y="2752519"/>
                  </a:lnTo>
                  <a:lnTo>
                    <a:pt x="687663" y="2712960"/>
                  </a:lnTo>
                  <a:lnTo>
                    <a:pt x="666249" y="2673210"/>
                  </a:lnTo>
                  <a:lnTo>
                    <a:pt x="645141" y="2633272"/>
                  </a:lnTo>
                  <a:lnTo>
                    <a:pt x="624343" y="2593147"/>
                  </a:lnTo>
                  <a:lnTo>
                    <a:pt x="603854" y="2552837"/>
                  </a:lnTo>
                  <a:lnTo>
                    <a:pt x="583678" y="2512343"/>
                  </a:lnTo>
                  <a:lnTo>
                    <a:pt x="563814" y="2471666"/>
                  </a:lnTo>
                  <a:lnTo>
                    <a:pt x="544265" y="2430809"/>
                  </a:lnTo>
                  <a:lnTo>
                    <a:pt x="525033" y="2389773"/>
                  </a:lnTo>
                  <a:lnTo>
                    <a:pt x="506119" y="2348559"/>
                  </a:lnTo>
                  <a:lnTo>
                    <a:pt x="487525" y="2307170"/>
                  </a:lnTo>
                  <a:lnTo>
                    <a:pt x="469251" y="2265606"/>
                  </a:lnTo>
                  <a:lnTo>
                    <a:pt x="451301" y="2223869"/>
                  </a:lnTo>
                  <a:lnTo>
                    <a:pt x="433675" y="2181961"/>
                  </a:lnTo>
                  <a:lnTo>
                    <a:pt x="416374" y="2139883"/>
                  </a:lnTo>
                  <a:lnTo>
                    <a:pt x="399402" y="2097638"/>
                  </a:lnTo>
                  <a:lnTo>
                    <a:pt x="382758" y="2055225"/>
                  </a:lnTo>
                  <a:lnTo>
                    <a:pt x="366445" y="2012649"/>
                  </a:lnTo>
                  <a:lnTo>
                    <a:pt x="350464" y="1969908"/>
                  </a:lnTo>
                  <a:lnTo>
                    <a:pt x="334817" y="1927006"/>
                  </a:lnTo>
                  <a:lnTo>
                    <a:pt x="319506" y="1883944"/>
                  </a:lnTo>
                  <a:lnTo>
                    <a:pt x="304531" y="1840723"/>
                  </a:lnTo>
                  <a:lnTo>
                    <a:pt x="289895" y="1797346"/>
                  </a:lnTo>
                  <a:lnTo>
                    <a:pt x="275599" y="1753813"/>
                  </a:lnTo>
                  <a:lnTo>
                    <a:pt x="261645" y="1710126"/>
                  </a:lnTo>
                  <a:lnTo>
                    <a:pt x="248034" y="1666287"/>
                  </a:lnTo>
                  <a:lnTo>
                    <a:pt x="234768" y="1622297"/>
                  </a:lnTo>
                  <a:lnTo>
                    <a:pt x="221849" y="1578158"/>
                  </a:lnTo>
                  <a:lnTo>
                    <a:pt x="209277" y="1533871"/>
                  </a:lnTo>
                  <a:lnTo>
                    <a:pt x="197056" y="1489439"/>
                  </a:lnTo>
                  <a:lnTo>
                    <a:pt x="185185" y="1444862"/>
                  </a:lnTo>
                  <a:lnTo>
                    <a:pt x="173667" y="1400143"/>
                  </a:lnTo>
                  <a:lnTo>
                    <a:pt x="162503" y="1355282"/>
                  </a:lnTo>
                  <a:lnTo>
                    <a:pt x="151696" y="1310282"/>
                  </a:lnTo>
                  <a:lnTo>
                    <a:pt x="141246" y="1265144"/>
                  </a:lnTo>
                  <a:lnTo>
                    <a:pt x="131155" y="1219869"/>
                  </a:lnTo>
                  <a:lnTo>
                    <a:pt x="121424" y="1174459"/>
                  </a:lnTo>
                  <a:lnTo>
                    <a:pt x="112056" y="1128916"/>
                  </a:lnTo>
                  <a:lnTo>
                    <a:pt x="103052" y="1083241"/>
                  </a:lnTo>
                  <a:lnTo>
                    <a:pt x="94413" y="1037437"/>
                  </a:lnTo>
                  <a:lnTo>
                    <a:pt x="86141" y="991503"/>
                  </a:lnTo>
                  <a:lnTo>
                    <a:pt x="78238" y="945443"/>
                  </a:lnTo>
                  <a:lnTo>
                    <a:pt x="70704" y="899257"/>
                  </a:lnTo>
                  <a:lnTo>
                    <a:pt x="63543" y="852947"/>
                  </a:lnTo>
                  <a:lnTo>
                    <a:pt x="56755" y="806516"/>
                  </a:lnTo>
                  <a:lnTo>
                    <a:pt x="50341" y="759963"/>
                  </a:lnTo>
                  <a:lnTo>
                    <a:pt x="44305" y="713291"/>
                  </a:lnTo>
                  <a:lnTo>
                    <a:pt x="38646" y="666502"/>
                  </a:lnTo>
                  <a:lnTo>
                    <a:pt x="33366" y="619597"/>
                  </a:lnTo>
                  <a:lnTo>
                    <a:pt x="28468" y="572578"/>
                  </a:lnTo>
                  <a:lnTo>
                    <a:pt x="23953" y="525445"/>
                  </a:lnTo>
                  <a:lnTo>
                    <a:pt x="19822" y="478202"/>
                  </a:lnTo>
                  <a:lnTo>
                    <a:pt x="16077" y="430849"/>
                  </a:lnTo>
                  <a:lnTo>
                    <a:pt x="12720" y="383388"/>
                  </a:lnTo>
                  <a:lnTo>
                    <a:pt x="9751" y="335820"/>
                  </a:lnTo>
                  <a:lnTo>
                    <a:pt x="7174" y="288148"/>
                  </a:lnTo>
                  <a:lnTo>
                    <a:pt x="4988" y="240372"/>
                  </a:lnTo>
                  <a:lnTo>
                    <a:pt x="3196" y="192495"/>
                  </a:lnTo>
                  <a:lnTo>
                    <a:pt x="1800" y="144517"/>
                  </a:lnTo>
                  <a:lnTo>
                    <a:pt x="801" y="96441"/>
                  </a:lnTo>
                  <a:lnTo>
                    <a:pt x="200" y="48268"/>
                  </a:lnTo>
                  <a:lnTo>
                    <a:pt x="0" y="0"/>
                  </a:lnTo>
                  <a:lnTo>
                    <a:pt x="5686390" y="0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 sz="1200" dirty="0"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5355" y="169857"/>
            <a:ext cx="749300" cy="749300"/>
            <a:chOff x="368033" y="254786"/>
            <a:chExt cx="1123950" cy="1123950"/>
          </a:xfrm>
        </p:grpSpPr>
        <p:sp>
          <p:nvSpPr>
            <p:cNvPr id="11" name="object 11"/>
            <p:cNvSpPr/>
            <p:nvPr/>
          </p:nvSpPr>
          <p:spPr>
            <a:xfrm>
              <a:off x="788457" y="671906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68033" y="254786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878159" y="1159990"/>
            <a:ext cx="3800687" cy="1714230"/>
          </a:xfrm>
          <a:prstGeom prst="rect">
            <a:avLst/>
          </a:prstGeom>
          <a:solidFill>
            <a:srgbClr val="642EC7"/>
          </a:solidFill>
        </p:spPr>
        <p:txBody>
          <a:bodyPr vert="horz" wrap="square" lIns="0" tIns="423" rIns="0" bIns="0" rtlCol="0" anchor="ctr">
            <a:spAutoFit/>
          </a:bodyPr>
          <a:lstStyle/>
          <a:p>
            <a:pPr marL="741294" marR="122349" indent="-626565" algn="ctr">
              <a:lnSpc>
                <a:spcPct val="115799"/>
              </a:lnSpc>
            </a:pPr>
            <a:endParaRPr lang="es-ES" sz="2400" b="1" spc="20" dirty="0">
              <a:solidFill>
                <a:srgbClr val="FFFFFF"/>
              </a:solidFill>
              <a:cs typeface="Arial"/>
            </a:endParaRPr>
          </a:p>
          <a:p>
            <a:pPr marL="741294" marR="122349" indent="-626565" algn="ctr">
              <a:lnSpc>
                <a:spcPct val="115799"/>
              </a:lnSpc>
            </a:pPr>
            <a:r>
              <a:rPr lang="es-ES" sz="2400" b="1" spc="20" dirty="0" err="1">
                <a:solidFill>
                  <a:srgbClr val="FFFFFF"/>
                </a:solidFill>
                <a:cs typeface="Arial"/>
              </a:rPr>
              <a:t>School</a:t>
            </a:r>
            <a:r>
              <a:rPr lang="es-ES" sz="2400" b="1" spc="20" dirty="0">
                <a:solidFill>
                  <a:srgbClr val="FFFFFF"/>
                </a:solidFill>
                <a:cs typeface="Arial"/>
              </a:rPr>
              <a:t> </a:t>
            </a:r>
            <a:r>
              <a:rPr lang="es-ES" sz="2400" b="1" spc="20" dirty="0" err="1">
                <a:solidFill>
                  <a:srgbClr val="FFFFFF"/>
                </a:solidFill>
                <a:cs typeface="Arial"/>
              </a:rPr>
              <a:t>supervision</a:t>
            </a:r>
            <a:r>
              <a:rPr lang="es-ES" sz="2400" b="1" spc="20" dirty="0">
                <a:solidFill>
                  <a:srgbClr val="FFFFFF"/>
                </a:solidFill>
                <a:cs typeface="Arial"/>
              </a:rPr>
              <a:t> in </a:t>
            </a:r>
            <a:r>
              <a:rPr lang="es-ES" sz="2400" b="1" spc="20" dirty="0" err="1">
                <a:solidFill>
                  <a:srgbClr val="FFFFFF"/>
                </a:solidFill>
                <a:cs typeface="Arial"/>
              </a:rPr>
              <a:t>the</a:t>
            </a:r>
            <a:r>
              <a:rPr lang="es-ES" sz="2400" b="1" spc="20" dirty="0">
                <a:solidFill>
                  <a:srgbClr val="FFFFFF"/>
                </a:solidFill>
                <a:cs typeface="Arial"/>
              </a:rPr>
              <a:t> COVID </a:t>
            </a:r>
            <a:r>
              <a:rPr lang="es-ES" sz="2400" b="1" spc="20" dirty="0" err="1">
                <a:solidFill>
                  <a:srgbClr val="FFFFFF"/>
                </a:solidFill>
                <a:cs typeface="Arial"/>
              </a:rPr>
              <a:t>situation</a:t>
            </a:r>
            <a:endParaRPr lang="es-ES" sz="2400" b="1" spc="20" dirty="0">
              <a:solidFill>
                <a:srgbClr val="FFFFFF"/>
              </a:solidFill>
              <a:cs typeface="Arial"/>
            </a:endParaRPr>
          </a:p>
          <a:p>
            <a:pPr marL="741294" marR="122349" indent="-626565" algn="ctr">
              <a:lnSpc>
                <a:spcPct val="115799"/>
              </a:lnSpc>
            </a:pPr>
            <a:endParaRPr lang="es-ES" sz="2400" b="1" spc="2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437" y="1444898"/>
            <a:ext cx="1501711" cy="76003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400" b="1" spc="20" dirty="0">
                <a:solidFill>
                  <a:schemeClr val="bg1"/>
                </a:solidFill>
                <a:cs typeface="Arial"/>
              </a:rPr>
              <a:t>2020-21</a:t>
            </a:r>
            <a:endParaRPr lang="es-ES" sz="2400" b="1" spc="20" dirty="0">
              <a:solidFill>
                <a:schemeClr val="bg1"/>
              </a:solidFill>
              <a:cs typeface="Arial"/>
            </a:endParaRPr>
          </a:p>
          <a:p>
            <a:pPr marL="8467">
              <a:spcBef>
                <a:spcPts val="67"/>
              </a:spcBef>
            </a:pPr>
            <a:r>
              <a:rPr lang="es-ES" sz="2400" b="1" spc="20" dirty="0">
                <a:solidFill>
                  <a:schemeClr val="bg1"/>
                </a:solidFill>
                <a:cs typeface="Arial"/>
              </a:rPr>
              <a:t>COVID19</a:t>
            </a:r>
            <a:endParaRPr sz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5181" y="5545225"/>
            <a:ext cx="1873250" cy="72586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indent="-74934" algn="ctr">
              <a:lnSpc>
                <a:spcPct val="115799"/>
              </a:lnSpc>
              <a:spcBef>
                <a:spcPts val="67"/>
              </a:spcBef>
            </a:pPr>
            <a:r>
              <a:rPr lang="es-ES" sz="2100" b="1" spc="30" dirty="0" err="1">
                <a:solidFill>
                  <a:schemeClr val="bg1"/>
                </a:solidFill>
                <a:latin typeface="Arial"/>
                <a:cs typeface="Arial"/>
              </a:rPr>
              <a:t>Collaboration</a:t>
            </a:r>
            <a:r>
              <a:rPr lang="es-ES" sz="2100" b="1" spc="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100" b="1" spc="30" dirty="0" err="1">
                <a:solidFill>
                  <a:schemeClr val="bg1"/>
                </a:solidFill>
                <a:latin typeface="Arial"/>
                <a:cs typeface="Arial"/>
              </a:rPr>
              <a:t>activities</a:t>
            </a:r>
            <a:endParaRPr sz="2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212114" y="2685143"/>
            <a:ext cx="57101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err="1"/>
              <a:t>Contribution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educational</a:t>
            </a:r>
            <a:r>
              <a:rPr lang="es-ES" dirty="0"/>
              <a:t> </a:t>
            </a:r>
            <a:r>
              <a:rPr lang="es-ES" dirty="0" err="1"/>
              <a:t>improvement</a:t>
            </a:r>
            <a:r>
              <a:rPr lang="es-ES" dirty="0"/>
              <a:t> of </a:t>
            </a:r>
            <a:r>
              <a:rPr lang="es-ES" dirty="0" err="1"/>
              <a:t>schools</a:t>
            </a:r>
            <a:r>
              <a:rPr lang="es-ES" dirty="0"/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b="1" dirty="0"/>
              <a:t>COVID </a:t>
            </a:r>
            <a:r>
              <a:rPr lang="es-ES" b="1" dirty="0" err="1"/>
              <a:t>supervision</a:t>
            </a:r>
            <a:endParaRPr lang="es-ES" b="1" dirty="0"/>
          </a:p>
          <a:p>
            <a:pPr lvl="1"/>
            <a:endParaRPr lang="es-ES" b="1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/>
              <a:t>Regulatory</a:t>
            </a:r>
            <a:r>
              <a:rPr lang="es-ES" dirty="0"/>
              <a:t> control: </a:t>
            </a:r>
            <a:r>
              <a:rPr lang="es-ES" dirty="0" err="1"/>
              <a:t>guarantee</a:t>
            </a:r>
            <a:r>
              <a:rPr lang="es-ES" dirty="0"/>
              <a:t> of </a:t>
            </a:r>
            <a:r>
              <a:rPr lang="es-ES" dirty="0" err="1"/>
              <a:t>rights</a:t>
            </a:r>
            <a:r>
              <a:rPr lang="es-ES" dirty="0"/>
              <a:t> and </a:t>
            </a:r>
            <a:r>
              <a:rPr lang="es-ES" dirty="0" err="1"/>
              <a:t>duties</a:t>
            </a:r>
            <a:r>
              <a:rPr lang="es-ES" dirty="0"/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/>
              <a:t>Management of </a:t>
            </a:r>
            <a:r>
              <a:rPr lang="es-ES" dirty="0" err="1"/>
              <a:t>absenteeism</a:t>
            </a:r>
            <a:r>
              <a:rPr lang="es-ES" dirty="0"/>
              <a:t>. Control of </a:t>
            </a:r>
            <a:r>
              <a:rPr lang="es-ES" dirty="0" err="1"/>
              <a:t>school</a:t>
            </a:r>
            <a:r>
              <a:rPr lang="es-ES" dirty="0"/>
              <a:t> </a:t>
            </a:r>
            <a:r>
              <a:rPr lang="es-ES" dirty="0" err="1"/>
              <a:t>attendance</a:t>
            </a:r>
            <a:r>
              <a:rPr lang="es-ES" dirty="0"/>
              <a:t> and  </a:t>
            </a:r>
            <a:r>
              <a:rPr lang="es-ES" dirty="0" err="1"/>
              <a:t>confined</a:t>
            </a:r>
            <a:r>
              <a:rPr lang="es-ES" dirty="0"/>
              <a:t> </a:t>
            </a:r>
            <a:r>
              <a:rPr lang="es-ES" dirty="0" err="1"/>
              <a:t>students</a:t>
            </a:r>
            <a:r>
              <a:rPr lang="es-ES" dirty="0"/>
              <a:t>.</a:t>
            </a:r>
          </a:p>
          <a:p>
            <a:pPr lvl="1"/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/>
              <a:t>Conflict</a:t>
            </a:r>
            <a:r>
              <a:rPr lang="es-ES" dirty="0"/>
              <a:t> </a:t>
            </a:r>
            <a:r>
              <a:rPr lang="es-ES" dirty="0" err="1"/>
              <a:t>resolution</a:t>
            </a:r>
            <a:r>
              <a:rPr lang="es-ES" dirty="0"/>
              <a:t>: living </a:t>
            </a:r>
            <a:r>
              <a:rPr lang="es-ES" dirty="0" err="1"/>
              <a:t>together</a:t>
            </a:r>
            <a:endParaRPr lang="es-ES" dirty="0"/>
          </a:p>
          <a:p>
            <a:pPr lvl="1"/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/>
              <a:t>Program</a:t>
            </a:r>
            <a:r>
              <a:rPr lang="es-ES" dirty="0"/>
              <a:t> </a:t>
            </a:r>
            <a:r>
              <a:rPr lang="es-ES" dirty="0" err="1"/>
              <a:t>monitoring</a:t>
            </a:r>
            <a:r>
              <a:rPr lang="es-ES" dirty="0"/>
              <a:t>: </a:t>
            </a:r>
            <a:r>
              <a:rPr lang="es-ES" dirty="0" err="1"/>
              <a:t>purpose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E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b="1" dirty="0" err="1"/>
              <a:t>Collaboration</a:t>
            </a:r>
            <a:r>
              <a:rPr lang="es-ES" b="1" dirty="0"/>
              <a:t> </a:t>
            </a:r>
            <a:r>
              <a:rPr lang="es-ES" b="1" dirty="0" err="1"/>
              <a:t>activities</a:t>
            </a:r>
            <a:endParaRPr lang="es-ES" b="1" dirty="0"/>
          </a:p>
          <a:p>
            <a:pPr lvl="1"/>
            <a:endParaRPr lang="es-ES" dirty="0"/>
          </a:p>
        </p:txBody>
      </p:sp>
      <p:pic>
        <p:nvPicPr>
          <p:cNvPr id="19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00" y="5775297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ángulo 19"/>
          <p:cNvSpPr/>
          <p:nvPr/>
        </p:nvSpPr>
        <p:spPr>
          <a:xfrm>
            <a:off x="3778503" y="159785"/>
            <a:ext cx="8012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spc="80" dirty="0">
                <a:solidFill>
                  <a:srgbClr val="FF3399"/>
                </a:solidFill>
                <a:cs typeface="Arial" panose="020B0604020202020204" pitchFamily="34" charset="0"/>
              </a:rPr>
              <a:t>HOW WE ORGANISE OUR WORK</a:t>
            </a:r>
            <a:endParaRPr lang="es-ES" sz="4400" b="1" dirty="0">
              <a:solidFill>
                <a:srgbClr val="FF3399"/>
              </a:solidFill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25638" y="4023970"/>
            <a:ext cx="2882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/>
              <a:t>Student</a:t>
            </a:r>
            <a:r>
              <a:rPr lang="es-ES" sz="2400" b="1" dirty="0"/>
              <a:t> </a:t>
            </a:r>
            <a:r>
              <a:rPr lang="es-ES" sz="2400" b="1" dirty="0" err="1"/>
              <a:t>absenteeism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63394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5"/>
          <p:cNvGrpSpPr/>
          <p:nvPr/>
        </p:nvGrpSpPr>
        <p:grpSpPr>
          <a:xfrm>
            <a:off x="-262669" y="611254"/>
            <a:ext cx="3049465" cy="2795950"/>
            <a:chOff x="-159895" y="919695"/>
            <a:chExt cx="2287099" cy="2096962"/>
          </a:xfrm>
        </p:grpSpPr>
        <p:sp>
          <p:nvSpPr>
            <p:cNvPr id="57" name="Google Shape;57;p15"/>
            <p:cNvSpPr/>
            <p:nvPr/>
          </p:nvSpPr>
          <p:spPr>
            <a:xfrm>
              <a:off x="1477904" y="1523462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6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648389" y="2427582"/>
              <a:ext cx="1134375" cy="589075"/>
            </a:xfrm>
            <a:custGeom>
              <a:avLst/>
              <a:gdLst/>
              <a:ahLst/>
              <a:cxnLst/>
              <a:rect l="l" t="t" r="r" b="b"/>
              <a:pathLst>
                <a:path w="45375" h="23563" extrusionOk="0">
                  <a:moveTo>
                    <a:pt x="0" y="0"/>
                  </a:moveTo>
                  <a:lnTo>
                    <a:pt x="0" y="23563"/>
                  </a:lnTo>
                  <a:lnTo>
                    <a:pt x="33599" y="23563"/>
                  </a:lnTo>
                  <a:cubicBezTo>
                    <a:pt x="40100" y="23563"/>
                    <a:pt x="45375" y="18288"/>
                    <a:pt x="45375" y="11788"/>
                  </a:cubicBezTo>
                  <a:cubicBezTo>
                    <a:pt x="45375" y="5275"/>
                    <a:pt x="40100" y="0"/>
                    <a:pt x="33599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School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1906915" y="1822735"/>
              <a:ext cx="150050" cy="150050"/>
            </a:xfrm>
            <a:custGeom>
              <a:avLst/>
              <a:gdLst/>
              <a:ahLst/>
              <a:cxnLst/>
              <a:rect l="l" t="t" r="r" b="b"/>
              <a:pathLst>
                <a:path w="6002" h="6002" extrusionOk="0">
                  <a:moveTo>
                    <a:pt x="3001" y="536"/>
                  </a:moveTo>
                  <a:cubicBezTo>
                    <a:pt x="4358" y="536"/>
                    <a:pt x="5465" y="1643"/>
                    <a:pt x="5465" y="3001"/>
                  </a:cubicBezTo>
                  <a:cubicBezTo>
                    <a:pt x="5465" y="4370"/>
                    <a:pt x="4358" y="5465"/>
                    <a:pt x="3001" y="5465"/>
                  </a:cubicBezTo>
                  <a:cubicBezTo>
                    <a:pt x="1643" y="5465"/>
                    <a:pt x="536" y="4370"/>
                    <a:pt x="536" y="3001"/>
                  </a:cubicBezTo>
                  <a:cubicBezTo>
                    <a:pt x="536" y="1643"/>
                    <a:pt x="1643" y="536"/>
                    <a:pt x="3001" y="536"/>
                  </a:cubicBezTo>
                  <a:close/>
                  <a:moveTo>
                    <a:pt x="3001" y="0"/>
                  </a:moveTo>
                  <a:cubicBezTo>
                    <a:pt x="1346" y="0"/>
                    <a:pt x="0" y="1346"/>
                    <a:pt x="0" y="3001"/>
                  </a:cubicBezTo>
                  <a:cubicBezTo>
                    <a:pt x="0" y="4656"/>
                    <a:pt x="1346" y="6001"/>
                    <a:pt x="3001" y="6001"/>
                  </a:cubicBezTo>
                  <a:cubicBezTo>
                    <a:pt x="4656" y="6001"/>
                    <a:pt x="6001" y="4656"/>
                    <a:pt x="6001" y="3001"/>
                  </a:cubicBezTo>
                  <a:cubicBezTo>
                    <a:pt x="6001" y="1346"/>
                    <a:pt x="4656" y="0"/>
                    <a:pt x="300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1836679" y="1754629"/>
              <a:ext cx="290525" cy="286264"/>
            </a:xfrm>
            <a:custGeom>
              <a:avLst/>
              <a:gdLst/>
              <a:ahLst/>
              <a:cxnLst/>
              <a:rect l="l" t="t" r="r" b="b"/>
              <a:pathLst>
                <a:path w="11621" h="11443" extrusionOk="0">
                  <a:moveTo>
                    <a:pt x="7085" y="596"/>
                  </a:moveTo>
                  <a:cubicBezTo>
                    <a:pt x="7335" y="656"/>
                    <a:pt x="7573" y="739"/>
                    <a:pt x="7799" y="834"/>
                  </a:cubicBezTo>
                  <a:lnTo>
                    <a:pt x="7799" y="929"/>
                  </a:lnTo>
                  <a:cubicBezTo>
                    <a:pt x="7751" y="1846"/>
                    <a:pt x="7728" y="2418"/>
                    <a:pt x="8049" y="2644"/>
                  </a:cubicBezTo>
                  <a:cubicBezTo>
                    <a:pt x="8144" y="2715"/>
                    <a:pt x="8263" y="2751"/>
                    <a:pt x="8406" y="2751"/>
                  </a:cubicBezTo>
                  <a:cubicBezTo>
                    <a:pt x="8752" y="2751"/>
                    <a:pt x="9252" y="2549"/>
                    <a:pt x="9776" y="2346"/>
                  </a:cubicBezTo>
                  <a:lnTo>
                    <a:pt x="9847" y="2322"/>
                  </a:lnTo>
                  <a:cubicBezTo>
                    <a:pt x="10014" y="2513"/>
                    <a:pt x="10157" y="2715"/>
                    <a:pt x="10287" y="2930"/>
                  </a:cubicBezTo>
                  <a:lnTo>
                    <a:pt x="10252" y="2977"/>
                  </a:lnTo>
                  <a:cubicBezTo>
                    <a:pt x="9668" y="3692"/>
                    <a:pt x="9311" y="4156"/>
                    <a:pt x="9430" y="4549"/>
                  </a:cubicBezTo>
                  <a:cubicBezTo>
                    <a:pt x="9549" y="4918"/>
                    <a:pt x="10097" y="5073"/>
                    <a:pt x="10978" y="5299"/>
                  </a:cubicBezTo>
                  <a:lnTo>
                    <a:pt x="11073" y="5335"/>
                  </a:lnTo>
                  <a:cubicBezTo>
                    <a:pt x="11085" y="5454"/>
                    <a:pt x="11097" y="5585"/>
                    <a:pt x="11097" y="5716"/>
                  </a:cubicBezTo>
                  <a:cubicBezTo>
                    <a:pt x="11097" y="5859"/>
                    <a:pt x="11085" y="5978"/>
                    <a:pt x="11073" y="6109"/>
                  </a:cubicBezTo>
                  <a:lnTo>
                    <a:pt x="10954" y="6144"/>
                  </a:lnTo>
                  <a:cubicBezTo>
                    <a:pt x="10085" y="6371"/>
                    <a:pt x="9549" y="6525"/>
                    <a:pt x="9430" y="6894"/>
                  </a:cubicBezTo>
                  <a:cubicBezTo>
                    <a:pt x="9311" y="7275"/>
                    <a:pt x="9656" y="7740"/>
                    <a:pt x="10252" y="8466"/>
                  </a:cubicBezTo>
                  <a:lnTo>
                    <a:pt x="10287" y="8514"/>
                  </a:lnTo>
                  <a:cubicBezTo>
                    <a:pt x="10157" y="8716"/>
                    <a:pt x="10014" y="8930"/>
                    <a:pt x="9847" y="9121"/>
                  </a:cubicBezTo>
                  <a:lnTo>
                    <a:pt x="9787" y="9097"/>
                  </a:lnTo>
                  <a:cubicBezTo>
                    <a:pt x="9264" y="8895"/>
                    <a:pt x="8763" y="8692"/>
                    <a:pt x="8406" y="8692"/>
                  </a:cubicBezTo>
                  <a:cubicBezTo>
                    <a:pt x="8263" y="8692"/>
                    <a:pt x="8144" y="8728"/>
                    <a:pt x="8049" y="8799"/>
                  </a:cubicBezTo>
                  <a:cubicBezTo>
                    <a:pt x="7728" y="9026"/>
                    <a:pt x="7751" y="9597"/>
                    <a:pt x="7799" y="10514"/>
                  </a:cubicBezTo>
                  <a:lnTo>
                    <a:pt x="7799" y="10609"/>
                  </a:lnTo>
                  <a:cubicBezTo>
                    <a:pt x="7573" y="10704"/>
                    <a:pt x="7335" y="10776"/>
                    <a:pt x="7085" y="10835"/>
                  </a:cubicBezTo>
                  <a:lnTo>
                    <a:pt x="7073" y="10812"/>
                  </a:lnTo>
                  <a:cubicBezTo>
                    <a:pt x="6561" y="10014"/>
                    <a:pt x="6227" y="9526"/>
                    <a:pt x="5811" y="9526"/>
                  </a:cubicBezTo>
                  <a:cubicBezTo>
                    <a:pt x="5406" y="9526"/>
                    <a:pt x="5073" y="10002"/>
                    <a:pt x="4572" y="10788"/>
                  </a:cubicBezTo>
                  <a:lnTo>
                    <a:pt x="4537" y="10835"/>
                  </a:lnTo>
                  <a:cubicBezTo>
                    <a:pt x="4299" y="10776"/>
                    <a:pt x="4061" y="10704"/>
                    <a:pt x="3822" y="10609"/>
                  </a:cubicBezTo>
                  <a:lnTo>
                    <a:pt x="3822" y="10526"/>
                  </a:lnTo>
                  <a:cubicBezTo>
                    <a:pt x="3882" y="9597"/>
                    <a:pt x="3894" y="9026"/>
                    <a:pt x="3584" y="8799"/>
                  </a:cubicBezTo>
                  <a:cubicBezTo>
                    <a:pt x="3489" y="8728"/>
                    <a:pt x="3370" y="8692"/>
                    <a:pt x="3215" y="8692"/>
                  </a:cubicBezTo>
                  <a:cubicBezTo>
                    <a:pt x="2870" y="8692"/>
                    <a:pt x="2370" y="8883"/>
                    <a:pt x="1846" y="9097"/>
                  </a:cubicBezTo>
                  <a:lnTo>
                    <a:pt x="1786" y="9121"/>
                  </a:lnTo>
                  <a:cubicBezTo>
                    <a:pt x="1620" y="8930"/>
                    <a:pt x="1477" y="8728"/>
                    <a:pt x="1334" y="8514"/>
                  </a:cubicBezTo>
                  <a:lnTo>
                    <a:pt x="1382" y="8454"/>
                  </a:lnTo>
                  <a:cubicBezTo>
                    <a:pt x="1965" y="7740"/>
                    <a:pt x="2322" y="7275"/>
                    <a:pt x="2191" y="6894"/>
                  </a:cubicBezTo>
                  <a:cubicBezTo>
                    <a:pt x="2072" y="6525"/>
                    <a:pt x="1536" y="6371"/>
                    <a:pt x="667" y="6144"/>
                  </a:cubicBezTo>
                  <a:lnTo>
                    <a:pt x="548" y="6109"/>
                  </a:lnTo>
                  <a:cubicBezTo>
                    <a:pt x="536" y="5978"/>
                    <a:pt x="536" y="5847"/>
                    <a:pt x="536" y="5716"/>
                  </a:cubicBezTo>
                  <a:cubicBezTo>
                    <a:pt x="536" y="5585"/>
                    <a:pt x="536" y="5454"/>
                    <a:pt x="548" y="5335"/>
                  </a:cubicBezTo>
                  <a:lnTo>
                    <a:pt x="655" y="5299"/>
                  </a:lnTo>
                  <a:cubicBezTo>
                    <a:pt x="1536" y="5073"/>
                    <a:pt x="2072" y="4918"/>
                    <a:pt x="2203" y="4537"/>
                  </a:cubicBezTo>
                  <a:cubicBezTo>
                    <a:pt x="2322" y="4156"/>
                    <a:pt x="1965" y="3704"/>
                    <a:pt x="1370" y="2977"/>
                  </a:cubicBezTo>
                  <a:lnTo>
                    <a:pt x="1334" y="2930"/>
                  </a:lnTo>
                  <a:cubicBezTo>
                    <a:pt x="1465" y="2715"/>
                    <a:pt x="1620" y="2513"/>
                    <a:pt x="1786" y="2322"/>
                  </a:cubicBezTo>
                  <a:lnTo>
                    <a:pt x="1858" y="2346"/>
                  </a:lnTo>
                  <a:cubicBezTo>
                    <a:pt x="2382" y="2549"/>
                    <a:pt x="2870" y="2751"/>
                    <a:pt x="3215" y="2751"/>
                  </a:cubicBezTo>
                  <a:cubicBezTo>
                    <a:pt x="3370" y="2751"/>
                    <a:pt x="3489" y="2715"/>
                    <a:pt x="3584" y="2644"/>
                  </a:cubicBezTo>
                  <a:cubicBezTo>
                    <a:pt x="3894" y="2418"/>
                    <a:pt x="3882" y="1834"/>
                    <a:pt x="3822" y="918"/>
                  </a:cubicBezTo>
                  <a:lnTo>
                    <a:pt x="3822" y="834"/>
                  </a:lnTo>
                  <a:cubicBezTo>
                    <a:pt x="4049" y="739"/>
                    <a:pt x="4287" y="656"/>
                    <a:pt x="4537" y="596"/>
                  </a:cubicBezTo>
                  <a:lnTo>
                    <a:pt x="4561" y="632"/>
                  </a:lnTo>
                  <a:cubicBezTo>
                    <a:pt x="5073" y="1429"/>
                    <a:pt x="5406" y="1918"/>
                    <a:pt x="5811" y="1918"/>
                  </a:cubicBezTo>
                  <a:cubicBezTo>
                    <a:pt x="6227" y="1918"/>
                    <a:pt x="6561" y="1418"/>
                    <a:pt x="7085" y="608"/>
                  </a:cubicBezTo>
                  <a:lnTo>
                    <a:pt x="7085" y="596"/>
                  </a:lnTo>
                  <a:close/>
                  <a:moveTo>
                    <a:pt x="4787" y="1"/>
                  </a:moveTo>
                  <a:lnTo>
                    <a:pt x="4608" y="36"/>
                  </a:lnTo>
                  <a:cubicBezTo>
                    <a:pt x="4203" y="120"/>
                    <a:pt x="3810" y="251"/>
                    <a:pt x="3441" y="417"/>
                  </a:cubicBezTo>
                  <a:lnTo>
                    <a:pt x="3275" y="501"/>
                  </a:lnTo>
                  <a:lnTo>
                    <a:pt x="3299" y="941"/>
                  </a:lnTo>
                  <a:cubicBezTo>
                    <a:pt x="3322" y="1370"/>
                    <a:pt x="3358" y="2084"/>
                    <a:pt x="3275" y="2203"/>
                  </a:cubicBezTo>
                  <a:cubicBezTo>
                    <a:pt x="3275" y="2203"/>
                    <a:pt x="3263" y="2215"/>
                    <a:pt x="3215" y="2215"/>
                  </a:cubicBezTo>
                  <a:cubicBezTo>
                    <a:pt x="2977" y="2215"/>
                    <a:pt x="2477" y="2025"/>
                    <a:pt x="2048" y="1846"/>
                  </a:cubicBezTo>
                  <a:lnTo>
                    <a:pt x="1632" y="1691"/>
                  </a:lnTo>
                  <a:lnTo>
                    <a:pt x="1501" y="1822"/>
                  </a:lnTo>
                  <a:cubicBezTo>
                    <a:pt x="1227" y="2144"/>
                    <a:pt x="977" y="2477"/>
                    <a:pt x="786" y="2823"/>
                  </a:cubicBezTo>
                  <a:lnTo>
                    <a:pt x="691" y="2977"/>
                  </a:lnTo>
                  <a:lnTo>
                    <a:pt x="965" y="3311"/>
                  </a:lnTo>
                  <a:cubicBezTo>
                    <a:pt x="1239" y="3656"/>
                    <a:pt x="1703" y="4216"/>
                    <a:pt x="1691" y="4370"/>
                  </a:cubicBezTo>
                  <a:cubicBezTo>
                    <a:pt x="1608" y="4501"/>
                    <a:pt x="929" y="4680"/>
                    <a:pt x="524" y="4787"/>
                  </a:cubicBezTo>
                  <a:lnTo>
                    <a:pt x="60" y="4906"/>
                  </a:lnTo>
                  <a:lnTo>
                    <a:pt x="36" y="5097"/>
                  </a:lnTo>
                  <a:cubicBezTo>
                    <a:pt x="12" y="5299"/>
                    <a:pt x="0" y="5513"/>
                    <a:pt x="0" y="5716"/>
                  </a:cubicBezTo>
                  <a:cubicBezTo>
                    <a:pt x="0" y="5930"/>
                    <a:pt x="12" y="6144"/>
                    <a:pt x="36" y="6347"/>
                  </a:cubicBezTo>
                  <a:lnTo>
                    <a:pt x="60" y="6525"/>
                  </a:lnTo>
                  <a:lnTo>
                    <a:pt x="536" y="6656"/>
                  </a:lnTo>
                  <a:cubicBezTo>
                    <a:pt x="929" y="6763"/>
                    <a:pt x="1608" y="6942"/>
                    <a:pt x="1691" y="7049"/>
                  </a:cubicBezTo>
                  <a:cubicBezTo>
                    <a:pt x="1703" y="7216"/>
                    <a:pt x="1239" y="7787"/>
                    <a:pt x="965" y="8121"/>
                  </a:cubicBezTo>
                  <a:lnTo>
                    <a:pt x="691" y="8466"/>
                  </a:lnTo>
                  <a:lnTo>
                    <a:pt x="786" y="8621"/>
                  </a:lnTo>
                  <a:cubicBezTo>
                    <a:pt x="989" y="8978"/>
                    <a:pt x="1239" y="9311"/>
                    <a:pt x="1513" y="9621"/>
                  </a:cubicBezTo>
                  <a:lnTo>
                    <a:pt x="1632" y="9752"/>
                  </a:lnTo>
                  <a:lnTo>
                    <a:pt x="2036" y="9585"/>
                  </a:lnTo>
                  <a:cubicBezTo>
                    <a:pt x="2477" y="9419"/>
                    <a:pt x="2977" y="9228"/>
                    <a:pt x="3215" y="9228"/>
                  </a:cubicBezTo>
                  <a:lnTo>
                    <a:pt x="3263" y="9228"/>
                  </a:lnTo>
                  <a:cubicBezTo>
                    <a:pt x="3358" y="9383"/>
                    <a:pt x="3322" y="10073"/>
                    <a:pt x="3299" y="10490"/>
                  </a:cubicBezTo>
                  <a:lnTo>
                    <a:pt x="3275" y="10943"/>
                  </a:lnTo>
                  <a:lnTo>
                    <a:pt x="3441" y="11026"/>
                  </a:lnTo>
                  <a:cubicBezTo>
                    <a:pt x="3822" y="11193"/>
                    <a:pt x="4215" y="11324"/>
                    <a:pt x="4608" y="11407"/>
                  </a:cubicBezTo>
                  <a:lnTo>
                    <a:pt x="4787" y="11443"/>
                  </a:lnTo>
                  <a:lnTo>
                    <a:pt x="5025" y="11074"/>
                  </a:lnTo>
                  <a:cubicBezTo>
                    <a:pt x="5251" y="10704"/>
                    <a:pt x="5656" y="10097"/>
                    <a:pt x="5811" y="10050"/>
                  </a:cubicBezTo>
                  <a:cubicBezTo>
                    <a:pt x="5977" y="10097"/>
                    <a:pt x="6394" y="10752"/>
                    <a:pt x="6620" y="11109"/>
                  </a:cubicBezTo>
                  <a:lnTo>
                    <a:pt x="6847" y="11443"/>
                  </a:lnTo>
                  <a:lnTo>
                    <a:pt x="7025" y="11407"/>
                  </a:lnTo>
                  <a:cubicBezTo>
                    <a:pt x="7418" y="11324"/>
                    <a:pt x="7811" y="11193"/>
                    <a:pt x="8192" y="11026"/>
                  </a:cubicBezTo>
                  <a:lnTo>
                    <a:pt x="8359" y="10954"/>
                  </a:lnTo>
                  <a:lnTo>
                    <a:pt x="8335" y="10490"/>
                  </a:lnTo>
                  <a:cubicBezTo>
                    <a:pt x="8311" y="10062"/>
                    <a:pt x="8263" y="9359"/>
                    <a:pt x="8359" y="9228"/>
                  </a:cubicBezTo>
                  <a:lnTo>
                    <a:pt x="8406" y="9228"/>
                  </a:lnTo>
                  <a:cubicBezTo>
                    <a:pt x="8656" y="9228"/>
                    <a:pt x="9156" y="9419"/>
                    <a:pt x="9597" y="9597"/>
                  </a:cubicBezTo>
                  <a:lnTo>
                    <a:pt x="10002" y="9752"/>
                  </a:lnTo>
                  <a:lnTo>
                    <a:pt x="10121" y="9621"/>
                  </a:lnTo>
                  <a:cubicBezTo>
                    <a:pt x="10407" y="9300"/>
                    <a:pt x="10645" y="8966"/>
                    <a:pt x="10847" y="8621"/>
                  </a:cubicBezTo>
                  <a:lnTo>
                    <a:pt x="10942" y="8466"/>
                  </a:lnTo>
                  <a:lnTo>
                    <a:pt x="10668" y="8121"/>
                  </a:lnTo>
                  <a:cubicBezTo>
                    <a:pt x="10383" y="7787"/>
                    <a:pt x="9930" y="7216"/>
                    <a:pt x="9930" y="7073"/>
                  </a:cubicBezTo>
                  <a:cubicBezTo>
                    <a:pt x="10026" y="6942"/>
                    <a:pt x="10692" y="6763"/>
                    <a:pt x="11097" y="6656"/>
                  </a:cubicBezTo>
                  <a:lnTo>
                    <a:pt x="11573" y="6525"/>
                  </a:lnTo>
                  <a:lnTo>
                    <a:pt x="11597" y="6347"/>
                  </a:lnTo>
                  <a:cubicBezTo>
                    <a:pt x="11609" y="6144"/>
                    <a:pt x="11621" y="5942"/>
                    <a:pt x="11621" y="5716"/>
                  </a:cubicBezTo>
                  <a:cubicBezTo>
                    <a:pt x="11621" y="5501"/>
                    <a:pt x="11609" y="5299"/>
                    <a:pt x="11597" y="5097"/>
                  </a:cubicBezTo>
                  <a:lnTo>
                    <a:pt x="11573" y="4906"/>
                  </a:lnTo>
                  <a:lnTo>
                    <a:pt x="11109" y="4787"/>
                  </a:lnTo>
                  <a:cubicBezTo>
                    <a:pt x="10704" y="4680"/>
                    <a:pt x="10026" y="4501"/>
                    <a:pt x="9942" y="4394"/>
                  </a:cubicBezTo>
                  <a:cubicBezTo>
                    <a:pt x="9930" y="4216"/>
                    <a:pt x="10395" y="3644"/>
                    <a:pt x="10668" y="3311"/>
                  </a:cubicBezTo>
                  <a:lnTo>
                    <a:pt x="10942" y="2977"/>
                  </a:lnTo>
                  <a:lnTo>
                    <a:pt x="10847" y="2823"/>
                  </a:lnTo>
                  <a:cubicBezTo>
                    <a:pt x="10645" y="2477"/>
                    <a:pt x="10407" y="2144"/>
                    <a:pt x="10121" y="1822"/>
                  </a:cubicBezTo>
                  <a:lnTo>
                    <a:pt x="10002" y="1691"/>
                  </a:lnTo>
                  <a:lnTo>
                    <a:pt x="9585" y="1846"/>
                  </a:lnTo>
                  <a:cubicBezTo>
                    <a:pt x="9144" y="2025"/>
                    <a:pt x="8656" y="2215"/>
                    <a:pt x="8406" y="2215"/>
                  </a:cubicBezTo>
                  <a:lnTo>
                    <a:pt x="8371" y="2215"/>
                  </a:lnTo>
                  <a:cubicBezTo>
                    <a:pt x="8263" y="2061"/>
                    <a:pt x="8311" y="1370"/>
                    <a:pt x="8335" y="953"/>
                  </a:cubicBezTo>
                  <a:lnTo>
                    <a:pt x="8359" y="489"/>
                  </a:lnTo>
                  <a:lnTo>
                    <a:pt x="8192" y="417"/>
                  </a:lnTo>
                  <a:cubicBezTo>
                    <a:pt x="7811" y="251"/>
                    <a:pt x="7418" y="120"/>
                    <a:pt x="7025" y="36"/>
                  </a:cubicBezTo>
                  <a:lnTo>
                    <a:pt x="6847" y="1"/>
                  </a:lnTo>
                  <a:lnTo>
                    <a:pt x="6632" y="322"/>
                  </a:lnTo>
                  <a:cubicBezTo>
                    <a:pt x="6406" y="679"/>
                    <a:pt x="5977" y="1346"/>
                    <a:pt x="5823" y="1382"/>
                  </a:cubicBezTo>
                  <a:cubicBezTo>
                    <a:pt x="5644" y="1346"/>
                    <a:pt x="5251" y="715"/>
                    <a:pt x="5013" y="346"/>
                  </a:cubicBezTo>
                  <a:lnTo>
                    <a:pt x="4787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61;p15"/>
            <p:cNvSpPr txBox="1"/>
            <p:nvPr/>
          </p:nvSpPr>
          <p:spPr>
            <a:xfrm>
              <a:off x="-159895" y="1529954"/>
              <a:ext cx="1602673" cy="6175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US" sz="2400" dirty="0">
                  <a:solidFill>
                    <a:srgbClr val="434343"/>
                  </a:solidFill>
                  <a:ea typeface="Roboto"/>
                  <a:cs typeface="Roboto"/>
                  <a:sym typeface="Roboto"/>
                </a:rPr>
                <a:t>Data on the incidence of COVID</a:t>
              </a:r>
              <a:endParaRPr sz="2400" dirty="0">
                <a:solidFill>
                  <a:srgbClr val="434343"/>
                </a:solidFill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5"/>
            <p:cNvSpPr txBox="1"/>
            <p:nvPr/>
          </p:nvSpPr>
          <p:spPr>
            <a:xfrm>
              <a:off x="65130" y="919695"/>
              <a:ext cx="1305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n" sz="2400" b="1" dirty="0">
                  <a:solidFill>
                    <a:srgbClr val="434343"/>
                  </a:solidFill>
                  <a:ea typeface="Fira Sans Extra Condensed Medium"/>
                  <a:cs typeface="Fira Sans Extra Condensed Medium"/>
                  <a:sym typeface="Fira Sans Extra Condensed Medium"/>
                </a:rPr>
                <a:t>Every day</a:t>
              </a:r>
              <a:endParaRPr sz="2400" b="1" dirty="0">
                <a:solidFill>
                  <a:srgbClr val="434343"/>
                </a:solidFill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65" name="Google Shape;65;p15"/>
          <p:cNvSpPr/>
          <p:nvPr/>
        </p:nvSpPr>
        <p:spPr>
          <a:xfrm>
            <a:off x="5302549" y="1424934"/>
            <a:ext cx="4320421" cy="785433"/>
          </a:xfrm>
          <a:custGeom>
            <a:avLst/>
            <a:gdLst/>
            <a:ahLst/>
            <a:cxnLst/>
            <a:rect l="l" t="t" r="r" b="b"/>
            <a:pathLst>
              <a:path w="49602" h="23563" extrusionOk="0">
                <a:moveTo>
                  <a:pt x="1" y="0"/>
                </a:moveTo>
                <a:cubicBezTo>
                  <a:pt x="4620" y="1917"/>
                  <a:pt x="7871" y="6477"/>
                  <a:pt x="7871" y="11788"/>
                </a:cubicBezTo>
                <a:cubicBezTo>
                  <a:pt x="7871" y="17098"/>
                  <a:pt x="4620" y="21646"/>
                  <a:pt x="1" y="23563"/>
                </a:cubicBezTo>
                <a:lnTo>
                  <a:pt x="37827" y="23563"/>
                </a:lnTo>
                <a:cubicBezTo>
                  <a:pt x="44328" y="23563"/>
                  <a:pt x="49602" y="18288"/>
                  <a:pt x="49602" y="11788"/>
                </a:cubicBezTo>
                <a:cubicBezTo>
                  <a:pt x="49602" y="5275"/>
                  <a:pt x="44328" y="0"/>
                  <a:pt x="37827" y="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      DEPARTMENT OF EDUCATION</a:t>
            </a:r>
            <a:endParaRPr sz="2400" b="1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78" name="Google Shape;78;p15"/>
          <p:cNvGrpSpPr/>
          <p:nvPr/>
        </p:nvGrpSpPr>
        <p:grpSpPr>
          <a:xfrm>
            <a:off x="828058" y="2621770"/>
            <a:ext cx="3420392" cy="2380248"/>
            <a:chOff x="1357889" y="2439651"/>
            <a:chExt cx="2565294" cy="1785186"/>
          </a:xfrm>
        </p:grpSpPr>
        <p:sp>
          <p:nvSpPr>
            <p:cNvPr id="79" name="Google Shape;79;p15"/>
            <p:cNvSpPr/>
            <p:nvPr/>
          </p:nvSpPr>
          <p:spPr>
            <a:xfrm>
              <a:off x="3475047" y="2954342"/>
              <a:ext cx="230100" cy="1120100"/>
            </a:xfrm>
            <a:custGeom>
              <a:avLst/>
              <a:gdLst/>
              <a:ahLst/>
              <a:cxnLst/>
              <a:rect l="l" t="t" r="r" b="b"/>
              <a:pathLst>
                <a:path w="9204" h="44804" extrusionOk="0">
                  <a:moveTo>
                    <a:pt x="7097" y="0"/>
                  </a:moveTo>
                  <a:cubicBezTo>
                    <a:pt x="2810" y="2143"/>
                    <a:pt x="0" y="6549"/>
                    <a:pt x="0" y="11514"/>
                  </a:cubicBezTo>
                  <a:lnTo>
                    <a:pt x="0" y="44803"/>
                  </a:lnTo>
                  <a:lnTo>
                    <a:pt x="2179" y="44803"/>
                  </a:lnTo>
                  <a:lnTo>
                    <a:pt x="2179" y="11514"/>
                  </a:lnTo>
                  <a:cubicBezTo>
                    <a:pt x="2179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199524" y="2439651"/>
              <a:ext cx="1723659" cy="589075"/>
            </a:xfrm>
            <a:custGeom>
              <a:avLst/>
              <a:gdLst/>
              <a:ahLst/>
              <a:cxnLst/>
              <a:rect l="l" t="t" r="r" b="b"/>
              <a:pathLst>
                <a:path w="49603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 Inspectorate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1357889" y="3214042"/>
              <a:ext cx="506557" cy="457729"/>
            </a:xfrm>
            <a:custGeom>
              <a:avLst/>
              <a:gdLst/>
              <a:ahLst/>
              <a:cxnLst/>
              <a:rect l="l" t="t" r="r" b="b"/>
              <a:pathLst>
                <a:path w="11574" h="11586" extrusionOk="0">
                  <a:moveTo>
                    <a:pt x="5787" y="620"/>
                  </a:moveTo>
                  <a:cubicBezTo>
                    <a:pt x="8633" y="620"/>
                    <a:pt x="10954" y="2941"/>
                    <a:pt x="10954" y="5799"/>
                  </a:cubicBezTo>
                  <a:cubicBezTo>
                    <a:pt x="10954" y="8645"/>
                    <a:pt x="8633" y="10966"/>
                    <a:pt x="5787" y="10966"/>
                  </a:cubicBezTo>
                  <a:cubicBezTo>
                    <a:pt x="2929" y="10966"/>
                    <a:pt x="608" y="8645"/>
                    <a:pt x="608" y="5799"/>
                  </a:cubicBezTo>
                  <a:cubicBezTo>
                    <a:pt x="608" y="2941"/>
                    <a:pt x="2929" y="620"/>
                    <a:pt x="5787" y="620"/>
                  </a:cubicBezTo>
                  <a:close/>
                  <a:moveTo>
                    <a:pt x="5787" y="1"/>
                  </a:moveTo>
                  <a:cubicBezTo>
                    <a:pt x="2596" y="1"/>
                    <a:pt x="1" y="2596"/>
                    <a:pt x="1" y="5799"/>
                  </a:cubicBezTo>
                  <a:cubicBezTo>
                    <a:pt x="1" y="8990"/>
                    <a:pt x="2596" y="11585"/>
                    <a:pt x="5787" y="11585"/>
                  </a:cubicBezTo>
                  <a:cubicBezTo>
                    <a:pt x="8978" y="11585"/>
                    <a:pt x="11573" y="8990"/>
                    <a:pt x="11573" y="5799"/>
                  </a:cubicBezTo>
                  <a:cubicBezTo>
                    <a:pt x="11573" y="2596"/>
                    <a:pt x="8978" y="1"/>
                    <a:pt x="578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1634188" y="3689937"/>
              <a:ext cx="14013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1852383" y="3129851"/>
              <a:ext cx="1656005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n" sz="2400" dirty="0">
                  <a:solidFill>
                    <a:srgbClr val="434343"/>
                  </a:solidFill>
                  <a:ea typeface="Fira Sans Extra Condensed Medium"/>
                  <a:cs typeface="Fira Sans Extra Condensed Medium"/>
                  <a:sym typeface="Fira Sans Extra Condensed Medium"/>
                </a:rPr>
                <a:t>Data treatment</a:t>
              </a:r>
              <a:endParaRPr sz="2400" dirty="0">
                <a:solidFill>
                  <a:srgbClr val="434343"/>
                </a:solidFill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50" name="Google Shape;98;p15"/>
          <p:cNvSpPr/>
          <p:nvPr/>
        </p:nvSpPr>
        <p:spPr>
          <a:xfrm>
            <a:off x="978073" y="3759816"/>
            <a:ext cx="377067" cy="371900"/>
          </a:xfrm>
          <a:custGeom>
            <a:avLst/>
            <a:gdLst/>
            <a:ahLst/>
            <a:cxnLst/>
            <a:rect l="l" t="t" r="r" b="b"/>
            <a:pathLst>
              <a:path w="11312" h="11157" extrusionOk="0">
                <a:moveTo>
                  <a:pt x="9918" y="596"/>
                </a:moveTo>
                <a:cubicBezTo>
                  <a:pt x="10359" y="596"/>
                  <a:pt x="10716" y="941"/>
                  <a:pt x="10716" y="1381"/>
                </a:cubicBezTo>
                <a:lnTo>
                  <a:pt x="10716" y="6501"/>
                </a:lnTo>
                <a:cubicBezTo>
                  <a:pt x="10716" y="6930"/>
                  <a:pt x="10359" y="7287"/>
                  <a:pt x="9918" y="7287"/>
                </a:cubicBezTo>
                <a:lnTo>
                  <a:pt x="1381" y="7287"/>
                </a:lnTo>
                <a:cubicBezTo>
                  <a:pt x="941" y="7287"/>
                  <a:pt x="596" y="6930"/>
                  <a:pt x="596" y="6501"/>
                </a:cubicBezTo>
                <a:lnTo>
                  <a:pt x="596" y="1381"/>
                </a:lnTo>
                <a:cubicBezTo>
                  <a:pt x="596" y="941"/>
                  <a:pt x="941" y="596"/>
                  <a:pt x="1381" y="596"/>
                </a:cubicBezTo>
                <a:close/>
                <a:moveTo>
                  <a:pt x="6989" y="7739"/>
                </a:moveTo>
                <a:lnTo>
                  <a:pt x="6989" y="9073"/>
                </a:lnTo>
                <a:lnTo>
                  <a:pt x="4310" y="9073"/>
                </a:lnTo>
                <a:lnTo>
                  <a:pt x="4310" y="7739"/>
                </a:lnTo>
                <a:close/>
                <a:moveTo>
                  <a:pt x="9156" y="9668"/>
                </a:moveTo>
                <a:cubicBezTo>
                  <a:pt x="9490" y="9668"/>
                  <a:pt x="9823" y="9954"/>
                  <a:pt x="9823" y="10275"/>
                </a:cubicBezTo>
                <a:lnTo>
                  <a:pt x="9823" y="10561"/>
                </a:lnTo>
                <a:lnTo>
                  <a:pt x="1632" y="10561"/>
                </a:lnTo>
                <a:lnTo>
                  <a:pt x="1632" y="10275"/>
                </a:lnTo>
                <a:cubicBezTo>
                  <a:pt x="1632" y="9954"/>
                  <a:pt x="1834" y="9668"/>
                  <a:pt x="2155" y="9668"/>
                </a:cubicBezTo>
                <a:close/>
                <a:moveTo>
                  <a:pt x="1393" y="0"/>
                </a:moveTo>
                <a:cubicBezTo>
                  <a:pt x="655" y="0"/>
                  <a:pt x="0" y="608"/>
                  <a:pt x="0" y="1358"/>
                </a:cubicBezTo>
                <a:lnTo>
                  <a:pt x="0" y="6430"/>
                </a:lnTo>
                <a:cubicBezTo>
                  <a:pt x="0" y="7168"/>
                  <a:pt x="655" y="7739"/>
                  <a:pt x="1393" y="7739"/>
                </a:cubicBezTo>
                <a:lnTo>
                  <a:pt x="3870" y="7739"/>
                </a:lnTo>
                <a:lnTo>
                  <a:pt x="3870" y="9073"/>
                </a:lnTo>
                <a:lnTo>
                  <a:pt x="2155" y="9073"/>
                </a:lnTo>
                <a:cubicBezTo>
                  <a:pt x="1512" y="9073"/>
                  <a:pt x="1036" y="9632"/>
                  <a:pt x="1036" y="10275"/>
                </a:cubicBezTo>
                <a:lnTo>
                  <a:pt x="1036" y="11156"/>
                </a:lnTo>
                <a:lnTo>
                  <a:pt x="10264" y="11156"/>
                </a:lnTo>
                <a:lnTo>
                  <a:pt x="10264" y="10275"/>
                </a:lnTo>
                <a:cubicBezTo>
                  <a:pt x="10264" y="9632"/>
                  <a:pt x="9799" y="9073"/>
                  <a:pt x="9156" y="9073"/>
                </a:cubicBezTo>
                <a:lnTo>
                  <a:pt x="7585" y="9073"/>
                </a:lnTo>
                <a:lnTo>
                  <a:pt x="7585" y="7739"/>
                </a:lnTo>
                <a:lnTo>
                  <a:pt x="9918" y="7739"/>
                </a:lnTo>
                <a:cubicBezTo>
                  <a:pt x="10668" y="7739"/>
                  <a:pt x="11311" y="7168"/>
                  <a:pt x="11311" y="6430"/>
                </a:cubicBezTo>
                <a:lnTo>
                  <a:pt x="11311" y="1358"/>
                </a:lnTo>
                <a:cubicBezTo>
                  <a:pt x="11311" y="608"/>
                  <a:pt x="10668" y="0"/>
                  <a:pt x="9918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" name="CuadroTexto 2"/>
          <p:cNvSpPr txBox="1"/>
          <p:nvPr/>
        </p:nvSpPr>
        <p:spPr>
          <a:xfrm>
            <a:off x="4639946" y="478318"/>
            <a:ext cx="4641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7030A0"/>
                </a:solidFill>
              </a:rPr>
              <a:t>I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N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F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O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R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M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A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T</a:t>
            </a: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I</a:t>
            </a:r>
          </a:p>
          <a:p>
            <a:pPr algn="ctr"/>
            <a:r>
              <a:rPr lang="es-ES" sz="3200" b="1" dirty="0" err="1">
                <a:solidFill>
                  <a:srgbClr val="7030A0"/>
                </a:solidFill>
              </a:rPr>
              <a:t>O</a:t>
            </a:r>
            <a:endParaRPr lang="es-ES" sz="3200" b="1" dirty="0">
              <a:solidFill>
                <a:srgbClr val="7030A0"/>
              </a:solidFill>
            </a:endParaRPr>
          </a:p>
          <a:p>
            <a:pPr algn="ctr"/>
            <a:r>
              <a:rPr lang="es-ES" sz="3200" b="1" dirty="0">
                <a:solidFill>
                  <a:srgbClr val="7030A0"/>
                </a:solidFill>
              </a:rPr>
              <a:t>N</a:t>
            </a:r>
          </a:p>
        </p:txBody>
      </p:sp>
      <p:sp>
        <p:nvSpPr>
          <p:cNvPr id="87" name="Google Shape;87;p15"/>
          <p:cNvSpPr/>
          <p:nvPr/>
        </p:nvSpPr>
        <p:spPr>
          <a:xfrm>
            <a:off x="5236339" y="2502333"/>
            <a:ext cx="4386632" cy="785434"/>
          </a:xfrm>
          <a:custGeom>
            <a:avLst/>
            <a:gdLst/>
            <a:ahLst/>
            <a:cxnLst/>
            <a:rect l="l" t="t" r="r" b="b"/>
            <a:pathLst>
              <a:path w="49614" h="23563" extrusionOk="0">
                <a:moveTo>
                  <a:pt x="0" y="0"/>
                </a:moveTo>
                <a:cubicBezTo>
                  <a:pt x="4620" y="1917"/>
                  <a:pt x="7870" y="6477"/>
                  <a:pt x="7870" y="11788"/>
                </a:cubicBezTo>
                <a:cubicBezTo>
                  <a:pt x="7870" y="17098"/>
                  <a:pt x="4620" y="21646"/>
                  <a:pt x="0" y="23563"/>
                </a:cubicBezTo>
                <a:lnTo>
                  <a:pt x="37826" y="23563"/>
                </a:lnTo>
                <a:cubicBezTo>
                  <a:pt x="44339" y="23563"/>
                  <a:pt x="49614" y="18288"/>
                  <a:pt x="49614" y="11788"/>
                </a:cubicBezTo>
                <a:cubicBezTo>
                  <a:pt x="49614" y="5275"/>
                  <a:pt x="44339" y="0"/>
                  <a:pt x="37826" y="0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   	PUBLIC ORGANIZATIONS</a:t>
            </a:r>
            <a:endParaRPr sz="2400" b="1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5302550" y="3634808"/>
            <a:ext cx="4320420" cy="785433"/>
          </a:xfrm>
          <a:custGeom>
            <a:avLst/>
            <a:gdLst/>
            <a:ahLst/>
            <a:cxnLst/>
            <a:rect l="l" t="t" r="r" b="b"/>
            <a:pathLst>
              <a:path w="49614" h="23563" extrusionOk="0">
                <a:moveTo>
                  <a:pt x="1" y="0"/>
                </a:moveTo>
                <a:cubicBezTo>
                  <a:pt x="4620" y="1917"/>
                  <a:pt x="7871" y="6477"/>
                  <a:pt x="7871" y="11788"/>
                </a:cubicBezTo>
                <a:cubicBezTo>
                  <a:pt x="7871" y="17098"/>
                  <a:pt x="4620" y="21646"/>
                  <a:pt x="1" y="23563"/>
                </a:cubicBezTo>
                <a:lnTo>
                  <a:pt x="37827" y="23563"/>
                </a:lnTo>
                <a:cubicBezTo>
                  <a:pt x="44340" y="23563"/>
                  <a:pt x="49614" y="18288"/>
                  <a:pt x="49614" y="11788"/>
                </a:cubicBezTo>
                <a:cubicBezTo>
                  <a:pt x="49614" y="5275"/>
                  <a:pt x="44340" y="0"/>
                  <a:pt x="3782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b="1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SOCIEDAD</a:t>
            </a:r>
            <a:endParaRPr sz="2400" b="1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pic>
        <p:nvPicPr>
          <p:cNvPr id="54" name="Imagen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3" y="4667077"/>
            <a:ext cx="3121152" cy="2081784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9821424" y="1520113"/>
            <a:ext cx="2244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DECISIONS ADAPTED TO THE NEEDS OF THE CONTEXT</a:t>
            </a:r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AGILE DECISIONS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695211" y="4962973"/>
            <a:ext cx="3689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SCHOOLS ARE OPEN, FROM PRE-PRIMARY TO SECONDARY EDUCATION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125098" y="226533"/>
            <a:ext cx="2389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solidFill>
                  <a:srgbClr val="7030A0"/>
                </a:solidFill>
              </a:rPr>
              <a:t>COVID 19</a:t>
            </a:r>
          </a:p>
        </p:txBody>
      </p:sp>
      <p:pic>
        <p:nvPicPr>
          <p:cNvPr id="26" name="Imagen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00" y="4507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156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14649" y="1071392"/>
            <a:ext cx="8843749" cy="2442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COVID SUPERVISION:</a:t>
            </a:r>
          </a:p>
          <a:p>
            <a:pPr algn="ctr"/>
            <a:r>
              <a:rPr lang="en-US" sz="2400" dirty="0"/>
              <a:t>School’s strategic documents: Annual plan and report</a:t>
            </a:r>
          </a:p>
          <a:p>
            <a:pPr algn="ctr"/>
            <a:r>
              <a:rPr lang="en-US" sz="2400" dirty="0"/>
              <a:t>Contingency plans</a:t>
            </a:r>
          </a:p>
          <a:p>
            <a:pPr algn="ctr"/>
            <a:r>
              <a:rPr lang="en-US" sz="2400" dirty="0"/>
              <a:t>Review and adjustment of syllabus design</a:t>
            </a:r>
          </a:p>
          <a:p>
            <a:pPr algn="ctr"/>
            <a:r>
              <a:rPr lang="en-US" sz="2400" dirty="0"/>
              <a:t>Students’ assessment</a:t>
            </a:r>
            <a:endParaRPr lang="es-ES" sz="2400" dirty="0"/>
          </a:p>
        </p:txBody>
      </p:sp>
      <p:sp>
        <p:nvSpPr>
          <p:cNvPr id="6" name="Rectángulo 5"/>
          <p:cNvSpPr/>
          <p:nvPr/>
        </p:nvSpPr>
        <p:spPr>
          <a:xfrm>
            <a:off x="1214650" y="3824515"/>
            <a:ext cx="8843749" cy="2442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STUDENT ABSENTEEISM: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Guarantee the right to education in the different scenarios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Tools for monitoring students in non-face-to-face teaching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82307" y="348117"/>
            <a:ext cx="1030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3399"/>
                </a:solidFill>
              </a:rPr>
              <a:t>KEY SUBPROCESSES IN TIMES OF PANDEMIC</a:t>
            </a:r>
          </a:p>
        </p:txBody>
      </p:sp>
      <p:sp>
        <p:nvSpPr>
          <p:cNvPr id="8" name="Elipse 7"/>
          <p:cNvSpPr/>
          <p:nvPr/>
        </p:nvSpPr>
        <p:spPr>
          <a:xfrm>
            <a:off x="10607040" y="5425850"/>
            <a:ext cx="1240971" cy="1257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/>
              <a:t>From</a:t>
            </a:r>
            <a:r>
              <a:rPr lang="es-ES" b="1" dirty="0"/>
              <a:t> 8 to 2</a:t>
            </a:r>
          </a:p>
        </p:txBody>
      </p:sp>
      <p:sp>
        <p:nvSpPr>
          <p:cNvPr id="9" name="object 11"/>
          <p:cNvSpPr/>
          <p:nvPr/>
        </p:nvSpPr>
        <p:spPr>
          <a:xfrm>
            <a:off x="245356" y="169858"/>
            <a:ext cx="749299" cy="749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10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00" y="4507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79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197235"/>
            <a:ext cx="12192000" cy="5695990"/>
            <a:chOff x="0" y="1739091"/>
            <a:chExt cx="18288000" cy="8543986"/>
          </a:xfrm>
        </p:grpSpPr>
        <p:sp>
          <p:nvSpPr>
            <p:cNvPr id="3" name="object 3"/>
            <p:cNvSpPr/>
            <p:nvPr/>
          </p:nvSpPr>
          <p:spPr>
            <a:xfrm>
              <a:off x="0" y="1748677"/>
              <a:ext cx="18288000" cy="8534400"/>
            </a:xfrm>
            <a:custGeom>
              <a:avLst/>
              <a:gdLst/>
              <a:ahLst/>
              <a:cxnLst/>
              <a:rect l="l" t="t" r="r" b="b"/>
              <a:pathLst>
                <a:path w="18288000" h="8534400">
                  <a:moveTo>
                    <a:pt x="18288000" y="8534400"/>
                  </a:moveTo>
                  <a:lnTo>
                    <a:pt x="0" y="8534400"/>
                  </a:lnTo>
                  <a:lnTo>
                    <a:pt x="0" y="0"/>
                  </a:lnTo>
                  <a:lnTo>
                    <a:pt x="18288000" y="0"/>
                  </a:lnTo>
                  <a:lnTo>
                    <a:pt x="18288000" y="8534400"/>
                  </a:lnTo>
                  <a:close/>
                </a:path>
              </a:pathLst>
            </a:custGeom>
            <a:solidFill>
              <a:srgbClr val="642EC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739091"/>
              <a:ext cx="18288000" cy="9525"/>
            </a:xfrm>
            <a:custGeom>
              <a:avLst/>
              <a:gdLst/>
              <a:ahLst/>
              <a:cxnLst/>
              <a:rect l="l" t="t" r="r" b="b"/>
              <a:pathLst>
                <a:path w="18288000" h="9525">
                  <a:moveTo>
                    <a:pt x="18288000" y="9525"/>
                  </a:moveTo>
                  <a:lnTo>
                    <a:pt x="0" y="9525"/>
                  </a:lnTo>
                  <a:lnTo>
                    <a:pt x="0" y="0"/>
                  </a:lnTo>
                  <a:lnTo>
                    <a:pt x="18288000" y="0"/>
                  </a:lnTo>
                  <a:lnTo>
                    <a:pt x="18288000" y="95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0296" y="2186816"/>
            <a:ext cx="5168182" cy="1651542"/>
          </a:xfrm>
          <a:prstGeom prst="rect">
            <a:avLst/>
          </a:prstGeom>
        </p:spPr>
        <p:txBody>
          <a:bodyPr vert="horz" wrap="square" lIns="0" tIns="53340" rIns="0" bIns="0" rtlCol="0" anchor="ctr">
            <a:spAutoFit/>
          </a:bodyPr>
          <a:lstStyle/>
          <a:p>
            <a:pPr marL="465667" marR="3387" indent="-457200">
              <a:lnSpc>
                <a:spcPts val="4327"/>
              </a:lnSpc>
              <a:spcBef>
                <a:spcPts val="420"/>
              </a:spcBef>
              <a:buFont typeface="Arial" panose="020B0604020202020204" pitchFamily="34" charset="0"/>
              <a:buChar char="•"/>
            </a:pPr>
            <a:r>
              <a:rPr lang="en-US" sz="2400" spc="30" dirty="0">
                <a:solidFill>
                  <a:srgbClr val="FFFFFF"/>
                </a:solidFill>
                <a:latin typeface="+mn-lt"/>
                <a:cs typeface="Arial"/>
              </a:rPr>
              <a:t>Ensuring continuous improvement: advanced management (assessment)</a:t>
            </a:r>
            <a:endParaRPr sz="2400" dirty="0">
              <a:latin typeface="+mn-lt"/>
              <a:cs typeface="Noto Sans CJK JP Ligh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98194" y="1170582"/>
            <a:ext cx="5690936" cy="5686147"/>
            <a:chOff x="9747290" y="1755873"/>
            <a:chExt cx="8536404" cy="8529221"/>
          </a:xfrm>
        </p:grpSpPr>
        <p:sp>
          <p:nvSpPr>
            <p:cNvPr id="9" name="object 9"/>
            <p:cNvSpPr/>
            <p:nvPr/>
          </p:nvSpPr>
          <p:spPr>
            <a:xfrm>
              <a:off x="14008938" y="1755873"/>
              <a:ext cx="4267200" cy="4267200"/>
            </a:xfrm>
            <a:custGeom>
              <a:avLst/>
              <a:gdLst/>
              <a:ahLst/>
              <a:cxnLst/>
              <a:rect l="l" t="t" r="r" b="b"/>
              <a:pathLst>
                <a:path w="4267200" h="4267200">
                  <a:moveTo>
                    <a:pt x="0" y="4267199"/>
                  </a:moveTo>
                  <a:lnTo>
                    <a:pt x="0" y="0"/>
                  </a:lnTo>
                  <a:lnTo>
                    <a:pt x="48362" y="268"/>
                  </a:lnTo>
                  <a:lnTo>
                    <a:pt x="96595" y="1072"/>
                  </a:lnTo>
                  <a:lnTo>
                    <a:pt x="144697" y="2408"/>
                  </a:lnTo>
                  <a:lnTo>
                    <a:pt x="192666" y="4273"/>
                  </a:lnTo>
                  <a:lnTo>
                    <a:pt x="240497" y="6664"/>
                  </a:lnTo>
                  <a:lnTo>
                    <a:pt x="288189" y="9580"/>
                  </a:lnTo>
                  <a:lnTo>
                    <a:pt x="335738" y="13016"/>
                  </a:lnTo>
                  <a:lnTo>
                    <a:pt x="383142" y="16970"/>
                  </a:lnTo>
                  <a:lnTo>
                    <a:pt x="430397" y="21439"/>
                  </a:lnTo>
                  <a:lnTo>
                    <a:pt x="477502" y="26420"/>
                  </a:lnTo>
                  <a:lnTo>
                    <a:pt x="524453" y="31911"/>
                  </a:lnTo>
                  <a:lnTo>
                    <a:pt x="571247" y="37909"/>
                  </a:lnTo>
                  <a:lnTo>
                    <a:pt x="617881" y="44411"/>
                  </a:lnTo>
                  <a:lnTo>
                    <a:pt x="664354" y="51413"/>
                  </a:lnTo>
                  <a:lnTo>
                    <a:pt x="710661" y="58914"/>
                  </a:lnTo>
                  <a:lnTo>
                    <a:pt x="756800" y="66910"/>
                  </a:lnTo>
                  <a:lnTo>
                    <a:pt x="802769" y="75399"/>
                  </a:lnTo>
                  <a:lnTo>
                    <a:pt x="848563" y="84378"/>
                  </a:lnTo>
                  <a:lnTo>
                    <a:pt x="894182" y="93844"/>
                  </a:lnTo>
                  <a:lnTo>
                    <a:pt x="939621" y="103793"/>
                  </a:lnTo>
                  <a:lnTo>
                    <a:pt x="984878" y="114224"/>
                  </a:lnTo>
                  <a:lnTo>
                    <a:pt x="1029951" y="125134"/>
                  </a:lnTo>
                  <a:lnTo>
                    <a:pt x="1074835" y="136519"/>
                  </a:lnTo>
                  <a:lnTo>
                    <a:pt x="1119529" y="148377"/>
                  </a:lnTo>
                  <a:lnTo>
                    <a:pt x="1164030" y="160705"/>
                  </a:lnTo>
                  <a:lnTo>
                    <a:pt x="1208334" y="173500"/>
                  </a:lnTo>
                  <a:lnTo>
                    <a:pt x="1252440" y="186760"/>
                  </a:lnTo>
                  <a:lnTo>
                    <a:pt x="1296344" y="200481"/>
                  </a:lnTo>
                  <a:lnTo>
                    <a:pt x="1340043" y="214660"/>
                  </a:lnTo>
                  <a:lnTo>
                    <a:pt x="1383534" y="229296"/>
                  </a:lnTo>
                  <a:lnTo>
                    <a:pt x="1426815" y="244385"/>
                  </a:lnTo>
                  <a:lnTo>
                    <a:pt x="1469884" y="259924"/>
                  </a:lnTo>
                  <a:lnTo>
                    <a:pt x="1512736" y="275910"/>
                  </a:lnTo>
                  <a:lnTo>
                    <a:pt x="1555369" y="292341"/>
                  </a:lnTo>
                  <a:lnTo>
                    <a:pt x="1597781" y="309214"/>
                  </a:lnTo>
                  <a:lnTo>
                    <a:pt x="1639969" y="326525"/>
                  </a:lnTo>
                  <a:lnTo>
                    <a:pt x="1681929" y="344273"/>
                  </a:lnTo>
                  <a:lnTo>
                    <a:pt x="1723659" y="362454"/>
                  </a:lnTo>
                  <a:lnTo>
                    <a:pt x="1765156" y="381066"/>
                  </a:lnTo>
                  <a:lnTo>
                    <a:pt x="1806418" y="400105"/>
                  </a:lnTo>
                  <a:lnTo>
                    <a:pt x="1847441" y="419569"/>
                  </a:lnTo>
                  <a:lnTo>
                    <a:pt x="1888223" y="439455"/>
                  </a:lnTo>
                  <a:lnTo>
                    <a:pt x="1928760" y="459761"/>
                  </a:lnTo>
                  <a:lnTo>
                    <a:pt x="1969051" y="480482"/>
                  </a:lnTo>
                  <a:lnTo>
                    <a:pt x="2009092" y="501617"/>
                  </a:lnTo>
                  <a:lnTo>
                    <a:pt x="2048880" y="523163"/>
                  </a:lnTo>
                  <a:lnTo>
                    <a:pt x="2088413" y="545117"/>
                  </a:lnTo>
                  <a:lnTo>
                    <a:pt x="2127687" y="567476"/>
                  </a:lnTo>
                  <a:lnTo>
                    <a:pt x="2166700" y="590237"/>
                  </a:lnTo>
                  <a:lnTo>
                    <a:pt x="2205450" y="613398"/>
                  </a:lnTo>
                  <a:lnTo>
                    <a:pt x="2243932" y="636955"/>
                  </a:lnTo>
                  <a:lnTo>
                    <a:pt x="2282145" y="660906"/>
                  </a:lnTo>
                  <a:lnTo>
                    <a:pt x="2320086" y="685248"/>
                  </a:lnTo>
                  <a:lnTo>
                    <a:pt x="2357752" y="709978"/>
                  </a:lnTo>
                  <a:lnTo>
                    <a:pt x="2395139" y="735093"/>
                  </a:lnTo>
                  <a:lnTo>
                    <a:pt x="2432245" y="760591"/>
                  </a:lnTo>
                  <a:lnTo>
                    <a:pt x="2469068" y="786469"/>
                  </a:lnTo>
                  <a:lnTo>
                    <a:pt x="2505605" y="812723"/>
                  </a:lnTo>
                  <a:lnTo>
                    <a:pt x="2541852" y="839352"/>
                  </a:lnTo>
                  <a:lnTo>
                    <a:pt x="2577806" y="866351"/>
                  </a:lnTo>
                  <a:lnTo>
                    <a:pt x="2613466" y="893719"/>
                  </a:lnTo>
                  <a:lnTo>
                    <a:pt x="2648828" y="921453"/>
                  </a:lnTo>
                  <a:lnTo>
                    <a:pt x="2683890" y="949549"/>
                  </a:lnTo>
                  <a:lnTo>
                    <a:pt x="2718648" y="978005"/>
                  </a:lnTo>
                  <a:lnTo>
                    <a:pt x="2753099" y="1006819"/>
                  </a:lnTo>
                  <a:lnTo>
                    <a:pt x="2787242" y="1035986"/>
                  </a:lnTo>
                  <a:lnTo>
                    <a:pt x="2821073" y="1065505"/>
                  </a:lnTo>
                  <a:lnTo>
                    <a:pt x="2854589" y="1095373"/>
                  </a:lnTo>
                  <a:lnTo>
                    <a:pt x="2887787" y="1125586"/>
                  </a:lnTo>
                  <a:lnTo>
                    <a:pt x="2920665" y="1156142"/>
                  </a:lnTo>
                  <a:lnTo>
                    <a:pt x="2953220" y="1187039"/>
                  </a:lnTo>
                  <a:lnTo>
                    <a:pt x="2985448" y="1218273"/>
                  </a:lnTo>
                  <a:lnTo>
                    <a:pt x="3017348" y="1249841"/>
                  </a:lnTo>
                  <a:lnTo>
                    <a:pt x="3048917" y="1281741"/>
                  </a:lnTo>
                  <a:lnTo>
                    <a:pt x="3080150" y="1313970"/>
                  </a:lnTo>
                  <a:lnTo>
                    <a:pt x="3111047" y="1346525"/>
                  </a:lnTo>
                  <a:lnTo>
                    <a:pt x="3141603" y="1379403"/>
                  </a:lnTo>
                  <a:lnTo>
                    <a:pt x="3171816" y="1412601"/>
                  </a:lnTo>
                  <a:lnTo>
                    <a:pt x="3201683" y="1446117"/>
                  </a:lnTo>
                  <a:lnTo>
                    <a:pt x="3231202" y="1479948"/>
                  </a:lnTo>
                  <a:lnTo>
                    <a:pt x="3260370" y="1514091"/>
                  </a:lnTo>
                  <a:lnTo>
                    <a:pt x="3289183" y="1548543"/>
                  </a:lnTo>
                  <a:lnTo>
                    <a:pt x="3317639" y="1583301"/>
                  </a:lnTo>
                  <a:lnTo>
                    <a:pt x="3345735" y="1618362"/>
                  </a:lnTo>
                  <a:lnTo>
                    <a:pt x="3373468" y="1653725"/>
                  </a:lnTo>
                  <a:lnTo>
                    <a:pt x="3400836" y="1689385"/>
                  </a:lnTo>
                  <a:lnTo>
                    <a:pt x="3427836" y="1725339"/>
                  </a:lnTo>
                  <a:lnTo>
                    <a:pt x="3454464" y="1761587"/>
                  </a:lnTo>
                  <a:lnTo>
                    <a:pt x="3480718" y="1798123"/>
                  </a:lnTo>
                  <a:lnTo>
                    <a:pt x="3506596" y="1834946"/>
                  </a:lnTo>
                  <a:lnTo>
                    <a:pt x="3532093" y="1872053"/>
                  </a:lnTo>
                  <a:lnTo>
                    <a:pt x="3557209" y="1909440"/>
                  </a:lnTo>
                  <a:lnTo>
                    <a:pt x="3581938" y="1947106"/>
                  </a:lnTo>
                  <a:lnTo>
                    <a:pt x="3606280" y="1985046"/>
                  </a:lnTo>
                  <a:lnTo>
                    <a:pt x="3630231" y="2023260"/>
                  </a:lnTo>
                  <a:lnTo>
                    <a:pt x="3653788" y="2061742"/>
                  </a:lnTo>
                  <a:lnTo>
                    <a:pt x="3676948" y="2100492"/>
                  </a:lnTo>
                  <a:lnTo>
                    <a:pt x="3699709" y="2139505"/>
                  </a:lnTo>
                  <a:lnTo>
                    <a:pt x="3722068" y="2178780"/>
                  </a:lnTo>
                  <a:lnTo>
                    <a:pt x="3744022" y="2218313"/>
                  </a:lnTo>
                  <a:lnTo>
                    <a:pt x="3765568" y="2258101"/>
                  </a:lnTo>
                  <a:lnTo>
                    <a:pt x="3786703" y="2298142"/>
                  </a:lnTo>
                  <a:lnTo>
                    <a:pt x="3807424" y="2338432"/>
                  </a:lnTo>
                  <a:lnTo>
                    <a:pt x="3827729" y="2378970"/>
                  </a:lnTo>
                  <a:lnTo>
                    <a:pt x="3847615" y="2419752"/>
                  </a:lnTo>
                  <a:lnTo>
                    <a:pt x="3867079" y="2460775"/>
                  </a:lnTo>
                  <a:lnTo>
                    <a:pt x="3886118" y="2502037"/>
                  </a:lnTo>
                  <a:lnTo>
                    <a:pt x="3904729" y="2543534"/>
                  </a:lnTo>
                  <a:lnTo>
                    <a:pt x="3922910" y="2585265"/>
                  </a:lnTo>
                  <a:lnTo>
                    <a:pt x="3940658" y="2627225"/>
                  </a:lnTo>
                  <a:lnTo>
                    <a:pt x="3957969" y="2669413"/>
                  </a:lnTo>
                  <a:lnTo>
                    <a:pt x="3974842" y="2711825"/>
                  </a:lnTo>
                  <a:lnTo>
                    <a:pt x="3991273" y="2754458"/>
                  </a:lnTo>
                  <a:lnTo>
                    <a:pt x="4007259" y="2797311"/>
                  </a:lnTo>
                  <a:lnTo>
                    <a:pt x="4022798" y="2840379"/>
                  </a:lnTo>
                  <a:lnTo>
                    <a:pt x="4037886" y="2883660"/>
                  </a:lnTo>
                  <a:lnTo>
                    <a:pt x="4052521" y="2927152"/>
                  </a:lnTo>
                  <a:lnTo>
                    <a:pt x="4066701" y="2970851"/>
                  </a:lnTo>
                  <a:lnTo>
                    <a:pt x="4080422" y="3014755"/>
                  </a:lnTo>
                  <a:lnTo>
                    <a:pt x="4093681" y="3058861"/>
                  </a:lnTo>
                  <a:lnTo>
                    <a:pt x="4106476" y="3103165"/>
                  </a:lnTo>
                  <a:lnTo>
                    <a:pt x="4118804" y="3147666"/>
                  </a:lnTo>
                  <a:lnTo>
                    <a:pt x="4130661" y="3192360"/>
                  </a:lnTo>
                  <a:lnTo>
                    <a:pt x="4142046" y="3237245"/>
                  </a:lnTo>
                  <a:lnTo>
                    <a:pt x="4152955" y="3282317"/>
                  </a:lnTo>
                  <a:lnTo>
                    <a:pt x="4163386" y="3327575"/>
                  </a:lnTo>
                  <a:lnTo>
                    <a:pt x="4173336" y="3373014"/>
                  </a:lnTo>
                  <a:lnTo>
                    <a:pt x="4182801" y="3418633"/>
                  </a:lnTo>
                  <a:lnTo>
                    <a:pt x="4191779" y="3464428"/>
                  </a:lnTo>
                  <a:lnTo>
                    <a:pt x="4200268" y="3510396"/>
                  </a:lnTo>
                  <a:lnTo>
                    <a:pt x="4208264" y="3556536"/>
                  </a:lnTo>
                  <a:lnTo>
                    <a:pt x="4215765" y="3602843"/>
                  </a:lnTo>
                  <a:lnTo>
                    <a:pt x="4222767" y="3649316"/>
                  </a:lnTo>
                  <a:lnTo>
                    <a:pt x="4229268" y="3695950"/>
                  </a:lnTo>
                  <a:lnTo>
                    <a:pt x="4235266" y="3742745"/>
                  </a:lnTo>
                  <a:lnTo>
                    <a:pt x="4240756" y="3789695"/>
                  </a:lnTo>
                  <a:lnTo>
                    <a:pt x="4245738" y="3836800"/>
                  </a:lnTo>
                  <a:lnTo>
                    <a:pt x="4250206" y="3884056"/>
                  </a:lnTo>
                  <a:lnTo>
                    <a:pt x="4254160" y="3931460"/>
                  </a:lnTo>
                  <a:lnTo>
                    <a:pt x="4257596" y="3979009"/>
                  </a:lnTo>
                  <a:lnTo>
                    <a:pt x="4260511" y="4026701"/>
                  </a:lnTo>
                  <a:lnTo>
                    <a:pt x="4262902" y="4074533"/>
                  </a:lnTo>
                  <a:lnTo>
                    <a:pt x="4264767" y="4122501"/>
                  </a:lnTo>
                  <a:lnTo>
                    <a:pt x="4266102" y="4170603"/>
                  </a:lnTo>
                  <a:lnTo>
                    <a:pt x="4266905" y="4218837"/>
                  </a:lnTo>
                  <a:lnTo>
                    <a:pt x="4267174" y="4267199"/>
                  </a:lnTo>
                  <a:lnTo>
                    <a:pt x="0" y="4267199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4016494" y="6027419"/>
              <a:ext cx="4267200" cy="4254500"/>
            </a:xfrm>
            <a:custGeom>
              <a:avLst/>
              <a:gdLst/>
              <a:ahLst/>
              <a:cxnLst/>
              <a:rect l="l" t="t" r="r" b="b"/>
              <a:pathLst>
                <a:path w="4267200" h="4254500">
                  <a:moveTo>
                    <a:pt x="2368720" y="12700"/>
                  </a:moveTo>
                  <a:lnTo>
                    <a:pt x="1898373" y="12700"/>
                  </a:lnTo>
                  <a:lnTo>
                    <a:pt x="1924418" y="0"/>
                  </a:lnTo>
                  <a:lnTo>
                    <a:pt x="2342675" y="0"/>
                  </a:lnTo>
                  <a:lnTo>
                    <a:pt x="2368720" y="12700"/>
                  </a:lnTo>
                  <a:close/>
                </a:path>
                <a:path w="4267200" h="4254500">
                  <a:moveTo>
                    <a:pt x="2472484" y="25400"/>
                  </a:moveTo>
                  <a:lnTo>
                    <a:pt x="1794609" y="25400"/>
                  </a:lnTo>
                  <a:lnTo>
                    <a:pt x="1820488" y="12700"/>
                  </a:lnTo>
                  <a:lnTo>
                    <a:pt x="2446605" y="12700"/>
                  </a:lnTo>
                  <a:lnTo>
                    <a:pt x="2472484" y="25400"/>
                  </a:lnTo>
                  <a:close/>
                </a:path>
                <a:path w="4267200" h="4254500">
                  <a:moveTo>
                    <a:pt x="2549788" y="38100"/>
                  </a:moveTo>
                  <a:lnTo>
                    <a:pt x="1717305" y="38100"/>
                  </a:lnTo>
                  <a:lnTo>
                    <a:pt x="1743017" y="25400"/>
                  </a:lnTo>
                  <a:lnTo>
                    <a:pt x="2524076" y="25400"/>
                  </a:lnTo>
                  <a:lnTo>
                    <a:pt x="2549788" y="38100"/>
                  </a:lnTo>
                  <a:close/>
                </a:path>
                <a:path w="4267200" h="4254500">
                  <a:moveTo>
                    <a:pt x="2601018" y="50800"/>
                  </a:moveTo>
                  <a:lnTo>
                    <a:pt x="1666075" y="50800"/>
                  </a:lnTo>
                  <a:lnTo>
                    <a:pt x="1691655" y="38100"/>
                  </a:lnTo>
                  <a:lnTo>
                    <a:pt x="2575438" y="38100"/>
                  </a:lnTo>
                  <a:lnTo>
                    <a:pt x="2601018" y="50800"/>
                  </a:lnTo>
                  <a:close/>
                </a:path>
                <a:path w="4267200" h="4254500">
                  <a:moveTo>
                    <a:pt x="2651964" y="63500"/>
                  </a:moveTo>
                  <a:lnTo>
                    <a:pt x="1615129" y="63500"/>
                  </a:lnTo>
                  <a:lnTo>
                    <a:pt x="1640565" y="50800"/>
                  </a:lnTo>
                  <a:lnTo>
                    <a:pt x="2626528" y="50800"/>
                  </a:lnTo>
                  <a:lnTo>
                    <a:pt x="2651964" y="63500"/>
                  </a:lnTo>
                  <a:close/>
                </a:path>
                <a:path w="4267200" h="4254500">
                  <a:moveTo>
                    <a:pt x="2702603" y="76200"/>
                  </a:moveTo>
                  <a:lnTo>
                    <a:pt x="1564490" y="76200"/>
                  </a:lnTo>
                  <a:lnTo>
                    <a:pt x="1589766" y="63500"/>
                  </a:lnTo>
                  <a:lnTo>
                    <a:pt x="2677327" y="63500"/>
                  </a:lnTo>
                  <a:lnTo>
                    <a:pt x="2702603" y="76200"/>
                  </a:lnTo>
                  <a:close/>
                </a:path>
                <a:path w="4267200" h="4254500">
                  <a:moveTo>
                    <a:pt x="2752895" y="88900"/>
                  </a:moveTo>
                  <a:lnTo>
                    <a:pt x="1514198" y="88900"/>
                  </a:lnTo>
                  <a:lnTo>
                    <a:pt x="1539301" y="76200"/>
                  </a:lnTo>
                  <a:lnTo>
                    <a:pt x="2727792" y="76200"/>
                  </a:lnTo>
                  <a:lnTo>
                    <a:pt x="2752895" y="88900"/>
                  </a:lnTo>
                  <a:close/>
                </a:path>
                <a:path w="4267200" h="4254500">
                  <a:moveTo>
                    <a:pt x="2827628" y="114300"/>
                  </a:moveTo>
                  <a:lnTo>
                    <a:pt x="1439465" y="114300"/>
                  </a:lnTo>
                  <a:lnTo>
                    <a:pt x="1489186" y="88900"/>
                  </a:lnTo>
                  <a:lnTo>
                    <a:pt x="2777907" y="88900"/>
                  </a:lnTo>
                  <a:lnTo>
                    <a:pt x="2827628" y="114300"/>
                  </a:lnTo>
                  <a:close/>
                </a:path>
                <a:path w="4267200" h="4254500">
                  <a:moveTo>
                    <a:pt x="2925785" y="152400"/>
                  </a:moveTo>
                  <a:lnTo>
                    <a:pt x="1341308" y="152400"/>
                  </a:lnTo>
                  <a:lnTo>
                    <a:pt x="1414760" y="114300"/>
                  </a:lnTo>
                  <a:lnTo>
                    <a:pt x="2852333" y="114300"/>
                  </a:lnTo>
                  <a:lnTo>
                    <a:pt x="2925785" y="152400"/>
                  </a:lnTo>
                  <a:close/>
                </a:path>
                <a:path w="4267200" h="4254500">
                  <a:moveTo>
                    <a:pt x="3069380" y="215900"/>
                  </a:moveTo>
                  <a:lnTo>
                    <a:pt x="1197712" y="215900"/>
                  </a:lnTo>
                  <a:lnTo>
                    <a:pt x="1317053" y="152400"/>
                  </a:lnTo>
                  <a:lnTo>
                    <a:pt x="2950040" y="152400"/>
                  </a:lnTo>
                  <a:lnTo>
                    <a:pt x="3069380" y="215900"/>
                  </a:lnTo>
                  <a:close/>
                </a:path>
                <a:path w="4267200" h="4254500">
                  <a:moveTo>
                    <a:pt x="3092836" y="4038600"/>
                  </a:moveTo>
                  <a:lnTo>
                    <a:pt x="1174255" y="4038600"/>
                  </a:lnTo>
                  <a:lnTo>
                    <a:pt x="1127774" y="4013200"/>
                  </a:lnTo>
                  <a:lnTo>
                    <a:pt x="1014280" y="3949700"/>
                  </a:lnTo>
                  <a:lnTo>
                    <a:pt x="992075" y="3924300"/>
                  </a:lnTo>
                  <a:lnTo>
                    <a:pt x="970042" y="3911600"/>
                  </a:lnTo>
                  <a:lnTo>
                    <a:pt x="883689" y="3860800"/>
                  </a:lnTo>
                  <a:lnTo>
                    <a:pt x="862562" y="3835400"/>
                  </a:lnTo>
                  <a:lnTo>
                    <a:pt x="800348" y="3797300"/>
                  </a:lnTo>
                  <a:lnTo>
                    <a:pt x="780005" y="3771900"/>
                  </a:lnTo>
                  <a:lnTo>
                    <a:pt x="739936" y="3746500"/>
                  </a:lnTo>
                  <a:lnTo>
                    <a:pt x="720217" y="3721100"/>
                  </a:lnTo>
                  <a:lnTo>
                    <a:pt x="681415" y="3695700"/>
                  </a:lnTo>
                  <a:lnTo>
                    <a:pt x="662343" y="3670300"/>
                  </a:lnTo>
                  <a:lnTo>
                    <a:pt x="643492" y="3657600"/>
                  </a:lnTo>
                  <a:lnTo>
                    <a:pt x="624863" y="3632200"/>
                  </a:lnTo>
                  <a:lnTo>
                    <a:pt x="606462" y="3619500"/>
                  </a:lnTo>
                  <a:lnTo>
                    <a:pt x="588293" y="3594100"/>
                  </a:lnTo>
                  <a:lnTo>
                    <a:pt x="570356" y="3581400"/>
                  </a:lnTo>
                  <a:lnTo>
                    <a:pt x="552653" y="3556000"/>
                  </a:lnTo>
                  <a:lnTo>
                    <a:pt x="535187" y="3543300"/>
                  </a:lnTo>
                  <a:lnTo>
                    <a:pt x="517965" y="3517900"/>
                  </a:lnTo>
                  <a:lnTo>
                    <a:pt x="500986" y="3505200"/>
                  </a:lnTo>
                  <a:lnTo>
                    <a:pt x="484251" y="3479800"/>
                  </a:lnTo>
                  <a:lnTo>
                    <a:pt x="467764" y="3454400"/>
                  </a:lnTo>
                  <a:lnTo>
                    <a:pt x="451530" y="3441700"/>
                  </a:lnTo>
                  <a:lnTo>
                    <a:pt x="435550" y="3416300"/>
                  </a:lnTo>
                  <a:lnTo>
                    <a:pt x="419822" y="3403600"/>
                  </a:lnTo>
                  <a:lnTo>
                    <a:pt x="404353" y="3378200"/>
                  </a:lnTo>
                  <a:lnTo>
                    <a:pt x="389147" y="3352800"/>
                  </a:lnTo>
                  <a:lnTo>
                    <a:pt x="374204" y="3340100"/>
                  </a:lnTo>
                  <a:lnTo>
                    <a:pt x="359523" y="3314700"/>
                  </a:lnTo>
                  <a:lnTo>
                    <a:pt x="345109" y="3289300"/>
                  </a:lnTo>
                  <a:lnTo>
                    <a:pt x="330966" y="3263900"/>
                  </a:lnTo>
                  <a:lnTo>
                    <a:pt x="317095" y="3251200"/>
                  </a:lnTo>
                  <a:lnTo>
                    <a:pt x="303496" y="3225800"/>
                  </a:lnTo>
                  <a:lnTo>
                    <a:pt x="290172" y="3200400"/>
                  </a:lnTo>
                  <a:lnTo>
                    <a:pt x="277128" y="3175000"/>
                  </a:lnTo>
                  <a:lnTo>
                    <a:pt x="264364" y="3162300"/>
                  </a:lnTo>
                  <a:lnTo>
                    <a:pt x="239677" y="3111500"/>
                  </a:lnTo>
                  <a:lnTo>
                    <a:pt x="216135" y="3060700"/>
                  </a:lnTo>
                  <a:lnTo>
                    <a:pt x="193744" y="3009900"/>
                  </a:lnTo>
                  <a:lnTo>
                    <a:pt x="182988" y="2997200"/>
                  </a:lnTo>
                  <a:lnTo>
                    <a:pt x="162357" y="2946400"/>
                  </a:lnTo>
                  <a:lnTo>
                    <a:pt x="142913" y="2895600"/>
                  </a:lnTo>
                  <a:lnTo>
                    <a:pt x="124668" y="2844800"/>
                  </a:lnTo>
                  <a:lnTo>
                    <a:pt x="107633" y="2794000"/>
                  </a:lnTo>
                  <a:lnTo>
                    <a:pt x="91818" y="2743200"/>
                  </a:lnTo>
                  <a:lnTo>
                    <a:pt x="77233" y="2692400"/>
                  </a:lnTo>
                  <a:lnTo>
                    <a:pt x="63887" y="2641600"/>
                  </a:lnTo>
                  <a:lnTo>
                    <a:pt x="51788" y="2590800"/>
                  </a:lnTo>
                  <a:lnTo>
                    <a:pt x="40943" y="2540000"/>
                  </a:lnTo>
                  <a:lnTo>
                    <a:pt x="31358" y="2489200"/>
                  </a:lnTo>
                  <a:lnTo>
                    <a:pt x="23039" y="2438400"/>
                  </a:lnTo>
                  <a:lnTo>
                    <a:pt x="15992" y="2387600"/>
                  </a:lnTo>
                  <a:lnTo>
                    <a:pt x="10220" y="2336800"/>
                  </a:lnTo>
                  <a:lnTo>
                    <a:pt x="5727" y="2286000"/>
                  </a:lnTo>
                  <a:lnTo>
                    <a:pt x="2516" y="2235200"/>
                  </a:lnTo>
                  <a:lnTo>
                    <a:pt x="588" y="2184400"/>
                  </a:lnTo>
                  <a:lnTo>
                    <a:pt x="0" y="2120900"/>
                  </a:lnTo>
                  <a:lnTo>
                    <a:pt x="107" y="2095500"/>
                  </a:lnTo>
                  <a:lnTo>
                    <a:pt x="1392" y="2044700"/>
                  </a:lnTo>
                  <a:lnTo>
                    <a:pt x="3961" y="1993900"/>
                  </a:lnTo>
                  <a:lnTo>
                    <a:pt x="7813" y="1943100"/>
                  </a:lnTo>
                  <a:lnTo>
                    <a:pt x="12946" y="1892300"/>
                  </a:lnTo>
                  <a:lnTo>
                    <a:pt x="19356" y="1841500"/>
                  </a:lnTo>
                  <a:lnTo>
                    <a:pt x="27040" y="1790700"/>
                  </a:lnTo>
                  <a:lnTo>
                    <a:pt x="35992" y="1739900"/>
                  </a:lnTo>
                  <a:lnTo>
                    <a:pt x="46208" y="1689100"/>
                  </a:lnTo>
                  <a:lnTo>
                    <a:pt x="57681" y="1638300"/>
                  </a:lnTo>
                  <a:lnTo>
                    <a:pt x="70405" y="1587500"/>
                  </a:lnTo>
                  <a:lnTo>
                    <a:pt x="84371" y="1536700"/>
                  </a:lnTo>
                  <a:lnTo>
                    <a:pt x="99573" y="1485900"/>
                  </a:lnTo>
                  <a:lnTo>
                    <a:pt x="115998" y="1435100"/>
                  </a:lnTo>
                  <a:lnTo>
                    <a:pt x="133640" y="1384300"/>
                  </a:lnTo>
                  <a:lnTo>
                    <a:pt x="152485" y="1333500"/>
                  </a:lnTo>
                  <a:lnTo>
                    <a:pt x="172525" y="1282700"/>
                  </a:lnTo>
                  <a:lnTo>
                    <a:pt x="193744" y="1244600"/>
                  </a:lnTo>
                  <a:lnTo>
                    <a:pt x="204794" y="1219200"/>
                  </a:lnTo>
                  <a:lnTo>
                    <a:pt x="227762" y="1168400"/>
                  </a:lnTo>
                  <a:lnTo>
                    <a:pt x="251879" y="1117600"/>
                  </a:lnTo>
                  <a:lnTo>
                    <a:pt x="277128" y="1079500"/>
                  </a:lnTo>
                  <a:lnTo>
                    <a:pt x="290172" y="1054100"/>
                  </a:lnTo>
                  <a:lnTo>
                    <a:pt x="303496" y="1028700"/>
                  </a:lnTo>
                  <a:lnTo>
                    <a:pt x="317095" y="1003300"/>
                  </a:lnTo>
                  <a:lnTo>
                    <a:pt x="330966" y="990600"/>
                  </a:lnTo>
                  <a:lnTo>
                    <a:pt x="345109" y="965200"/>
                  </a:lnTo>
                  <a:lnTo>
                    <a:pt x="359523" y="939800"/>
                  </a:lnTo>
                  <a:lnTo>
                    <a:pt x="374204" y="914400"/>
                  </a:lnTo>
                  <a:lnTo>
                    <a:pt x="389147" y="901700"/>
                  </a:lnTo>
                  <a:lnTo>
                    <a:pt x="404353" y="876300"/>
                  </a:lnTo>
                  <a:lnTo>
                    <a:pt x="419822" y="850900"/>
                  </a:lnTo>
                  <a:lnTo>
                    <a:pt x="435550" y="838200"/>
                  </a:lnTo>
                  <a:lnTo>
                    <a:pt x="451530" y="812800"/>
                  </a:lnTo>
                  <a:lnTo>
                    <a:pt x="467764" y="800100"/>
                  </a:lnTo>
                  <a:lnTo>
                    <a:pt x="484251" y="774700"/>
                  </a:lnTo>
                  <a:lnTo>
                    <a:pt x="500986" y="749300"/>
                  </a:lnTo>
                  <a:lnTo>
                    <a:pt x="517965" y="736600"/>
                  </a:lnTo>
                  <a:lnTo>
                    <a:pt x="535187" y="711200"/>
                  </a:lnTo>
                  <a:lnTo>
                    <a:pt x="552653" y="698500"/>
                  </a:lnTo>
                  <a:lnTo>
                    <a:pt x="570356" y="673100"/>
                  </a:lnTo>
                  <a:lnTo>
                    <a:pt x="588293" y="660400"/>
                  </a:lnTo>
                  <a:lnTo>
                    <a:pt x="606462" y="635000"/>
                  </a:lnTo>
                  <a:lnTo>
                    <a:pt x="624863" y="622300"/>
                  </a:lnTo>
                  <a:lnTo>
                    <a:pt x="643492" y="596900"/>
                  </a:lnTo>
                  <a:lnTo>
                    <a:pt x="662343" y="584200"/>
                  </a:lnTo>
                  <a:lnTo>
                    <a:pt x="681415" y="558800"/>
                  </a:lnTo>
                  <a:lnTo>
                    <a:pt x="720217" y="533400"/>
                  </a:lnTo>
                  <a:lnTo>
                    <a:pt x="739936" y="508000"/>
                  </a:lnTo>
                  <a:lnTo>
                    <a:pt x="780005" y="482600"/>
                  </a:lnTo>
                  <a:lnTo>
                    <a:pt x="800348" y="457200"/>
                  </a:lnTo>
                  <a:lnTo>
                    <a:pt x="862562" y="419100"/>
                  </a:lnTo>
                  <a:lnTo>
                    <a:pt x="883689" y="393700"/>
                  </a:lnTo>
                  <a:lnTo>
                    <a:pt x="905002" y="381000"/>
                  </a:lnTo>
                  <a:lnTo>
                    <a:pt x="992075" y="330200"/>
                  </a:lnTo>
                  <a:lnTo>
                    <a:pt x="1014280" y="304800"/>
                  </a:lnTo>
                  <a:lnTo>
                    <a:pt x="1059198" y="279400"/>
                  </a:lnTo>
                  <a:lnTo>
                    <a:pt x="1174255" y="215900"/>
                  </a:lnTo>
                  <a:lnTo>
                    <a:pt x="3092836" y="215900"/>
                  </a:lnTo>
                  <a:lnTo>
                    <a:pt x="3207893" y="279400"/>
                  </a:lnTo>
                  <a:lnTo>
                    <a:pt x="3252809" y="304800"/>
                  </a:lnTo>
                  <a:lnTo>
                    <a:pt x="3275015" y="330200"/>
                  </a:lnTo>
                  <a:lnTo>
                    <a:pt x="3362093" y="381000"/>
                  </a:lnTo>
                  <a:lnTo>
                    <a:pt x="3383406" y="393700"/>
                  </a:lnTo>
                  <a:lnTo>
                    <a:pt x="3404532" y="419100"/>
                  </a:lnTo>
                  <a:lnTo>
                    <a:pt x="3466749" y="457200"/>
                  </a:lnTo>
                  <a:lnTo>
                    <a:pt x="3487091" y="482600"/>
                  </a:lnTo>
                  <a:lnTo>
                    <a:pt x="3527158" y="508000"/>
                  </a:lnTo>
                  <a:lnTo>
                    <a:pt x="3546878" y="533400"/>
                  </a:lnTo>
                  <a:lnTo>
                    <a:pt x="3585679" y="558800"/>
                  </a:lnTo>
                  <a:lnTo>
                    <a:pt x="3604749" y="584200"/>
                  </a:lnTo>
                  <a:lnTo>
                    <a:pt x="3623599" y="596900"/>
                  </a:lnTo>
                  <a:lnTo>
                    <a:pt x="3642227" y="622300"/>
                  </a:lnTo>
                  <a:lnTo>
                    <a:pt x="3660629" y="635000"/>
                  </a:lnTo>
                  <a:lnTo>
                    <a:pt x="3678799" y="660400"/>
                  </a:lnTo>
                  <a:lnTo>
                    <a:pt x="3696736" y="673100"/>
                  </a:lnTo>
                  <a:lnTo>
                    <a:pt x="3714438" y="698500"/>
                  </a:lnTo>
                  <a:lnTo>
                    <a:pt x="3731902" y="711200"/>
                  </a:lnTo>
                  <a:lnTo>
                    <a:pt x="3749125" y="736600"/>
                  </a:lnTo>
                  <a:lnTo>
                    <a:pt x="3766106" y="749300"/>
                  </a:lnTo>
                  <a:lnTo>
                    <a:pt x="3782844" y="774700"/>
                  </a:lnTo>
                  <a:lnTo>
                    <a:pt x="3799330" y="800100"/>
                  </a:lnTo>
                  <a:lnTo>
                    <a:pt x="3815562" y="812800"/>
                  </a:lnTo>
                  <a:lnTo>
                    <a:pt x="3831540" y="838200"/>
                  </a:lnTo>
                  <a:lnTo>
                    <a:pt x="3847266" y="850900"/>
                  </a:lnTo>
                  <a:lnTo>
                    <a:pt x="3862737" y="876300"/>
                  </a:lnTo>
                  <a:lnTo>
                    <a:pt x="3877946" y="901700"/>
                  </a:lnTo>
                  <a:lnTo>
                    <a:pt x="3892892" y="914400"/>
                  </a:lnTo>
                  <a:lnTo>
                    <a:pt x="3907576" y="939800"/>
                  </a:lnTo>
                  <a:lnTo>
                    <a:pt x="3921986" y="965200"/>
                  </a:lnTo>
                  <a:lnTo>
                    <a:pt x="3936128" y="990600"/>
                  </a:lnTo>
                  <a:lnTo>
                    <a:pt x="3949998" y="1003300"/>
                  </a:lnTo>
                  <a:lnTo>
                    <a:pt x="3963595" y="1028700"/>
                  </a:lnTo>
                  <a:lnTo>
                    <a:pt x="3976922" y="1054100"/>
                  </a:lnTo>
                  <a:lnTo>
                    <a:pt x="3989966" y="1079500"/>
                  </a:lnTo>
                  <a:lnTo>
                    <a:pt x="4002730" y="1092200"/>
                  </a:lnTo>
                  <a:lnTo>
                    <a:pt x="4027415" y="1143000"/>
                  </a:lnTo>
                  <a:lnTo>
                    <a:pt x="4050959" y="1193800"/>
                  </a:lnTo>
                  <a:lnTo>
                    <a:pt x="4073350" y="1244600"/>
                  </a:lnTo>
                  <a:lnTo>
                    <a:pt x="4084106" y="1257300"/>
                  </a:lnTo>
                  <a:lnTo>
                    <a:pt x="4104733" y="1308100"/>
                  </a:lnTo>
                  <a:lnTo>
                    <a:pt x="4124180" y="1358900"/>
                  </a:lnTo>
                  <a:lnTo>
                    <a:pt x="4142426" y="1409700"/>
                  </a:lnTo>
                  <a:lnTo>
                    <a:pt x="4159458" y="1460500"/>
                  </a:lnTo>
                  <a:lnTo>
                    <a:pt x="4175272" y="1511300"/>
                  </a:lnTo>
                  <a:lnTo>
                    <a:pt x="4189859" y="1562100"/>
                  </a:lnTo>
                  <a:lnTo>
                    <a:pt x="4203210" y="1612900"/>
                  </a:lnTo>
                  <a:lnTo>
                    <a:pt x="4215305" y="1663700"/>
                  </a:lnTo>
                  <a:lnTo>
                    <a:pt x="4226146" y="1714500"/>
                  </a:lnTo>
                  <a:lnTo>
                    <a:pt x="4235733" y="1765300"/>
                  </a:lnTo>
                  <a:lnTo>
                    <a:pt x="4244057" y="1816100"/>
                  </a:lnTo>
                  <a:lnTo>
                    <a:pt x="4251099" y="1866900"/>
                  </a:lnTo>
                  <a:lnTo>
                    <a:pt x="4256870" y="1917700"/>
                  </a:lnTo>
                  <a:lnTo>
                    <a:pt x="4261367" y="1968500"/>
                  </a:lnTo>
                  <a:lnTo>
                    <a:pt x="4264575" y="2019300"/>
                  </a:lnTo>
                  <a:lnTo>
                    <a:pt x="4266506" y="2070100"/>
                  </a:lnTo>
                  <a:lnTo>
                    <a:pt x="4266987" y="2095500"/>
                  </a:lnTo>
                  <a:lnTo>
                    <a:pt x="4266987" y="2159000"/>
                  </a:lnTo>
                  <a:lnTo>
                    <a:pt x="4265702" y="2209800"/>
                  </a:lnTo>
                  <a:lnTo>
                    <a:pt x="4263133" y="2260600"/>
                  </a:lnTo>
                  <a:lnTo>
                    <a:pt x="4259279" y="2311400"/>
                  </a:lnTo>
                  <a:lnTo>
                    <a:pt x="4254143" y="2362200"/>
                  </a:lnTo>
                  <a:lnTo>
                    <a:pt x="4247737" y="2413000"/>
                  </a:lnTo>
                  <a:lnTo>
                    <a:pt x="4240052" y="2463800"/>
                  </a:lnTo>
                  <a:lnTo>
                    <a:pt x="4231099" y="2514600"/>
                  </a:lnTo>
                  <a:lnTo>
                    <a:pt x="4220884" y="2565400"/>
                  </a:lnTo>
                  <a:lnTo>
                    <a:pt x="4209413" y="2616200"/>
                  </a:lnTo>
                  <a:lnTo>
                    <a:pt x="4196690" y="2667000"/>
                  </a:lnTo>
                  <a:lnTo>
                    <a:pt x="4182719" y="2717800"/>
                  </a:lnTo>
                  <a:lnTo>
                    <a:pt x="4167518" y="2768600"/>
                  </a:lnTo>
                  <a:lnTo>
                    <a:pt x="4151094" y="2819400"/>
                  </a:lnTo>
                  <a:lnTo>
                    <a:pt x="4133451" y="2870200"/>
                  </a:lnTo>
                  <a:lnTo>
                    <a:pt x="4114608" y="2921000"/>
                  </a:lnTo>
                  <a:lnTo>
                    <a:pt x="4094567" y="2971800"/>
                  </a:lnTo>
                  <a:lnTo>
                    <a:pt x="4073350" y="3009900"/>
                  </a:lnTo>
                  <a:lnTo>
                    <a:pt x="4062298" y="3035300"/>
                  </a:lnTo>
                  <a:lnTo>
                    <a:pt x="4039330" y="3086100"/>
                  </a:lnTo>
                  <a:lnTo>
                    <a:pt x="4015216" y="3136900"/>
                  </a:lnTo>
                  <a:lnTo>
                    <a:pt x="3989966" y="3175000"/>
                  </a:lnTo>
                  <a:lnTo>
                    <a:pt x="3976922" y="3200400"/>
                  </a:lnTo>
                  <a:lnTo>
                    <a:pt x="3963595" y="3225800"/>
                  </a:lnTo>
                  <a:lnTo>
                    <a:pt x="3949998" y="3251200"/>
                  </a:lnTo>
                  <a:lnTo>
                    <a:pt x="3936128" y="3263900"/>
                  </a:lnTo>
                  <a:lnTo>
                    <a:pt x="3921986" y="3289300"/>
                  </a:lnTo>
                  <a:lnTo>
                    <a:pt x="3907576" y="3314700"/>
                  </a:lnTo>
                  <a:lnTo>
                    <a:pt x="3892892" y="3340100"/>
                  </a:lnTo>
                  <a:lnTo>
                    <a:pt x="3877946" y="3352800"/>
                  </a:lnTo>
                  <a:lnTo>
                    <a:pt x="3862737" y="3378200"/>
                  </a:lnTo>
                  <a:lnTo>
                    <a:pt x="3847266" y="3403600"/>
                  </a:lnTo>
                  <a:lnTo>
                    <a:pt x="3831540" y="3416300"/>
                  </a:lnTo>
                  <a:lnTo>
                    <a:pt x="3815562" y="3441700"/>
                  </a:lnTo>
                  <a:lnTo>
                    <a:pt x="3799330" y="3454400"/>
                  </a:lnTo>
                  <a:lnTo>
                    <a:pt x="3782844" y="3479800"/>
                  </a:lnTo>
                  <a:lnTo>
                    <a:pt x="3766106" y="3505200"/>
                  </a:lnTo>
                  <a:lnTo>
                    <a:pt x="3749125" y="3517900"/>
                  </a:lnTo>
                  <a:lnTo>
                    <a:pt x="3731902" y="3543300"/>
                  </a:lnTo>
                  <a:lnTo>
                    <a:pt x="3714438" y="3556000"/>
                  </a:lnTo>
                  <a:lnTo>
                    <a:pt x="3696736" y="3581400"/>
                  </a:lnTo>
                  <a:lnTo>
                    <a:pt x="3678799" y="3594100"/>
                  </a:lnTo>
                  <a:lnTo>
                    <a:pt x="3660629" y="3619500"/>
                  </a:lnTo>
                  <a:lnTo>
                    <a:pt x="3642227" y="3632200"/>
                  </a:lnTo>
                  <a:lnTo>
                    <a:pt x="3623599" y="3657600"/>
                  </a:lnTo>
                  <a:lnTo>
                    <a:pt x="3604749" y="3670300"/>
                  </a:lnTo>
                  <a:lnTo>
                    <a:pt x="3585679" y="3695700"/>
                  </a:lnTo>
                  <a:lnTo>
                    <a:pt x="3546878" y="3721100"/>
                  </a:lnTo>
                  <a:lnTo>
                    <a:pt x="3527158" y="3746500"/>
                  </a:lnTo>
                  <a:lnTo>
                    <a:pt x="3487091" y="3771900"/>
                  </a:lnTo>
                  <a:lnTo>
                    <a:pt x="3466749" y="3797300"/>
                  </a:lnTo>
                  <a:lnTo>
                    <a:pt x="3404532" y="3835400"/>
                  </a:lnTo>
                  <a:lnTo>
                    <a:pt x="3383406" y="3860800"/>
                  </a:lnTo>
                  <a:lnTo>
                    <a:pt x="3297051" y="3911600"/>
                  </a:lnTo>
                  <a:lnTo>
                    <a:pt x="3275015" y="3924300"/>
                  </a:lnTo>
                  <a:lnTo>
                    <a:pt x="3252809" y="3949700"/>
                  </a:lnTo>
                  <a:lnTo>
                    <a:pt x="3139314" y="4013200"/>
                  </a:lnTo>
                  <a:lnTo>
                    <a:pt x="3092836" y="4038600"/>
                  </a:lnTo>
                  <a:close/>
                </a:path>
                <a:path w="4267200" h="4254500">
                  <a:moveTo>
                    <a:pt x="2950040" y="4102100"/>
                  </a:moveTo>
                  <a:lnTo>
                    <a:pt x="1317053" y="4102100"/>
                  </a:lnTo>
                  <a:lnTo>
                    <a:pt x="1197712" y="4038600"/>
                  </a:lnTo>
                  <a:lnTo>
                    <a:pt x="3069380" y="4038600"/>
                  </a:lnTo>
                  <a:lnTo>
                    <a:pt x="2950040" y="4102100"/>
                  </a:lnTo>
                  <a:close/>
                </a:path>
                <a:path w="4267200" h="4254500">
                  <a:moveTo>
                    <a:pt x="2852333" y="4140200"/>
                  </a:moveTo>
                  <a:lnTo>
                    <a:pt x="1414760" y="4140200"/>
                  </a:lnTo>
                  <a:lnTo>
                    <a:pt x="1341308" y="4102100"/>
                  </a:lnTo>
                  <a:lnTo>
                    <a:pt x="2925785" y="4102100"/>
                  </a:lnTo>
                  <a:lnTo>
                    <a:pt x="2852333" y="4140200"/>
                  </a:lnTo>
                  <a:close/>
                </a:path>
                <a:path w="4267200" h="4254500">
                  <a:moveTo>
                    <a:pt x="2777907" y="4165600"/>
                  </a:moveTo>
                  <a:lnTo>
                    <a:pt x="1489186" y="4165600"/>
                  </a:lnTo>
                  <a:lnTo>
                    <a:pt x="1439465" y="4140200"/>
                  </a:lnTo>
                  <a:lnTo>
                    <a:pt x="2827628" y="4140200"/>
                  </a:lnTo>
                  <a:lnTo>
                    <a:pt x="2777907" y="4165600"/>
                  </a:lnTo>
                  <a:close/>
                </a:path>
                <a:path w="4267200" h="4254500">
                  <a:moveTo>
                    <a:pt x="2727792" y="4178300"/>
                  </a:moveTo>
                  <a:lnTo>
                    <a:pt x="1539301" y="4178300"/>
                  </a:lnTo>
                  <a:lnTo>
                    <a:pt x="1514198" y="4165600"/>
                  </a:lnTo>
                  <a:lnTo>
                    <a:pt x="2752895" y="4165600"/>
                  </a:lnTo>
                  <a:lnTo>
                    <a:pt x="2727792" y="4178300"/>
                  </a:lnTo>
                  <a:close/>
                </a:path>
                <a:path w="4267200" h="4254500">
                  <a:moveTo>
                    <a:pt x="2677327" y="4191000"/>
                  </a:moveTo>
                  <a:lnTo>
                    <a:pt x="1589766" y="4191000"/>
                  </a:lnTo>
                  <a:lnTo>
                    <a:pt x="1564490" y="4178300"/>
                  </a:lnTo>
                  <a:lnTo>
                    <a:pt x="2702603" y="4178300"/>
                  </a:lnTo>
                  <a:lnTo>
                    <a:pt x="2677327" y="4191000"/>
                  </a:lnTo>
                  <a:close/>
                </a:path>
                <a:path w="4267200" h="4254500">
                  <a:moveTo>
                    <a:pt x="2626528" y="4203700"/>
                  </a:moveTo>
                  <a:lnTo>
                    <a:pt x="1640565" y="4203700"/>
                  </a:lnTo>
                  <a:lnTo>
                    <a:pt x="1615129" y="4191000"/>
                  </a:lnTo>
                  <a:lnTo>
                    <a:pt x="2651964" y="4191000"/>
                  </a:lnTo>
                  <a:lnTo>
                    <a:pt x="2626528" y="4203700"/>
                  </a:lnTo>
                  <a:close/>
                </a:path>
                <a:path w="4267200" h="4254500">
                  <a:moveTo>
                    <a:pt x="2575438" y="4216400"/>
                  </a:moveTo>
                  <a:lnTo>
                    <a:pt x="1691655" y="4216400"/>
                  </a:lnTo>
                  <a:lnTo>
                    <a:pt x="1666075" y="4203700"/>
                  </a:lnTo>
                  <a:lnTo>
                    <a:pt x="2601018" y="4203700"/>
                  </a:lnTo>
                  <a:lnTo>
                    <a:pt x="2575438" y="4216400"/>
                  </a:lnTo>
                  <a:close/>
                </a:path>
                <a:path w="4267200" h="4254500">
                  <a:moveTo>
                    <a:pt x="2524076" y="4229100"/>
                  </a:moveTo>
                  <a:lnTo>
                    <a:pt x="1743017" y="4229100"/>
                  </a:lnTo>
                  <a:lnTo>
                    <a:pt x="1717305" y="4216400"/>
                  </a:lnTo>
                  <a:lnTo>
                    <a:pt x="2549788" y="4216400"/>
                  </a:lnTo>
                  <a:lnTo>
                    <a:pt x="2524076" y="4229100"/>
                  </a:lnTo>
                  <a:close/>
                </a:path>
                <a:path w="4267200" h="4254500">
                  <a:moveTo>
                    <a:pt x="2446605" y="4241800"/>
                  </a:moveTo>
                  <a:lnTo>
                    <a:pt x="1820488" y="4241800"/>
                  </a:lnTo>
                  <a:lnTo>
                    <a:pt x="1794609" y="4229100"/>
                  </a:lnTo>
                  <a:lnTo>
                    <a:pt x="2472484" y="4229100"/>
                  </a:lnTo>
                  <a:lnTo>
                    <a:pt x="2446605" y="4241800"/>
                  </a:lnTo>
                  <a:close/>
                </a:path>
                <a:path w="4267200" h="4254500">
                  <a:moveTo>
                    <a:pt x="2342675" y="4254500"/>
                  </a:moveTo>
                  <a:lnTo>
                    <a:pt x="1924418" y="4254500"/>
                  </a:lnTo>
                  <a:lnTo>
                    <a:pt x="1898373" y="4241800"/>
                  </a:lnTo>
                  <a:lnTo>
                    <a:pt x="2368720" y="4241800"/>
                  </a:lnTo>
                  <a:lnTo>
                    <a:pt x="2342675" y="4254500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1" name="object 11"/>
            <p:cNvSpPr/>
            <p:nvPr/>
          </p:nvSpPr>
          <p:spPr>
            <a:xfrm>
              <a:off x="9747290" y="1758259"/>
              <a:ext cx="4267200" cy="4267200"/>
            </a:xfrm>
            <a:custGeom>
              <a:avLst/>
              <a:gdLst/>
              <a:ahLst/>
              <a:cxnLst/>
              <a:rect l="l" t="t" r="r" b="b"/>
              <a:pathLst>
                <a:path w="4267200" h="4267200">
                  <a:moveTo>
                    <a:pt x="2133600" y="4267201"/>
                  </a:moveTo>
                  <a:lnTo>
                    <a:pt x="1924472" y="4256924"/>
                  </a:lnTo>
                  <a:lnTo>
                    <a:pt x="1717358" y="4226200"/>
                  </a:lnTo>
                  <a:lnTo>
                    <a:pt x="1514251" y="4175325"/>
                  </a:lnTo>
                  <a:lnTo>
                    <a:pt x="1317107" y="4104786"/>
                  </a:lnTo>
                  <a:lnTo>
                    <a:pt x="1127828" y="4015270"/>
                  </a:lnTo>
                  <a:lnTo>
                    <a:pt x="948234" y="3907630"/>
                  </a:lnTo>
                  <a:lnTo>
                    <a:pt x="780058" y="3782897"/>
                  </a:lnTo>
                  <a:lnTo>
                    <a:pt x="624917" y="3642281"/>
                  </a:lnTo>
                  <a:lnTo>
                    <a:pt x="484304" y="3487144"/>
                  </a:lnTo>
                  <a:lnTo>
                    <a:pt x="359576" y="3318969"/>
                  </a:lnTo>
                  <a:lnTo>
                    <a:pt x="251933" y="3139368"/>
                  </a:lnTo>
                  <a:lnTo>
                    <a:pt x="162410" y="2950093"/>
                  </a:lnTo>
                  <a:lnTo>
                    <a:pt x="91872" y="2752949"/>
                  </a:lnTo>
                  <a:lnTo>
                    <a:pt x="40996" y="2549842"/>
                  </a:lnTo>
                  <a:lnTo>
                    <a:pt x="10273" y="2342728"/>
                  </a:lnTo>
                  <a:lnTo>
                    <a:pt x="0" y="2133600"/>
                  </a:lnTo>
                  <a:lnTo>
                    <a:pt x="10273" y="1924472"/>
                  </a:lnTo>
                  <a:lnTo>
                    <a:pt x="40996" y="1717358"/>
                  </a:lnTo>
                  <a:lnTo>
                    <a:pt x="91872" y="1514251"/>
                  </a:lnTo>
                  <a:lnTo>
                    <a:pt x="162410" y="1317107"/>
                  </a:lnTo>
                  <a:lnTo>
                    <a:pt x="251933" y="1127828"/>
                  </a:lnTo>
                  <a:lnTo>
                    <a:pt x="359576" y="948234"/>
                  </a:lnTo>
                  <a:lnTo>
                    <a:pt x="484304" y="780058"/>
                  </a:lnTo>
                  <a:lnTo>
                    <a:pt x="624917" y="624917"/>
                  </a:lnTo>
                  <a:lnTo>
                    <a:pt x="780058" y="484304"/>
                  </a:lnTo>
                  <a:lnTo>
                    <a:pt x="948234" y="359576"/>
                  </a:lnTo>
                  <a:lnTo>
                    <a:pt x="1127828" y="251933"/>
                  </a:lnTo>
                  <a:lnTo>
                    <a:pt x="1317107" y="162410"/>
                  </a:lnTo>
                  <a:lnTo>
                    <a:pt x="1514251" y="91872"/>
                  </a:lnTo>
                  <a:lnTo>
                    <a:pt x="1717358" y="40996"/>
                  </a:lnTo>
                  <a:lnTo>
                    <a:pt x="1924472" y="10273"/>
                  </a:lnTo>
                  <a:lnTo>
                    <a:pt x="2133600" y="0"/>
                  </a:lnTo>
                  <a:lnTo>
                    <a:pt x="2342728" y="10273"/>
                  </a:lnTo>
                  <a:lnTo>
                    <a:pt x="2549842" y="40996"/>
                  </a:lnTo>
                  <a:lnTo>
                    <a:pt x="2752949" y="91872"/>
                  </a:lnTo>
                  <a:lnTo>
                    <a:pt x="2950093" y="162410"/>
                  </a:lnTo>
                  <a:lnTo>
                    <a:pt x="3139368" y="251933"/>
                  </a:lnTo>
                  <a:lnTo>
                    <a:pt x="3318969" y="359576"/>
                  </a:lnTo>
                  <a:lnTo>
                    <a:pt x="3487144" y="484304"/>
                  </a:lnTo>
                  <a:lnTo>
                    <a:pt x="3642281" y="624917"/>
                  </a:lnTo>
                  <a:lnTo>
                    <a:pt x="3782897" y="780058"/>
                  </a:lnTo>
                  <a:lnTo>
                    <a:pt x="3907630" y="948234"/>
                  </a:lnTo>
                  <a:lnTo>
                    <a:pt x="4015270" y="1127828"/>
                  </a:lnTo>
                  <a:lnTo>
                    <a:pt x="4104786" y="1317107"/>
                  </a:lnTo>
                  <a:lnTo>
                    <a:pt x="4175325" y="1514251"/>
                  </a:lnTo>
                  <a:lnTo>
                    <a:pt x="4226200" y="1717358"/>
                  </a:lnTo>
                  <a:lnTo>
                    <a:pt x="4256924" y="1924472"/>
                  </a:lnTo>
                  <a:lnTo>
                    <a:pt x="4267201" y="2133600"/>
                  </a:lnTo>
                  <a:lnTo>
                    <a:pt x="4256924" y="2342728"/>
                  </a:lnTo>
                  <a:lnTo>
                    <a:pt x="4226200" y="2549842"/>
                  </a:lnTo>
                  <a:lnTo>
                    <a:pt x="4175325" y="2752949"/>
                  </a:lnTo>
                  <a:lnTo>
                    <a:pt x="4104786" y="2950093"/>
                  </a:lnTo>
                  <a:lnTo>
                    <a:pt x="4015270" y="3139368"/>
                  </a:lnTo>
                  <a:lnTo>
                    <a:pt x="3907630" y="3318969"/>
                  </a:lnTo>
                  <a:lnTo>
                    <a:pt x="3782897" y="3487144"/>
                  </a:lnTo>
                  <a:lnTo>
                    <a:pt x="3642281" y="3642281"/>
                  </a:lnTo>
                  <a:lnTo>
                    <a:pt x="3487144" y="3782897"/>
                  </a:lnTo>
                  <a:lnTo>
                    <a:pt x="3318969" y="3907630"/>
                  </a:lnTo>
                  <a:lnTo>
                    <a:pt x="3139368" y="4015270"/>
                  </a:lnTo>
                  <a:lnTo>
                    <a:pt x="2950093" y="4104786"/>
                  </a:lnTo>
                  <a:lnTo>
                    <a:pt x="2752949" y="4175325"/>
                  </a:lnTo>
                  <a:lnTo>
                    <a:pt x="2549842" y="4226200"/>
                  </a:lnTo>
                  <a:lnTo>
                    <a:pt x="2342728" y="4256924"/>
                  </a:lnTo>
                  <a:lnTo>
                    <a:pt x="2133600" y="4267201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9747321" y="6027419"/>
              <a:ext cx="4257675" cy="4257675"/>
            </a:xfrm>
            <a:custGeom>
              <a:avLst/>
              <a:gdLst/>
              <a:ahLst/>
              <a:cxnLst/>
              <a:rect l="l" t="t" r="r" b="b"/>
              <a:pathLst>
                <a:path w="4257675" h="4257675">
                  <a:moveTo>
                    <a:pt x="4257620" y="4257674"/>
                  </a:moveTo>
                  <a:lnTo>
                    <a:pt x="0" y="0"/>
                  </a:lnTo>
                  <a:lnTo>
                    <a:pt x="4257620" y="0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60296" y="3925528"/>
            <a:ext cx="4923367" cy="1100109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65667" marR="3387" indent="-457200">
              <a:lnSpc>
                <a:spcPts val="4327"/>
              </a:lnSpc>
              <a:spcBef>
                <a:spcPts val="420"/>
              </a:spcBef>
              <a:buFont typeface="Arial" panose="020B0604020202020204" pitchFamily="34" charset="0"/>
              <a:buChar char="•"/>
            </a:pPr>
            <a:r>
              <a:rPr lang="en-US" sz="2400" spc="130" dirty="0">
                <a:solidFill>
                  <a:srgbClr val="FFFFFF"/>
                </a:solidFill>
                <a:cs typeface="Arial"/>
              </a:rPr>
              <a:t>Self-assessment and strategic and shared reflection</a:t>
            </a:r>
            <a:endParaRPr sz="2400" dirty="0"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45355" y="169857"/>
            <a:ext cx="749300" cy="749300"/>
            <a:chOff x="368033" y="254785"/>
            <a:chExt cx="1123950" cy="1123950"/>
          </a:xfrm>
        </p:grpSpPr>
        <p:sp>
          <p:nvSpPr>
            <p:cNvPr id="15" name="object 15"/>
            <p:cNvSpPr/>
            <p:nvPr/>
          </p:nvSpPr>
          <p:spPr>
            <a:xfrm>
              <a:off x="788457" y="671903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68033" y="254785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26384" y="361650"/>
            <a:ext cx="11469615" cy="5009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en-US" sz="3200" b="1" spc="80" dirty="0">
                <a:solidFill>
                  <a:srgbClr val="FF3399"/>
                </a:solidFill>
                <a:cs typeface="Arial" panose="020B0604020202020204" pitchFamily="34" charset="0"/>
              </a:rPr>
              <a:t>AND LOOKING AHEAD ... WITH OR WITHOUT  A PANDEMIC</a:t>
            </a:r>
            <a:endParaRPr sz="3200" b="1" spc="80" dirty="0">
              <a:solidFill>
                <a:srgbClr val="FF3399"/>
              </a:solidFill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40159" y="4183576"/>
            <a:ext cx="1951143" cy="865023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 marR="3387" indent="347151">
              <a:lnSpc>
                <a:spcPct val="116300"/>
              </a:lnSpc>
              <a:spcBef>
                <a:spcPts val="63"/>
              </a:spcBef>
            </a:pPr>
            <a:r>
              <a:rPr lang="es-ES" sz="2400" b="1" spc="-177" dirty="0">
                <a:solidFill>
                  <a:srgbClr val="FFFFFF"/>
                </a:solidFill>
                <a:cs typeface="Arial"/>
              </a:rPr>
              <a:t>CURRENT CHALLENGES</a:t>
            </a:r>
            <a:endParaRPr sz="2400" dirty="0"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481397" y="4834502"/>
            <a:ext cx="2710603" cy="1141765"/>
          </a:xfrm>
          <a:prstGeom prst="rect">
            <a:avLst/>
          </a:prstGeom>
        </p:spPr>
        <p:txBody>
          <a:bodyPr vert="horz" wrap="square" lIns="0" tIns="33443" rIns="0" bIns="0" rtlCol="0">
            <a:spAutoFit/>
          </a:bodyPr>
          <a:lstStyle/>
          <a:p>
            <a:pPr marR="131240" algn="ctr">
              <a:spcBef>
                <a:spcPts val="263"/>
              </a:spcBef>
            </a:pPr>
            <a:r>
              <a:rPr lang="en-US" sz="2400" b="1" spc="-50" dirty="0">
                <a:solidFill>
                  <a:srgbClr val="FFFFFF"/>
                </a:solidFill>
                <a:cs typeface="Trebuchet MS"/>
              </a:rPr>
              <a:t>RETHINK THE 20th AND 21st CENTURY INSPECTION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316960" y="2153260"/>
            <a:ext cx="2500299" cy="16466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8467" marR="24978" algn="ctr">
              <a:lnSpc>
                <a:spcPts val="2440"/>
              </a:lnSpc>
              <a:spcBef>
                <a:spcPts val="240"/>
              </a:spcBef>
            </a:pPr>
            <a:r>
              <a:rPr lang="en-US" sz="2400" b="1" spc="-7" dirty="0">
                <a:solidFill>
                  <a:srgbClr val="FFFFFF"/>
                </a:solidFill>
                <a:cs typeface="Cabin Sketch"/>
              </a:rPr>
              <a:t>MEASURE THE TRUE IMPACT</a:t>
            </a:r>
          </a:p>
          <a:p>
            <a:pPr marL="8467" marR="24978" algn="ctr">
              <a:lnSpc>
                <a:spcPts val="2440"/>
              </a:lnSpc>
              <a:spcBef>
                <a:spcPts val="240"/>
              </a:spcBef>
            </a:pPr>
            <a:r>
              <a:rPr lang="en-US" sz="2400" b="1" spc="-7" dirty="0">
                <a:solidFill>
                  <a:srgbClr val="FFFFFF"/>
                </a:solidFill>
                <a:cs typeface="Cabin Sketch"/>
              </a:rPr>
              <a:t>OF THE</a:t>
            </a:r>
          </a:p>
          <a:p>
            <a:pPr marL="8467" marR="24978" algn="ctr">
              <a:lnSpc>
                <a:spcPts val="2440"/>
              </a:lnSpc>
              <a:spcBef>
                <a:spcPts val="240"/>
              </a:spcBef>
            </a:pPr>
            <a:r>
              <a:rPr lang="en-US" sz="2400" b="1" spc="-7" dirty="0">
                <a:solidFill>
                  <a:srgbClr val="FFFFFF"/>
                </a:solidFill>
                <a:cs typeface="Cabin Sketch"/>
              </a:rPr>
              <a:t>INSPECTION</a:t>
            </a:r>
          </a:p>
          <a:p>
            <a:pPr marL="8467" marR="24978" algn="ctr">
              <a:lnSpc>
                <a:spcPts val="2440"/>
              </a:lnSpc>
              <a:spcBef>
                <a:spcPts val="240"/>
              </a:spcBef>
            </a:pPr>
            <a:r>
              <a:rPr lang="es-ES" sz="2800" spc="-7" dirty="0" err="1">
                <a:latin typeface="Chiller" panose="04020404031007020602" pitchFamily="82" charset="0"/>
                <a:cs typeface="Cabin Sketch"/>
              </a:rPr>
              <a:t>From</a:t>
            </a:r>
            <a:r>
              <a:rPr lang="es-ES" sz="2800" spc="-7" dirty="0">
                <a:latin typeface="Chiller" panose="04020404031007020602" pitchFamily="82" charset="0"/>
                <a:cs typeface="Cabin Sketch"/>
              </a:rPr>
              <a:t> </a:t>
            </a:r>
            <a:r>
              <a:rPr lang="es-ES" sz="2800" b="1" spc="-7" dirty="0" err="1">
                <a:latin typeface="Chiller" panose="04020404031007020602" pitchFamily="82" charset="0"/>
                <a:cs typeface="Cabin Sketch"/>
              </a:rPr>
              <a:t>what</a:t>
            </a:r>
            <a:r>
              <a:rPr lang="es-ES" sz="2800" spc="-7" dirty="0">
                <a:latin typeface="Chiller" panose="04020404031007020602" pitchFamily="82" charset="0"/>
                <a:cs typeface="Cabin Sketch"/>
              </a:rPr>
              <a:t> to </a:t>
            </a:r>
            <a:r>
              <a:rPr lang="es-ES" sz="2800" b="1" spc="-7" dirty="0" err="1">
                <a:latin typeface="Chiller" panose="04020404031007020602" pitchFamily="82" charset="0"/>
                <a:cs typeface="Cabin Sketch"/>
              </a:rPr>
              <a:t>what</a:t>
            </a:r>
            <a:r>
              <a:rPr lang="es-ES" sz="2800" b="1" spc="-7" dirty="0">
                <a:latin typeface="Chiller" panose="04020404031007020602" pitchFamily="82" charset="0"/>
                <a:cs typeface="Cabin Sketch"/>
              </a:rPr>
              <a:t> </a:t>
            </a:r>
            <a:r>
              <a:rPr lang="es-ES" sz="2800" b="1" spc="-7" dirty="0" err="1">
                <a:latin typeface="Chiller" panose="04020404031007020602" pitchFamily="82" charset="0"/>
                <a:cs typeface="Cabin Sketch"/>
              </a:rPr>
              <a:t>for</a:t>
            </a:r>
            <a:endParaRPr sz="2800" b="1" dirty="0">
              <a:latin typeface="Chiller" panose="04020404031007020602" pitchFamily="82" charset="0"/>
              <a:cs typeface="Cabin Sketch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011828" y="2112665"/>
            <a:ext cx="2707601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334" dirty="0" err="1">
                <a:latin typeface="Chiller" panose="04020404031007020602" pitchFamily="82" charset="0"/>
              </a:rPr>
              <a:t>Visibility</a:t>
            </a:r>
            <a:r>
              <a:rPr lang="es-ES" sz="5334" dirty="0">
                <a:latin typeface="Chiller" panose="04020404031007020602" pitchFamily="82" charset="0"/>
              </a:rPr>
              <a:t>!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25638" y="5373236"/>
            <a:ext cx="693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r>
              <a:rPr lang="es-E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cs typeface="Arial" panose="020B0604020202020204" pitchFamily="34" charset="0"/>
              </a:rPr>
              <a:t>Adaptability</a:t>
            </a:r>
            <a:endParaRPr lang="es-ES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03192" y="1475241"/>
            <a:ext cx="533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PROCESS MANAGEMENT TO:</a:t>
            </a: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237" y="5591116"/>
            <a:ext cx="1079086" cy="104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01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159396"/>
            <a:ext cx="12192000" cy="5695950"/>
            <a:chOff x="0" y="1739094"/>
            <a:chExt cx="18288000" cy="8543925"/>
          </a:xfrm>
        </p:grpSpPr>
        <p:sp>
          <p:nvSpPr>
            <p:cNvPr id="3" name="object 3"/>
            <p:cNvSpPr/>
            <p:nvPr/>
          </p:nvSpPr>
          <p:spPr>
            <a:xfrm>
              <a:off x="0" y="1739094"/>
              <a:ext cx="8543925" cy="8543925"/>
            </a:xfrm>
            <a:custGeom>
              <a:avLst/>
              <a:gdLst/>
              <a:ahLst/>
              <a:cxnLst/>
              <a:rect l="l" t="t" r="r" b="b"/>
              <a:pathLst>
                <a:path w="8543925" h="8543925">
                  <a:moveTo>
                    <a:pt x="8543925" y="8543925"/>
                  </a:moveTo>
                  <a:lnTo>
                    <a:pt x="0" y="8543925"/>
                  </a:lnTo>
                  <a:lnTo>
                    <a:pt x="0" y="0"/>
                  </a:lnTo>
                  <a:lnTo>
                    <a:pt x="8543925" y="0"/>
                  </a:lnTo>
                  <a:lnTo>
                    <a:pt x="8543925" y="8543925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739094"/>
              <a:ext cx="18288000" cy="9525"/>
            </a:xfrm>
            <a:custGeom>
              <a:avLst/>
              <a:gdLst/>
              <a:ahLst/>
              <a:cxnLst/>
              <a:rect l="l" t="t" r="r" b="b"/>
              <a:pathLst>
                <a:path w="18288000" h="9525">
                  <a:moveTo>
                    <a:pt x="18288000" y="9525"/>
                  </a:moveTo>
                  <a:lnTo>
                    <a:pt x="0" y="9525"/>
                  </a:lnTo>
                  <a:lnTo>
                    <a:pt x="0" y="0"/>
                  </a:lnTo>
                  <a:lnTo>
                    <a:pt x="18288000" y="0"/>
                  </a:lnTo>
                  <a:lnTo>
                    <a:pt x="18288000" y="95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5" name="object 5"/>
            <p:cNvSpPr/>
            <p:nvPr/>
          </p:nvSpPr>
          <p:spPr>
            <a:xfrm>
              <a:off x="1028700" y="4002785"/>
              <a:ext cx="6591299" cy="4391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6"/>
            <p:cNvSpPr/>
            <p:nvPr/>
          </p:nvSpPr>
          <p:spPr>
            <a:xfrm>
              <a:off x="5041361" y="7353390"/>
              <a:ext cx="2574843" cy="10382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765800" y="1301020"/>
            <a:ext cx="8590280" cy="4889309"/>
          </a:xfrm>
          <a:prstGeom prst="rect">
            <a:avLst/>
          </a:prstGeom>
        </p:spPr>
        <p:txBody>
          <a:bodyPr vert="horz" wrap="square" lIns="0" tIns="91017" rIns="0" bIns="0" rtlCol="0">
            <a:spAutoFit/>
          </a:bodyPr>
          <a:lstStyle/>
          <a:p>
            <a:pPr marL="421238" marR="2474084">
              <a:lnSpc>
                <a:spcPct val="115799"/>
              </a:lnSpc>
              <a:spcBef>
                <a:spcPts val="230"/>
              </a:spcBef>
            </a:pPr>
            <a:r>
              <a:rPr lang="es-ES" sz="3600" b="1" spc="117" dirty="0">
                <a:solidFill>
                  <a:srgbClr val="FF1394"/>
                </a:solidFill>
                <a:latin typeface="Lucida Handwriting" panose="03010101010101010101" pitchFamily="66" charset="0"/>
                <a:cs typeface="Arial"/>
              </a:rPr>
              <a:t>In </a:t>
            </a:r>
            <a:r>
              <a:rPr lang="es-ES" sz="3600" b="1" spc="117" dirty="0" err="1">
                <a:solidFill>
                  <a:srgbClr val="FF1394"/>
                </a:solidFill>
                <a:latin typeface="Lucida Handwriting" panose="03010101010101010101" pitchFamily="66" charset="0"/>
                <a:cs typeface="Arial"/>
              </a:rPr>
              <a:t>search</a:t>
            </a:r>
            <a:r>
              <a:rPr lang="es-ES" sz="3600" b="1" spc="117" dirty="0">
                <a:solidFill>
                  <a:srgbClr val="FF1394"/>
                </a:solidFill>
                <a:latin typeface="Lucida Handwriting" panose="03010101010101010101" pitchFamily="66" charset="0"/>
                <a:cs typeface="Arial"/>
              </a:rPr>
              <a:t> of </a:t>
            </a:r>
            <a:r>
              <a:rPr lang="es-ES" sz="3600" b="1" spc="117" dirty="0" err="1">
                <a:solidFill>
                  <a:srgbClr val="FF1394"/>
                </a:solidFill>
                <a:latin typeface="Lucida Handwriting" panose="03010101010101010101" pitchFamily="66" charset="0"/>
                <a:cs typeface="Arial"/>
              </a:rPr>
              <a:t>excellence</a:t>
            </a:r>
            <a:r>
              <a:rPr lang="es-ES" sz="2267" b="1" spc="117" dirty="0">
                <a:solidFill>
                  <a:srgbClr val="FF1394"/>
                </a:solidFill>
                <a:latin typeface="Lucida Handwriting" panose="03010101010101010101" pitchFamily="66" charset="0"/>
                <a:cs typeface="Arial"/>
              </a:rPr>
              <a:t>…</a:t>
            </a:r>
          </a:p>
          <a:p>
            <a:pPr marL="2093913" marR="2474084" indent="-1106488" algn="ctr">
              <a:lnSpc>
                <a:spcPct val="115799"/>
              </a:lnSpc>
              <a:spcBef>
                <a:spcPts val="230"/>
              </a:spcBef>
            </a:pPr>
            <a:r>
              <a:rPr lang="es-ES" sz="2267" b="1" spc="117" dirty="0">
                <a:solidFill>
                  <a:srgbClr val="FF1394"/>
                </a:solidFill>
                <a:latin typeface="Lucida Handwriting" panose="03010101010101010101" pitchFamily="66" charset="0"/>
                <a:cs typeface="Arial"/>
              </a:rPr>
              <a:t> </a:t>
            </a:r>
          </a:p>
          <a:p>
            <a:pPr marL="2093913" marR="2474084" indent="-1106488" algn="ctr">
              <a:lnSpc>
                <a:spcPct val="115799"/>
              </a:lnSpc>
              <a:spcBef>
                <a:spcPts val="230"/>
              </a:spcBef>
            </a:pPr>
            <a:r>
              <a:rPr lang="es-ES" sz="2267" b="1" spc="117" dirty="0" err="1">
                <a:latin typeface="Lucida Handwriting" panose="03010101010101010101" pitchFamily="66" charset="0"/>
                <a:cs typeface="Arial"/>
              </a:rPr>
              <a:t>with</a:t>
            </a:r>
            <a:r>
              <a:rPr lang="es-ES" sz="2267" b="1" spc="117" dirty="0">
                <a:latin typeface="Lucida Handwriting" panose="03010101010101010101" pitchFamily="66" charset="0"/>
                <a:cs typeface="Arial"/>
              </a:rPr>
              <a:t> </a:t>
            </a:r>
            <a:r>
              <a:rPr lang="es-ES" sz="2267" b="1" spc="117" dirty="0" err="1">
                <a:latin typeface="Lucida Handwriting" panose="03010101010101010101" pitchFamily="66" charset="0"/>
                <a:cs typeface="Arial"/>
              </a:rPr>
              <a:t>permission</a:t>
            </a:r>
            <a:r>
              <a:rPr lang="es-ES" sz="2267" b="1" spc="117" dirty="0">
                <a:latin typeface="Lucida Handwriting" panose="03010101010101010101" pitchFamily="66" charset="0"/>
                <a:cs typeface="Arial"/>
              </a:rPr>
              <a:t> </a:t>
            </a:r>
            <a:r>
              <a:rPr lang="es-ES" sz="2267" b="1" spc="117" dirty="0" err="1">
                <a:latin typeface="Lucida Handwriting" panose="03010101010101010101" pitchFamily="66" charset="0"/>
                <a:cs typeface="Arial"/>
              </a:rPr>
              <a:t>from</a:t>
            </a:r>
            <a:r>
              <a:rPr lang="es-ES" sz="2267" b="1" spc="117" dirty="0">
                <a:latin typeface="Lucida Handwriting" panose="03010101010101010101" pitchFamily="66" charset="0"/>
                <a:cs typeface="Arial"/>
              </a:rPr>
              <a:t> </a:t>
            </a:r>
            <a:r>
              <a:rPr lang="es-ES" sz="2267" b="1" spc="117" dirty="0" err="1">
                <a:latin typeface="Lucida Handwriting" panose="03010101010101010101" pitchFamily="66" charset="0"/>
                <a:cs typeface="Arial"/>
              </a:rPr>
              <a:t>viruses</a:t>
            </a:r>
            <a:endParaRPr lang="es-ES" sz="2267" b="1" spc="117" dirty="0">
              <a:solidFill>
                <a:srgbClr val="FF1394"/>
              </a:solidFill>
              <a:latin typeface="Arial"/>
              <a:cs typeface="Arial"/>
            </a:endParaRPr>
          </a:p>
          <a:p>
            <a:pPr marL="2094335" marR="2474084" algn="ctr">
              <a:lnSpc>
                <a:spcPct val="115799"/>
              </a:lnSpc>
              <a:spcBef>
                <a:spcPts val="230"/>
              </a:spcBef>
            </a:pPr>
            <a:endParaRPr lang="es-ES" sz="2267" b="1" spc="117" dirty="0">
              <a:solidFill>
                <a:srgbClr val="FF1394"/>
              </a:solidFill>
              <a:latin typeface="Arial"/>
              <a:cs typeface="Arial"/>
            </a:endParaRPr>
          </a:p>
          <a:p>
            <a:pPr marL="2094335" marR="2474084" algn="ctr">
              <a:lnSpc>
                <a:spcPct val="115799"/>
              </a:lnSpc>
              <a:spcBef>
                <a:spcPts val="230"/>
              </a:spcBef>
            </a:pPr>
            <a:endParaRPr lang="es-ES" sz="2267" b="1" spc="117" dirty="0">
              <a:solidFill>
                <a:srgbClr val="FF1394"/>
              </a:solidFill>
              <a:latin typeface="Arial"/>
              <a:cs typeface="Arial"/>
            </a:endParaRPr>
          </a:p>
          <a:p>
            <a:pPr marL="2094335" marR="2474084">
              <a:lnSpc>
                <a:spcPct val="115799"/>
              </a:lnSpc>
              <a:spcBef>
                <a:spcPts val="230"/>
              </a:spcBef>
            </a:pPr>
            <a:r>
              <a:rPr sz="3200" b="1" spc="117" dirty="0">
                <a:solidFill>
                  <a:srgbClr val="FF1394"/>
                </a:solidFill>
                <a:cs typeface="Arial"/>
              </a:rPr>
              <a:t>Mila</a:t>
            </a:r>
            <a:r>
              <a:rPr sz="3200" b="1" spc="-93" dirty="0">
                <a:solidFill>
                  <a:srgbClr val="FF1394"/>
                </a:solidFill>
                <a:cs typeface="Arial"/>
              </a:rPr>
              <a:t> </a:t>
            </a:r>
            <a:r>
              <a:rPr sz="3200" b="1" spc="60" dirty="0">
                <a:solidFill>
                  <a:srgbClr val="FF1394"/>
                </a:solidFill>
                <a:cs typeface="Arial"/>
              </a:rPr>
              <a:t>esker  </a:t>
            </a:r>
            <a:endParaRPr lang="es-ES" sz="3200" b="1" spc="60" dirty="0">
              <a:solidFill>
                <a:srgbClr val="FF1394"/>
              </a:solidFill>
              <a:cs typeface="Arial"/>
            </a:endParaRPr>
          </a:p>
          <a:p>
            <a:pPr marL="2094335" marR="2474084">
              <a:lnSpc>
                <a:spcPct val="115799"/>
              </a:lnSpc>
              <a:spcBef>
                <a:spcPts val="230"/>
              </a:spcBef>
            </a:pPr>
            <a:r>
              <a:rPr sz="3200" b="1" spc="7" dirty="0">
                <a:solidFill>
                  <a:srgbClr val="FF1394"/>
                </a:solidFill>
                <a:cs typeface="Arial"/>
              </a:rPr>
              <a:t>Gracias  </a:t>
            </a:r>
            <a:endParaRPr lang="es-ES" sz="3200" b="1" spc="7" dirty="0">
              <a:solidFill>
                <a:srgbClr val="FF1394"/>
              </a:solidFill>
              <a:cs typeface="Arial"/>
            </a:endParaRPr>
          </a:p>
          <a:p>
            <a:pPr marL="2094335" marR="2474084">
              <a:lnSpc>
                <a:spcPct val="115799"/>
              </a:lnSpc>
              <a:spcBef>
                <a:spcPts val="230"/>
              </a:spcBef>
            </a:pPr>
            <a:r>
              <a:rPr sz="3200" b="1" spc="73" dirty="0">
                <a:solidFill>
                  <a:srgbClr val="FF1394"/>
                </a:solidFill>
                <a:cs typeface="Arial"/>
              </a:rPr>
              <a:t>Thank</a:t>
            </a:r>
            <a:r>
              <a:rPr sz="3200" b="1" spc="-93" dirty="0">
                <a:solidFill>
                  <a:srgbClr val="FF1394"/>
                </a:solidFill>
                <a:cs typeface="Arial"/>
              </a:rPr>
              <a:t> </a:t>
            </a:r>
            <a:r>
              <a:rPr sz="3200" b="1" spc="47" dirty="0">
                <a:solidFill>
                  <a:srgbClr val="FF1394"/>
                </a:solidFill>
                <a:cs typeface="Arial"/>
              </a:rPr>
              <a:t>you</a:t>
            </a:r>
            <a:endParaRPr sz="3200" dirty="0">
              <a:cs typeface="Arial"/>
            </a:endParaRPr>
          </a:p>
        </p:txBody>
      </p:sp>
      <p:sp>
        <p:nvSpPr>
          <p:cNvPr id="10" name="object 17"/>
          <p:cNvSpPr txBox="1"/>
          <p:nvPr/>
        </p:nvSpPr>
        <p:spPr>
          <a:xfrm>
            <a:off x="351206" y="297229"/>
            <a:ext cx="11627433" cy="68565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en-US" sz="4400" b="1" spc="-407" dirty="0">
                <a:solidFill>
                  <a:srgbClr val="FF1394"/>
                </a:solidFill>
                <a:cs typeface="Verdana"/>
              </a:rPr>
              <a:t>AND LOOKING AHEAD ... WITH OR WITHOUT  A PANDEMIC</a:t>
            </a:r>
            <a:endParaRPr sz="4400" dirty="0">
              <a:cs typeface="Verdana"/>
            </a:endParaRPr>
          </a:p>
        </p:txBody>
      </p:sp>
      <p:pic>
        <p:nvPicPr>
          <p:cNvPr id="11" name="Imagen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00" y="5775346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32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59396"/>
            <a:ext cx="12192000" cy="6350"/>
          </a:xfrm>
          <a:custGeom>
            <a:avLst/>
            <a:gdLst/>
            <a:ahLst/>
            <a:cxnLst/>
            <a:rect l="l" t="t" r="r" b="b"/>
            <a:pathLst>
              <a:path w="18288000" h="9525">
                <a:moveTo>
                  <a:pt x="18288000" y="9525"/>
                </a:moveTo>
                <a:lnTo>
                  <a:pt x="0" y="9525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525639" y="447937"/>
            <a:ext cx="320463" cy="292947"/>
          </a:xfrm>
          <a:custGeom>
            <a:avLst/>
            <a:gdLst/>
            <a:ahLst/>
            <a:cxnLst/>
            <a:rect l="l" t="t" r="r" b="b"/>
            <a:pathLst>
              <a:path w="480694" h="439419">
                <a:moveTo>
                  <a:pt x="159127" y="0"/>
                </a:moveTo>
                <a:lnTo>
                  <a:pt x="100370" y="57509"/>
                </a:lnTo>
                <a:lnTo>
                  <a:pt x="100212" y="156644"/>
                </a:lnTo>
              </a:path>
              <a:path w="480694" h="439419">
                <a:moveTo>
                  <a:pt x="0" y="156644"/>
                </a:moveTo>
                <a:lnTo>
                  <a:pt x="20020" y="57509"/>
                </a:lnTo>
                <a:lnTo>
                  <a:pt x="123918" y="0"/>
                </a:lnTo>
                <a:lnTo>
                  <a:pt x="356205" y="0"/>
                </a:lnTo>
              </a:path>
              <a:path w="480694" h="439419">
                <a:moveTo>
                  <a:pt x="185461" y="156644"/>
                </a:moveTo>
                <a:lnTo>
                  <a:pt x="240061" y="439046"/>
                </a:lnTo>
                <a:lnTo>
                  <a:pt x="0" y="156644"/>
                </a:lnTo>
              </a:path>
              <a:path w="480694" h="439419">
                <a:moveTo>
                  <a:pt x="100212" y="156644"/>
                </a:moveTo>
                <a:lnTo>
                  <a:pt x="240061" y="439046"/>
                </a:lnTo>
              </a:path>
              <a:path w="480694" h="439419">
                <a:moveTo>
                  <a:pt x="320996" y="0"/>
                </a:moveTo>
                <a:lnTo>
                  <a:pt x="379753" y="57509"/>
                </a:lnTo>
                <a:lnTo>
                  <a:pt x="380404" y="156644"/>
                </a:lnTo>
              </a:path>
              <a:path w="480694" h="439419">
                <a:moveTo>
                  <a:pt x="480145" y="156644"/>
                </a:moveTo>
                <a:lnTo>
                  <a:pt x="460103" y="57509"/>
                </a:lnTo>
                <a:lnTo>
                  <a:pt x="356205" y="0"/>
                </a:lnTo>
              </a:path>
              <a:path w="480694" h="439419">
                <a:moveTo>
                  <a:pt x="294662" y="156644"/>
                </a:moveTo>
                <a:lnTo>
                  <a:pt x="240061" y="439046"/>
                </a:lnTo>
                <a:lnTo>
                  <a:pt x="480145" y="156644"/>
                </a:lnTo>
              </a:path>
              <a:path w="480694" h="439419">
                <a:moveTo>
                  <a:pt x="380404" y="156644"/>
                </a:moveTo>
                <a:lnTo>
                  <a:pt x="240061" y="439046"/>
                </a:lnTo>
              </a:path>
              <a:path w="480694" h="439419">
                <a:moveTo>
                  <a:pt x="460103" y="57509"/>
                </a:moveTo>
                <a:lnTo>
                  <a:pt x="20020" y="57509"/>
                </a:lnTo>
              </a:path>
              <a:path w="480694" h="439419">
                <a:moveTo>
                  <a:pt x="480145" y="156644"/>
                </a:moveTo>
                <a:lnTo>
                  <a:pt x="0" y="156644"/>
                </a:lnTo>
              </a:path>
              <a:path w="480694" h="439419">
                <a:moveTo>
                  <a:pt x="274507" y="0"/>
                </a:moveTo>
                <a:lnTo>
                  <a:pt x="294662" y="156644"/>
                </a:lnTo>
              </a:path>
              <a:path w="480694" h="439419">
                <a:moveTo>
                  <a:pt x="185461" y="156644"/>
                </a:moveTo>
                <a:lnTo>
                  <a:pt x="205616" y="0"/>
                </a:lnTo>
              </a:path>
            </a:pathLst>
          </a:custGeom>
          <a:ln w="12646">
            <a:solidFill>
              <a:srgbClr val="231F1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4654677" y="4108262"/>
            <a:ext cx="901323" cy="701186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328612" y="657224"/>
                </a:moveTo>
                <a:lnTo>
                  <a:pt x="280395" y="653667"/>
                </a:lnTo>
                <a:lnTo>
                  <a:pt x="233221" y="643074"/>
                </a:lnTo>
                <a:lnTo>
                  <a:pt x="188112" y="625674"/>
                </a:lnTo>
                <a:lnTo>
                  <a:pt x="146044" y="601844"/>
                </a:lnTo>
                <a:lnTo>
                  <a:pt x="107929" y="572098"/>
                </a:lnTo>
                <a:lnTo>
                  <a:pt x="74591" y="537082"/>
                </a:lnTo>
                <a:lnTo>
                  <a:pt x="46751" y="497552"/>
                </a:lnTo>
                <a:lnTo>
                  <a:pt x="25014" y="454366"/>
                </a:lnTo>
                <a:lnTo>
                  <a:pt x="9847" y="408458"/>
                </a:lnTo>
                <a:lnTo>
                  <a:pt x="1582" y="360821"/>
                </a:lnTo>
                <a:lnTo>
                  <a:pt x="0" y="328612"/>
                </a:lnTo>
                <a:lnTo>
                  <a:pt x="395" y="312488"/>
                </a:lnTo>
                <a:lnTo>
                  <a:pt x="6314" y="264503"/>
                </a:lnTo>
                <a:lnTo>
                  <a:pt x="19209" y="217905"/>
                </a:lnTo>
                <a:lnTo>
                  <a:pt x="38802" y="173705"/>
                </a:lnTo>
                <a:lnTo>
                  <a:pt x="64668" y="132858"/>
                </a:lnTo>
                <a:lnTo>
                  <a:pt x="96248" y="96248"/>
                </a:lnTo>
                <a:lnTo>
                  <a:pt x="132858" y="64668"/>
                </a:lnTo>
                <a:lnTo>
                  <a:pt x="173705" y="38802"/>
                </a:lnTo>
                <a:lnTo>
                  <a:pt x="217905" y="19209"/>
                </a:lnTo>
                <a:lnTo>
                  <a:pt x="264503" y="6314"/>
                </a:lnTo>
                <a:lnTo>
                  <a:pt x="312488" y="395"/>
                </a:lnTo>
                <a:lnTo>
                  <a:pt x="328612" y="0"/>
                </a:lnTo>
                <a:lnTo>
                  <a:pt x="344736" y="395"/>
                </a:lnTo>
                <a:lnTo>
                  <a:pt x="392720" y="6314"/>
                </a:lnTo>
                <a:lnTo>
                  <a:pt x="439319" y="19209"/>
                </a:lnTo>
                <a:lnTo>
                  <a:pt x="483518" y="38802"/>
                </a:lnTo>
                <a:lnTo>
                  <a:pt x="524366" y="64668"/>
                </a:lnTo>
                <a:lnTo>
                  <a:pt x="560975" y="96248"/>
                </a:lnTo>
                <a:lnTo>
                  <a:pt x="592556" y="132858"/>
                </a:lnTo>
                <a:lnTo>
                  <a:pt x="618422" y="173705"/>
                </a:lnTo>
                <a:lnTo>
                  <a:pt x="638015" y="217905"/>
                </a:lnTo>
                <a:lnTo>
                  <a:pt x="650909" y="264503"/>
                </a:lnTo>
                <a:lnTo>
                  <a:pt x="656828" y="312488"/>
                </a:lnTo>
                <a:lnTo>
                  <a:pt x="657224" y="328612"/>
                </a:lnTo>
                <a:lnTo>
                  <a:pt x="656828" y="344736"/>
                </a:lnTo>
                <a:lnTo>
                  <a:pt x="650909" y="392720"/>
                </a:lnTo>
                <a:lnTo>
                  <a:pt x="638015" y="439319"/>
                </a:lnTo>
                <a:lnTo>
                  <a:pt x="618422" y="483518"/>
                </a:lnTo>
                <a:lnTo>
                  <a:pt x="592556" y="524366"/>
                </a:lnTo>
                <a:lnTo>
                  <a:pt x="560975" y="560975"/>
                </a:lnTo>
                <a:lnTo>
                  <a:pt x="524366" y="592556"/>
                </a:lnTo>
                <a:lnTo>
                  <a:pt x="483518" y="618422"/>
                </a:lnTo>
                <a:lnTo>
                  <a:pt x="439319" y="638015"/>
                </a:lnTo>
                <a:lnTo>
                  <a:pt x="392720" y="650909"/>
                </a:lnTo>
                <a:lnTo>
                  <a:pt x="344736" y="656828"/>
                </a:lnTo>
                <a:lnTo>
                  <a:pt x="328612" y="657224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4714893" y="2654603"/>
            <a:ext cx="841477" cy="588372"/>
          </a:xfrm>
          <a:custGeom>
            <a:avLst/>
            <a:gdLst/>
            <a:ahLst/>
            <a:cxnLst/>
            <a:rect l="l" t="t" r="r" b="b"/>
            <a:pathLst>
              <a:path w="654050" h="654050">
                <a:moveTo>
                  <a:pt x="653985" y="653985"/>
                </a:moveTo>
                <a:lnTo>
                  <a:pt x="0" y="653985"/>
                </a:lnTo>
                <a:lnTo>
                  <a:pt x="0" y="0"/>
                </a:lnTo>
                <a:lnTo>
                  <a:pt x="653985" y="0"/>
                </a:lnTo>
                <a:lnTo>
                  <a:pt x="653985" y="653985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4654677" y="5519695"/>
            <a:ext cx="795758" cy="605328"/>
          </a:xfrm>
          <a:custGeom>
            <a:avLst/>
            <a:gdLst/>
            <a:ahLst/>
            <a:cxnLst/>
            <a:rect l="l" t="t" r="r" b="b"/>
            <a:pathLst>
              <a:path w="652779" h="657225">
                <a:moveTo>
                  <a:pt x="0" y="657051"/>
                </a:moveTo>
                <a:lnTo>
                  <a:pt x="652607" y="657051"/>
                </a:lnTo>
                <a:lnTo>
                  <a:pt x="650804" y="608002"/>
                </a:lnTo>
                <a:lnTo>
                  <a:pt x="645480" y="559931"/>
                </a:lnTo>
                <a:lnTo>
                  <a:pt x="636763" y="512967"/>
                </a:lnTo>
                <a:lnTo>
                  <a:pt x="624780" y="467237"/>
                </a:lnTo>
                <a:lnTo>
                  <a:pt x="609657" y="422866"/>
                </a:lnTo>
                <a:lnTo>
                  <a:pt x="591522" y="379983"/>
                </a:lnTo>
                <a:lnTo>
                  <a:pt x="570501" y="338714"/>
                </a:lnTo>
                <a:lnTo>
                  <a:pt x="546723" y="299187"/>
                </a:lnTo>
                <a:lnTo>
                  <a:pt x="520313" y="261528"/>
                </a:lnTo>
                <a:lnTo>
                  <a:pt x="491400" y="225865"/>
                </a:lnTo>
                <a:lnTo>
                  <a:pt x="460109" y="192325"/>
                </a:lnTo>
                <a:lnTo>
                  <a:pt x="426569" y="161035"/>
                </a:lnTo>
                <a:lnTo>
                  <a:pt x="390906" y="132122"/>
                </a:lnTo>
                <a:lnTo>
                  <a:pt x="353247" y="105712"/>
                </a:lnTo>
                <a:lnTo>
                  <a:pt x="313720" y="81934"/>
                </a:lnTo>
                <a:lnTo>
                  <a:pt x="272451" y="60914"/>
                </a:lnTo>
                <a:lnTo>
                  <a:pt x="229568" y="42779"/>
                </a:lnTo>
                <a:lnTo>
                  <a:pt x="185197" y="27656"/>
                </a:lnTo>
                <a:lnTo>
                  <a:pt x="139466" y="15673"/>
                </a:lnTo>
                <a:lnTo>
                  <a:pt x="92502" y="6956"/>
                </a:lnTo>
                <a:lnTo>
                  <a:pt x="44431" y="1632"/>
                </a:lnTo>
                <a:lnTo>
                  <a:pt x="0" y="0"/>
                </a:lnTo>
                <a:lnTo>
                  <a:pt x="0" y="657051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4714523" y="1172946"/>
            <a:ext cx="841477" cy="680780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0" y="0"/>
                </a:moveTo>
                <a:lnTo>
                  <a:pt x="657216" y="657224"/>
                </a:lnTo>
                <a:lnTo>
                  <a:pt x="0" y="657224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525639" y="3218412"/>
            <a:ext cx="4375573" cy="1650879"/>
          </a:xfrm>
          <a:prstGeom prst="rect">
            <a:avLst/>
          </a:prstGeom>
        </p:spPr>
        <p:txBody>
          <a:bodyPr vert="horz" wrap="square" lIns="0" tIns="9313" rIns="0" bIns="0" rtlCol="0">
            <a:spAutoFit/>
          </a:bodyPr>
          <a:lstStyle/>
          <a:p>
            <a:pPr marL="8467">
              <a:spcBef>
                <a:spcPts val="73"/>
              </a:spcBef>
            </a:pPr>
            <a:r>
              <a:rPr lang="es-ES" sz="6000" b="1" dirty="0"/>
              <a:t>WEBINAR</a:t>
            </a:r>
            <a:endParaRPr sz="6000" b="1" dirty="0"/>
          </a:p>
          <a:p>
            <a:pPr marL="8467" marR="3387">
              <a:lnSpc>
                <a:spcPts val="2600"/>
              </a:lnSpc>
              <a:spcBef>
                <a:spcPts val="2997"/>
              </a:spcBef>
            </a:pPr>
            <a:endParaRPr sz="2367" b="1" spc="-37" dirty="0">
              <a:solidFill>
                <a:srgbClr val="FF1394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53647" y="3880064"/>
            <a:ext cx="4558353" cy="1157582"/>
          </a:xfrm>
          <a:prstGeom prst="rect">
            <a:avLst/>
          </a:prstGeom>
        </p:spPr>
        <p:txBody>
          <a:bodyPr vert="horz" wrap="square" lIns="0" tIns="49107" rIns="0" bIns="0" rtlCol="0">
            <a:spAutoFit/>
          </a:bodyPr>
          <a:lstStyle/>
          <a:p>
            <a:pPr marL="8467">
              <a:spcBef>
                <a:spcPts val="387"/>
              </a:spcBef>
            </a:pPr>
            <a:r>
              <a:rPr lang="es-ES" sz="3600" b="1" dirty="0"/>
              <a:t>HOW</a:t>
            </a:r>
            <a:r>
              <a:rPr lang="es-ES" sz="3600" dirty="0"/>
              <a:t> WE ORGANISE OUR WORK</a:t>
            </a:r>
            <a:endParaRPr sz="3600" dirty="0"/>
          </a:p>
        </p:txBody>
      </p:sp>
      <p:sp>
        <p:nvSpPr>
          <p:cNvPr id="17" name="object 17"/>
          <p:cNvSpPr txBox="1"/>
          <p:nvPr/>
        </p:nvSpPr>
        <p:spPr>
          <a:xfrm>
            <a:off x="6573764" y="5246561"/>
            <a:ext cx="4284736" cy="1151596"/>
          </a:xfrm>
          <a:prstGeom prst="rect">
            <a:avLst/>
          </a:prstGeom>
        </p:spPr>
        <p:txBody>
          <a:bodyPr vert="horz" wrap="square" lIns="0" tIns="43179" rIns="0" bIns="0" rtlCol="0">
            <a:spAutoFit/>
          </a:bodyPr>
          <a:lstStyle/>
          <a:p>
            <a:pPr marL="8467">
              <a:spcBef>
                <a:spcPts val="339"/>
              </a:spcBef>
            </a:pPr>
            <a:r>
              <a:rPr lang="es-ES" sz="3600" dirty="0"/>
              <a:t>FINAL CONSIDERATIONS</a:t>
            </a:r>
            <a:endParaRPr sz="3600" dirty="0"/>
          </a:p>
        </p:txBody>
      </p:sp>
      <p:sp>
        <p:nvSpPr>
          <p:cNvPr id="18" name="object 18"/>
          <p:cNvSpPr/>
          <p:nvPr/>
        </p:nvSpPr>
        <p:spPr>
          <a:xfrm>
            <a:off x="245356" y="169858"/>
            <a:ext cx="749299" cy="749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CuadroTexto 18"/>
          <p:cNvSpPr txBox="1"/>
          <p:nvPr/>
        </p:nvSpPr>
        <p:spPr>
          <a:xfrm>
            <a:off x="6553647" y="1207395"/>
            <a:ext cx="455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/>
              <a:t>WHO</a:t>
            </a:r>
            <a:r>
              <a:rPr lang="es-ES" sz="3600" dirty="0"/>
              <a:t> WE ARE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553646" y="2433954"/>
            <a:ext cx="5173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WHAT</a:t>
            </a:r>
            <a:r>
              <a:rPr lang="es-ES" sz="3600" dirty="0"/>
              <a:t> WE WANT TO ACHIEVE AND </a:t>
            </a:r>
            <a:r>
              <a:rPr lang="es-ES" sz="3600" b="1" dirty="0"/>
              <a:t>WHY</a:t>
            </a:r>
          </a:p>
        </p:txBody>
      </p:sp>
      <p:pic>
        <p:nvPicPr>
          <p:cNvPr id="14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00" y="92946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53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9"/>
          <p:cNvGrpSpPr/>
          <p:nvPr/>
        </p:nvGrpSpPr>
        <p:grpSpPr>
          <a:xfrm>
            <a:off x="245355" y="169857"/>
            <a:ext cx="749300" cy="749300"/>
            <a:chOff x="368033" y="254786"/>
            <a:chExt cx="1123950" cy="1123950"/>
          </a:xfrm>
        </p:grpSpPr>
        <p:sp>
          <p:nvSpPr>
            <p:cNvPr id="5" name="object 10"/>
            <p:cNvSpPr/>
            <p:nvPr/>
          </p:nvSpPr>
          <p:spPr>
            <a:xfrm>
              <a:off x="788457" y="671903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11"/>
            <p:cNvSpPr/>
            <p:nvPr/>
          </p:nvSpPr>
          <p:spPr>
            <a:xfrm>
              <a:off x="368033" y="254786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7" name="object 18"/>
          <p:cNvSpPr txBox="1">
            <a:spLocks noGrp="1"/>
          </p:cNvSpPr>
          <p:nvPr>
            <p:ph type="title"/>
          </p:nvPr>
        </p:nvSpPr>
        <p:spPr>
          <a:xfrm>
            <a:off x="6674696" y="283893"/>
            <a:ext cx="3864610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b="1" spc="-73" dirty="0">
                <a:solidFill>
                  <a:srgbClr val="FF3399"/>
                </a:solidFill>
                <a:latin typeface="+mn-lt"/>
              </a:rPr>
              <a:t>WHO WE ARE</a:t>
            </a:r>
            <a:endParaRPr b="1" spc="-67" dirty="0">
              <a:solidFill>
                <a:srgbClr val="FF3399"/>
              </a:solidFill>
              <a:latin typeface="+mn-lt"/>
            </a:endParaRPr>
          </a:p>
        </p:txBody>
      </p:sp>
      <p:sp>
        <p:nvSpPr>
          <p:cNvPr id="8" name="object 12"/>
          <p:cNvSpPr txBox="1"/>
          <p:nvPr/>
        </p:nvSpPr>
        <p:spPr>
          <a:xfrm>
            <a:off x="512185" y="1148912"/>
            <a:ext cx="5800937" cy="77799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es-ES" sz="5000" b="1" spc="-73" dirty="0" err="1">
                <a:cs typeface="Arial"/>
              </a:rPr>
              <a:t>Our</a:t>
            </a:r>
            <a:r>
              <a:rPr lang="es-ES" sz="5000" b="1" spc="-73" dirty="0">
                <a:cs typeface="Arial"/>
              </a:rPr>
              <a:t> </a:t>
            </a:r>
            <a:r>
              <a:rPr lang="es-ES" sz="5000" b="1" spc="-73" dirty="0" err="1">
                <a:cs typeface="Arial"/>
              </a:rPr>
              <a:t>education</a:t>
            </a:r>
            <a:r>
              <a:rPr lang="es-ES" sz="5000" b="1" spc="-73" dirty="0">
                <a:cs typeface="Arial"/>
              </a:rPr>
              <a:t> </a:t>
            </a:r>
            <a:r>
              <a:rPr lang="es-ES" sz="5000" b="1" spc="-73" dirty="0" err="1">
                <a:cs typeface="Arial"/>
              </a:rPr>
              <a:t>system</a:t>
            </a:r>
            <a:endParaRPr sz="5000" b="1" dirty="0">
              <a:cs typeface="Arial"/>
            </a:endParaRPr>
          </a:p>
        </p:txBody>
      </p:sp>
      <p:sp>
        <p:nvSpPr>
          <p:cNvPr id="9" name="object 13"/>
          <p:cNvSpPr txBox="1"/>
          <p:nvPr/>
        </p:nvSpPr>
        <p:spPr>
          <a:xfrm>
            <a:off x="512186" y="2292787"/>
            <a:ext cx="5800937" cy="128274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just">
              <a:lnSpc>
                <a:spcPct val="114999"/>
              </a:lnSpc>
              <a:spcBef>
                <a:spcPts val="67"/>
              </a:spcBef>
            </a:pPr>
            <a:r>
              <a:rPr lang="es-ES" spc="-30" dirty="0" err="1">
                <a:solidFill>
                  <a:srgbClr val="7030A0"/>
                </a:solidFill>
                <a:cs typeface="Arial"/>
              </a:rPr>
              <a:t>Two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education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networks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: a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public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and a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private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one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,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with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favourable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indicators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related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to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inclusion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,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low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rates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of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school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early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leavers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,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high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rates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of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attainment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at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tertiary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level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, and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challenges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such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as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improving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pc="-30" dirty="0" err="1">
                <a:solidFill>
                  <a:srgbClr val="7030A0"/>
                </a:solidFill>
                <a:cs typeface="Arial"/>
              </a:rPr>
              <a:t>excellence</a:t>
            </a:r>
            <a:r>
              <a:rPr lang="es-ES" spc="-30" dirty="0">
                <a:solidFill>
                  <a:srgbClr val="7030A0"/>
                </a:solidFill>
                <a:cs typeface="Arial"/>
              </a:rPr>
              <a:t>.</a:t>
            </a:r>
            <a:endParaRPr dirty="0">
              <a:solidFill>
                <a:srgbClr val="7030A0"/>
              </a:solidFill>
              <a:cs typeface="Arial"/>
            </a:endParaRPr>
          </a:p>
        </p:txBody>
      </p:sp>
      <p:sp>
        <p:nvSpPr>
          <p:cNvPr id="10" name="object 14"/>
          <p:cNvSpPr txBox="1"/>
          <p:nvPr/>
        </p:nvSpPr>
        <p:spPr>
          <a:xfrm>
            <a:off x="512187" y="4205040"/>
            <a:ext cx="5956723" cy="129556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algn="just">
              <a:lnSpc>
                <a:spcPct val="114999"/>
              </a:lnSpc>
              <a:spcBef>
                <a:spcPts val="67"/>
              </a:spcBef>
            </a:pPr>
            <a:r>
              <a:rPr lang="en-US" spc="-7" dirty="0">
                <a:solidFill>
                  <a:srgbClr val="7030A0"/>
                </a:solidFill>
                <a:cs typeface="Arial"/>
              </a:rPr>
              <a:t>Ten years of compulsory schooling, from the ages of 6 to 16, high rates of early childhood education (95% of children under the compulsory age attend school for at least 2 years) and a growing Vocational Training Education.</a:t>
            </a:r>
            <a:endParaRPr dirty="0">
              <a:solidFill>
                <a:srgbClr val="7030A0"/>
              </a:solidFill>
              <a:cs typeface="Arial"/>
            </a:endParaRPr>
          </a:p>
        </p:txBody>
      </p:sp>
      <p:sp>
        <p:nvSpPr>
          <p:cNvPr id="11" name="object 15"/>
          <p:cNvSpPr txBox="1"/>
          <p:nvPr/>
        </p:nvSpPr>
        <p:spPr>
          <a:xfrm>
            <a:off x="512186" y="5859093"/>
            <a:ext cx="5970270" cy="2855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en-US" dirty="0">
                <a:solidFill>
                  <a:srgbClr val="7030A0"/>
                </a:solidFill>
                <a:cs typeface="Arial"/>
              </a:rPr>
              <a:t>Complexity of linguistic models with two official languages</a:t>
            </a:r>
            <a:endParaRPr dirty="0">
              <a:solidFill>
                <a:srgbClr val="7030A0"/>
              </a:solidFill>
              <a:cs typeface="Arial"/>
            </a:endParaRPr>
          </a:p>
        </p:txBody>
      </p:sp>
      <p:sp>
        <p:nvSpPr>
          <p:cNvPr id="19" name="object 4"/>
          <p:cNvSpPr/>
          <p:nvPr/>
        </p:nvSpPr>
        <p:spPr>
          <a:xfrm>
            <a:off x="6463786" y="1148912"/>
            <a:ext cx="3845398" cy="1922913"/>
          </a:xfrm>
          <a:custGeom>
            <a:avLst/>
            <a:gdLst/>
            <a:ahLst/>
            <a:cxnLst/>
            <a:rect l="l" t="t" r="r" b="b"/>
            <a:pathLst>
              <a:path w="5695315" h="2847975">
                <a:moveTo>
                  <a:pt x="5695162" y="2847568"/>
                </a:moveTo>
                <a:lnTo>
                  <a:pt x="5694756" y="2799029"/>
                </a:lnTo>
                <a:lnTo>
                  <a:pt x="5693549" y="2750680"/>
                </a:lnTo>
                <a:lnTo>
                  <a:pt x="5691530" y="2702547"/>
                </a:lnTo>
                <a:lnTo>
                  <a:pt x="5688723" y="2654604"/>
                </a:lnTo>
                <a:lnTo>
                  <a:pt x="5685142" y="2606891"/>
                </a:lnTo>
                <a:lnTo>
                  <a:pt x="5680761" y="2559393"/>
                </a:lnTo>
                <a:lnTo>
                  <a:pt x="5675617" y="2512123"/>
                </a:lnTo>
                <a:lnTo>
                  <a:pt x="5669699" y="2465095"/>
                </a:lnTo>
                <a:lnTo>
                  <a:pt x="5663019" y="2418308"/>
                </a:lnTo>
                <a:lnTo>
                  <a:pt x="5655589" y="2371763"/>
                </a:lnTo>
                <a:lnTo>
                  <a:pt x="5647398" y="2325471"/>
                </a:lnTo>
                <a:lnTo>
                  <a:pt x="5638482" y="2279446"/>
                </a:lnTo>
                <a:lnTo>
                  <a:pt x="5628818" y="2233676"/>
                </a:lnTo>
                <a:lnTo>
                  <a:pt x="5618429" y="2188197"/>
                </a:lnTo>
                <a:lnTo>
                  <a:pt x="5607316" y="2142985"/>
                </a:lnTo>
                <a:lnTo>
                  <a:pt x="5595480" y="2098065"/>
                </a:lnTo>
                <a:lnTo>
                  <a:pt x="5582945" y="2053424"/>
                </a:lnTo>
                <a:lnTo>
                  <a:pt x="5569699" y="2009101"/>
                </a:lnTo>
                <a:lnTo>
                  <a:pt x="5555767" y="1965071"/>
                </a:lnTo>
                <a:lnTo>
                  <a:pt x="5541124" y="1921357"/>
                </a:lnTo>
                <a:lnTo>
                  <a:pt x="5525808" y="1877961"/>
                </a:lnTo>
                <a:lnTo>
                  <a:pt x="5509819" y="1834896"/>
                </a:lnTo>
                <a:lnTo>
                  <a:pt x="5493156" y="1792147"/>
                </a:lnTo>
                <a:lnTo>
                  <a:pt x="5475821" y="1749742"/>
                </a:lnTo>
                <a:lnTo>
                  <a:pt x="5457837" y="1707692"/>
                </a:lnTo>
                <a:lnTo>
                  <a:pt x="5439194" y="1665986"/>
                </a:lnTo>
                <a:lnTo>
                  <a:pt x="5419903" y="1624634"/>
                </a:lnTo>
                <a:lnTo>
                  <a:pt x="5399976" y="1583639"/>
                </a:lnTo>
                <a:lnTo>
                  <a:pt x="5379415" y="1543024"/>
                </a:lnTo>
                <a:lnTo>
                  <a:pt x="5358219" y="1502778"/>
                </a:lnTo>
                <a:lnTo>
                  <a:pt x="5336413" y="1462925"/>
                </a:lnTo>
                <a:lnTo>
                  <a:pt x="5313997" y="1423454"/>
                </a:lnTo>
                <a:lnTo>
                  <a:pt x="5290959" y="1384376"/>
                </a:lnTo>
                <a:lnTo>
                  <a:pt x="5267337" y="1345704"/>
                </a:lnTo>
                <a:lnTo>
                  <a:pt x="5243106" y="1307439"/>
                </a:lnTo>
                <a:lnTo>
                  <a:pt x="5218290" y="1269593"/>
                </a:lnTo>
                <a:lnTo>
                  <a:pt x="5192903" y="1232154"/>
                </a:lnTo>
                <a:lnTo>
                  <a:pt x="5166931" y="1195158"/>
                </a:lnTo>
                <a:lnTo>
                  <a:pt x="5140388" y="1158582"/>
                </a:lnTo>
                <a:lnTo>
                  <a:pt x="5113286" y="1122464"/>
                </a:lnTo>
                <a:lnTo>
                  <a:pt x="5085626" y="1086777"/>
                </a:lnTo>
                <a:lnTo>
                  <a:pt x="5057419" y="1051547"/>
                </a:lnTo>
                <a:lnTo>
                  <a:pt x="5028679" y="1016787"/>
                </a:lnTo>
                <a:lnTo>
                  <a:pt x="4999380" y="982484"/>
                </a:lnTo>
                <a:lnTo>
                  <a:pt x="4969573" y="948651"/>
                </a:lnTo>
                <a:lnTo>
                  <a:pt x="4939233" y="915301"/>
                </a:lnTo>
                <a:lnTo>
                  <a:pt x="4908372" y="882434"/>
                </a:lnTo>
                <a:lnTo>
                  <a:pt x="4877003" y="850061"/>
                </a:lnTo>
                <a:lnTo>
                  <a:pt x="4845126" y="818184"/>
                </a:lnTo>
                <a:lnTo>
                  <a:pt x="4812754" y="786815"/>
                </a:lnTo>
                <a:lnTo>
                  <a:pt x="4779886" y="755954"/>
                </a:lnTo>
                <a:lnTo>
                  <a:pt x="4746536" y="725614"/>
                </a:lnTo>
                <a:lnTo>
                  <a:pt x="4712703" y="695794"/>
                </a:lnTo>
                <a:lnTo>
                  <a:pt x="4678400" y="666508"/>
                </a:lnTo>
                <a:lnTo>
                  <a:pt x="4643640" y="637755"/>
                </a:lnTo>
                <a:lnTo>
                  <a:pt x="4608411" y="609549"/>
                </a:lnTo>
                <a:lnTo>
                  <a:pt x="4572736" y="581901"/>
                </a:lnTo>
                <a:lnTo>
                  <a:pt x="4536605" y="554786"/>
                </a:lnTo>
                <a:lnTo>
                  <a:pt x="4500029" y="528256"/>
                </a:lnTo>
                <a:lnTo>
                  <a:pt x="4463034" y="502285"/>
                </a:lnTo>
                <a:lnTo>
                  <a:pt x="4425607" y="476885"/>
                </a:lnTo>
                <a:lnTo>
                  <a:pt x="4387748" y="452069"/>
                </a:lnTo>
                <a:lnTo>
                  <a:pt x="4349483" y="427850"/>
                </a:lnTo>
                <a:lnTo>
                  <a:pt x="4310812" y="404215"/>
                </a:lnTo>
                <a:lnTo>
                  <a:pt x="4271746" y="381190"/>
                </a:lnTo>
                <a:lnTo>
                  <a:pt x="4232275" y="358762"/>
                </a:lnTo>
                <a:lnTo>
                  <a:pt x="4192409" y="336956"/>
                </a:lnTo>
                <a:lnTo>
                  <a:pt x="4152163" y="315760"/>
                </a:lnTo>
                <a:lnTo>
                  <a:pt x="4111548" y="295198"/>
                </a:lnTo>
                <a:lnTo>
                  <a:pt x="4070566" y="275272"/>
                </a:lnTo>
                <a:lnTo>
                  <a:pt x="4029214" y="255981"/>
                </a:lnTo>
                <a:lnTo>
                  <a:pt x="3987508" y="237337"/>
                </a:lnTo>
                <a:lnTo>
                  <a:pt x="3945445" y="219354"/>
                </a:lnTo>
                <a:lnTo>
                  <a:pt x="3903040" y="202018"/>
                </a:lnTo>
                <a:lnTo>
                  <a:pt x="3860304" y="185356"/>
                </a:lnTo>
                <a:lnTo>
                  <a:pt x="3817226" y="169354"/>
                </a:lnTo>
                <a:lnTo>
                  <a:pt x="3773830" y="154038"/>
                </a:lnTo>
                <a:lnTo>
                  <a:pt x="3730117" y="139407"/>
                </a:lnTo>
                <a:lnTo>
                  <a:pt x="3686086" y="125463"/>
                </a:lnTo>
                <a:lnTo>
                  <a:pt x="3641763" y="112229"/>
                </a:lnTo>
                <a:lnTo>
                  <a:pt x="3597122" y="99682"/>
                </a:lnTo>
                <a:lnTo>
                  <a:pt x="3552202" y="87858"/>
                </a:lnTo>
                <a:lnTo>
                  <a:pt x="3506990" y="76746"/>
                </a:lnTo>
                <a:lnTo>
                  <a:pt x="3461499" y="66344"/>
                </a:lnTo>
                <a:lnTo>
                  <a:pt x="3415741" y="56692"/>
                </a:lnTo>
                <a:lnTo>
                  <a:pt x="3369703" y="47764"/>
                </a:lnTo>
                <a:lnTo>
                  <a:pt x="3323425" y="39585"/>
                </a:lnTo>
                <a:lnTo>
                  <a:pt x="3276879" y="32143"/>
                </a:lnTo>
                <a:lnTo>
                  <a:pt x="3230080" y="25476"/>
                </a:lnTo>
                <a:lnTo>
                  <a:pt x="3183051" y="19558"/>
                </a:lnTo>
                <a:lnTo>
                  <a:pt x="3135782" y="14401"/>
                </a:lnTo>
                <a:lnTo>
                  <a:pt x="3088284" y="10033"/>
                </a:lnTo>
                <a:lnTo>
                  <a:pt x="3040557" y="6438"/>
                </a:lnTo>
                <a:lnTo>
                  <a:pt x="2992628" y="3632"/>
                </a:lnTo>
                <a:lnTo>
                  <a:pt x="2944482" y="1612"/>
                </a:lnTo>
                <a:lnTo>
                  <a:pt x="2896146" y="406"/>
                </a:lnTo>
                <a:lnTo>
                  <a:pt x="2847594" y="0"/>
                </a:lnTo>
                <a:lnTo>
                  <a:pt x="2799054" y="406"/>
                </a:lnTo>
                <a:lnTo>
                  <a:pt x="2750705" y="1625"/>
                </a:lnTo>
                <a:lnTo>
                  <a:pt x="2702560" y="3632"/>
                </a:lnTo>
                <a:lnTo>
                  <a:pt x="2654630" y="6438"/>
                </a:lnTo>
                <a:lnTo>
                  <a:pt x="2606903" y="10033"/>
                </a:lnTo>
                <a:lnTo>
                  <a:pt x="2559418" y="14414"/>
                </a:lnTo>
                <a:lnTo>
                  <a:pt x="2512149" y="19558"/>
                </a:lnTo>
                <a:lnTo>
                  <a:pt x="2465108" y="25476"/>
                </a:lnTo>
                <a:lnTo>
                  <a:pt x="2418321" y="32156"/>
                </a:lnTo>
                <a:lnTo>
                  <a:pt x="2371775" y="39585"/>
                </a:lnTo>
                <a:lnTo>
                  <a:pt x="2325484" y="47777"/>
                </a:lnTo>
                <a:lnTo>
                  <a:pt x="2279446" y="56705"/>
                </a:lnTo>
                <a:lnTo>
                  <a:pt x="2233688" y="66357"/>
                </a:lnTo>
                <a:lnTo>
                  <a:pt x="2188197" y="76746"/>
                </a:lnTo>
                <a:lnTo>
                  <a:pt x="2142985" y="87871"/>
                </a:lnTo>
                <a:lnTo>
                  <a:pt x="2098065" y="99695"/>
                </a:lnTo>
                <a:lnTo>
                  <a:pt x="2053424" y="112242"/>
                </a:lnTo>
                <a:lnTo>
                  <a:pt x="2009101" y="125476"/>
                </a:lnTo>
                <a:lnTo>
                  <a:pt x="1965071" y="139420"/>
                </a:lnTo>
                <a:lnTo>
                  <a:pt x="1921357" y="154051"/>
                </a:lnTo>
                <a:lnTo>
                  <a:pt x="1877961" y="169367"/>
                </a:lnTo>
                <a:lnTo>
                  <a:pt x="1834883" y="185369"/>
                </a:lnTo>
                <a:lnTo>
                  <a:pt x="1792147" y="202031"/>
                </a:lnTo>
                <a:lnTo>
                  <a:pt x="1749742" y="219367"/>
                </a:lnTo>
                <a:lnTo>
                  <a:pt x="1707680" y="237363"/>
                </a:lnTo>
                <a:lnTo>
                  <a:pt x="1665973" y="256006"/>
                </a:lnTo>
                <a:lnTo>
                  <a:pt x="1624622" y="275285"/>
                </a:lnTo>
                <a:lnTo>
                  <a:pt x="1583639" y="295224"/>
                </a:lnTo>
                <a:lnTo>
                  <a:pt x="1543011" y="315785"/>
                </a:lnTo>
                <a:lnTo>
                  <a:pt x="1502778" y="336969"/>
                </a:lnTo>
                <a:lnTo>
                  <a:pt x="1462913" y="358775"/>
                </a:lnTo>
                <a:lnTo>
                  <a:pt x="1423441" y="381203"/>
                </a:lnTo>
                <a:lnTo>
                  <a:pt x="1384363" y="404228"/>
                </a:lnTo>
                <a:lnTo>
                  <a:pt x="1345692" y="427863"/>
                </a:lnTo>
                <a:lnTo>
                  <a:pt x="1307426" y="452094"/>
                </a:lnTo>
                <a:lnTo>
                  <a:pt x="1269580" y="476897"/>
                </a:lnTo>
                <a:lnTo>
                  <a:pt x="1232154" y="502297"/>
                </a:lnTo>
                <a:lnTo>
                  <a:pt x="1195146" y="528269"/>
                </a:lnTo>
                <a:lnTo>
                  <a:pt x="1158582" y="554812"/>
                </a:lnTo>
                <a:lnTo>
                  <a:pt x="1122451" y="581914"/>
                </a:lnTo>
                <a:lnTo>
                  <a:pt x="1086764" y="609561"/>
                </a:lnTo>
                <a:lnTo>
                  <a:pt x="1051547" y="637781"/>
                </a:lnTo>
                <a:lnTo>
                  <a:pt x="1016774" y="666521"/>
                </a:lnTo>
                <a:lnTo>
                  <a:pt x="982472" y="695807"/>
                </a:lnTo>
                <a:lnTo>
                  <a:pt x="948639" y="725627"/>
                </a:lnTo>
                <a:lnTo>
                  <a:pt x="915289" y="755967"/>
                </a:lnTo>
                <a:lnTo>
                  <a:pt x="882434" y="786828"/>
                </a:lnTo>
                <a:lnTo>
                  <a:pt x="850049" y="818197"/>
                </a:lnTo>
                <a:lnTo>
                  <a:pt x="818184" y="850074"/>
                </a:lnTo>
                <a:lnTo>
                  <a:pt x="786815" y="882446"/>
                </a:lnTo>
                <a:lnTo>
                  <a:pt x="755954" y="915314"/>
                </a:lnTo>
                <a:lnTo>
                  <a:pt x="725614" y="948664"/>
                </a:lnTo>
                <a:lnTo>
                  <a:pt x="695794" y="982497"/>
                </a:lnTo>
                <a:lnTo>
                  <a:pt x="666508" y="1016800"/>
                </a:lnTo>
                <a:lnTo>
                  <a:pt x="637755" y="1051560"/>
                </a:lnTo>
                <a:lnTo>
                  <a:pt x="609549" y="1086789"/>
                </a:lnTo>
                <a:lnTo>
                  <a:pt x="581888" y="1122476"/>
                </a:lnTo>
                <a:lnTo>
                  <a:pt x="554786" y="1158595"/>
                </a:lnTo>
                <a:lnTo>
                  <a:pt x="528243" y="1195171"/>
                </a:lnTo>
                <a:lnTo>
                  <a:pt x="502272" y="1232166"/>
                </a:lnTo>
                <a:lnTo>
                  <a:pt x="476885" y="1269593"/>
                </a:lnTo>
                <a:lnTo>
                  <a:pt x="452069" y="1307452"/>
                </a:lnTo>
                <a:lnTo>
                  <a:pt x="427837" y="1345717"/>
                </a:lnTo>
                <a:lnTo>
                  <a:pt x="404215" y="1384388"/>
                </a:lnTo>
                <a:lnTo>
                  <a:pt x="381177" y="1423454"/>
                </a:lnTo>
                <a:lnTo>
                  <a:pt x="358762" y="1462925"/>
                </a:lnTo>
                <a:lnTo>
                  <a:pt x="336956" y="1502791"/>
                </a:lnTo>
                <a:lnTo>
                  <a:pt x="315760" y="1543024"/>
                </a:lnTo>
                <a:lnTo>
                  <a:pt x="295198" y="1583651"/>
                </a:lnTo>
                <a:lnTo>
                  <a:pt x="275272" y="1624634"/>
                </a:lnTo>
                <a:lnTo>
                  <a:pt x="255981" y="1665986"/>
                </a:lnTo>
                <a:lnTo>
                  <a:pt x="237337" y="1707692"/>
                </a:lnTo>
                <a:lnTo>
                  <a:pt x="219354" y="1749755"/>
                </a:lnTo>
                <a:lnTo>
                  <a:pt x="202018" y="1792160"/>
                </a:lnTo>
                <a:lnTo>
                  <a:pt x="185356" y="1834896"/>
                </a:lnTo>
                <a:lnTo>
                  <a:pt x="169354" y="1877961"/>
                </a:lnTo>
                <a:lnTo>
                  <a:pt x="154038" y="1921357"/>
                </a:lnTo>
                <a:lnTo>
                  <a:pt x="139407" y="1965071"/>
                </a:lnTo>
                <a:lnTo>
                  <a:pt x="125463" y="2009101"/>
                </a:lnTo>
                <a:lnTo>
                  <a:pt x="112229" y="2053437"/>
                </a:lnTo>
                <a:lnTo>
                  <a:pt x="99682" y="2098065"/>
                </a:lnTo>
                <a:lnTo>
                  <a:pt x="87858" y="2142985"/>
                </a:lnTo>
                <a:lnTo>
                  <a:pt x="76746" y="2188197"/>
                </a:lnTo>
                <a:lnTo>
                  <a:pt x="66357" y="2233676"/>
                </a:lnTo>
                <a:lnTo>
                  <a:pt x="56692" y="2279446"/>
                </a:lnTo>
                <a:lnTo>
                  <a:pt x="47764" y="2325471"/>
                </a:lnTo>
                <a:lnTo>
                  <a:pt x="39585" y="2371763"/>
                </a:lnTo>
                <a:lnTo>
                  <a:pt x="32156" y="2418308"/>
                </a:lnTo>
                <a:lnTo>
                  <a:pt x="25476" y="2465095"/>
                </a:lnTo>
                <a:lnTo>
                  <a:pt x="19558" y="2512123"/>
                </a:lnTo>
                <a:lnTo>
                  <a:pt x="14414" y="2559393"/>
                </a:lnTo>
                <a:lnTo>
                  <a:pt x="10033" y="2606891"/>
                </a:lnTo>
                <a:lnTo>
                  <a:pt x="6438" y="2654604"/>
                </a:lnTo>
                <a:lnTo>
                  <a:pt x="3632" y="2702547"/>
                </a:lnTo>
                <a:lnTo>
                  <a:pt x="1625" y="2750680"/>
                </a:lnTo>
                <a:lnTo>
                  <a:pt x="406" y="2799029"/>
                </a:lnTo>
                <a:lnTo>
                  <a:pt x="0" y="2847568"/>
                </a:lnTo>
                <a:lnTo>
                  <a:pt x="5695162" y="2847568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5"/>
          <p:cNvSpPr/>
          <p:nvPr/>
        </p:nvSpPr>
        <p:spPr>
          <a:xfrm>
            <a:off x="6490609" y="3068685"/>
            <a:ext cx="3796877" cy="1894417"/>
          </a:xfrm>
          <a:custGeom>
            <a:avLst/>
            <a:gdLst/>
            <a:ahLst/>
            <a:cxnLst/>
            <a:rect l="l" t="t" r="r" b="b"/>
            <a:pathLst>
              <a:path w="5695315" h="2841625">
                <a:moveTo>
                  <a:pt x="5694985" y="0"/>
                </a:moveTo>
                <a:lnTo>
                  <a:pt x="5694479" y="48456"/>
                </a:lnTo>
                <a:lnTo>
                  <a:pt x="5693170" y="96715"/>
                </a:lnTo>
                <a:lnTo>
                  <a:pt x="5691064" y="144771"/>
                </a:lnTo>
                <a:lnTo>
                  <a:pt x="5688167" y="192619"/>
                </a:lnTo>
                <a:lnTo>
                  <a:pt x="5684485" y="240250"/>
                </a:lnTo>
                <a:lnTo>
                  <a:pt x="5680025" y="287659"/>
                </a:lnTo>
                <a:lnTo>
                  <a:pt x="5674794" y="334839"/>
                </a:lnTo>
                <a:lnTo>
                  <a:pt x="5668797" y="381785"/>
                </a:lnTo>
                <a:lnTo>
                  <a:pt x="5662042" y="428489"/>
                </a:lnTo>
                <a:lnTo>
                  <a:pt x="5654533" y="474945"/>
                </a:lnTo>
                <a:lnTo>
                  <a:pt x="5646279" y="521147"/>
                </a:lnTo>
                <a:lnTo>
                  <a:pt x="5637285" y="567089"/>
                </a:lnTo>
                <a:lnTo>
                  <a:pt x="5627558" y="612763"/>
                </a:lnTo>
                <a:lnTo>
                  <a:pt x="5617104" y="658164"/>
                </a:lnTo>
                <a:lnTo>
                  <a:pt x="5605930" y="703286"/>
                </a:lnTo>
                <a:lnTo>
                  <a:pt x="5594041" y="748121"/>
                </a:lnTo>
                <a:lnTo>
                  <a:pt x="5581445" y="792664"/>
                </a:lnTo>
                <a:lnTo>
                  <a:pt x="5568147" y="836907"/>
                </a:lnTo>
                <a:lnTo>
                  <a:pt x="5554155" y="880845"/>
                </a:lnTo>
                <a:lnTo>
                  <a:pt x="5539474" y="924472"/>
                </a:lnTo>
                <a:lnTo>
                  <a:pt x="5524111" y="967780"/>
                </a:lnTo>
                <a:lnTo>
                  <a:pt x="5508072" y="1010764"/>
                </a:lnTo>
                <a:lnTo>
                  <a:pt x="5491364" y="1053417"/>
                </a:lnTo>
                <a:lnTo>
                  <a:pt x="5473993" y="1095732"/>
                </a:lnTo>
                <a:lnTo>
                  <a:pt x="5455965" y="1137704"/>
                </a:lnTo>
                <a:lnTo>
                  <a:pt x="5437288" y="1179325"/>
                </a:lnTo>
                <a:lnTo>
                  <a:pt x="5417967" y="1220590"/>
                </a:lnTo>
                <a:lnTo>
                  <a:pt x="5398008" y="1261492"/>
                </a:lnTo>
                <a:lnTo>
                  <a:pt x="5377419" y="1302024"/>
                </a:lnTo>
                <a:lnTo>
                  <a:pt x="5356205" y="1342181"/>
                </a:lnTo>
                <a:lnTo>
                  <a:pt x="5334373" y="1381956"/>
                </a:lnTo>
                <a:lnTo>
                  <a:pt x="5311929" y="1421342"/>
                </a:lnTo>
                <a:lnTo>
                  <a:pt x="5288880" y="1460333"/>
                </a:lnTo>
                <a:lnTo>
                  <a:pt x="5265232" y="1498922"/>
                </a:lnTo>
                <a:lnTo>
                  <a:pt x="5240991" y="1537104"/>
                </a:lnTo>
                <a:lnTo>
                  <a:pt x="5216165" y="1574872"/>
                </a:lnTo>
                <a:lnTo>
                  <a:pt x="5190758" y="1612219"/>
                </a:lnTo>
                <a:lnTo>
                  <a:pt x="5164779" y="1649140"/>
                </a:lnTo>
                <a:lnTo>
                  <a:pt x="5138232" y="1685627"/>
                </a:lnTo>
                <a:lnTo>
                  <a:pt x="5111125" y="1721674"/>
                </a:lnTo>
                <a:lnTo>
                  <a:pt x="5083464" y="1757275"/>
                </a:lnTo>
                <a:lnTo>
                  <a:pt x="5055255" y="1792423"/>
                </a:lnTo>
                <a:lnTo>
                  <a:pt x="5026505" y="1827113"/>
                </a:lnTo>
                <a:lnTo>
                  <a:pt x="4997220" y="1861337"/>
                </a:lnTo>
                <a:lnTo>
                  <a:pt x="4967406" y="1895089"/>
                </a:lnTo>
                <a:lnTo>
                  <a:pt x="4937070" y="1928364"/>
                </a:lnTo>
                <a:lnTo>
                  <a:pt x="4906219" y="1961153"/>
                </a:lnTo>
                <a:lnTo>
                  <a:pt x="4874858" y="1993452"/>
                </a:lnTo>
                <a:lnTo>
                  <a:pt x="4842994" y="2025254"/>
                </a:lnTo>
                <a:lnTo>
                  <a:pt x="4810634" y="2056552"/>
                </a:lnTo>
                <a:lnTo>
                  <a:pt x="4777784" y="2087339"/>
                </a:lnTo>
                <a:lnTo>
                  <a:pt x="4744450" y="2117610"/>
                </a:lnTo>
                <a:lnTo>
                  <a:pt x="4710638" y="2147358"/>
                </a:lnTo>
                <a:lnTo>
                  <a:pt x="4676356" y="2176577"/>
                </a:lnTo>
                <a:lnTo>
                  <a:pt x="4641609" y="2205260"/>
                </a:lnTo>
                <a:lnTo>
                  <a:pt x="4606404" y="2233401"/>
                </a:lnTo>
                <a:lnTo>
                  <a:pt x="4570747" y="2260994"/>
                </a:lnTo>
                <a:lnTo>
                  <a:pt x="4534645" y="2288031"/>
                </a:lnTo>
                <a:lnTo>
                  <a:pt x="4498104" y="2314507"/>
                </a:lnTo>
                <a:lnTo>
                  <a:pt x="4461131" y="2340416"/>
                </a:lnTo>
                <a:lnTo>
                  <a:pt x="4423731" y="2365750"/>
                </a:lnTo>
                <a:lnTo>
                  <a:pt x="4385912" y="2390504"/>
                </a:lnTo>
                <a:lnTo>
                  <a:pt x="4347679" y="2414671"/>
                </a:lnTo>
                <a:lnTo>
                  <a:pt x="4309039" y="2438244"/>
                </a:lnTo>
                <a:lnTo>
                  <a:pt x="4269999" y="2461218"/>
                </a:lnTo>
                <a:lnTo>
                  <a:pt x="4230565" y="2483586"/>
                </a:lnTo>
                <a:lnTo>
                  <a:pt x="4190743" y="2505341"/>
                </a:lnTo>
                <a:lnTo>
                  <a:pt x="4150539" y="2526477"/>
                </a:lnTo>
                <a:lnTo>
                  <a:pt x="4109961" y="2546988"/>
                </a:lnTo>
                <a:lnTo>
                  <a:pt x="4069014" y="2566868"/>
                </a:lnTo>
                <a:lnTo>
                  <a:pt x="4027705" y="2586109"/>
                </a:lnTo>
                <a:lnTo>
                  <a:pt x="3986040" y="2604705"/>
                </a:lnTo>
                <a:lnTo>
                  <a:pt x="3944026" y="2622651"/>
                </a:lnTo>
                <a:lnTo>
                  <a:pt x="3901669" y="2639939"/>
                </a:lnTo>
                <a:lnTo>
                  <a:pt x="3858975" y="2656564"/>
                </a:lnTo>
                <a:lnTo>
                  <a:pt x="3815951" y="2672519"/>
                </a:lnTo>
                <a:lnTo>
                  <a:pt x="3772604" y="2687797"/>
                </a:lnTo>
                <a:lnTo>
                  <a:pt x="3728939" y="2702392"/>
                </a:lnTo>
                <a:lnTo>
                  <a:pt x="3684963" y="2716298"/>
                </a:lnTo>
                <a:lnTo>
                  <a:pt x="3640683" y="2729508"/>
                </a:lnTo>
                <a:lnTo>
                  <a:pt x="3596104" y="2742017"/>
                </a:lnTo>
                <a:lnTo>
                  <a:pt x="3551234" y="2753816"/>
                </a:lnTo>
                <a:lnTo>
                  <a:pt x="3506078" y="2764901"/>
                </a:lnTo>
                <a:lnTo>
                  <a:pt x="3460644" y="2775264"/>
                </a:lnTo>
                <a:lnTo>
                  <a:pt x="3414937" y="2784900"/>
                </a:lnTo>
                <a:lnTo>
                  <a:pt x="3368963" y="2793802"/>
                </a:lnTo>
                <a:lnTo>
                  <a:pt x="3322730" y="2801963"/>
                </a:lnTo>
                <a:lnTo>
                  <a:pt x="3276244" y="2809377"/>
                </a:lnTo>
                <a:lnTo>
                  <a:pt x="3229511" y="2816038"/>
                </a:lnTo>
                <a:lnTo>
                  <a:pt x="3182537" y="2821940"/>
                </a:lnTo>
                <a:lnTo>
                  <a:pt x="3135329" y="2827075"/>
                </a:lnTo>
                <a:lnTo>
                  <a:pt x="3087893" y="2831438"/>
                </a:lnTo>
                <a:lnTo>
                  <a:pt x="3040236" y="2835021"/>
                </a:lnTo>
                <a:lnTo>
                  <a:pt x="2992363" y="2837820"/>
                </a:lnTo>
                <a:lnTo>
                  <a:pt x="2944283" y="2839827"/>
                </a:lnTo>
                <a:lnTo>
                  <a:pt x="2896000" y="2841036"/>
                </a:lnTo>
                <a:lnTo>
                  <a:pt x="2847521" y="2841440"/>
                </a:lnTo>
                <a:lnTo>
                  <a:pt x="2799041" y="2841036"/>
                </a:lnTo>
                <a:lnTo>
                  <a:pt x="2750756" y="2839827"/>
                </a:lnTo>
                <a:lnTo>
                  <a:pt x="2702673" y="2837820"/>
                </a:lnTo>
                <a:lnTo>
                  <a:pt x="2654800" y="2835021"/>
                </a:lnTo>
                <a:lnTo>
                  <a:pt x="2607141" y="2831438"/>
                </a:lnTo>
                <a:lnTo>
                  <a:pt x="2559703" y="2827075"/>
                </a:lnTo>
                <a:lnTo>
                  <a:pt x="2512494" y="2821940"/>
                </a:lnTo>
                <a:lnTo>
                  <a:pt x="2465519" y="2816038"/>
                </a:lnTo>
                <a:lnTo>
                  <a:pt x="2418784" y="2809377"/>
                </a:lnTo>
                <a:lnTo>
                  <a:pt x="2372296" y="2801963"/>
                </a:lnTo>
                <a:lnTo>
                  <a:pt x="2326062" y="2793802"/>
                </a:lnTo>
                <a:lnTo>
                  <a:pt x="2280087" y="2784900"/>
                </a:lnTo>
                <a:lnTo>
                  <a:pt x="2234379" y="2775264"/>
                </a:lnTo>
                <a:lnTo>
                  <a:pt x="2188943" y="2764901"/>
                </a:lnTo>
                <a:lnTo>
                  <a:pt x="2143786" y="2753816"/>
                </a:lnTo>
                <a:lnTo>
                  <a:pt x="2098915" y="2742017"/>
                </a:lnTo>
                <a:lnTo>
                  <a:pt x="2054335" y="2729508"/>
                </a:lnTo>
                <a:lnTo>
                  <a:pt x="2010054" y="2716298"/>
                </a:lnTo>
                <a:lnTo>
                  <a:pt x="1966077" y="2702392"/>
                </a:lnTo>
                <a:lnTo>
                  <a:pt x="1922411" y="2687797"/>
                </a:lnTo>
                <a:lnTo>
                  <a:pt x="1879063" y="2672519"/>
                </a:lnTo>
                <a:lnTo>
                  <a:pt x="1836038" y="2656564"/>
                </a:lnTo>
                <a:lnTo>
                  <a:pt x="1793344" y="2639939"/>
                </a:lnTo>
                <a:lnTo>
                  <a:pt x="1750986" y="2622651"/>
                </a:lnTo>
                <a:lnTo>
                  <a:pt x="1708971" y="2604705"/>
                </a:lnTo>
                <a:lnTo>
                  <a:pt x="1667306" y="2586109"/>
                </a:lnTo>
                <a:lnTo>
                  <a:pt x="1625996" y="2566868"/>
                </a:lnTo>
                <a:lnTo>
                  <a:pt x="1585048" y="2546988"/>
                </a:lnTo>
                <a:lnTo>
                  <a:pt x="1544469" y="2526477"/>
                </a:lnTo>
                <a:lnTo>
                  <a:pt x="1504265" y="2505341"/>
                </a:lnTo>
                <a:lnTo>
                  <a:pt x="1464442" y="2483586"/>
                </a:lnTo>
                <a:lnTo>
                  <a:pt x="1425008" y="2461218"/>
                </a:lnTo>
                <a:lnTo>
                  <a:pt x="1385967" y="2438244"/>
                </a:lnTo>
                <a:lnTo>
                  <a:pt x="1347327" y="2414671"/>
                </a:lnTo>
                <a:lnTo>
                  <a:pt x="1309093" y="2390504"/>
                </a:lnTo>
                <a:lnTo>
                  <a:pt x="1271273" y="2365750"/>
                </a:lnTo>
                <a:lnTo>
                  <a:pt x="1233873" y="2340416"/>
                </a:lnTo>
                <a:lnTo>
                  <a:pt x="1196899" y="2314507"/>
                </a:lnTo>
                <a:lnTo>
                  <a:pt x="1160358" y="2288031"/>
                </a:lnTo>
                <a:lnTo>
                  <a:pt x="1124256" y="2260994"/>
                </a:lnTo>
                <a:lnTo>
                  <a:pt x="1088598" y="2233401"/>
                </a:lnTo>
                <a:lnTo>
                  <a:pt x="1053393" y="2205260"/>
                </a:lnTo>
                <a:lnTo>
                  <a:pt x="1018646" y="2176577"/>
                </a:lnTo>
                <a:lnTo>
                  <a:pt x="984363" y="2147358"/>
                </a:lnTo>
                <a:lnTo>
                  <a:pt x="950551" y="2117610"/>
                </a:lnTo>
                <a:lnTo>
                  <a:pt x="917217" y="2087339"/>
                </a:lnTo>
                <a:lnTo>
                  <a:pt x="884366" y="2056552"/>
                </a:lnTo>
                <a:lnTo>
                  <a:pt x="852006" y="2025254"/>
                </a:lnTo>
                <a:lnTo>
                  <a:pt x="820142" y="1993452"/>
                </a:lnTo>
                <a:lnTo>
                  <a:pt x="788781" y="1961153"/>
                </a:lnTo>
                <a:lnTo>
                  <a:pt x="757929" y="1928364"/>
                </a:lnTo>
                <a:lnTo>
                  <a:pt x="727593" y="1895089"/>
                </a:lnTo>
                <a:lnTo>
                  <a:pt x="697779" y="1861337"/>
                </a:lnTo>
                <a:lnTo>
                  <a:pt x="668494" y="1827113"/>
                </a:lnTo>
                <a:lnTo>
                  <a:pt x="639743" y="1792423"/>
                </a:lnTo>
                <a:lnTo>
                  <a:pt x="611534" y="1757275"/>
                </a:lnTo>
                <a:lnTo>
                  <a:pt x="583873" y="1721674"/>
                </a:lnTo>
                <a:lnTo>
                  <a:pt x="556766" y="1685627"/>
                </a:lnTo>
                <a:lnTo>
                  <a:pt x="530219" y="1649140"/>
                </a:lnTo>
                <a:lnTo>
                  <a:pt x="504239" y="1612219"/>
                </a:lnTo>
                <a:lnTo>
                  <a:pt x="478833" y="1574872"/>
                </a:lnTo>
                <a:lnTo>
                  <a:pt x="454006" y="1537104"/>
                </a:lnTo>
                <a:lnTo>
                  <a:pt x="429765" y="1498922"/>
                </a:lnTo>
                <a:lnTo>
                  <a:pt x="406117" y="1460333"/>
                </a:lnTo>
                <a:lnTo>
                  <a:pt x="383068" y="1421342"/>
                </a:lnTo>
                <a:lnTo>
                  <a:pt x="360624" y="1381956"/>
                </a:lnTo>
                <a:lnTo>
                  <a:pt x="338791" y="1342181"/>
                </a:lnTo>
                <a:lnTo>
                  <a:pt x="317577" y="1302024"/>
                </a:lnTo>
                <a:lnTo>
                  <a:pt x="296987" y="1261492"/>
                </a:lnTo>
                <a:lnTo>
                  <a:pt x="277029" y="1220590"/>
                </a:lnTo>
                <a:lnTo>
                  <a:pt x="257707" y="1179325"/>
                </a:lnTo>
                <a:lnTo>
                  <a:pt x="239029" y="1137704"/>
                </a:lnTo>
                <a:lnTo>
                  <a:pt x="221002" y="1095732"/>
                </a:lnTo>
                <a:lnTo>
                  <a:pt x="203630" y="1053417"/>
                </a:lnTo>
                <a:lnTo>
                  <a:pt x="186922" y="1010764"/>
                </a:lnTo>
                <a:lnTo>
                  <a:pt x="170883" y="967780"/>
                </a:lnTo>
                <a:lnTo>
                  <a:pt x="155520" y="924472"/>
                </a:lnTo>
                <a:lnTo>
                  <a:pt x="140838" y="880845"/>
                </a:lnTo>
                <a:lnTo>
                  <a:pt x="126846" y="836907"/>
                </a:lnTo>
                <a:lnTo>
                  <a:pt x="113548" y="792664"/>
                </a:lnTo>
                <a:lnTo>
                  <a:pt x="100951" y="748121"/>
                </a:lnTo>
                <a:lnTo>
                  <a:pt x="89062" y="703286"/>
                </a:lnTo>
                <a:lnTo>
                  <a:pt x="77887" y="658164"/>
                </a:lnTo>
                <a:lnTo>
                  <a:pt x="67433" y="612763"/>
                </a:lnTo>
                <a:lnTo>
                  <a:pt x="57705" y="567089"/>
                </a:lnTo>
                <a:lnTo>
                  <a:pt x="48711" y="521147"/>
                </a:lnTo>
                <a:lnTo>
                  <a:pt x="40456" y="474945"/>
                </a:lnTo>
                <a:lnTo>
                  <a:pt x="32948" y="428489"/>
                </a:lnTo>
                <a:lnTo>
                  <a:pt x="26192" y="381785"/>
                </a:lnTo>
                <a:lnTo>
                  <a:pt x="20195" y="334839"/>
                </a:lnTo>
                <a:lnTo>
                  <a:pt x="14963" y="287659"/>
                </a:lnTo>
                <a:lnTo>
                  <a:pt x="10502" y="240250"/>
                </a:lnTo>
                <a:lnTo>
                  <a:pt x="6820" y="192619"/>
                </a:lnTo>
                <a:lnTo>
                  <a:pt x="3922" y="144771"/>
                </a:lnTo>
                <a:lnTo>
                  <a:pt x="1815" y="96715"/>
                </a:lnTo>
                <a:lnTo>
                  <a:pt x="506" y="48456"/>
                </a:lnTo>
                <a:lnTo>
                  <a:pt x="0" y="0"/>
                </a:lnTo>
                <a:lnTo>
                  <a:pt x="5694985" y="0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7"/>
          <p:cNvSpPr/>
          <p:nvPr/>
        </p:nvSpPr>
        <p:spPr>
          <a:xfrm>
            <a:off x="10293533" y="1167435"/>
            <a:ext cx="1898650" cy="3794336"/>
          </a:xfrm>
          <a:custGeom>
            <a:avLst/>
            <a:gdLst/>
            <a:ahLst/>
            <a:cxnLst/>
            <a:rect l="l" t="t" r="r" b="b"/>
            <a:pathLst>
              <a:path w="2847975" h="5691505">
                <a:moveTo>
                  <a:pt x="0" y="2891636"/>
                </a:moveTo>
                <a:lnTo>
                  <a:pt x="0" y="2794526"/>
                </a:lnTo>
                <a:lnTo>
                  <a:pt x="3224" y="2698023"/>
                </a:lnTo>
                <a:lnTo>
                  <a:pt x="9622" y="2602370"/>
                </a:lnTo>
                <a:lnTo>
                  <a:pt x="19145" y="2507616"/>
                </a:lnTo>
                <a:lnTo>
                  <a:pt x="31739" y="2413814"/>
                </a:lnTo>
                <a:lnTo>
                  <a:pt x="47354" y="2321013"/>
                </a:lnTo>
                <a:lnTo>
                  <a:pt x="65938" y="2229265"/>
                </a:lnTo>
                <a:lnTo>
                  <a:pt x="87441" y="2138621"/>
                </a:lnTo>
                <a:lnTo>
                  <a:pt x="111810" y="2049131"/>
                </a:lnTo>
                <a:lnTo>
                  <a:pt x="138994" y="1960847"/>
                </a:lnTo>
                <a:lnTo>
                  <a:pt x="168942" y="1873819"/>
                </a:lnTo>
                <a:lnTo>
                  <a:pt x="201603" y="1788097"/>
                </a:lnTo>
                <a:lnTo>
                  <a:pt x="236925" y="1703734"/>
                </a:lnTo>
                <a:lnTo>
                  <a:pt x="274857" y="1620779"/>
                </a:lnTo>
                <a:lnTo>
                  <a:pt x="315347" y="1539284"/>
                </a:lnTo>
                <a:lnTo>
                  <a:pt x="358344" y="1459300"/>
                </a:lnTo>
                <a:lnTo>
                  <a:pt x="403797" y="1380876"/>
                </a:lnTo>
                <a:lnTo>
                  <a:pt x="451655" y="1304065"/>
                </a:lnTo>
                <a:lnTo>
                  <a:pt x="501865" y="1228917"/>
                </a:lnTo>
                <a:lnTo>
                  <a:pt x="554377" y="1155483"/>
                </a:lnTo>
                <a:lnTo>
                  <a:pt x="609139" y="1083813"/>
                </a:lnTo>
                <a:lnTo>
                  <a:pt x="666101" y="1013959"/>
                </a:lnTo>
                <a:lnTo>
                  <a:pt x="725210" y="945971"/>
                </a:lnTo>
                <a:lnTo>
                  <a:pt x="786415" y="879901"/>
                </a:lnTo>
                <a:lnTo>
                  <a:pt x="849665" y="815798"/>
                </a:lnTo>
                <a:lnTo>
                  <a:pt x="914908" y="753715"/>
                </a:lnTo>
                <a:lnTo>
                  <a:pt x="982093" y="693702"/>
                </a:lnTo>
                <a:lnTo>
                  <a:pt x="1051170" y="635809"/>
                </a:lnTo>
                <a:lnTo>
                  <a:pt x="1122085" y="580088"/>
                </a:lnTo>
                <a:lnTo>
                  <a:pt x="1194789" y="526589"/>
                </a:lnTo>
                <a:lnTo>
                  <a:pt x="1269230" y="475363"/>
                </a:lnTo>
                <a:lnTo>
                  <a:pt x="1345355" y="426461"/>
                </a:lnTo>
                <a:lnTo>
                  <a:pt x="1423115" y="379935"/>
                </a:lnTo>
                <a:lnTo>
                  <a:pt x="1502457" y="335834"/>
                </a:lnTo>
                <a:lnTo>
                  <a:pt x="1583331" y="294210"/>
                </a:lnTo>
                <a:lnTo>
                  <a:pt x="1665684" y="255113"/>
                </a:lnTo>
                <a:lnTo>
                  <a:pt x="1749466" y="218595"/>
                </a:lnTo>
                <a:lnTo>
                  <a:pt x="1834625" y="184706"/>
                </a:lnTo>
                <a:lnTo>
                  <a:pt x="1921110" y="153497"/>
                </a:lnTo>
                <a:lnTo>
                  <a:pt x="2008869" y="125019"/>
                </a:lnTo>
                <a:lnTo>
                  <a:pt x="2097851" y="99323"/>
                </a:lnTo>
                <a:lnTo>
                  <a:pt x="2188005" y="76459"/>
                </a:lnTo>
                <a:lnTo>
                  <a:pt x="2279279" y="56479"/>
                </a:lnTo>
                <a:lnTo>
                  <a:pt x="2371623" y="39433"/>
                </a:lnTo>
                <a:lnTo>
                  <a:pt x="2464984" y="25373"/>
                </a:lnTo>
                <a:lnTo>
                  <a:pt x="2559311" y="14348"/>
                </a:lnTo>
                <a:lnTo>
                  <a:pt x="2654553" y="6411"/>
                </a:lnTo>
                <a:lnTo>
                  <a:pt x="2750658" y="1611"/>
                </a:lnTo>
                <a:lnTo>
                  <a:pt x="2847576" y="0"/>
                </a:lnTo>
                <a:lnTo>
                  <a:pt x="2847576" y="5690972"/>
                </a:lnTo>
                <a:lnTo>
                  <a:pt x="2750658" y="5689355"/>
                </a:lnTo>
                <a:lnTo>
                  <a:pt x="2654553" y="5684537"/>
                </a:lnTo>
                <a:lnTo>
                  <a:pt x="2559311" y="5676570"/>
                </a:lnTo>
                <a:lnTo>
                  <a:pt x="2464984" y="5665506"/>
                </a:lnTo>
                <a:lnTo>
                  <a:pt x="2371623" y="5651395"/>
                </a:lnTo>
                <a:lnTo>
                  <a:pt x="2279279" y="5634290"/>
                </a:lnTo>
                <a:lnTo>
                  <a:pt x="2188005" y="5614241"/>
                </a:lnTo>
                <a:lnTo>
                  <a:pt x="2097851" y="5591299"/>
                </a:lnTo>
                <a:lnTo>
                  <a:pt x="2008869" y="5565517"/>
                </a:lnTo>
                <a:lnTo>
                  <a:pt x="1921110" y="5536945"/>
                </a:lnTo>
                <a:lnTo>
                  <a:pt x="1834625" y="5505635"/>
                </a:lnTo>
                <a:lnTo>
                  <a:pt x="1749466" y="5471639"/>
                </a:lnTo>
                <a:lnTo>
                  <a:pt x="1665684" y="5435007"/>
                </a:lnTo>
                <a:lnTo>
                  <a:pt x="1583331" y="5395790"/>
                </a:lnTo>
                <a:lnTo>
                  <a:pt x="1502457" y="5354042"/>
                </a:lnTo>
                <a:lnTo>
                  <a:pt x="1423115" y="5309811"/>
                </a:lnTo>
                <a:lnTo>
                  <a:pt x="1345355" y="5263151"/>
                </a:lnTo>
                <a:lnTo>
                  <a:pt x="1269230" y="5214112"/>
                </a:lnTo>
                <a:lnTo>
                  <a:pt x="1194789" y="5162746"/>
                </a:lnTo>
                <a:lnTo>
                  <a:pt x="1122085" y="5109104"/>
                </a:lnTo>
                <a:lnTo>
                  <a:pt x="1051170" y="5053238"/>
                </a:lnTo>
                <a:lnTo>
                  <a:pt x="982093" y="4995198"/>
                </a:lnTo>
                <a:lnTo>
                  <a:pt x="914908" y="4935037"/>
                </a:lnTo>
                <a:lnTo>
                  <a:pt x="849665" y="4872805"/>
                </a:lnTo>
                <a:lnTo>
                  <a:pt x="786415" y="4808554"/>
                </a:lnTo>
                <a:lnTo>
                  <a:pt x="725210" y="4742335"/>
                </a:lnTo>
                <a:lnTo>
                  <a:pt x="666101" y="4674200"/>
                </a:lnTo>
                <a:lnTo>
                  <a:pt x="609139" y="4604200"/>
                </a:lnTo>
                <a:lnTo>
                  <a:pt x="554377" y="4532386"/>
                </a:lnTo>
                <a:lnTo>
                  <a:pt x="501865" y="4458810"/>
                </a:lnTo>
                <a:lnTo>
                  <a:pt x="451655" y="4383523"/>
                </a:lnTo>
                <a:lnTo>
                  <a:pt x="403797" y="4306576"/>
                </a:lnTo>
                <a:lnTo>
                  <a:pt x="358344" y="4228021"/>
                </a:lnTo>
                <a:lnTo>
                  <a:pt x="315347" y="4147909"/>
                </a:lnTo>
                <a:lnTo>
                  <a:pt x="274857" y="4066292"/>
                </a:lnTo>
                <a:lnTo>
                  <a:pt x="236925" y="3983221"/>
                </a:lnTo>
                <a:lnTo>
                  <a:pt x="201603" y="3898747"/>
                </a:lnTo>
                <a:lnTo>
                  <a:pt x="168942" y="3812921"/>
                </a:lnTo>
                <a:lnTo>
                  <a:pt x="138994" y="3725795"/>
                </a:lnTo>
                <a:lnTo>
                  <a:pt x="111810" y="3637421"/>
                </a:lnTo>
                <a:lnTo>
                  <a:pt x="87441" y="3547849"/>
                </a:lnTo>
                <a:lnTo>
                  <a:pt x="65938" y="3457132"/>
                </a:lnTo>
                <a:lnTo>
                  <a:pt x="47354" y="3365319"/>
                </a:lnTo>
                <a:lnTo>
                  <a:pt x="31739" y="3272464"/>
                </a:lnTo>
                <a:lnTo>
                  <a:pt x="19145" y="3178616"/>
                </a:lnTo>
                <a:lnTo>
                  <a:pt x="9622" y="3083828"/>
                </a:lnTo>
                <a:lnTo>
                  <a:pt x="3224" y="2988151"/>
                </a:lnTo>
                <a:lnTo>
                  <a:pt x="0" y="2891636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16"/>
          <p:cNvSpPr txBox="1"/>
          <p:nvPr/>
        </p:nvSpPr>
        <p:spPr>
          <a:xfrm>
            <a:off x="6438800" y="2554181"/>
            <a:ext cx="3818514" cy="1051142"/>
          </a:xfrm>
          <a:prstGeom prst="rect">
            <a:avLst/>
          </a:prstGeom>
        </p:spPr>
        <p:txBody>
          <a:bodyPr vert="horz" wrap="square" lIns="0" tIns="9736" rIns="0" bIns="0" rtlCol="0">
            <a:spAutoFit/>
          </a:bodyPr>
          <a:lstStyle/>
          <a:p>
            <a:pPr marR="3387" algn="ctr">
              <a:spcBef>
                <a:spcPts val="76"/>
              </a:spcBef>
            </a:pPr>
            <a:r>
              <a:rPr sz="2200" b="1" spc="83" dirty="0">
                <a:cs typeface="Arial"/>
              </a:rPr>
              <a:t>M</a:t>
            </a:r>
            <a:r>
              <a:rPr lang="es-ES" sz="2200" b="1" spc="83" dirty="0">
                <a:cs typeface="Arial"/>
              </a:rPr>
              <a:t>ore </a:t>
            </a:r>
            <a:r>
              <a:rPr lang="es-ES" sz="2200" b="1" spc="83" dirty="0" err="1">
                <a:cs typeface="Arial"/>
              </a:rPr>
              <a:t>than</a:t>
            </a:r>
            <a:r>
              <a:rPr lang="es-ES" sz="2200" b="1" spc="83" dirty="0">
                <a:cs typeface="Arial"/>
              </a:rPr>
              <a:t> 1100 </a:t>
            </a:r>
            <a:r>
              <a:rPr lang="es-ES" sz="2200" b="1" spc="83" dirty="0" err="1">
                <a:cs typeface="Arial"/>
              </a:rPr>
              <a:t>schools</a:t>
            </a:r>
            <a:endParaRPr lang="es-ES" sz="2200" b="1" spc="83" dirty="0">
              <a:cs typeface="Arial"/>
            </a:endParaRPr>
          </a:p>
          <a:p>
            <a:pPr marR="3387" algn="ctr">
              <a:spcBef>
                <a:spcPts val="76"/>
              </a:spcBef>
            </a:pPr>
            <a:endParaRPr lang="es-ES" sz="2200" b="1" spc="-73" dirty="0">
              <a:solidFill>
                <a:srgbClr val="FFFFFF"/>
              </a:solidFill>
              <a:cs typeface="Arial"/>
            </a:endParaRPr>
          </a:p>
          <a:p>
            <a:pPr marR="3387" algn="ctr">
              <a:spcBef>
                <a:spcPts val="76"/>
              </a:spcBef>
            </a:pPr>
            <a:r>
              <a:rPr lang="es-ES" sz="2200" b="1" spc="83" dirty="0" err="1">
                <a:solidFill>
                  <a:schemeClr val="bg1"/>
                </a:solidFill>
                <a:cs typeface="Arial"/>
              </a:rPr>
              <a:t>Around</a:t>
            </a:r>
            <a:r>
              <a:rPr lang="es-ES" sz="2200" b="1" spc="83" dirty="0">
                <a:solidFill>
                  <a:schemeClr val="bg1"/>
                </a:solidFill>
                <a:cs typeface="Arial"/>
              </a:rPr>
              <a:t> 400.000 </a:t>
            </a:r>
            <a:r>
              <a:rPr lang="es-ES" sz="2200" b="1" spc="83" dirty="0" err="1">
                <a:solidFill>
                  <a:schemeClr val="bg1"/>
                </a:solidFill>
                <a:cs typeface="Arial"/>
              </a:rPr>
              <a:t>students</a:t>
            </a:r>
            <a:endParaRPr sz="2200" b="1" spc="83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3" name="object 6"/>
          <p:cNvSpPr/>
          <p:nvPr/>
        </p:nvSpPr>
        <p:spPr>
          <a:xfrm>
            <a:off x="6516055" y="4964846"/>
            <a:ext cx="3775287" cy="1885950"/>
          </a:xfrm>
          <a:custGeom>
            <a:avLst/>
            <a:gdLst/>
            <a:ahLst/>
            <a:cxnLst/>
            <a:rect l="l" t="t" r="r" b="b"/>
            <a:pathLst>
              <a:path w="5662929" h="2828925">
                <a:moveTo>
                  <a:pt x="2877144" y="2828524"/>
                </a:moveTo>
                <a:lnTo>
                  <a:pt x="2780521" y="2828524"/>
                </a:lnTo>
                <a:lnTo>
                  <a:pt x="2684501" y="2825322"/>
                </a:lnTo>
                <a:lnTo>
                  <a:pt x="2589327" y="2818966"/>
                </a:lnTo>
                <a:lnTo>
                  <a:pt x="2495049" y="2809507"/>
                </a:lnTo>
                <a:lnTo>
                  <a:pt x="2401716" y="2796997"/>
                </a:lnTo>
                <a:lnTo>
                  <a:pt x="2309381" y="2781486"/>
                </a:lnTo>
                <a:lnTo>
                  <a:pt x="2218093" y="2763026"/>
                </a:lnTo>
                <a:lnTo>
                  <a:pt x="2127903" y="2741668"/>
                </a:lnTo>
                <a:lnTo>
                  <a:pt x="2038862" y="2717462"/>
                </a:lnTo>
                <a:lnTo>
                  <a:pt x="1951020" y="2690460"/>
                </a:lnTo>
                <a:lnTo>
                  <a:pt x="1864427" y="2660712"/>
                </a:lnTo>
                <a:lnTo>
                  <a:pt x="1779136" y="2628269"/>
                </a:lnTo>
                <a:lnTo>
                  <a:pt x="1695195" y="2593184"/>
                </a:lnTo>
                <a:lnTo>
                  <a:pt x="1612656" y="2555506"/>
                </a:lnTo>
                <a:lnTo>
                  <a:pt x="1531570" y="2515287"/>
                </a:lnTo>
                <a:lnTo>
                  <a:pt x="1451986" y="2472577"/>
                </a:lnTo>
                <a:lnTo>
                  <a:pt x="1373956" y="2427428"/>
                </a:lnTo>
                <a:lnTo>
                  <a:pt x="1297529" y="2379891"/>
                </a:lnTo>
                <a:lnTo>
                  <a:pt x="1222758" y="2330016"/>
                </a:lnTo>
                <a:lnTo>
                  <a:pt x="1149692" y="2277856"/>
                </a:lnTo>
                <a:lnTo>
                  <a:pt x="1078381" y="2223460"/>
                </a:lnTo>
                <a:lnTo>
                  <a:pt x="1008877" y="2166880"/>
                </a:lnTo>
                <a:lnTo>
                  <a:pt x="941230" y="2108166"/>
                </a:lnTo>
                <a:lnTo>
                  <a:pt x="875491" y="2047371"/>
                </a:lnTo>
                <a:lnTo>
                  <a:pt x="811710" y="1984544"/>
                </a:lnTo>
                <a:lnTo>
                  <a:pt x="749938" y="1919737"/>
                </a:lnTo>
                <a:lnTo>
                  <a:pt x="690225" y="1853001"/>
                </a:lnTo>
                <a:lnTo>
                  <a:pt x="632622" y="1784387"/>
                </a:lnTo>
                <a:lnTo>
                  <a:pt x="577180" y="1713946"/>
                </a:lnTo>
                <a:lnTo>
                  <a:pt x="523950" y="1641728"/>
                </a:lnTo>
                <a:lnTo>
                  <a:pt x="472981" y="1567786"/>
                </a:lnTo>
                <a:lnTo>
                  <a:pt x="424324" y="1492170"/>
                </a:lnTo>
                <a:lnTo>
                  <a:pt x="378031" y="1414930"/>
                </a:lnTo>
                <a:lnTo>
                  <a:pt x="334151" y="1336119"/>
                </a:lnTo>
                <a:lnTo>
                  <a:pt x="292735" y="1255786"/>
                </a:lnTo>
                <a:lnTo>
                  <a:pt x="253835" y="1173984"/>
                </a:lnTo>
                <a:lnTo>
                  <a:pt x="217500" y="1090763"/>
                </a:lnTo>
                <a:lnTo>
                  <a:pt x="183780" y="1006174"/>
                </a:lnTo>
                <a:lnTo>
                  <a:pt x="152728" y="920267"/>
                </a:lnTo>
                <a:lnTo>
                  <a:pt x="124393" y="833095"/>
                </a:lnTo>
                <a:lnTo>
                  <a:pt x="98825" y="744708"/>
                </a:lnTo>
                <a:lnTo>
                  <a:pt x="76076" y="655158"/>
                </a:lnTo>
                <a:lnTo>
                  <a:pt x="56196" y="564494"/>
                </a:lnTo>
                <a:lnTo>
                  <a:pt x="39236" y="472769"/>
                </a:lnTo>
                <a:lnTo>
                  <a:pt x="25246" y="380032"/>
                </a:lnTo>
                <a:lnTo>
                  <a:pt x="14276" y="286336"/>
                </a:lnTo>
                <a:lnTo>
                  <a:pt x="6378" y="191731"/>
                </a:lnTo>
                <a:lnTo>
                  <a:pt x="1603" y="96269"/>
                </a:lnTo>
                <a:lnTo>
                  <a:pt x="0" y="0"/>
                </a:lnTo>
                <a:lnTo>
                  <a:pt x="5662451" y="0"/>
                </a:lnTo>
                <a:lnTo>
                  <a:pt x="5660841" y="96269"/>
                </a:lnTo>
                <a:lnTo>
                  <a:pt x="5656048" y="191731"/>
                </a:lnTo>
                <a:lnTo>
                  <a:pt x="5648121" y="286336"/>
                </a:lnTo>
                <a:lnTo>
                  <a:pt x="5637112" y="380032"/>
                </a:lnTo>
                <a:lnTo>
                  <a:pt x="5623072" y="472769"/>
                </a:lnTo>
                <a:lnTo>
                  <a:pt x="5606052" y="564494"/>
                </a:lnTo>
                <a:lnTo>
                  <a:pt x="5586104" y="655158"/>
                </a:lnTo>
                <a:lnTo>
                  <a:pt x="5563277" y="744708"/>
                </a:lnTo>
                <a:lnTo>
                  <a:pt x="5537624" y="833095"/>
                </a:lnTo>
                <a:lnTo>
                  <a:pt x="5509196" y="920267"/>
                </a:lnTo>
                <a:lnTo>
                  <a:pt x="5478043" y="1006174"/>
                </a:lnTo>
                <a:lnTo>
                  <a:pt x="5444216" y="1090763"/>
                </a:lnTo>
                <a:lnTo>
                  <a:pt x="5407768" y="1173984"/>
                </a:lnTo>
                <a:lnTo>
                  <a:pt x="5368748" y="1255786"/>
                </a:lnTo>
                <a:lnTo>
                  <a:pt x="5327209" y="1336119"/>
                </a:lnTo>
                <a:lnTo>
                  <a:pt x="5283200" y="1414930"/>
                </a:lnTo>
                <a:lnTo>
                  <a:pt x="5236774" y="1492170"/>
                </a:lnTo>
                <a:lnTo>
                  <a:pt x="5187981" y="1567786"/>
                </a:lnTo>
                <a:lnTo>
                  <a:pt x="5136872" y="1641728"/>
                </a:lnTo>
                <a:lnTo>
                  <a:pt x="5083499" y="1713946"/>
                </a:lnTo>
                <a:lnTo>
                  <a:pt x="5027913" y="1784387"/>
                </a:lnTo>
                <a:lnTo>
                  <a:pt x="4970164" y="1853001"/>
                </a:lnTo>
                <a:lnTo>
                  <a:pt x="4910304" y="1919737"/>
                </a:lnTo>
                <a:lnTo>
                  <a:pt x="4848384" y="1984544"/>
                </a:lnTo>
                <a:lnTo>
                  <a:pt x="4784455" y="2047371"/>
                </a:lnTo>
                <a:lnTo>
                  <a:pt x="4718568" y="2108166"/>
                </a:lnTo>
                <a:lnTo>
                  <a:pt x="4650774" y="2166880"/>
                </a:lnTo>
                <a:lnTo>
                  <a:pt x="4581125" y="2223460"/>
                </a:lnTo>
                <a:lnTo>
                  <a:pt x="4509671" y="2277856"/>
                </a:lnTo>
                <a:lnTo>
                  <a:pt x="4436463" y="2330016"/>
                </a:lnTo>
                <a:lnTo>
                  <a:pt x="4361554" y="2379891"/>
                </a:lnTo>
                <a:lnTo>
                  <a:pt x="4284993" y="2427428"/>
                </a:lnTo>
                <a:lnTo>
                  <a:pt x="4206832" y="2472577"/>
                </a:lnTo>
                <a:lnTo>
                  <a:pt x="4127121" y="2515287"/>
                </a:lnTo>
                <a:lnTo>
                  <a:pt x="4045913" y="2555506"/>
                </a:lnTo>
                <a:lnTo>
                  <a:pt x="3963258" y="2593184"/>
                </a:lnTo>
                <a:lnTo>
                  <a:pt x="3879207" y="2628269"/>
                </a:lnTo>
                <a:lnTo>
                  <a:pt x="3793812" y="2660712"/>
                </a:lnTo>
                <a:lnTo>
                  <a:pt x="3707123" y="2690460"/>
                </a:lnTo>
                <a:lnTo>
                  <a:pt x="3619191" y="2717462"/>
                </a:lnTo>
                <a:lnTo>
                  <a:pt x="3530068" y="2741668"/>
                </a:lnTo>
                <a:lnTo>
                  <a:pt x="3439805" y="2763026"/>
                </a:lnTo>
                <a:lnTo>
                  <a:pt x="3348453" y="2781486"/>
                </a:lnTo>
                <a:lnTo>
                  <a:pt x="3256063" y="2796997"/>
                </a:lnTo>
                <a:lnTo>
                  <a:pt x="3162686" y="2809507"/>
                </a:lnTo>
                <a:lnTo>
                  <a:pt x="3068373" y="2818966"/>
                </a:lnTo>
                <a:lnTo>
                  <a:pt x="2973175" y="2825322"/>
                </a:lnTo>
                <a:lnTo>
                  <a:pt x="2877144" y="2828524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17"/>
          <p:cNvSpPr txBox="1"/>
          <p:nvPr/>
        </p:nvSpPr>
        <p:spPr>
          <a:xfrm>
            <a:off x="6956283" y="5056500"/>
            <a:ext cx="2959630" cy="80684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414464" marR="3387" indent="-406420" algn="just">
              <a:lnSpc>
                <a:spcPct val="115799"/>
              </a:lnSpc>
              <a:spcBef>
                <a:spcPts val="67"/>
              </a:spcBef>
            </a:pPr>
            <a:r>
              <a:rPr lang="en-US" sz="2200" b="1" spc="-7" dirty="0">
                <a:solidFill>
                  <a:schemeClr val="bg1"/>
                </a:solidFill>
                <a:cs typeface="Arial"/>
              </a:rPr>
              <a:t>Public schools (55%) and</a:t>
            </a:r>
          </a:p>
          <a:p>
            <a:pPr marL="414464" marR="3387" indent="-406420">
              <a:lnSpc>
                <a:spcPct val="115799"/>
              </a:lnSpc>
              <a:spcBef>
                <a:spcPts val="67"/>
              </a:spcBef>
            </a:pPr>
            <a:r>
              <a:rPr lang="en-US" sz="2200" b="1" spc="-7" dirty="0">
                <a:solidFill>
                  <a:schemeClr val="bg1"/>
                </a:solidFill>
                <a:cs typeface="Arial"/>
              </a:rPr>
              <a:t>private schools (45%)</a:t>
            </a:r>
            <a:endParaRPr sz="2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5" name="object 8"/>
          <p:cNvSpPr/>
          <p:nvPr/>
        </p:nvSpPr>
        <p:spPr>
          <a:xfrm>
            <a:off x="10292466" y="4964846"/>
            <a:ext cx="1899920" cy="1893570"/>
          </a:xfrm>
          <a:custGeom>
            <a:avLst/>
            <a:gdLst/>
            <a:ahLst/>
            <a:cxnLst/>
            <a:rect l="l" t="t" r="r" b="b"/>
            <a:pathLst>
              <a:path w="2849880" h="2840354">
                <a:moveTo>
                  <a:pt x="0" y="0"/>
                </a:moveTo>
                <a:lnTo>
                  <a:pt x="2849300" y="0"/>
                </a:lnTo>
                <a:lnTo>
                  <a:pt x="2849300" y="2839730"/>
                </a:lnTo>
                <a:lnTo>
                  <a:pt x="0" y="2839730"/>
                </a:lnTo>
                <a:lnTo>
                  <a:pt x="0" y="0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17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839" y="5299401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54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11"/>
          <p:cNvGrpSpPr/>
          <p:nvPr/>
        </p:nvGrpSpPr>
        <p:grpSpPr>
          <a:xfrm>
            <a:off x="245355" y="169857"/>
            <a:ext cx="749300" cy="749300"/>
            <a:chOff x="368033" y="254785"/>
            <a:chExt cx="1123950" cy="1123950"/>
          </a:xfrm>
        </p:grpSpPr>
        <p:sp>
          <p:nvSpPr>
            <p:cNvPr id="5" name="object 12"/>
            <p:cNvSpPr/>
            <p:nvPr/>
          </p:nvSpPr>
          <p:spPr>
            <a:xfrm>
              <a:off x="788457" y="671903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13"/>
            <p:cNvSpPr/>
            <p:nvPr/>
          </p:nvSpPr>
          <p:spPr>
            <a:xfrm>
              <a:off x="368033" y="254785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8" name="object 7"/>
          <p:cNvSpPr/>
          <p:nvPr/>
        </p:nvSpPr>
        <p:spPr>
          <a:xfrm>
            <a:off x="0" y="1162590"/>
            <a:ext cx="1896533" cy="1896533"/>
          </a:xfrm>
          <a:custGeom>
            <a:avLst/>
            <a:gdLst/>
            <a:ahLst/>
            <a:cxnLst/>
            <a:rect l="l" t="t" r="r" b="b"/>
            <a:pathLst>
              <a:path w="2844800" h="2844800">
                <a:moveTo>
                  <a:pt x="0" y="0"/>
                </a:moveTo>
                <a:lnTo>
                  <a:pt x="0" y="2844668"/>
                </a:lnTo>
                <a:lnTo>
                  <a:pt x="45284" y="2844289"/>
                </a:lnTo>
                <a:lnTo>
                  <a:pt x="93637" y="2843077"/>
                </a:lnTo>
                <a:lnTo>
                  <a:pt x="141788" y="2841064"/>
                </a:lnTo>
                <a:lnTo>
                  <a:pt x="189730" y="2838258"/>
                </a:lnTo>
                <a:lnTo>
                  <a:pt x="237456" y="2834664"/>
                </a:lnTo>
                <a:lnTo>
                  <a:pt x="284960" y="2830289"/>
                </a:lnTo>
                <a:lnTo>
                  <a:pt x="332235" y="2825139"/>
                </a:lnTo>
                <a:lnTo>
                  <a:pt x="379276" y="2819222"/>
                </a:lnTo>
                <a:lnTo>
                  <a:pt x="426075" y="2812543"/>
                </a:lnTo>
                <a:lnTo>
                  <a:pt x="472627" y="2805108"/>
                </a:lnTo>
                <a:lnTo>
                  <a:pt x="518924" y="2796925"/>
                </a:lnTo>
                <a:lnTo>
                  <a:pt x="564961" y="2787999"/>
                </a:lnTo>
                <a:lnTo>
                  <a:pt x="610731" y="2778337"/>
                </a:lnTo>
                <a:lnTo>
                  <a:pt x="656228" y="2767946"/>
                </a:lnTo>
                <a:lnTo>
                  <a:pt x="701444" y="2756831"/>
                </a:lnTo>
                <a:lnTo>
                  <a:pt x="746374" y="2745000"/>
                </a:lnTo>
                <a:lnTo>
                  <a:pt x="791012" y="2732458"/>
                </a:lnTo>
                <a:lnTo>
                  <a:pt x="835350" y="2719213"/>
                </a:lnTo>
                <a:lnTo>
                  <a:pt x="879383" y="2705270"/>
                </a:lnTo>
                <a:lnTo>
                  <a:pt x="923104" y="2690636"/>
                </a:lnTo>
                <a:lnTo>
                  <a:pt x="966507" y="2675318"/>
                </a:lnTo>
                <a:lnTo>
                  <a:pt x="1009584" y="2659321"/>
                </a:lnTo>
                <a:lnTo>
                  <a:pt x="1052331" y="2642653"/>
                </a:lnTo>
                <a:lnTo>
                  <a:pt x="1094740" y="2625319"/>
                </a:lnTo>
                <a:lnTo>
                  <a:pt x="1136804" y="2607326"/>
                </a:lnTo>
                <a:lnTo>
                  <a:pt x="1178518" y="2588681"/>
                </a:lnTo>
                <a:lnTo>
                  <a:pt x="1219876" y="2569390"/>
                </a:lnTo>
                <a:lnTo>
                  <a:pt x="1260869" y="2549459"/>
                </a:lnTo>
                <a:lnTo>
                  <a:pt x="1301493" y="2528895"/>
                </a:lnTo>
                <a:lnTo>
                  <a:pt x="1341741" y="2507704"/>
                </a:lnTo>
                <a:lnTo>
                  <a:pt x="1381606" y="2485893"/>
                </a:lnTo>
                <a:lnTo>
                  <a:pt x="1421082" y="2463468"/>
                </a:lnTo>
                <a:lnTo>
                  <a:pt x="1460163" y="2440435"/>
                </a:lnTo>
                <a:lnTo>
                  <a:pt x="1498842" y="2416802"/>
                </a:lnTo>
                <a:lnTo>
                  <a:pt x="1537112" y="2392573"/>
                </a:lnTo>
                <a:lnTo>
                  <a:pt x="1574967" y="2367757"/>
                </a:lnTo>
                <a:lnTo>
                  <a:pt x="1612402" y="2342358"/>
                </a:lnTo>
                <a:lnTo>
                  <a:pt x="1649408" y="2316385"/>
                </a:lnTo>
                <a:lnTo>
                  <a:pt x="1685981" y="2289842"/>
                </a:lnTo>
                <a:lnTo>
                  <a:pt x="1722113" y="2262737"/>
                </a:lnTo>
                <a:lnTo>
                  <a:pt x="1757799" y="2235075"/>
                </a:lnTo>
                <a:lnTo>
                  <a:pt x="1793030" y="2206864"/>
                </a:lnTo>
                <a:lnTo>
                  <a:pt x="1827803" y="2178110"/>
                </a:lnTo>
                <a:lnTo>
                  <a:pt x="1862109" y="2148819"/>
                </a:lnTo>
                <a:lnTo>
                  <a:pt x="1895942" y="2118997"/>
                </a:lnTo>
                <a:lnTo>
                  <a:pt x="1929297" y="2088652"/>
                </a:lnTo>
                <a:lnTo>
                  <a:pt x="1962166" y="2057789"/>
                </a:lnTo>
                <a:lnTo>
                  <a:pt x="1994543" y="2026414"/>
                </a:lnTo>
                <a:lnTo>
                  <a:pt x="2026422" y="1994535"/>
                </a:lnTo>
                <a:lnTo>
                  <a:pt x="2057796" y="1962158"/>
                </a:lnTo>
                <a:lnTo>
                  <a:pt x="2088659" y="1929289"/>
                </a:lnTo>
                <a:lnTo>
                  <a:pt x="2119004" y="1895935"/>
                </a:lnTo>
                <a:lnTo>
                  <a:pt x="2148825" y="1862101"/>
                </a:lnTo>
                <a:lnTo>
                  <a:pt x="2178117" y="1827795"/>
                </a:lnTo>
                <a:lnTo>
                  <a:pt x="2206871" y="1793022"/>
                </a:lnTo>
                <a:lnTo>
                  <a:pt x="2235082" y="1757790"/>
                </a:lnTo>
                <a:lnTo>
                  <a:pt x="2262743" y="1722105"/>
                </a:lnTo>
                <a:lnTo>
                  <a:pt x="2289848" y="1685973"/>
                </a:lnTo>
                <a:lnTo>
                  <a:pt x="2316390" y="1649400"/>
                </a:lnTo>
                <a:lnTo>
                  <a:pt x="2342364" y="1612393"/>
                </a:lnTo>
                <a:lnTo>
                  <a:pt x="2367762" y="1574959"/>
                </a:lnTo>
                <a:lnTo>
                  <a:pt x="2392579" y="1537103"/>
                </a:lnTo>
                <a:lnTo>
                  <a:pt x="2416807" y="1498833"/>
                </a:lnTo>
                <a:lnTo>
                  <a:pt x="2440440" y="1460154"/>
                </a:lnTo>
                <a:lnTo>
                  <a:pt x="2463473" y="1421073"/>
                </a:lnTo>
                <a:lnTo>
                  <a:pt x="2485898" y="1381597"/>
                </a:lnTo>
                <a:lnTo>
                  <a:pt x="2507709" y="1341732"/>
                </a:lnTo>
                <a:lnTo>
                  <a:pt x="2528899" y="1301484"/>
                </a:lnTo>
                <a:lnTo>
                  <a:pt x="2549463" y="1260860"/>
                </a:lnTo>
                <a:lnTo>
                  <a:pt x="2569394" y="1219866"/>
                </a:lnTo>
                <a:lnTo>
                  <a:pt x="2588685" y="1178508"/>
                </a:lnTo>
                <a:lnTo>
                  <a:pt x="2607330" y="1136794"/>
                </a:lnTo>
                <a:lnTo>
                  <a:pt x="2625322" y="1094729"/>
                </a:lnTo>
                <a:lnTo>
                  <a:pt x="2642655" y="1052321"/>
                </a:lnTo>
                <a:lnTo>
                  <a:pt x="2659324" y="1009574"/>
                </a:lnTo>
                <a:lnTo>
                  <a:pt x="2675320" y="966496"/>
                </a:lnTo>
                <a:lnTo>
                  <a:pt x="2690638" y="923094"/>
                </a:lnTo>
                <a:lnTo>
                  <a:pt x="2705272" y="879373"/>
                </a:lnTo>
                <a:lnTo>
                  <a:pt x="2719215" y="835339"/>
                </a:lnTo>
                <a:lnTo>
                  <a:pt x="2732460" y="791001"/>
                </a:lnTo>
                <a:lnTo>
                  <a:pt x="2745001" y="746363"/>
                </a:lnTo>
                <a:lnTo>
                  <a:pt x="2756832" y="701433"/>
                </a:lnTo>
                <a:lnTo>
                  <a:pt x="2767946" y="656216"/>
                </a:lnTo>
                <a:lnTo>
                  <a:pt x="2778338" y="610720"/>
                </a:lnTo>
                <a:lnTo>
                  <a:pt x="2787999" y="564950"/>
                </a:lnTo>
                <a:lnTo>
                  <a:pt x="2796925" y="518913"/>
                </a:lnTo>
                <a:lnTo>
                  <a:pt x="2805108" y="472615"/>
                </a:lnTo>
                <a:lnTo>
                  <a:pt x="2812542" y="426063"/>
                </a:lnTo>
                <a:lnTo>
                  <a:pt x="2819221" y="379264"/>
                </a:lnTo>
                <a:lnTo>
                  <a:pt x="2825138" y="332223"/>
                </a:lnTo>
                <a:lnTo>
                  <a:pt x="2830287" y="284947"/>
                </a:lnTo>
                <a:lnTo>
                  <a:pt x="2834662" y="237443"/>
                </a:lnTo>
                <a:lnTo>
                  <a:pt x="2838256" y="189717"/>
                </a:lnTo>
                <a:lnTo>
                  <a:pt x="2841062" y="141775"/>
                </a:lnTo>
                <a:lnTo>
                  <a:pt x="2843074" y="93624"/>
                </a:lnTo>
                <a:lnTo>
                  <a:pt x="2844286" y="45270"/>
                </a:lnTo>
                <a:lnTo>
                  <a:pt x="284466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14"/>
          <p:cNvSpPr txBox="1"/>
          <p:nvPr/>
        </p:nvSpPr>
        <p:spPr>
          <a:xfrm>
            <a:off x="1894279" y="1165745"/>
            <a:ext cx="3800687" cy="1714230"/>
          </a:xfrm>
          <a:prstGeom prst="rect">
            <a:avLst/>
          </a:prstGeom>
          <a:solidFill>
            <a:srgbClr val="642EC7"/>
          </a:solidFill>
        </p:spPr>
        <p:txBody>
          <a:bodyPr vert="horz" wrap="square" lIns="0" tIns="423" rIns="0" bIns="0" rtlCol="0">
            <a:spAutoFit/>
          </a:bodyPr>
          <a:lstStyle/>
          <a:p>
            <a:pPr marL="781936" marR="220144" indent="-569412" algn="ctr">
              <a:lnSpc>
                <a:spcPct val="115799"/>
              </a:lnSpc>
            </a:pPr>
            <a:endParaRPr lang="es-ES" sz="2400" dirty="0">
              <a:latin typeface="Times New Roman"/>
              <a:cs typeface="Times New Roman"/>
            </a:endParaRPr>
          </a:p>
          <a:p>
            <a:pPr marL="781936" marR="220144" indent="-569412" algn="ctr">
              <a:lnSpc>
                <a:spcPct val="115799"/>
              </a:lnSpc>
            </a:pPr>
            <a:r>
              <a:rPr lang="es-ES" sz="2400" b="1" spc="43" dirty="0" err="1">
                <a:solidFill>
                  <a:srgbClr val="FFFFFF"/>
                </a:solidFill>
                <a:cs typeface="Arial"/>
              </a:rPr>
              <a:t>Sustainable</a:t>
            </a:r>
            <a:r>
              <a:rPr lang="es-ES" sz="2400" b="1" spc="43" dirty="0">
                <a:solidFill>
                  <a:srgbClr val="FFFFFF"/>
                </a:solidFill>
                <a:cs typeface="Arial"/>
              </a:rPr>
              <a:t> </a:t>
            </a:r>
            <a:r>
              <a:rPr lang="es-ES" sz="2400" b="1" spc="43" dirty="0" err="1">
                <a:solidFill>
                  <a:srgbClr val="FFFFFF"/>
                </a:solidFill>
                <a:cs typeface="Arial"/>
              </a:rPr>
              <a:t>Development</a:t>
            </a:r>
            <a:endParaRPr lang="es-ES" sz="2400" b="1" spc="43" dirty="0">
              <a:solidFill>
                <a:srgbClr val="FFFFFF"/>
              </a:solidFill>
              <a:cs typeface="Arial"/>
            </a:endParaRPr>
          </a:p>
          <a:p>
            <a:pPr marL="781936" marR="220144" indent="-569412" algn="ctr">
              <a:lnSpc>
                <a:spcPct val="115799"/>
              </a:lnSpc>
            </a:pPr>
            <a:r>
              <a:rPr lang="es-ES" sz="2400" b="1" spc="43" dirty="0" err="1">
                <a:solidFill>
                  <a:srgbClr val="FFFFFF"/>
                </a:solidFill>
                <a:cs typeface="Arial"/>
              </a:rPr>
              <a:t>Goals</a:t>
            </a:r>
            <a:r>
              <a:rPr lang="es-ES" sz="2400" b="1" spc="43" dirty="0">
                <a:solidFill>
                  <a:srgbClr val="FFFFFF"/>
                </a:solidFill>
                <a:cs typeface="Arial"/>
              </a:rPr>
              <a:t> 2030</a:t>
            </a:r>
          </a:p>
          <a:p>
            <a:pPr marL="781936" marR="220144" indent="-569412" algn="ctr">
              <a:lnSpc>
                <a:spcPct val="115799"/>
              </a:lnSpc>
            </a:pPr>
            <a:endParaRPr sz="2400" dirty="0"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" y="3064347"/>
            <a:ext cx="3790950" cy="3790950"/>
          </a:xfrm>
          <a:custGeom>
            <a:avLst/>
            <a:gdLst/>
            <a:ahLst/>
            <a:cxnLst/>
            <a:rect l="l" t="t" r="r" b="b"/>
            <a:pathLst>
              <a:path w="5686425" h="5686425">
                <a:moveTo>
                  <a:pt x="5686390" y="0"/>
                </a:moveTo>
                <a:lnTo>
                  <a:pt x="5686390" y="5686425"/>
                </a:lnTo>
                <a:lnTo>
                  <a:pt x="5638122" y="5686224"/>
                </a:lnTo>
                <a:lnTo>
                  <a:pt x="5589949" y="5685623"/>
                </a:lnTo>
                <a:lnTo>
                  <a:pt x="5541873" y="5684623"/>
                </a:lnTo>
                <a:lnTo>
                  <a:pt x="5493896" y="5683226"/>
                </a:lnTo>
                <a:lnTo>
                  <a:pt x="5446018" y="5681434"/>
                </a:lnTo>
                <a:lnTo>
                  <a:pt x="5398243" y="5679248"/>
                </a:lnTo>
                <a:lnTo>
                  <a:pt x="5350571" y="5676670"/>
                </a:lnTo>
                <a:lnTo>
                  <a:pt x="5303003" y="5673702"/>
                </a:lnTo>
                <a:lnTo>
                  <a:pt x="5255542" y="5670344"/>
                </a:lnTo>
                <a:lnTo>
                  <a:pt x="5208190" y="5666599"/>
                </a:lnTo>
                <a:lnTo>
                  <a:pt x="5160946" y="5662467"/>
                </a:lnTo>
                <a:lnTo>
                  <a:pt x="5113814" y="5657952"/>
                </a:lnTo>
                <a:lnTo>
                  <a:pt x="5066795" y="5653053"/>
                </a:lnTo>
                <a:lnTo>
                  <a:pt x="5019890" y="5647774"/>
                </a:lnTo>
                <a:lnTo>
                  <a:pt x="4973101" y="5642115"/>
                </a:lnTo>
                <a:lnTo>
                  <a:pt x="4926429" y="5636077"/>
                </a:lnTo>
                <a:lnTo>
                  <a:pt x="4879877" y="5629664"/>
                </a:lnTo>
                <a:lnTo>
                  <a:pt x="4833445" y="5622875"/>
                </a:lnTo>
                <a:lnTo>
                  <a:pt x="4787136" y="5615714"/>
                </a:lnTo>
                <a:lnTo>
                  <a:pt x="4740950" y="5608180"/>
                </a:lnTo>
                <a:lnTo>
                  <a:pt x="4694890" y="5600276"/>
                </a:lnTo>
                <a:lnTo>
                  <a:pt x="4648957" y="5592004"/>
                </a:lnTo>
                <a:lnTo>
                  <a:pt x="4603152" y="5583365"/>
                </a:lnTo>
                <a:lnTo>
                  <a:pt x="4557477" y="5574360"/>
                </a:lnTo>
                <a:lnTo>
                  <a:pt x="4511935" y="5564992"/>
                </a:lnTo>
                <a:lnTo>
                  <a:pt x="4466525" y="5555261"/>
                </a:lnTo>
                <a:lnTo>
                  <a:pt x="4421250" y="5545170"/>
                </a:lnTo>
                <a:lnTo>
                  <a:pt x="4376112" y="5534720"/>
                </a:lnTo>
                <a:lnTo>
                  <a:pt x="4331112" y="5523912"/>
                </a:lnTo>
                <a:lnTo>
                  <a:pt x="4286252" y="5512748"/>
                </a:lnTo>
                <a:lnTo>
                  <a:pt x="4241532" y="5501230"/>
                </a:lnTo>
                <a:lnTo>
                  <a:pt x="4196956" y="5489359"/>
                </a:lnTo>
                <a:lnTo>
                  <a:pt x="4152523" y="5477137"/>
                </a:lnTo>
                <a:lnTo>
                  <a:pt x="4108237" y="5464565"/>
                </a:lnTo>
                <a:lnTo>
                  <a:pt x="4064098" y="5451645"/>
                </a:lnTo>
                <a:lnTo>
                  <a:pt x="4020109" y="5438379"/>
                </a:lnTo>
                <a:lnTo>
                  <a:pt x="3976270" y="5424768"/>
                </a:lnTo>
                <a:lnTo>
                  <a:pt x="3932583" y="5410814"/>
                </a:lnTo>
                <a:lnTo>
                  <a:pt x="3889050" y="5396518"/>
                </a:lnTo>
                <a:lnTo>
                  <a:pt x="3845672" y="5381881"/>
                </a:lnTo>
                <a:lnTo>
                  <a:pt x="3802452" y="5366907"/>
                </a:lnTo>
                <a:lnTo>
                  <a:pt x="3759390" y="5351595"/>
                </a:lnTo>
                <a:lnTo>
                  <a:pt x="3716488" y="5335948"/>
                </a:lnTo>
                <a:lnTo>
                  <a:pt x="3673748" y="5319967"/>
                </a:lnTo>
                <a:lnTo>
                  <a:pt x="3631171" y="5303654"/>
                </a:lnTo>
                <a:lnTo>
                  <a:pt x="3588759" y="5287010"/>
                </a:lnTo>
                <a:lnTo>
                  <a:pt x="3546513" y="5270037"/>
                </a:lnTo>
                <a:lnTo>
                  <a:pt x="3504436" y="5252736"/>
                </a:lnTo>
                <a:lnTo>
                  <a:pt x="3462528" y="5235110"/>
                </a:lnTo>
                <a:lnTo>
                  <a:pt x="3420791" y="5217159"/>
                </a:lnTo>
                <a:lnTo>
                  <a:pt x="3379228" y="5198886"/>
                </a:lnTo>
                <a:lnTo>
                  <a:pt x="3337838" y="5180291"/>
                </a:lnTo>
                <a:lnTo>
                  <a:pt x="3296624" y="5161377"/>
                </a:lnTo>
                <a:lnTo>
                  <a:pt x="3255588" y="5142144"/>
                </a:lnTo>
                <a:lnTo>
                  <a:pt x="3214731" y="5122595"/>
                </a:lnTo>
                <a:lnTo>
                  <a:pt x="3174055" y="5102732"/>
                </a:lnTo>
                <a:lnTo>
                  <a:pt x="3133561" y="5082555"/>
                </a:lnTo>
                <a:lnTo>
                  <a:pt x="3093251" y="5062066"/>
                </a:lnTo>
                <a:lnTo>
                  <a:pt x="3053126" y="5041267"/>
                </a:lnTo>
                <a:lnTo>
                  <a:pt x="3013188" y="5020160"/>
                </a:lnTo>
                <a:lnTo>
                  <a:pt x="2973439" y="4998745"/>
                </a:lnTo>
                <a:lnTo>
                  <a:pt x="2933879" y="4977026"/>
                </a:lnTo>
                <a:lnTo>
                  <a:pt x="2894512" y="4955002"/>
                </a:lnTo>
                <a:lnTo>
                  <a:pt x="2855338" y="4932676"/>
                </a:lnTo>
                <a:lnTo>
                  <a:pt x="2816359" y="4910050"/>
                </a:lnTo>
                <a:lnTo>
                  <a:pt x="2777576" y="4887124"/>
                </a:lnTo>
                <a:lnTo>
                  <a:pt x="2738991" y="4863901"/>
                </a:lnTo>
                <a:lnTo>
                  <a:pt x="2700606" y="4840382"/>
                </a:lnTo>
                <a:lnTo>
                  <a:pt x="2662422" y="4816569"/>
                </a:lnTo>
                <a:lnTo>
                  <a:pt x="2624441" y="4792463"/>
                </a:lnTo>
                <a:lnTo>
                  <a:pt x="2586664" y="4768065"/>
                </a:lnTo>
                <a:lnTo>
                  <a:pt x="2549093" y="4743378"/>
                </a:lnTo>
                <a:lnTo>
                  <a:pt x="2511730" y="4718403"/>
                </a:lnTo>
                <a:lnTo>
                  <a:pt x="2474575" y="4693142"/>
                </a:lnTo>
                <a:lnTo>
                  <a:pt x="2437632" y="4667596"/>
                </a:lnTo>
                <a:lnTo>
                  <a:pt x="2400900" y="4641766"/>
                </a:lnTo>
                <a:lnTo>
                  <a:pt x="2364383" y="4615655"/>
                </a:lnTo>
                <a:lnTo>
                  <a:pt x="2328080" y="4589263"/>
                </a:lnTo>
                <a:lnTo>
                  <a:pt x="2291995" y="4562593"/>
                </a:lnTo>
                <a:lnTo>
                  <a:pt x="2256129" y="4535646"/>
                </a:lnTo>
                <a:lnTo>
                  <a:pt x="2220482" y="4508424"/>
                </a:lnTo>
                <a:lnTo>
                  <a:pt x="2185057" y="4480928"/>
                </a:lnTo>
                <a:lnTo>
                  <a:pt x="2149856" y="4453159"/>
                </a:lnTo>
                <a:lnTo>
                  <a:pt x="2114879" y="4425120"/>
                </a:lnTo>
                <a:lnTo>
                  <a:pt x="2080129" y="4396812"/>
                </a:lnTo>
                <a:lnTo>
                  <a:pt x="2045607" y="4368236"/>
                </a:lnTo>
                <a:lnTo>
                  <a:pt x="2011315" y="4339395"/>
                </a:lnTo>
                <a:lnTo>
                  <a:pt x="1977253" y="4310289"/>
                </a:lnTo>
                <a:lnTo>
                  <a:pt x="1943425" y="4280920"/>
                </a:lnTo>
                <a:lnTo>
                  <a:pt x="1909831" y="4251290"/>
                </a:lnTo>
                <a:lnTo>
                  <a:pt x="1876472" y="4221400"/>
                </a:lnTo>
                <a:lnTo>
                  <a:pt x="1843352" y="4191253"/>
                </a:lnTo>
                <a:lnTo>
                  <a:pt x="1810470" y="4160849"/>
                </a:lnTo>
                <a:lnTo>
                  <a:pt x="1777829" y="4130190"/>
                </a:lnTo>
                <a:lnTo>
                  <a:pt x="1745430" y="4099277"/>
                </a:lnTo>
                <a:lnTo>
                  <a:pt x="1713275" y="4068114"/>
                </a:lnTo>
                <a:lnTo>
                  <a:pt x="1681366" y="4036699"/>
                </a:lnTo>
                <a:lnTo>
                  <a:pt x="1649703" y="4005037"/>
                </a:lnTo>
                <a:lnTo>
                  <a:pt x="1618289" y="3973127"/>
                </a:lnTo>
                <a:lnTo>
                  <a:pt x="1587126" y="3940972"/>
                </a:lnTo>
                <a:lnTo>
                  <a:pt x="1556213" y="3908573"/>
                </a:lnTo>
                <a:lnTo>
                  <a:pt x="1525555" y="3875932"/>
                </a:lnTo>
                <a:lnTo>
                  <a:pt x="1495151" y="3843050"/>
                </a:lnTo>
                <a:lnTo>
                  <a:pt x="1465003" y="3809930"/>
                </a:lnTo>
                <a:lnTo>
                  <a:pt x="1435114" y="3776571"/>
                </a:lnTo>
                <a:lnTo>
                  <a:pt x="1405484" y="3742977"/>
                </a:lnTo>
                <a:lnTo>
                  <a:pt x="1376115" y="3709148"/>
                </a:lnTo>
                <a:lnTo>
                  <a:pt x="1347010" y="3675087"/>
                </a:lnTo>
                <a:lnTo>
                  <a:pt x="1318168" y="3640794"/>
                </a:lnTo>
                <a:lnTo>
                  <a:pt x="1289593" y="3606272"/>
                </a:lnTo>
                <a:lnTo>
                  <a:pt x="1261284" y="3571522"/>
                </a:lnTo>
                <a:lnTo>
                  <a:pt x="1233245" y="3536545"/>
                </a:lnTo>
                <a:lnTo>
                  <a:pt x="1205477" y="3501343"/>
                </a:lnTo>
                <a:lnTo>
                  <a:pt x="1177981" y="3465919"/>
                </a:lnTo>
                <a:lnTo>
                  <a:pt x="1150759" y="3430272"/>
                </a:lnTo>
                <a:lnTo>
                  <a:pt x="1123812" y="3394405"/>
                </a:lnTo>
                <a:lnTo>
                  <a:pt x="1097142" y="3358320"/>
                </a:lnTo>
                <a:lnTo>
                  <a:pt x="1070751" y="3322018"/>
                </a:lnTo>
                <a:lnTo>
                  <a:pt x="1044640" y="3285500"/>
                </a:lnTo>
                <a:lnTo>
                  <a:pt x="1018810" y="3248768"/>
                </a:lnTo>
                <a:lnTo>
                  <a:pt x="993264" y="3211825"/>
                </a:lnTo>
                <a:lnTo>
                  <a:pt x="968003" y="3174670"/>
                </a:lnTo>
                <a:lnTo>
                  <a:pt x="943028" y="3137307"/>
                </a:lnTo>
                <a:lnTo>
                  <a:pt x="918341" y="3099736"/>
                </a:lnTo>
                <a:lnTo>
                  <a:pt x="893944" y="3061959"/>
                </a:lnTo>
                <a:lnTo>
                  <a:pt x="869838" y="3023977"/>
                </a:lnTo>
                <a:lnTo>
                  <a:pt x="846025" y="2985793"/>
                </a:lnTo>
                <a:lnTo>
                  <a:pt x="822506" y="2947408"/>
                </a:lnTo>
                <a:lnTo>
                  <a:pt x="799283" y="2908823"/>
                </a:lnTo>
                <a:lnTo>
                  <a:pt x="776358" y="2870040"/>
                </a:lnTo>
                <a:lnTo>
                  <a:pt x="753732" y="2831061"/>
                </a:lnTo>
                <a:lnTo>
                  <a:pt x="731406" y="2791886"/>
                </a:lnTo>
                <a:lnTo>
                  <a:pt x="709382" y="2752519"/>
                </a:lnTo>
                <a:lnTo>
                  <a:pt x="687663" y="2712960"/>
                </a:lnTo>
                <a:lnTo>
                  <a:pt x="666249" y="2673210"/>
                </a:lnTo>
                <a:lnTo>
                  <a:pt x="645141" y="2633272"/>
                </a:lnTo>
                <a:lnTo>
                  <a:pt x="624343" y="2593147"/>
                </a:lnTo>
                <a:lnTo>
                  <a:pt x="603854" y="2552837"/>
                </a:lnTo>
                <a:lnTo>
                  <a:pt x="583678" y="2512343"/>
                </a:lnTo>
                <a:lnTo>
                  <a:pt x="563814" y="2471666"/>
                </a:lnTo>
                <a:lnTo>
                  <a:pt x="544265" y="2430809"/>
                </a:lnTo>
                <a:lnTo>
                  <a:pt x="525033" y="2389773"/>
                </a:lnTo>
                <a:lnTo>
                  <a:pt x="506119" y="2348559"/>
                </a:lnTo>
                <a:lnTo>
                  <a:pt x="487525" y="2307170"/>
                </a:lnTo>
                <a:lnTo>
                  <a:pt x="469251" y="2265606"/>
                </a:lnTo>
                <a:lnTo>
                  <a:pt x="451301" y="2223869"/>
                </a:lnTo>
                <a:lnTo>
                  <a:pt x="433675" y="2181961"/>
                </a:lnTo>
                <a:lnTo>
                  <a:pt x="416374" y="2139883"/>
                </a:lnTo>
                <a:lnTo>
                  <a:pt x="399402" y="2097638"/>
                </a:lnTo>
                <a:lnTo>
                  <a:pt x="382758" y="2055225"/>
                </a:lnTo>
                <a:lnTo>
                  <a:pt x="366445" y="2012649"/>
                </a:lnTo>
                <a:lnTo>
                  <a:pt x="350464" y="1969908"/>
                </a:lnTo>
                <a:lnTo>
                  <a:pt x="334817" y="1927006"/>
                </a:lnTo>
                <a:lnTo>
                  <a:pt x="319506" y="1883944"/>
                </a:lnTo>
                <a:lnTo>
                  <a:pt x="304531" y="1840723"/>
                </a:lnTo>
                <a:lnTo>
                  <a:pt x="289895" y="1797346"/>
                </a:lnTo>
                <a:lnTo>
                  <a:pt x="275599" y="1753813"/>
                </a:lnTo>
                <a:lnTo>
                  <a:pt x="261645" y="1710126"/>
                </a:lnTo>
                <a:lnTo>
                  <a:pt x="248034" y="1666287"/>
                </a:lnTo>
                <a:lnTo>
                  <a:pt x="234768" y="1622297"/>
                </a:lnTo>
                <a:lnTo>
                  <a:pt x="221849" y="1578158"/>
                </a:lnTo>
                <a:lnTo>
                  <a:pt x="209277" y="1533871"/>
                </a:lnTo>
                <a:lnTo>
                  <a:pt x="197056" y="1489439"/>
                </a:lnTo>
                <a:lnTo>
                  <a:pt x="185185" y="1444862"/>
                </a:lnTo>
                <a:lnTo>
                  <a:pt x="173667" y="1400143"/>
                </a:lnTo>
                <a:lnTo>
                  <a:pt x="162503" y="1355282"/>
                </a:lnTo>
                <a:lnTo>
                  <a:pt x="151696" y="1310282"/>
                </a:lnTo>
                <a:lnTo>
                  <a:pt x="141246" y="1265144"/>
                </a:lnTo>
                <a:lnTo>
                  <a:pt x="131155" y="1219869"/>
                </a:lnTo>
                <a:lnTo>
                  <a:pt x="121424" y="1174459"/>
                </a:lnTo>
                <a:lnTo>
                  <a:pt x="112056" y="1128916"/>
                </a:lnTo>
                <a:lnTo>
                  <a:pt x="103052" y="1083241"/>
                </a:lnTo>
                <a:lnTo>
                  <a:pt x="94413" y="1037437"/>
                </a:lnTo>
                <a:lnTo>
                  <a:pt x="86141" y="991503"/>
                </a:lnTo>
                <a:lnTo>
                  <a:pt x="78238" y="945443"/>
                </a:lnTo>
                <a:lnTo>
                  <a:pt x="70704" y="899257"/>
                </a:lnTo>
                <a:lnTo>
                  <a:pt x="63543" y="852947"/>
                </a:lnTo>
                <a:lnTo>
                  <a:pt x="56755" y="806516"/>
                </a:lnTo>
                <a:lnTo>
                  <a:pt x="50341" y="759963"/>
                </a:lnTo>
                <a:lnTo>
                  <a:pt x="44305" y="713291"/>
                </a:lnTo>
                <a:lnTo>
                  <a:pt x="38646" y="666502"/>
                </a:lnTo>
                <a:lnTo>
                  <a:pt x="33366" y="619597"/>
                </a:lnTo>
                <a:lnTo>
                  <a:pt x="28468" y="572578"/>
                </a:lnTo>
                <a:lnTo>
                  <a:pt x="23953" y="525445"/>
                </a:lnTo>
                <a:lnTo>
                  <a:pt x="19822" y="478202"/>
                </a:lnTo>
                <a:lnTo>
                  <a:pt x="16077" y="430849"/>
                </a:lnTo>
                <a:lnTo>
                  <a:pt x="12720" y="383388"/>
                </a:lnTo>
                <a:lnTo>
                  <a:pt x="9751" y="335820"/>
                </a:lnTo>
                <a:lnTo>
                  <a:pt x="7174" y="288148"/>
                </a:lnTo>
                <a:lnTo>
                  <a:pt x="4988" y="240372"/>
                </a:lnTo>
                <a:lnTo>
                  <a:pt x="3196" y="192495"/>
                </a:lnTo>
                <a:lnTo>
                  <a:pt x="1800" y="144517"/>
                </a:lnTo>
                <a:lnTo>
                  <a:pt x="801" y="96441"/>
                </a:lnTo>
                <a:lnTo>
                  <a:pt x="200" y="48268"/>
                </a:lnTo>
                <a:lnTo>
                  <a:pt x="0" y="0"/>
                </a:lnTo>
                <a:lnTo>
                  <a:pt x="5686390" y="0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8"/>
          <p:cNvSpPr/>
          <p:nvPr/>
        </p:nvSpPr>
        <p:spPr>
          <a:xfrm>
            <a:off x="3796316" y="3059123"/>
            <a:ext cx="1898650" cy="1898650"/>
          </a:xfrm>
          <a:custGeom>
            <a:avLst/>
            <a:gdLst/>
            <a:ahLst/>
            <a:cxnLst/>
            <a:rect l="l" t="t" r="r" b="b"/>
            <a:pathLst>
              <a:path w="2847975" h="2847975">
                <a:moveTo>
                  <a:pt x="2847975" y="2847957"/>
                </a:moveTo>
                <a:lnTo>
                  <a:pt x="0" y="2847957"/>
                </a:lnTo>
                <a:lnTo>
                  <a:pt x="405" y="2799408"/>
                </a:lnTo>
                <a:lnTo>
                  <a:pt x="1618" y="2751054"/>
                </a:lnTo>
                <a:lnTo>
                  <a:pt x="3631" y="2702903"/>
                </a:lnTo>
                <a:lnTo>
                  <a:pt x="6437" y="2654962"/>
                </a:lnTo>
                <a:lnTo>
                  <a:pt x="10031" y="2607236"/>
                </a:lnTo>
                <a:lnTo>
                  <a:pt x="14406" y="2559732"/>
                </a:lnTo>
                <a:lnTo>
                  <a:pt x="19555" y="2512456"/>
                </a:lnTo>
                <a:lnTo>
                  <a:pt x="25473" y="2465415"/>
                </a:lnTo>
                <a:lnTo>
                  <a:pt x="32152" y="2418616"/>
                </a:lnTo>
                <a:lnTo>
                  <a:pt x="39587" y="2372064"/>
                </a:lnTo>
                <a:lnTo>
                  <a:pt x="47770" y="2325767"/>
                </a:lnTo>
                <a:lnTo>
                  <a:pt x="56696" y="2279730"/>
                </a:lnTo>
                <a:lnTo>
                  <a:pt x="66358" y="2233960"/>
                </a:lnTo>
                <a:lnTo>
                  <a:pt x="76749" y="2188464"/>
                </a:lnTo>
                <a:lnTo>
                  <a:pt x="87864" y="2143247"/>
                </a:lnTo>
                <a:lnTo>
                  <a:pt x="99695" y="2098317"/>
                </a:lnTo>
                <a:lnTo>
                  <a:pt x="112236" y="2053679"/>
                </a:lnTo>
                <a:lnTo>
                  <a:pt x="125482" y="2009341"/>
                </a:lnTo>
                <a:lnTo>
                  <a:pt x="139425" y="1965308"/>
                </a:lnTo>
                <a:lnTo>
                  <a:pt x="154059" y="1921587"/>
                </a:lnTo>
                <a:lnTo>
                  <a:pt x="169377" y="1878185"/>
                </a:lnTo>
                <a:lnTo>
                  <a:pt x="185374" y="1835107"/>
                </a:lnTo>
                <a:lnTo>
                  <a:pt x="202042" y="1792360"/>
                </a:lnTo>
                <a:lnTo>
                  <a:pt x="219376" y="1749952"/>
                </a:lnTo>
                <a:lnTo>
                  <a:pt x="237369" y="1707887"/>
                </a:lnTo>
                <a:lnTo>
                  <a:pt x="256014" y="1666173"/>
                </a:lnTo>
                <a:lnTo>
                  <a:pt x="275305" y="1624816"/>
                </a:lnTo>
                <a:lnTo>
                  <a:pt x="295236" y="1583822"/>
                </a:lnTo>
                <a:lnTo>
                  <a:pt x="315800" y="1543198"/>
                </a:lnTo>
                <a:lnTo>
                  <a:pt x="336991" y="1502950"/>
                </a:lnTo>
                <a:lnTo>
                  <a:pt x="358802" y="1463085"/>
                </a:lnTo>
                <a:lnTo>
                  <a:pt x="381227" y="1423609"/>
                </a:lnTo>
                <a:lnTo>
                  <a:pt x="404259" y="1384528"/>
                </a:lnTo>
                <a:lnTo>
                  <a:pt x="427893" y="1345850"/>
                </a:lnTo>
                <a:lnTo>
                  <a:pt x="452121" y="1307579"/>
                </a:lnTo>
                <a:lnTo>
                  <a:pt x="476938" y="1269724"/>
                </a:lnTo>
                <a:lnTo>
                  <a:pt x="502336" y="1232290"/>
                </a:lnTo>
                <a:lnTo>
                  <a:pt x="528310" y="1195283"/>
                </a:lnTo>
                <a:lnTo>
                  <a:pt x="554853" y="1158710"/>
                </a:lnTo>
                <a:lnTo>
                  <a:pt x="581958" y="1122578"/>
                </a:lnTo>
                <a:lnTo>
                  <a:pt x="609619" y="1086893"/>
                </a:lnTo>
                <a:lnTo>
                  <a:pt x="637830" y="1051661"/>
                </a:lnTo>
                <a:lnTo>
                  <a:pt x="666585" y="1016889"/>
                </a:lnTo>
                <a:lnTo>
                  <a:pt x="695876" y="982583"/>
                </a:lnTo>
                <a:lnTo>
                  <a:pt x="725697" y="948749"/>
                </a:lnTo>
                <a:lnTo>
                  <a:pt x="756043" y="915395"/>
                </a:lnTo>
                <a:lnTo>
                  <a:pt x="786906" y="882526"/>
                </a:lnTo>
                <a:lnTo>
                  <a:pt x="818280" y="850149"/>
                </a:lnTo>
                <a:lnTo>
                  <a:pt x="850159" y="818270"/>
                </a:lnTo>
                <a:lnTo>
                  <a:pt x="882537" y="786896"/>
                </a:lnTo>
                <a:lnTo>
                  <a:pt x="915406" y="756033"/>
                </a:lnTo>
                <a:lnTo>
                  <a:pt x="948760" y="725687"/>
                </a:lnTo>
                <a:lnTo>
                  <a:pt x="982594" y="695866"/>
                </a:lnTo>
                <a:lnTo>
                  <a:pt x="1016900" y="666575"/>
                </a:lnTo>
                <a:lnTo>
                  <a:pt x="1051672" y="637821"/>
                </a:lnTo>
                <a:lnTo>
                  <a:pt x="1086904" y="609610"/>
                </a:lnTo>
                <a:lnTo>
                  <a:pt x="1122590" y="581949"/>
                </a:lnTo>
                <a:lnTo>
                  <a:pt x="1158722" y="554843"/>
                </a:lnTo>
                <a:lnTo>
                  <a:pt x="1195295" y="528301"/>
                </a:lnTo>
                <a:lnTo>
                  <a:pt x="1232302" y="502327"/>
                </a:lnTo>
                <a:lnTo>
                  <a:pt x="1269736" y="476929"/>
                </a:lnTo>
                <a:lnTo>
                  <a:pt x="1307592" y="452113"/>
                </a:lnTo>
                <a:lnTo>
                  <a:pt x="1345862" y="427885"/>
                </a:lnTo>
                <a:lnTo>
                  <a:pt x="1384541" y="404251"/>
                </a:lnTo>
                <a:lnTo>
                  <a:pt x="1423622" y="381219"/>
                </a:lnTo>
                <a:lnTo>
                  <a:pt x="1463098" y="358794"/>
                </a:lnTo>
                <a:lnTo>
                  <a:pt x="1502963" y="336983"/>
                </a:lnTo>
                <a:lnTo>
                  <a:pt x="1543211" y="315792"/>
                </a:lnTo>
                <a:lnTo>
                  <a:pt x="1583835" y="295228"/>
                </a:lnTo>
                <a:lnTo>
                  <a:pt x="1624829" y="275298"/>
                </a:lnTo>
                <a:lnTo>
                  <a:pt x="1666186" y="256007"/>
                </a:lnTo>
                <a:lnTo>
                  <a:pt x="1707901" y="237362"/>
                </a:lnTo>
                <a:lnTo>
                  <a:pt x="1749965" y="219369"/>
                </a:lnTo>
                <a:lnTo>
                  <a:pt x="1792374" y="202036"/>
                </a:lnTo>
                <a:lnTo>
                  <a:pt x="1835121" y="185368"/>
                </a:lnTo>
                <a:lnTo>
                  <a:pt x="1878199" y="169371"/>
                </a:lnTo>
                <a:lnTo>
                  <a:pt x="1921601" y="154053"/>
                </a:lnTo>
                <a:lnTo>
                  <a:pt x="1965322" y="139419"/>
                </a:lnTo>
                <a:lnTo>
                  <a:pt x="2009355" y="125477"/>
                </a:lnTo>
                <a:lnTo>
                  <a:pt x="2053694" y="112231"/>
                </a:lnTo>
                <a:lnTo>
                  <a:pt x="2098332" y="99690"/>
                </a:lnTo>
                <a:lnTo>
                  <a:pt x="2143262" y="87859"/>
                </a:lnTo>
                <a:lnTo>
                  <a:pt x="2188479" y="76745"/>
                </a:lnTo>
                <a:lnTo>
                  <a:pt x="2233975" y="66354"/>
                </a:lnTo>
                <a:lnTo>
                  <a:pt x="2279745" y="56692"/>
                </a:lnTo>
                <a:lnTo>
                  <a:pt x="2325782" y="47767"/>
                </a:lnTo>
                <a:lnTo>
                  <a:pt x="2372080" y="39584"/>
                </a:lnTo>
                <a:lnTo>
                  <a:pt x="2418632" y="32149"/>
                </a:lnTo>
                <a:lnTo>
                  <a:pt x="2465431" y="25470"/>
                </a:lnTo>
                <a:lnTo>
                  <a:pt x="2512472" y="19553"/>
                </a:lnTo>
                <a:lnTo>
                  <a:pt x="2559748" y="14404"/>
                </a:lnTo>
                <a:lnTo>
                  <a:pt x="2607252" y="10029"/>
                </a:lnTo>
                <a:lnTo>
                  <a:pt x="2654978" y="6436"/>
                </a:lnTo>
                <a:lnTo>
                  <a:pt x="2702920" y="3630"/>
                </a:lnTo>
                <a:lnTo>
                  <a:pt x="2751071" y="1617"/>
                </a:lnTo>
                <a:lnTo>
                  <a:pt x="2799424" y="405"/>
                </a:lnTo>
                <a:lnTo>
                  <a:pt x="2847975" y="0"/>
                </a:lnTo>
                <a:lnTo>
                  <a:pt x="2847975" y="2847957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9"/>
          <p:cNvSpPr/>
          <p:nvPr/>
        </p:nvSpPr>
        <p:spPr>
          <a:xfrm>
            <a:off x="3792094" y="4959350"/>
            <a:ext cx="1898650" cy="1898650"/>
          </a:xfrm>
          <a:custGeom>
            <a:avLst/>
            <a:gdLst/>
            <a:ahLst/>
            <a:cxnLst/>
            <a:rect l="l" t="t" r="r" b="b"/>
            <a:pathLst>
              <a:path w="2847975" h="2847975">
                <a:moveTo>
                  <a:pt x="1423989" y="2847979"/>
                </a:moveTo>
                <a:lnTo>
                  <a:pt x="1284414" y="2841120"/>
                </a:lnTo>
                <a:lnTo>
                  <a:pt x="1146185" y="2820614"/>
                </a:lnTo>
                <a:lnTo>
                  <a:pt x="1010629" y="2786660"/>
                </a:lnTo>
                <a:lnTo>
                  <a:pt x="879052" y="2739582"/>
                </a:lnTo>
                <a:lnTo>
                  <a:pt x="752725" y="2679837"/>
                </a:lnTo>
                <a:lnTo>
                  <a:pt x="632862" y="2607997"/>
                </a:lnTo>
                <a:lnTo>
                  <a:pt x="520620" y="2524749"/>
                </a:lnTo>
                <a:lnTo>
                  <a:pt x="417077" y="2430900"/>
                </a:lnTo>
                <a:lnTo>
                  <a:pt x="323230" y="2327360"/>
                </a:lnTo>
                <a:lnTo>
                  <a:pt x="239985" y="2215118"/>
                </a:lnTo>
                <a:lnTo>
                  <a:pt x="168143" y="2095250"/>
                </a:lnTo>
                <a:lnTo>
                  <a:pt x="108394" y="1968926"/>
                </a:lnTo>
                <a:lnTo>
                  <a:pt x="61316" y="1837350"/>
                </a:lnTo>
                <a:lnTo>
                  <a:pt x="27361" y="1701794"/>
                </a:lnTo>
                <a:lnTo>
                  <a:pt x="6856" y="1563564"/>
                </a:lnTo>
                <a:lnTo>
                  <a:pt x="0" y="1423989"/>
                </a:lnTo>
                <a:lnTo>
                  <a:pt x="6856" y="1284414"/>
                </a:lnTo>
                <a:lnTo>
                  <a:pt x="27361" y="1146185"/>
                </a:lnTo>
                <a:lnTo>
                  <a:pt x="61316" y="1010629"/>
                </a:lnTo>
                <a:lnTo>
                  <a:pt x="108394" y="879052"/>
                </a:lnTo>
                <a:lnTo>
                  <a:pt x="168143" y="752725"/>
                </a:lnTo>
                <a:lnTo>
                  <a:pt x="239985" y="632862"/>
                </a:lnTo>
                <a:lnTo>
                  <a:pt x="323230" y="520620"/>
                </a:lnTo>
                <a:lnTo>
                  <a:pt x="417077" y="417077"/>
                </a:lnTo>
                <a:lnTo>
                  <a:pt x="520620" y="323230"/>
                </a:lnTo>
                <a:lnTo>
                  <a:pt x="632862" y="239985"/>
                </a:lnTo>
                <a:lnTo>
                  <a:pt x="752725" y="168143"/>
                </a:lnTo>
                <a:lnTo>
                  <a:pt x="879052" y="108394"/>
                </a:lnTo>
                <a:lnTo>
                  <a:pt x="1010629" y="61316"/>
                </a:lnTo>
                <a:lnTo>
                  <a:pt x="1146185" y="27361"/>
                </a:lnTo>
                <a:lnTo>
                  <a:pt x="1284414" y="6856"/>
                </a:lnTo>
                <a:lnTo>
                  <a:pt x="1423989" y="0"/>
                </a:lnTo>
                <a:lnTo>
                  <a:pt x="1563564" y="6856"/>
                </a:lnTo>
                <a:lnTo>
                  <a:pt x="1701794" y="27361"/>
                </a:lnTo>
                <a:lnTo>
                  <a:pt x="1837350" y="61316"/>
                </a:lnTo>
                <a:lnTo>
                  <a:pt x="1968926" y="108394"/>
                </a:lnTo>
                <a:lnTo>
                  <a:pt x="2095250" y="168143"/>
                </a:lnTo>
                <a:lnTo>
                  <a:pt x="2215118" y="239985"/>
                </a:lnTo>
                <a:lnTo>
                  <a:pt x="2327360" y="323230"/>
                </a:lnTo>
                <a:lnTo>
                  <a:pt x="2430900" y="417077"/>
                </a:lnTo>
                <a:lnTo>
                  <a:pt x="2524749" y="520620"/>
                </a:lnTo>
                <a:lnTo>
                  <a:pt x="2607997" y="632862"/>
                </a:lnTo>
                <a:lnTo>
                  <a:pt x="2679837" y="752725"/>
                </a:lnTo>
                <a:lnTo>
                  <a:pt x="2739582" y="879052"/>
                </a:lnTo>
                <a:lnTo>
                  <a:pt x="2786660" y="1010629"/>
                </a:lnTo>
                <a:lnTo>
                  <a:pt x="2820614" y="1146185"/>
                </a:lnTo>
                <a:lnTo>
                  <a:pt x="2841120" y="1284414"/>
                </a:lnTo>
                <a:lnTo>
                  <a:pt x="2847979" y="1423989"/>
                </a:lnTo>
                <a:lnTo>
                  <a:pt x="2841120" y="1563564"/>
                </a:lnTo>
                <a:lnTo>
                  <a:pt x="2820614" y="1701794"/>
                </a:lnTo>
                <a:lnTo>
                  <a:pt x="2786660" y="1837350"/>
                </a:lnTo>
                <a:lnTo>
                  <a:pt x="2739582" y="1968926"/>
                </a:lnTo>
                <a:lnTo>
                  <a:pt x="2679837" y="2095250"/>
                </a:lnTo>
                <a:lnTo>
                  <a:pt x="2607997" y="2215118"/>
                </a:lnTo>
                <a:lnTo>
                  <a:pt x="2524749" y="2327360"/>
                </a:lnTo>
                <a:lnTo>
                  <a:pt x="2430900" y="2430900"/>
                </a:lnTo>
                <a:lnTo>
                  <a:pt x="2327360" y="2524749"/>
                </a:lnTo>
                <a:lnTo>
                  <a:pt x="2215118" y="2607997"/>
                </a:lnTo>
                <a:lnTo>
                  <a:pt x="2095250" y="2679837"/>
                </a:lnTo>
                <a:lnTo>
                  <a:pt x="1968926" y="2739582"/>
                </a:lnTo>
                <a:lnTo>
                  <a:pt x="1837350" y="2786660"/>
                </a:lnTo>
                <a:lnTo>
                  <a:pt x="1701794" y="2820614"/>
                </a:lnTo>
                <a:lnTo>
                  <a:pt x="1563564" y="2841120"/>
                </a:lnTo>
                <a:lnTo>
                  <a:pt x="1423989" y="2847979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3"/>
          <p:cNvSpPr txBox="1"/>
          <p:nvPr/>
        </p:nvSpPr>
        <p:spPr>
          <a:xfrm>
            <a:off x="5956346" y="3387797"/>
            <a:ext cx="4792980" cy="993007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sz="3200" b="1" spc="-33" dirty="0">
                <a:solidFill>
                  <a:srgbClr val="FF1394"/>
                </a:solidFill>
                <a:cs typeface="Arial"/>
              </a:rPr>
              <a:t>Agenda</a:t>
            </a:r>
            <a:r>
              <a:rPr sz="3200" b="1" spc="-387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3200" b="1" spc="-33" dirty="0">
                <a:solidFill>
                  <a:srgbClr val="FF1394"/>
                </a:solidFill>
                <a:cs typeface="Arial"/>
              </a:rPr>
              <a:t>Euskadi </a:t>
            </a:r>
            <a:r>
              <a:rPr sz="3200" b="1" spc="-87" dirty="0">
                <a:solidFill>
                  <a:srgbClr val="FF1394"/>
                </a:solidFill>
                <a:cs typeface="Arial"/>
              </a:rPr>
              <a:t>Basque</a:t>
            </a:r>
            <a:r>
              <a:rPr sz="3200" b="1" spc="-383" dirty="0">
                <a:solidFill>
                  <a:srgbClr val="FF1394"/>
                </a:solidFill>
                <a:cs typeface="Arial"/>
              </a:rPr>
              <a:t> </a:t>
            </a:r>
            <a:r>
              <a:rPr sz="3200" b="1" spc="-50" dirty="0">
                <a:solidFill>
                  <a:srgbClr val="FF1394"/>
                </a:solidFill>
                <a:cs typeface="Arial"/>
              </a:rPr>
              <a:t>Country</a:t>
            </a:r>
            <a:r>
              <a:rPr sz="3200" b="1" spc="-383" dirty="0">
                <a:solidFill>
                  <a:srgbClr val="FF1394"/>
                </a:solidFill>
                <a:cs typeface="Arial"/>
              </a:rPr>
              <a:t> </a:t>
            </a:r>
            <a:r>
              <a:rPr sz="3200" b="1" spc="133" dirty="0">
                <a:solidFill>
                  <a:srgbClr val="FF1394"/>
                </a:solidFill>
                <a:cs typeface="Arial"/>
              </a:rPr>
              <a:t>2030</a:t>
            </a:r>
            <a:endParaRPr sz="3200" dirty="0">
              <a:cs typeface="Arial"/>
            </a:endParaRPr>
          </a:p>
        </p:txBody>
      </p:sp>
      <p:sp>
        <p:nvSpPr>
          <p:cNvPr id="15" name="object 4"/>
          <p:cNvSpPr txBox="1"/>
          <p:nvPr/>
        </p:nvSpPr>
        <p:spPr>
          <a:xfrm>
            <a:off x="5956346" y="4957773"/>
            <a:ext cx="5384800" cy="1172992"/>
          </a:xfrm>
          <a:prstGeom prst="rect">
            <a:avLst/>
          </a:prstGeom>
        </p:spPr>
        <p:txBody>
          <a:bodyPr vert="horz" wrap="square" lIns="0" tIns="33443" rIns="0" bIns="0" rtlCol="0">
            <a:spAutoFit/>
          </a:bodyPr>
          <a:lstStyle/>
          <a:p>
            <a:pPr marL="8467" marR="3387" algn="just">
              <a:lnSpc>
                <a:spcPts val="3000"/>
              </a:lnSpc>
              <a:spcBef>
                <a:spcPts val="263"/>
              </a:spcBef>
            </a:pPr>
            <a:r>
              <a:rPr lang="en-US" sz="2400" spc="17" dirty="0">
                <a:cs typeface="Arial"/>
              </a:rPr>
              <a:t>Goal 4: Ensure inclusive and </a:t>
            </a:r>
            <a:r>
              <a:rPr lang="en-US" sz="2400" b="1" spc="17" dirty="0">
                <a:cs typeface="Arial"/>
              </a:rPr>
              <a:t>quality </a:t>
            </a:r>
            <a:r>
              <a:rPr lang="en-US" sz="2400" spc="17" dirty="0">
                <a:cs typeface="Arial"/>
              </a:rPr>
              <a:t>education for all and promote lifelong learning</a:t>
            </a:r>
            <a:endParaRPr sz="2400" dirty="0">
              <a:cs typeface="Arial"/>
            </a:endParaRPr>
          </a:p>
        </p:txBody>
      </p:sp>
      <p:sp>
        <p:nvSpPr>
          <p:cNvPr id="16" name="object 15"/>
          <p:cNvSpPr txBox="1"/>
          <p:nvPr/>
        </p:nvSpPr>
        <p:spPr>
          <a:xfrm>
            <a:off x="157689" y="3275060"/>
            <a:ext cx="3473179" cy="1739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1925" algn="ctr">
              <a:lnSpc>
                <a:spcPct val="115799"/>
              </a:lnSpc>
              <a:spcBef>
                <a:spcPts val="100"/>
              </a:spcBef>
            </a:pPr>
            <a:r>
              <a:rPr lang="es-ES" sz="3200" b="1" spc="35" dirty="0">
                <a:cs typeface="Arial"/>
              </a:rPr>
              <a:t>Agenda Euskadi</a:t>
            </a:r>
          </a:p>
          <a:p>
            <a:pPr marL="12700" marR="5080" indent="161925" algn="ctr">
              <a:lnSpc>
                <a:spcPct val="115799"/>
              </a:lnSpc>
              <a:spcBef>
                <a:spcPts val="100"/>
              </a:spcBef>
            </a:pPr>
            <a:r>
              <a:rPr lang="es-ES" sz="3200" b="1" spc="35" dirty="0" err="1">
                <a:cs typeface="Arial"/>
              </a:rPr>
              <a:t>Basque</a:t>
            </a:r>
            <a:r>
              <a:rPr lang="es-ES" sz="3200" b="1" spc="35" dirty="0">
                <a:cs typeface="Arial"/>
              </a:rPr>
              <a:t> Country 2030</a:t>
            </a:r>
            <a:endParaRPr sz="3200" dirty="0">
              <a:cs typeface="Arial"/>
            </a:endParaRPr>
          </a:p>
        </p:txBody>
      </p:sp>
      <p:pic>
        <p:nvPicPr>
          <p:cNvPr id="17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245" y="5368675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5956346" y="1241168"/>
            <a:ext cx="57708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/>
              <a:t>Commitments of the education system</a:t>
            </a:r>
            <a:endParaRPr lang="es-ES" sz="5000" b="1" dirty="0"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6674696" y="283893"/>
            <a:ext cx="3864610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b="1" spc="-73" dirty="0">
                <a:solidFill>
                  <a:srgbClr val="FF3399"/>
                </a:solidFill>
                <a:latin typeface="+mn-lt"/>
              </a:rPr>
              <a:t>WHO WE ARE</a:t>
            </a:r>
            <a:endParaRPr b="1" spc="-67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584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8" y="1165789"/>
            <a:ext cx="3781637" cy="1892300"/>
          </a:xfrm>
          <a:custGeom>
            <a:avLst/>
            <a:gdLst/>
            <a:ahLst/>
            <a:cxnLst/>
            <a:rect l="l" t="t" r="r" b="b"/>
            <a:pathLst>
              <a:path w="5672455" h="2838450">
                <a:moveTo>
                  <a:pt x="2882054" y="2838050"/>
                </a:moveTo>
                <a:lnTo>
                  <a:pt x="2785266" y="2838050"/>
                </a:lnTo>
                <a:lnTo>
                  <a:pt x="2689083" y="2834837"/>
                </a:lnTo>
                <a:lnTo>
                  <a:pt x="2593746" y="2828459"/>
                </a:lnTo>
                <a:lnTo>
                  <a:pt x="2499306" y="2818969"/>
                </a:lnTo>
                <a:lnTo>
                  <a:pt x="2405815" y="2806417"/>
                </a:lnTo>
                <a:lnTo>
                  <a:pt x="2313322" y="2790854"/>
                </a:lnTo>
                <a:lnTo>
                  <a:pt x="2221878" y="2772332"/>
                </a:lnTo>
                <a:lnTo>
                  <a:pt x="2131534" y="2750901"/>
                </a:lnTo>
                <a:lnTo>
                  <a:pt x="2042341" y="2726614"/>
                </a:lnTo>
                <a:lnTo>
                  <a:pt x="1954349" y="2699520"/>
                </a:lnTo>
                <a:lnTo>
                  <a:pt x="1867609" y="2669672"/>
                </a:lnTo>
                <a:lnTo>
                  <a:pt x="1782172" y="2637121"/>
                </a:lnTo>
                <a:lnTo>
                  <a:pt x="1698088" y="2601917"/>
                </a:lnTo>
                <a:lnTo>
                  <a:pt x="1615408" y="2564112"/>
                </a:lnTo>
                <a:lnTo>
                  <a:pt x="1534183" y="2523758"/>
                </a:lnTo>
                <a:lnTo>
                  <a:pt x="1454464" y="2480904"/>
                </a:lnTo>
                <a:lnTo>
                  <a:pt x="1376300" y="2435603"/>
                </a:lnTo>
                <a:lnTo>
                  <a:pt x="1299744" y="2387906"/>
                </a:lnTo>
                <a:lnTo>
                  <a:pt x="1224845" y="2337863"/>
                </a:lnTo>
                <a:lnTo>
                  <a:pt x="1151654" y="2285527"/>
                </a:lnTo>
                <a:lnTo>
                  <a:pt x="1080221" y="2230948"/>
                </a:lnTo>
                <a:lnTo>
                  <a:pt x="1010599" y="2174177"/>
                </a:lnTo>
                <a:lnTo>
                  <a:pt x="942836" y="2115266"/>
                </a:lnTo>
                <a:lnTo>
                  <a:pt x="876985" y="2054266"/>
                </a:lnTo>
                <a:lnTo>
                  <a:pt x="813095" y="1991227"/>
                </a:lnTo>
                <a:lnTo>
                  <a:pt x="751217" y="1926202"/>
                </a:lnTo>
                <a:lnTo>
                  <a:pt x="691403" y="1859241"/>
                </a:lnTo>
                <a:lnTo>
                  <a:pt x="633702" y="1790396"/>
                </a:lnTo>
                <a:lnTo>
                  <a:pt x="578165" y="1719718"/>
                </a:lnTo>
                <a:lnTo>
                  <a:pt x="524844" y="1647257"/>
                </a:lnTo>
                <a:lnTo>
                  <a:pt x="473788" y="1573066"/>
                </a:lnTo>
                <a:lnTo>
                  <a:pt x="425048" y="1497195"/>
                </a:lnTo>
                <a:lnTo>
                  <a:pt x="378676" y="1419695"/>
                </a:lnTo>
                <a:lnTo>
                  <a:pt x="334721" y="1340619"/>
                </a:lnTo>
                <a:lnTo>
                  <a:pt x="293235" y="1260016"/>
                </a:lnTo>
                <a:lnTo>
                  <a:pt x="254268" y="1177938"/>
                </a:lnTo>
                <a:lnTo>
                  <a:pt x="217871" y="1094436"/>
                </a:lnTo>
                <a:lnTo>
                  <a:pt x="184094" y="1009562"/>
                </a:lnTo>
                <a:lnTo>
                  <a:pt x="152989" y="923367"/>
                </a:lnTo>
                <a:lnTo>
                  <a:pt x="124605" y="835901"/>
                </a:lnTo>
                <a:lnTo>
                  <a:pt x="98994" y="747216"/>
                </a:lnTo>
                <a:lnTo>
                  <a:pt x="76206" y="657364"/>
                </a:lnTo>
                <a:lnTo>
                  <a:pt x="56292" y="566395"/>
                </a:lnTo>
                <a:lnTo>
                  <a:pt x="39303" y="474361"/>
                </a:lnTo>
                <a:lnTo>
                  <a:pt x="25289" y="381312"/>
                </a:lnTo>
                <a:lnTo>
                  <a:pt x="14301" y="287301"/>
                </a:lnTo>
                <a:lnTo>
                  <a:pt x="6389" y="192377"/>
                </a:lnTo>
                <a:lnTo>
                  <a:pt x="1605" y="96593"/>
                </a:lnTo>
                <a:lnTo>
                  <a:pt x="0" y="0"/>
                </a:lnTo>
                <a:lnTo>
                  <a:pt x="5672114" y="0"/>
                </a:lnTo>
                <a:lnTo>
                  <a:pt x="5670502" y="96593"/>
                </a:lnTo>
                <a:lnTo>
                  <a:pt x="5665700" y="192377"/>
                </a:lnTo>
                <a:lnTo>
                  <a:pt x="5657760" y="287301"/>
                </a:lnTo>
                <a:lnTo>
                  <a:pt x="5646732" y="381312"/>
                </a:lnTo>
                <a:lnTo>
                  <a:pt x="5632668" y="474361"/>
                </a:lnTo>
                <a:lnTo>
                  <a:pt x="5615619" y="566395"/>
                </a:lnTo>
                <a:lnTo>
                  <a:pt x="5595637" y="657364"/>
                </a:lnTo>
                <a:lnTo>
                  <a:pt x="5572771" y="747216"/>
                </a:lnTo>
                <a:lnTo>
                  <a:pt x="5547074" y="835901"/>
                </a:lnTo>
                <a:lnTo>
                  <a:pt x="5518597" y="923367"/>
                </a:lnTo>
                <a:lnTo>
                  <a:pt x="5487391" y="1009562"/>
                </a:lnTo>
                <a:lnTo>
                  <a:pt x="5453507" y="1094436"/>
                </a:lnTo>
                <a:lnTo>
                  <a:pt x="5416996" y="1177938"/>
                </a:lnTo>
                <a:lnTo>
                  <a:pt x="5377910" y="1260016"/>
                </a:lnTo>
                <a:lnTo>
                  <a:pt x="5336300" y="1340619"/>
                </a:lnTo>
                <a:lnTo>
                  <a:pt x="5292216" y="1419695"/>
                </a:lnTo>
                <a:lnTo>
                  <a:pt x="5245711" y="1497195"/>
                </a:lnTo>
                <a:lnTo>
                  <a:pt x="5196834" y="1573066"/>
                </a:lnTo>
                <a:lnTo>
                  <a:pt x="5145638" y="1647257"/>
                </a:lnTo>
                <a:lnTo>
                  <a:pt x="5092174" y="1719718"/>
                </a:lnTo>
                <a:lnTo>
                  <a:pt x="5036493" y="1790396"/>
                </a:lnTo>
                <a:lnTo>
                  <a:pt x="4978646" y="1859241"/>
                </a:lnTo>
                <a:lnTo>
                  <a:pt x="4918684" y="1926202"/>
                </a:lnTo>
                <a:lnTo>
                  <a:pt x="4856658" y="1991227"/>
                </a:lnTo>
                <a:lnTo>
                  <a:pt x="4792620" y="2054266"/>
                </a:lnTo>
                <a:lnTo>
                  <a:pt x="4726620" y="2115266"/>
                </a:lnTo>
                <a:lnTo>
                  <a:pt x="4658711" y="2174177"/>
                </a:lnTo>
                <a:lnTo>
                  <a:pt x="4588943" y="2230948"/>
                </a:lnTo>
                <a:lnTo>
                  <a:pt x="4517367" y="2285527"/>
                </a:lnTo>
                <a:lnTo>
                  <a:pt x="4444035" y="2337863"/>
                </a:lnTo>
                <a:lnTo>
                  <a:pt x="4368997" y="2387906"/>
                </a:lnTo>
                <a:lnTo>
                  <a:pt x="4292305" y="2435603"/>
                </a:lnTo>
                <a:lnTo>
                  <a:pt x="4214011" y="2480904"/>
                </a:lnTo>
                <a:lnTo>
                  <a:pt x="4134164" y="2523758"/>
                </a:lnTo>
                <a:lnTo>
                  <a:pt x="4052818" y="2564112"/>
                </a:lnTo>
                <a:lnTo>
                  <a:pt x="3970021" y="2601917"/>
                </a:lnTo>
                <a:lnTo>
                  <a:pt x="3885827" y="2637121"/>
                </a:lnTo>
                <a:lnTo>
                  <a:pt x="3800286" y="2669672"/>
                </a:lnTo>
                <a:lnTo>
                  <a:pt x="3713449" y="2699520"/>
                </a:lnTo>
                <a:lnTo>
                  <a:pt x="3625368" y="2726614"/>
                </a:lnTo>
                <a:lnTo>
                  <a:pt x="3536093" y="2750901"/>
                </a:lnTo>
                <a:lnTo>
                  <a:pt x="3445676" y="2772332"/>
                </a:lnTo>
                <a:lnTo>
                  <a:pt x="3354168" y="2790854"/>
                </a:lnTo>
                <a:lnTo>
                  <a:pt x="3261620" y="2806417"/>
                </a:lnTo>
                <a:lnTo>
                  <a:pt x="3168083" y="2818969"/>
                </a:lnTo>
                <a:lnTo>
                  <a:pt x="3073609" y="2828459"/>
                </a:lnTo>
                <a:lnTo>
                  <a:pt x="2978249" y="2834837"/>
                </a:lnTo>
                <a:lnTo>
                  <a:pt x="2882054" y="2838050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3602895" y="4704062"/>
            <a:ext cx="2156883" cy="2147665"/>
          </a:xfrm>
          <a:custGeom>
            <a:avLst/>
            <a:gdLst/>
            <a:ahLst/>
            <a:cxnLst/>
            <a:rect l="l" t="t" r="r" b="b"/>
            <a:pathLst>
              <a:path w="2971800" h="2959100">
                <a:moveTo>
                  <a:pt x="1685758" y="12699"/>
                </a:moveTo>
                <a:lnTo>
                  <a:pt x="1285814" y="12699"/>
                </a:lnTo>
                <a:lnTo>
                  <a:pt x="1303894" y="0"/>
                </a:lnTo>
                <a:lnTo>
                  <a:pt x="1667677" y="0"/>
                </a:lnTo>
                <a:lnTo>
                  <a:pt x="1685758" y="12699"/>
                </a:lnTo>
                <a:close/>
              </a:path>
              <a:path w="2971800" h="2959100">
                <a:moveTo>
                  <a:pt x="1775668" y="25399"/>
                </a:moveTo>
                <a:lnTo>
                  <a:pt x="1195904" y="25399"/>
                </a:lnTo>
                <a:lnTo>
                  <a:pt x="1213810" y="12699"/>
                </a:lnTo>
                <a:lnTo>
                  <a:pt x="1757761" y="12699"/>
                </a:lnTo>
                <a:lnTo>
                  <a:pt x="1775668" y="25399"/>
                </a:lnTo>
                <a:close/>
              </a:path>
              <a:path w="2971800" h="2959100">
                <a:moveTo>
                  <a:pt x="1829111" y="38099"/>
                </a:moveTo>
                <a:lnTo>
                  <a:pt x="1142460" y="38099"/>
                </a:lnTo>
                <a:lnTo>
                  <a:pt x="1160225" y="25399"/>
                </a:lnTo>
                <a:lnTo>
                  <a:pt x="1811346" y="25399"/>
                </a:lnTo>
                <a:lnTo>
                  <a:pt x="1829111" y="38099"/>
                </a:lnTo>
                <a:close/>
              </a:path>
              <a:path w="2971800" h="2959100">
                <a:moveTo>
                  <a:pt x="1882092" y="50799"/>
                </a:moveTo>
                <a:lnTo>
                  <a:pt x="1089479" y="50799"/>
                </a:lnTo>
                <a:lnTo>
                  <a:pt x="1107082" y="38099"/>
                </a:lnTo>
                <a:lnTo>
                  <a:pt x="1864490" y="38099"/>
                </a:lnTo>
                <a:lnTo>
                  <a:pt x="1882092" y="50799"/>
                </a:lnTo>
                <a:close/>
              </a:path>
              <a:path w="2971800" h="2959100">
                <a:moveTo>
                  <a:pt x="1917117" y="63499"/>
                </a:moveTo>
                <a:lnTo>
                  <a:pt x="1054454" y="63499"/>
                </a:lnTo>
                <a:lnTo>
                  <a:pt x="1071937" y="50799"/>
                </a:lnTo>
                <a:lnTo>
                  <a:pt x="1899635" y="50799"/>
                </a:lnTo>
                <a:lnTo>
                  <a:pt x="1917117" y="63499"/>
                </a:lnTo>
                <a:close/>
              </a:path>
              <a:path w="2971800" h="2959100">
                <a:moveTo>
                  <a:pt x="1969163" y="76199"/>
                </a:moveTo>
                <a:lnTo>
                  <a:pt x="1002408" y="76199"/>
                </a:lnTo>
                <a:lnTo>
                  <a:pt x="1019686" y="63499"/>
                </a:lnTo>
                <a:lnTo>
                  <a:pt x="1951885" y="63499"/>
                </a:lnTo>
                <a:lnTo>
                  <a:pt x="1969163" y="76199"/>
                </a:lnTo>
                <a:close/>
              </a:path>
              <a:path w="2971800" h="2959100">
                <a:moveTo>
                  <a:pt x="2003501" y="88899"/>
                </a:moveTo>
                <a:lnTo>
                  <a:pt x="968070" y="88899"/>
                </a:lnTo>
                <a:lnTo>
                  <a:pt x="985203" y="76199"/>
                </a:lnTo>
                <a:lnTo>
                  <a:pt x="1986368" y="76199"/>
                </a:lnTo>
                <a:lnTo>
                  <a:pt x="2003501" y="88899"/>
                </a:lnTo>
                <a:close/>
              </a:path>
              <a:path w="2971800" h="2959100">
                <a:moveTo>
                  <a:pt x="2037523" y="101599"/>
                </a:moveTo>
                <a:lnTo>
                  <a:pt x="934049" y="101599"/>
                </a:lnTo>
                <a:lnTo>
                  <a:pt x="951019" y="88899"/>
                </a:lnTo>
                <a:lnTo>
                  <a:pt x="2020552" y="88899"/>
                </a:lnTo>
                <a:lnTo>
                  <a:pt x="2037523" y="101599"/>
                </a:lnTo>
                <a:close/>
              </a:path>
              <a:path w="2971800" h="2959100">
                <a:moveTo>
                  <a:pt x="2087935" y="126999"/>
                </a:moveTo>
                <a:lnTo>
                  <a:pt x="883637" y="126999"/>
                </a:lnTo>
                <a:lnTo>
                  <a:pt x="917157" y="101599"/>
                </a:lnTo>
                <a:lnTo>
                  <a:pt x="2054414" y="101599"/>
                </a:lnTo>
                <a:lnTo>
                  <a:pt x="2087935" y="126999"/>
                </a:lnTo>
                <a:close/>
              </a:path>
              <a:path w="2971800" h="2959100">
                <a:moveTo>
                  <a:pt x="2121090" y="139699"/>
                </a:moveTo>
                <a:lnTo>
                  <a:pt x="850482" y="139699"/>
                </a:lnTo>
                <a:lnTo>
                  <a:pt x="867014" y="126999"/>
                </a:lnTo>
                <a:lnTo>
                  <a:pt x="2104557" y="126999"/>
                </a:lnTo>
                <a:lnTo>
                  <a:pt x="2121090" y="139699"/>
                </a:lnTo>
                <a:close/>
              </a:path>
              <a:path w="2971800" h="2959100">
                <a:moveTo>
                  <a:pt x="2170095" y="165099"/>
                </a:moveTo>
                <a:lnTo>
                  <a:pt x="801473" y="165099"/>
                </a:lnTo>
                <a:lnTo>
                  <a:pt x="834045" y="139699"/>
                </a:lnTo>
                <a:lnTo>
                  <a:pt x="2137526" y="139699"/>
                </a:lnTo>
                <a:lnTo>
                  <a:pt x="2170095" y="165099"/>
                </a:lnTo>
                <a:close/>
              </a:path>
              <a:path w="2971800" h="2959100">
                <a:moveTo>
                  <a:pt x="2218181" y="190499"/>
                </a:moveTo>
                <a:lnTo>
                  <a:pt x="753389" y="190499"/>
                </a:lnTo>
                <a:lnTo>
                  <a:pt x="785338" y="165099"/>
                </a:lnTo>
                <a:lnTo>
                  <a:pt x="2186230" y="165099"/>
                </a:lnTo>
                <a:lnTo>
                  <a:pt x="2218181" y="190499"/>
                </a:lnTo>
                <a:close/>
              </a:path>
              <a:path w="2971800" h="2959100">
                <a:moveTo>
                  <a:pt x="2280736" y="228599"/>
                </a:moveTo>
                <a:lnTo>
                  <a:pt x="690834" y="228599"/>
                </a:lnTo>
                <a:lnTo>
                  <a:pt x="737580" y="190499"/>
                </a:lnTo>
                <a:lnTo>
                  <a:pt x="2233990" y="190499"/>
                </a:lnTo>
                <a:lnTo>
                  <a:pt x="2280736" y="228599"/>
                </a:lnTo>
                <a:close/>
              </a:path>
              <a:path w="2971800" h="2959100">
                <a:moveTo>
                  <a:pt x="2370935" y="292099"/>
                </a:moveTo>
                <a:lnTo>
                  <a:pt x="600637" y="292099"/>
                </a:lnTo>
                <a:lnTo>
                  <a:pt x="615351" y="279399"/>
                </a:lnTo>
                <a:lnTo>
                  <a:pt x="645165" y="253999"/>
                </a:lnTo>
                <a:lnTo>
                  <a:pt x="675489" y="228599"/>
                </a:lnTo>
                <a:lnTo>
                  <a:pt x="2296082" y="228599"/>
                </a:lnTo>
                <a:lnTo>
                  <a:pt x="2326408" y="253999"/>
                </a:lnTo>
                <a:lnTo>
                  <a:pt x="2356222" y="279399"/>
                </a:lnTo>
                <a:lnTo>
                  <a:pt x="2370935" y="292099"/>
                </a:lnTo>
                <a:close/>
              </a:path>
              <a:path w="2971800" h="2959100">
                <a:moveTo>
                  <a:pt x="2385515" y="2666999"/>
                </a:moveTo>
                <a:lnTo>
                  <a:pt x="586057" y="2666999"/>
                </a:lnTo>
                <a:lnTo>
                  <a:pt x="571614" y="2654299"/>
                </a:lnTo>
                <a:lnTo>
                  <a:pt x="543142" y="2628899"/>
                </a:lnTo>
                <a:lnTo>
                  <a:pt x="487918" y="2578099"/>
                </a:lnTo>
                <a:lnTo>
                  <a:pt x="448071" y="2539999"/>
                </a:lnTo>
                <a:lnTo>
                  <a:pt x="409628" y="2501899"/>
                </a:lnTo>
                <a:lnTo>
                  <a:pt x="372644" y="2463799"/>
                </a:lnTo>
                <a:lnTo>
                  <a:pt x="337171" y="2425699"/>
                </a:lnTo>
                <a:lnTo>
                  <a:pt x="314383" y="2387599"/>
                </a:lnTo>
                <a:lnTo>
                  <a:pt x="303254" y="2374899"/>
                </a:lnTo>
                <a:lnTo>
                  <a:pt x="270938" y="2336799"/>
                </a:lnTo>
                <a:lnTo>
                  <a:pt x="240268" y="2285999"/>
                </a:lnTo>
                <a:lnTo>
                  <a:pt x="230419" y="2273299"/>
                </a:lnTo>
                <a:lnTo>
                  <a:pt x="220759" y="2260599"/>
                </a:lnTo>
                <a:lnTo>
                  <a:pt x="211288" y="2247899"/>
                </a:lnTo>
                <a:lnTo>
                  <a:pt x="202009" y="2222499"/>
                </a:lnTo>
                <a:lnTo>
                  <a:pt x="192925" y="2209799"/>
                </a:lnTo>
                <a:lnTo>
                  <a:pt x="184035" y="2197099"/>
                </a:lnTo>
                <a:lnTo>
                  <a:pt x="175341" y="2184399"/>
                </a:lnTo>
                <a:lnTo>
                  <a:pt x="166843" y="2158999"/>
                </a:lnTo>
                <a:lnTo>
                  <a:pt x="158545" y="2146299"/>
                </a:lnTo>
                <a:lnTo>
                  <a:pt x="150447" y="2133599"/>
                </a:lnTo>
                <a:lnTo>
                  <a:pt x="142550" y="2120899"/>
                </a:lnTo>
                <a:lnTo>
                  <a:pt x="134854" y="2095499"/>
                </a:lnTo>
                <a:lnTo>
                  <a:pt x="127363" y="2082799"/>
                </a:lnTo>
                <a:lnTo>
                  <a:pt x="120077" y="2070099"/>
                </a:lnTo>
                <a:lnTo>
                  <a:pt x="112995" y="2044699"/>
                </a:lnTo>
                <a:lnTo>
                  <a:pt x="106120" y="2031999"/>
                </a:lnTo>
                <a:lnTo>
                  <a:pt x="99454" y="2019299"/>
                </a:lnTo>
                <a:lnTo>
                  <a:pt x="92996" y="1993899"/>
                </a:lnTo>
                <a:lnTo>
                  <a:pt x="86747" y="1981199"/>
                </a:lnTo>
                <a:lnTo>
                  <a:pt x="80709" y="1968499"/>
                </a:lnTo>
                <a:lnTo>
                  <a:pt x="74884" y="1943099"/>
                </a:lnTo>
                <a:lnTo>
                  <a:pt x="69270" y="1930399"/>
                </a:lnTo>
                <a:lnTo>
                  <a:pt x="63870" y="1904999"/>
                </a:lnTo>
                <a:lnTo>
                  <a:pt x="58683" y="1892299"/>
                </a:lnTo>
                <a:lnTo>
                  <a:pt x="53713" y="1879599"/>
                </a:lnTo>
                <a:lnTo>
                  <a:pt x="48958" y="1854199"/>
                </a:lnTo>
                <a:lnTo>
                  <a:pt x="44418" y="1841499"/>
                </a:lnTo>
                <a:lnTo>
                  <a:pt x="40096" y="1828799"/>
                </a:lnTo>
                <a:lnTo>
                  <a:pt x="35992" y="1803399"/>
                </a:lnTo>
                <a:lnTo>
                  <a:pt x="32106" y="1790699"/>
                </a:lnTo>
                <a:lnTo>
                  <a:pt x="28439" y="1765299"/>
                </a:lnTo>
                <a:lnTo>
                  <a:pt x="24991" y="1752599"/>
                </a:lnTo>
                <a:lnTo>
                  <a:pt x="21764" y="1739899"/>
                </a:lnTo>
                <a:lnTo>
                  <a:pt x="18757" y="1714499"/>
                </a:lnTo>
                <a:lnTo>
                  <a:pt x="15970" y="1701799"/>
                </a:lnTo>
                <a:lnTo>
                  <a:pt x="13405" y="1676399"/>
                </a:lnTo>
                <a:lnTo>
                  <a:pt x="11062" y="1663699"/>
                </a:lnTo>
                <a:lnTo>
                  <a:pt x="8941" y="1638299"/>
                </a:lnTo>
                <a:lnTo>
                  <a:pt x="7043" y="1625599"/>
                </a:lnTo>
                <a:lnTo>
                  <a:pt x="5367" y="1612899"/>
                </a:lnTo>
                <a:lnTo>
                  <a:pt x="3914" y="1587499"/>
                </a:lnTo>
                <a:lnTo>
                  <a:pt x="2684" y="1574799"/>
                </a:lnTo>
                <a:lnTo>
                  <a:pt x="1677" y="1549399"/>
                </a:lnTo>
                <a:lnTo>
                  <a:pt x="894" y="1536699"/>
                </a:lnTo>
                <a:lnTo>
                  <a:pt x="335" y="1511299"/>
                </a:lnTo>
                <a:lnTo>
                  <a:pt x="0" y="1498599"/>
                </a:lnTo>
                <a:lnTo>
                  <a:pt x="0" y="1460499"/>
                </a:lnTo>
                <a:lnTo>
                  <a:pt x="335" y="1447799"/>
                </a:lnTo>
                <a:lnTo>
                  <a:pt x="894" y="1422399"/>
                </a:lnTo>
                <a:lnTo>
                  <a:pt x="1677" y="1409699"/>
                </a:lnTo>
                <a:lnTo>
                  <a:pt x="2684" y="1384299"/>
                </a:lnTo>
                <a:lnTo>
                  <a:pt x="3914" y="1371599"/>
                </a:lnTo>
                <a:lnTo>
                  <a:pt x="5367" y="1346199"/>
                </a:lnTo>
                <a:lnTo>
                  <a:pt x="7043" y="1333499"/>
                </a:lnTo>
                <a:lnTo>
                  <a:pt x="8941" y="1320799"/>
                </a:lnTo>
                <a:lnTo>
                  <a:pt x="11062" y="1295399"/>
                </a:lnTo>
                <a:lnTo>
                  <a:pt x="13405" y="1282699"/>
                </a:lnTo>
                <a:lnTo>
                  <a:pt x="15970" y="1257299"/>
                </a:lnTo>
                <a:lnTo>
                  <a:pt x="18757" y="1244599"/>
                </a:lnTo>
                <a:lnTo>
                  <a:pt x="21764" y="1219199"/>
                </a:lnTo>
                <a:lnTo>
                  <a:pt x="24991" y="1206499"/>
                </a:lnTo>
                <a:lnTo>
                  <a:pt x="28439" y="1193799"/>
                </a:lnTo>
                <a:lnTo>
                  <a:pt x="32106" y="1168399"/>
                </a:lnTo>
                <a:lnTo>
                  <a:pt x="35992" y="1155699"/>
                </a:lnTo>
                <a:lnTo>
                  <a:pt x="40096" y="1130299"/>
                </a:lnTo>
                <a:lnTo>
                  <a:pt x="44418" y="1117599"/>
                </a:lnTo>
                <a:lnTo>
                  <a:pt x="48958" y="1104899"/>
                </a:lnTo>
                <a:lnTo>
                  <a:pt x="53713" y="1079499"/>
                </a:lnTo>
                <a:lnTo>
                  <a:pt x="58683" y="1066799"/>
                </a:lnTo>
                <a:lnTo>
                  <a:pt x="63870" y="1054099"/>
                </a:lnTo>
                <a:lnTo>
                  <a:pt x="69270" y="1028699"/>
                </a:lnTo>
                <a:lnTo>
                  <a:pt x="74884" y="1015999"/>
                </a:lnTo>
                <a:lnTo>
                  <a:pt x="80709" y="990599"/>
                </a:lnTo>
                <a:lnTo>
                  <a:pt x="86747" y="977899"/>
                </a:lnTo>
                <a:lnTo>
                  <a:pt x="92996" y="965199"/>
                </a:lnTo>
                <a:lnTo>
                  <a:pt x="99454" y="939799"/>
                </a:lnTo>
                <a:lnTo>
                  <a:pt x="106120" y="927099"/>
                </a:lnTo>
                <a:lnTo>
                  <a:pt x="112995" y="914399"/>
                </a:lnTo>
                <a:lnTo>
                  <a:pt x="120077" y="888999"/>
                </a:lnTo>
                <a:lnTo>
                  <a:pt x="127363" y="876299"/>
                </a:lnTo>
                <a:lnTo>
                  <a:pt x="134854" y="863599"/>
                </a:lnTo>
                <a:lnTo>
                  <a:pt x="142550" y="838199"/>
                </a:lnTo>
                <a:lnTo>
                  <a:pt x="150447" y="825499"/>
                </a:lnTo>
                <a:lnTo>
                  <a:pt x="158545" y="812799"/>
                </a:lnTo>
                <a:lnTo>
                  <a:pt x="166843" y="800099"/>
                </a:lnTo>
                <a:lnTo>
                  <a:pt x="175341" y="774699"/>
                </a:lnTo>
                <a:lnTo>
                  <a:pt x="184035" y="761999"/>
                </a:lnTo>
                <a:lnTo>
                  <a:pt x="192925" y="749299"/>
                </a:lnTo>
                <a:lnTo>
                  <a:pt x="202009" y="736599"/>
                </a:lnTo>
                <a:lnTo>
                  <a:pt x="211288" y="711199"/>
                </a:lnTo>
                <a:lnTo>
                  <a:pt x="220759" y="698499"/>
                </a:lnTo>
                <a:lnTo>
                  <a:pt x="230419" y="685799"/>
                </a:lnTo>
                <a:lnTo>
                  <a:pt x="240268" y="673099"/>
                </a:lnTo>
                <a:lnTo>
                  <a:pt x="250307" y="647699"/>
                </a:lnTo>
                <a:lnTo>
                  <a:pt x="281528" y="609599"/>
                </a:lnTo>
                <a:lnTo>
                  <a:pt x="314383" y="571499"/>
                </a:lnTo>
                <a:lnTo>
                  <a:pt x="325689" y="546099"/>
                </a:lnTo>
                <a:lnTo>
                  <a:pt x="360650" y="507999"/>
                </a:lnTo>
                <a:lnTo>
                  <a:pt x="397137" y="469899"/>
                </a:lnTo>
                <a:lnTo>
                  <a:pt x="435097" y="431799"/>
                </a:lnTo>
                <a:lnTo>
                  <a:pt x="474481" y="393699"/>
                </a:lnTo>
                <a:lnTo>
                  <a:pt x="529116" y="342899"/>
                </a:lnTo>
                <a:lnTo>
                  <a:pt x="586057" y="292099"/>
                </a:lnTo>
                <a:lnTo>
                  <a:pt x="2385515" y="292099"/>
                </a:lnTo>
                <a:lnTo>
                  <a:pt x="2414264" y="317499"/>
                </a:lnTo>
                <a:lnTo>
                  <a:pt x="2470069" y="368299"/>
                </a:lnTo>
                <a:lnTo>
                  <a:pt x="2510371" y="406399"/>
                </a:lnTo>
                <a:lnTo>
                  <a:pt x="2549288" y="444499"/>
                </a:lnTo>
                <a:lnTo>
                  <a:pt x="2586762" y="482599"/>
                </a:lnTo>
                <a:lnTo>
                  <a:pt x="2622745" y="520699"/>
                </a:lnTo>
                <a:lnTo>
                  <a:pt x="2657187" y="571499"/>
                </a:lnTo>
                <a:lnTo>
                  <a:pt x="2668315" y="584199"/>
                </a:lnTo>
                <a:lnTo>
                  <a:pt x="2700633" y="622299"/>
                </a:lnTo>
                <a:lnTo>
                  <a:pt x="2731304" y="673099"/>
                </a:lnTo>
                <a:lnTo>
                  <a:pt x="2741153" y="685799"/>
                </a:lnTo>
                <a:lnTo>
                  <a:pt x="2750813" y="698499"/>
                </a:lnTo>
                <a:lnTo>
                  <a:pt x="2760282" y="711199"/>
                </a:lnTo>
                <a:lnTo>
                  <a:pt x="2769563" y="736599"/>
                </a:lnTo>
                <a:lnTo>
                  <a:pt x="2778647" y="749299"/>
                </a:lnTo>
                <a:lnTo>
                  <a:pt x="2787536" y="761999"/>
                </a:lnTo>
                <a:lnTo>
                  <a:pt x="2796232" y="774699"/>
                </a:lnTo>
                <a:lnTo>
                  <a:pt x="2804728" y="800099"/>
                </a:lnTo>
                <a:lnTo>
                  <a:pt x="2813026" y="812799"/>
                </a:lnTo>
                <a:lnTo>
                  <a:pt x="2821125" y="825499"/>
                </a:lnTo>
                <a:lnTo>
                  <a:pt x="2829021" y="838199"/>
                </a:lnTo>
                <a:lnTo>
                  <a:pt x="2836718" y="863599"/>
                </a:lnTo>
                <a:lnTo>
                  <a:pt x="2844209" y="876299"/>
                </a:lnTo>
                <a:lnTo>
                  <a:pt x="2851494" y="888999"/>
                </a:lnTo>
                <a:lnTo>
                  <a:pt x="2858574" y="914399"/>
                </a:lnTo>
                <a:lnTo>
                  <a:pt x="2865451" y="927099"/>
                </a:lnTo>
                <a:lnTo>
                  <a:pt x="2872117" y="939799"/>
                </a:lnTo>
                <a:lnTo>
                  <a:pt x="2878574" y="965199"/>
                </a:lnTo>
                <a:lnTo>
                  <a:pt x="2884825" y="977899"/>
                </a:lnTo>
                <a:lnTo>
                  <a:pt x="2890861" y="990599"/>
                </a:lnTo>
                <a:lnTo>
                  <a:pt x="2896686" y="1015999"/>
                </a:lnTo>
                <a:lnTo>
                  <a:pt x="2902299" y="1028699"/>
                </a:lnTo>
                <a:lnTo>
                  <a:pt x="2907699" y="1054099"/>
                </a:lnTo>
                <a:lnTo>
                  <a:pt x="2912886" y="1066799"/>
                </a:lnTo>
                <a:lnTo>
                  <a:pt x="2917858" y="1079499"/>
                </a:lnTo>
                <a:lnTo>
                  <a:pt x="2922615" y="1104899"/>
                </a:lnTo>
                <a:lnTo>
                  <a:pt x="2927156" y="1117599"/>
                </a:lnTo>
                <a:lnTo>
                  <a:pt x="2931476" y="1130299"/>
                </a:lnTo>
                <a:lnTo>
                  <a:pt x="2935580" y="1155699"/>
                </a:lnTo>
                <a:lnTo>
                  <a:pt x="2939465" y="1168399"/>
                </a:lnTo>
                <a:lnTo>
                  <a:pt x="2943130" y="1193799"/>
                </a:lnTo>
                <a:lnTo>
                  <a:pt x="2946579" y="1206499"/>
                </a:lnTo>
                <a:lnTo>
                  <a:pt x="2949806" y="1219199"/>
                </a:lnTo>
                <a:lnTo>
                  <a:pt x="2952814" y="1244599"/>
                </a:lnTo>
                <a:lnTo>
                  <a:pt x="2955603" y="1257299"/>
                </a:lnTo>
                <a:lnTo>
                  <a:pt x="2958166" y="1282699"/>
                </a:lnTo>
                <a:lnTo>
                  <a:pt x="2960508" y="1295399"/>
                </a:lnTo>
                <a:lnTo>
                  <a:pt x="2962627" y="1320799"/>
                </a:lnTo>
                <a:lnTo>
                  <a:pt x="2964527" y="1333499"/>
                </a:lnTo>
                <a:lnTo>
                  <a:pt x="2966204" y="1346199"/>
                </a:lnTo>
                <a:lnTo>
                  <a:pt x="2967658" y="1371599"/>
                </a:lnTo>
                <a:lnTo>
                  <a:pt x="2968888" y="1384299"/>
                </a:lnTo>
                <a:lnTo>
                  <a:pt x="2969892" y="1409699"/>
                </a:lnTo>
                <a:lnTo>
                  <a:pt x="2970677" y="1422399"/>
                </a:lnTo>
                <a:lnTo>
                  <a:pt x="2971237" y="1447799"/>
                </a:lnTo>
                <a:lnTo>
                  <a:pt x="2971572" y="1460499"/>
                </a:lnTo>
                <a:lnTo>
                  <a:pt x="2971572" y="1498599"/>
                </a:lnTo>
                <a:lnTo>
                  <a:pt x="2971237" y="1511299"/>
                </a:lnTo>
                <a:lnTo>
                  <a:pt x="2970677" y="1536699"/>
                </a:lnTo>
                <a:lnTo>
                  <a:pt x="2969892" y="1549399"/>
                </a:lnTo>
                <a:lnTo>
                  <a:pt x="2968888" y="1574799"/>
                </a:lnTo>
                <a:lnTo>
                  <a:pt x="2967658" y="1587499"/>
                </a:lnTo>
                <a:lnTo>
                  <a:pt x="2966204" y="1612899"/>
                </a:lnTo>
                <a:lnTo>
                  <a:pt x="2964527" y="1625599"/>
                </a:lnTo>
                <a:lnTo>
                  <a:pt x="2962627" y="1638299"/>
                </a:lnTo>
                <a:lnTo>
                  <a:pt x="2960508" y="1663699"/>
                </a:lnTo>
                <a:lnTo>
                  <a:pt x="2958166" y="1676399"/>
                </a:lnTo>
                <a:lnTo>
                  <a:pt x="2955603" y="1701799"/>
                </a:lnTo>
                <a:lnTo>
                  <a:pt x="2952814" y="1714499"/>
                </a:lnTo>
                <a:lnTo>
                  <a:pt x="2949806" y="1739899"/>
                </a:lnTo>
                <a:lnTo>
                  <a:pt x="2946579" y="1752599"/>
                </a:lnTo>
                <a:lnTo>
                  <a:pt x="2943130" y="1765299"/>
                </a:lnTo>
                <a:lnTo>
                  <a:pt x="2939465" y="1790699"/>
                </a:lnTo>
                <a:lnTo>
                  <a:pt x="2935580" y="1803399"/>
                </a:lnTo>
                <a:lnTo>
                  <a:pt x="2931476" y="1828799"/>
                </a:lnTo>
                <a:lnTo>
                  <a:pt x="2927156" y="1841499"/>
                </a:lnTo>
                <a:lnTo>
                  <a:pt x="2922615" y="1854199"/>
                </a:lnTo>
                <a:lnTo>
                  <a:pt x="2917858" y="1879599"/>
                </a:lnTo>
                <a:lnTo>
                  <a:pt x="2912886" y="1892299"/>
                </a:lnTo>
                <a:lnTo>
                  <a:pt x="2907699" y="1904999"/>
                </a:lnTo>
                <a:lnTo>
                  <a:pt x="2902299" y="1930399"/>
                </a:lnTo>
                <a:lnTo>
                  <a:pt x="2896686" y="1943099"/>
                </a:lnTo>
                <a:lnTo>
                  <a:pt x="2890861" y="1968499"/>
                </a:lnTo>
                <a:lnTo>
                  <a:pt x="2884825" y="1981199"/>
                </a:lnTo>
                <a:lnTo>
                  <a:pt x="2878574" y="1993899"/>
                </a:lnTo>
                <a:lnTo>
                  <a:pt x="2872117" y="2019299"/>
                </a:lnTo>
                <a:lnTo>
                  <a:pt x="2865451" y="2031999"/>
                </a:lnTo>
                <a:lnTo>
                  <a:pt x="2858574" y="2044699"/>
                </a:lnTo>
                <a:lnTo>
                  <a:pt x="2851494" y="2070099"/>
                </a:lnTo>
                <a:lnTo>
                  <a:pt x="2844209" y="2082799"/>
                </a:lnTo>
                <a:lnTo>
                  <a:pt x="2836718" y="2095499"/>
                </a:lnTo>
                <a:lnTo>
                  <a:pt x="2829021" y="2120899"/>
                </a:lnTo>
                <a:lnTo>
                  <a:pt x="2821125" y="2133599"/>
                </a:lnTo>
                <a:lnTo>
                  <a:pt x="2813026" y="2146299"/>
                </a:lnTo>
                <a:lnTo>
                  <a:pt x="2804728" y="2158999"/>
                </a:lnTo>
                <a:lnTo>
                  <a:pt x="2796232" y="2184399"/>
                </a:lnTo>
                <a:lnTo>
                  <a:pt x="2787536" y="2197099"/>
                </a:lnTo>
                <a:lnTo>
                  <a:pt x="2778647" y="2209799"/>
                </a:lnTo>
                <a:lnTo>
                  <a:pt x="2769563" y="2222499"/>
                </a:lnTo>
                <a:lnTo>
                  <a:pt x="2760282" y="2247899"/>
                </a:lnTo>
                <a:lnTo>
                  <a:pt x="2750813" y="2260599"/>
                </a:lnTo>
                <a:lnTo>
                  <a:pt x="2741153" y="2273299"/>
                </a:lnTo>
                <a:lnTo>
                  <a:pt x="2731304" y="2285999"/>
                </a:lnTo>
                <a:lnTo>
                  <a:pt x="2721269" y="2311399"/>
                </a:lnTo>
                <a:lnTo>
                  <a:pt x="2690042" y="2349499"/>
                </a:lnTo>
                <a:lnTo>
                  <a:pt x="2657187" y="2387599"/>
                </a:lnTo>
                <a:lnTo>
                  <a:pt x="2645883" y="2412999"/>
                </a:lnTo>
                <a:lnTo>
                  <a:pt x="2610919" y="2451099"/>
                </a:lnTo>
                <a:lnTo>
                  <a:pt x="2574434" y="2489199"/>
                </a:lnTo>
                <a:lnTo>
                  <a:pt x="2536472" y="2527299"/>
                </a:lnTo>
                <a:lnTo>
                  <a:pt x="2497090" y="2565399"/>
                </a:lnTo>
                <a:lnTo>
                  <a:pt x="2456335" y="2603499"/>
                </a:lnTo>
                <a:lnTo>
                  <a:pt x="2399959" y="2654299"/>
                </a:lnTo>
                <a:lnTo>
                  <a:pt x="2385515" y="2666999"/>
                </a:lnTo>
                <a:close/>
              </a:path>
              <a:path w="2971800" h="2959100">
                <a:moveTo>
                  <a:pt x="2296082" y="2730499"/>
                </a:moveTo>
                <a:lnTo>
                  <a:pt x="675489" y="2730499"/>
                </a:lnTo>
                <a:lnTo>
                  <a:pt x="660264" y="2717799"/>
                </a:lnTo>
                <a:lnTo>
                  <a:pt x="630193" y="2692399"/>
                </a:lnTo>
                <a:lnTo>
                  <a:pt x="600637" y="2666999"/>
                </a:lnTo>
                <a:lnTo>
                  <a:pt x="2370935" y="2666999"/>
                </a:lnTo>
                <a:lnTo>
                  <a:pt x="2341379" y="2692399"/>
                </a:lnTo>
                <a:lnTo>
                  <a:pt x="2311309" y="2717799"/>
                </a:lnTo>
                <a:lnTo>
                  <a:pt x="2296082" y="2730499"/>
                </a:lnTo>
                <a:close/>
              </a:path>
              <a:path w="2971800" h="2959100">
                <a:moveTo>
                  <a:pt x="2233990" y="2768599"/>
                </a:moveTo>
                <a:lnTo>
                  <a:pt x="737580" y="2768599"/>
                </a:lnTo>
                <a:lnTo>
                  <a:pt x="690834" y="2730499"/>
                </a:lnTo>
                <a:lnTo>
                  <a:pt x="2280736" y="2730499"/>
                </a:lnTo>
                <a:lnTo>
                  <a:pt x="2233990" y="2768599"/>
                </a:lnTo>
                <a:close/>
              </a:path>
              <a:path w="2971800" h="2959100">
                <a:moveTo>
                  <a:pt x="2186230" y="2793999"/>
                </a:moveTo>
                <a:lnTo>
                  <a:pt x="785338" y="2793999"/>
                </a:lnTo>
                <a:lnTo>
                  <a:pt x="753389" y="2768599"/>
                </a:lnTo>
                <a:lnTo>
                  <a:pt x="2218181" y="2768599"/>
                </a:lnTo>
                <a:lnTo>
                  <a:pt x="2186230" y="2793999"/>
                </a:lnTo>
                <a:close/>
              </a:path>
              <a:path w="2971800" h="2959100">
                <a:moveTo>
                  <a:pt x="2137526" y="2819399"/>
                </a:moveTo>
                <a:lnTo>
                  <a:pt x="834045" y="2819399"/>
                </a:lnTo>
                <a:lnTo>
                  <a:pt x="801473" y="2793999"/>
                </a:lnTo>
                <a:lnTo>
                  <a:pt x="2170095" y="2793999"/>
                </a:lnTo>
                <a:lnTo>
                  <a:pt x="2137526" y="2819399"/>
                </a:lnTo>
                <a:close/>
              </a:path>
              <a:path w="2971800" h="2959100">
                <a:moveTo>
                  <a:pt x="2104557" y="2832099"/>
                </a:moveTo>
                <a:lnTo>
                  <a:pt x="867014" y="2832099"/>
                </a:lnTo>
                <a:lnTo>
                  <a:pt x="850482" y="2819399"/>
                </a:lnTo>
                <a:lnTo>
                  <a:pt x="2121090" y="2819399"/>
                </a:lnTo>
                <a:lnTo>
                  <a:pt x="2104557" y="2832099"/>
                </a:lnTo>
                <a:close/>
              </a:path>
              <a:path w="2971800" h="2959100">
                <a:moveTo>
                  <a:pt x="2054414" y="2857499"/>
                </a:moveTo>
                <a:lnTo>
                  <a:pt x="917157" y="2857499"/>
                </a:lnTo>
                <a:lnTo>
                  <a:pt x="883637" y="2832099"/>
                </a:lnTo>
                <a:lnTo>
                  <a:pt x="2087935" y="2832099"/>
                </a:lnTo>
                <a:lnTo>
                  <a:pt x="2054414" y="2857499"/>
                </a:lnTo>
                <a:close/>
              </a:path>
              <a:path w="2971800" h="2959100">
                <a:moveTo>
                  <a:pt x="2020552" y="2870199"/>
                </a:moveTo>
                <a:lnTo>
                  <a:pt x="951019" y="2870199"/>
                </a:lnTo>
                <a:lnTo>
                  <a:pt x="934049" y="2857499"/>
                </a:lnTo>
                <a:lnTo>
                  <a:pt x="2037523" y="2857499"/>
                </a:lnTo>
                <a:lnTo>
                  <a:pt x="2020552" y="2870199"/>
                </a:lnTo>
                <a:close/>
              </a:path>
              <a:path w="2971800" h="2959100">
                <a:moveTo>
                  <a:pt x="1986368" y="2882899"/>
                </a:moveTo>
                <a:lnTo>
                  <a:pt x="985203" y="2882899"/>
                </a:lnTo>
                <a:lnTo>
                  <a:pt x="968070" y="2870199"/>
                </a:lnTo>
                <a:lnTo>
                  <a:pt x="2003501" y="2870199"/>
                </a:lnTo>
                <a:lnTo>
                  <a:pt x="1986368" y="2882899"/>
                </a:lnTo>
                <a:close/>
              </a:path>
              <a:path w="2971800" h="2959100">
                <a:moveTo>
                  <a:pt x="1951885" y="2895599"/>
                </a:moveTo>
                <a:lnTo>
                  <a:pt x="1019686" y="2895599"/>
                </a:lnTo>
                <a:lnTo>
                  <a:pt x="1002408" y="2882899"/>
                </a:lnTo>
                <a:lnTo>
                  <a:pt x="1969163" y="2882899"/>
                </a:lnTo>
                <a:lnTo>
                  <a:pt x="1951885" y="2895599"/>
                </a:lnTo>
                <a:close/>
              </a:path>
              <a:path w="2971800" h="2959100">
                <a:moveTo>
                  <a:pt x="1899635" y="2908299"/>
                </a:moveTo>
                <a:lnTo>
                  <a:pt x="1071937" y="2908299"/>
                </a:lnTo>
                <a:lnTo>
                  <a:pt x="1054454" y="2895599"/>
                </a:lnTo>
                <a:lnTo>
                  <a:pt x="1917117" y="2895599"/>
                </a:lnTo>
                <a:lnTo>
                  <a:pt x="1899635" y="2908299"/>
                </a:lnTo>
                <a:close/>
              </a:path>
              <a:path w="2971800" h="2959100">
                <a:moveTo>
                  <a:pt x="1864490" y="2920999"/>
                </a:moveTo>
                <a:lnTo>
                  <a:pt x="1107082" y="2920999"/>
                </a:lnTo>
                <a:lnTo>
                  <a:pt x="1089479" y="2908299"/>
                </a:lnTo>
                <a:lnTo>
                  <a:pt x="1882092" y="2908299"/>
                </a:lnTo>
                <a:lnTo>
                  <a:pt x="1864490" y="2920999"/>
                </a:lnTo>
                <a:close/>
              </a:path>
              <a:path w="2971800" h="2959100">
                <a:moveTo>
                  <a:pt x="1811346" y="2933699"/>
                </a:moveTo>
                <a:lnTo>
                  <a:pt x="1160225" y="2933699"/>
                </a:lnTo>
                <a:lnTo>
                  <a:pt x="1142460" y="2920999"/>
                </a:lnTo>
                <a:lnTo>
                  <a:pt x="1829111" y="2920999"/>
                </a:lnTo>
                <a:lnTo>
                  <a:pt x="1811346" y="2933699"/>
                </a:lnTo>
                <a:close/>
              </a:path>
              <a:path w="2971800" h="2959100">
                <a:moveTo>
                  <a:pt x="1757761" y="2946399"/>
                </a:moveTo>
                <a:lnTo>
                  <a:pt x="1213810" y="2946399"/>
                </a:lnTo>
                <a:lnTo>
                  <a:pt x="1195904" y="2933699"/>
                </a:lnTo>
                <a:lnTo>
                  <a:pt x="1775668" y="2933699"/>
                </a:lnTo>
                <a:lnTo>
                  <a:pt x="1757761" y="2946399"/>
                </a:lnTo>
                <a:close/>
              </a:path>
              <a:path w="2971800" h="2959100">
                <a:moveTo>
                  <a:pt x="1667677" y="2959099"/>
                </a:moveTo>
                <a:lnTo>
                  <a:pt x="1303894" y="2959099"/>
                </a:lnTo>
                <a:lnTo>
                  <a:pt x="1285814" y="2946399"/>
                </a:lnTo>
                <a:lnTo>
                  <a:pt x="1685758" y="2946399"/>
                </a:lnTo>
                <a:lnTo>
                  <a:pt x="1667677" y="2959099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grpSp>
        <p:nvGrpSpPr>
          <p:cNvPr id="4" name="object 4"/>
          <p:cNvGrpSpPr/>
          <p:nvPr/>
        </p:nvGrpSpPr>
        <p:grpSpPr>
          <a:xfrm>
            <a:off x="245355" y="169859"/>
            <a:ext cx="749300" cy="749300"/>
            <a:chOff x="368033" y="254788"/>
            <a:chExt cx="1123950" cy="1123950"/>
          </a:xfrm>
        </p:grpSpPr>
        <p:sp>
          <p:nvSpPr>
            <p:cNvPr id="5" name="object 5"/>
            <p:cNvSpPr/>
            <p:nvPr/>
          </p:nvSpPr>
          <p:spPr>
            <a:xfrm>
              <a:off x="788457" y="671906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6" name="object 6"/>
            <p:cNvSpPr/>
            <p:nvPr/>
          </p:nvSpPr>
          <p:spPr>
            <a:xfrm>
              <a:off x="368033" y="254788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244201" y="1104402"/>
            <a:ext cx="5197700" cy="2368448"/>
          </a:xfrm>
          <a:prstGeom prst="rect">
            <a:avLst/>
          </a:prstGeom>
        </p:spPr>
        <p:txBody>
          <a:bodyPr vert="horz" wrap="square" lIns="0" tIns="206163" rIns="0" bIns="0" rtlCol="0">
            <a:spAutoFit/>
          </a:bodyPr>
          <a:lstStyle/>
          <a:p>
            <a:pPr marL="8467" marR="1245509" algn="just">
              <a:lnSpc>
                <a:spcPct val="76900"/>
              </a:lnSpc>
              <a:spcBef>
                <a:spcPts val="1623"/>
              </a:spcBef>
            </a:pPr>
            <a:r>
              <a:rPr lang="es-ES" sz="5400" b="1" spc="-93" dirty="0" err="1">
                <a:cs typeface="Arial"/>
              </a:rPr>
              <a:t>The</a:t>
            </a:r>
            <a:r>
              <a:rPr lang="es-ES" sz="5400" b="1" spc="-93" dirty="0">
                <a:cs typeface="Arial"/>
              </a:rPr>
              <a:t> </a:t>
            </a:r>
            <a:r>
              <a:rPr lang="es-ES" sz="5400" b="1" spc="-93" dirty="0" err="1">
                <a:cs typeface="Arial"/>
              </a:rPr>
              <a:t>Inspectorate</a:t>
            </a:r>
            <a:r>
              <a:rPr lang="es-ES" sz="5400" b="1" dirty="0">
                <a:cs typeface="Arial"/>
              </a:rPr>
              <a:t>   </a:t>
            </a:r>
          </a:p>
          <a:p>
            <a:pPr marL="8467" marR="1245509" algn="just">
              <a:lnSpc>
                <a:spcPct val="76900"/>
              </a:lnSpc>
              <a:spcBef>
                <a:spcPts val="1623"/>
              </a:spcBef>
            </a:pPr>
            <a:r>
              <a:rPr lang="es-ES" sz="2800" b="1" spc="-50" dirty="0" err="1">
                <a:solidFill>
                  <a:srgbClr val="FF1394"/>
                </a:solidFill>
                <a:cs typeface="Arial"/>
              </a:rPr>
              <a:t>Functions</a:t>
            </a:r>
            <a:r>
              <a:rPr lang="es-ES" sz="2800" b="1" spc="-50" dirty="0">
                <a:solidFill>
                  <a:srgbClr val="FF1394"/>
                </a:solidFill>
                <a:cs typeface="Arial"/>
              </a:rPr>
              <a:t> of </a:t>
            </a:r>
            <a:r>
              <a:rPr lang="es-ES" sz="2800" b="1" spc="-50" dirty="0" err="1">
                <a:solidFill>
                  <a:srgbClr val="FF1394"/>
                </a:solidFill>
                <a:cs typeface="Arial"/>
              </a:rPr>
              <a:t>the</a:t>
            </a:r>
            <a:r>
              <a:rPr lang="es-ES" sz="2800" b="1" spc="-50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2800" b="1" spc="-50" dirty="0" err="1">
                <a:solidFill>
                  <a:srgbClr val="FF1394"/>
                </a:solidFill>
                <a:cs typeface="Arial"/>
              </a:rPr>
              <a:t>Education</a:t>
            </a:r>
            <a:r>
              <a:rPr lang="es-ES" sz="2800" b="1" spc="-50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2800" b="1" spc="-50" dirty="0" err="1">
                <a:solidFill>
                  <a:srgbClr val="FF1394"/>
                </a:solidFill>
                <a:cs typeface="Arial"/>
              </a:rPr>
              <a:t>Inspectorate</a:t>
            </a:r>
            <a:endParaRPr sz="2800" dirty="0"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78503" y="1165909"/>
            <a:ext cx="1986280" cy="3538153"/>
          </a:xfrm>
          <a:custGeom>
            <a:avLst/>
            <a:gdLst/>
            <a:ahLst/>
            <a:cxnLst/>
            <a:rect l="l" t="t" r="r" b="b"/>
            <a:pathLst>
              <a:path w="2979420" h="5563870">
                <a:moveTo>
                  <a:pt x="2979225" y="5563483"/>
                </a:moveTo>
                <a:lnTo>
                  <a:pt x="0" y="5563483"/>
                </a:lnTo>
                <a:lnTo>
                  <a:pt x="0" y="0"/>
                </a:lnTo>
                <a:lnTo>
                  <a:pt x="2979225" y="0"/>
                </a:lnTo>
                <a:lnTo>
                  <a:pt x="2979225" y="5563483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 txBox="1"/>
          <p:nvPr/>
        </p:nvSpPr>
        <p:spPr>
          <a:xfrm>
            <a:off x="3602895" y="5171172"/>
            <a:ext cx="1996863" cy="129890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indent="172305" algn="ctr">
              <a:lnSpc>
                <a:spcPct val="115799"/>
              </a:lnSpc>
              <a:spcBef>
                <a:spcPts val="67"/>
              </a:spcBef>
            </a:pPr>
            <a:r>
              <a:rPr sz="2400" b="1" spc="37" dirty="0">
                <a:cs typeface="Arial"/>
              </a:rPr>
              <a:t>Central:1+3 </a:t>
            </a:r>
            <a:endParaRPr lang="es-ES" sz="2400" b="1" spc="37" dirty="0">
              <a:cs typeface="Arial"/>
            </a:endParaRPr>
          </a:p>
          <a:p>
            <a:pPr marL="8467" marR="3387" indent="172305" algn="ctr">
              <a:lnSpc>
                <a:spcPct val="115799"/>
              </a:lnSpc>
              <a:spcBef>
                <a:spcPts val="67"/>
              </a:spcBef>
            </a:pPr>
            <a:r>
              <a:rPr sz="2400" b="1" spc="-70" dirty="0">
                <a:cs typeface="Arial"/>
              </a:rPr>
              <a:t> </a:t>
            </a:r>
            <a:r>
              <a:rPr lang="es-ES" sz="2400" b="1" spc="-70" dirty="0">
                <a:cs typeface="Arial"/>
              </a:rPr>
              <a:t>3 </a:t>
            </a:r>
            <a:r>
              <a:rPr lang="es-ES" sz="2400" b="1" spc="90" dirty="0">
                <a:cs typeface="Arial"/>
              </a:rPr>
              <a:t>regional</a:t>
            </a:r>
            <a:endParaRPr sz="2400" dirty="0">
              <a:cs typeface="Arial"/>
            </a:endParaRPr>
          </a:p>
          <a:p>
            <a:pPr marL="454259" algn="ctr">
              <a:spcBef>
                <a:spcPts val="430"/>
              </a:spcBef>
            </a:pPr>
            <a:r>
              <a:rPr sz="2400" b="1" spc="30" dirty="0">
                <a:cs typeface="Arial"/>
              </a:rPr>
              <a:t>81</a:t>
            </a:r>
            <a:r>
              <a:rPr sz="2400" b="1" spc="-53" dirty="0">
                <a:cs typeface="Arial"/>
              </a:rPr>
              <a:t> </a:t>
            </a:r>
            <a:r>
              <a:rPr sz="2400" b="1" spc="17" dirty="0">
                <a:cs typeface="Arial"/>
              </a:rPr>
              <a:t>insp.</a:t>
            </a:r>
            <a:endParaRPr sz="2400" dirty="0">
              <a:cs typeface="Arial"/>
            </a:endParaRPr>
          </a:p>
        </p:txBody>
      </p:sp>
      <p:pic>
        <p:nvPicPr>
          <p:cNvPr id="18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943" y="2702472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bject 18"/>
          <p:cNvSpPr txBox="1">
            <a:spLocks noGrp="1"/>
          </p:cNvSpPr>
          <p:nvPr>
            <p:ph type="title"/>
          </p:nvPr>
        </p:nvSpPr>
        <p:spPr>
          <a:xfrm>
            <a:off x="6674696" y="283893"/>
            <a:ext cx="3864610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b="1" spc="-73" dirty="0">
                <a:solidFill>
                  <a:srgbClr val="FF3399"/>
                </a:solidFill>
                <a:latin typeface="+mn-lt"/>
              </a:rPr>
              <a:t>WHO WE ARE</a:t>
            </a:r>
            <a:endParaRPr b="1" spc="-67" dirty="0">
              <a:solidFill>
                <a:srgbClr val="FF3399"/>
              </a:solidFill>
              <a:latin typeface="+mn-lt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244200" y="3293272"/>
            <a:ext cx="5460119" cy="3357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>
              <a:lnSpc>
                <a:spcPct val="114000"/>
              </a:lnSpc>
            </a:pPr>
            <a:r>
              <a:rPr lang="en-US" sz="2400" dirty="0"/>
              <a:t>Contribute to i</a:t>
            </a:r>
            <a:r>
              <a:rPr lang="en-US" sz="2400" b="1" dirty="0"/>
              <a:t>mprove the quality of the education system</a:t>
            </a:r>
            <a:r>
              <a:rPr lang="en-US" sz="2400" dirty="0"/>
              <a:t>, ensure compliance with the law to guarantee the rights of all stakeholders as well as evaluate, give advice and supervise the </a:t>
            </a:r>
            <a:r>
              <a:rPr lang="es-ES" sz="2400" dirty="0" err="1"/>
              <a:t>development</a:t>
            </a:r>
            <a:r>
              <a:rPr lang="es-ES" sz="2400" dirty="0"/>
              <a:t> of </a:t>
            </a:r>
            <a:r>
              <a:rPr lang="es-ES" sz="2400" dirty="0" err="1"/>
              <a:t>educational</a:t>
            </a:r>
            <a:r>
              <a:rPr lang="es-ES" sz="2400" dirty="0"/>
              <a:t> </a:t>
            </a:r>
            <a:r>
              <a:rPr lang="es-ES" sz="2400" dirty="0" err="1"/>
              <a:t>processes</a:t>
            </a:r>
            <a:r>
              <a:rPr lang="es-ES" sz="2400" dirty="0"/>
              <a:t>.</a:t>
            </a:r>
          </a:p>
          <a:p>
            <a:pPr algn="ctr"/>
            <a:r>
              <a:rPr lang="es-ES" sz="2400" b="1" i="1" dirty="0"/>
              <a:t>(</a:t>
            </a:r>
            <a:r>
              <a:rPr lang="es-ES" sz="2400" b="1" i="1" dirty="0" err="1"/>
              <a:t>Decree</a:t>
            </a:r>
            <a:r>
              <a:rPr lang="es-ES" sz="2400" b="1" i="1" dirty="0"/>
              <a:t> 98/2016)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45355" y="3288053"/>
            <a:ext cx="31383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/>
              <a:t>Central </a:t>
            </a:r>
            <a:r>
              <a:rPr lang="es-ES" sz="2400" b="1" dirty="0" err="1"/>
              <a:t>Inspectorate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/>
              <a:t>Regional </a:t>
            </a:r>
            <a:r>
              <a:rPr lang="es-ES" sz="2400" b="1" dirty="0" err="1"/>
              <a:t>inspection</a:t>
            </a:r>
            <a:r>
              <a:rPr lang="es-ES" sz="2400" b="1" dirty="0"/>
              <a:t> </a:t>
            </a:r>
            <a:r>
              <a:rPr lang="es-ES" sz="2400" b="1" dirty="0" err="1"/>
              <a:t>units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/>
              <a:t>Inspection</a:t>
            </a:r>
            <a:r>
              <a:rPr lang="es-ES" sz="2400" b="1" dirty="0"/>
              <a:t> </a:t>
            </a:r>
            <a:r>
              <a:rPr lang="es-ES" sz="2400" b="1" dirty="0" err="1"/>
              <a:t>zones</a:t>
            </a:r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algn="ctr"/>
            <a:r>
              <a:rPr lang="es-ES" sz="2400" b="1" dirty="0" err="1"/>
              <a:t>under</a:t>
            </a:r>
            <a:r>
              <a:rPr lang="es-ES" sz="2400" b="1" dirty="0"/>
              <a:t> </a:t>
            </a:r>
            <a:r>
              <a:rPr lang="es-ES" sz="2400" b="1" dirty="0" err="1"/>
              <a:t>the</a:t>
            </a:r>
            <a:r>
              <a:rPr lang="es-ES" sz="2400" b="1" dirty="0"/>
              <a:t> Vice </a:t>
            </a:r>
            <a:r>
              <a:rPr lang="es-ES" sz="2400" b="1" dirty="0" err="1"/>
              <a:t>Ministry</a:t>
            </a:r>
            <a:r>
              <a:rPr lang="es-ES" sz="2400" b="1" dirty="0"/>
              <a:t> of </a:t>
            </a:r>
            <a:r>
              <a:rPr lang="es-ES" sz="2400" b="1" dirty="0" err="1"/>
              <a:t>Education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0760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5355" y="169855"/>
            <a:ext cx="749300" cy="749300"/>
            <a:chOff x="368033" y="254782"/>
            <a:chExt cx="1123950" cy="1123950"/>
          </a:xfrm>
        </p:grpSpPr>
        <p:sp>
          <p:nvSpPr>
            <p:cNvPr id="3" name="object 3"/>
            <p:cNvSpPr/>
            <p:nvPr/>
          </p:nvSpPr>
          <p:spPr>
            <a:xfrm>
              <a:off x="788457" y="671900"/>
              <a:ext cx="480695" cy="439420"/>
            </a:xfrm>
            <a:custGeom>
              <a:avLst/>
              <a:gdLst/>
              <a:ahLst/>
              <a:cxnLst/>
              <a:rect l="l" t="t" r="r" b="b"/>
              <a:pathLst>
                <a:path w="480694" h="439419">
                  <a:moveTo>
                    <a:pt x="159127" y="0"/>
                  </a:moveTo>
                  <a:lnTo>
                    <a:pt x="100370" y="57509"/>
                  </a:lnTo>
                  <a:lnTo>
                    <a:pt x="100212" y="156644"/>
                  </a:lnTo>
                </a:path>
                <a:path w="480694" h="439419">
                  <a:moveTo>
                    <a:pt x="0" y="156644"/>
                  </a:moveTo>
                  <a:lnTo>
                    <a:pt x="20020" y="57509"/>
                  </a:lnTo>
                  <a:lnTo>
                    <a:pt x="123918" y="0"/>
                  </a:lnTo>
                  <a:lnTo>
                    <a:pt x="356205" y="0"/>
                  </a:lnTo>
                </a:path>
                <a:path w="480694" h="439419">
                  <a:moveTo>
                    <a:pt x="185461" y="156644"/>
                  </a:moveTo>
                  <a:lnTo>
                    <a:pt x="240061" y="439046"/>
                  </a:lnTo>
                  <a:lnTo>
                    <a:pt x="0" y="156644"/>
                  </a:lnTo>
                </a:path>
                <a:path w="480694" h="439419">
                  <a:moveTo>
                    <a:pt x="100212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320996" y="0"/>
                  </a:moveTo>
                  <a:lnTo>
                    <a:pt x="379753" y="57509"/>
                  </a:lnTo>
                  <a:lnTo>
                    <a:pt x="380404" y="156644"/>
                  </a:lnTo>
                </a:path>
                <a:path w="480694" h="439419">
                  <a:moveTo>
                    <a:pt x="480145" y="156644"/>
                  </a:moveTo>
                  <a:lnTo>
                    <a:pt x="460103" y="57509"/>
                  </a:lnTo>
                  <a:lnTo>
                    <a:pt x="356205" y="0"/>
                  </a:lnTo>
                </a:path>
                <a:path w="480694" h="439419">
                  <a:moveTo>
                    <a:pt x="294662" y="156644"/>
                  </a:moveTo>
                  <a:lnTo>
                    <a:pt x="240061" y="439046"/>
                  </a:lnTo>
                  <a:lnTo>
                    <a:pt x="480145" y="156644"/>
                  </a:lnTo>
                </a:path>
                <a:path w="480694" h="439419">
                  <a:moveTo>
                    <a:pt x="380404" y="156644"/>
                  </a:moveTo>
                  <a:lnTo>
                    <a:pt x="240061" y="439046"/>
                  </a:lnTo>
                </a:path>
                <a:path w="480694" h="439419">
                  <a:moveTo>
                    <a:pt x="460103" y="57509"/>
                  </a:moveTo>
                  <a:lnTo>
                    <a:pt x="20020" y="57509"/>
                  </a:lnTo>
                </a:path>
                <a:path w="480694" h="439419">
                  <a:moveTo>
                    <a:pt x="480145" y="156644"/>
                  </a:moveTo>
                  <a:lnTo>
                    <a:pt x="0" y="156644"/>
                  </a:lnTo>
                </a:path>
                <a:path w="480694" h="439419">
                  <a:moveTo>
                    <a:pt x="274507" y="0"/>
                  </a:moveTo>
                  <a:lnTo>
                    <a:pt x="294662" y="156644"/>
                  </a:lnTo>
                </a:path>
                <a:path w="480694" h="439419">
                  <a:moveTo>
                    <a:pt x="185461" y="156644"/>
                  </a:moveTo>
                  <a:lnTo>
                    <a:pt x="205616" y="0"/>
                  </a:lnTo>
                </a:path>
              </a:pathLst>
            </a:custGeom>
            <a:ln w="12646">
              <a:solidFill>
                <a:srgbClr val="231F1F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" name="object 4"/>
            <p:cNvSpPr/>
            <p:nvPr/>
          </p:nvSpPr>
          <p:spPr>
            <a:xfrm>
              <a:off x="368033" y="254782"/>
              <a:ext cx="1123949" cy="11239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4749421" y="1172335"/>
            <a:ext cx="7009642" cy="4396289"/>
          </a:xfrm>
          <a:prstGeom prst="rect">
            <a:avLst/>
          </a:prstGeom>
        </p:spPr>
        <p:txBody>
          <a:bodyPr vert="horz" wrap="square" lIns="0" tIns="204047" rIns="0" bIns="0" rtlCol="0">
            <a:spAutoFit/>
          </a:bodyPr>
          <a:lstStyle/>
          <a:p>
            <a:pPr marL="450850" marR="3387" indent="0">
              <a:lnSpc>
                <a:spcPct val="76800"/>
              </a:lnSpc>
              <a:spcBef>
                <a:spcPts val="1607"/>
              </a:spcBef>
              <a:buNone/>
            </a:pPr>
            <a:r>
              <a:rPr lang="en-US" sz="5000" b="1" spc="-93" dirty="0"/>
              <a:t>The Inspectorate's Quality Management System</a:t>
            </a:r>
            <a:endParaRPr sz="5000" b="1" spc="117" dirty="0"/>
          </a:p>
          <a:p>
            <a:pPr marL="450850" marR="400493" indent="0" algn="just">
              <a:lnSpc>
                <a:spcPct val="114000"/>
              </a:lnSpc>
              <a:spcBef>
                <a:spcPts val="1200"/>
              </a:spcBef>
              <a:buNone/>
            </a:pPr>
            <a:endParaRPr lang="es-ES" sz="2400" spc="-73" dirty="0">
              <a:solidFill>
                <a:srgbClr val="7030A0"/>
              </a:solidFill>
              <a:cs typeface="Arial"/>
            </a:endParaRPr>
          </a:p>
          <a:p>
            <a:pPr marL="450850" marR="400493" indent="0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es-ES" sz="2400" spc="-73" dirty="0">
                <a:solidFill>
                  <a:srgbClr val="7030A0"/>
                </a:solidFill>
                <a:cs typeface="Arial"/>
              </a:rPr>
              <a:t>To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ensure</a:t>
            </a:r>
            <a:r>
              <a:rPr lang="es-ES" sz="2400" b="1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its</a:t>
            </a:r>
            <a:r>
              <a:rPr lang="es-ES" sz="2400" b="1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objectives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,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the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efficiency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of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its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processes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and </a:t>
            </a:r>
            <a:r>
              <a:rPr lang="es-ES" sz="2400" b="1" spc="-73">
                <a:solidFill>
                  <a:srgbClr val="7030A0"/>
                </a:solidFill>
                <a:cs typeface="Arial"/>
              </a:rPr>
              <a:t>continuous</a:t>
            </a:r>
            <a:r>
              <a:rPr lang="es-ES" sz="2400" b="1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improvement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, a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quality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management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system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has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been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established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with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 a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process</a:t>
            </a:r>
            <a:r>
              <a:rPr lang="es-ES" sz="2400" b="1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b="1" spc="-73" dirty="0" err="1">
                <a:solidFill>
                  <a:srgbClr val="7030A0"/>
                </a:solidFill>
                <a:cs typeface="Arial"/>
              </a:rPr>
              <a:t>management</a:t>
            </a:r>
            <a:r>
              <a:rPr lang="es-ES" sz="2400" b="1" spc="-73" dirty="0">
                <a:solidFill>
                  <a:srgbClr val="7030A0"/>
                </a:solidFill>
                <a:cs typeface="Arial"/>
              </a:rPr>
              <a:t> </a:t>
            </a:r>
            <a:r>
              <a:rPr lang="es-ES" sz="2400" spc="-73" dirty="0" err="1">
                <a:solidFill>
                  <a:srgbClr val="7030A0"/>
                </a:solidFill>
                <a:cs typeface="Arial"/>
              </a:rPr>
              <a:t>approach</a:t>
            </a:r>
            <a:r>
              <a:rPr lang="es-ES" sz="2400" spc="-73" dirty="0">
                <a:solidFill>
                  <a:srgbClr val="7030A0"/>
                </a:solidFill>
                <a:cs typeface="Arial"/>
              </a:rPr>
              <a:t>. </a:t>
            </a:r>
            <a:endParaRPr sz="2400" dirty="0"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1163605"/>
            <a:ext cx="3829473" cy="5694680"/>
            <a:chOff x="0" y="1745408"/>
            <a:chExt cx="5744210" cy="8542020"/>
          </a:xfrm>
        </p:grpSpPr>
        <p:sp>
          <p:nvSpPr>
            <p:cNvPr id="11" name="object 11"/>
            <p:cNvSpPr/>
            <p:nvPr/>
          </p:nvSpPr>
          <p:spPr>
            <a:xfrm>
              <a:off x="2893743" y="4605710"/>
              <a:ext cx="2847975" cy="2847975"/>
            </a:xfrm>
            <a:custGeom>
              <a:avLst/>
              <a:gdLst/>
              <a:ahLst/>
              <a:cxnLst/>
              <a:rect l="l" t="t" r="r" b="b"/>
              <a:pathLst>
                <a:path w="2847975" h="2847975">
                  <a:moveTo>
                    <a:pt x="2847975" y="2847957"/>
                  </a:moveTo>
                  <a:lnTo>
                    <a:pt x="0" y="2847957"/>
                  </a:lnTo>
                  <a:lnTo>
                    <a:pt x="405" y="2799408"/>
                  </a:lnTo>
                  <a:lnTo>
                    <a:pt x="1618" y="2751054"/>
                  </a:lnTo>
                  <a:lnTo>
                    <a:pt x="3631" y="2702903"/>
                  </a:lnTo>
                  <a:lnTo>
                    <a:pt x="6437" y="2654962"/>
                  </a:lnTo>
                  <a:lnTo>
                    <a:pt x="10031" y="2607236"/>
                  </a:lnTo>
                  <a:lnTo>
                    <a:pt x="14406" y="2559732"/>
                  </a:lnTo>
                  <a:lnTo>
                    <a:pt x="19555" y="2512456"/>
                  </a:lnTo>
                  <a:lnTo>
                    <a:pt x="25473" y="2465415"/>
                  </a:lnTo>
                  <a:lnTo>
                    <a:pt x="32152" y="2418616"/>
                  </a:lnTo>
                  <a:lnTo>
                    <a:pt x="39587" y="2372064"/>
                  </a:lnTo>
                  <a:lnTo>
                    <a:pt x="47770" y="2325767"/>
                  </a:lnTo>
                  <a:lnTo>
                    <a:pt x="56696" y="2279730"/>
                  </a:lnTo>
                  <a:lnTo>
                    <a:pt x="66358" y="2233960"/>
                  </a:lnTo>
                  <a:lnTo>
                    <a:pt x="76749" y="2188464"/>
                  </a:lnTo>
                  <a:lnTo>
                    <a:pt x="87864" y="2143247"/>
                  </a:lnTo>
                  <a:lnTo>
                    <a:pt x="99695" y="2098317"/>
                  </a:lnTo>
                  <a:lnTo>
                    <a:pt x="112236" y="2053679"/>
                  </a:lnTo>
                  <a:lnTo>
                    <a:pt x="125482" y="2009341"/>
                  </a:lnTo>
                  <a:lnTo>
                    <a:pt x="139425" y="1965308"/>
                  </a:lnTo>
                  <a:lnTo>
                    <a:pt x="154059" y="1921587"/>
                  </a:lnTo>
                  <a:lnTo>
                    <a:pt x="169377" y="1878185"/>
                  </a:lnTo>
                  <a:lnTo>
                    <a:pt x="185374" y="1835107"/>
                  </a:lnTo>
                  <a:lnTo>
                    <a:pt x="202042" y="1792360"/>
                  </a:lnTo>
                  <a:lnTo>
                    <a:pt x="219376" y="1749952"/>
                  </a:lnTo>
                  <a:lnTo>
                    <a:pt x="237369" y="1707887"/>
                  </a:lnTo>
                  <a:lnTo>
                    <a:pt x="256014" y="1666173"/>
                  </a:lnTo>
                  <a:lnTo>
                    <a:pt x="275305" y="1624816"/>
                  </a:lnTo>
                  <a:lnTo>
                    <a:pt x="295236" y="1583822"/>
                  </a:lnTo>
                  <a:lnTo>
                    <a:pt x="315800" y="1543198"/>
                  </a:lnTo>
                  <a:lnTo>
                    <a:pt x="336991" y="1502950"/>
                  </a:lnTo>
                  <a:lnTo>
                    <a:pt x="358802" y="1463085"/>
                  </a:lnTo>
                  <a:lnTo>
                    <a:pt x="381227" y="1423609"/>
                  </a:lnTo>
                  <a:lnTo>
                    <a:pt x="404259" y="1384528"/>
                  </a:lnTo>
                  <a:lnTo>
                    <a:pt x="427893" y="1345850"/>
                  </a:lnTo>
                  <a:lnTo>
                    <a:pt x="452121" y="1307579"/>
                  </a:lnTo>
                  <a:lnTo>
                    <a:pt x="476938" y="1269724"/>
                  </a:lnTo>
                  <a:lnTo>
                    <a:pt x="502336" y="1232290"/>
                  </a:lnTo>
                  <a:lnTo>
                    <a:pt x="528310" y="1195283"/>
                  </a:lnTo>
                  <a:lnTo>
                    <a:pt x="554853" y="1158710"/>
                  </a:lnTo>
                  <a:lnTo>
                    <a:pt x="581958" y="1122578"/>
                  </a:lnTo>
                  <a:lnTo>
                    <a:pt x="609619" y="1086893"/>
                  </a:lnTo>
                  <a:lnTo>
                    <a:pt x="637830" y="1051661"/>
                  </a:lnTo>
                  <a:lnTo>
                    <a:pt x="666585" y="1016889"/>
                  </a:lnTo>
                  <a:lnTo>
                    <a:pt x="695876" y="982583"/>
                  </a:lnTo>
                  <a:lnTo>
                    <a:pt x="725697" y="948749"/>
                  </a:lnTo>
                  <a:lnTo>
                    <a:pt x="756043" y="915395"/>
                  </a:lnTo>
                  <a:lnTo>
                    <a:pt x="786906" y="882526"/>
                  </a:lnTo>
                  <a:lnTo>
                    <a:pt x="818280" y="850149"/>
                  </a:lnTo>
                  <a:lnTo>
                    <a:pt x="850159" y="818270"/>
                  </a:lnTo>
                  <a:lnTo>
                    <a:pt x="882537" y="786896"/>
                  </a:lnTo>
                  <a:lnTo>
                    <a:pt x="915406" y="756033"/>
                  </a:lnTo>
                  <a:lnTo>
                    <a:pt x="948760" y="725687"/>
                  </a:lnTo>
                  <a:lnTo>
                    <a:pt x="982594" y="695866"/>
                  </a:lnTo>
                  <a:lnTo>
                    <a:pt x="1016900" y="666575"/>
                  </a:lnTo>
                  <a:lnTo>
                    <a:pt x="1051672" y="637821"/>
                  </a:lnTo>
                  <a:lnTo>
                    <a:pt x="1086904" y="609610"/>
                  </a:lnTo>
                  <a:lnTo>
                    <a:pt x="1122590" y="581949"/>
                  </a:lnTo>
                  <a:lnTo>
                    <a:pt x="1158722" y="554843"/>
                  </a:lnTo>
                  <a:lnTo>
                    <a:pt x="1195295" y="528301"/>
                  </a:lnTo>
                  <a:lnTo>
                    <a:pt x="1232302" y="502327"/>
                  </a:lnTo>
                  <a:lnTo>
                    <a:pt x="1269736" y="476929"/>
                  </a:lnTo>
                  <a:lnTo>
                    <a:pt x="1307592" y="452113"/>
                  </a:lnTo>
                  <a:lnTo>
                    <a:pt x="1345862" y="427885"/>
                  </a:lnTo>
                  <a:lnTo>
                    <a:pt x="1384541" y="404251"/>
                  </a:lnTo>
                  <a:lnTo>
                    <a:pt x="1423622" y="381219"/>
                  </a:lnTo>
                  <a:lnTo>
                    <a:pt x="1463098" y="358794"/>
                  </a:lnTo>
                  <a:lnTo>
                    <a:pt x="1502963" y="336983"/>
                  </a:lnTo>
                  <a:lnTo>
                    <a:pt x="1543211" y="315792"/>
                  </a:lnTo>
                  <a:lnTo>
                    <a:pt x="1583835" y="295228"/>
                  </a:lnTo>
                  <a:lnTo>
                    <a:pt x="1624829" y="275298"/>
                  </a:lnTo>
                  <a:lnTo>
                    <a:pt x="1666186" y="256007"/>
                  </a:lnTo>
                  <a:lnTo>
                    <a:pt x="1707901" y="237362"/>
                  </a:lnTo>
                  <a:lnTo>
                    <a:pt x="1749965" y="219369"/>
                  </a:lnTo>
                  <a:lnTo>
                    <a:pt x="1792374" y="202036"/>
                  </a:lnTo>
                  <a:lnTo>
                    <a:pt x="1835121" y="185368"/>
                  </a:lnTo>
                  <a:lnTo>
                    <a:pt x="1878199" y="169371"/>
                  </a:lnTo>
                  <a:lnTo>
                    <a:pt x="1921601" y="154053"/>
                  </a:lnTo>
                  <a:lnTo>
                    <a:pt x="1965322" y="139419"/>
                  </a:lnTo>
                  <a:lnTo>
                    <a:pt x="2009355" y="125477"/>
                  </a:lnTo>
                  <a:lnTo>
                    <a:pt x="2053694" y="112231"/>
                  </a:lnTo>
                  <a:lnTo>
                    <a:pt x="2098332" y="99690"/>
                  </a:lnTo>
                  <a:lnTo>
                    <a:pt x="2143262" y="87859"/>
                  </a:lnTo>
                  <a:lnTo>
                    <a:pt x="2188479" y="76745"/>
                  </a:lnTo>
                  <a:lnTo>
                    <a:pt x="2233975" y="66354"/>
                  </a:lnTo>
                  <a:lnTo>
                    <a:pt x="2279745" y="56692"/>
                  </a:lnTo>
                  <a:lnTo>
                    <a:pt x="2325782" y="47767"/>
                  </a:lnTo>
                  <a:lnTo>
                    <a:pt x="2372080" y="39584"/>
                  </a:lnTo>
                  <a:lnTo>
                    <a:pt x="2418632" y="32149"/>
                  </a:lnTo>
                  <a:lnTo>
                    <a:pt x="2465431" y="25470"/>
                  </a:lnTo>
                  <a:lnTo>
                    <a:pt x="2512472" y="19553"/>
                  </a:lnTo>
                  <a:lnTo>
                    <a:pt x="2559748" y="14404"/>
                  </a:lnTo>
                  <a:lnTo>
                    <a:pt x="2607252" y="10029"/>
                  </a:lnTo>
                  <a:lnTo>
                    <a:pt x="2654978" y="6436"/>
                  </a:lnTo>
                  <a:lnTo>
                    <a:pt x="2702920" y="3630"/>
                  </a:lnTo>
                  <a:lnTo>
                    <a:pt x="2751071" y="1617"/>
                  </a:lnTo>
                  <a:lnTo>
                    <a:pt x="2799424" y="405"/>
                  </a:lnTo>
                  <a:lnTo>
                    <a:pt x="2847975" y="0"/>
                  </a:lnTo>
                  <a:lnTo>
                    <a:pt x="2847975" y="2847957"/>
                  </a:lnTo>
                  <a:close/>
                </a:path>
              </a:pathLst>
            </a:custGeom>
            <a:solidFill>
              <a:srgbClr val="FF1394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893743" y="1758503"/>
              <a:ext cx="2850515" cy="2850515"/>
            </a:xfrm>
            <a:custGeom>
              <a:avLst/>
              <a:gdLst/>
              <a:ahLst/>
              <a:cxnLst/>
              <a:rect l="l" t="t" r="r" b="b"/>
              <a:pathLst>
                <a:path w="2850515" h="2850515">
                  <a:moveTo>
                    <a:pt x="2850454" y="2850454"/>
                  </a:moveTo>
                  <a:lnTo>
                    <a:pt x="0" y="2850454"/>
                  </a:lnTo>
                  <a:lnTo>
                    <a:pt x="0" y="0"/>
                  </a:lnTo>
                  <a:lnTo>
                    <a:pt x="2850454" y="0"/>
                  </a:lnTo>
                  <a:lnTo>
                    <a:pt x="2850454" y="2850454"/>
                  </a:lnTo>
                  <a:close/>
                </a:path>
              </a:pathLst>
            </a:custGeom>
            <a:solidFill>
              <a:srgbClr val="642EC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1745411"/>
              <a:ext cx="5741670" cy="8540115"/>
            </a:xfrm>
            <a:custGeom>
              <a:avLst/>
              <a:gdLst/>
              <a:ahLst/>
              <a:cxnLst/>
              <a:rect l="l" t="t" r="r" b="b"/>
              <a:pathLst>
                <a:path w="5741670" h="8540115">
                  <a:moveTo>
                    <a:pt x="2844698" y="0"/>
                  </a:moveTo>
                  <a:lnTo>
                    <a:pt x="0" y="0"/>
                  </a:lnTo>
                  <a:lnTo>
                    <a:pt x="0" y="2847937"/>
                  </a:lnTo>
                  <a:lnTo>
                    <a:pt x="45275" y="2847556"/>
                  </a:lnTo>
                  <a:lnTo>
                    <a:pt x="93624" y="2846349"/>
                  </a:lnTo>
                  <a:lnTo>
                    <a:pt x="141770" y="2844330"/>
                  </a:lnTo>
                  <a:lnTo>
                    <a:pt x="189712" y="2841523"/>
                  </a:lnTo>
                  <a:lnTo>
                    <a:pt x="237439" y="2837929"/>
                  </a:lnTo>
                  <a:lnTo>
                    <a:pt x="284949" y="2833560"/>
                  </a:lnTo>
                  <a:lnTo>
                    <a:pt x="332219" y="2828404"/>
                  </a:lnTo>
                  <a:lnTo>
                    <a:pt x="379260" y="2822486"/>
                  </a:lnTo>
                  <a:lnTo>
                    <a:pt x="426059" y="2815806"/>
                  </a:lnTo>
                  <a:lnTo>
                    <a:pt x="472617" y="2808376"/>
                  </a:lnTo>
                  <a:lnTo>
                    <a:pt x="518909" y="2800197"/>
                  </a:lnTo>
                  <a:lnTo>
                    <a:pt x="564946" y="2791269"/>
                  </a:lnTo>
                  <a:lnTo>
                    <a:pt x="610717" y="2781604"/>
                  </a:lnTo>
                  <a:lnTo>
                    <a:pt x="656221" y="2771216"/>
                  </a:lnTo>
                  <a:lnTo>
                    <a:pt x="701433" y="2760103"/>
                  </a:lnTo>
                  <a:lnTo>
                    <a:pt x="746366" y="2748267"/>
                  </a:lnTo>
                  <a:lnTo>
                    <a:pt x="791006" y="2735732"/>
                  </a:lnTo>
                  <a:lnTo>
                    <a:pt x="835342" y="2722486"/>
                  </a:lnTo>
                  <a:lnTo>
                    <a:pt x="879373" y="2708541"/>
                  </a:lnTo>
                  <a:lnTo>
                    <a:pt x="923099" y="2693911"/>
                  </a:lnTo>
                  <a:lnTo>
                    <a:pt x="966495" y="2678595"/>
                  </a:lnTo>
                  <a:lnTo>
                    <a:pt x="1009573" y="2662593"/>
                  </a:lnTo>
                  <a:lnTo>
                    <a:pt x="1052322" y="2645930"/>
                  </a:lnTo>
                  <a:lnTo>
                    <a:pt x="1094727" y="2628595"/>
                  </a:lnTo>
                  <a:lnTo>
                    <a:pt x="1136789" y="2610599"/>
                  </a:lnTo>
                  <a:lnTo>
                    <a:pt x="1178509" y="2591955"/>
                  </a:lnTo>
                  <a:lnTo>
                    <a:pt x="1219860" y="2572664"/>
                  </a:lnTo>
                  <a:lnTo>
                    <a:pt x="1260856" y="2552738"/>
                  </a:lnTo>
                  <a:lnTo>
                    <a:pt x="1301483" y="2532164"/>
                  </a:lnTo>
                  <a:lnTo>
                    <a:pt x="1341729" y="2510980"/>
                  </a:lnTo>
                  <a:lnTo>
                    <a:pt x="1381594" y="2489162"/>
                  </a:lnTo>
                  <a:lnTo>
                    <a:pt x="1421079" y="2466746"/>
                  </a:lnTo>
                  <a:lnTo>
                    <a:pt x="1460157" y="2443708"/>
                  </a:lnTo>
                  <a:lnTo>
                    <a:pt x="1498828" y="2420074"/>
                  </a:lnTo>
                  <a:lnTo>
                    <a:pt x="1537106" y="2395842"/>
                  </a:lnTo>
                  <a:lnTo>
                    <a:pt x="1574952" y="2371026"/>
                  </a:lnTo>
                  <a:lnTo>
                    <a:pt x="1612392" y="2345639"/>
                  </a:lnTo>
                  <a:lnTo>
                    <a:pt x="1649399" y="2319655"/>
                  </a:lnTo>
                  <a:lnTo>
                    <a:pt x="1685975" y="2293112"/>
                  </a:lnTo>
                  <a:lnTo>
                    <a:pt x="1722107" y="2266010"/>
                  </a:lnTo>
                  <a:lnTo>
                    <a:pt x="1757794" y="2238349"/>
                  </a:lnTo>
                  <a:lnTo>
                    <a:pt x="1793024" y="2210143"/>
                  </a:lnTo>
                  <a:lnTo>
                    <a:pt x="1827796" y="2181390"/>
                  </a:lnTo>
                  <a:lnTo>
                    <a:pt x="1862099" y="2152091"/>
                  </a:lnTo>
                  <a:lnTo>
                    <a:pt x="1895932" y="2122271"/>
                  </a:lnTo>
                  <a:lnTo>
                    <a:pt x="1929295" y="2091931"/>
                  </a:lnTo>
                  <a:lnTo>
                    <a:pt x="1962162" y="2061070"/>
                  </a:lnTo>
                  <a:lnTo>
                    <a:pt x="1994535" y="2029688"/>
                  </a:lnTo>
                  <a:lnTo>
                    <a:pt x="2026412" y="1997811"/>
                  </a:lnTo>
                  <a:lnTo>
                    <a:pt x="2057793" y="1965439"/>
                  </a:lnTo>
                  <a:lnTo>
                    <a:pt x="2088654" y="1932571"/>
                  </a:lnTo>
                  <a:lnTo>
                    <a:pt x="2118995" y="1899208"/>
                  </a:lnTo>
                  <a:lnTo>
                    <a:pt x="2148814" y="1865376"/>
                  </a:lnTo>
                  <a:lnTo>
                    <a:pt x="2178113" y="1831073"/>
                  </a:lnTo>
                  <a:lnTo>
                    <a:pt x="2206866" y="1796300"/>
                  </a:lnTo>
                  <a:lnTo>
                    <a:pt x="2235073" y="1761070"/>
                  </a:lnTo>
                  <a:lnTo>
                    <a:pt x="2262733" y="1725383"/>
                  </a:lnTo>
                  <a:lnTo>
                    <a:pt x="2289848" y="1689252"/>
                  </a:lnTo>
                  <a:lnTo>
                    <a:pt x="2316378" y="1652676"/>
                  </a:lnTo>
                  <a:lnTo>
                    <a:pt x="2342362" y="1615668"/>
                  </a:lnTo>
                  <a:lnTo>
                    <a:pt x="2367762" y="1578241"/>
                  </a:lnTo>
                  <a:lnTo>
                    <a:pt x="2392578" y="1540383"/>
                  </a:lnTo>
                  <a:lnTo>
                    <a:pt x="2416797" y="1502105"/>
                  </a:lnTo>
                  <a:lnTo>
                    <a:pt x="2440432" y="1463433"/>
                  </a:lnTo>
                  <a:lnTo>
                    <a:pt x="2463469" y="1424355"/>
                  </a:lnTo>
                  <a:lnTo>
                    <a:pt x="2485898" y="1384871"/>
                  </a:lnTo>
                  <a:lnTo>
                    <a:pt x="2507704" y="1345006"/>
                  </a:lnTo>
                  <a:lnTo>
                    <a:pt x="2528900" y="1304759"/>
                  </a:lnTo>
                  <a:lnTo>
                    <a:pt x="2549461" y="1264132"/>
                  </a:lnTo>
                  <a:lnTo>
                    <a:pt x="2569387" y="1223149"/>
                  </a:lnTo>
                  <a:lnTo>
                    <a:pt x="2588679" y="1181785"/>
                  </a:lnTo>
                  <a:lnTo>
                    <a:pt x="2607322" y="1140079"/>
                  </a:lnTo>
                  <a:lnTo>
                    <a:pt x="2625318" y="1098003"/>
                  </a:lnTo>
                  <a:lnTo>
                    <a:pt x="2642654" y="1055598"/>
                  </a:lnTo>
                  <a:lnTo>
                    <a:pt x="2659316" y="1012850"/>
                  </a:lnTo>
                  <a:lnTo>
                    <a:pt x="2675318" y="969772"/>
                  </a:lnTo>
                  <a:lnTo>
                    <a:pt x="2690634" y="926376"/>
                  </a:lnTo>
                  <a:lnTo>
                    <a:pt x="2705265" y="882650"/>
                  </a:lnTo>
                  <a:lnTo>
                    <a:pt x="2719209" y="838619"/>
                  </a:lnTo>
                  <a:lnTo>
                    <a:pt x="2732455" y="794283"/>
                  </a:lnTo>
                  <a:lnTo>
                    <a:pt x="2745003" y="749642"/>
                  </a:lnTo>
                  <a:lnTo>
                    <a:pt x="2756827" y="704710"/>
                  </a:lnTo>
                  <a:lnTo>
                    <a:pt x="2767939" y="659498"/>
                  </a:lnTo>
                  <a:lnTo>
                    <a:pt x="2778341" y="613994"/>
                  </a:lnTo>
                  <a:lnTo>
                    <a:pt x="2787993" y="568236"/>
                  </a:lnTo>
                  <a:lnTo>
                    <a:pt x="2796921" y="522198"/>
                  </a:lnTo>
                  <a:lnTo>
                    <a:pt x="2805112" y="475894"/>
                  </a:lnTo>
                  <a:lnTo>
                    <a:pt x="2812542" y="429348"/>
                  </a:lnTo>
                  <a:lnTo>
                    <a:pt x="2819222" y="382549"/>
                  </a:lnTo>
                  <a:lnTo>
                    <a:pt x="2825140" y="335508"/>
                  </a:lnTo>
                  <a:lnTo>
                    <a:pt x="2830284" y="288226"/>
                  </a:lnTo>
                  <a:lnTo>
                    <a:pt x="2834665" y="240728"/>
                  </a:lnTo>
                  <a:lnTo>
                    <a:pt x="2838259" y="193001"/>
                  </a:lnTo>
                  <a:lnTo>
                    <a:pt x="2841066" y="145059"/>
                  </a:lnTo>
                  <a:lnTo>
                    <a:pt x="2843072" y="96901"/>
                  </a:lnTo>
                  <a:lnTo>
                    <a:pt x="2844292" y="48552"/>
                  </a:lnTo>
                  <a:lnTo>
                    <a:pt x="2844698" y="0"/>
                  </a:lnTo>
                  <a:close/>
                </a:path>
                <a:path w="5741670" h="8540115">
                  <a:moveTo>
                    <a:pt x="5741606" y="7104469"/>
                  </a:moveTo>
                  <a:lnTo>
                    <a:pt x="5741289" y="7091769"/>
                  </a:lnTo>
                  <a:lnTo>
                    <a:pt x="5740755" y="7066369"/>
                  </a:lnTo>
                  <a:lnTo>
                    <a:pt x="5739993" y="7053669"/>
                  </a:lnTo>
                  <a:lnTo>
                    <a:pt x="5739041" y="7040969"/>
                  </a:lnTo>
                  <a:lnTo>
                    <a:pt x="5737860" y="7015569"/>
                  </a:lnTo>
                  <a:lnTo>
                    <a:pt x="5736463" y="7002869"/>
                  </a:lnTo>
                  <a:lnTo>
                    <a:pt x="5734863" y="6990169"/>
                  </a:lnTo>
                  <a:lnTo>
                    <a:pt x="5733034" y="6964769"/>
                  </a:lnTo>
                  <a:lnTo>
                    <a:pt x="5731002" y="6952069"/>
                  </a:lnTo>
                  <a:lnTo>
                    <a:pt x="5728767" y="6939369"/>
                  </a:lnTo>
                  <a:lnTo>
                    <a:pt x="5726303" y="6913969"/>
                  </a:lnTo>
                  <a:lnTo>
                    <a:pt x="5723636" y="6901269"/>
                  </a:lnTo>
                  <a:lnTo>
                    <a:pt x="5720753" y="6875869"/>
                  </a:lnTo>
                  <a:lnTo>
                    <a:pt x="5717654" y="6863169"/>
                  </a:lnTo>
                  <a:lnTo>
                    <a:pt x="5714352" y="6850469"/>
                  </a:lnTo>
                  <a:lnTo>
                    <a:pt x="5710834" y="6825069"/>
                  </a:lnTo>
                  <a:lnTo>
                    <a:pt x="5707113" y="6812369"/>
                  </a:lnTo>
                  <a:lnTo>
                    <a:pt x="5703189" y="6799669"/>
                  </a:lnTo>
                  <a:lnTo>
                    <a:pt x="5699049" y="6774269"/>
                  </a:lnTo>
                  <a:lnTo>
                    <a:pt x="5694692" y="6761569"/>
                  </a:lnTo>
                  <a:lnTo>
                    <a:pt x="5690133" y="6748869"/>
                  </a:lnTo>
                  <a:lnTo>
                    <a:pt x="5685371" y="6723469"/>
                  </a:lnTo>
                  <a:lnTo>
                    <a:pt x="5680392" y="6710769"/>
                  </a:lnTo>
                  <a:lnTo>
                    <a:pt x="5675223" y="6698069"/>
                  </a:lnTo>
                  <a:lnTo>
                    <a:pt x="5669839" y="6672669"/>
                  </a:lnTo>
                  <a:lnTo>
                    <a:pt x="5664263" y="6659969"/>
                  </a:lnTo>
                  <a:lnTo>
                    <a:pt x="5658472" y="6647269"/>
                  </a:lnTo>
                  <a:lnTo>
                    <a:pt x="5652490" y="6634569"/>
                  </a:lnTo>
                  <a:lnTo>
                    <a:pt x="5646293" y="6609169"/>
                  </a:lnTo>
                  <a:lnTo>
                    <a:pt x="5639905" y="6596469"/>
                  </a:lnTo>
                  <a:lnTo>
                    <a:pt x="5633313" y="6583769"/>
                  </a:lnTo>
                  <a:lnTo>
                    <a:pt x="5626532" y="6558369"/>
                  </a:lnTo>
                  <a:lnTo>
                    <a:pt x="5619547" y="6545669"/>
                  </a:lnTo>
                  <a:lnTo>
                    <a:pt x="5612371" y="6532969"/>
                  </a:lnTo>
                  <a:lnTo>
                    <a:pt x="5604992" y="6520269"/>
                  </a:lnTo>
                  <a:lnTo>
                    <a:pt x="5597436" y="6494869"/>
                  </a:lnTo>
                  <a:lnTo>
                    <a:pt x="5589663" y="6482169"/>
                  </a:lnTo>
                  <a:lnTo>
                    <a:pt x="5581713" y="6469469"/>
                  </a:lnTo>
                  <a:lnTo>
                    <a:pt x="5573573" y="6456769"/>
                  </a:lnTo>
                  <a:lnTo>
                    <a:pt x="5565241" y="6444069"/>
                  </a:lnTo>
                  <a:lnTo>
                    <a:pt x="5556720" y="6418669"/>
                  </a:lnTo>
                  <a:lnTo>
                    <a:pt x="5548020" y="6405969"/>
                  </a:lnTo>
                  <a:lnTo>
                    <a:pt x="5539117" y="6393269"/>
                  </a:lnTo>
                  <a:lnTo>
                    <a:pt x="5530050" y="6380569"/>
                  </a:lnTo>
                  <a:lnTo>
                    <a:pt x="5520791" y="6367869"/>
                  </a:lnTo>
                  <a:lnTo>
                    <a:pt x="5511355" y="6342469"/>
                  </a:lnTo>
                  <a:lnTo>
                    <a:pt x="5481955" y="6304369"/>
                  </a:lnTo>
                  <a:lnTo>
                    <a:pt x="5450992" y="6266269"/>
                  </a:lnTo>
                  <a:lnTo>
                    <a:pt x="5429491" y="6240869"/>
                  </a:lnTo>
                  <a:lnTo>
                    <a:pt x="5418480" y="6215469"/>
                  </a:lnTo>
                  <a:lnTo>
                    <a:pt x="5384482" y="6177369"/>
                  </a:lnTo>
                  <a:lnTo>
                    <a:pt x="5349049" y="6139269"/>
                  </a:lnTo>
                  <a:lnTo>
                    <a:pt x="5312207" y="6101169"/>
                  </a:lnTo>
                  <a:lnTo>
                    <a:pt x="5286895" y="6075769"/>
                  </a:lnTo>
                  <a:lnTo>
                    <a:pt x="5274018" y="6075769"/>
                  </a:lnTo>
                  <a:lnTo>
                    <a:pt x="5261000" y="6063069"/>
                  </a:lnTo>
                  <a:lnTo>
                    <a:pt x="5247843" y="6050369"/>
                  </a:lnTo>
                  <a:lnTo>
                    <a:pt x="5234533" y="6037669"/>
                  </a:lnTo>
                  <a:lnTo>
                    <a:pt x="5207520" y="6012269"/>
                  </a:lnTo>
                  <a:lnTo>
                    <a:pt x="5179974" y="5986869"/>
                  </a:lnTo>
                  <a:lnTo>
                    <a:pt x="5165991" y="5986869"/>
                  </a:lnTo>
                  <a:lnTo>
                    <a:pt x="5137670" y="5961469"/>
                  </a:lnTo>
                  <a:lnTo>
                    <a:pt x="5108854" y="5936069"/>
                  </a:lnTo>
                  <a:lnTo>
                    <a:pt x="5094262" y="5936069"/>
                  </a:lnTo>
                  <a:lnTo>
                    <a:pt x="5049799" y="5897969"/>
                  </a:lnTo>
                  <a:lnTo>
                    <a:pt x="5034762" y="5897969"/>
                  </a:lnTo>
                  <a:lnTo>
                    <a:pt x="5004346" y="5872569"/>
                  </a:lnTo>
                  <a:lnTo>
                    <a:pt x="4988992" y="5872569"/>
                  </a:lnTo>
                  <a:lnTo>
                    <a:pt x="4957965" y="5847169"/>
                  </a:lnTo>
                  <a:lnTo>
                    <a:pt x="4942319" y="5847169"/>
                  </a:lnTo>
                  <a:lnTo>
                    <a:pt x="4926558" y="5834469"/>
                  </a:lnTo>
                  <a:lnTo>
                    <a:pt x="4910721" y="5834469"/>
                  </a:lnTo>
                  <a:lnTo>
                    <a:pt x="4894783" y="5821769"/>
                  </a:lnTo>
                  <a:lnTo>
                    <a:pt x="4878768" y="5821769"/>
                  </a:lnTo>
                  <a:lnTo>
                    <a:pt x="4862665" y="5809069"/>
                  </a:lnTo>
                  <a:lnTo>
                    <a:pt x="4846472" y="5809069"/>
                  </a:lnTo>
                  <a:lnTo>
                    <a:pt x="4830216" y="5796369"/>
                  </a:lnTo>
                  <a:lnTo>
                    <a:pt x="4813871" y="5796369"/>
                  </a:lnTo>
                  <a:lnTo>
                    <a:pt x="4797450" y="5783669"/>
                  </a:lnTo>
                  <a:lnTo>
                    <a:pt x="4780966" y="5783669"/>
                  </a:lnTo>
                  <a:lnTo>
                    <a:pt x="4764405" y="5770969"/>
                  </a:lnTo>
                  <a:lnTo>
                    <a:pt x="4747780" y="5770969"/>
                  </a:lnTo>
                  <a:lnTo>
                    <a:pt x="4731093" y="5758269"/>
                  </a:lnTo>
                  <a:lnTo>
                    <a:pt x="4697527" y="5758269"/>
                  </a:lnTo>
                  <a:lnTo>
                    <a:pt x="4680648" y="5745569"/>
                  </a:lnTo>
                  <a:lnTo>
                    <a:pt x="4646752" y="5745569"/>
                  </a:lnTo>
                  <a:lnTo>
                    <a:pt x="4629721" y="5732869"/>
                  </a:lnTo>
                  <a:lnTo>
                    <a:pt x="4595533" y="5732869"/>
                  </a:lnTo>
                  <a:lnTo>
                    <a:pt x="4578375" y="5720169"/>
                  </a:lnTo>
                  <a:lnTo>
                    <a:pt x="4509363" y="5720169"/>
                  </a:lnTo>
                  <a:lnTo>
                    <a:pt x="4492041" y="5707469"/>
                  </a:lnTo>
                  <a:lnTo>
                    <a:pt x="4143413" y="5707469"/>
                  </a:lnTo>
                  <a:lnTo>
                    <a:pt x="4126090" y="5720169"/>
                  </a:lnTo>
                  <a:lnTo>
                    <a:pt x="4057078" y="5720169"/>
                  </a:lnTo>
                  <a:lnTo>
                    <a:pt x="4039920" y="5732869"/>
                  </a:lnTo>
                  <a:lnTo>
                    <a:pt x="4005732" y="5732869"/>
                  </a:lnTo>
                  <a:lnTo>
                    <a:pt x="3988701" y="5745569"/>
                  </a:lnTo>
                  <a:lnTo>
                    <a:pt x="3954805" y="5745569"/>
                  </a:lnTo>
                  <a:lnTo>
                    <a:pt x="3937927" y="5758269"/>
                  </a:lnTo>
                  <a:lnTo>
                    <a:pt x="3904361" y="5758269"/>
                  </a:lnTo>
                  <a:lnTo>
                    <a:pt x="3887673" y="5770969"/>
                  </a:lnTo>
                  <a:lnTo>
                    <a:pt x="3871049" y="5770969"/>
                  </a:lnTo>
                  <a:lnTo>
                    <a:pt x="3854488" y="5783669"/>
                  </a:lnTo>
                  <a:lnTo>
                    <a:pt x="3838003" y="5783669"/>
                  </a:lnTo>
                  <a:lnTo>
                    <a:pt x="3821582" y="5796369"/>
                  </a:lnTo>
                  <a:lnTo>
                    <a:pt x="3805237" y="5796369"/>
                  </a:lnTo>
                  <a:lnTo>
                    <a:pt x="3788981" y="5809069"/>
                  </a:lnTo>
                  <a:lnTo>
                    <a:pt x="3772789" y="5809069"/>
                  </a:lnTo>
                  <a:lnTo>
                    <a:pt x="3756685" y="5821769"/>
                  </a:lnTo>
                  <a:lnTo>
                    <a:pt x="3740670" y="5821769"/>
                  </a:lnTo>
                  <a:lnTo>
                    <a:pt x="3724732" y="5834469"/>
                  </a:lnTo>
                  <a:lnTo>
                    <a:pt x="3708895" y="5834469"/>
                  </a:lnTo>
                  <a:lnTo>
                    <a:pt x="3693134" y="5847169"/>
                  </a:lnTo>
                  <a:lnTo>
                    <a:pt x="3677488" y="5847169"/>
                  </a:lnTo>
                  <a:lnTo>
                    <a:pt x="3646462" y="5872569"/>
                  </a:lnTo>
                  <a:lnTo>
                    <a:pt x="3631095" y="5872569"/>
                  </a:lnTo>
                  <a:lnTo>
                    <a:pt x="3600691" y="5897969"/>
                  </a:lnTo>
                  <a:lnTo>
                    <a:pt x="3585654" y="5897969"/>
                  </a:lnTo>
                  <a:lnTo>
                    <a:pt x="3541191" y="5936069"/>
                  </a:lnTo>
                  <a:lnTo>
                    <a:pt x="3526599" y="5936069"/>
                  </a:lnTo>
                  <a:lnTo>
                    <a:pt x="3497783" y="5961469"/>
                  </a:lnTo>
                  <a:lnTo>
                    <a:pt x="3469462" y="5986869"/>
                  </a:lnTo>
                  <a:lnTo>
                    <a:pt x="3455479" y="5986869"/>
                  </a:lnTo>
                  <a:lnTo>
                    <a:pt x="3400920" y="6037669"/>
                  </a:lnTo>
                  <a:lnTo>
                    <a:pt x="3361436" y="6075769"/>
                  </a:lnTo>
                  <a:lnTo>
                    <a:pt x="3348558" y="6075769"/>
                  </a:lnTo>
                  <a:lnTo>
                    <a:pt x="3310813" y="6113869"/>
                  </a:lnTo>
                  <a:lnTo>
                    <a:pt x="3274441" y="6151969"/>
                  </a:lnTo>
                  <a:lnTo>
                    <a:pt x="3239465" y="6190069"/>
                  </a:lnTo>
                  <a:lnTo>
                    <a:pt x="3205962" y="6240869"/>
                  </a:lnTo>
                  <a:lnTo>
                    <a:pt x="3195129" y="6253569"/>
                  </a:lnTo>
                  <a:lnTo>
                    <a:pt x="3163646" y="6291669"/>
                  </a:lnTo>
                  <a:lnTo>
                    <a:pt x="3133725" y="6329769"/>
                  </a:lnTo>
                  <a:lnTo>
                    <a:pt x="3114662" y="6367869"/>
                  </a:lnTo>
                  <a:lnTo>
                    <a:pt x="3105404" y="6380569"/>
                  </a:lnTo>
                  <a:lnTo>
                    <a:pt x="3096336" y="6393269"/>
                  </a:lnTo>
                  <a:lnTo>
                    <a:pt x="3087433" y="6405969"/>
                  </a:lnTo>
                  <a:lnTo>
                    <a:pt x="3078734" y="6418669"/>
                  </a:lnTo>
                  <a:lnTo>
                    <a:pt x="3070212" y="6444069"/>
                  </a:lnTo>
                  <a:lnTo>
                    <a:pt x="3061881" y="6456769"/>
                  </a:lnTo>
                  <a:lnTo>
                    <a:pt x="3053740" y="6469469"/>
                  </a:lnTo>
                  <a:lnTo>
                    <a:pt x="3045790" y="6482169"/>
                  </a:lnTo>
                  <a:lnTo>
                    <a:pt x="3038030" y="6494869"/>
                  </a:lnTo>
                  <a:lnTo>
                    <a:pt x="3030461" y="6520269"/>
                  </a:lnTo>
                  <a:lnTo>
                    <a:pt x="3023082" y="6532969"/>
                  </a:lnTo>
                  <a:lnTo>
                    <a:pt x="3015907" y="6545669"/>
                  </a:lnTo>
                  <a:lnTo>
                    <a:pt x="3008922" y="6558369"/>
                  </a:lnTo>
                  <a:lnTo>
                    <a:pt x="3002127" y="6583769"/>
                  </a:lnTo>
                  <a:lnTo>
                    <a:pt x="2995549" y="6596469"/>
                  </a:lnTo>
                  <a:lnTo>
                    <a:pt x="2989161" y="6609169"/>
                  </a:lnTo>
                  <a:lnTo>
                    <a:pt x="2982963" y="6634569"/>
                  </a:lnTo>
                  <a:lnTo>
                    <a:pt x="2976981" y="6647269"/>
                  </a:lnTo>
                  <a:lnTo>
                    <a:pt x="2971190" y="6659969"/>
                  </a:lnTo>
                  <a:lnTo>
                    <a:pt x="2965602" y="6672669"/>
                  </a:lnTo>
                  <a:lnTo>
                    <a:pt x="2960230" y="6698069"/>
                  </a:lnTo>
                  <a:lnTo>
                    <a:pt x="2955048" y="6710769"/>
                  </a:lnTo>
                  <a:lnTo>
                    <a:pt x="2950083" y="6723469"/>
                  </a:lnTo>
                  <a:lnTo>
                    <a:pt x="2945320" y="6748869"/>
                  </a:lnTo>
                  <a:lnTo>
                    <a:pt x="2940761" y="6761569"/>
                  </a:lnTo>
                  <a:lnTo>
                    <a:pt x="2936417" y="6774269"/>
                  </a:lnTo>
                  <a:lnTo>
                    <a:pt x="2932265" y="6799669"/>
                  </a:lnTo>
                  <a:lnTo>
                    <a:pt x="2928340" y="6812369"/>
                  </a:lnTo>
                  <a:lnTo>
                    <a:pt x="2924619" y="6825069"/>
                  </a:lnTo>
                  <a:lnTo>
                    <a:pt x="2921101" y="6850469"/>
                  </a:lnTo>
                  <a:lnTo>
                    <a:pt x="2917799" y="6863169"/>
                  </a:lnTo>
                  <a:lnTo>
                    <a:pt x="2914700" y="6875869"/>
                  </a:lnTo>
                  <a:lnTo>
                    <a:pt x="2911818" y="6901269"/>
                  </a:lnTo>
                  <a:lnTo>
                    <a:pt x="2909151" y="6913969"/>
                  </a:lnTo>
                  <a:lnTo>
                    <a:pt x="2906687" y="6939369"/>
                  </a:lnTo>
                  <a:lnTo>
                    <a:pt x="2904452" y="6952069"/>
                  </a:lnTo>
                  <a:lnTo>
                    <a:pt x="2902420" y="6964769"/>
                  </a:lnTo>
                  <a:lnTo>
                    <a:pt x="2900591" y="6990169"/>
                  </a:lnTo>
                  <a:lnTo>
                    <a:pt x="2898991" y="7002869"/>
                  </a:lnTo>
                  <a:lnTo>
                    <a:pt x="2897594" y="7015569"/>
                  </a:lnTo>
                  <a:lnTo>
                    <a:pt x="2896412" y="7040969"/>
                  </a:lnTo>
                  <a:lnTo>
                    <a:pt x="2895447" y="7053669"/>
                  </a:lnTo>
                  <a:lnTo>
                    <a:pt x="2894698" y="7066369"/>
                  </a:lnTo>
                  <a:lnTo>
                    <a:pt x="2894165" y="7091769"/>
                  </a:lnTo>
                  <a:lnTo>
                    <a:pt x="2893847" y="7104469"/>
                  </a:lnTo>
                  <a:lnTo>
                    <a:pt x="2893847" y="7142569"/>
                  </a:lnTo>
                  <a:lnTo>
                    <a:pt x="2894165" y="7155269"/>
                  </a:lnTo>
                  <a:lnTo>
                    <a:pt x="2894698" y="7180669"/>
                  </a:lnTo>
                  <a:lnTo>
                    <a:pt x="2895447" y="7193369"/>
                  </a:lnTo>
                  <a:lnTo>
                    <a:pt x="2896412" y="7218769"/>
                  </a:lnTo>
                  <a:lnTo>
                    <a:pt x="2897594" y="7231469"/>
                  </a:lnTo>
                  <a:lnTo>
                    <a:pt x="2898991" y="7244169"/>
                  </a:lnTo>
                  <a:lnTo>
                    <a:pt x="2900591" y="7269569"/>
                  </a:lnTo>
                  <a:lnTo>
                    <a:pt x="2902420" y="7282269"/>
                  </a:lnTo>
                  <a:lnTo>
                    <a:pt x="2904452" y="7294969"/>
                  </a:lnTo>
                  <a:lnTo>
                    <a:pt x="2906687" y="7320369"/>
                  </a:lnTo>
                  <a:lnTo>
                    <a:pt x="2909151" y="7333069"/>
                  </a:lnTo>
                  <a:lnTo>
                    <a:pt x="2911818" y="7345769"/>
                  </a:lnTo>
                  <a:lnTo>
                    <a:pt x="2914700" y="7371169"/>
                  </a:lnTo>
                  <a:lnTo>
                    <a:pt x="2917799" y="7383869"/>
                  </a:lnTo>
                  <a:lnTo>
                    <a:pt x="2921101" y="7396569"/>
                  </a:lnTo>
                  <a:lnTo>
                    <a:pt x="2924619" y="7421969"/>
                  </a:lnTo>
                  <a:lnTo>
                    <a:pt x="2928340" y="7434669"/>
                  </a:lnTo>
                  <a:lnTo>
                    <a:pt x="2932265" y="7460069"/>
                  </a:lnTo>
                  <a:lnTo>
                    <a:pt x="2936417" y="7472769"/>
                  </a:lnTo>
                  <a:lnTo>
                    <a:pt x="2940761" y="7485469"/>
                  </a:lnTo>
                  <a:lnTo>
                    <a:pt x="2945320" y="7510869"/>
                  </a:lnTo>
                  <a:lnTo>
                    <a:pt x="2950083" y="7523569"/>
                  </a:lnTo>
                  <a:lnTo>
                    <a:pt x="2955048" y="7536269"/>
                  </a:lnTo>
                  <a:lnTo>
                    <a:pt x="2960230" y="7548969"/>
                  </a:lnTo>
                  <a:lnTo>
                    <a:pt x="2965602" y="7574369"/>
                  </a:lnTo>
                  <a:lnTo>
                    <a:pt x="2971190" y="7587069"/>
                  </a:lnTo>
                  <a:lnTo>
                    <a:pt x="2976981" y="7599769"/>
                  </a:lnTo>
                  <a:lnTo>
                    <a:pt x="2982963" y="7625169"/>
                  </a:lnTo>
                  <a:lnTo>
                    <a:pt x="2989161" y="7637869"/>
                  </a:lnTo>
                  <a:lnTo>
                    <a:pt x="2995549" y="7650569"/>
                  </a:lnTo>
                  <a:lnTo>
                    <a:pt x="3002127" y="7675969"/>
                  </a:lnTo>
                  <a:lnTo>
                    <a:pt x="3008922" y="7688669"/>
                  </a:lnTo>
                  <a:lnTo>
                    <a:pt x="3015907" y="7701369"/>
                  </a:lnTo>
                  <a:lnTo>
                    <a:pt x="3023082" y="7714069"/>
                  </a:lnTo>
                  <a:lnTo>
                    <a:pt x="3030461" y="7739469"/>
                  </a:lnTo>
                  <a:lnTo>
                    <a:pt x="3038030" y="7752169"/>
                  </a:lnTo>
                  <a:lnTo>
                    <a:pt x="3045790" y="7764869"/>
                  </a:lnTo>
                  <a:lnTo>
                    <a:pt x="3053740" y="7777569"/>
                  </a:lnTo>
                  <a:lnTo>
                    <a:pt x="3061881" y="7790269"/>
                  </a:lnTo>
                  <a:lnTo>
                    <a:pt x="3070212" y="7815669"/>
                  </a:lnTo>
                  <a:lnTo>
                    <a:pt x="3078734" y="7828369"/>
                  </a:lnTo>
                  <a:lnTo>
                    <a:pt x="3087433" y="7841069"/>
                  </a:lnTo>
                  <a:lnTo>
                    <a:pt x="3096336" y="7853769"/>
                  </a:lnTo>
                  <a:lnTo>
                    <a:pt x="3105404" y="7866469"/>
                  </a:lnTo>
                  <a:lnTo>
                    <a:pt x="3114662" y="7891869"/>
                  </a:lnTo>
                  <a:lnTo>
                    <a:pt x="3143516" y="7929969"/>
                  </a:lnTo>
                  <a:lnTo>
                    <a:pt x="3173971" y="7968069"/>
                  </a:lnTo>
                  <a:lnTo>
                    <a:pt x="3184461" y="7993469"/>
                  </a:lnTo>
                  <a:lnTo>
                    <a:pt x="3216973" y="8031569"/>
                  </a:lnTo>
                  <a:lnTo>
                    <a:pt x="3250958" y="8069669"/>
                  </a:lnTo>
                  <a:lnTo>
                    <a:pt x="3286404" y="8107769"/>
                  </a:lnTo>
                  <a:lnTo>
                    <a:pt x="3323247" y="8145869"/>
                  </a:lnTo>
                  <a:lnTo>
                    <a:pt x="3361436" y="8183969"/>
                  </a:lnTo>
                  <a:lnTo>
                    <a:pt x="3387610" y="8209369"/>
                  </a:lnTo>
                  <a:lnTo>
                    <a:pt x="3400920" y="8209369"/>
                  </a:lnTo>
                  <a:lnTo>
                    <a:pt x="3427933" y="8234769"/>
                  </a:lnTo>
                  <a:lnTo>
                    <a:pt x="3455479" y="8260169"/>
                  </a:lnTo>
                  <a:lnTo>
                    <a:pt x="3469462" y="8272869"/>
                  </a:lnTo>
                  <a:lnTo>
                    <a:pt x="3483559" y="8272869"/>
                  </a:lnTo>
                  <a:lnTo>
                    <a:pt x="3512134" y="8298269"/>
                  </a:lnTo>
                  <a:lnTo>
                    <a:pt x="3541191" y="8323669"/>
                  </a:lnTo>
                  <a:lnTo>
                    <a:pt x="3555898" y="8323669"/>
                  </a:lnTo>
                  <a:lnTo>
                    <a:pt x="3585654" y="8349069"/>
                  </a:lnTo>
                  <a:lnTo>
                    <a:pt x="3600691" y="8349069"/>
                  </a:lnTo>
                  <a:lnTo>
                    <a:pt x="3646462" y="8387169"/>
                  </a:lnTo>
                  <a:lnTo>
                    <a:pt x="3661930" y="8387169"/>
                  </a:lnTo>
                  <a:lnTo>
                    <a:pt x="3677488" y="8399869"/>
                  </a:lnTo>
                  <a:lnTo>
                    <a:pt x="3693134" y="8399869"/>
                  </a:lnTo>
                  <a:lnTo>
                    <a:pt x="3724732" y="8425269"/>
                  </a:lnTo>
                  <a:lnTo>
                    <a:pt x="3740670" y="8425269"/>
                  </a:lnTo>
                  <a:lnTo>
                    <a:pt x="3756685" y="8437969"/>
                  </a:lnTo>
                  <a:lnTo>
                    <a:pt x="3772789" y="8437969"/>
                  </a:lnTo>
                  <a:lnTo>
                    <a:pt x="3788981" y="8450669"/>
                  </a:lnTo>
                  <a:lnTo>
                    <a:pt x="3805237" y="8450669"/>
                  </a:lnTo>
                  <a:lnTo>
                    <a:pt x="3821582" y="8463369"/>
                  </a:lnTo>
                  <a:lnTo>
                    <a:pt x="3838003" y="8463369"/>
                  </a:lnTo>
                  <a:lnTo>
                    <a:pt x="3854488" y="8476069"/>
                  </a:lnTo>
                  <a:lnTo>
                    <a:pt x="3871049" y="8476069"/>
                  </a:lnTo>
                  <a:lnTo>
                    <a:pt x="3887673" y="8488769"/>
                  </a:lnTo>
                  <a:lnTo>
                    <a:pt x="3921125" y="8488769"/>
                  </a:lnTo>
                  <a:lnTo>
                    <a:pt x="3937927" y="8501469"/>
                  </a:lnTo>
                  <a:lnTo>
                    <a:pt x="3971734" y="8501469"/>
                  </a:lnTo>
                  <a:lnTo>
                    <a:pt x="3988701" y="8514169"/>
                  </a:lnTo>
                  <a:lnTo>
                    <a:pt x="4022801" y="8514169"/>
                  </a:lnTo>
                  <a:lnTo>
                    <a:pt x="4039920" y="8526869"/>
                  </a:lnTo>
                  <a:lnTo>
                    <a:pt x="4091521" y="8526869"/>
                  </a:lnTo>
                  <a:lnTo>
                    <a:pt x="4108793" y="8539569"/>
                  </a:lnTo>
                  <a:lnTo>
                    <a:pt x="4526661" y="8539569"/>
                  </a:lnTo>
                  <a:lnTo>
                    <a:pt x="4543933" y="8526869"/>
                  </a:lnTo>
                  <a:lnTo>
                    <a:pt x="4595533" y="8526869"/>
                  </a:lnTo>
                  <a:lnTo>
                    <a:pt x="4612652" y="8514169"/>
                  </a:lnTo>
                  <a:lnTo>
                    <a:pt x="4646752" y="8514169"/>
                  </a:lnTo>
                  <a:lnTo>
                    <a:pt x="4663719" y="8501469"/>
                  </a:lnTo>
                  <a:lnTo>
                    <a:pt x="4697527" y="8501469"/>
                  </a:lnTo>
                  <a:lnTo>
                    <a:pt x="4714329" y="8488769"/>
                  </a:lnTo>
                  <a:lnTo>
                    <a:pt x="4747780" y="8488769"/>
                  </a:lnTo>
                  <a:lnTo>
                    <a:pt x="4764405" y="8476069"/>
                  </a:lnTo>
                  <a:lnTo>
                    <a:pt x="4780966" y="8476069"/>
                  </a:lnTo>
                  <a:lnTo>
                    <a:pt x="4797450" y="8463369"/>
                  </a:lnTo>
                  <a:lnTo>
                    <a:pt x="4813871" y="8463369"/>
                  </a:lnTo>
                  <a:lnTo>
                    <a:pt x="4830216" y="8450669"/>
                  </a:lnTo>
                  <a:lnTo>
                    <a:pt x="4846472" y="8450669"/>
                  </a:lnTo>
                  <a:lnTo>
                    <a:pt x="4862665" y="8437969"/>
                  </a:lnTo>
                  <a:lnTo>
                    <a:pt x="4878768" y="8437969"/>
                  </a:lnTo>
                  <a:lnTo>
                    <a:pt x="4894783" y="8425269"/>
                  </a:lnTo>
                  <a:lnTo>
                    <a:pt x="4910721" y="8425269"/>
                  </a:lnTo>
                  <a:lnTo>
                    <a:pt x="4942319" y="8399869"/>
                  </a:lnTo>
                  <a:lnTo>
                    <a:pt x="4957965" y="8399869"/>
                  </a:lnTo>
                  <a:lnTo>
                    <a:pt x="4973523" y="8387169"/>
                  </a:lnTo>
                  <a:lnTo>
                    <a:pt x="4988992" y="8387169"/>
                  </a:lnTo>
                  <a:lnTo>
                    <a:pt x="5034762" y="8349069"/>
                  </a:lnTo>
                  <a:lnTo>
                    <a:pt x="5049799" y="8349069"/>
                  </a:lnTo>
                  <a:lnTo>
                    <a:pt x="5079555" y="8323669"/>
                  </a:lnTo>
                  <a:lnTo>
                    <a:pt x="5094262" y="8323669"/>
                  </a:lnTo>
                  <a:lnTo>
                    <a:pt x="5123319" y="8298269"/>
                  </a:lnTo>
                  <a:lnTo>
                    <a:pt x="5151894" y="8272869"/>
                  </a:lnTo>
                  <a:lnTo>
                    <a:pt x="5165991" y="8272869"/>
                  </a:lnTo>
                  <a:lnTo>
                    <a:pt x="5179974" y="8260169"/>
                  </a:lnTo>
                  <a:lnTo>
                    <a:pt x="5207520" y="8234769"/>
                  </a:lnTo>
                  <a:lnTo>
                    <a:pt x="5234533" y="8209369"/>
                  </a:lnTo>
                  <a:lnTo>
                    <a:pt x="5247843" y="8209369"/>
                  </a:lnTo>
                  <a:lnTo>
                    <a:pt x="5286895" y="8171269"/>
                  </a:lnTo>
                  <a:lnTo>
                    <a:pt x="5324640" y="8133169"/>
                  </a:lnTo>
                  <a:lnTo>
                    <a:pt x="5361013" y="8095069"/>
                  </a:lnTo>
                  <a:lnTo>
                    <a:pt x="5395988" y="8056969"/>
                  </a:lnTo>
                  <a:lnTo>
                    <a:pt x="5429491" y="8018869"/>
                  </a:lnTo>
                  <a:lnTo>
                    <a:pt x="5461482" y="7968069"/>
                  </a:lnTo>
                  <a:lnTo>
                    <a:pt x="5471807" y="7955369"/>
                  </a:lnTo>
                  <a:lnTo>
                    <a:pt x="5501729" y="7917269"/>
                  </a:lnTo>
                  <a:lnTo>
                    <a:pt x="5530050" y="7866469"/>
                  </a:lnTo>
                  <a:lnTo>
                    <a:pt x="5539117" y="7853769"/>
                  </a:lnTo>
                  <a:lnTo>
                    <a:pt x="5548020" y="7841069"/>
                  </a:lnTo>
                  <a:lnTo>
                    <a:pt x="5556720" y="7828369"/>
                  </a:lnTo>
                  <a:lnTo>
                    <a:pt x="5565241" y="7815669"/>
                  </a:lnTo>
                  <a:lnTo>
                    <a:pt x="5573573" y="7790269"/>
                  </a:lnTo>
                  <a:lnTo>
                    <a:pt x="5581713" y="7777569"/>
                  </a:lnTo>
                  <a:lnTo>
                    <a:pt x="5589663" y="7764869"/>
                  </a:lnTo>
                  <a:lnTo>
                    <a:pt x="5597436" y="7752169"/>
                  </a:lnTo>
                  <a:lnTo>
                    <a:pt x="5604992" y="7739469"/>
                  </a:lnTo>
                  <a:lnTo>
                    <a:pt x="5612371" y="7714069"/>
                  </a:lnTo>
                  <a:lnTo>
                    <a:pt x="5619547" y="7701369"/>
                  </a:lnTo>
                  <a:lnTo>
                    <a:pt x="5626532" y="7688669"/>
                  </a:lnTo>
                  <a:lnTo>
                    <a:pt x="5633313" y="7675969"/>
                  </a:lnTo>
                  <a:lnTo>
                    <a:pt x="5639905" y="7650569"/>
                  </a:lnTo>
                  <a:lnTo>
                    <a:pt x="5646293" y="7637869"/>
                  </a:lnTo>
                  <a:lnTo>
                    <a:pt x="5652490" y="7625169"/>
                  </a:lnTo>
                  <a:lnTo>
                    <a:pt x="5658472" y="7599769"/>
                  </a:lnTo>
                  <a:lnTo>
                    <a:pt x="5664263" y="7587069"/>
                  </a:lnTo>
                  <a:lnTo>
                    <a:pt x="5669839" y="7574369"/>
                  </a:lnTo>
                  <a:lnTo>
                    <a:pt x="5675223" y="7548969"/>
                  </a:lnTo>
                  <a:lnTo>
                    <a:pt x="5680392" y="7536269"/>
                  </a:lnTo>
                  <a:lnTo>
                    <a:pt x="5685371" y="7523569"/>
                  </a:lnTo>
                  <a:lnTo>
                    <a:pt x="5690133" y="7510869"/>
                  </a:lnTo>
                  <a:lnTo>
                    <a:pt x="5694692" y="7485469"/>
                  </a:lnTo>
                  <a:lnTo>
                    <a:pt x="5699049" y="7472769"/>
                  </a:lnTo>
                  <a:lnTo>
                    <a:pt x="5703189" y="7460069"/>
                  </a:lnTo>
                  <a:lnTo>
                    <a:pt x="5707113" y="7434669"/>
                  </a:lnTo>
                  <a:lnTo>
                    <a:pt x="5710834" y="7421969"/>
                  </a:lnTo>
                  <a:lnTo>
                    <a:pt x="5714352" y="7396569"/>
                  </a:lnTo>
                  <a:lnTo>
                    <a:pt x="5717654" y="7383869"/>
                  </a:lnTo>
                  <a:lnTo>
                    <a:pt x="5720753" y="7371169"/>
                  </a:lnTo>
                  <a:lnTo>
                    <a:pt x="5723636" y="7345769"/>
                  </a:lnTo>
                  <a:lnTo>
                    <a:pt x="5726303" y="7333069"/>
                  </a:lnTo>
                  <a:lnTo>
                    <a:pt x="5728767" y="7320369"/>
                  </a:lnTo>
                  <a:lnTo>
                    <a:pt x="5731002" y="7294969"/>
                  </a:lnTo>
                  <a:lnTo>
                    <a:pt x="5733034" y="7282269"/>
                  </a:lnTo>
                  <a:lnTo>
                    <a:pt x="5734863" y="7269569"/>
                  </a:lnTo>
                  <a:lnTo>
                    <a:pt x="5736463" y="7244169"/>
                  </a:lnTo>
                  <a:lnTo>
                    <a:pt x="5737860" y="7231469"/>
                  </a:lnTo>
                  <a:lnTo>
                    <a:pt x="5739041" y="7218769"/>
                  </a:lnTo>
                  <a:lnTo>
                    <a:pt x="5739993" y="7193369"/>
                  </a:lnTo>
                  <a:lnTo>
                    <a:pt x="5740755" y="7180669"/>
                  </a:lnTo>
                  <a:lnTo>
                    <a:pt x="5741289" y="7155269"/>
                  </a:lnTo>
                  <a:lnTo>
                    <a:pt x="5741606" y="7142569"/>
                  </a:lnTo>
                  <a:lnTo>
                    <a:pt x="5741606" y="7104469"/>
                  </a:lnTo>
                  <a:close/>
                </a:path>
              </a:pathLst>
            </a:custGeom>
            <a:solidFill>
              <a:srgbClr val="009D97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4605832"/>
              <a:ext cx="2850515" cy="5681345"/>
            </a:xfrm>
            <a:custGeom>
              <a:avLst/>
              <a:gdLst/>
              <a:ahLst/>
              <a:cxnLst/>
              <a:rect l="l" t="t" r="r" b="b"/>
              <a:pathLst>
                <a:path w="2850515" h="5681345">
                  <a:moveTo>
                    <a:pt x="0" y="0"/>
                  </a:moveTo>
                  <a:lnTo>
                    <a:pt x="2850454" y="0"/>
                  </a:lnTo>
                  <a:lnTo>
                    <a:pt x="2850454" y="5681166"/>
                  </a:lnTo>
                  <a:lnTo>
                    <a:pt x="0" y="5681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46823" y="3777842"/>
            <a:ext cx="1413510" cy="81800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indent="456800">
              <a:lnSpc>
                <a:spcPct val="115799"/>
              </a:lnSpc>
              <a:spcBef>
                <a:spcPts val="67"/>
              </a:spcBef>
            </a:pPr>
            <a:r>
              <a:rPr sz="2267" b="1" spc="-37" dirty="0">
                <a:latin typeface="Arial"/>
                <a:cs typeface="Arial"/>
              </a:rPr>
              <a:t>ISO  </a:t>
            </a:r>
            <a:r>
              <a:rPr sz="2267" b="1" spc="27" dirty="0">
                <a:latin typeface="Arial"/>
                <a:cs typeface="Arial"/>
              </a:rPr>
              <a:t>9001</a:t>
            </a:r>
            <a:r>
              <a:rPr sz="2267" b="1" spc="-110" dirty="0">
                <a:latin typeface="Arial"/>
                <a:cs typeface="Arial"/>
              </a:rPr>
              <a:t>:</a:t>
            </a:r>
            <a:r>
              <a:rPr sz="2267" b="1" spc="27" dirty="0">
                <a:latin typeface="Arial"/>
                <a:cs typeface="Arial"/>
              </a:rPr>
              <a:t>201</a:t>
            </a:r>
            <a:r>
              <a:rPr sz="2267" b="1" spc="30" dirty="0">
                <a:latin typeface="Arial"/>
                <a:cs typeface="Arial"/>
              </a:rPr>
              <a:t>5</a:t>
            </a:r>
            <a:endParaRPr sz="2267">
              <a:latin typeface="Arial"/>
              <a:cs typeface="Arial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67104" y="1626442"/>
            <a:ext cx="166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Since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2008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194541" y="1768770"/>
            <a:ext cx="1633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Renewal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every</a:t>
            </a:r>
            <a:r>
              <a:rPr lang="es-ES" b="1" dirty="0">
                <a:solidFill>
                  <a:schemeClr val="bg1"/>
                </a:solidFill>
              </a:rPr>
              <a:t> 3 </a:t>
            </a:r>
            <a:r>
              <a:rPr lang="es-ES" b="1" dirty="0" err="1">
                <a:solidFill>
                  <a:schemeClr val="bg1"/>
                </a:solidFill>
              </a:rPr>
              <a:t>years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6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366" y="5778000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ject 18"/>
          <p:cNvSpPr txBox="1">
            <a:spLocks noGrp="1"/>
          </p:cNvSpPr>
          <p:nvPr>
            <p:ph type="title"/>
          </p:nvPr>
        </p:nvSpPr>
        <p:spPr>
          <a:xfrm>
            <a:off x="6674696" y="283893"/>
            <a:ext cx="3864610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b="1" spc="-73" dirty="0">
                <a:solidFill>
                  <a:srgbClr val="FF3399"/>
                </a:solidFill>
                <a:latin typeface="+mn-lt"/>
              </a:rPr>
              <a:t>WHO WE ARE</a:t>
            </a:r>
            <a:endParaRPr b="1" spc="-67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9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5"/>
          <p:cNvSpPr/>
          <p:nvPr/>
        </p:nvSpPr>
        <p:spPr>
          <a:xfrm>
            <a:off x="245356" y="169855"/>
            <a:ext cx="749299" cy="749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20"/>
          <p:cNvSpPr txBox="1">
            <a:spLocks noGrp="1"/>
          </p:cNvSpPr>
          <p:nvPr>
            <p:ph type="title"/>
          </p:nvPr>
        </p:nvSpPr>
        <p:spPr>
          <a:xfrm>
            <a:off x="2423161" y="241371"/>
            <a:ext cx="8910114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b="1" spc="-107" dirty="0">
                <a:solidFill>
                  <a:srgbClr val="FF3399"/>
                </a:solidFill>
                <a:latin typeface="+mn-lt"/>
                <a:cs typeface="Arial" panose="020B0604020202020204" pitchFamily="34" charset="0"/>
              </a:rPr>
              <a:t>WHAT WE WANT TO ACHIEVE AND WHY </a:t>
            </a:r>
            <a:endParaRPr b="1" dirty="0">
              <a:solidFill>
                <a:srgbClr val="FF33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994655" y="1071288"/>
            <a:ext cx="4858603" cy="1016817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467" marR="3387">
              <a:lnSpc>
                <a:spcPct val="150000"/>
              </a:lnSpc>
              <a:spcBef>
                <a:spcPts val="310"/>
              </a:spcBef>
            </a:pPr>
            <a:endParaRPr lang="es-ES" sz="2033" b="1" spc="-33" dirty="0">
              <a:solidFill>
                <a:srgbClr val="642EC7"/>
              </a:solidFill>
              <a:latin typeface="Arial"/>
              <a:cs typeface="Arial"/>
            </a:endParaRPr>
          </a:p>
          <a:p>
            <a:pPr marL="8467" marR="3387">
              <a:lnSpc>
                <a:spcPct val="150000"/>
              </a:lnSpc>
              <a:spcBef>
                <a:spcPts val="310"/>
              </a:spcBef>
            </a:pPr>
            <a:endParaRPr lang="es-ES" sz="2033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59852" y="4702945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328612" y="657224"/>
                </a:moveTo>
                <a:lnTo>
                  <a:pt x="280395" y="653667"/>
                </a:lnTo>
                <a:lnTo>
                  <a:pt x="233221" y="643074"/>
                </a:lnTo>
                <a:lnTo>
                  <a:pt x="188112" y="625674"/>
                </a:lnTo>
                <a:lnTo>
                  <a:pt x="146044" y="601844"/>
                </a:lnTo>
                <a:lnTo>
                  <a:pt x="107929" y="572098"/>
                </a:lnTo>
                <a:lnTo>
                  <a:pt x="74591" y="537082"/>
                </a:lnTo>
                <a:lnTo>
                  <a:pt x="46751" y="497552"/>
                </a:lnTo>
                <a:lnTo>
                  <a:pt x="25014" y="454366"/>
                </a:lnTo>
                <a:lnTo>
                  <a:pt x="9847" y="408458"/>
                </a:lnTo>
                <a:lnTo>
                  <a:pt x="1582" y="360821"/>
                </a:lnTo>
                <a:lnTo>
                  <a:pt x="0" y="328612"/>
                </a:lnTo>
                <a:lnTo>
                  <a:pt x="395" y="312488"/>
                </a:lnTo>
                <a:lnTo>
                  <a:pt x="6314" y="264503"/>
                </a:lnTo>
                <a:lnTo>
                  <a:pt x="19209" y="217905"/>
                </a:lnTo>
                <a:lnTo>
                  <a:pt x="38802" y="173705"/>
                </a:lnTo>
                <a:lnTo>
                  <a:pt x="64668" y="132858"/>
                </a:lnTo>
                <a:lnTo>
                  <a:pt x="96248" y="96248"/>
                </a:lnTo>
                <a:lnTo>
                  <a:pt x="132858" y="64668"/>
                </a:lnTo>
                <a:lnTo>
                  <a:pt x="173705" y="38802"/>
                </a:lnTo>
                <a:lnTo>
                  <a:pt x="217905" y="19209"/>
                </a:lnTo>
                <a:lnTo>
                  <a:pt x="264503" y="6314"/>
                </a:lnTo>
                <a:lnTo>
                  <a:pt x="312488" y="395"/>
                </a:lnTo>
                <a:lnTo>
                  <a:pt x="328612" y="0"/>
                </a:lnTo>
                <a:lnTo>
                  <a:pt x="344736" y="395"/>
                </a:lnTo>
                <a:lnTo>
                  <a:pt x="392720" y="6314"/>
                </a:lnTo>
                <a:lnTo>
                  <a:pt x="439319" y="19209"/>
                </a:lnTo>
                <a:lnTo>
                  <a:pt x="483518" y="38802"/>
                </a:lnTo>
                <a:lnTo>
                  <a:pt x="524366" y="64668"/>
                </a:lnTo>
                <a:lnTo>
                  <a:pt x="560975" y="96248"/>
                </a:lnTo>
                <a:lnTo>
                  <a:pt x="592556" y="132858"/>
                </a:lnTo>
                <a:lnTo>
                  <a:pt x="618422" y="173705"/>
                </a:lnTo>
                <a:lnTo>
                  <a:pt x="638015" y="217905"/>
                </a:lnTo>
                <a:lnTo>
                  <a:pt x="650909" y="264503"/>
                </a:lnTo>
                <a:lnTo>
                  <a:pt x="656828" y="312488"/>
                </a:lnTo>
                <a:lnTo>
                  <a:pt x="657224" y="328612"/>
                </a:lnTo>
                <a:lnTo>
                  <a:pt x="656828" y="344736"/>
                </a:lnTo>
                <a:lnTo>
                  <a:pt x="650909" y="392720"/>
                </a:lnTo>
                <a:lnTo>
                  <a:pt x="638015" y="439319"/>
                </a:lnTo>
                <a:lnTo>
                  <a:pt x="618422" y="483518"/>
                </a:lnTo>
                <a:lnTo>
                  <a:pt x="592556" y="524366"/>
                </a:lnTo>
                <a:lnTo>
                  <a:pt x="560975" y="560975"/>
                </a:lnTo>
                <a:lnTo>
                  <a:pt x="524366" y="592556"/>
                </a:lnTo>
                <a:lnTo>
                  <a:pt x="483518" y="618422"/>
                </a:lnTo>
                <a:lnTo>
                  <a:pt x="439319" y="638015"/>
                </a:lnTo>
                <a:lnTo>
                  <a:pt x="392720" y="650909"/>
                </a:lnTo>
                <a:lnTo>
                  <a:pt x="344736" y="656828"/>
                </a:lnTo>
                <a:lnTo>
                  <a:pt x="328612" y="657224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5537178" y="1195242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0" y="0"/>
                </a:moveTo>
                <a:lnTo>
                  <a:pt x="657216" y="657224"/>
                </a:lnTo>
                <a:lnTo>
                  <a:pt x="0" y="657224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19"/>
          <p:cNvSpPr txBox="1"/>
          <p:nvPr/>
        </p:nvSpPr>
        <p:spPr>
          <a:xfrm>
            <a:off x="6426641" y="1195242"/>
            <a:ext cx="5244371" cy="5461153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183736" marR="3387">
              <a:lnSpc>
                <a:spcPct val="114000"/>
              </a:lnSpc>
              <a:spcBef>
                <a:spcPts val="63"/>
              </a:spcBef>
            </a:pPr>
            <a:r>
              <a:rPr lang="es-ES" b="1" spc="-10" dirty="0" err="1">
                <a:solidFill>
                  <a:srgbClr val="FF1394"/>
                </a:solidFill>
                <a:cs typeface="Arial"/>
              </a:rPr>
              <a:t>Ensure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the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planning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,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management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and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evaluation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of 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activities</a:t>
            </a:r>
            <a:endParaRPr lang="es-ES" b="1" spc="-10" dirty="0">
              <a:solidFill>
                <a:srgbClr val="FF1394"/>
              </a:solidFill>
              <a:cs typeface="Arial"/>
            </a:endParaRPr>
          </a:p>
          <a:p>
            <a:pPr marL="558800" marR="3387" indent="-285750">
              <a:lnSpc>
                <a:spcPct val="114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r>
              <a:rPr lang="en-US" b="1" spc="-37" dirty="0">
                <a:cs typeface="Arial"/>
              </a:rPr>
              <a:t>PLANNING: </a:t>
            </a:r>
            <a:r>
              <a:rPr lang="en-US" spc="-37" dirty="0">
                <a:cs typeface="Arial"/>
              </a:rPr>
              <a:t>Correct decision making based on evidence and elimination of risks</a:t>
            </a:r>
          </a:p>
          <a:p>
            <a:pPr marL="1016000" marR="3387" lvl="1" indent="-285750">
              <a:lnSpc>
                <a:spcPct val="114000"/>
              </a:lnSpc>
              <a:spcBef>
                <a:spcPts val="63"/>
              </a:spcBef>
              <a:buFont typeface="Courier New" panose="02070309020205020404" pitchFamily="49" charset="0"/>
              <a:buChar char="o"/>
            </a:pPr>
            <a:r>
              <a:rPr lang="en-US" spc="-37" dirty="0">
                <a:cs typeface="Arial"/>
              </a:rPr>
              <a:t>Three-year and annual plans</a:t>
            </a:r>
          </a:p>
          <a:p>
            <a:pPr marL="558800" marR="3387" indent="-285750">
              <a:lnSpc>
                <a:spcPct val="114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r>
              <a:rPr lang="en-US" b="1" spc="-37" dirty="0">
                <a:cs typeface="Arial"/>
              </a:rPr>
              <a:t>MANAGEMENT: </a:t>
            </a:r>
            <a:r>
              <a:rPr lang="en-US" spc="-37" dirty="0" err="1">
                <a:cs typeface="Arial"/>
              </a:rPr>
              <a:t>Analyse</a:t>
            </a:r>
            <a:r>
              <a:rPr lang="en-US" spc="-37" dirty="0">
                <a:cs typeface="Arial"/>
              </a:rPr>
              <a:t> the processes to define new strategies and lead changes in the human, technological and organizational dimensions</a:t>
            </a:r>
          </a:p>
          <a:p>
            <a:pPr marL="1016000" marR="3387" lvl="1" indent="-285750">
              <a:lnSpc>
                <a:spcPct val="114000"/>
              </a:lnSpc>
              <a:spcBef>
                <a:spcPts val="63"/>
              </a:spcBef>
              <a:buFont typeface="Courier New" panose="02070309020205020404" pitchFamily="49" charset="0"/>
              <a:buChar char="o"/>
            </a:pPr>
            <a:r>
              <a:rPr lang="en-US" spc="-37" dirty="0" err="1">
                <a:cs typeface="Arial"/>
              </a:rPr>
              <a:t>Macroprocesses</a:t>
            </a:r>
            <a:r>
              <a:rPr lang="en-US" spc="-37" dirty="0">
                <a:cs typeface="Arial"/>
              </a:rPr>
              <a:t>, processes and </a:t>
            </a:r>
            <a:r>
              <a:rPr lang="en-US" spc="-37" dirty="0" err="1">
                <a:cs typeface="Arial"/>
              </a:rPr>
              <a:t>subprocesses</a:t>
            </a:r>
            <a:r>
              <a:rPr lang="en-US" spc="-37" dirty="0">
                <a:cs typeface="Arial"/>
              </a:rPr>
              <a:t> </a:t>
            </a:r>
          </a:p>
          <a:p>
            <a:pPr marL="558800" marR="3387" indent="-285750">
              <a:lnSpc>
                <a:spcPct val="114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r>
              <a:rPr lang="en-US" b="1" spc="-37" dirty="0">
                <a:cs typeface="Arial"/>
              </a:rPr>
              <a:t>EVALUATION: </a:t>
            </a:r>
            <a:r>
              <a:rPr lang="en-US" spc="-37" dirty="0" err="1">
                <a:cs typeface="Arial"/>
              </a:rPr>
              <a:t>Analyse</a:t>
            </a:r>
            <a:r>
              <a:rPr lang="en-US" spc="-37" dirty="0">
                <a:cs typeface="Arial"/>
              </a:rPr>
              <a:t> the results to review the planning</a:t>
            </a:r>
          </a:p>
          <a:p>
            <a:pPr marL="1016000" marR="3387" lvl="1" indent="-285750">
              <a:lnSpc>
                <a:spcPct val="114000"/>
              </a:lnSpc>
              <a:spcBef>
                <a:spcPts val="63"/>
              </a:spcBef>
              <a:buFont typeface="Courier New" panose="02070309020205020404" pitchFamily="49" charset="0"/>
              <a:buChar char="o"/>
            </a:pPr>
            <a:r>
              <a:rPr lang="en-US" spc="-37" dirty="0">
                <a:cs typeface="Arial"/>
              </a:rPr>
              <a:t>Indicators of achievement and annual reports</a:t>
            </a:r>
            <a:endParaRPr dirty="0">
              <a:cs typeface="Arial"/>
            </a:endParaRPr>
          </a:p>
          <a:p>
            <a:pPr marL="183736">
              <a:lnSpc>
                <a:spcPct val="114000"/>
              </a:lnSpc>
            </a:pPr>
            <a:endParaRPr lang="es-ES" b="1" spc="-10" dirty="0">
              <a:solidFill>
                <a:srgbClr val="FF1394"/>
              </a:solidFill>
              <a:cs typeface="Arial"/>
            </a:endParaRPr>
          </a:p>
          <a:p>
            <a:pPr marL="183736">
              <a:lnSpc>
                <a:spcPct val="114000"/>
              </a:lnSpc>
            </a:pPr>
            <a:r>
              <a:rPr lang="es-ES" b="1" spc="-10" dirty="0">
                <a:solidFill>
                  <a:srgbClr val="FF1394"/>
                </a:solidFill>
                <a:cs typeface="Arial"/>
              </a:rPr>
              <a:t>Establishment of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standarised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processes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and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suppy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of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documentary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evidence</a:t>
            </a:r>
            <a:r>
              <a:rPr lang="es-ES" b="1" spc="-10" dirty="0">
                <a:solidFill>
                  <a:srgbClr val="FF1394"/>
                </a:solidFill>
                <a:cs typeface="Arial"/>
              </a:rPr>
              <a:t> of </a:t>
            </a:r>
            <a:r>
              <a:rPr lang="es-ES" b="1" spc="-10" dirty="0" err="1">
                <a:solidFill>
                  <a:srgbClr val="FF1394"/>
                </a:solidFill>
                <a:cs typeface="Arial"/>
              </a:rPr>
              <a:t>activities</a:t>
            </a:r>
            <a:endParaRPr dirty="0">
              <a:cs typeface="Arial"/>
            </a:endParaRPr>
          </a:p>
          <a:p>
            <a:pPr marL="558800" marR="3387" indent="-285750">
              <a:lnSpc>
                <a:spcPct val="114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r>
              <a:rPr lang="es-ES" b="1" spc="-37" dirty="0" err="1">
                <a:cs typeface="Arial"/>
              </a:rPr>
              <a:t>Computer</a:t>
            </a:r>
            <a:r>
              <a:rPr lang="es-ES" b="1" spc="-37" dirty="0">
                <a:cs typeface="Arial"/>
              </a:rPr>
              <a:t> </a:t>
            </a:r>
            <a:r>
              <a:rPr lang="es-ES" b="1" spc="-37" dirty="0" err="1">
                <a:cs typeface="Arial"/>
              </a:rPr>
              <a:t>application</a:t>
            </a:r>
            <a:r>
              <a:rPr lang="es-ES" b="1" spc="-37" dirty="0">
                <a:cs typeface="Arial"/>
              </a:rPr>
              <a:t> (</a:t>
            </a:r>
            <a:r>
              <a:rPr b="1" spc="-37" dirty="0">
                <a:cs typeface="Arial"/>
              </a:rPr>
              <a:t>V92</a:t>
            </a:r>
            <a:r>
              <a:rPr lang="es-ES" b="1" spc="-37" dirty="0">
                <a:cs typeface="Arial"/>
              </a:rPr>
              <a:t>)</a:t>
            </a:r>
          </a:p>
          <a:p>
            <a:pPr marL="558800" marR="3387" indent="-285750">
              <a:lnSpc>
                <a:spcPct val="114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r>
              <a:rPr lang="es-ES" b="1" spc="-37" dirty="0" err="1">
                <a:cs typeface="Arial"/>
              </a:rPr>
              <a:t>Avoid</a:t>
            </a:r>
            <a:r>
              <a:rPr lang="es-ES" b="1" spc="-37" dirty="0">
                <a:cs typeface="Arial"/>
              </a:rPr>
              <a:t> </a:t>
            </a:r>
            <a:r>
              <a:rPr lang="es-ES" b="1" spc="-37" dirty="0" err="1">
                <a:cs typeface="Arial"/>
              </a:rPr>
              <a:t>errors</a:t>
            </a:r>
            <a:r>
              <a:rPr lang="es-ES" b="1" spc="-37" dirty="0">
                <a:cs typeface="Arial"/>
              </a:rPr>
              <a:t> </a:t>
            </a:r>
          </a:p>
        </p:txBody>
      </p:sp>
      <p:pic>
        <p:nvPicPr>
          <p:cNvPr id="10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66" y="5773684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46509" y="1199960"/>
            <a:ext cx="4765572" cy="556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2400" dirty="0">
                <a:solidFill>
                  <a:srgbClr val="7030A0"/>
                </a:solidFill>
              </a:rPr>
              <a:t>Guarantee the </a:t>
            </a:r>
            <a:r>
              <a:rPr lang="en-US" sz="2400" b="1" dirty="0">
                <a:solidFill>
                  <a:srgbClr val="7030A0"/>
                </a:solidFill>
              </a:rPr>
              <a:t>effective</a:t>
            </a:r>
            <a:r>
              <a:rPr lang="en-US" sz="2400" dirty="0">
                <a:solidFill>
                  <a:srgbClr val="7030A0"/>
                </a:solidFill>
              </a:rPr>
              <a:t> and </a:t>
            </a:r>
            <a:r>
              <a:rPr lang="en-US" sz="2400" b="1" dirty="0">
                <a:solidFill>
                  <a:srgbClr val="7030A0"/>
                </a:solidFill>
              </a:rPr>
              <a:t>efficient</a:t>
            </a:r>
            <a:r>
              <a:rPr lang="en-US" sz="2400" dirty="0">
                <a:solidFill>
                  <a:srgbClr val="7030A0"/>
                </a:solidFill>
              </a:rPr>
              <a:t> achievement of the organization's  objectives and ensure that the established requirements are met. All this in a </a:t>
            </a:r>
            <a:r>
              <a:rPr lang="en-US" sz="2400" b="1" dirty="0">
                <a:solidFill>
                  <a:srgbClr val="7030A0"/>
                </a:solidFill>
              </a:rPr>
              <a:t>sustained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b="1" dirty="0">
                <a:solidFill>
                  <a:srgbClr val="7030A0"/>
                </a:solidFill>
              </a:rPr>
              <a:t>sustainable</a:t>
            </a:r>
            <a:r>
              <a:rPr lang="en-US" sz="2400" dirty="0">
                <a:solidFill>
                  <a:srgbClr val="7030A0"/>
                </a:solidFill>
              </a:rPr>
              <a:t> way, and moving forward to </a:t>
            </a:r>
            <a:r>
              <a:rPr lang="en-US" sz="2400" b="1" dirty="0">
                <a:solidFill>
                  <a:srgbClr val="7030A0"/>
                </a:solidFill>
              </a:rPr>
              <a:t>continuous improvement.</a:t>
            </a:r>
          </a:p>
          <a:p>
            <a:pPr algn="just">
              <a:lnSpc>
                <a:spcPct val="114000"/>
              </a:lnSpc>
            </a:pP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en-US" sz="2400" dirty="0">
                <a:solidFill>
                  <a:srgbClr val="7030A0"/>
                </a:solidFill>
              </a:rPr>
              <a:t>Make compatible the </a:t>
            </a:r>
            <a:r>
              <a:rPr lang="en-US" sz="2400" b="1" dirty="0">
                <a:solidFill>
                  <a:srgbClr val="7030A0"/>
                </a:solidFill>
              </a:rPr>
              <a:t>satisfaction </a:t>
            </a:r>
            <a:r>
              <a:rPr lang="en-US" sz="2400" dirty="0">
                <a:solidFill>
                  <a:srgbClr val="7030A0"/>
                </a:solidFill>
              </a:rPr>
              <a:t>of all stakeholders and the improvement of the </a:t>
            </a:r>
            <a:r>
              <a:rPr lang="en-US" sz="2400" b="1" dirty="0">
                <a:solidFill>
                  <a:srgbClr val="7030A0"/>
                </a:solidFill>
              </a:rPr>
              <a:t>results</a:t>
            </a:r>
            <a:r>
              <a:rPr lang="en-US" sz="2400" dirty="0">
                <a:solidFill>
                  <a:srgbClr val="7030A0"/>
                </a:solidFill>
              </a:rPr>
              <a:t> of the organization.</a:t>
            </a:r>
            <a:endParaRPr lang="es-E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0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153" y="2696831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328612" y="657224"/>
                </a:moveTo>
                <a:lnTo>
                  <a:pt x="280395" y="653667"/>
                </a:lnTo>
                <a:lnTo>
                  <a:pt x="233221" y="643074"/>
                </a:lnTo>
                <a:lnTo>
                  <a:pt x="188112" y="625674"/>
                </a:lnTo>
                <a:lnTo>
                  <a:pt x="146044" y="601844"/>
                </a:lnTo>
                <a:lnTo>
                  <a:pt x="107929" y="572098"/>
                </a:lnTo>
                <a:lnTo>
                  <a:pt x="74591" y="537082"/>
                </a:lnTo>
                <a:lnTo>
                  <a:pt x="46751" y="497552"/>
                </a:lnTo>
                <a:lnTo>
                  <a:pt x="25014" y="454366"/>
                </a:lnTo>
                <a:lnTo>
                  <a:pt x="9847" y="408458"/>
                </a:lnTo>
                <a:lnTo>
                  <a:pt x="1582" y="360821"/>
                </a:lnTo>
                <a:lnTo>
                  <a:pt x="0" y="328612"/>
                </a:lnTo>
                <a:lnTo>
                  <a:pt x="395" y="312488"/>
                </a:lnTo>
                <a:lnTo>
                  <a:pt x="6314" y="264503"/>
                </a:lnTo>
                <a:lnTo>
                  <a:pt x="19209" y="217905"/>
                </a:lnTo>
                <a:lnTo>
                  <a:pt x="38802" y="173705"/>
                </a:lnTo>
                <a:lnTo>
                  <a:pt x="64668" y="132858"/>
                </a:lnTo>
                <a:lnTo>
                  <a:pt x="96248" y="96248"/>
                </a:lnTo>
                <a:lnTo>
                  <a:pt x="132858" y="64668"/>
                </a:lnTo>
                <a:lnTo>
                  <a:pt x="173705" y="38802"/>
                </a:lnTo>
                <a:lnTo>
                  <a:pt x="217905" y="19209"/>
                </a:lnTo>
                <a:lnTo>
                  <a:pt x="264503" y="6314"/>
                </a:lnTo>
                <a:lnTo>
                  <a:pt x="312488" y="395"/>
                </a:lnTo>
                <a:lnTo>
                  <a:pt x="328612" y="0"/>
                </a:lnTo>
                <a:lnTo>
                  <a:pt x="344736" y="395"/>
                </a:lnTo>
                <a:lnTo>
                  <a:pt x="392720" y="6314"/>
                </a:lnTo>
                <a:lnTo>
                  <a:pt x="439319" y="19209"/>
                </a:lnTo>
                <a:lnTo>
                  <a:pt x="483518" y="38802"/>
                </a:lnTo>
                <a:lnTo>
                  <a:pt x="524366" y="64668"/>
                </a:lnTo>
                <a:lnTo>
                  <a:pt x="560975" y="96248"/>
                </a:lnTo>
                <a:lnTo>
                  <a:pt x="592556" y="132858"/>
                </a:lnTo>
                <a:lnTo>
                  <a:pt x="618422" y="173705"/>
                </a:lnTo>
                <a:lnTo>
                  <a:pt x="638015" y="217905"/>
                </a:lnTo>
                <a:lnTo>
                  <a:pt x="650909" y="264503"/>
                </a:lnTo>
                <a:lnTo>
                  <a:pt x="656828" y="312488"/>
                </a:lnTo>
                <a:lnTo>
                  <a:pt x="657224" y="328612"/>
                </a:lnTo>
                <a:lnTo>
                  <a:pt x="656828" y="344736"/>
                </a:lnTo>
                <a:lnTo>
                  <a:pt x="650909" y="392720"/>
                </a:lnTo>
                <a:lnTo>
                  <a:pt x="638015" y="439319"/>
                </a:lnTo>
                <a:lnTo>
                  <a:pt x="618422" y="483518"/>
                </a:lnTo>
                <a:lnTo>
                  <a:pt x="592556" y="524366"/>
                </a:lnTo>
                <a:lnTo>
                  <a:pt x="560975" y="560975"/>
                </a:lnTo>
                <a:lnTo>
                  <a:pt x="524366" y="592556"/>
                </a:lnTo>
                <a:lnTo>
                  <a:pt x="483518" y="618422"/>
                </a:lnTo>
                <a:lnTo>
                  <a:pt x="439319" y="638015"/>
                </a:lnTo>
                <a:lnTo>
                  <a:pt x="392720" y="650909"/>
                </a:lnTo>
                <a:lnTo>
                  <a:pt x="344736" y="656828"/>
                </a:lnTo>
                <a:lnTo>
                  <a:pt x="328612" y="657224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439018" y="4161237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0" y="0"/>
                </a:moveTo>
                <a:lnTo>
                  <a:pt x="657216" y="657224"/>
                </a:lnTo>
                <a:lnTo>
                  <a:pt x="0" y="657224"/>
                </a:lnTo>
                <a:close/>
              </a:path>
            </a:pathLst>
          </a:custGeom>
          <a:solidFill>
            <a:srgbClr val="FF139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 txBox="1"/>
          <p:nvPr/>
        </p:nvSpPr>
        <p:spPr>
          <a:xfrm>
            <a:off x="1129376" y="1151447"/>
            <a:ext cx="6368704" cy="1269429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 marR="661703">
              <a:lnSpc>
                <a:spcPct val="115199"/>
              </a:lnSpc>
              <a:spcBef>
                <a:spcPts val="63"/>
              </a:spcBef>
            </a:pPr>
            <a:r>
              <a:rPr lang="en-US" sz="1600" b="1" spc="-13" dirty="0">
                <a:solidFill>
                  <a:srgbClr val="FF1394"/>
                </a:solidFill>
                <a:cs typeface="Arial"/>
              </a:rPr>
              <a:t>Create an organizational and operational structure</a:t>
            </a:r>
            <a:endParaRPr sz="1600" dirty="0">
              <a:cs typeface="Arial"/>
            </a:endParaRPr>
          </a:p>
          <a:p>
            <a:pPr marL="463550" marR="2113809" indent="-285750" algn="just">
              <a:lnSpc>
                <a:spcPct val="121900"/>
              </a:lnSpc>
              <a:spcBef>
                <a:spcPts val="21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cs typeface="Arial"/>
              </a:rPr>
              <a:t>Autonomous and coordinated work teams</a:t>
            </a:r>
          </a:p>
          <a:p>
            <a:pPr marL="463550" marR="2113809" indent="-285750" algn="just">
              <a:lnSpc>
                <a:spcPct val="121900"/>
              </a:lnSpc>
              <a:spcBef>
                <a:spcPts val="21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cs typeface="Arial"/>
              </a:rPr>
              <a:t>Orientation to results and not just to tasks</a:t>
            </a:r>
          </a:p>
          <a:p>
            <a:pPr marL="463550" marR="2113809" indent="-285750" algn="just">
              <a:lnSpc>
                <a:spcPct val="121900"/>
              </a:lnSpc>
              <a:spcBef>
                <a:spcPts val="21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cs typeface="Arial"/>
              </a:rPr>
              <a:t>Avoid bad practices</a:t>
            </a:r>
            <a:endParaRPr sz="1600" dirty="0"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5356" y="169855"/>
            <a:ext cx="749299" cy="749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 txBox="1"/>
          <p:nvPr/>
        </p:nvSpPr>
        <p:spPr>
          <a:xfrm>
            <a:off x="1135444" y="2722611"/>
            <a:ext cx="4098713" cy="131029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8467">
              <a:spcBef>
                <a:spcPts val="670"/>
              </a:spcBef>
            </a:pPr>
            <a:r>
              <a:rPr lang="es-ES" sz="1600" b="1" spc="-7" dirty="0" err="1">
                <a:solidFill>
                  <a:srgbClr val="FF1394"/>
                </a:solidFill>
                <a:cs typeface="Arial"/>
              </a:rPr>
              <a:t>Provide</a:t>
            </a:r>
            <a:r>
              <a:rPr lang="es-ES" sz="1600" b="1" spc="-7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1600" b="1" spc="-7" dirty="0" err="1">
                <a:solidFill>
                  <a:srgbClr val="FF1394"/>
                </a:solidFill>
                <a:cs typeface="Arial"/>
              </a:rPr>
              <a:t>work</a:t>
            </a:r>
            <a:r>
              <a:rPr lang="es-ES" sz="1600" b="1" spc="-7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1600" b="1" spc="-7" dirty="0" err="1">
                <a:solidFill>
                  <a:srgbClr val="FF1394"/>
                </a:solidFill>
                <a:cs typeface="Arial"/>
              </a:rPr>
              <a:t>techniques</a:t>
            </a:r>
            <a:r>
              <a:rPr lang="es-ES" sz="1600" b="1" spc="-7" dirty="0">
                <a:solidFill>
                  <a:srgbClr val="FF1394"/>
                </a:solidFill>
                <a:cs typeface="Arial"/>
              </a:rPr>
              <a:t> and </a:t>
            </a:r>
            <a:r>
              <a:rPr lang="es-ES" sz="1600" b="1" spc="-7" dirty="0" err="1">
                <a:solidFill>
                  <a:srgbClr val="FF1394"/>
                </a:solidFill>
                <a:cs typeface="Arial"/>
              </a:rPr>
              <a:t>tools</a:t>
            </a:r>
            <a:r>
              <a:rPr lang="es-ES" sz="1600" b="1" spc="-7" dirty="0">
                <a:solidFill>
                  <a:srgbClr val="FF1394"/>
                </a:solidFill>
                <a:cs typeface="Arial"/>
              </a:rPr>
              <a:t> </a:t>
            </a:r>
            <a:endParaRPr sz="1600" dirty="0">
              <a:cs typeface="Arial"/>
            </a:endParaRPr>
          </a:p>
          <a:p>
            <a:pPr marL="581675" marR="1261596" indent="-285750">
              <a:lnSpc>
                <a:spcPct val="121900"/>
              </a:lnSpc>
              <a:spcBef>
                <a:spcPts val="153"/>
              </a:spcBef>
              <a:buFont typeface="Arial" panose="020B0604020202020204" pitchFamily="34" charset="0"/>
              <a:buChar char="•"/>
            </a:pPr>
            <a:r>
              <a:rPr lang="en-US" sz="1600" b="1" spc="-3" dirty="0">
                <a:cs typeface="Arial"/>
              </a:rPr>
              <a:t>Standardized procedures</a:t>
            </a:r>
          </a:p>
          <a:p>
            <a:pPr marL="581675" marR="1261596" indent="-285750">
              <a:lnSpc>
                <a:spcPct val="121900"/>
              </a:lnSpc>
              <a:spcBef>
                <a:spcPts val="153"/>
              </a:spcBef>
              <a:buFont typeface="Arial" panose="020B0604020202020204" pitchFamily="34" charset="0"/>
              <a:buChar char="•"/>
            </a:pPr>
            <a:r>
              <a:rPr lang="en-US" sz="1600" b="1" spc="-3" dirty="0">
                <a:cs typeface="Arial"/>
              </a:rPr>
              <a:t>Report models</a:t>
            </a:r>
          </a:p>
          <a:p>
            <a:pPr marL="581675" marR="1261596" indent="-285750">
              <a:lnSpc>
                <a:spcPct val="121900"/>
              </a:lnSpc>
              <a:spcBef>
                <a:spcPts val="153"/>
              </a:spcBef>
              <a:buFont typeface="Arial" panose="020B0604020202020204" pitchFamily="34" charset="0"/>
              <a:buChar char="•"/>
            </a:pPr>
            <a:r>
              <a:rPr lang="en-US" sz="1600" b="1" spc="-3" dirty="0">
                <a:cs typeface="Arial"/>
              </a:rPr>
              <a:t>IT tools and applications</a:t>
            </a:r>
            <a:endParaRPr sz="1600" dirty="0"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1988" y="1234542"/>
            <a:ext cx="436033" cy="436033"/>
          </a:xfrm>
          <a:custGeom>
            <a:avLst/>
            <a:gdLst/>
            <a:ahLst/>
            <a:cxnLst/>
            <a:rect l="l" t="t" r="r" b="b"/>
            <a:pathLst>
              <a:path w="654050" h="654050">
                <a:moveTo>
                  <a:pt x="653985" y="653985"/>
                </a:moveTo>
                <a:lnTo>
                  <a:pt x="0" y="653985"/>
                </a:lnTo>
                <a:lnTo>
                  <a:pt x="0" y="0"/>
                </a:lnTo>
                <a:lnTo>
                  <a:pt x="653985" y="0"/>
                </a:lnTo>
                <a:lnTo>
                  <a:pt x="653985" y="653985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6104100" y="1135371"/>
            <a:ext cx="435187" cy="438150"/>
          </a:xfrm>
          <a:custGeom>
            <a:avLst/>
            <a:gdLst/>
            <a:ahLst/>
            <a:cxnLst/>
            <a:rect l="l" t="t" r="r" b="b"/>
            <a:pathLst>
              <a:path w="652779" h="657225">
                <a:moveTo>
                  <a:pt x="0" y="657051"/>
                </a:moveTo>
                <a:lnTo>
                  <a:pt x="652607" y="657051"/>
                </a:lnTo>
                <a:lnTo>
                  <a:pt x="650804" y="608002"/>
                </a:lnTo>
                <a:lnTo>
                  <a:pt x="645480" y="559931"/>
                </a:lnTo>
                <a:lnTo>
                  <a:pt x="636763" y="512967"/>
                </a:lnTo>
                <a:lnTo>
                  <a:pt x="624780" y="467237"/>
                </a:lnTo>
                <a:lnTo>
                  <a:pt x="609657" y="422866"/>
                </a:lnTo>
                <a:lnTo>
                  <a:pt x="591522" y="379983"/>
                </a:lnTo>
                <a:lnTo>
                  <a:pt x="570501" y="338714"/>
                </a:lnTo>
                <a:lnTo>
                  <a:pt x="546723" y="299187"/>
                </a:lnTo>
                <a:lnTo>
                  <a:pt x="520313" y="261528"/>
                </a:lnTo>
                <a:lnTo>
                  <a:pt x="491400" y="225865"/>
                </a:lnTo>
                <a:lnTo>
                  <a:pt x="460109" y="192325"/>
                </a:lnTo>
                <a:lnTo>
                  <a:pt x="426569" y="161035"/>
                </a:lnTo>
                <a:lnTo>
                  <a:pt x="390906" y="132122"/>
                </a:lnTo>
                <a:lnTo>
                  <a:pt x="353247" y="105712"/>
                </a:lnTo>
                <a:lnTo>
                  <a:pt x="313720" y="81934"/>
                </a:lnTo>
                <a:lnTo>
                  <a:pt x="272451" y="60914"/>
                </a:lnTo>
                <a:lnTo>
                  <a:pt x="229568" y="42779"/>
                </a:lnTo>
                <a:lnTo>
                  <a:pt x="185197" y="27656"/>
                </a:lnTo>
                <a:lnTo>
                  <a:pt x="139466" y="15673"/>
                </a:lnTo>
                <a:lnTo>
                  <a:pt x="92502" y="6956"/>
                </a:lnTo>
                <a:lnTo>
                  <a:pt x="44431" y="1632"/>
                </a:lnTo>
                <a:lnTo>
                  <a:pt x="0" y="0"/>
                </a:lnTo>
                <a:lnTo>
                  <a:pt x="0" y="657051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 txBox="1"/>
          <p:nvPr/>
        </p:nvSpPr>
        <p:spPr>
          <a:xfrm>
            <a:off x="1129376" y="4176602"/>
            <a:ext cx="6521315" cy="1610697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8467">
              <a:spcBef>
                <a:spcPts val="670"/>
              </a:spcBef>
            </a:pPr>
            <a:r>
              <a:rPr lang="es-ES" sz="1600" b="1" spc="-13" dirty="0" err="1">
                <a:solidFill>
                  <a:srgbClr val="FF1394"/>
                </a:solidFill>
                <a:cs typeface="Arial"/>
              </a:rPr>
              <a:t>Promote</a:t>
            </a:r>
            <a:r>
              <a:rPr lang="es-ES" sz="1600" b="1" spc="-13" dirty="0">
                <a:solidFill>
                  <a:srgbClr val="FF1394"/>
                </a:solidFill>
                <a:cs typeface="Arial"/>
              </a:rPr>
              <a:t> a culture of </a:t>
            </a:r>
            <a:r>
              <a:rPr lang="es-ES" sz="1600" b="1" spc="-13" dirty="0" err="1">
                <a:solidFill>
                  <a:srgbClr val="FF1394"/>
                </a:solidFill>
                <a:cs typeface="Arial"/>
              </a:rPr>
              <a:t>continuous</a:t>
            </a:r>
            <a:r>
              <a:rPr lang="es-ES" sz="1600" b="1" spc="-13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1600" b="1" spc="-13" dirty="0" err="1">
                <a:solidFill>
                  <a:srgbClr val="FF1394"/>
                </a:solidFill>
                <a:cs typeface="Arial"/>
              </a:rPr>
              <a:t>improvement</a:t>
            </a:r>
            <a:r>
              <a:rPr lang="es-ES" sz="1600" b="1" spc="-13" dirty="0">
                <a:solidFill>
                  <a:srgbClr val="FF1394"/>
                </a:solidFill>
                <a:cs typeface="Arial"/>
              </a:rPr>
              <a:t> </a:t>
            </a:r>
            <a:endParaRPr sz="1600" dirty="0">
              <a:cs typeface="Arial"/>
            </a:endParaRPr>
          </a:p>
          <a:p>
            <a:pPr marL="581675" marR="2207370" indent="-285750" algn="just">
              <a:lnSpc>
                <a:spcPct val="121900"/>
              </a:lnSpc>
              <a:spcBef>
                <a:spcPts val="15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cs typeface="Arial"/>
              </a:rPr>
              <a:t>Efficacy - efficiency</a:t>
            </a:r>
          </a:p>
          <a:p>
            <a:pPr marL="581675" marR="2207370" indent="-285750" algn="just">
              <a:lnSpc>
                <a:spcPct val="121900"/>
              </a:lnSpc>
              <a:spcBef>
                <a:spcPts val="15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cs typeface="Arial"/>
              </a:rPr>
              <a:t>Time management</a:t>
            </a:r>
          </a:p>
          <a:p>
            <a:pPr marL="581675" marR="2207370" indent="-285750" algn="just">
              <a:lnSpc>
                <a:spcPct val="121900"/>
              </a:lnSpc>
              <a:spcBef>
                <a:spcPts val="15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cs typeface="Arial"/>
              </a:rPr>
              <a:t>Elimination of products and services without added value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05441"/>
              </p:ext>
            </p:extLst>
          </p:nvPr>
        </p:nvGraphicFramePr>
        <p:xfrm>
          <a:off x="658093" y="7558199"/>
          <a:ext cx="10643164" cy="95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91">
                  <a:extLst>
                    <a:ext uri="{9D8B030D-6E8A-4147-A177-3AD203B41FA5}">
                      <a16:colId xmlns:a16="http://schemas.microsoft.com/office/drawing/2014/main" val="3548686961"/>
                    </a:ext>
                  </a:extLst>
                </a:gridCol>
                <a:gridCol w="2660791">
                  <a:extLst>
                    <a:ext uri="{9D8B030D-6E8A-4147-A177-3AD203B41FA5}">
                      <a16:colId xmlns:a16="http://schemas.microsoft.com/office/drawing/2014/main" val="582385637"/>
                    </a:ext>
                  </a:extLst>
                </a:gridCol>
                <a:gridCol w="2660791">
                  <a:extLst>
                    <a:ext uri="{9D8B030D-6E8A-4147-A177-3AD203B41FA5}">
                      <a16:colId xmlns:a16="http://schemas.microsoft.com/office/drawing/2014/main" val="287758567"/>
                    </a:ext>
                  </a:extLst>
                </a:gridCol>
                <a:gridCol w="2660791">
                  <a:extLst>
                    <a:ext uri="{9D8B030D-6E8A-4147-A177-3AD203B41FA5}">
                      <a16:colId xmlns:a16="http://schemas.microsoft.com/office/drawing/2014/main" val="1529009652"/>
                    </a:ext>
                  </a:extLst>
                </a:gridCol>
              </a:tblGrid>
              <a:tr h="95002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57775"/>
                  </a:ext>
                </a:extLst>
              </a:tr>
            </a:tbl>
          </a:graphicData>
        </a:graphic>
      </p:graphicFrame>
      <p:sp>
        <p:nvSpPr>
          <p:cNvPr id="13" name="object 20"/>
          <p:cNvSpPr txBox="1">
            <a:spLocks noGrp="1"/>
          </p:cNvSpPr>
          <p:nvPr>
            <p:ph type="title"/>
          </p:nvPr>
        </p:nvSpPr>
        <p:spPr>
          <a:xfrm>
            <a:off x="2599509" y="184437"/>
            <a:ext cx="8887132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sz="4400" b="1" spc="-107" dirty="0">
                <a:solidFill>
                  <a:srgbClr val="FF3399"/>
                </a:solidFill>
                <a:latin typeface="+mn-lt"/>
                <a:cs typeface="Arial" panose="020B0604020202020204" pitchFamily="34" charset="0"/>
              </a:rPr>
              <a:t>WHAT WE WANT TO ACHIEVE AND WHY </a:t>
            </a:r>
            <a:endParaRPr sz="4400" b="1" dirty="0">
              <a:solidFill>
                <a:srgbClr val="FF33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321693" y="2050760"/>
            <a:ext cx="523039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Align with the organization's goals</a:t>
            </a:r>
          </a:p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Improve professional and personal satisfaction through participation</a:t>
            </a:r>
          </a:p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Detect training needs</a:t>
            </a:r>
          </a:p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Clear and defined roles: inspector role</a:t>
            </a:r>
          </a:p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Commitment versus compliance</a:t>
            </a:r>
          </a:p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Improve the "know-how" of the organization</a:t>
            </a:r>
          </a:p>
          <a:p>
            <a:pPr marL="581675" marR="3387" indent="-285750">
              <a:lnSpc>
                <a:spcPct val="125000"/>
              </a:lnSpc>
              <a:spcBef>
                <a:spcPts val="243"/>
              </a:spcBef>
              <a:buFont typeface="Arial" panose="020B0604020202020204" pitchFamily="34" charset="0"/>
              <a:buChar char="•"/>
            </a:pPr>
            <a:r>
              <a:rPr lang="en-US" sz="1600" b="1" spc="-13" dirty="0">
                <a:solidFill>
                  <a:prstClr val="black"/>
                </a:solidFill>
                <a:cs typeface="Arial"/>
              </a:rPr>
              <a:t> Improve internal communication</a:t>
            </a:r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682314" y="1151447"/>
            <a:ext cx="7100921" cy="63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07370" lvl="0" algn="just">
              <a:lnSpc>
                <a:spcPct val="114000"/>
              </a:lnSpc>
            </a:pPr>
            <a:r>
              <a:rPr lang="es-ES" sz="1600" b="1" spc="-7" dirty="0">
                <a:solidFill>
                  <a:srgbClr val="FF1394"/>
                </a:solidFill>
                <a:cs typeface="Arial"/>
              </a:rPr>
              <a:t>Aumentar </a:t>
            </a:r>
            <a:r>
              <a:rPr lang="es-ES" sz="1600" b="1" spc="10" dirty="0">
                <a:solidFill>
                  <a:srgbClr val="FF1394"/>
                </a:solidFill>
                <a:cs typeface="Arial"/>
              </a:rPr>
              <a:t>el </a:t>
            </a:r>
            <a:r>
              <a:rPr lang="es-ES" sz="1600" b="1" spc="-10" dirty="0">
                <a:solidFill>
                  <a:srgbClr val="FF1394"/>
                </a:solidFill>
                <a:cs typeface="Arial"/>
              </a:rPr>
              <a:t>sentimiento </a:t>
            </a:r>
            <a:r>
              <a:rPr lang="es-ES" sz="1600" b="1" spc="33" dirty="0">
                <a:solidFill>
                  <a:srgbClr val="FF1394"/>
                </a:solidFill>
                <a:cs typeface="Arial"/>
              </a:rPr>
              <a:t>de p</a:t>
            </a:r>
            <a:r>
              <a:rPr lang="es-ES" sz="1600" b="1" spc="-3" dirty="0">
                <a:solidFill>
                  <a:srgbClr val="FF1394"/>
                </a:solidFill>
                <a:cs typeface="Arial"/>
              </a:rPr>
              <a:t>ertenencia, la</a:t>
            </a:r>
            <a:r>
              <a:rPr lang="es-ES" sz="1600" b="1" spc="-177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1600" b="1" spc="-13" dirty="0">
                <a:solidFill>
                  <a:srgbClr val="FF1394"/>
                </a:solidFill>
                <a:cs typeface="Arial"/>
              </a:rPr>
              <a:t>motivación,</a:t>
            </a:r>
            <a:r>
              <a:rPr lang="es-ES" sz="1600" b="1" spc="-173" dirty="0">
                <a:solidFill>
                  <a:srgbClr val="FF1394"/>
                </a:solidFill>
                <a:cs typeface="Arial"/>
              </a:rPr>
              <a:t>  </a:t>
            </a:r>
            <a:r>
              <a:rPr lang="es-ES" sz="1600" b="1" spc="13" dirty="0">
                <a:solidFill>
                  <a:srgbClr val="FF1394"/>
                </a:solidFill>
                <a:cs typeface="Arial"/>
              </a:rPr>
              <a:t>y </a:t>
            </a:r>
            <a:r>
              <a:rPr lang="es-ES" sz="1600" b="1" spc="-177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1600" b="1" spc="-3" dirty="0">
                <a:solidFill>
                  <a:srgbClr val="FF1394"/>
                </a:solidFill>
                <a:cs typeface="Arial"/>
              </a:rPr>
              <a:t>la </a:t>
            </a:r>
            <a:r>
              <a:rPr lang="es-ES" sz="1600" b="1" spc="3" dirty="0">
                <a:solidFill>
                  <a:srgbClr val="FF1394"/>
                </a:solidFill>
                <a:cs typeface="Arial"/>
              </a:rPr>
              <a:t>competencia</a:t>
            </a:r>
            <a:r>
              <a:rPr lang="es-ES" sz="1600" b="1" spc="-173" dirty="0">
                <a:solidFill>
                  <a:srgbClr val="FF1394"/>
                </a:solidFill>
                <a:cs typeface="Arial"/>
              </a:rPr>
              <a:t> </a:t>
            </a:r>
            <a:r>
              <a:rPr lang="es-ES" sz="1600" b="1" spc="-20" dirty="0">
                <a:solidFill>
                  <a:srgbClr val="FF1394"/>
                </a:solidFill>
                <a:cs typeface="Arial"/>
              </a:rPr>
              <a:t>profesional</a:t>
            </a:r>
            <a:endParaRPr lang="es-ES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08970"/>
              </p:ext>
            </p:extLst>
          </p:nvPr>
        </p:nvGraphicFramePr>
        <p:xfrm>
          <a:off x="0" y="5930995"/>
          <a:ext cx="12240000" cy="9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257">
                  <a:extLst>
                    <a:ext uri="{9D8B030D-6E8A-4147-A177-3AD203B41FA5}">
                      <a16:colId xmlns:a16="http://schemas.microsoft.com/office/drawing/2014/main" val="2978467875"/>
                    </a:ext>
                  </a:extLst>
                </a:gridCol>
                <a:gridCol w="2886892">
                  <a:extLst>
                    <a:ext uri="{9D8B030D-6E8A-4147-A177-3AD203B41FA5}">
                      <a16:colId xmlns:a16="http://schemas.microsoft.com/office/drawing/2014/main" val="3207480395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180679228"/>
                    </a:ext>
                  </a:extLst>
                </a:gridCol>
                <a:gridCol w="2782389">
                  <a:extLst>
                    <a:ext uri="{9D8B030D-6E8A-4147-A177-3AD203B41FA5}">
                      <a16:colId xmlns:a16="http://schemas.microsoft.com/office/drawing/2014/main" val="1782155126"/>
                    </a:ext>
                  </a:extLst>
                </a:gridCol>
                <a:gridCol w="1410891">
                  <a:extLst>
                    <a:ext uri="{9D8B030D-6E8A-4147-A177-3AD203B41FA5}">
                      <a16:colId xmlns:a16="http://schemas.microsoft.com/office/drawing/2014/main" val="237197852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endParaRPr lang="es-ES" sz="3500" dirty="0"/>
                    </a:p>
                  </a:txBody>
                  <a:tcPr marL="178266" marR="178266" marT="89133" marB="89133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3500" dirty="0"/>
                    </a:p>
                  </a:txBody>
                  <a:tcPr marL="178266" marR="178266" marT="89133" marB="89133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500" dirty="0"/>
                    </a:p>
                  </a:txBody>
                  <a:tcPr marL="178266" marR="178266" marT="89133" marB="89133"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3500" dirty="0"/>
                    </a:p>
                  </a:txBody>
                  <a:tcPr marL="178266" marR="178266" marT="89133" marB="8913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500" dirty="0"/>
                    </a:p>
                  </a:txBody>
                  <a:tcPr marL="178266" marR="178266" marT="89133" marB="8913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20888"/>
                  </a:ext>
                </a:extLst>
              </a:tr>
            </a:tbl>
          </a:graphicData>
        </a:graphic>
      </p:graphicFrame>
      <p:pic>
        <p:nvPicPr>
          <p:cNvPr id="12" name="Imagen 1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042" y="5835947"/>
            <a:ext cx="1162096" cy="116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924"/>
            <a:ext cx="2599509" cy="101814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1" y="5658507"/>
            <a:ext cx="2468880" cy="133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6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sz="half" idx="2"/>
          </p:nvPr>
        </p:nvSpPr>
        <p:spPr>
          <a:xfrm>
            <a:off x="1115190" y="1066139"/>
            <a:ext cx="4289323" cy="2903786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0" marR="3387" indent="0">
              <a:lnSpc>
                <a:spcPct val="115199"/>
              </a:lnSpc>
              <a:spcBef>
                <a:spcPts val="63"/>
              </a:spcBef>
              <a:buNone/>
            </a:pPr>
            <a:r>
              <a:rPr lang="en-US" spc="-13" dirty="0">
                <a:latin typeface="+mn-lt"/>
              </a:rPr>
              <a:t>Improve the satisfaction of stakeholders and their relationship with the organization</a:t>
            </a:r>
            <a:endParaRPr lang="es-ES" spc="-13" dirty="0">
              <a:solidFill>
                <a:srgbClr val="000000"/>
              </a:solidFill>
              <a:latin typeface="+mn-lt"/>
            </a:endParaRPr>
          </a:p>
          <a:p>
            <a:pPr marR="3387" lvl="1">
              <a:lnSpc>
                <a:spcPct val="115199"/>
              </a:lnSpc>
              <a:spcBef>
                <a:spcPts val="63"/>
              </a:spcBef>
            </a:pPr>
            <a:r>
              <a:rPr lang="en-US" sz="1600" spc="-13" dirty="0">
                <a:solidFill>
                  <a:srgbClr val="000000"/>
                </a:solidFill>
                <a:latin typeface="+mn-lt"/>
              </a:rPr>
              <a:t>Align with the interests and demands of stakeholders</a:t>
            </a:r>
          </a:p>
          <a:p>
            <a:pPr marR="3387" lvl="1">
              <a:lnSpc>
                <a:spcPct val="115199"/>
              </a:lnSpc>
              <a:spcBef>
                <a:spcPts val="63"/>
              </a:spcBef>
            </a:pPr>
            <a:r>
              <a:rPr lang="en-US" sz="1600" spc="-13" dirty="0">
                <a:solidFill>
                  <a:srgbClr val="000000"/>
                </a:solidFill>
                <a:latin typeface="+mn-lt"/>
              </a:rPr>
              <a:t>Improve the value perceived by stakeholders</a:t>
            </a:r>
          </a:p>
          <a:p>
            <a:pPr marR="3387" lvl="1">
              <a:lnSpc>
                <a:spcPct val="115199"/>
              </a:lnSpc>
              <a:spcBef>
                <a:spcPts val="63"/>
              </a:spcBef>
            </a:pPr>
            <a:r>
              <a:rPr lang="en-US" sz="1600" spc="-13" dirty="0">
                <a:solidFill>
                  <a:srgbClr val="000000"/>
                </a:solidFill>
                <a:latin typeface="+mn-lt"/>
              </a:rPr>
              <a:t>Measure the degree of satisfaction through surveys (quarterly, annually)</a:t>
            </a:r>
          </a:p>
          <a:p>
            <a:pPr marR="3387" lvl="1">
              <a:lnSpc>
                <a:spcPct val="115199"/>
              </a:lnSpc>
              <a:spcBef>
                <a:spcPts val="63"/>
              </a:spcBef>
            </a:pPr>
            <a:r>
              <a:rPr lang="en-US" sz="1600" spc="-13" dirty="0">
                <a:solidFill>
                  <a:srgbClr val="000000"/>
                </a:solidFill>
                <a:latin typeface="+mn-lt"/>
              </a:rPr>
              <a:t>Improve external communication</a:t>
            </a:r>
          </a:p>
          <a:p>
            <a:pPr marR="3387" lvl="1">
              <a:lnSpc>
                <a:spcPct val="115199"/>
              </a:lnSpc>
              <a:spcBef>
                <a:spcPts val="63"/>
              </a:spcBef>
            </a:pPr>
            <a:r>
              <a:rPr lang="en-US" sz="1600" spc="-13" dirty="0">
                <a:solidFill>
                  <a:srgbClr val="000000"/>
                </a:solidFill>
                <a:latin typeface="+mn-lt"/>
              </a:rPr>
              <a:t>Be a role model for schools</a:t>
            </a:r>
            <a:endParaRPr sz="1600" dirty="0">
              <a:latin typeface="+mn-lt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sz="half" idx="3"/>
          </p:nvPr>
        </p:nvSpPr>
        <p:spPr>
          <a:xfrm>
            <a:off x="7122466" y="995298"/>
            <a:ext cx="4550978" cy="4634303"/>
          </a:xfrm>
          <a:prstGeom prst="rect">
            <a:avLst/>
          </a:prstGeom>
        </p:spPr>
        <p:txBody>
          <a:bodyPr vert="horz" wrap="square" lIns="0" tIns="26247" rIns="0" bIns="0" rtlCol="0">
            <a:spAutoFit/>
          </a:bodyPr>
          <a:lstStyle/>
          <a:p>
            <a:pPr marL="8044" marR="739177" indent="0">
              <a:lnSpc>
                <a:spcPct val="127800"/>
              </a:lnSpc>
              <a:spcBef>
                <a:spcPts val="207"/>
              </a:spcBef>
              <a:buNone/>
            </a:pPr>
            <a:r>
              <a:rPr lang="es-ES" sz="1600" spc="-10" dirty="0" err="1">
                <a:solidFill>
                  <a:srgbClr val="FF1394"/>
                </a:solidFill>
                <a:latin typeface="+mn-lt"/>
              </a:rPr>
              <a:t>Certify</a:t>
            </a:r>
            <a:r>
              <a:rPr lang="es-ES" sz="1600" spc="-10" dirty="0">
                <a:solidFill>
                  <a:srgbClr val="FF1394"/>
                </a:solidFill>
                <a:latin typeface="+mn-lt"/>
              </a:rPr>
              <a:t>: </a:t>
            </a:r>
            <a:r>
              <a:rPr lang="es-ES" sz="1600" spc="-10" dirty="0" err="1">
                <a:solidFill>
                  <a:srgbClr val="FF1394"/>
                </a:solidFill>
                <a:latin typeface="+mn-lt"/>
              </a:rPr>
              <a:t>audits</a:t>
            </a:r>
            <a:endParaRPr lang="es-ES" sz="1600" spc="-17" dirty="0">
              <a:solidFill>
                <a:srgbClr val="FF1394"/>
              </a:solidFill>
              <a:latin typeface="+mn-lt"/>
            </a:endParaRPr>
          </a:p>
          <a:p>
            <a:pPr marL="450850" marR="739177" indent="-273050">
              <a:lnSpc>
                <a:spcPct val="127800"/>
              </a:lnSpc>
              <a:spcBef>
                <a:spcPts val="207"/>
              </a:spcBef>
            </a:pPr>
            <a:r>
              <a:rPr lang="en-US" sz="1600" b="0" spc="-17" dirty="0">
                <a:latin typeface="+mn-lt"/>
              </a:rPr>
              <a:t>Internal and external vision of the level of compliance of the management system</a:t>
            </a:r>
          </a:p>
          <a:p>
            <a:pPr marL="450850" marR="739177" indent="-273050">
              <a:lnSpc>
                <a:spcPct val="127800"/>
              </a:lnSpc>
              <a:spcBef>
                <a:spcPts val="207"/>
              </a:spcBef>
            </a:pPr>
            <a:r>
              <a:rPr lang="en-US" sz="1600" b="0" spc="-17" dirty="0">
                <a:latin typeface="+mn-lt"/>
              </a:rPr>
              <a:t>Proposals for improvements and innovation for an organization that learns</a:t>
            </a:r>
          </a:p>
          <a:p>
            <a:pPr marL="177800" marR="739177" indent="0">
              <a:lnSpc>
                <a:spcPct val="127800"/>
              </a:lnSpc>
              <a:spcBef>
                <a:spcPts val="207"/>
              </a:spcBef>
              <a:buNone/>
            </a:pPr>
            <a:endParaRPr lang="en-US" sz="1600" b="0" spc="-17" dirty="0">
              <a:latin typeface="+mn-lt"/>
            </a:endParaRPr>
          </a:p>
          <a:p>
            <a:pPr marL="177800" marR="739177" indent="0">
              <a:lnSpc>
                <a:spcPct val="127800"/>
              </a:lnSpc>
              <a:spcBef>
                <a:spcPts val="207"/>
              </a:spcBef>
              <a:buNone/>
            </a:pPr>
            <a:endParaRPr sz="1600" b="0" dirty="0">
              <a:latin typeface="+mn-lt"/>
            </a:endParaRPr>
          </a:p>
          <a:p>
            <a:pPr marL="0" marR="326830" indent="0">
              <a:lnSpc>
                <a:spcPct val="115199"/>
              </a:lnSpc>
              <a:buNone/>
            </a:pPr>
            <a:r>
              <a:rPr lang="en-US" sz="1600" spc="-17" dirty="0">
                <a:solidFill>
                  <a:srgbClr val="FF1394"/>
                </a:solidFill>
                <a:latin typeface="+mn-lt"/>
              </a:rPr>
              <a:t>Facilitate the resilience and stability of the organization in times of crisis</a:t>
            </a:r>
            <a:endParaRPr lang="es-ES" sz="1600" dirty="0">
              <a:latin typeface="+mn-lt"/>
            </a:endParaRPr>
          </a:p>
          <a:p>
            <a:pPr marL="490235" marR="471617" indent="-285750">
              <a:lnSpc>
                <a:spcPct val="121900"/>
              </a:lnSpc>
              <a:spcBef>
                <a:spcPts val="153"/>
              </a:spcBef>
            </a:pPr>
            <a:r>
              <a:rPr lang="en-US" sz="1600" b="0" spc="-17" dirty="0">
                <a:latin typeface="+mn-lt"/>
              </a:rPr>
              <a:t>Easy and agile process control and change Framework to manage risks</a:t>
            </a:r>
          </a:p>
          <a:p>
            <a:pPr marL="490235" marR="471617" indent="-285750">
              <a:lnSpc>
                <a:spcPct val="121900"/>
              </a:lnSpc>
              <a:spcBef>
                <a:spcPts val="153"/>
              </a:spcBef>
            </a:pPr>
            <a:r>
              <a:rPr lang="en-US" sz="1600" b="0" spc="-17" dirty="0">
                <a:latin typeface="+mn-lt"/>
              </a:rPr>
              <a:t>Framework for managing risks</a:t>
            </a:r>
          </a:p>
          <a:p>
            <a:pPr marL="490235" marR="471617" indent="-285750">
              <a:lnSpc>
                <a:spcPct val="121900"/>
              </a:lnSpc>
              <a:spcBef>
                <a:spcPts val="153"/>
              </a:spcBef>
            </a:pPr>
            <a:r>
              <a:rPr lang="en-US" sz="1600" b="0" spc="-17" dirty="0">
                <a:latin typeface="+mn-lt"/>
              </a:rPr>
              <a:t>Achieve goals in an uncertain environment</a:t>
            </a:r>
          </a:p>
          <a:p>
            <a:pPr marL="490235" marR="471617" indent="-285750">
              <a:lnSpc>
                <a:spcPct val="121900"/>
              </a:lnSpc>
              <a:spcBef>
                <a:spcPts val="153"/>
              </a:spcBef>
            </a:pPr>
            <a:r>
              <a:rPr lang="en-US" sz="1600" b="0" spc="-17" dirty="0">
                <a:latin typeface="+mn-lt"/>
              </a:rPr>
              <a:t>Identify opportunities and threats</a:t>
            </a:r>
          </a:p>
        </p:txBody>
      </p:sp>
      <p:sp>
        <p:nvSpPr>
          <p:cNvPr id="10" name="object 10"/>
          <p:cNvSpPr/>
          <p:nvPr/>
        </p:nvSpPr>
        <p:spPr>
          <a:xfrm>
            <a:off x="245356" y="169859"/>
            <a:ext cx="749299" cy="749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401988" y="1066139"/>
            <a:ext cx="436033" cy="436033"/>
          </a:xfrm>
          <a:custGeom>
            <a:avLst/>
            <a:gdLst/>
            <a:ahLst/>
            <a:cxnLst/>
            <a:rect l="l" t="t" r="r" b="b"/>
            <a:pathLst>
              <a:path w="654050" h="654050">
                <a:moveTo>
                  <a:pt x="653985" y="653985"/>
                </a:moveTo>
                <a:lnTo>
                  <a:pt x="0" y="653985"/>
                </a:lnTo>
                <a:lnTo>
                  <a:pt x="0" y="0"/>
                </a:lnTo>
                <a:lnTo>
                  <a:pt x="653985" y="0"/>
                </a:lnTo>
                <a:lnTo>
                  <a:pt x="653985" y="653985"/>
                </a:lnTo>
                <a:close/>
              </a:path>
            </a:pathLst>
          </a:custGeom>
          <a:solidFill>
            <a:srgbClr val="FFDE5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364394" y="3531775"/>
            <a:ext cx="435187" cy="438150"/>
          </a:xfrm>
          <a:custGeom>
            <a:avLst/>
            <a:gdLst/>
            <a:ahLst/>
            <a:cxnLst/>
            <a:rect l="l" t="t" r="r" b="b"/>
            <a:pathLst>
              <a:path w="652779" h="657225">
                <a:moveTo>
                  <a:pt x="0" y="657051"/>
                </a:moveTo>
                <a:lnTo>
                  <a:pt x="652607" y="657051"/>
                </a:lnTo>
                <a:lnTo>
                  <a:pt x="650804" y="608002"/>
                </a:lnTo>
                <a:lnTo>
                  <a:pt x="645480" y="559931"/>
                </a:lnTo>
                <a:lnTo>
                  <a:pt x="636763" y="512967"/>
                </a:lnTo>
                <a:lnTo>
                  <a:pt x="624780" y="467237"/>
                </a:lnTo>
                <a:lnTo>
                  <a:pt x="609657" y="422866"/>
                </a:lnTo>
                <a:lnTo>
                  <a:pt x="591522" y="379983"/>
                </a:lnTo>
                <a:lnTo>
                  <a:pt x="570501" y="338714"/>
                </a:lnTo>
                <a:lnTo>
                  <a:pt x="546723" y="299187"/>
                </a:lnTo>
                <a:lnTo>
                  <a:pt x="520313" y="261528"/>
                </a:lnTo>
                <a:lnTo>
                  <a:pt x="491400" y="225865"/>
                </a:lnTo>
                <a:lnTo>
                  <a:pt x="460109" y="192325"/>
                </a:lnTo>
                <a:lnTo>
                  <a:pt x="426569" y="161035"/>
                </a:lnTo>
                <a:lnTo>
                  <a:pt x="390906" y="132122"/>
                </a:lnTo>
                <a:lnTo>
                  <a:pt x="353247" y="105712"/>
                </a:lnTo>
                <a:lnTo>
                  <a:pt x="313720" y="81934"/>
                </a:lnTo>
                <a:lnTo>
                  <a:pt x="272451" y="60914"/>
                </a:lnTo>
                <a:lnTo>
                  <a:pt x="229568" y="42779"/>
                </a:lnTo>
                <a:lnTo>
                  <a:pt x="185197" y="27656"/>
                </a:lnTo>
                <a:lnTo>
                  <a:pt x="139466" y="15673"/>
                </a:lnTo>
                <a:lnTo>
                  <a:pt x="92502" y="6956"/>
                </a:lnTo>
                <a:lnTo>
                  <a:pt x="44431" y="1632"/>
                </a:lnTo>
                <a:lnTo>
                  <a:pt x="0" y="0"/>
                </a:lnTo>
                <a:lnTo>
                  <a:pt x="0" y="657051"/>
                </a:lnTo>
                <a:close/>
              </a:path>
            </a:pathLst>
          </a:custGeom>
          <a:solidFill>
            <a:srgbClr val="642EC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6312112" y="1137802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657225" h="657225">
                <a:moveTo>
                  <a:pt x="328612" y="657224"/>
                </a:moveTo>
                <a:lnTo>
                  <a:pt x="280395" y="653667"/>
                </a:lnTo>
                <a:lnTo>
                  <a:pt x="233221" y="643074"/>
                </a:lnTo>
                <a:lnTo>
                  <a:pt x="188112" y="625674"/>
                </a:lnTo>
                <a:lnTo>
                  <a:pt x="146044" y="601844"/>
                </a:lnTo>
                <a:lnTo>
                  <a:pt x="107929" y="572098"/>
                </a:lnTo>
                <a:lnTo>
                  <a:pt x="74591" y="537082"/>
                </a:lnTo>
                <a:lnTo>
                  <a:pt x="46751" y="497552"/>
                </a:lnTo>
                <a:lnTo>
                  <a:pt x="25014" y="454366"/>
                </a:lnTo>
                <a:lnTo>
                  <a:pt x="9847" y="408458"/>
                </a:lnTo>
                <a:lnTo>
                  <a:pt x="1582" y="360821"/>
                </a:lnTo>
                <a:lnTo>
                  <a:pt x="0" y="328612"/>
                </a:lnTo>
                <a:lnTo>
                  <a:pt x="395" y="312488"/>
                </a:lnTo>
                <a:lnTo>
                  <a:pt x="6314" y="264503"/>
                </a:lnTo>
                <a:lnTo>
                  <a:pt x="19209" y="217905"/>
                </a:lnTo>
                <a:lnTo>
                  <a:pt x="38802" y="173705"/>
                </a:lnTo>
                <a:lnTo>
                  <a:pt x="64668" y="132858"/>
                </a:lnTo>
                <a:lnTo>
                  <a:pt x="96248" y="96248"/>
                </a:lnTo>
                <a:lnTo>
                  <a:pt x="132858" y="64668"/>
                </a:lnTo>
                <a:lnTo>
                  <a:pt x="173705" y="38802"/>
                </a:lnTo>
                <a:lnTo>
                  <a:pt x="217905" y="19209"/>
                </a:lnTo>
                <a:lnTo>
                  <a:pt x="264503" y="6314"/>
                </a:lnTo>
                <a:lnTo>
                  <a:pt x="312488" y="395"/>
                </a:lnTo>
                <a:lnTo>
                  <a:pt x="328612" y="0"/>
                </a:lnTo>
                <a:lnTo>
                  <a:pt x="344736" y="395"/>
                </a:lnTo>
                <a:lnTo>
                  <a:pt x="392720" y="6314"/>
                </a:lnTo>
                <a:lnTo>
                  <a:pt x="439319" y="19209"/>
                </a:lnTo>
                <a:lnTo>
                  <a:pt x="483518" y="38802"/>
                </a:lnTo>
                <a:lnTo>
                  <a:pt x="524366" y="64668"/>
                </a:lnTo>
                <a:lnTo>
                  <a:pt x="560975" y="96248"/>
                </a:lnTo>
                <a:lnTo>
                  <a:pt x="592556" y="132858"/>
                </a:lnTo>
                <a:lnTo>
                  <a:pt x="618422" y="173705"/>
                </a:lnTo>
                <a:lnTo>
                  <a:pt x="638015" y="217905"/>
                </a:lnTo>
                <a:lnTo>
                  <a:pt x="650909" y="264503"/>
                </a:lnTo>
                <a:lnTo>
                  <a:pt x="656828" y="312488"/>
                </a:lnTo>
                <a:lnTo>
                  <a:pt x="657224" y="328612"/>
                </a:lnTo>
                <a:lnTo>
                  <a:pt x="656828" y="344736"/>
                </a:lnTo>
                <a:lnTo>
                  <a:pt x="650909" y="392720"/>
                </a:lnTo>
                <a:lnTo>
                  <a:pt x="638015" y="439319"/>
                </a:lnTo>
                <a:lnTo>
                  <a:pt x="618422" y="483518"/>
                </a:lnTo>
                <a:lnTo>
                  <a:pt x="592556" y="524366"/>
                </a:lnTo>
                <a:lnTo>
                  <a:pt x="560975" y="560975"/>
                </a:lnTo>
                <a:lnTo>
                  <a:pt x="524366" y="592556"/>
                </a:lnTo>
                <a:lnTo>
                  <a:pt x="483518" y="618422"/>
                </a:lnTo>
                <a:lnTo>
                  <a:pt x="439319" y="638015"/>
                </a:lnTo>
                <a:lnTo>
                  <a:pt x="392720" y="650909"/>
                </a:lnTo>
                <a:lnTo>
                  <a:pt x="344736" y="656828"/>
                </a:lnTo>
                <a:lnTo>
                  <a:pt x="328612" y="657224"/>
                </a:lnTo>
                <a:close/>
              </a:path>
            </a:pathLst>
          </a:custGeom>
          <a:solidFill>
            <a:srgbClr val="009D9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11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00" y="5778000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76" y="4104903"/>
            <a:ext cx="4073737" cy="2419096"/>
          </a:xfrm>
          <a:prstGeom prst="rect">
            <a:avLst/>
          </a:prstGeom>
        </p:spPr>
      </p:pic>
      <p:sp>
        <p:nvSpPr>
          <p:cNvPr id="14" name="object 20"/>
          <p:cNvSpPr txBox="1">
            <a:spLocks noGrp="1"/>
          </p:cNvSpPr>
          <p:nvPr>
            <p:ph type="title"/>
          </p:nvPr>
        </p:nvSpPr>
        <p:spPr>
          <a:xfrm>
            <a:off x="2599509" y="184437"/>
            <a:ext cx="8887132" cy="685658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lang="es-ES" sz="4400" b="1" spc="-107" dirty="0">
                <a:solidFill>
                  <a:srgbClr val="FF3399"/>
                </a:solidFill>
                <a:latin typeface="+mn-lt"/>
                <a:cs typeface="Arial" panose="020B0604020202020204" pitchFamily="34" charset="0"/>
              </a:rPr>
              <a:t>WHAT WE WANT TO ACHIEVE AND WHY </a:t>
            </a:r>
            <a:endParaRPr sz="4400" b="1" dirty="0">
              <a:solidFill>
                <a:srgbClr val="FF3399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330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ED567ED6EDE947AEBBD7EFEE3DADE6" ma:contentTypeVersion="9" ma:contentTypeDescription="Create a new document." ma:contentTypeScope="" ma:versionID="6b9b3da98ff0b439108608c61386b151">
  <xsd:schema xmlns:xsd="http://www.w3.org/2001/XMLSchema" xmlns:xs="http://www.w3.org/2001/XMLSchema" xmlns:p="http://schemas.microsoft.com/office/2006/metadata/properties" xmlns:ns3="e4cb3c0c-8e3a-4a8f-8aee-eeafba9d223b" targetNamespace="http://schemas.microsoft.com/office/2006/metadata/properties" ma:root="true" ma:fieldsID="fcefb4765f6cf959da4bc162671b1a80" ns3:_="">
    <xsd:import namespace="e4cb3c0c-8e3a-4a8f-8aee-eeafba9d22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b3c0c-8e3a-4a8f-8aee-eeafba9d22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4617B6-0731-45DB-A833-C19A5B21B7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b3c0c-8e3a-4a8f-8aee-eeafba9d2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B92957-5158-48FF-ACD0-6C2348658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7E7D08-0B39-4064-9BA2-40DCB58E7E89}">
  <ds:schemaRefs>
    <ds:schemaRef ds:uri="http://schemas.microsoft.com/office/2006/documentManagement/types"/>
    <ds:schemaRef ds:uri="http://purl.org/dc/terms/"/>
    <ds:schemaRef ds:uri="e4cb3c0c-8e3a-4a8f-8aee-eeafba9d223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1095</Words>
  <Application>Microsoft Office PowerPoint</Application>
  <PresentationFormat>Širokoúhlá obrazovka</PresentationFormat>
  <Paragraphs>241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Courier New</vt:lpstr>
      <vt:lpstr>DejaVu Sans</vt:lpstr>
      <vt:lpstr>Fira Sans Extra Condensed</vt:lpstr>
      <vt:lpstr>Chiller</vt:lpstr>
      <vt:lpstr>Lucida Handwriting</vt:lpstr>
      <vt:lpstr>Roboto</vt:lpstr>
      <vt:lpstr>Times New Roman</vt:lpstr>
      <vt:lpstr>Verdana</vt:lpstr>
      <vt:lpstr>Tema de Office</vt:lpstr>
      <vt:lpstr>Prezentace aplikace PowerPoint</vt:lpstr>
      <vt:lpstr>Prezentace aplikace PowerPoint</vt:lpstr>
      <vt:lpstr>WHO WE ARE</vt:lpstr>
      <vt:lpstr>WHO WE ARE</vt:lpstr>
      <vt:lpstr>WHO WE ARE</vt:lpstr>
      <vt:lpstr>WHO WE ARE</vt:lpstr>
      <vt:lpstr>WHAT WE WANT TO ACHIEVE AND WHY </vt:lpstr>
      <vt:lpstr>WHAT WE WANT TO ACHIEVE AND WHY </vt:lpstr>
      <vt:lpstr>WHAT WE WANT TO ACHIEVE AND WHY </vt:lpstr>
      <vt:lpstr>IT’S NOT EASY...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Ensuring continuous improvement: advanced management (assessment)</vt:lpstr>
      <vt:lpstr>Prezentace aplikace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Oianguren Churruca, Mª Arrate</dc:creator>
  <cp:lastModifiedBy>Drábek Petr</cp:lastModifiedBy>
  <cp:revision>83</cp:revision>
  <dcterms:created xsi:type="dcterms:W3CDTF">2021-04-29T14:36:51Z</dcterms:created>
  <dcterms:modified xsi:type="dcterms:W3CDTF">2021-05-13T07:10:57Z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0x01010043ED567ED6EDE947AEBBD7EFEE3DADE6</vt:lpwstr>
  </property>
</Properties>
</file>