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1870" r:id="rId3"/>
    <p:sldId id="1868" r:id="rId4"/>
    <p:sldId id="1869" r:id="rId5"/>
    <p:sldId id="1879" r:id="rId6"/>
    <p:sldId id="1867" r:id="rId7"/>
    <p:sldId id="1875" r:id="rId8"/>
    <p:sldId id="1853" r:id="rId9"/>
    <p:sldId id="1855" r:id="rId10"/>
    <p:sldId id="1856" r:id="rId11"/>
    <p:sldId id="1845" r:id="rId12"/>
    <p:sldId id="1854" r:id="rId13"/>
    <p:sldId id="1872" r:id="rId14"/>
    <p:sldId id="1873" r:id="rId15"/>
    <p:sldId id="1874" r:id="rId16"/>
    <p:sldId id="187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95207D-2E13-41AB-7E59-62E4BBFDF458}" name="Pražáková Dana" initials="PD" userId="S::Dana.Prazakova@csicr.cz::22df3d58-e495-4c34-8452-010284eaaf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6D1"/>
    <a:srgbClr val="C2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8B37B-1846-4B32-AFE9-9389BB18AF79}" v="157" dt="2022-11-11T06:55:2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4" autoAdjust="0"/>
    <p:restoredTop sz="95749" autoAdjust="0"/>
  </p:normalViewPr>
  <p:slideViewPr>
    <p:cSldViewPr snapToGrid="0">
      <p:cViewPr varScale="1">
        <p:scale>
          <a:sx n="64" d="100"/>
          <a:sy n="64" d="100"/>
        </p:scale>
        <p:origin x="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0775E-22F0-4841-8B91-642AF07C5F8A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6009-5AED-440D-A32D-5E31774B60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16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Volný tvar: obrazec 328">
            <a:extLst>
              <a:ext uri="{FF2B5EF4-FFF2-40B4-BE49-F238E27FC236}">
                <a16:creationId xmlns:a16="http://schemas.microsoft.com/office/drawing/2014/main" id="{72B1FD33-F3DE-4948-9B57-EB877B8B4832}"/>
              </a:ext>
            </a:extLst>
          </p:cNvPr>
          <p:cNvSpPr/>
          <p:nvPr/>
        </p:nvSpPr>
        <p:spPr>
          <a:xfrm>
            <a:off x="0" y="0"/>
            <a:ext cx="12192000" cy="572815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>
                  <a:lumMod val="84000"/>
                  <a:lumOff val="16000"/>
                </a:srgbClr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4089115"/>
            <a:ext cx="6588351" cy="683264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4895319"/>
            <a:ext cx="6588351" cy="2492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grpSp>
        <p:nvGrpSpPr>
          <p:cNvPr id="1105" name="Skupina 4">
            <a:extLst>
              <a:ext uri="{FF2B5EF4-FFF2-40B4-BE49-F238E27FC236}">
                <a16:creationId xmlns:a16="http://schemas.microsoft.com/office/drawing/2014/main" id="{676DB37A-07FD-4BDD-9CE5-19979EC97586}"/>
              </a:ext>
            </a:extLst>
          </p:cNvPr>
          <p:cNvGrpSpPr/>
          <p:nvPr/>
        </p:nvGrpSpPr>
        <p:grpSpPr>
          <a:xfrm>
            <a:off x="982662" y="734207"/>
            <a:ext cx="2537577" cy="664797"/>
            <a:chOff x="9328150" y="384175"/>
            <a:chExt cx="2484438" cy="650876"/>
          </a:xfrm>
          <a:solidFill>
            <a:schemeClr val="bg1"/>
          </a:solidFill>
        </p:grpSpPr>
        <p:sp>
          <p:nvSpPr>
            <p:cNvPr id="1106" name="Freeform 503">
              <a:extLst>
                <a:ext uri="{FF2B5EF4-FFF2-40B4-BE49-F238E27FC236}">
                  <a16:creationId xmlns:a16="http://schemas.microsoft.com/office/drawing/2014/main" id="{84BCB5A2-F3E3-4794-B166-CBE6D6CE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0688" y="506413"/>
              <a:ext cx="147638" cy="207963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7" name="Freeform 504">
              <a:extLst>
                <a:ext uri="{FF2B5EF4-FFF2-40B4-BE49-F238E27FC236}">
                  <a16:creationId xmlns:a16="http://schemas.microsoft.com/office/drawing/2014/main" id="{6872D96A-1BC3-45F8-8DFD-8DECFEB82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600075"/>
              <a:ext cx="90488" cy="114300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8" name="Freeform 505">
              <a:extLst>
                <a:ext uri="{FF2B5EF4-FFF2-40B4-BE49-F238E27FC236}">
                  <a16:creationId xmlns:a16="http://schemas.microsoft.com/office/drawing/2014/main" id="{B7309DA7-1032-457B-A002-51D17C19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150" y="600075"/>
              <a:ext cx="73025" cy="114300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9" name="Freeform 506">
              <a:extLst>
                <a:ext uri="{FF2B5EF4-FFF2-40B4-BE49-F238E27FC236}">
                  <a16:creationId xmlns:a16="http://schemas.microsoft.com/office/drawing/2014/main" id="{CDF7984D-21EA-44CA-8F2D-0372F249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536575"/>
              <a:ext cx="123825" cy="174625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0" name="Freeform 507">
              <a:extLst>
                <a:ext uri="{FF2B5EF4-FFF2-40B4-BE49-F238E27FC236}">
                  <a16:creationId xmlns:a16="http://schemas.microsoft.com/office/drawing/2014/main" id="{EF639ADF-5531-4DDA-B771-CD3842F55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3288" y="544513"/>
              <a:ext cx="98425" cy="169863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1" name="Freeform 508">
              <a:extLst>
                <a:ext uri="{FF2B5EF4-FFF2-40B4-BE49-F238E27FC236}">
                  <a16:creationId xmlns:a16="http://schemas.microsoft.com/office/drawing/2014/main" id="{B853AB55-92A6-4CAC-9CEF-ACCB7C0D2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6800" y="544513"/>
              <a:ext cx="74613" cy="169863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2" name="Freeform 509">
              <a:extLst>
                <a:ext uri="{FF2B5EF4-FFF2-40B4-BE49-F238E27FC236}">
                  <a16:creationId xmlns:a16="http://schemas.microsoft.com/office/drawing/2014/main" id="{0E1ADE1B-958F-4476-9504-C55CEFD8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53657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3" name="Freeform 510">
              <a:extLst>
                <a:ext uri="{FF2B5EF4-FFF2-40B4-BE49-F238E27FC236}">
                  <a16:creationId xmlns:a16="http://schemas.microsoft.com/office/drawing/2014/main" id="{FDDEAF33-2459-4E78-BC24-75234A6E5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6350" y="600075"/>
              <a:ext cx="107950" cy="114300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4" name="Freeform 511">
              <a:extLst>
                <a:ext uri="{FF2B5EF4-FFF2-40B4-BE49-F238E27FC236}">
                  <a16:creationId xmlns:a16="http://schemas.microsoft.com/office/drawing/2014/main" id="{B837EB87-5196-4F10-9DAB-C2044496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536575"/>
              <a:ext cx="55563" cy="174625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5" name="Freeform 512">
              <a:extLst>
                <a:ext uri="{FF2B5EF4-FFF2-40B4-BE49-F238E27FC236}">
                  <a16:creationId xmlns:a16="http://schemas.microsoft.com/office/drawing/2014/main" id="{8E2B6F0B-1DD4-40FF-84A9-3123A576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088" y="600075"/>
              <a:ext cx="122238" cy="111125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6" name="Freeform 513">
              <a:extLst>
                <a:ext uri="{FF2B5EF4-FFF2-40B4-BE49-F238E27FC236}">
                  <a16:creationId xmlns:a16="http://schemas.microsoft.com/office/drawing/2014/main" id="{A7466D9D-34DB-4A97-BF50-87408EB00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7025" y="544513"/>
              <a:ext cx="55563" cy="166688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7" name="Freeform 514">
              <a:extLst>
                <a:ext uri="{FF2B5EF4-FFF2-40B4-BE49-F238E27FC236}">
                  <a16:creationId xmlns:a16="http://schemas.microsoft.com/office/drawing/2014/main" id="{C5C92709-CC87-472D-BC3F-051A2ACA2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7513" y="787400"/>
              <a:ext cx="55563" cy="157163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8" name="Freeform 515">
              <a:extLst>
                <a:ext uri="{FF2B5EF4-FFF2-40B4-BE49-F238E27FC236}">
                  <a16:creationId xmlns:a16="http://schemas.microsoft.com/office/drawing/2014/main" id="{65FE25C3-4996-49A4-A2ED-AB5AD446F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835025"/>
              <a:ext cx="122238" cy="109538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9" name="Freeform 516">
              <a:extLst>
                <a:ext uri="{FF2B5EF4-FFF2-40B4-BE49-F238E27FC236}">
                  <a16:creationId xmlns:a16="http://schemas.microsoft.com/office/drawing/2014/main" id="{40A1C4FD-E865-441C-BD5C-A02621D1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0713" y="835025"/>
              <a:ext cx="73025" cy="112713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0" name="Freeform 517">
              <a:extLst>
                <a:ext uri="{FF2B5EF4-FFF2-40B4-BE49-F238E27FC236}">
                  <a16:creationId xmlns:a16="http://schemas.microsoft.com/office/drawing/2014/main" id="{BBB99343-E00A-4631-AAD4-62F2C7445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3263" y="833438"/>
              <a:ext cx="117475" cy="169863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1" name="Freeform 518">
              <a:extLst>
                <a:ext uri="{FF2B5EF4-FFF2-40B4-BE49-F238E27FC236}">
                  <a16:creationId xmlns:a16="http://schemas.microsoft.com/office/drawing/2014/main" id="{56312A48-10B3-4F75-8CF3-41E985EAF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2" name="Freeform 519">
              <a:extLst>
                <a:ext uri="{FF2B5EF4-FFF2-40B4-BE49-F238E27FC236}">
                  <a16:creationId xmlns:a16="http://schemas.microsoft.com/office/drawing/2014/main" id="{A8FDB43F-1A47-45B4-889B-3653591C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13" y="77152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3" name="Freeform 520">
              <a:extLst>
                <a:ext uri="{FF2B5EF4-FFF2-40B4-BE49-F238E27FC236}">
                  <a16:creationId xmlns:a16="http://schemas.microsoft.com/office/drawing/2014/main" id="{A10FDFF9-AE9C-4851-8FC0-02F48C709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835025"/>
              <a:ext cx="92075" cy="112713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4" name="Freeform 521">
              <a:extLst>
                <a:ext uri="{FF2B5EF4-FFF2-40B4-BE49-F238E27FC236}">
                  <a16:creationId xmlns:a16="http://schemas.microsoft.com/office/drawing/2014/main" id="{FE652219-8303-4DB6-8B17-E1C194A43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6813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5" name="Freeform 522">
              <a:extLst>
                <a:ext uri="{FF2B5EF4-FFF2-40B4-BE49-F238E27FC236}">
                  <a16:creationId xmlns:a16="http://schemas.microsoft.com/office/drawing/2014/main" id="{4E6A04B4-D00E-4727-ACAE-91B050E69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542925"/>
              <a:ext cx="366713" cy="407988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6" name="Freeform 523">
              <a:extLst>
                <a:ext uri="{FF2B5EF4-FFF2-40B4-BE49-F238E27FC236}">
                  <a16:creationId xmlns:a16="http://schemas.microsoft.com/office/drawing/2014/main" id="{2F439928-EE5F-4F69-A981-6E28512B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42925"/>
              <a:ext cx="252413" cy="407988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7" name="Freeform 524">
              <a:extLst>
                <a:ext uri="{FF2B5EF4-FFF2-40B4-BE49-F238E27FC236}">
                  <a16:creationId xmlns:a16="http://schemas.microsoft.com/office/drawing/2014/main" id="{F91D912E-3103-4973-9408-2E6FE400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552450"/>
              <a:ext cx="173038" cy="390525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8" name="Rectangle 525">
              <a:extLst>
                <a:ext uri="{FF2B5EF4-FFF2-40B4-BE49-F238E27FC236}">
                  <a16:creationId xmlns:a16="http://schemas.microsoft.com/office/drawing/2014/main" id="{F8CA8718-3C53-4A1B-944F-03787DB10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900" y="468313"/>
              <a:ext cx="15875" cy="566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9" name="Freeform 526">
              <a:extLst>
                <a:ext uri="{FF2B5EF4-FFF2-40B4-BE49-F238E27FC236}">
                  <a16:creationId xmlns:a16="http://schemas.microsoft.com/office/drawing/2014/main" id="{4A02F169-DA5A-416F-BF11-DD342E08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84175"/>
              <a:ext cx="284163" cy="122238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0" name="Freeform 527">
              <a:extLst>
                <a:ext uri="{FF2B5EF4-FFF2-40B4-BE49-F238E27FC236}">
                  <a16:creationId xmlns:a16="http://schemas.microsoft.com/office/drawing/2014/main" id="{10BB4014-33CE-4F5C-9BCD-7A63BFC7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384175"/>
              <a:ext cx="285750" cy="122238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4" name="Group 135">
            <a:extLst>
              <a:ext uri="{FF2B5EF4-FFF2-40B4-BE49-F238E27FC236}">
                <a16:creationId xmlns:a16="http://schemas.microsoft.com/office/drawing/2014/main" id="{A7A9AE90-C947-D865-642A-57BA06650857}"/>
              </a:ext>
            </a:extLst>
          </p:cNvPr>
          <p:cNvGrpSpPr/>
          <p:nvPr/>
        </p:nvGrpSpPr>
        <p:grpSpPr>
          <a:xfrm>
            <a:off x="982663" y="6118225"/>
            <a:ext cx="10833100" cy="365126"/>
            <a:chOff x="982663" y="6086476"/>
            <a:chExt cx="10833100" cy="3651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C93D4B-DD2F-C15E-6741-1B99C4E8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124C59-71C3-ABF3-2F3B-C8F6C9D43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1EAC29-9CAD-C8BB-DE47-71E557185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4881A76-D2AA-E5C5-1365-52FE58185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76BE57-B170-5789-63D8-D33A9A20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42AE110-05E8-2C40-8927-5E7A21C5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BCCA4A5-B248-E518-469C-1C5C5957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3734C9E-D047-B83A-5D81-10BEDE2B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88F457-06E8-BEDB-1898-0B4FDD337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7A8B24C-3468-1670-3972-CA0E6460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D87DC2D-CA3A-1F82-7616-9C629F934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26D432D-FB82-A772-B382-E0C0C0BE5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C87C0FC-0FD7-E4D9-4367-349E59EC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A71DC0C-A867-2CF1-2485-83B02F63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9FDB403-68E3-7D18-04E6-59EC5BEC1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2400655-E8CF-BFA8-EFE2-736BB704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885BC93-39A9-8362-53FF-5A5127C5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A3C6B11-4EB6-E49A-B483-3E1C0770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460758A-E75F-E7C4-A401-7F4276F3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481D72F-4CD5-4767-39AC-10A0E350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AAD3BD8-B788-274A-8203-4AB5E26C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ADD3097-CD85-2009-2DCA-6D6F587C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476AF87-B458-919F-D331-01A876BE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CDAC14E-46B0-B44E-A321-7EC9BCC51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865EF44-6638-91DE-FC3A-D7BDFDD9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C78D1C6-8A7E-817B-0C88-C4B79D29A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68D6144-D694-3779-141A-20C6206B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9A8200D-D403-75B5-03C2-E99CCA1F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C9C533-3466-A143-81E3-80E5FBB0E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418CB0B-5A2D-591B-B9A4-A628A593D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086476"/>
              <a:ext cx="298450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DA7E9C2-45F3-5571-C328-585573FA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6BD7223-D02E-26BB-7BA9-9B776D97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2A4C51-F98F-E185-BDF0-3B1CB0BE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4D1FEE8-8014-C1C0-BD0C-A8BEF138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F51F84C-7CAA-A861-6FF3-5A531668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BC70A8A-8B5B-048B-405F-99667110C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7784BA5-6606-9ECE-D10A-BA48EFE9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DD20F24-90D3-72DA-0CC8-3AD5810F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1314C1D-8BAA-EB09-DCAD-3A0ACC70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76E9574B-AE64-DFC3-FC03-FD503AE8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AD5B2E6-3235-607C-BB9F-20956049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E415539-329C-D973-D817-F2E731AB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889DB7E-8AB3-0A0A-B3BC-D9E2EFC0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23014"/>
              <a:ext cx="298450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1B139C2-C382-A745-AC78-C392A0B3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AB3B3625-63D5-D709-595E-8D39296FE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1B6A678-19C0-FA1A-8DE2-EFD394AE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A8A65D71-CCAF-7040-F399-177BE8520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9CA72069-4555-C8BE-A745-445EE59A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B588F65A-4769-B8B1-2067-410B96A6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97E597C0-E3EC-4B11-5FA4-161979BB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4EAD0DA4-D8A7-4138-7BEA-A569CB3ED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DAF053F-133A-4002-B473-CB8ECBB2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FE085731-C6A6-42AB-62A5-06DFA5CF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BACD0E7F-30CE-8CDE-2D67-09FD0320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C864C4E0-6243-BE32-0F0B-91AE12A2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06233BCD-5FA2-1B09-CE0F-B6857DE1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1AB37A0D-9238-F3EF-FC55-18E0179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E645C75B-4B49-876E-9B8A-C628640C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E48660B-C3F1-9532-7AF4-893BF091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96F80942-4430-C310-8011-29F73D010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BFC48169-9C31-01E1-0029-0582C85C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585C6E5-CB2D-BEB5-4F6F-5B9D96AB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DD9C772-9711-F3B2-874A-2164A03A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C203819E-B8E7-7D7C-1119-5EF83EFE9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2A4E4487-A43B-00FD-B1B9-F1C619A6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AA291681-5862-C7E9-AB3D-A25BD531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615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36D15971-AF1A-446A-AD90-8641E9CD3551}"/>
              </a:ext>
            </a:extLst>
          </p:cNvPr>
          <p:cNvSpPr/>
          <p:nvPr/>
        </p:nvSpPr>
        <p:spPr>
          <a:xfrm>
            <a:off x="0" y="1"/>
            <a:ext cx="12192000" cy="5732466"/>
          </a:xfrm>
          <a:custGeom>
            <a:avLst/>
            <a:gdLst>
              <a:gd name="connsiteX0" fmla="*/ 0 w 12192000"/>
              <a:gd name="connsiteY0" fmla="*/ 0 h 4222623"/>
              <a:gd name="connsiteX1" fmla="*/ 12192000 w 12192000"/>
              <a:gd name="connsiteY1" fmla="*/ 0 h 4222623"/>
              <a:gd name="connsiteX2" fmla="*/ 12192000 w 12192000"/>
              <a:gd name="connsiteY2" fmla="*/ 4222623 h 4222623"/>
              <a:gd name="connsiteX3" fmla="*/ 0 w 12192000"/>
              <a:gd name="connsiteY3" fmla="*/ 4222623 h 4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22623">
                <a:moveTo>
                  <a:pt x="0" y="0"/>
                </a:moveTo>
                <a:lnTo>
                  <a:pt x="12192000" y="0"/>
                </a:lnTo>
                <a:lnTo>
                  <a:pt x="12192000" y="4222623"/>
                </a:lnTo>
                <a:lnTo>
                  <a:pt x="0" y="422262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/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cs-CZ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4089115"/>
            <a:ext cx="6588351" cy="683264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4895319"/>
            <a:ext cx="6588351" cy="2492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6C6D96D-CB9C-44FE-8647-343DA0438AD7}"/>
              </a:ext>
            </a:extLst>
          </p:cNvPr>
          <p:cNvGrpSpPr/>
          <p:nvPr/>
        </p:nvGrpSpPr>
        <p:grpSpPr>
          <a:xfrm>
            <a:off x="982662" y="734207"/>
            <a:ext cx="2537577" cy="664797"/>
            <a:chOff x="9328150" y="384175"/>
            <a:chExt cx="2484438" cy="650876"/>
          </a:xfrm>
          <a:solidFill>
            <a:schemeClr val="bg1"/>
          </a:solidFill>
        </p:grpSpPr>
        <p:sp>
          <p:nvSpPr>
            <p:cNvPr id="536" name="Freeform 503">
              <a:extLst>
                <a:ext uri="{FF2B5EF4-FFF2-40B4-BE49-F238E27FC236}">
                  <a16:creationId xmlns:a16="http://schemas.microsoft.com/office/drawing/2014/main" id="{5B0D335C-6A11-49E3-BCAE-045C9A1EE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0688" y="506413"/>
              <a:ext cx="147638" cy="207963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7" name="Freeform 504">
              <a:extLst>
                <a:ext uri="{FF2B5EF4-FFF2-40B4-BE49-F238E27FC236}">
                  <a16:creationId xmlns:a16="http://schemas.microsoft.com/office/drawing/2014/main" id="{078DC034-1935-45D7-895F-15A143AC0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600075"/>
              <a:ext cx="90488" cy="114300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8" name="Freeform 505">
              <a:extLst>
                <a:ext uri="{FF2B5EF4-FFF2-40B4-BE49-F238E27FC236}">
                  <a16:creationId xmlns:a16="http://schemas.microsoft.com/office/drawing/2014/main" id="{CC799654-B13D-4C07-825E-A1BF61EB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150" y="600075"/>
              <a:ext cx="73025" cy="114300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9" name="Freeform 506">
              <a:extLst>
                <a:ext uri="{FF2B5EF4-FFF2-40B4-BE49-F238E27FC236}">
                  <a16:creationId xmlns:a16="http://schemas.microsoft.com/office/drawing/2014/main" id="{2DE60C47-37C4-4417-90EC-A6B38D223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536575"/>
              <a:ext cx="123825" cy="174625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0" name="Freeform 507">
              <a:extLst>
                <a:ext uri="{FF2B5EF4-FFF2-40B4-BE49-F238E27FC236}">
                  <a16:creationId xmlns:a16="http://schemas.microsoft.com/office/drawing/2014/main" id="{131B9275-CECA-4AD2-B1D1-47D560135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3288" y="544513"/>
              <a:ext cx="98425" cy="169863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1" name="Freeform 508">
              <a:extLst>
                <a:ext uri="{FF2B5EF4-FFF2-40B4-BE49-F238E27FC236}">
                  <a16:creationId xmlns:a16="http://schemas.microsoft.com/office/drawing/2014/main" id="{AEBD2BC2-18E9-4984-92E9-744A4A4F56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6800" y="544513"/>
              <a:ext cx="74613" cy="169863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2" name="Freeform 509">
              <a:extLst>
                <a:ext uri="{FF2B5EF4-FFF2-40B4-BE49-F238E27FC236}">
                  <a16:creationId xmlns:a16="http://schemas.microsoft.com/office/drawing/2014/main" id="{94262B3B-A5BB-4180-AA7A-38727FBF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53657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3" name="Freeform 510">
              <a:extLst>
                <a:ext uri="{FF2B5EF4-FFF2-40B4-BE49-F238E27FC236}">
                  <a16:creationId xmlns:a16="http://schemas.microsoft.com/office/drawing/2014/main" id="{9BA9595A-6603-4F07-955B-288298D92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6350" y="600075"/>
              <a:ext cx="107950" cy="114300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4" name="Freeform 511">
              <a:extLst>
                <a:ext uri="{FF2B5EF4-FFF2-40B4-BE49-F238E27FC236}">
                  <a16:creationId xmlns:a16="http://schemas.microsoft.com/office/drawing/2014/main" id="{B6AD64A1-689B-4FC8-9134-59C92664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536575"/>
              <a:ext cx="55563" cy="174625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5" name="Freeform 512">
              <a:extLst>
                <a:ext uri="{FF2B5EF4-FFF2-40B4-BE49-F238E27FC236}">
                  <a16:creationId xmlns:a16="http://schemas.microsoft.com/office/drawing/2014/main" id="{730FB9EF-3A8A-4E45-9D92-92688861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088" y="600075"/>
              <a:ext cx="122238" cy="111125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6" name="Freeform 513">
              <a:extLst>
                <a:ext uri="{FF2B5EF4-FFF2-40B4-BE49-F238E27FC236}">
                  <a16:creationId xmlns:a16="http://schemas.microsoft.com/office/drawing/2014/main" id="{72BA6E09-9B71-425E-8640-75B1333FD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57025" y="544513"/>
              <a:ext cx="55563" cy="166688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7" name="Freeform 514">
              <a:extLst>
                <a:ext uri="{FF2B5EF4-FFF2-40B4-BE49-F238E27FC236}">
                  <a16:creationId xmlns:a16="http://schemas.microsoft.com/office/drawing/2014/main" id="{DD8AEADF-BC38-433E-8DFE-EEB18C3E1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7513" y="787400"/>
              <a:ext cx="55563" cy="157163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8" name="Freeform 515">
              <a:extLst>
                <a:ext uri="{FF2B5EF4-FFF2-40B4-BE49-F238E27FC236}">
                  <a16:creationId xmlns:a16="http://schemas.microsoft.com/office/drawing/2014/main" id="{18369E98-D3E0-4342-B762-BD4BC8C7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835025"/>
              <a:ext cx="122238" cy="109538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9" name="Freeform 516">
              <a:extLst>
                <a:ext uri="{FF2B5EF4-FFF2-40B4-BE49-F238E27FC236}">
                  <a16:creationId xmlns:a16="http://schemas.microsoft.com/office/drawing/2014/main" id="{62B14052-E15D-4C85-B695-13B072B89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0713" y="835025"/>
              <a:ext cx="73025" cy="112713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0" name="Freeform 517">
              <a:extLst>
                <a:ext uri="{FF2B5EF4-FFF2-40B4-BE49-F238E27FC236}">
                  <a16:creationId xmlns:a16="http://schemas.microsoft.com/office/drawing/2014/main" id="{40D0D042-0AB7-4767-97D2-6696E1E1A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3263" y="833438"/>
              <a:ext cx="117475" cy="169863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1" name="Freeform 518">
              <a:extLst>
                <a:ext uri="{FF2B5EF4-FFF2-40B4-BE49-F238E27FC236}">
                  <a16:creationId xmlns:a16="http://schemas.microsoft.com/office/drawing/2014/main" id="{56BA0FC5-0FE2-4248-9851-85875BC4F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9788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2" name="Freeform 519">
              <a:extLst>
                <a:ext uri="{FF2B5EF4-FFF2-40B4-BE49-F238E27FC236}">
                  <a16:creationId xmlns:a16="http://schemas.microsoft.com/office/drawing/2014/main" id="{4037CE7B-A7E4-4F28-8703-96DB319A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13" y="771525"/>
              <a:ext cx="122238" cy="174625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3" name="Freeform 520">
              <a:extLst>
                <a:ext uri="{FF2B5EF4-FFF2-40B4-BE49-F238E27FC236}">
                  <a16:creationId xmlns:a16="http://schemas.microsoft.com/office/drawing/2014/main" id="{80B4E970-9190-42E5-B031-3A0A29702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835025"/>
              <a:ext cx="92075" cy="112713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4" name="Freeform 521">
              <a:extLst>
                <a:ext uri="{FF2B5EF4-FFF2-40B4-BE49-F238E27FC236}">
                  <a16:creationId xmlns:a16="http://schemas.microsoft.com/office/drawing/2014/main" id="{18807F8D-A0AB-4010-AF3F-2A97DA698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26813" y="835025"/>
              <a:ext cx="90488" cy="112713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5" name="Freeform 522">
              <a:extLst>
                <a:ext uri="{FF2B5EF4-FFF2-40B4-BE49-F238E27FC236}">
                  <a16:creationId xmlns:a16="http://schemas.microsoft.com/office/drawing/2014/main" id="{09D7928A-0EBD-4527-A770-704A3E8E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542925"/>
              <a:ext cx="366713" cy="407988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6" name="Freeform 523">
              <a:extLst>
                <a:ext uri="{FF2B5EF4-FFF2-40B4-BE49-F238E27FC236}">
                  <a16:creationId xmlns:a16="http://schemas.microsoft.com/office/drawing/2014/main" id="{42F562F8-17F6-4448-AD8C-1021B7DC0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42925"/>
              <a:ext cx="252413" cy="407988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7" name="Freeform 524">
              <a:extLst>
                <a:ext uri="{FF2B5EF4-FFF2-40B4-BE49-F238E27FC236}">
                  <a16:creationId xmlns:a16="http://schemas.microsoft.com/office/drawing/2014/main" id="{78170CD2-997D-4E31-8A79-453C4E4E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552450"/>
              <a:ext cx="173038" cy="390525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8" name="Rectangle 525">
              <a:extLst>
                <a:ext uri="{FF2B5EF4-FFF2-40B4-BE49-F238E27FC236}">
                  <a16:creationId xmlns:a16="http://schemas.microsoft.com/office/drawing/2014/main" id="{7FEB0941-9984-47B0-9236-25ED84661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900" y="468313"/>
              <a:ext cx="15875" cy="566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9" name="Freeform 526">
              <a:extLst>
                <a:ext uri="{FF2B5EF4-FFF2-40B4-BE49-F238E27FC236}">
                  <a16:creationId xmlns:a16="http://schemas.microsoft.com/office/drawing/2014/main" id="{68E1E763-C041-4A6A-AF36-013F564E6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8" y="384175"/>
              <a:ext cx="284163" cy="122238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0" name="Freeform 527">
              <a:extLst>
                <a:ext uri="{FF2B5EF4-FFF2-40B4-BE49-F238E27FC236}">
                  <a16:creationId xmlns:a16="http://schemas.microsoft.com/office/drawing/2014/main" id="{01496B53-BB2C-4862-B248-5E9EDE197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0263" y="384175"/>
              <a:ext cx="285750" cy="122238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16424CD-94EB-4367-8BD2-68B02DFCC770}"/>
              </a:ext>
            </a:extLst>
          </p:cNvPr>
          <p:cNvSpPr>
            <a:spLocks/>
          </p:cNvSpPr>
          <p:nvPr/>
        </p:nvSpPr>
        <p:spPr bwMode="auto">
          <a:xfrm>
            <a:off x="7833166" y="2866234"/>
            <a:ext cx="4358835" cy="2594882"/>
          </a:xfrm>
          <a:custGeom>
            <a:avLst/>
            <a:gdLst>
              <a:gd name="connsiteX0" fmla="*/ 193587 w 4358835"/>
              <a:gd name="connsiteY0" fmla="*/ 0 h 2594882"/>
              <a:gd name="connsiteX1" fmla="*/ 3032854 w 4358835"/>
              <a:gd name="connsiteY1" fmla="*/ 1556929 h 2594882"/>
              <a:gd name="connsiteX2" fmla="*/ 4043512 w 4358835"/>
              <a:gd name="connsiteY2" fmla="*/ 995887 h 2594882"/>
              <a:gd name="connsiteX3" fmla="*/ 4358835 w 4358835"/>
              <a:gd name="connsiteY3" fmla="*/ 816570 h 2594882"/>
              <a:gd name="connsiteX4" fmla="*/ 4358835 w 4358835"/>
              <a:gd name="connsiteY4" fmla="*/ 1449792 h 2594882"/>
              <a:gd name="connsiteX5" fmla="*/ 4331237 w 4358835"/>
              <a:gd name="connsiteY5" fmla="*/ 1473313 h 2594882"/>
              <a:gd name="connsiteX6" fmla="*/ 3097383 w 4358835"/>
              <a:gd name="connsiteY6" fmla="*/ 2594882 h 2594882"/>
              <a:gd name="connsiteX7" fmla="*/ 3000590 w 4358835"/>
              <a:gd name="connsiteY7" fmla="*/ 2594882 h 2594882"/>
              <a:gd name="connsiteX8" fmla="*/ 0 w 4358835"/>
              <a:gd name="connsiteY8" fmla="*/ 32436 h 2594882"/>
              <a:gd name="connsiteX9" fmla="*/ 193587 w 4358835"/>
              <a:gd name="connsiteY9" fmla="*/ 0 h 259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8835" h="2594882">
                <a:moveTo>
                  <a:pt x="193587" y="0"/>
                </a:moveTo>
                <a:cubicBezTo>
                  <a:pt x="774346" y="227053"/>
                  <a:pt x="2484359" y="1265005"/>
                  <a:pt x="3032854" y="1556929"/>
                </a:cubicBezTo>
                <a:cubicBezTo>
                  <a:pt x="3250639" y="1447458"/>
                  <a:pt x="3627225" y="1233076"/>
                  <a:pt x="4043512" y="995887"/>
                </a:cubicBezTo>
                <a:lnTo>
                  <a:pt x="4358835" y="816570"/>
                </a:lnTo>
                <a:lnTo>
                  <a:pt x="4358835" y="1449792"/>
                </a:lnTo>
                <a:lnTo>
                  <a:pt x="4331237" y="1473313"/>
                </a:lnTo>
                <a:cubicBezTo>
                  <a:pt x="3798756" y="1929690"/>
                  <a:pt x="3309118" y="2367830"/>
                  <a:pt x="3097383" y="2594882"/>
                </a:cubicBezTo>
                <a:cubicBezTo>
                  <a:pt x="3097383" y="2594882"/>
                  <a:pt x="3097383" y="2594882"/>
                  <a:pt x="3000590" y="2594882"/>
                </a:cubicBezTo>
                <a:cubicBezTo>
                  <a:pt x="2516624" y="2075906"/>
                  <a:pt x="580759" y="454104"/>
                  <a:pt x="0" y="32436"/>
                </a:cubicBezTo>
                <a:cubicBezTo>
                  <a:pt x="0" y="32436"/>
                  <a:pt x="0" y="32436"/>
                  <a:pt x="1935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B1D60CF-BE5F-41CC-9617-C8BE356C5F6B}"/>
              </a:ext>
            </a:extLst>
          </p:cNvPr>
          <p:cNvGrpSpPr/>
          <p:nvPr/>
        </p:nvGrpSpPr>
        <p:grpSpPr>
          <a:xfrm>
            <a:off x="982663" y="6118225"/>
            <a:ext cx="10833100" cy="365126"/>
            <a:chOff x="982663" y="6086476"/>
            <a:chExt cx="10833100" cy="365126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178B4F5E-3260-441A-936A-B789FF24E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DF4A6A9E-7C6D-405C-ABD0-6269B570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D3D8A54C-1263-4CC0-8A27-8E039B09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F5287A4A-5862-4C3D-8C35-CD6707EB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BE873F3D-E5F7-47B6-95D7-4057F1C1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70C91B34-BA07-40A0-B665-A00E6CBA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2B2D45FB-693B-4769-A3F1-5CBA2D51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EB2D2FC5-FFA0-40AB-B9FC-323C6056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24CFFC7F-AECC-4FAE-99B4-3488E068C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E2B05368-7FDC-4D32-A6C7-A403F9B9F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C479117A-F83E-4656-82C8-696D6975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E728D2B3-B83B-4EC4-8575-D633D64EB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81BE5821-1547-49F6-96D0-3209B4BD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AE11FD74-4BC6-4334-B08F-8806D82A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C5067002-EF9C-40B3-87DB-93F5967B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6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3176B1E5-8E69-49C5-898A-E897B8D8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8F30B98E-0683-4E06-A9C0-D7BC2F28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14A597A2-F113-4345-AB9E-A93622BC2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F6DBFB60-C697-49CE-A936-2B1960A03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57A4C699-2173-46B2-B9BA-F3582772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A7B68409-63F7-4239-9096-6E52550A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26">
              <a:extLst>
                <a:ext uri="{FF2B5EF4-FFF2-40B4-BE49-F238E27FC236}">
                  <a16:creationId xmlns:a16="http://schemas.microsoft.com/office/drawing/2014/main" id="{2CEEC9F4-7EEA-4502-B4A8-09AE33EE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27">
              <a:extLst>
                <a:ext uri="{FF2B5EF4-FFF2-40B4-BE49-F238E27FC236}">
                  <a16:creationId xmlns:a16="http://schemas.microsoft.com/office/drawing/2014/main" id="{48B6C6FC-F976-4D37-B4DE-7A94961FD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BF931A60-D1AF-46A5-A69F-CD9F344C8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B923EAC8-3A2B-429F-91A9-E93A33AE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1FE501D8-3BF2-4BEE-ABE3-939EAE6D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31">
              <a:extLst>
                <a:ext uri="{FF2B5EF4-FFF2-40B4-BE49-F238E27FC236}">
                  <a16:creationId xmlns:a16="http://schemas.microsoft.com/office/drawing/2014/main" id="{1BD83547-DB19-4B64-8A03-F3925449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32">
              <a:extLst>
                <a:ext uri="{FF2B5EF4-FFF2-40B4-BE49-F238E27FC236}">
                  <a16:creationId xmlns:a16="http://schemas.microsoft.com/office/drawing/2014/main" id="{26AA5340-3626-4144-BBCF-809C698C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33">
              <a:extLst>
                <a:ext uri="{FF2B5EF4-FFF2-40B4-BE49-F238E27FC236}">
                  <a16:creationId xmlns:a16="http://schemas.microsoft.com/office/drawing/2014/main" id="{99869AF2-7194-4490-8DA6-3832F5CE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030B4A01-93FC-4E51-B481-04E9B9C2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086476"/>
              <a:ext cx="298450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35">
              <a:extLst>
                <a:ext uri="{FF2B5EF4-FFF2-40B4-BE49-F238E27FC236}">
                  <a16:creationId xmlns:a16="http://schemas.microsoft.com/office/drawing/2014/main" id="{DFD55C0C-7A13-4965-848A-0CE9F45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36">
              <a:extLst>
                <a:ext uri="{FF2B5EF4-FFF2-40B4-BE49-F238E27FC236}">
                  <a16:creationId xmlns:a16="http://schemas.microsoft.com/office/drawing/2014/main" id="{6E82B866-338E-40A0-A796-6B254B5CF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37">
              <a:extLst>
                <a:ext uri="{FF2B5EF4-FFF2-40B4-BE49-F238E27FC236}">
                  <a16:creationId xmlns:a16="http://schemas.microsoft.com/office/drawing/2014/main" id="{41FA5042-7276-4A09-9195-1AB4B572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38">
              <a:extLst>
                <a:ext uri="{FF2B5EF4-FFF2-40B4-BE49-F238E27FC236}">
                  <a16:creationId xmlns:a16="http://schemas.microsoft.com/office/drawing/2014/main" id="{33EC5951-371D-47F9-890B-00B54957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39">
              <a:extLst>
                <a:ext uri="{FF2B5EF4-FFF2-40B4-BE49-F238E27FC236}">
                  <a16:creationId xmlns:a16="http://schemas.microsoft.com/office/drawing/2014/main" id="{EB63A115-79F8-48FC-8D9F-52E7AD0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40">
              <a:extLst>
                <a:ext uri="{FF2B5EF4-FFF2-40B4-BE49-F238E27FC236}">
                  <a16:creationId xmlns:a16="http://schemas.microsoft.com/office/drawing/2014/main" id="{972D5419-29B3-45EC-961D-26D2DF0E3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41">
              <a:extLst>
                <a:ext uri="{FF2B5EF4-FFF2-40B4-BE49-F238E27FC236}">
                  <a16:creationId xmlns:a16="http://schemas.microsoft.com/office/drawing/2014/main" id="{7BDB6C80-3452-4F9E-8CE5-4FE817405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42">
              <a:extLst>
                <a:ext uri="{FF2B5EF4-FFF2-40B4-BE49-F238E27FC236}">
                  <a16:creationId xmlns:a16="http://schemas.microsoft.com/office/drawing/2014/main" id="{71CBD36F-5235-412A-8095-9C40D5C7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CDA34ACA-6A62-40A3-A178-3761319FC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44">
              <a:extLst>
                <a:ext uri="{FF2B5EF4-FFF2-40B4-BE49-F238E27FC236}">
                  <a16:creationId xmlns:a16="http://schemas.microsoft.com/office/drawing/2014/main" id="{84678B57-8CD5-45C3-82E2-E552067B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id="{2EFBC79F-3D0E-4045-B55B-83476C273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Freeform 46">
              <a:extLst>
                <a:ext uri="{FF2B5EF4-FFF2-40B4-BE49-F238E27FC236}">
                  <a16:creationId xmlns:a16="http://schemas.microsoft.com/office/drawing/2014/main" id="{35016667-EB59-4436-B376-8A3E1BE67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9" name="Freeform 47">
              <a:extLst>
                <a:ext uri="{FF2B5EF4-FFF2-40B4-BE49-F238E27FC236}">
                  <a16:creationId xmlns:a16="http://schemas.microsoft.com/office/drawing/2014/main" id="{4F6AFD3F-7E5D-4640-8D1F-27EED948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23014"/>
              <a:ext cx="298450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0" name="Freeform 48">
              <a:extLst>
                <a:ext uri="{FF2B5EF4-FFF2-40B4-BE49-F238E27FC236}">
                  <a16:creationId xmlns:a16="http://schemas.microsoft.com/office/drawing/2014/main" id="{F2068BE0-7A7D-4625-9078-A909DCE1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1" name="Freeform 49">
              <a:extLst>
                <a:ext uri="{FF2B5EF4-FFF2-40B4-BE49-F238E27FC236}">
                  <a16:creationId xmlns:a16="http://schemas.microsoft.com/office/drawing/2014/main" id="{A991E993-E0C1-4CFB-8140-A7EBFA69F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2" name="Freeform 50">
              <a:extLst>
                <a:ext uri="{FF2B5EF4-FFF2-40B4-BE49-F238E27FC236}">
                  <a16:creationId xmlns:a16="http://schemas.microsoft.com/office/drawing/2014/main" id="{BA542640-A53D-48B6-A8DA-C58FB27E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7921722C-17A0-4F53-8602-F2807F02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02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76559714-3C1A-4D74-B638-940B27B2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38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5" name="Freeform 53">
              <a:extLst>
                <a:ext uri="{FF2B5EF4-FFF2-40B4-BE49-F238E27FC236}">
                  <a16:creationId xmlns:a16="http://schemas.microsoft.com/office/drawing/2014/main" id="{88E752C0-5D9A-413A-B265-4F0A6D49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968D1B2E-E30B-48DC-94F1-7FFA912D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6DA7A7C1-0B52-47F6-ACDF-D45E2595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65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3DB48BCE-C5A9-4360-A2D5-98ADE772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345362AC-C777-4DC2-80D2-957E3E4E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76DF1FED-9267-40DD-9B1A-F38BD522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7AAF1631-78DD-47DD-B6C6-C6700A4D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B7E2B6AF-016D-46DB-8EA9-0A828227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086476"/>
              <a:ext cx="300038" cy="12700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7355B21B-5F25-40D7-BCEA-57C00EB8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029683F4-31CE-44BC-8FF9-8DBBBB18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086476"/>
              <a:ext cx="298450" cy="12700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21DC7C26-534D-41B4-83E2-2DF698451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086476"/>
              <a:ext cx="298450" cy="12700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750F8E22-DE08-4203-98C6-E60BFEAB5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6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169E59C8-798C-49B1-AED4-B9D73683B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6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F288393E-3C0B-43A0-8531-ED4BD847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9C989BE3-5BC7-430E-99F3-C5289791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301" y="6323014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0" name="Freeform 68">
              <a:extLst>
                <a:ext uri="{FF2B5EF4-FFF2-40B4-BE49-F238E27FC236}">
                  <a16:creationId xmlns:a16="http://schemas.microsoft.com/office/drawing/2014/main" id="{73ED5BA8-D9CE-4190-881A-D6B2F6F7B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1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A1E22437-2599-40BB-863F-57BEA35A8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6323014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2806DA77-C0F2-474C-9199-96E1AB85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313" y="6323014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362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877144"/>
            <a:ext cx="10837862" cy="609398"/>
          </a:xfrm>
        </p:spPr>
        <p:txBody>
          <a:bodyPr anchor="t"/>
          <a:lstStyle>
            <a:lvl1pPr algn="l"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36D15971-AF1A-446A-AD90-8641E9CD3551}"/>
              </a:ext>
            </a:extLst>
          </p:cNvPr>
          <p:cNvSpPr/>
          <p:nvPr/>
        </p:nvSpPr>
        <p:spPr>
          <a:xfrm>
            <a:off x="0" y="2635250"/>
            <a:ext cx="12192000" cy="4222623"/>
          </a:xfrm>
          <a:custGeom>
            <a:avLst/>
            <a:gdLst>
              <a:gd name="connsiteX0" fmla="*/ 0 w 12192000"/>
              <a:gd name="connsiteY0" fmla="*/ 0 h 4222623"/>
              <a:gd name="connsiteX1" fmla="*/ 12192000 w 12192000"/>
              <a:gd name="connsiteY1" fmla="*/ 0 h 4222623"/>
              <a:gd name="connsiteX2" fmla="*/ 12192000 w 12192000"/>
              <a:gd name="connsiteY2" fmla="*/ 4222623 h 4222623"/>
              <a:gd name="connsiteX3" fmla="*/ 0 w 12192000"/>
              <a:gd name="connsiteY3" fmla="*/ 4222623 h 42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22623">
                <a:moveTo>
                  <a:pt x="0" y="0"/>
                </a:moveTo>
                <a:lnTo>
                  <a:pt x="12192000" y="0"/>
                </a:lnTo>
                <a:lnTo>
                  <a:pt x="12192000" y="4222623"/>
                </a:lnTo>
                <a:lnTo>
                  <a:pt x="0" y="422262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/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cs-CZ"/>
          </a:p>
        </p:txBody>
      </p:sp>
      <p:grpSp>
        <p:nvGrpSpPr>
          <p:cNvPr id="1052" name="Skupina 1051">
            <a:extLst>
              <a:ext uri="{FF2B5EF4-FFF2-40B4-BE49-F238E27FC236}">
                <a16:creationId xmlns:a16="http://schemas.microsoft.com/office/drawing/2014/main" id="{41CBF63C-A56E-4083-A5C2-1E7AD5C41461}"/>
              </a:ext>
            </a:extLst>
          </p:cNvPr>
          <p:cNvGrpSpPr/>
          <p:nvPr/>
        </p:nvGrpSpPr>
        <p:grpSpPr>
          <a:xfrm>
            <a:off x="982535" y="3010027"/>
            <a:ext cx="10834623" cy="3473131"/>
            <a:chOff x="982535" y="3010027"/>
            <a:chExt cx="10834623" cy="3473131"/>
          </a:xfrm>
        </p:grpSpPr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BC36F50D-892B-471A-9E00-5929616AD46C}"/>
                </a:ext>
              </a:extLst>
            </p:cNvPr>
            <p:cNvSpPr/>
            <p:nvPr/>
          </p:nvSpPr>
          <p:spPr>
            <a:xfrm>
              <a:off x="982535" y="6117971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846A5094-B0C7-4FFE-8BD1-636FAFF6C00B}"/>
                </a:ext>
              </a:extLst>
            </p:cNvPr>
            <p:cNvSpPr/>
            <p:nvPr/>
          </p:nvSpPr>
          <p:spPr>
            <a:xfrm>
              <a:off x="1311783" y="6117971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0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2" name="Volný tvar: obrazec 561">
              <a:extLst>
                <a:ext uri="{FF2B5EF4-FFF2-40B4-BE49-F238E27FC236}">
                  <a16:creationId xmlns:a16="http://schemas.microsoft.com/office/drawing/2014/main" id="{358C1EF3-AA15-4D1C-9C30-655E59C6394A}"/>
                </a:ext>
              </a:extLst>
            </p:cNvPr>
            <p:cNvSpPr/>
            <p:nvPr/>
          </p:nvSpPr>
          <p:spPr>
            <a:xfrm>
              <a:off x="1641030" y="6117971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3" name="Volný tvar: obrazec 562">
              <a:extLst>
                <a:ext uri="{FF2B5EF4-FFF2-40B4-BE49-F238E27FC236}">
                  <a16:creationId xmlns:a16="http://schemas.microsoft.com/office/drawing/2014/main" id="{F18E50A1-930C-4A12-AAC9-B3F0E07F049F}"/>
                </a:ext>
              </a:extLst>
            </p:cNvPr>
            <p:cNvSpPr/>
            <p:nvPr/>
          </p:nvSpPr>
          <p:spPr>
            <a:xfrm>
              <a:off x="1970341" y="6117971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4" name="Volný tvar: obrazec 563">
              <a:extLst>
                <a:ext uri="{FF2B5EF4-FFF2-40B4-BE49-F238E27FC236}">
                  <a16:creationId xmlns:a16="http://schemas.microsoft.com/office/drawing/2014/main" id="{6CE98614-E20D-40FA-93A0-231EA814B050}"/>
                </a:ext>
              </a:extLst>
            </p:cNvPr>
            <p:cNvSpPr/>
            <p:nvPr/>
          </p:nvSpPr>
          <p:spPr>
            <a:xfrm>
              <a:off x="2299398" y="6117971"/>
              <a:ext cx="298704" cy="127634"/>
            </a:xfrm>
            <a:custGeom>
              <a:avLst/>
              <a:gdLst>
                <a:gd name="connsiteX0" fmla="*/ 289433 w 298704"/>
                <a:gd name="connsiteY0" fmla="*/ 0 h 127634"/>
                <a:gd name="connsiteX1" fmla="*/ 149416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433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27"/>
                  </a:cubicBezTo>
                  <a:cubicBezTo>
                    <a:pt x="122111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5" name="Volný tvar: obrazec 564">
              <a:extLst>
                <a:ext uri="{FF2B5EF4-FFF2-40B4-BE49-F238E27FC236}">
                  <a16:creationId xmlns:a16="http://schemas.microsoft.com/office/drawing/2014/main" id="{7DF0E478-F85F-4253-A641-C0264015BB3C}"/>
                </a:ext>
              </a:extLst>
            </p:cNvPr>
            <p:cNvSpPr/>
            <p:nvPr/>
          </p:nvSpPr>
          <p:spPr>
            <a:xfrm>
              <a:off x="2628836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6" name="Volný tvar: obrazec 565">
              <a:extLst>
                <a:ext uri="{FF2B5EF4-FFF2-40B4-BE49-F238E27FC236}">
                  <a16:creationId xmlns:a16="http://schemas.microsoft.com/office/drawing/2014/main" id="{106D4E59-ADE9-486F-8688-C01C3E5F8B2D}"/>
                </a:ext>
              </a:extLst>
            </p:cNvPr>
            <p:cNvSpPr/>
            <p:nvPr/>
          </p:nvSpPr>
          <p:spPr>
            <a:xfrm>
              <a:off x="2958020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7" name="Volný tvar: obrazec 566">
              <a:extLst>
                <a:ext uri="{FF2B5EF4-FFF2-40B4-BE49-F238E27FC236}">
                  <a16:creationId xmlns:a16="http://schemas.microsoft.com/office/drawing/2014/main" id="{A1BFB85D-0159-4C8C-B467-CC5D220C0806}"/>
                </a:ext>
              </a:extLst>
            </p:cNvPr>
            <p:cNvSpPr/>
            <p:nvPr/>
          </p:nvSpPr>
          <p:spPr>
            <a:xfrm>
              <a:off x="3287395" y="6117971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8" name="Volný tvar: obrazec 567">
              <a:extLst>
                <a:ext uri="{FF2B5EF4-FFF2-40B4-BE49-F238E27FC236}">
                  <a16:creationId xmlns:a16="http://schemas.microsoft.com/office/drawing/2014/main" id="{0A4AD6FC-BD76-4CF2-9073-8A8411F0FBCD}"/>
                </a:ext>
              </a:extLst>
            </p:cNvPr>
            <p:cNvSpPr/>
            <p:nvPr/>
          </p:nvSpPr>
          <p:spPr>
            <a:xfrm>
              <a:off x="3616515" y="6117971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352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9" name="Volný tvar: obrazec 568">
              <a:extLst>
                <a:ext uri="{FF2B5EF4-FFF2-40B4-BE49-F238E27FC236}">
                  <a16:creationId xmlns:a16="http://schemas.microsoft.com/office/drawing/2014/main" id="{33A6BCF3-92F7-4B9B-BFB4-061777693678}"/>
                </a:ext>
              </a:extLst>
            </p:cNvPr>
            <p:cNvSpPr/>
            <p:nvPr/>
          </p:nvSpPr>
          <p:spPr>
            <a:xfrm>
              <a:off x="3945890" y="6117971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0" name="Volný tvar: obrazec 569">
              <a:extLst>
                <a:ext uri="{FF2B5EF4-FFF2-40B4-BE49-F238E27FC236}">
                  <a16:creationId xmlns:a16="http://schemas.microsoft.com/office/drawing/2014/main" id="{640AC870-CAD2-42B5-9EFE-24A6DD9BA09F}"/>
                </a:ext>
              </a:extLst>
            </p:cNvPr>
            <p:cNvSpPr/>
            <p:nvPr/>
          </p:nvSpPr>
          <p:spPr>
            <a:xfrm>
              <a:off x="4275010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1" name="Volný tvar: obrazec 570">
              <a:extLst>
                <a:ext uri="{FF2B5EF4-FFF2-40B4-BE49-F238E27FC236}">
                  <a16:creationId xmlns:a16="http://schemas.microsoft.com/office/drawing/2014/main" id="{5893FFD0-2E62-45FF-BAE3-9AA7FA979543}"/>
                </a:ext>
              </a:extLst>
            </p:cNvPr>
            <p:cNvSpPr/>
            <p:nvPr/>
          </p:nvSpPr>
          <p:spPr>
            <a:xfrm>
              <a:off x="4604321" y="6117971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27"/>
                  </a:cubicBezTo>
                  <a:cubicBezTo>
                    <a:pt x="122110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2" name="Volný tvar: obrazec 571">
              <a:extLst>
                <a:ext uri="{FF2B5EF4-FFF2-40B4-BE49-F238E27FC236}">
                  <a16:creationId xmlns:a16="http://schemas.microsoft.com/office/drawing/2014/main" id="{7CCD55CF-4B07-4147-8721-ED0C425951DE}"/>
                </a:ext>
              </a:extLst>
            </p:cNvPr>
            <p:cNvSpPr/>
            <p:nvPr/>
          </p:nvSpPr>
          <p:spPr>
            <a:xfrm>
              <a:off x="4933505" y="6117971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3" name="Volný tvar: obrazec 572">
              <a:extLst>
                <a:ext uri="{FF2B5EF4-FFF2-40B4-BE49-F238E27FC236}">
                  <a16:creationId xmlns:a16="http://schemas.microsoft.com/office/drawing/2014/main" id="{BC0F0E60-6257-41F5-88D5-8F9ED484069A}"/>
                </a:ext>
              </a:extLst>
            </p:cNvPr>
            <p:cNvSpPr/>
            <p:nvPr/>
          </p:nvSpPr>
          <p:spPr>
            <a:xfrm>
              <a:off x="982535" y="6355460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4" name="Volný tvar: obrazec 573">
              <a:extLst>
                <a:ext uri="{FF2B5EF4-FFF2-40B4-BE49-F238E27FC236}">
                  <a16:creationId xmlns:a16="http://schemas.microsoft.com/office/drawing/2014/main" id="{C149A0E7-E4C0-44B0-B3B3-DB3832FEEE60}"/>
                </a:ext>
              </a:extLst>
            </p:cNvPr>
            <p:cNvSpPr/>
            <p:nvPr/>
          </p:nvSpPr>
          <p:spPr>
            <a:xfrm>
              <a:off x="1311783" y="6355460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638 w 298767"/>
                <a:gd name="connsiteY5" fmla="*/ 127698 h 127698"/>
                <a:gd name="connsiteX6" fmla="*/ 298768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1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68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5" name="Volný tvar: obrazec 574">
              <a:extLst>
                <a:ext uri="{FF2B5EF4-FFF2-40B4-BE49-F238E27FC236}">
                  <a16:creationId xmlns:a16="http://schemas.microsoft.com/office/drawing/2014/main" id="{3D2730F9-A327-418F-89FE-67BC2F6F29B0}"/>
                </a:ext>
              </a:extLst>
            </p:cNvPr>
            <p:cNvSpPr/>
            <p:nvPr/>
          </p:nvSpPr>
          <p:spPr>
            <a:xfrm>
              <a:off x="1641030" y="6355460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702 w 298767"/>
                <a:gd name="connsiteY5" fmla="*/ 127698 h 127698"/>
                <a:gd name="connsiteX6" fmla="*/ 298768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702" y="127698"/>
                  </a:lnTo>
                  <a:cubicBezTo>
                    <a:pt x="176213" y="101917"/>
                    <a:pt x="271209" y="23051"/>
                    <a:pt x="298768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5" name="Volný tvar: obrazec 134">
              <a:extLst>
                <a:ext uri="{FF2B5EF4-FFF2-40B4-BE49-F238E27FC236}">
                  <a16:creationId xmlns:a16="http://schemas.microsoft.com/office/drawing/2014/main" id="{1C077525-E6CB-4AA6-A6C2-A12699F22D37}"/>
                </a:ext>
              </a:extLst>
            </p:cNvPr>
            <p:cNvSpPr/>
            <p:nvPr/>
          </p:nvSpPr>
          <p:spPr>
            <a:xfrm>
              <a:off x="1970341" y="6355460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638 w 298767"/>
                <a:gd name="connsiteY5" fmla="*/ 127698 h 127698"/>
                <a:gd name="connsiteX6" fmla="*/ 298767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618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67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6" name="Volný tvar: obrazec 575">
              <a:extLst>
                <a:ext uri="{FF2B5EF4-FFF2-40B4-BE49-F238E27FC236}">
                  <a16:creationId xmlns:a16="http://schemas.microsoft.com/office/drawing/2014/main" id="{614DC49E-3876-422F-9665-CCD4FF951028}"/>
                </a:ext>
              </a:extLst>
            </p:cNvPr>
            <p:cNvSpPr/>
            <p:nvPr/>
          </p:nvSpPr>
          <p:spPr>
            <a:xfrm>
              <a:off x="2299398" y="6355460"/>
              <a:ext cx="298704" cy="127698"/>
            </a:xfrm>
            <a:custGeom>
              <a:avLst/>
              <a:gdLst>
                <a:gd name="connsiteX0" fmla="*/ 289433 w 298704"/>
                <a:gd name="connsiteY0" fmla="*/ 0 h 127698"/>
                <a:gd name="connsiteX1" fmla="*/ 149416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433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1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086" y="101917"/>
                    <a:pt x="271082" y="23051"/>
                    <a:pt x="298704" y="1715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7" name="Volný tvar: obrazec 576">
              <a:extLst>
                <a:ext uri="{FF2B5EF4-FFF2-40B4-BE49-F238E27FC236}">
                  <a16:creationId xmlns:a16="http://schemas.microsoft.com/office/drawing/2014/main" id="{BD0C5A1C-D6B8-4BD0-94B2-6581FCA178E5}"/>
                </a:ext>
              </a:extLst>
            </p:cNvPr>
            <p:cNvSpPr/>
            <p:nvPr/>
          </p:nvSpPr>
          <p:spPr>
            <a:xfrm>
              <a:off x="2628836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1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8" name="Volný tvar: obrazec 577">
              <a:extLst>
                <a:ext uri="{FF2B5EF4-FFF2-40B4-BE49-F238E27FC236}">
                  <a16:creationId xmlns:a16="http://schemas.microsoft.com/office/drawing/2014/main" id="{C6E511BB-903B-47A4-AFA8-436FBBAB4FBE}"/>
                </a:ext>
              </a:extLst>
            </p:cNvPr>
            <p:cNvSpPr/>
            <p:nvPr/>
          </p:nvSpPr>
          <p:spPr>
            <a:xfrm>
              <a:off x="2958020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086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9" name="Volný tvar: obrazec 578">
              <a:extLst>
                <a:ext uri="{FF2B5EF4-FFF2-40B4-BE49-F238E27FC236}">
                  <a16:creationId xmlns:a16="http://schemas.microsoft.com/office/drawing/2014/main" id="{145D02CA-6BE1-4936-81A5-EAB4F1A444B3}"/>
                </a:ext>
              </a:extLst>
            </p:cNvPr>
            <p:cNvSpPr/>
            <p:nvPr/>
          </p:nvSpPr>
          <p:spPr>
            <a:xfrm>
              <a:off x="3287395" y="6355460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8 h 127698"/>
                <a:gd name="connsiteX5" fmla="*/ 151638 w 298703"/>
                <a:gd name="connsiteY5" fmla="*/ 127698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0" name="Volný tvar: obrazec 579">
              <a:extLst>
                <a:ext uri="{FF2B5EF4-FFF2-40B4-BE49-F238E27FC236}">
                  <a16:creationId xmlns:a16="http://schemas.microsoft.com/office/drawing/2014/main" id="{1D8CD21C-60BC-4498-AA76-9A3208B64524}"/>
                </a:ext>
              </a:extLst>
            </p:cNvPr>
            <p:cNvSpPr/>
            <p:nvPr/>
          </p:nvSpPr>
          <p:spPr>
            <a:xfrm>
              <a:off x="3616515" y="6355460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352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8 h 127698"/>
                <a:gd name="connsiteX5" fmla="*/ 151638 w 298703"/>
                <a:gd name="connsiteY5" fmla="*/ 127698 h 127698"/>
                <a:gd name="connsiteX6" fmla="*/ 298704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1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1" name="Volný tvar: obrazec 580">
              <a:extLst>
                <a:ext uri="{FF2B5EF4-FFF2-40B4-BE49-F238E27FC236}">
                  <a16:creationId xmlns:a16="http://schemas.microsoft.com/office/drawing/2014/main" id="{0B728188-E78A-4716-9AFD-75B13C9219BE}"/>
                </a:ext>
              </a:extLst>
            </p:cNvPr>
            <p:cNvSpPr/>
            <p:nvPr/>
          </p:nvSpPr>
          <p:spPr>
            <a:xfrm>
              <a:off x="3945890" y="6355460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8 h 127698"/>
                <a:gd name="connsiteX5" fmla="*/ 151638 w 298703"/>
                <a:gd name="connsiteY5" fmla="*/ 127698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2" name="Volný tvar: obrazec 581">
              <a:extLst>
                <a:ext uri="{FF2B5EF4-FFF2-40B4-BE49-F238E27FC236}">
                  <a16:creationId xmlns:a16="http://schemas.microsoft.com/office/drawing/2014/main" id="{9A87252B-AA78-4448-BB45-99F2BA5E064D}"/>
                </a:ext>
              </a:extLst>
            </p:cNvPr>
            <p:cNvSpPr/>
            <p:nvPr/>
          </p:nvSpPr>
          <p:spPr>
            <a:xfrm>
              <a:off x="4275010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145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3" name="Volný tvar: obrazec 582">
              <a:extLst>
                <a:ext uri="{FF2B5EF4-FFF2-40B4-BE49-F238E27FC236}">
                  <a16:creationId xmlns:a16="http://schemas.microsoft.com/office/drawing/2014/main" id="{327EA9DA-FD06-4E5D-B367-7D16955C3DC2}"/>
                </a:ext>
              </a:extLst>
            </p:cNvPr>
            <p:cNvSpPr/>
            <p:nvPr/>
          </p:nvSpPr>
          <p:spPr>
            <a:xfrm>
              <a:off x="4604321" y="6355460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8 h 127698"/>
                <a:gd name="connsiteX5" fmla="*/ 151638 w 298703"/>
                <a:gd name="connsiteY5" fmla="*/ 127698 h 127698"/>
                <a:gd name="connsiteX6" fmla="*/ 298704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1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4" name="Volný tvar: obrazec 583">
              <a:extLst>
                <a:ext uri="{FF2B5EF4-FFF2-40B4-BE49-F238E27FC236}">
                  <a16:creationId xmlns:a16="http://schemas.microsoft.com/office/drawing/2014/main" id="{8C3C0139-4240-41D3-A537-293BB4072E4B}"/>
                </a:ext>
              </a:extLst>
            </p:cNvPr>
            <p:cNvSpPr/>
            <p:nvPr/>
          </p:nvSpPr>
          <p:spPr>
            <a:xfrm>
              <a:off x="4933505" y="6355460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702 w 298767"/>
                <a:gd name="connsiteY5" fmla="*/ 127698 h 127698"/>
                <a:gd name="connsiteX6" fmla="*/ 298767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702" y="127698"/>
                  </a:lnTo>
                  <a:cubicBezTo>
                    <a:pt x="176149" y="101917"/>
                    <a:pt x="271145" y="23051"/>
                    <a:pt x="298767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5" name="Volný tvar: obrazec 584">
              <a:extLst>
                <a:ext uri="{FF2B5EF4-FFF2-40B4-BE49-F238E27FC236}">
                  <a16:creationId xmlns:a16="http://schemas.microsoft.com/office/drawing/2014/main" id="{F6C0FD0F-053F-487B-A9DB-C82B6C0A4786}"/>
                </a:ext>
              </a:extLst>
            </p:cNvPr>
            <p:cNvSpPr/>
            <p:nvPr/>
          </p:nvSpPr>
          <p:spPr>
            <a:xfrm>
              <a:off x="5262753" y="6117971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6" name="Volný tvar: obrazec 585">
              <a:extLst>
                <a:ext uri="{FF2B5EF4-FFF2-40B4-BE49-F238E27FC236}">
                  <a16:creationId xmlns:a16="http://schemas.microsoft.com/office/drawing/2014/main" id="{FBFA14FD-7B45-4DB7-BADE-288F0B9CEECA}"/>
                </a:ext>
              </a:extLst>
            </p:cNvPr>
            <p:cNvSpPr/>
            <p:nvPr/>
          </p:nvSpPr>
          <p:spPr>
            <a:xfrm>
              <a:off x="5592000" y="6117971"/>
              <a:ext cx="298703" cy="127634"/>
            </a:xfrm>
            <a:custGeom>
              <a:avLst/>
              <a:gdLst>
                <a:gd name="connsiteX0" fmla="*/ 289370 w 298703"/>
                <a:gd name="connsiteY0" fmla="*/ 0 h 127634"/>
                <a:gd name="connsiteX1" fmla="*/ 149415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70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27"/>
                  </a:cubicBezTo>
                  <a:cubicBezTo>
                    <a:pt x="122110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7" name="Volný tvar: obrazec 586">
              <a:extLst>
                <a:ext uri="{FF2B5EF4-FFF2-40B4-BE49-F238E27FC236}">
                  <a16:creationId xmlns:a16="http://schemas.microsoft.com/office/drawing/2014/main" id="{47E8DF26-32AC-4019-8E2B-A78F8ACBF340}"/>
                </a:ext>
              </a:extLst>
            </p:cNvPr>
            <p:cNvSpPr/>
            <p:nvPr/>
          </p:nvSpPr>
          <p:spPr>
            <a:xfrm>
              <a:off x="5921184" y="6117971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8" name="Volný tvar: obrazec 587">
              <a:extLst>
                <a:ext uri="{FF2B5EF4-FFF2-40B4-BE49-F238E27FC236}">
                  <a16:creationId xmlns:a16="http://schemas.microsoft.com/office/drawing/2014/main" id="{1B18D900-CB3A-4480-9464-E56AEA8CB151}"/>
                </a:ext>
              </a:extLst>
            </p:cNvPr>
            <p:cNvSpPr/>
            <p:nvPr/>
          </p:nvSpPr>
          <p:spPr>
            <a:xfrm>
              <a:off x="6250559" y="6117971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415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27"/>
                  </a:cubicBezTo>
                  <a:cubicBezTo>
                    <a:pt x="122110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9" name="Volný tvar: obrazec 588">
              <a:extLst>
                <a:ext uri="{FF2B5EF4-FFF2-40B4-BE49-F238E27FC236}">
                  <a16:creationId xmlns:a16="http://schemas.microsoft.com/office/drawing/2014/main" id="{5433F300-35B5-4B18-9FD3-FFCEA0E3FB0A}"/>
                </a:ext>
              </a:extLst>
            </p:cNvPr>
            <p:cNvSpPr/>
            <p:nvPr/>
          </p:nvSpPr>
          <p:spPr>
            <a:xfrm>
              <a:off x="6579679" y="6117971"/>
              <a:ext cx="298703" cy="127634"/>
            </a:xfrm>
            <a:custGeom>
              <a:avLst/>
              <a:gdLst>
                <a:gd name="connsiteX0" fmla="*/ 289433 w 298703"/>
                <a:gd name="connsiteY0" fmla="*/ 0 h 127634"/>
                <a:gd name="connsiteX1" fmla="*/ 149415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433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27"/>
                  </a:cubicBezTo>
                  <a:cubicBezTo>
                    <a:pt x="122110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0" name="Volný tvar: obrazec 589">
              <a:extLst>
                <a:ext uri="{FF2B5EF4-FFF2-40B4-BE49-F238E27FC236}">
                  <a16:creationId xmlns:a16="http://schemas.microsoft.com/office/drawing/2014/main" id="{72720658-02A7-4C98-A5D9-186107476E3B}"/>
                </a:ext>
              </a:extLst>
            </p:cNvPr>
            <p:cNvSpPr/>
            <p:nvPr/>
          </p:nvSpPr>
          <p:spPr>
            <a:xfrm>
              <a:off x="6909117" y="6117971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27"/>
                  </a:cubicBezTo>
                  <a:cubicBezTo>
                    <a:pt x="122047" y="62484"/>
                    <a:pt x="36702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1" name="Volný tvar: obrazec 590">
              <a:extLst>
                <a:ext uri="{FF2B5EF4-FFF2-40B4-BE49-F238E27FC236}">
                  <a16:creationId xmlns:a16="http://schemas.microsoft.com/office/drawing/2014/main" id="{A8C2C6AD-0FD9-4B97-A2FD-F252F1516F96}"/>
                </a:ext>
              </a:extLst>
            </p:cNvPr>
            <p:cNvSpPr/>
            <p:nvPr/>
          </p:nvSpPr>
          <p:spPr>
            <a:xfrm>
              <a:off x="7238301" y="6117971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2" name="Volný tvar: obrazec 591">
              <a:extLst>
                <a:ext uri="{FF2B5EF4-FFF2-40B4-BE49-F238E27FC236}">
                  <a16:creationId xmlns:a16="http://schemas.microsoft.com/office/drawing/2014/main" id="{2A6B1366-82C2-44CA-A1AE-14202AD3B077}"/>
                </a:ext>
              </a:extLst>
            </p:cNvPr>
            <p:cNvSpPr/>
            <p:nvPr/>
          </p:nvSpPr>
          <p:spPr>
            <a:xfrm>
              <a:off x="7567548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27"/>
                  </a:cubicBezTo>
                  <a:cubicBezTo>
                    <a:pt x="122110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3" name="Volný tvar: obrazec 592">
              <a:extLst>
                <a:ext uri="{FF2B5EF4-FFF2-40B4-BE49-F238E27FC236}">
                  <a16:creationId xmlns:a16="http://schemas.microsoft.com/office/drawing/2014/main" id="{081B3D98-9A7D-46B6-BC98-8A6B8BABFC55}"/>
                </a:ext>
              </a:extLst>
            </p:cNvPr>
            <p:cNvSpPr/>
            <p:nvPr/>
          </p:nvSpPr>
          <p:spPr>
            <a:xfrm>
              <a:off x="7896732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27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67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4" name="Volný tvar: obrazec 593">
              <a:extLst>
                <a:ext uri="{FF2B5EF4-FFF2-40B4-BE49-F238E27FC236}">
                  <a16:creationId xmlns:a16="http://schemas.microsoft.com/office/drawing/2014/main" id="{7D1C7993-A25B-4E75-B298-3464EBBAE5E3}"/>
                </a:ext>
              </a:extLst>
            </p:cNvPr>
            <p:cNvSpPr/>
            <p:nvPr/>
          </p:nvSpPr>
          <p:spPr>
            <a:xfrm>
              <a:off x="8226107" y="6117971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27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8" y="62484"/>
                    <a:pt x="36767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5" name="Volný tvar: obrazec 594">
              <a:extLst>
                <a:ext uri="{FF2B5EF4-FFF2-40B4-BE49-F238E27FC236}">
                  <a16:creationId xmlns:a16="http://schemas.microsoft.com/office/drawing/2014/main" id="{45E37857-C3B3-4C84-B6B1-5694F8265094}"/>
                </a:ext>
              </a:extLst>
            </p:cNvPr>
            <p:cNvSpPr/>
            <p:nvPr/>
          </p:nvSpPr>
          <p:spPr>
            <a:xfrm>
              <a:off x="8555228" y="6117971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352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5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6" name="Volný tvar: obrazec 595">
              <a:extLst>
                <a:ext uri="{FF2B5EF4-FFF2-40B4-BE49-F238E27FC236}">
                  <a16:creationId xmlns:a16="http://schemas.microsoft.com/office/drawing/2014/main" id="{A2BF37B4-D572-4C9C-9F1C-232660413E08}"/>
                </a:ext>
              </a:extLst>
            </p:cNvPr>
            <p:cNvSpPr/>
            <p:nvPr/>
          </p:nvSpPr>
          <p:spPr>
            <a:xfrm>
              <a:off x="8884666" y="6117971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7" name="Volný tvar: obrazec 596">
              <a:extLst>
                <a:ext uri="{FF2B5EF4-FFF2-40B4-BE49-F238E27FC236}">
                  <a16:creationId xmlns:a16="http://schemas.microsoft.com/office/drawing/2014/main" id="{6CF9A22F-EB9A-4714-99C0-5D062077A4BE}"/>
                </a:ext>
              </a:extLst>
            </p:cNvPr>
            <p:cNvSpPr/>
            <p:nvPr/>
          </p:nvSpPr>
          <p:spPr>
            <a:xfrm>
              <a:off x="9213722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352" y="76327"/>
                  </a:cubicBezTo>
                  <a:cubicBezTo>
                    <a:pt x="122047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8" name="Volný tvar: obrazec 597">
              <a:extLst>
                <a:ext uri="{FF2B5EF4-FFF2-40B4-BE49-F238E27FC236}">
                  <a16:creationId xmlns:a16="http://schemas.microsoft.com/office/drawing/2014/main" id="{133D9892-25A3-4EF6-9A49-40217AC91C34}"/>
                </a:ext>
              </a:extLst>
            </p:cNvPr>
            <p:cNvSpPr/>
            <p:nvPr/>
          </p:nvSpPr>
          <p:spPr>
            <a:xfrm>
              <a:off x="5262753" y="6355460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8 h 127698"/>
                <a:gd name="connsiteX5" fmla="*/ 151638 w 298703"/>
                <a:gd name="connsiteY5" fmla="*/ 127698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1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9" name="Volný tvar: obrazec 598">
              <a:extLst>
                <a:ext uri="{FF2B5EF4-FFF2-40B4-BE49-F238E27FC236}">
                  <a16:creationId xmlns:a16="http://schemas.microsoft.com/office/drawing/2014/main" id="{90474B7B-EE02-43FD-A929-C3B73CDFE1ED}"/>
                </a:ext>
              </a:extLst>
            </p:cNvPr>
            <p:cNvSpPr/>
            <p:nvPr/>
          </p:nvSpPr>
          <p:spPr>
            <a:xfrm>
              <a:off x="5592000" y="6355460"/>
              <a:ext cx="298703" cy="127698"/>
            </a:xfrm>
            <a:custGeom>
              <a:avLst/>
              <a:gdLst>
                <a:gd name="connsiteX0" fmla="*/ 289370 w 298703"/>
                <a:gd name="connsiteY0" fmla="*/ 0 h 127698"/>
                <a:gd name="connsiteX1" fmla="*/ 149415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8 h 127698"/>
                <a:gd name="connsiteX5" fmla="*/ 151638 w 298703"/>
                <a:gd name="connsiteY5" fmla="*/ 127698 h 127698"/>
                <a:gd name="connsiteX6" fmla="*/ 298704 w 298703"/>
                <a:gd name="connsiteY6" fmla="*/ 1715 h 127698"/>
                <a:gd name="connsiteX7" fmla="*/ 289370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1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0" name="Volný tvar: obrazec 599">
              <a:extLst>
                <a:ext uri="{FF2B5EF4-FFF2-40B4-BE49-F238E27FC236}">
                  <a16:creationId xmlns:a16="http://schemas.microsoft.com/office/drawing/2014/main" id="{F53F9AA2-47C0-4069-809F-5F6A236C4227}"/>
                </a:ext>
              </a:extLst>
            </p:cNvPr>
            <p:cNvSpPr/>
            <p:nvPr/>
          </p:nvSpPr>
          <p:spPr>
            <a:xfrm>
              <a:off x="5921184" y="6355460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702 w 298767"/>
                <a:gd name="connsiteY5" fmla="*/ 127698 h 127698"/>
                <a:gd name="connsiteX6" fmla="*/ 298768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702" y="127698"/>
                  </a:lnTo>
                  <a:cubicBezTo>
                    <a:pt x="176213" y="101917"/>
                    <a:pt x="271145" y="23051"/>
                    <a:pt x="298768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1" name="Volný tvar: obrazec 600">
              <a:extLst>
                <a:ext uri="{FF2B5EF4-FFF2-40B4-BE49-F238E27FC236}">
                  <a16:creationId xmlns:a16="http://schemas.microsoft.com/office/drawing/2014/main" id="{0F90904A-114D-490E-AA2E-4ABEE6ADEFAE}"/>
                </a:ext>
              </a:extLst>
            </p:cNvPr>
            <p:cNvSpPr/>
            <p:nvPr/>
          </p:nvSpPr>
          <p:spPr>
            <a:xfrm>
              <a:off x="6250559" y="6355460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415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638 w 298767"/>
                <a:gd name="connsiteY5" fmla="*/ 127698 h 127698"/>
                <a:gd name="connsiteX6" fmla="*/ 298767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1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8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67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2" name="Volný tvar: obrazec 601">
              <a:extLst>
                <a:ext uri="{FF2B5EF4-FFF2-40B4-BE49-F238E27FC236}">
                  <a16:creationId xmlns:a16="http://schemas.microsoft.com/office/drawing/2014/main" id="{2D40CD7E-3C42-4EFE-AD42-EC4EF36C13C1}"/>
                </a:ext>
              </a:extLst>
            </p:cNvPr>
            <p:cNvSpPr/>
            <p:nvPr/>
          </p:nvSpPr>
          <p:spPr>
            <a:xfrm>
              <a:off x="6579679" y="6355460"/>
              <a:ext cx="298703" cy="127698"/>
            </a:xfrm>
            <a:custGeom>
              <a:avLst/>
              <a:gdLst>
                <a:gd name="connsiteX0" fmla="*/ 289433 w 298703"/>
                <a:gd name="connsiteY0" fmla="*/ 0 h 127698"/>
                <a:gd name="connsiteX1" fmla="*/ 149415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8 h 127698"/>
                <a:gd name="connsiteX5" fmla="*/ 151638 w 298703"/>
                <a:gd name="connsiteY5" fmla="*/ 127698 h 127698"/>
                <a:gd name="connsiteX6" fmla="*/ 298703 w 298703"/>
                <a:gd name="connsiteY6" fmla="*/ 1715 h 127698"/>
                <a:gd name="connsiteX7" fmla="*/ 289433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1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5" y="127698"/>
                  </a:cubicBezTo>
                  <a:lnTo>
                    <a:pt x="151638" y="127698"/>
                  </a:lnTo>
                  <a:cubicBezTo>
                    <a:pt x="176085" y="101917"/>
                    <a:pt x="271081" y="23051"/>
                    <a:pt x="298703" y="1715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3" name="Volný tvar: obrazec 602">
              <a:extLst>
                <a:ext uri="{FF2B5EF4-FFF2-40B4-BE49-F238E27FC236}">
                  <a16:creationId xmlns:a16="http://schemas.microsoft.com/office/drawing/2014/main" id="{BB710927-7D48-40ED-9362-02D53F37B070}"/>
                </a:ext>
              </a:extLst>
            </p:cNvPr>
            <p:cNvSpPr/>
            <p:nvPr/>
          </p:nvSpPr>
          <p:spPr>
            <a:xfrm>
              <a:off x="6909117" y="6355460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8 h 127698"/>
                <a:gd name="connsiteX5" fmla="*/ 151638 w 298703"/>
                <a:gd name="connsiteY5" fmla="*/ 127698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1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8" y="101917"/>
                    <a:pt x="147065" y="127698"/>
                  </a:cubicBezTo>
                  <a:lnTo>
                    <a:pt x="151638" y="127698"/>
                  </a:lnTo>
                  <a:cubicBezTo>
                    <a:pt x="176085" y="101917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4" name="Volný tvar: obrazec 603">
              <a:extLst>
                <a:ext uri="{FF2B5EF4-FFF2-40B4-BE49-F238E27FC236}">
                  <a16:creationId xmlns:a16="http://schemas.microsoft.com/office/drawing/2014/main" id="{8AB25CE8-5D7C-4565-BB7B-1AC99CEBE6F0}"/>
                </a:ext>
              </a:extLst>
            </p:cNvPr>
            <p:cNvSpPr/>
            <p:nvPr/>
          </p:nvSpPr>
          <p:spPr>
            <a:xfrm>
              <a:off x="7238301" y="6355460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085" y="101917"/>
                    <a:pt x="271081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5" name="Volný tvar: obrazec 604">
              <a:extLst>
                <a:ext uri="{FF2B5EF4-FFF2-40B4-BE49-F238E27FC236}">
                  <a16:creationId xmlns:a16="http://schemas.microsoft.com/office/drawing/2014/main" id="{F2D45015-F10A-411A-8499-5506DA90DCA4}"/>
                </a:ext>
              </a:extLst>
            </p:cNvPr>
            <p:cNvSpPr/>
            <p:nvPr/>
          </p:nvSpPr>
          <p:spPr>
            <a:xfrm>
              <a:off x="7567548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1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6" name="Volný tvar: obrazec 605">
              <a:extLst>
                <a:ext uri="{FF2B5EF4-FFF2-40B4-BE49-F238E27FC236}">
                  <a16:creationId xmlns:a16="http://schemas.microsoft.com/office/drawing/2014/main" id="{F9D49EE9-15CF-42C7-9F61-257D9F5E3EB2}"/>
                </a:ext>
              </a:extLst>
            </p:cNvPr>
            <p:cNvSpPr/>
            <p:nvPr/>
          </p:nvSpPr>
          <p:spPr>
            <a:xfrm>
              <a:off x="7896732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1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7" name="Volný tvar: obrazec 606">
              <a:extLst>
                <a:ext uri="{FF2B5EF4-FFF2-40B4-BE49-F238E27FC236}">
                  <a16:creationId xmlns:a16="http://schemas.microsoft.com/office/drawing/2014/main" id="{5CF351BF-B317-41EC-8D61-ACF50E21AB98}"/>
                </a:ext>
              </a:extLst>
            </p:cNvPr>
            <p:cNvSpPr/>
            <p:nvPr/>
          </p:nvSpPr>
          <p:spPr>
            <a:xfrm>
              <a:off x="8226107" y="6355460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1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1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8" name="Volný tvar: obrazec 607">
              <a:extLst>
                <a:ext uri="{FF2B5EF4-FFF2-40B4-BE49-F238E27FC236}">
                  <a16:creationId xmlns:a16="http://schemas.microsoft.com/office/drawing/2014/main" id="{5F252113-7471-44AE-995D-0FF723A79F54}"/>
                </a:ext>
              </a:extLst>
            </p:cNvPr>
            <p:cNvSpPr/>
            <p:nvPr/>
          </p:nvSpPr>
          <p:spPr>
            <a:xfrm>
              <a:off x="8555228" y="6355460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352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5 w 298767"/>
                <a:gd name="connsiteY4" fmla="*/ 127698 h 127698"/>
                <a:gd name="connsiteX5" fmla="*/ 151702 w 298767"/>
                <a:gd name="connsiteY5" fmla="*/ 127698 h 127698"/>
                <a:gd name="connsiteX6" fmla="*/ 298767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559" y="23051"/>
                    <a:pt x="122555" y="101917"/>
                    <a:pt x="147065" y="127698"/>
                  </a:cubicBezTo>
                  <a:lnTo>
                    <a:pt x="151702" y="127698"/>
                  </a:lnTo>
                  <a:cubicBezTo>
                    <a:pt x="176213" y="101917"/>
                    <a:pt x="271145" y="23051"/>
                    <a:pt x="298767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9" name="Volný tvar: obrazec 608">
              <a:extLst>
                <a:ext uri="{FF2B5EF4-FFF2-40B4-BE49-F238E27FC236}">
                  <a16:creationId xmlns:a16="http://schemas.microsoft.com/office/drawing/2014/main" id="{A3095604-F74F-49C7-92BB-85E0054F2BD6}"/>
                </a:ext>
              </a:extLst>
            </p:cNvPr>
            <p:cNvSpPr/>
            <p:nvPr/>
          </p:nvSpPr>
          <p:spPr>
            <a:xfrm>
              <a:off x="8884666" y="6355460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8 h 127698"/>
                <a:gd name="connsiteX5" fmla="*/ 151638 w 298703"/>
                <a:gd name="connsiteY5" fmla="*/ 127698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5" y="127698"/>
                  </a:cubicBezTo>
                  <a:lnTo>
                    <a:pt x="151638" y="127698"/>
                  </a:lnTo>
                  <a:cubicBezTo>
                    <a:pt x="176149" y="101917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0" name="Volný tvar: obrazec 609">
              <a:extLst>
                <a:ext uri="{FF2B5EF4-FFF2-40B4-BE49-F238E27FC236}">
                  <a16:creationId xmlns:a16="http://schemas.microsoft.com/office/drawing/2014/main" id="{6890815E-736F-48D2-AB47-1CB484481629}"/>
                </a:ext>
              </a:extLst>
            </p:cNvPr>
            <p:cNvSpPr/>
            <p:nvPr/>
          </p:nvSpPr>
          <p:spPr>
            <a:xfrm>
              <a:off x="9213722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1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085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1" name="Volný tvar: obrazec 610">
              <a:extLst>
                <a:ext uri="{FF2B5EF4-FFF2-40B4-BE49-F238E27FC236}">
                  <a16:creationId xmlns:a16="http://schemas.microsoft.com/office/drawing/2014/main" id="{4605AF2F-FFF7-4E1D-8D17-5A320D81BEC2}"/>
                </a:ext>
              </a:extLst>
            </p:cNvPr>
            <p:cNvSpPr/>
            <p:nvPr/>
          </p:nvSpPr>
          <p:spPr>
            <a:xfrm>
              <a:off x="9542906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27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2" name="Volný tvar: obrazec 611">
              <a:extLst>
                <a:ext uri="{FF2B5EF4-FFF2-40B4-BE49-F238E27FC236}">
                  <a16:creationId xmlns:a16="http://schemas.microsoft.com/office/drawing/2014/main" id="{F63C98B2-B212-49FF-860C-EBB436680509}"/>
                </a:ext>
              </a:extLst>
            </p:cNvPr>
            <p:cNvSpPr/>
            <p:nvPr/>
          </p:nvSpPr>
          <p:spPr>
            <a:xfrm>
              <a:off x="9872154" y="6117971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1" y="76327"/>
                  </a:cubicBezTo>
                  <a:cubicBezTo>
                    <a:pt x="122047" y="62484"/>
                    <a:pt x="36702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3" name="Volný tvar: obrazec 612">
              <a:extLst>
                <a:ext uri="{FF2B5EF4-FFF2-40B4-BE49-F238E27FC236}">
                  <a16:creationId xmlns:a16="http://schemas.microsoft.com/office/drawing/2014/main" id="{51D87E1C-591B-49D3-95EE-0EDA8C0B41CC}"/>
                </a:ext>
              </a:extLst>
            </p:cNvPr>
            <p:cNvSpPr/>
            <p:nvPr/>
          </p:nvSpPr>
          <p:spPr>
            <a:xfrm>
              <a:off x="10201402" y="6117971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27"/>
                  </a:cubicBezTo>
                  <a:cubicBezTo>
                    <a:pt x="122110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4" name="Volný tvar: obrazec 613">
              <a:extLst>
                <a:ext uri="{FF2B5EF4-FFF2-40B4-BE49-F238E27FC236}">
                  <a16:creationId xmlns:a16="http://schemas.microsoft.com/office/drawing/2014/main" id="{F3C50D67-3105-46CF-8AD2-01279ECA641A}"/>
                </a:ext>
              </a:extLst>
            </p:cNvPr>
            <p:cNvSpPr/>
            <p:nvPr/>
          </p:nvSpPr>
          <p:spPr>
            <a:xfrm>
              <a:off x="10530649" y="6117971"/>
              <a:ext cx="298704" cy="127634"/>
            </a:xfrm>
            <a:custGeom>
              <a:avLst/>
              <a:gdLst>
                <a:gd name="connsiteX0" fmla="*/ 289369 w 298704"/>
                <a:gd name="connsiteY0" fmla="*/ 0 h 127634"/>
                <a:gd name="connsiteX1" fmla="*/ 149352 w 298704"/>
                <a:gd name="connsiteY1" fmla="*/ 76327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69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5" name="Volný tvar: obrazec 614">
              <a:extLst>
                <a:ext uri="{FF2B5EF4-FFF2-40B4-BE49-F238E27FC236}">
                  <a16:creationId xmlns:a16="http://schemas.microsoft.com/office/drawing/2014/main" id="{BE768346-F1F6-41F2-805C-68D082077D2B}"/>
                </a:ext>
              </a:extLst>
            </p:cNvPr>
            <p:cNvSpPr/>
            <p:nvPr/>
          </p:nvSpPr>
          <p:spPr>
            <a:xfrm>
              <a:off x="10860023" y="6117971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27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6" name="Volný tvar: obrazec 615">
              <a:extLst>
                <a:ext uri="{FF2B5EF4-FFF2-40B4-BE49-F238E27FC236}">
                  <a16:creationId xmlns:a16="http://schemas.microsoft.com/office/drawing/2014/main" id="{7FCD2683-9EDA-46C3-9F63-480ACB7CD369}"/>
                </a:ext>
              </a:extLst>
            </p:cNvPr>
            <p:cNvSpPr/>
            <p:nvPr/>
          </p:nvSpPr>
          <p:spPr>
            <a:xfrm>
              <a:off x="11189144" y="6117971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27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03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7" name="Volný tvar: obrazec 616">
              <a:extLst>
                <a:ext uri="{FF2B5EF4-FFF2-40B4-BE49-F238E27FC236}">
                  <a16:creationId xmlns:a16="http://schemas.microsoft.com/office/drawing/2014/main" id="{97BE6F6D-DCCE-4A06-8795-C981853FCDBB}"/>
                </a:ext>
              </a:extLst>
            </p:cNvPr>
            <p:cNvSpPr/>
            <p:nvPr/>
          </p:nvSpPr>
          <p:spPr>
            <a:xfrm>
              <a:off x="11518455" y="6117971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27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27"/>
                  </a:cubicBezTo>
                  <a:cubicBezTo>
                    <a:pt x="122110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8" name="Volný tvar: obrazec 617">
              <a:extLst>
                <a:ext uri="{FF2B5EF4-FFF2-40B4-BE49-F238E27FC236}">
                  <a16:creationId xmlns:a16="http://schemas.microsoft.com/office/drawing/2014/main" id="{AA41B8CB-233E-4ACB-B64B-C9C94F1E3B28}"/>
                </a:ext>
              </a:extLst>
            </p:cNvPr>
            <p:cNvSpPr/>
            <p:nvPr/>
          </p:nvSpPr>
          <p:spPr>
            <a:xfrm>
              <a:off x="9542906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1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1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086" y="101917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9" name="Volný tvar: obrazec 618">
              <a:extLst>
                <a:ext uri="{FF2B5EF4-FFF2-40B4-BE49-F238E27FC236}">
                  <a16:creationId xmlns:a16="http://schemas.microsoft.com/office/drawing/2014/main" id="{85AD74A5-8F30-4181-BBD4-A212B686B119}"/>
                </a:ext>
              </a:extLst>
            </p:cNvPr>
            <p:cNvSpPr/>
            <p:nvPr/>
          </p:nvSpPr>
          <p:spPr>
            <a:xfrm>
              <a:off x="9872154" y="6355460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8 h 127698"/>
                <a:gd name="connsiteX5" fmla="*/ 151638 w 298703"/>
                <a:gd name="connsiteY5" fmla="*/ 127698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1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5" y="127698"/>
                  </a:cubicBezTo>
                  <a:lnTo>
                    <a:pt x="151638" y="127698"/>
                  </a:lnTo>
                  <a:cubicBezTo>
                    <a:pt x="176149" y="101917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0" name="Volný tvar: obrazec 619">
              <a:extLst>
                <a:ext uri="{FF2B5EF4-FFF2-40B4-BE49-F238E27FC236}">
                  <a16:creationId xmlns:a16="http://schemas.microsoft.com/office/drawing/2014/main" id="{0EBD1114-4D64-4E3C-83D5-12950AC6547C}"/>
                </a:ext>
              </a:extLst>
            </p:cNvPr>
            <p:cNvSpPr/>
            <p:nvPr/>
          </p:nvSpPr>
          <p:spPr>
            <a:xfrm>
              <a:off x="10201402" y="6355460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638 w 298767"/>
                <a:gd name="connsiteY5" fmla="*/ 127698 h 127698"/>
                <a:gd name="connsiteX6" fmla="*/ 298767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65" y="11811"/>
                    <a:pt x="176720" y="62548"/>
                    <a:pt x="149416" y="76391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1" y="23051"/>
                    <a:pt x="298767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1" name="Volný tvar: obrazec 620">
              <a:extLst>
                <a:ext uri="{FF2B5EF4-FFF2-40B4-BE49-F238E27FC236}">
                  <a16:creationId xmlns:a16="http://schemas.microsoft.com/office/drawing/2014/main" id="{6E630DB1-5214-4706-A23B-C4AE58A5A08A}"/>
                </a:ext>
              </a:extLst>
            </p:cNvPr>
            <p:cNvSpPr/>
            <p:nvPr/>
          </p:nvSpPr>
          <p:spPr>
            <a:xfrm>
              <a:off x="10530649" y="6355460"/>
              <a:ext cx="298704" cy="127698"/>
            </a:xfrm>
            <a:custGeom>
              <a:avLst/>
              <a:gdLst>
                <a:gd name="connsiteX0" fmla="*/ 289369 w 298704"/>
                <a:gd name="connsiteY0" fmla="*/ 0 h 127698"/>
                <a:gd name="connsiteX1" fmla="*/ 149352 w 298704"/>
                <a:gd name="connsiteY1" fmla="*/ 76391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69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2" name="Volný tvar: obrazec 621">
              <a:extLst>
                <a:ext uri="{FF2B5EF4-FFF2-40B4-BE49-F238E27FC236}">
                  <a16:creationId xmlns:a16="http://schemas.microsoft.com/office/drawing/2014/main" id="{F1C72B40-52A5-4E98-8A3A-4758FAD6B4AB}"/>
                </a:ext>
              </a:extLst>
            </p:cNvPr>
            <p:cNvSpPr/>
            <p:nvPr/>
          </p:nvSpPr>
          <p:spPr>
            <a:xfrm>
              <a:off x="10860023" y="6355460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1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8 h 127698"/>
                <a:gd name="connsiteX5" fmla="*/ 151638 w 298767"/>
                <a:gd name="connsiteY5" fmla="*/ 127698 h 127698"/>
                <a:gd name="connsiteX6" fmla="*/ 298768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1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9" y="101917"/>
                    <a:pt x="147066" y="127698"/>
                  </a:cubicBezTo>
                  <a:lnTo>
                    <a:pt x="151638" y="127698"/>
                  </a:lnTo>
                  <a:cubicBezTo>
                    <a:pt x="176149" y="101917"/>
                    <a:pt x="271082" y="23051"/>
                    <a:pt x="298768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3" name="Volný tvar: obrazec 622">
              <a:extLst>
                <a:ext uri="{FF2B5EF4-FFF2-40B4-BE49-F238E27FC236}">
                  <a16:creationId xmlns:a16="http://schemas.microsoft.com/office/drawing/2014/main" id="{257A66F6-2508-4AD7-A339-94ABAAA33C52}"/>
                </a:ext>
              </a:extLst>
            </p:cNvPr>
            <p:cNvSpPr/>
            <p:nvPr/>
          </p:nvSpPr>
          <p:spPr>
            <a:xfrm>
              <a:off x="11189144" y="6355460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1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8 h 127698"/>
                <a:gd name="connsiteX5" fmla="*/ 151638 w 298704"/>
                <a:gd name="connsiteY5" fmla="*/ 127698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7"/>
                    <a:pt x="147066" y="127698"/>
                  </a:cubicBezTo>
                  <a:lnTo>
                    <a:pt x="151638" y="127698"/>
                  </a:lnTo>
                  <a:cubicBezTo>
                    <a:pt x="176150" y="101917"/>
                    <a:pt x="271145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4" name="Volný tvar: obrazec 623">
              <a:extLst>
                <a:ext uri="{FF2B5EF4-FFF2-40B4-BE49-F238E27FC236}">
                  <a16:creationId xmlns:a16="http://schemas.microsoft.com/office/drawing/2014/main" id="{646013B3-D073-4160-ABD7-C33F7D1D2F27}"/>
                </a:ext>
              </a:extLst>
            </p:cNvPr>
            <p:cNvSpPr/>
            <p:nvPr/>
          </p:nvSpPr>
          <p:spPr>
            <a:xfrm>
              <a:off x="11518455" y="6355460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1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8 h 127698"/>
                <a:gd name="connsiteX5" fmla="*/ 151638 w 298703"/>
                <a:gd name="connsiteY5" fmla="*/ 127698 h 127698"/>
                <a:gd name="connsiteX6" fmla="*/ 298703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1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7"/>
                    <a:pt x="147065" y="127698"/>
                  </a:cubicBezTo>
                  <a:lnTo>
                    <a:pt x="151638" y="127698"/>
                  </a:lnTo>
                  <a:cubicBezTo>
                    <a:pt x="176149" y="101917"/>
                    <a:pt x="271081" y="23051"/>
                    <a:pt x="298703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5" name="Volný tvar: obrazec 624">
              <a:extLst>
                <a:ext uri="{FF2B5EF4-FFF2-40B4-BE49-F238E27FC236}">
                  <a16:creationId xmlns:a16="http://schemas.microsoft.com/office/drawing/2014/main" id="{E9F6D86B-DB27-4F8D-8533-8E0D4D5B58D2}"/>
                </a:ext>
              </a:extLst>
            </p:cNvPr>
            <p:cNvSpPr/>
            <p:nvPr/>
          </p:nvSpPr>
          <p:spPr>
            <a:xfrm>
              <a:off x="9512490" y="6109716"/>
              <a:ext cx="30479" cy="9969"/>
            </a:xfrm>
            <a:custGeom>
              <a:avLst/>
              <a:gdLst>
                <a:gd name="connsiteX0" fmla="*/ 0 w 30479"/>
                <a:gd name="connsiteY0" fmla="*/ 0 h 9969"/>
                <a:gd name="connsiteX1" fmla="*/ 30480 w 30479"/>
                <a:gd name="connsiteY1" fmla="*/ 0 h 9969"/>
                <a:gd name="connsiteX2" fmla="*/ 30480 w 30479"/>
                <a:gd name="connsiteY2" fmla="*/ 9969 h 9969"/>
                <a:gd name="connsiteX3" fmla="*/ 0 w 30479"/>
                <a:gd name="connsiteY3" fmla="*/ 9969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9" h="9969">
                  <a:moveTo>
                    <a:pt x="0" y="0"/>
                  </a:moveTo>
                  <a:lnTo>
                    <a:pt x="30480" y="0"/>
                  </a:lnTo>
                  <a:lnTo>
                    <a:pt x="30480" y="9969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6" name="Volný tvar: obrazec 625">
              <a:extLst>
                <a:ext uri="{FF2B5EF4-FFF2-40B4-BE49-F238E27FC236}">
                  <a16:creationId xmlns:a16="http://schemas.microsoft.com/office/drawing/2014/main" id="{7C09280E-BDF2-473C-A78B-F8706136F2EA}"/>
                </a:ext>
              </a:extLst>
            </p:cNvPr>
            <p:cNvSpPr/>
            <p:nvPr/>
          </p:nvSpPr>
          <p:spPr>
            <a:xfrm>
              <a:off x="982535" y="5640070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7" name="Volný tvar: obrazec 626">
              <a:extLst>
                <a:ext uri="{FF2B5EF4-FFF2-40B4-BE49-F238E27FC236}">
                  <a16:creationId xmlns:a16="http://schemas.microsoft.com/office/drawing/2014/main" id="{35C92F71-FF1D-4CE7-AA20-1902FCB4B9E6}"/>
                </a:ext>
              </a:extLst>
            </p:cNvPr>
            <p:cNvSpPr/>
            <p:nvPr/>
          </p:nvSpPr>
          <p:spPr>
            <a:xfrm>
              <a:off x="1311783" y="5640070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8" name="Volný tvar: obrazec 627">
              <a:extLst>
                <a:ext uri="{FF2B5EF4-FFF2-40B4-BE49-F238E27FC236}">
                  <a16:creationId xmlns:a16="http://schemas.microsoft.com/office/drawing/2014/main" id="{43354D01-8763-4C60-82C7-CEEFF61DAC3E}"/>
                </a:ext>
              </a:extLst>
            </p:cNvPr>
            <p:cNvSpPr/>
            <p:nvPr/>
          </p:nvSpPr>
          <p:spPr>
            <a:xfrm>
              <a:off x="1641030" y="5640070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917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9" name="Volný tvar: obrazec 628">
              <a:extLst>
                <a:ext uri="{FF2B5EF4-FFF2-40B4-BE49-F238E27FC236}">
                  <a16:creationId xmlns:a16="http://schemas.microsoft.com/office/drawing/2014/main" id="{C6FEE62A-F2EA-4AE2-8865-6C2E1B645130}"/>
                </a:ext>
              </a:extLst>
            </p:cNvPr>
            <p:cNvSpPr/>
            <p:nvPr/>
          </p:nvSpPr>
          <p:spPr>
            <a:xfrm>
              <a:off x="1970341" y="5640070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0" name="Volný tvar: obrazec 629">
              <a:extLst>
                <a:ext uri="{FF2B5EF4-FFF2-40B4-BE49-F238E27FC236}">
                  <a16:creationId xmlns:a16="http://schemas.microsoft.com/office/drawing/2014/main" id="{2AB0A2B2-3982-454D-9177-9378BAEBF6B9}"/>
                </a:ext>
              </a:extLst>
            </p:cNvPr>
            <p:cNvSpPr/>
            <p:nvPr/>
          </p:nvSpPr>
          <p:spPr>
            <a:xfrm>
              <a:off x="2299398" y="5640070"/>
              <a:ext cx="298704" cy="127634"/>
            </a:xfrm>
            <a:custGeom>
              <a:avLst/>
              <a:gdLst>
                <a:gd name="connsiteX0" fmla="*/ 289433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433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90"/>
                  </a:cubicBezTo>
                  <a:cubicBezTo>
                    <a:pt x="122111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7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1" name="Volný tvar: obrazec 630">
              <a:extLst>
                <a:ext uri="{FF2B5EF4-FFF2-40B4-BE49-F238E27FC236}">
                  <a16:creationId xmlns:a16="http://schemas.microsoft.com/office/drawing/2014/main" id="{583CA050-9390-4541-9794-94B822C3C277}"/>
                </a:ext>
              </a:extLst>
            </p:cNvPr>
            <p:cNvSpPr/>
            <p:nvPr/>
          </p:nvSpPr>
          <p:spPr>
            <a:xfrm>
              <a:off x="2628836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2" name="Volný tvar: obrazec 631">
              <a:extLst>
                <a:ext uri="{FF2B5EF4-FFF2-40B4-BE49-F238E27FC236}">
                  <a16:creationId xmlns:a16="http://schemas.microsoft.com/office/drawing/2014/main" id="{B15939C7-FEEA-427E-B845-C5D50EA8D0F9}"/>
                </a:ext>
              </a:extLst>
            </p:cNvPr>
            <p:cNvSpPr/>
            <p:nvPr/>
          </p:nvSpPr>
          <p:spPr>
            <a:xfrm>
              <a:off x="2958020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3" name="Volný tvar: obrazec 632">
              <a:extLst>
                <a:ext uri="{FF2B5EF4-FFF2-40B4-BE49-F238E27FC236}">
                  <a16:creationId xmlns:a16="http://schemas.microsoft.com/office/drawing/2014/main" id="{03AAEFF4-DF4B-4D81-8CCC-041F511C23F1}"/>
                </a:ext>
              </a:extLst>
            </p:cNvPr>
            <p:cNvSpPr/>
            <p:nvPr/>
          </p:nvSpPr>
          <p:spPr>
            <a:xfrm>
              <a:off x="3287395" y="5640070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4" name="Volný tvar: obrazec 633">
              <a:extLst>
                <a:ext uri="{FF2B5EF4-FFF2-40B4-BE49-F238E27FC236}">
                  <a16:creationId xmlns:a16="http://schemas.microsoft.com/office/drawing/2014/main" id="{763DEF05-81D8-4FAE-BFE7-F16063D65F43}"/>
                </a:ext>
              </a:extLst>
            </p:cNvPr>
            <p:cNvSpPr/>
            <p:nvPr/>
          </p:nvSpPr>
          <p:spPr>
            <a:xfrm>
              <a:off x="3616515" y="5640070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5" name="Volný tvar: obrazec 634">
              <a:extLst>
                <a:ext uri="{FF2B5EF4-FFF2-40B4-BE49-F238E27FC236}">
                  <a16:creationId xmlns:a16="http://schemas.microsoft.com/office/drawing/2014/main" id="{11F59AD3-B49B-4358-8B1E-CF1B032C1504}"/>
                </a:ext>
              </a:extLst>
            </p:cNvPr>
            <p:cNvSpPr/>
            <p:nvPr/>
          </p:nvSpPr>
          <p:spPr>
            <a:xfrm>
              <a:off x="3945890" y="5640070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6" name="Volný tvar: obrazec 635">
              <a:extLst>
                <a:ext uri="{FF2B5EF4-FFF2-40B4-BE49-F238E27FC236}">
                  <a16:creationId xmlns:a16="http://schemas.microsoft.com/office/drawing/2014/main" id="{4B87C180-BF50-4E6D-A940-A929AF1F0CFC}"/>
                </a:ext>
              </a:extLst>
            </p:cNvPr>
            <p:cNvSpPr/>
            <p:nvPr/>
          </p:nvSpPr>
          <p:spPr>
            <a:xfrm>
              <a:off x="4275010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7" name="Volný tvar: obrazec 636">
              <a:extLst>
                <a:ext uri="{FF2B5EF4-FFF2-40B4-BE49-F238E27FC236}">
                  <a16:creationId xmlns:a16="http://schemas.microsoft.com/office/drawing/2014/main" id="{2FFFB0F0-BADF-49CB-914F-094929648D8B}"/>
                </a:ext>
              </a:extLst>
            </p:cNvPr>
            <p:cNvSpPr/>
            <p:nvPr/>
          </p:nvSpPr>
          <p:spPr>
            <a:xfrm>
              <a:off x="4604321" y="5640070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8" name="Volný tvar: obrazec 637">
              <a:extLst>
                <a:ext uri="{FF2B5EF4-FFF2-40B4-BE49-F238E27FC236}">
                  <a16:creationId xmlns:a16="http://schemas.microsoft.com/office/drawing/2014/main" id="{5BE0FEF0-2668-4883-ABB3-5FDF554DB0EA}"/>
                </a:ext>
              </a:extLst>
            </p:cNvPr>
            <p:cNvSpPr/>
            <p:nvPr/>
          </p:nvSpPr>
          <p:spPr>
            <a:xfrm>
              <a:off x="4933505" y="5640070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917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9" name="Volný tvar: obrazec 638">
              <a:extLst>
                <a:ext uri="{FF2B5EF4-FFF2-40B4-BE49-F238E27FC236}">
                  <a16:creationId xmlns:a16="http://schemas.microsoft.com/office/drawing/2014/main" id="{ECCEB245-A975-43A8-A3B8-DCB515640CB6}"/>
                </a:ext>
              </a:extLst>
            </p:cNvPr>
            <p:cNvSpPr/>
            <p:nvPr/>
          </p:nvSpPr>
          <p:spPr>
            <a:xfrm>
              <a:off x="982535" y="5877560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0" name="Volný tvar: obrazec 639">
              <a:extLst>
                <a:ext uri="{FF2B5EF4-FFF2-40B4-BE49-F238E27FC236}">
                  <a16:creationId xmlns:a16="http://schemas.microsoft.com/office/drawing/2014/main" id="{CBF86332-7591-4AEB-B173-49ED73456D9D}"/>
                </a:ext>
              </a:extLst>
            </p:cNvPr>
            <p:cNvSpPr/>
            <p:nvPr/>
          </p:nvSpPr>
          <p:spPr>
            <a:xfrm>
              <a:off x="1311783" y="5877560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1" name="Volný tvar: obrazec 640">
              <a:extLst>
                <a:ext uri="{FF2B5EF4-FFF2-40B4-BE49-F238E27FC236}">
                  <a16:creationId xmlns:a16="http://schemas.microsoft.com/office/drawing/2014/main" id="{703F2FE1-C8B2-4A3D-8444-0FDC121A694B}"/>
                </a:ext>
              </a:extLst>
            </p:cNvPr>
            <p:cNvSpPr/>
            <p:nvPr/>
          </p:nvSpPr>
          <p:spPr>
            <a:xfrm>
              <a:off x="1641030" y="5877560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2" name="Volný tvar: obrazec 641">
              <a:extLst>
                <a:ext uri="{FF2B5EF4-FFF2-40B4-BE49-F238E27FC236}">
                  <a16:creationId xmlns:a16="http://schemas.microsoft.com/office/drawing/2014/main" id="{1B02A42E-D3E1-4BFC-AAFC-0176C21F2C64}"/>
                </a:ext>
              </a:extLst>
            </p:cNvPr>
            <p:cNvSpPr/>
            <p:nvPr/>
          </p:nvSpPr>
          <p:spPr>
            <a:xfrm>
              <a:off x="1970341" y="5877560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3" name="Volný tvar: obrazec 642">
              <a:extLst>
                <a:ext uri="{FF2B5EF4-FFF2-40B4-BE49-F238E27FC236}">
                  <a16:creationId xmlns:a16="http://schemas.microsoft.com/office/drawing/2014/main" id="{5F69D780-00C9-4CCD-8F9D-F727EC3A5CFF}"/>
                </a:ext>
              </a:extLst>
            </p:cNvPr>
            <p:cNvSpPr/>
            <p:nvPr/>
          </p:nvSpPr>
          <p:spPr>
            <a:xfrm>
              <a:off x="2299398" y="5877560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0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4" name="Volný tvar: obrazec 643">
              <a:extLst>
                <a:ext uri="{FF2B5EF4-FFF2-40B4-BE49-F238E27FC236}">
                  <a16:creationId xmlns:a16="http://schemas.microsoft.com/office/drawing/2014/main" id="{276C9E2D-A2C9-4A0E-8DDC-A3F16A9C1C0F}"/>
                </a:ext>
              </a:extLst>
            </p:cNvPr>
            <p:cNvSpPr/>
            <p:nvPr/>
          </p:nvSpPr>
          <p:spPr>
            <a:xfrm>
              <a:off x="2628836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5" name="Volný tvar: obrazec 644">
              <a:extLst>
                <a:ext uri="{FF2B5EF4-FFF2-40B4-BE49-F238E27FC236}">
                  <a16:creationId xmlns:a16="http://schemas.microsoft.com/office/drawing/2014/main" id="{B8F353B8-897F-4BD3-AA68-FF185C6F07B2}"/>
                </a:ext>
              </a:extLst>
            </p:cNvPr>
            <p:cNvSpPr/>
            <p:nvPr/>
          </p:nvSpPr>
          <p:spPr>
            <a:xfrm>
              <a:off x="2958020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6" name="Volný tvar: obrazec 645">
              <a:extLst>
                <a:ext uri="{FF2B5EF4-FFF2-40B4-BE49-F238E27FC236}">
                  <a16:creationId xmlns:a16="http://schemas.microsoft.com/office/drawing/2014/main" id="{00ADFBF1-5625-4F27-A16F-B11FC3009AB4}"/>
                </a:ext>
              </a:extLst>
            </p:cNvPr>
            <p:cNvSpPr/>
            <p:nvPr/>
          </p:nvSpPr>
          <p:spPr>
            <a:xfrm>
              <a:off x="3287395" y="5877560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7" name="Volný tvar: obrazec 646">
              <a:extLst>
                <a:ext uri="{FF2B5EF4-FFF2-40B4-BE49-F238E27FC236}">
                  <a16:creationId xmlns:a16="http://schemas.microsoft.com/office/drawing/2014/main" id="{CDB75726-8459-49D1-9107-99F21B4FD2EB}"/>
                </a:ext>
              </a:extLst>
            </p:cNvPr>
            <p:cNvSpPr/>
            <p:nvPr/>
          </p:nvSpPr>
          <p:spPr>
            <a:xfrm>
              <a:off x="3616515" y="5877560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8" name="Volný tvar: obrazec 647">
              <a:extLst>
                <a:ext uri="{FF2B5EF4-FFF2-40B4-BE49-F238E27FC236}">
                  <a16:creationId xmlns:a16="http://schemas.microsoft.com/office/drawing/2014/main" id="{DDC2C2A5-3641-46D1-A1D8-5A4CDA74AF96}"/>
                </a:ext>
              </a:extLst>
            </p:cNvPr>
            <p:cNvSpPr/>
            <p:nvPr/>
          </p:nvSpPr>
          <p:spPr>
            <a:xfrm>
              <a:off x="3945890" y="5877560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9" name="Volný tvar: obrazec 648">
              <a:extLst>
                <a:ext uri="{FF2B5EF4-FFF2-40B4-BE49-F238E27FC236}">
                  <a16:creationId xmlns:a16="http://schemas.microsoft.com/office/drawing/2014/main" id="{13B9B246-ED85-4F1D-8647-0CC947B77B16}"/>
                </a:ext>
              </a:extLst>
            </p:cNvPr>
            <p:cNvSpPr/>
            <p:nvPr/>
          </p:nvSpPr>
          <p:spPr>
            <a:xfrm>
              <a:off x="4275010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0" name="Volný tvar: obrazec 649">
              <a:extLst>
                <a:ext uri="{FF2B5EF4-FFF2-40B4-BE49-F238E27FC236}">
                  <a16:creationId xmlns:a16="http://schemas.microsoft.com/office/drawing/2014/main" id="{709FA82F-5C62-48A8-950A-7C3499C177B2}"/>
                </a:ext>
              </a:extLst>
            </p:cNvPr>
            <p:cNvSpPr/>
            <p:nvPr/>
          </p:nvSpPr>
          <p:spPr>
            <a:xfrm>
              <a:off x="4604321" y="5877560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1" name="Volný tvar: obrazec 650">
              <a:extLst>
                <a:ext uri="{FF2B5EF4-FFF2-40B4-BE49-F238E27FC236}">
                  <a16:creationId xmlns:a16="http://schemas.microsoft.com/office/drawing/2014/main" id="{85DFB8B9-42F4-4730-89F4-9F42DA39E685}"/>
                </a:ext>
              </a:extLst>
            </p:cNvPr>
            <p:cNvSpPr/>
            <p:nvPr/>
          </p:nvSpPr>
          <p:spPr>
            <a:xfrm>
              <a:off x="4933505" y="5877560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2" name="Volný tvar: obrazec 651">
              <a:extLst>
                <a:ext uri="{FF2B5EF4-FFF2-40B4-BE49-F238E27FC236}">
                  <a16:creationId xmlns:a16="http://schemas.microsoft.com/office/drawing/2014/main" id="{C20177A7-B379-44CC-9147-CA30B74CEEB5}"/>
                </a:ext>
              </a:extLst>
            </p:cNvPr>
            <p:cNvSpPr/>
            <p:nvPr/>
          </p:nvSpPr>
          <p:spPr>
            <a:xfrm>
              <a:off x="5262753" y="5640070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3" name="Volný tvar: obrazec 652">
              <a:extLst>
                <a:ext uri="{FF2B5EF4-FFF2-40B4-BE49-F238E27FC236}">
                  <a16:creationId xmlns:a16="http://schemas.microsoft.com/office/drawing/2014/main" id="{B86919A5-E033-448A-9719-EF986FE46644}"/>
                </a:ext>
              </a:extLst>
            </p:cNvPr>
            <p:cNvSpPr/>
            <p:nvPr/>
          </p:nvSpPr>
          <p:spPr>
            <a:xfrm>
              <a:off x="5592000" y="5640070"/>
              <a:ext cx="298703" cy="127634"/>
            </a:xfrm>
            <a:custGeom>
              <a:avLst/>
              <a:gdLst>
                <a:gd name="connsiteX0" fmla="*/ 289370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70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4" name="Volný tvar: obrazec 653">
              <a:extLst>
                <a:ext uri="{FF2B5EF4-FFF2-40B4-BE49-F238E27FC236}">
                  <a16:creationId xmlns:a16="http://schemas.microsoft.com/office/drawing/2014/main" id="{77E91A6B-A7F3-4465-9486-13076C8C4797}"/>
                </a:ext>
              </a:extLst>
            </p:cNvPr>
            <p:cNvSpPr/>
            <p:nvPr/>
          </p:nvSpPr>
          <p:spPr>
            <a:xfrm>
              <a:off x="5921184" y="5640070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917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5" name="Volný tvar: obrazec 654">
              <a:extLst>
                <a:ext uri="{FF2B5EF4-FFF2-40B4-BE49-F238E27FC236}">
                  <a16:creationId xmlns:a16="http://schemas.microsoft.com/office/drawing/2014/main" id="{095510D3-BC94-4D36-9455-87DC2D7CBFD2}"/>
                </a:ext>
              </a:extLst>
            </p:cNvPr>
            <p:cNvSpPr/>
            <p:nvPr/>
          </p:nvSpPr>
          <p:spPr>
            <a:xfrm>
              <a:off x="6250559" y="5640070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415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6" name="Volný tvar: obrazec 655">
              <a:extLst>
                <a:ext uri="{FF2B5EF4-FFF2-40B4-BE49-F238E27FC236}">
                  <a16:creationId xmlns:a16="http://schemas.microsoft.com/office/drawing/2014/main" id="{69EC91EA-DC11-44F3-B0DF-A1C6A30C0372}"/>
                </a:ext>
              </a:extLst>
            </p:cNvPr>
            <p:cNvSpPr/>
            <p:nvPr/>
          </p:nvSpPr>
          <p:spPr>
            <a:xfrm>
              <a:off x="6579679" y="5640070"/>
              <a:ext cx="298703" cy="127634"/>
            </a:xfrm>
            <a:custGeom>
              <a:avLst/>
              <a:gdLst>
                <a:gd name="connsiteX0" fmla="*/ 289433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433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917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7" name="Volný tvar: obrazec 656">
              <a:extLst>
                <a:ext uri="{FF2B5EF4-FFF2-40B4-BE49-F238E27FC236}">
                  <a16:creationId xmlns:a16="http://schemas.microsoft.com/office/drawing/2014/main" id="{BC24C2D3-1633-47ED-8AFC-CA25CA54B113}"/>
                </a:ext>
              </a:extLst>
            </p:cNvPr>
            <p:cNvSpPr/>
            <p:nvPr/>
          </p:nvSpPr>
          <p:spPr>
            <a:xfrm>
              <a:off x="6909117" y="5640070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90"/>
                  </a:cubicBezTo>
                  <a:cubicBezTo>
                    <a:pt x="122047" y="62547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917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8" name="Volný tvar: obrazec 657">
              <a:extLst>
                <a:ext uri="{FF2B5EF4-FFF2-40B4-BE49-F238E27FC236}">
                  <a16:creationId xmlns:a16="http://schemas.microsoft.com/office/drawing/2014/main" id="{F8C48B23-2E54-4C99-A84A-47E1AF5D6929}"/>
                </a:ext>
              </a:extLst>
            </p:cNvPr>
            <p:cNvSpPr/>
            <p:nvPr/>
          </p:nvSpPr>
          <p:spPr>
            <a:xfrm>
              <a:off x="7238301" y="5640070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917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9" name="Volný tvar: obrazec 658">
              <a:extLst>
                <a:ext uri="{FF2B5EF4-FFF2-40B4-BE49-F238E27FC236}">
                  <a16:creationId xmlns:a16="http://schemas.microsoft.com/office/drawing/2014/main" id="{93B8F0C9-8D4E-4F38-908B-51C1232DFCCB}"/>
                </a:ext>
              </a:extLst>
            </p:cNvPr>
            <p:cNvSpPr/>
            <p:nvPr/>
          </p:nvSpPr>
          <p:spPr>
            <a:xfrm>
              <a:off x="7567548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90"/>
                  </a:cubicBezTo>
                  <a:cubicBezTo>
                    <a:pt x="122110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0" name="Volný tvar: obrazec 659">
              <a:extLst>
                <a:ext uri="{FF2B5EF4-FFF2-40B4-BE49-F238E27FC236}">
                  <a16:creationId xmlns:a16="http://schemas.microsoft.com/office/drawing/2014/main" id="{3F4433CA-FEBE-49F6-B6CE-B17C7B3BB40C}"/>
                </a:ext>
              </a:extLst>
            </p:cNvPr>
            <p:cNvSpPr/>
            <p:nvPr/>
          </p:nvSpPr>
          <p:spPr>
            <a:xfrm>
              <a:off x="7896732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8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1" name="Volný tvar: obrazec 660">
              <a:extLst>
                <a:ext uri="{FF2B5EF4-FFF2-40B4-BE49-F238E27FC236}">
                  <a16:creationId xmlns:a16="http://schemas.microsoft.com/office/drawing/2014/main" id="{727ED6C8-CD3C-4501-9BDE-E4A5EB1FEBB0}"/>
                </a:ext>
              </a:extLst>
            </p:cNvPr>
            <p:cNvSpPr/>
            <p:nvPr/>
          </p:nvSpPr>
          <p:spPr>
            <a:xfrm>
              <a:off x="8226107" y="5640070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8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2" name="Volný tvar: obrazec 661">
              <a:extLst>
                <a:ext uri="{FF2B5EF4-FFF2-40B4-BE49-F238E27FC236}">
                  <a16:creationId xmlns:a16="http://schemas.microsoft.com/office/drawing/2014/main" id="{F9A0850E-2EF7-44CA-85C5-C864451C2F66}"/>
                </a:ext>
              </a:extLst>
            </p:cNvPr>
            <p:cNvSpPr/>
            <p:nvPr/>
          </p:nvSpPr>
          <p:spPr>
            <a:xfrm>
              <a:off x="8555228" y="5640070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5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917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3" name="Volný tvar: obrazec 662">
              <a:extLst>
                <a:ext uri="{FF2B5EF4-FFF2-40B4-BE49-F238E27FC236}">
                  <a16:creationId xmlns:a16="http://schemas.microsoft.com/office/drawing/2014/main" id="{897C5355-46A5-4A06-965C-55332E413CB8}"/>
                </a:ext>
              </a:extLst>
            </p:cNvPr>
            <p:cNvSpPr/>
            <p:nvPr/>
          </p:nvSpPr>
          <p:spPr>
            <a:xfrm>
              <a:off x="8884666" y="5640070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4" name="Volný tvar: obrazec 663">
              <a:extLst>
                <a:ext uri="{FF2B5EF4-FFF2-40B4-BE49-F238E27FC236}">
                  <a16:creationId xmlns:a16="http://schemas.microsoft.com/office/drawing/2014/main" id="{1102A5FC-97FF-4914-BA20-824562B6BB18}"/>
                </a:ext>
              </a:extLst>
            </p:cNvPr>
            <p:cNvSpPr/>
            <p:nvPr/>
          </p:nvSpPr>
          <p:spPr>
            <a:xfrm>
              <a:off x="9213722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5" name="Volný tvar: obrazec 664">
              <a:extLst>
                <a:ext uri="{FF2B5EF4-FFF2-40B4-BE49-F238E27FC236}">
                  <a16:creationId xmlns:a16="http://schemas.microsoft.com/office/drawing/2014/main" id="{AA384398-E279-4025-9D2C-C5C2EAEB989A}"/>
                </a:ext>
              </a:extLst>
            </p:cNvPr>
            <p:cNvSpPr/>
            <p:nvPr/>
          </p:nvSpPr>
          <p:spPr>
            <a:xfrm>
              <a:off x="5262753" y="5877560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6" name="Volný tvar: obrazec 665">
              <a:extLst>
                <a:ext uri="{FF2B5EF4-FFF2-40B4-BE49-F238E27FC236}">
                  <a16:creationId xmlns:a16="http://schemas.microsoft.com/office/drawing/2014/main" id="{E91D3DF2-BF6D-40DC-B9F5-B427E6239766}"/>
                </a:ext>
              </a:extLst>
            </p:cNvPr>
            <p:cNvSpPr/>
            <p:nvPr/>
          </p:nvSpPr>
          <p:spPr>
            <a:xfrm>
              <a:off x="5592000" y="5877560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7" name="Volný tvar: obrazec 666">
              <a:extLst>
                <a:ext uri="{FF2B5EF4-FFF2-40B4-BE49-F238E27FC236}">
                  <a16:creationId xmlns:a16="http://schemas.microsoft.com/office/drawing/2014/main" id="{73996497-808F-4544-8A10-BC35C34B71B5}"/>
                </a:ext>
              </a:extLst>
            </p:cNvPr>
            <p:cNvSpPr/>
            <p:nvPr/>
          </p:nvSpPr>
          <p:spPr>
            <a:xfrm>
              <a:off x="5921184" y="5877560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8" name="Volný tvar: obrazec 667">
              <a:extLst>
                <a:ext uri="{FF2B5EF4-FFF2-40B4-BE49-F238E27FC236}">
                  <a16:creationId xmlns:a16="http://schemas.microsoft.com/office/drawing/2014/main" id="{60A05591-B0EE-4445-8884-EFD43FDFD967}"/>
                </a:ext>
              </a:extLst>
            </p:cNvPr>
            <p:cNvSpPr/>
            <p:nvPr/>
          </p:nvSpPr>
          <p:spPr>
            <a:xfrm>
              <a:off x="6250559" y="5877560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9" name="Volný tvar: obrazec 668">
              <a:extLst>
                <a:ext uri="{FF2B5EF4-FFF2-40B4-BE49-F238E27FC236}">
                  <a16:creationId xmlns:a16="http://schemas.microsoft.com/office/drawing/2014/main" id="{E1F208B2-167A-4843-A6F9-6E702A121E36}"/>
                </a:ext>
              </a:extLst>
            </p:cNvPr>
            <p:cNvSpPr/>
            <p:nvPr/>
          </p:nvSpPr>
          <p:spPr>
            <a:xfrm>
              <a:off x="6579679" y="5877560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0" name="Volný tvar: obrazec 669">
              <a:extLst>
                <a:ext uri="{FF2B5EF4-FFF2-40B4-BE49-F238E27FC236}">
                  <a16:creationId xmlns:a16="http://schemas.microsoft.com/office/drawing/2014/main" id="{4CB2161D-CC51-4142-BF38-D3F8C99EB81A}"/>
                </a:ext>
              </a:extLst>
            </p:cNvPr>
            <p:cNvSpPr/>
            <p:nvPr/>
          </p:nvSpPr>
          <p:spPr>
            <a:xfrm>
              <a:off x="6909117" y="5877560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1" name="Volný tvar: obrazec 670">
              <a:extLst>
                <a:ext uri="{FF2B5EF4-FFF2-40B4-BE49-F238E27FC236}">
                  <a16:creationId xmlns:a16="http://schemas.microsoft.com/office/drawing/2014/main" id="{655AA762-1CF7-4DE6-9CAD-AFA32A41754B}"/>
                </a:ext>
              </a:extLst>
            </p:cNvPr>
            <p:cNvSpPr/>
            <p:nvPr/>
          </p:nvSpPr>
          <p:spPr>
            <a:xfrm>
              <a:off x="7238301" y="5877560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2" name="Volný tvar: obrazec 671">
              <a:extLst>
                <a:ext uri="{FF2B5EF4-FFF2-40B4-BE49-F238E27FC236}">
                  <a16:creationId xmlns:a16="http://schemas.microsoft.com/office/drawing/2014/main" id="{33998AAA-16CB-4952-B344-23F3150D0B8F}"/>
                </a:ext>
              </a:extLst>
            </p:cNvPr>
            <p:cNvSpPr/>
            <p:nvPr/>
          </p:nvSpPr>
          <p:spPr>
            <a:xfrm>
              <a:off x="7567548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3" name="Volný tvar: obrazec 672">
              <a:extLst>
                <a:ext uri="{FF2B5EF4-FFF2-40B4-BE49-F238E27FC236}">
                  <a16:creationId xmlns:a16="http://schemas.microsoft.com/office/drawing/2014/main" id="{26F8B157-6E5A-4753-9D9C-15C6BCE43009}"/>
                </a:ext>
              </a:extLst>
            </p:cNvPr>
            <p:cNvSpPr/>
            <p:nvPr/>
          </p:nvSpPr>
          <p:spPr>
            <a:xfrm>
              <a:off x="7896732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4" name="Volný tvar: obrazec 673">
              <a:extLst>
                <a:ext uri="{FF2B5EF4-FFF2-40B4-BE49-F238E27FC236}">
                  <a16:creationId xmlns:a16="http://schemas.microsoft.com/office/drawing/2014/main" id="{9A0358AE-560A-42B1-AC7E-DAA2830FA382}"/>
                </a:ext>
              </a:extLst>
            </p:cNvPr>
            <p:cNvSpPr/>
            <p:nvPr/>
          </p:nvSpPr>
          <p:spPr>
            <a:xfrm>
              <a:off x="8226107" y="5877560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5" name="Volný tvar: obrazec 674">
              <a:extLst>
                <a:ext uri="{FF2B5EF4-FFF2-40B4-BE49-F238E27FC236}">
                  <a16:creationId xmlns:a16="http://schemas.microsoft.com/office/drawing/2014/main" id="{5B699C37-D9A1-4B31-99AF-FCB34C8438FF}"/>
                </a:ext>
              </a:extLst>
            </p:cNvPr>
            <p:cNvSpPr/>
            <p:nvPr/>
          </p:nvSpPr>
          <p:spPr>
            <a:xfrm>
              <a:off x="8555228" y="5877560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6" name="Volný tvar: obrazec 675">
              <a:extLst>
                <a:ext uri="{FF2B5EF4-FFF2-40B4-BE49-F238E27FC236}">
                  <a16:creationId xmlns:a16="http://schemas.microsoft.com/office/drawing/2014/main" id="{3A051869-9A10-47E3-8F1C-74AB5CAB413E}"/>
                </a:ext>
              </a:extLst>
            </p:cNvPr>
            <p:cNvSpPr/>
            <p:nvPr/>
          </p:nvSpPr>
          <p:spPr>
            <a:xfrm>
              <a:off x="8884666" y="5877560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7" name="Volný tvar: obrazec 676">
              <a:extLst>
                <a:ext uri="{FF2B5EF4-FFF2-40B4-BE49-F238E27FC236}">
                  <a16:creationId xmlns:a16="http://schemas.microsoft.com/office/drawing/2014/main" id="{0AA4F20E-49D5-4A47-8BDA-8D30187094A7}"/>
                </a:ext>
              </a:extLst>
            </p:cNvPr>
            <p:cNvSpPr/>
            <p:nvPr/>
          </p:nvSpPr>
          <p:spPr>
            <a:xfrm>
              <a:off x="9213722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8" name="Volný tvar: obrazec 677">
              <a:extLst>
                <a:ext uri="{FF2B5EF4-FFF2-40B4-BE49-F238E27FC236}">
                  <a16:creationId xmlns:a16="http://schemas.microsoft.com/office/drawing/2014/main" id="{E7A06E93-FFC0-42D2-9BA6-1E2C881B0C46}"/>
                </a:ext>
              </a:extLst>
            </p:cNvPr>
            <p:cNvSpPr/>
            <p:nvPr/>
          </p:nvSpPr>
          <p:spPr>
            <a:xfrm>
              <a:off x="9542906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9" name="Volný tvar: obrazec 678">
              <a:extLst>
                <a:ext uri="{FF2B5EF4-FFF2-40B4-BE49-F238E27FC236}">
                  <a16:creationId xmlns:a16="http://schemas.microsoft.com/office/drawing/2014/main" id="{9056A5D3-1AA2-479D-972F-6B9DEE8E04B0}"/>
                </a:ext>
              </a:extLst>
            </p:cNvPr>
            <p:cNvSpPr/>
            <p:nvPr/>
          </p:nvSpPr>
          <p:spPr>
            <a:xfrm>
              <a:off x="9872154" y="5640070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1" y="76390"/>
                  </a:cubicBezTo>
                  <a:cubicBezTo>
                    <a:pt x="122047" y="62547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0" name="Volný tvar: obrazec 679">
              <a:extLst>
                <a:ext uri="{FF2B5EF4-FFF2-40B4-BE49-F238E27FC236}">
                  <a16:creationId xmlns:a16="http://schemas.microsoft.com/office/drawing/2014/main" id="{1FE3A723-E173-47E4-AE3B-562C6CB129FB}"/>
                </a:ext>
              </a:extLst>
            </p:cNvPr>
            <p:cNvSpPr/>
            <p:nvPr/>
          </p:nvSpPr>
          <p:spPr>
            <a:xfrm>
              <a:off x="10201402" y="5640070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90"/>
                  </a:cubicBezTo>
                  <a:cubicBezTo>
                    <a:pt x="122110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1" name="Volný tvar: obrazec 680">
              <a:extLst>
                <a:ext uri="{FF2B5EF4-FFF2-40B4-BE49-F238E27FC236}">
                  <a16:creationId xmlns:a16="http://schemas.microsoft.com/office/drawing/2014/main" id="{B8D2FDED-EBBF-424B-9986-6A6B5198F129}"/>
                </a:ext>
              </a:extLst>
            </p:cNvPr>
            <p:cNvSpPr/>
            <p:nvPr/>
          </p:nvSpPr>
          <p:spPr>
            <a:xfrm>
              <a:off x="10530649" y="5640070"/>
              <a:ext cx="298704" cy="127634"/>
            </a:xfrm>
            <a:custGeom>
              <a:avLst/>
              <a:gdLst>
                <a:gd name="connsiteX0" fmla="*/ 289369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69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2" name="Volný tvar: obrazec 681">
              <a:extLst>
                <a:ext uri="{FF2B5EF4-FFF2-40B4-BE49-F238E27FC236}">
                  <a16:creationId xmlns:a16="http://schemas.microsoft.com/office/drawing/2014/main" id="{666CACD7-F06F-4BFA-96A4-64CE3FD77A51}"/>
                </a:ext>
              </a:extLst>
            </p:cNvPr>
            <p:cNvSpPr/>
            <p:nvPr/>
          </p:nvSpPr>
          <p:spPr>
            <a:xfrm>
              <a:off x="10860023" y="5640070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3" name="Volný tvar: obrazec 682">
              <a:extLst>
                <a:ext uri="{FF2B5EF4-FFF2-40B4-BE49-F238E27FC236}">
                  <a16:creationId xmlns:a16="http://schemas.microsoft.com/office/drawing/2014/main" id="{FB7BFECE-90F5-46A1-954A-4ECC8F81266B}"/>
                </a:ext>
              </a:extLst>
            </p:cNvPr>
            <p:cNvSpPr/>
            <p:nvPr/>
          </p:nvSpPr>
          <p:spPr>
            <a:xfrm>
              <a:off x="11189144" y="5640070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8" y="62547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917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4" name="Volný tvar: obrazec 683">
              <a:extLst>
                <a:ext uri="{FF2B5EF4-FFF2-40B4-BE49-F238E27FC236}">
                  <a16:creationId xmlns:a16="http://schemas.microsoft.com/office/drawing/2014/main" id="{3D7617D9-7CEC-4229-A650-DD3848F365BE}"/>
                </a:ext>
              </a:extLst>
            </p:cNvPr>
            <p:cNvSpPr/>
            <p:nvPr/>
          </p:nvSpPr>
          <p:spPr>
            <a:xfrm>
              <a:off x="11518455" y="5640070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5" name="Volný tvar: obrazec 684">
              <a:extLst>
                <a:ext uri="{FF2B5EF4-FFF2-40B4-BE49-F238E27FC236}">
                  <a16:creationId xmlns:a16="http://schemas.microsoft.com/office/drawing/2014/main" id="{5FD4A9A5-BF66-4233-90E6-9C54D17DC804}"/>
                </a:ext>
              </a:extLst>
            </p:cNvPr>
            <p:cNvSpPr/>
            <p:nvPr/>
          </p:nvSpPr>
          <p:spPr>
            <a:xfrm>
              <a:off x="9542906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6" name="Volný tvar: obrazec 685">
              <a:extLst>
                <a:ext uri="{FF2B5EF4-FFF2-40B4-BE49-F238E27FC236}">
                  <a16:creationId xmlns:a16="http://schemas.microsoft.com/office/drawing/2014/main" id="{56427AA0-FEF7-46B2-AE5A-FD1210F4F879}"/>
                </a:ext>
              </a:extLst>
            </p:cNvPr>
            <p:cNvSpPr/>
            <p:nvPr/>
          </p:nvSpPr>
          <p:spPr>
            <a:xfrm>
              <a:off x="9872154" y="5877560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7" name="Volný tvar: obrazec 686">
              <a:extLst>
                <a:ext uri="{FF2B5EF4-FFF2-40B4-BE49-F238E27FC236}">
                  <a16:creationId xmlns:a16="http://schemas.microsoft.com/office/drawing/2014/main" id="{E8E74DD9-6C70-476A-A360-A0678AF169B6}"/>
                </a:ext>
              </a:extLst>
            </p:cNvPr>
            <p:cNvSpPr/>
            <p:nvPr/>
          </p:nvSpPr>
          <p:spPr>
            <a:xfrm>
              <a:off x="10201402" y="5877560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8" name="Volný tvar: obrazec 687">
              <a:extLst>
                <a:ext uri="{FF2B5EF4-FFF2-40B4-BE49-F238E27FC236}">
                  <a16:creationId xmlns:a16="http://schemas.microsoft.com/office/drawing/2014/main" id="{83AC3311-9A4F-4864-B6D1-E65615F77039}"/>
                </a:ext>
              </a:extLst>
            </p:cNvPr>
            <p:cNvSpPr/>
            <p:nvPr/>
          </p:nvSpPr>
          <p:spPr>
            <a:xfrm>
              <a:off x="10530649" y="5877560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9" name="Volný tvar: obrazec 688">
              <a:extLst>
                <a:ext uri="{FF2B5EF4-FFF2-40B4-BE49-F238E27FC236}">
                  <a16:creationId xmlns:a16="http://schemas.microsoft.com/office/drawing/2014/main" id="{97DCDED5-82E8-414F-AE1F-A6A0FE13CCE7}"/>
                </a:ext>
              </a:extLst>
            </p:cNvPr>
            <p:cNvSpPr/>
            <p:nvPr/>
          </p:nvSpPr>
          <p:spPr>
            <a:xfrm>
              <a:off x="10860023" y="5877560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0" name="Volný tvar: obrazec 689">
              <a:extLst>
                <a:ext uri="{FF2B5EF4-FFF2-40B4-BE49-F238E27FC236}">
                  <a16:creationId xmlns:a16="http://schemas.microsoft.com/office/drawing/2014/main" id="{3AD12E71-33E1-4AD4-AEB7-A2D52B410B94}"/>
                </a:ext>
              </a:extLst>
            </p:cNvPr>
            <p:cNvSpPr/>
            <p:nvPr/>
          </p:nvSpPr>
          <p:spPr>
            <a:xfrm>
              <a:off x="11189144" y="5877560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1" name="Volný tvar: obrazec 690">
              <a:extLst>
                <a:ext uri="{FF2B5EF4-FFF2-40B4-BE49-F238E27FC236}">
                  <a16:creationId xmlns:a16="http://schemas.microsoft.com/office/drawing/2014/main" id="{32540792-E8E7-4121-AAFB-21704B3C6AE6}"/>
                </a:ext>
              </a:extLst>
            </p:cNvPr>
            <p:cNvSpPr/>
            <p:nvPr/>
          </p:nvSpPr>
          <p:spPr>
            <a:xfrm>
              <a:off x="11518455" y="5877560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3" name="Volný tvar: obrazec 692">
              <a:extLst>
                <a:ext uri="{FF2B5EF4-FFF2-40B4-BE49-F238E27FC236}">
                  <a16:creationId xmlns:a16="http://schemas.microsoft.com/office/drawing/2014/main" id="{C2DE777F-C9DE-44CC-9AAF-714A78EEC4A3}"/>
                </a:ext>
              </a:extLst>
            </p:cNvPr>
            <p:cNvSpPr/>
            <p:nvPr/>
          </p:nvSpPr>
          <p:spPr>
            <a:xfrm>
              <a:off x="982535" y="5162169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4" name="Volný tvar: obrazec 693">
              <a:extLst>
                <a:ext uri="{FF2B5EF4-FFF2-40B4-BE49-F238E27FC236}">
                  <a16:creationId xmlns:a16="http://schemas.microsoft.com/office/drawing/2014/main" id="{87CD3B4A-E550-4FB8-BD01-BBF4EFE1D465}"/>
                </a:ext>
              </a:extLst>
            </p:cNvPr>
            <p:cNvSpPr/>
            <p:nvPr/>
          </p:nvSpPr>
          <p:spPr>
            <a:xfrm>
              <a:off x="1311783" y="5162169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0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5" name="Volný tvar: obrazec 694">
              <a:extLst>
                <a:ext uri="{FF2B5EF4-FFF2-40B4-BE49-F238E27FC236}">
                  <a16:creationId xmlns:a16="http://schemas.microsoft.com/office/drawing/2014/main" id="{00E8DB59-6D5D-44A5-BEAA-CE941065AC9B}"/>
                </a:ext>
              </a:extLst>
            </p:cNvPr>
            <p:cNvSpPr/>
            <p:nvPr/>
          </p:nvSpPr>
          <p:spPr>
            <a:xfrm>
              <a:off x="1641030" y="5162169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6" name="Volný tvar: obrazec 695">
              <a:extLst>
                <a:ext uri="{FF2B5EF4-FFF2-40B4-BE49-F238E27FC236}">
                  <a16:creationId xmlns:a16="http://schemas.microsoft.com/office/drawing/2014/main" id="{CA070E4D-B372-4880-BC59-EAB6790841E2}"/>
                </a:ext>
              </a:extLst>
            </p:cNvPr>
            <p:cNvSpPr/>
            <p:nvPr/>
          </p:nvSpPr>
          <p:spPr>
            <a:xfrm>
              <a:off x="1970341" y="5162169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7" name="Volný tvar: obrazec 696">
              <a:extLst>
                <a:ext uri="{FF2B5EF4-FFF2-40B4-BE49-F238E27FC236}">
                  <a16:creationId xmlns:a16="http://schemas.microsoft.com/office/drawing/2014/main" id="{D76AA85E-0E99-461D-B7AD-4A622C62A6B1}"/>
                </a:ext>
              </a:extLst>
            </p:cNvPr>
            <p:cNvSpPr/>
            <p:nvPr/>
          </p:nvSpPr>
          <p:spPr>
            <a:xfrm>
              <a:off x="2299398" y="5162169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27"/>
                  </a:cubicBezTo>
                  <a:cubicBezTo>
                    <a:pt x="122111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8" name="Volný tvar: obrazec 697">
              <a:extLst>
                <a:ext uri="{FF2B5EF4-FFF2-40B4-BE49-F238E27FC236}">
                  <a16:creationId xmlns:a16="http://schemas.microsoft.com/office/drawing/2014/main" id="{94B0FEF0-4A10-4E15-A74B-66D6567DF314}"/>
                </a:ext>
              </a:extLst>
            </p:cNvPr>
            <p:cNvSpPr/>
            <p:nvPr/>
          </p:nvSpPr>
          <p:spPr>
            <a:xfrm>
              <a:off x="2628836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9" name="Volný tvar: obrazec 698">
              <a:extLst>
                <a:ext uri="{FF2B5EF4-FFF2-40B4-BE49-F238E27FC236}">
                  <a16:creationId xmlns:a16="http://schemas.microsoft.com/office/drawing/2014/main" id="{43345F68-D92D-4560-9F22-3B9A8B9F912C}"/>
                </a:ext>
              </a:extLst>
            </p:cNvPr>
            <p:cNvSpPr/>
            <p:nvPr/>
          </p:nvSpPr>
          <p:spPr>
            <a:xfrm>
              <a:off x="2958020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0" name="Volný tvar: obrazec 699">
              <a:extLst>
                <a:ext uri="{FF2B5EF4-FFF2-40B4-BE49-F238E27FC236}">
                  <a16:creationId xmlns:a16="http://schemas.microsoft.com/office/drawing/2014/main" id="{F8147E30-6719-4B24-AFA4-B48D6D4626B7}"/>
                </a:ext>
              </a:extLst>
            </p:cNvPr>
            <p:cNvSpPr/>
            <p:nvPr/>
          </p:nvSpPr>
          <p:spPr>
            <a:xfrm>
              <a:off x="3287395" y="5162169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1" name="Volný tvar: obrazec 700">
              <a:extLst>
                <a:ext uri="{FF2B5EF4-FFF2-40B4-BE49-F238E27FC236}">
                  <a16:creationId xmlns:a16="http://schemas.microsoft.com/office/drawing/2014/main" id="{41524417-4A91-4BA9-B533-690DEFE779E8}"/>
                </a:ext>
              </a:extLst>
            </p:cNvPr>
            <p:cNvSpPr/>
            <p:nvPr/>
          </p:nvSpPr>
          <p:spPr>
            <a:xfrm>
              <a:off x="3616515" y="5162169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2" name="Volný tvar: obrazec 701">
              <a:extLst>
                <a:ext uri="{FF2B5EF4-FFF2-40B4-BE49-F238E27FC236}">
                  <a16:creationId xmlns:a16="http://schemas.microsoft.com/office/drawing/2014/main" id="{58121944-5AD0-4FA7-8986-71F916679F3B}"/>
                </a:ext>
              </a:extLst>
            </p:cNvPr>
            <p:cNvSpPr/>
            <p:nvPr/>
          </p:nvSpPr>
          <p:spPr>
            <a:xfrm>
              <a:off x="3945890" y="5162169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3" name="Volný tvar: obrazec 702">
              <a:extLst>
                <a:ext uri="{FF2B5EF4-FFF2-40B4-BE49-F238E27FC236}">
                  <a16:creationId xmlns:a16="http://schemas.microsoft.com/office/drawing/2014/main" id="{01DDF282-93CA-43A5-8EDF-0628558B5770}"/>
                </a:ext>
              </a:extLst>
            </p:cNvPr>
            <p:cNvSpPr/>
            <p:nvPr/>
          </p:nvSpPr>
          <p:spPr>
            <a:xfrm>
              <a:off x="4275010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4" name="Volný tvar: obrazec 703">
              <a:extLst>
                <a:ext uri="{FF2B5EF4-FFF2-40B4-BE49-F238E27FC236}">
                  <a16:creationId xmlns:a16="http://schemas.microsoft.com/office/drawing/2014/main" id="{3C3D93E6-5E42-435E-8BFE-A94DF83729F5}"/>
                </a:ext>
              </a:extLst>
            </p:cNvPr>
            <p:cNvSpPr/>
            <p:nvPr/>
          </p:nvSpPr>
          <p:spPr>
            <a:xfrm>
              <a:off x="4604321" y="5162169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27"/>
                  </a:cubicBezTo>
                  <a:cubicBezTo>
                    <a:pt x="122110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5" name="Volný tvar: obrazec 704">
              <a:extLst>
                <a:ext uri="{FF2B5EF4-FFF2-40B4-BE49-F238E27FC236}">
                  <a16:creationId xmlns:a16="http://schemas.microsoft.com/office/drawing/2014/main" id="{199B97B7-EBE5-4BEA-9DCC-D94B1101C7E6}"/>
                </a:ext>
              </a:extLst>
            </p:cNvPr>
            <p:cNvSpPr/>
            <p:nvPr/>
          </p:nvSpPr>
          <p:spPr>
            <a:xfrm>
              <a:off x="4933505" y="5162169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6" name="Volný tvar: obrazec 705">
              <a:extLst>
                <a:ext uri="{FF2B5EF4-FFF2-40B4-BE49-F238E27FC236}">
                  <a16:creationId xmlns:a16="http://schemas.microsoft.com/office/drawing/2014/main" id="{ECE12E22-A4D1-4B8B-A9DA-B5E17D9751CD}"/>
                </a:ext>
              </a:extLst>
            </p:cNvPr>
            <p:cNvSpPr/>
            <p:nvPr/>
          </p:nvSpPr>
          <p:spPr>
            <a:xfrm>
              <a:off x="982535" y="5399595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7" name="Volný tvar: obrazec 706">
              <a:extLst>
                <a:ext uri="{FF2B5EF4-FFF2-40B4-BE49-F238E27FC236}">
                  <a16:creationId xmlns:a16="http://schemas.microsoft.com/office/drawing/2014/main" id="{1B0CD6AE-BF53-4606-A2A5-95BAA3F955C2}"/>
                </a:ext>
              </a:extLst>
            </p:cNvPr>
            <p:cNvSpPr/>
            <p:nvPr/>
          </p:nvSpPr>
          <p:spPr>
            <a:xfrm>
              <a:off x="1311783" y="5399595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8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8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8" name="Volný tvar: obrazec 707">
              <a:extLst>
                <a:ext uri="{FF2B5EF4-FFF2-40B4-BE49-F238E27FC236}">
                  <a16:creationId xmlns:a16="http://schemas.microsoft.com/office/drawing/2014/main" id="{5E8BDEFD-F139-4D7B-B7DC-A47B84A26479}"/>
                </a:ext>
              </a:extLst>
            </p:cNvPr>
            <p:cNvSpPr/>
            <p:nvPr/>
          </p:nvSpPr>
          <p:spPr>
            <a:xfrm>
              <a:off x="1641030" y="5399595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8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702" y="127699"/>
                  </a:lnTo>
                  <a:cubicBezTo>
                    <a:pt x="176213" y="101918"/>
                    <a:pt x="271209" y="23051"/>
                    <a:pt x="298768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9" name="Volný tvar: obrazec 708">
              <a:extLst>
                <a:ext uri="{FF2B5EF4-FFF2-40B4-BE49-F238E27FC236}">
                  <a16:creationId xmlns:a16="http://schemas.microsoft.com/office/drawing/2014/main" id="{39853B56-988D-41B1-82C4-E3F9FEF6317F}"/>
                </a:ext>
              </a:extLst>
            </p:cNvPr>
            <p:cNvSpPr/>
            <p:nvPr/>
          </p:nvSpPr>
          <p:spPr>
            <a:xfrm>
              <a:off x="1970341" y="5399595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618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7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0" name="Volný tvar: obrazec 709">
              <a:extLst>
                <a:ext uri="{FF2B5EF4-FFF2-40B4-BE49-F238E27FC236}">
                  <a16:creationId xmlns:a16="http://schemas.microsoft.com/office/drawing/2014/main" id="{51F6653F-9BBB-47E8-9292-B442D7E97E32}"/>
                </a:ext>
              </a:extLst>
            </p:cNvPr>
            <p:cNvSpPr/>
            <p:nvPr/>
          </p:nvSpPr>
          <p:spPr>
            <a:xfrm>
              <a:off x="2299398" y="5399595"/>
              <a:ext cx="298704" cy="127698"/>
            </a:xfrm>
            <a:custGeom>
              <a:avLst/>
              <a:gdLst>
                <a:gd name="connsiteX0" fmla="*/ 289433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433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0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6" y="101918"/>
                    <a:pt x="271082" y="23051"/>
                    <a:pt x="298704" y="1715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1" name="Volný tvar: obrazec 710">
              <a:extLst>
                <a:ext uri="{FF2B5EF4-FFF2-40B4-BE49-F238E27FC236}">
                  <a16:creationId xmlns:a16="http://schemas.microsoft.com/office/drawing/2014/main" id="{EB1B6C61-1265-4C2C-B0B4-0C6EC7D6155C}"/>
                </a:ext>
              </a:extLst>
            </p:cNvPr>
            <p:cNvSpPr/>
            <p:nvPr/>
          </p:nvSpPr>
          <p:spPr>
            <a:xfrm>
              <a:off x="2628836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2" name="Volný tvar: obrazec 711">
              <a:extLst>
                <a:ext uri="{FF2B5EF4-FFF2-40B4-BE49-F238E27FC236}">
                  <a16:creationId xmlns:a16="http://schemas.microsoft.com/office/drawing/2014/main" id="{C3B0E22A-BA78-4F42-8B35-C572E05CCD8D}"/>
                </a:ext>
              </a:extLst>
            </p:cNvPr>
            <p:cNvSpPr/>
            <p:nvPr/>
          </p:nvSpPr>
          <p:spPr>
            <a:xfrm>
              <a:off x="2958020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6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3" name="Volný tvar: obrazec 712">
              <a:extLst>
                <a:ext uri="{FF2B5EF4-FFF2-40B4-BE49-F238E27FC236}">
                  <a16:creationId xmlns:a16="http://schemas.microsoft.com/office/drawing/2014/main" id="{DF929EEB-2A70-4E06-ADFF-A2A8E94CEDBD}"/>
                </a:ext>
              </a:extLst>
            </p:cNvPr>
            <p:cNvSpPr/>
            <p:nvPr/>
          </p:nvSpPr>
          <p:spPr>
            <a:xfrm>
              <a:off x="3287395" y="5399595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4" name="Volný tvar: obrazec 713">
              <a:extLst>
                <a:ext uri="{FF2B5EF4-FFF2-40B4-BE49-F238E27FC236}">
                  <a16:creationId xmlns:a16="http://schemas.microsoft.com/office/drawing/2014/main" id="{4B2B829A-DE37-4D3C-B1AC-EF8FC3A6F2EB}"/>
                </a:ext>
              </a:extLst>
            </p:cNvPr>
            <p:cNvSpPr/>
            <p:nvPr/>
          </p:nvSpPr>
          <p:spPr>
            <a:xfrm>
              <a:off x="3616515" y="5399595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5" name="Volný tvar: obrazec 714">
              <a:extLst>
                <a:ext uri="{FF2B5EF4-FFF2-40B4-BE49-F238E27FC236}">
                  <a16:creationId xmlns:a16="http://schemas.microsoft.com/office/drawing/2014/main" id="{C572721E-6B3A-4C5C-AD82-1561443FA4E2}"/>
                </a:ext>
              </a:extLst>
            </p:cNvPr>
            <p:cNvSpPr/>
            <p:nvPr/>
          </p:nvSpPr>
          <p:spPr>
            <a:xfrm>
              <a:off x="3945890" y="5399595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6" name="Volný tvar: obrazec 715">
              <a:extLst>
                <a:ext uri="{FF2B5EF4-FFF2-40B4-BE49-F238E27FC236}">
                  <a16:creationId xmlns:a16="http://schemas.microsoft.com/office/drawing/2014/main" id="{7E526516-DAD9-4B69-9802-401984A8C3BD}"/>
                </a:ext>
              </a:extLst>
            </p:cNvPr>
            <p:cNvSpPr/>
            <p:nvPr/>
          </p:nvSpPr>
          <p:spPr>
            <a:xfrm>
              <a:off x="4275010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145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7" name="Volný tvar: obrazec 716">
              <a:extLst>
                <a:ext uri="{FF2B5EF4-FFF2-40B4-BE49-F238E27FC236}">
                  <a16:creationId xmlns:a16="http://schemas.microsoft.com/office/drawing/2014/main" id="{D9C2DA8E-F7D8-4DD1-BB33-D728D931BE38}"/>
                </a:ext>
              </a:extLst>
            </p:cNvPr>
            <p:cNvSpPr/>
            <p:nvPr/>
          </p:nvSpPr>
          <p:spPr>
            <a:xfrm>
              <a:off x="4604321" y="5399595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8" name="Volný tvar: obrazec 717">
              <a:extLst>
                <a:ext uri="{FF2B5EF4-FFF2-40B4-BE49-F238E27FC236}">
                  <a16:creationId xmlns:a16="http://schemas.microsoft.com/office/drawing/2014/main" id="{184673DB-5518-4F4F-9CC9-E6F9E3079090}"/>
                </a:ext>
              </a:extLst>
            </p:cNvPr>
            <p:cNvSpPr/>
            <p:nvPr/>
          </p:nvSpPr>
          <p:spPr>
            <a:xfrm>
              <a:off x="4933505" y="5399595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702" y="127699"/>
                  </a:lnTo>
                  <a:cubicBezTo>
                    <a:pt x="176149" y="101918"/>
                    <a:pt x="271145" y="23051"/>
                    <a:pt x="298767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9" name="Volný tvar: obrazec 718">
              <a:extLst>
                <a:ext uri="{FF2B5EF4-FFF2-40B4-BE49-F238E27FC236}">
                  <a16:creationId xmlns:a16="http://schemas.microsoft.com/office/drawing/2014/main" id="{668528B0-A270-4DA6-A610-18210291FF9A}"/>
                </a:ext>
              </a:extLst>
            </p:cNvPr>
            <p:cNvSpPr/>
            <p:nvPr/>
          </p:nvSpPr>
          <p:spPr>
            <a:xfrm>
              <a:off x="5262753" y="5162169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0" name="Volný tvar: obrazec 719">
              <a:extLst>
                <a:ext uri="{FF2B5EF4-FFF2-40B4-BE49-F238E27FC236}">
                  <a16:creationId xmlns:a16="http://schemas.microsoft.com/office/drawing/2014/main" id="{835B0110-9DC4-4719-AC69-4502661DB791}"/>
                </a:ext>
              </a:extLst>
            </p:cNvPr>
            <p:cNvSpPr/>
            <p:nvPr/>
          </p:nvSpPr>
          <p:spPr>
            <a:xfrm>
              <a:off x="5592000" y="5162169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27"/>
                  </a:cubicBezTo>
                  <a:cubicBezTo>
                    <a:pt x="122110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1" name="Volný tvar: obrazec 720">
              <a:extLst>
                <a:ext uri="{FF2B5EF4-FFF2-40B4-BE49-F238E27FC236}">
                  <a16:creationId xmlns:a16="http://schemas.microsoft.com/office/drawing/2014/main" id="{D22D223B-2944-4067-8C5F-917C72330FD1}"/>
                </a:ext>
              </a:extLst>
            </p:cNvPr>
            <p:cNvSpPr/>
            <p:nvPr/>
          </p:nvSpPr>
          <p:spPr>
            <a:xfrm>
              <a:off x="5921184" y="5162169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2" name="Volný tvar: obrazec 721">
              <a:extLst>
                <a:ext uri="{FF2B5EF4-FFF2-40B4-BE49-F238E27FC236}">
                  <a16:creationId xmlns:a16="http://schemas.microsoft.com/office/drawing/2014/main" id="{5B4867E4-1CA9-43C5-8096-5755844DC271}"/>
                </a:ext>
              </a:extLst>
            </p:cNvPr>
            <p:cNvSpPr/>
            <p:nvPr/>
          </p:nvSpPr>
          <p:spPr>
            <a:xfrm>
              <a:off x="6250559" y="5162169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27"/>
                  </a:cubicBezTo>
                  <a:cubicBezTo>
                    <a:pt x="122110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3" name="Volný tvar: obrazec 722">
              <a:extLst>
                <a:ext uri="{FF2B5EF4-FFF2-40B4-BE49-F238E27FC236}">
                  <a16:creationId xmlns:a16="http://schemas.microsoft.com/office/drawing/2014/main" id="{20F30EB0-5D9C-4375-90A8-FA031B77051B}"/>
                </a:ext>
              </a:extLst>
            </p:cNvPr>
            <p:cNvSpPr/>
            <p:nvPr/>
          </p:nvSpPr>
          <p:spPr>
            <a:xfrm>
              <a:off x="6579679" y="5162169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27"/>
                  </a:cubicBezTo>
                  <a:cubicBezTo>
                    <a:pt x="122110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4" name="Volný tvar: obrazec 723">
              <a:extLst>
                <a:ext uri="{FF2B5EF4-FFF2-40B4-BE49-F238E27FC236}">
                  <a16:creationId xmlns:a16="http://schemas.microsoft.com/office/drawing/2014/main" id="{1B8C9571-0AC9-4FFE-AB39-EE03BFD634E4}"/>
                </a:ext>
              </a:extLst>
            </p:cNvPr>
            <p:cNvSpPr/>
            <p:nvPr/>
          </p:nvSpPr>
          <p:spPr>
            <a:xfrm>
              <a:off x="6909117" y="5162169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27"/>
                  </a:cubicBezTo>
                  <a:cubicBezTo>
                    <a:pt x="122047" y="62484"/>
                    <a:pt x="36702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5" name="Volný tvar: obrazec 724">
              <a:extLst>
                <a:ext uri="{FF2B5EF4-FFF2-40B4-BE49-F238E27FC236}">
                  <a16:creationId xmlns:a16="http://schemas.microsoft.com/office/drawing/2014/main" id="{08E42744-031C-4128-8F04-30DC33A1CC38}"/>
                </a:ext>
              </a:extLst>
            </p:cNvPr>
            <p:cNvSpPr/>
            <p:nvPr/>
          </p:nvSpPr>
          <p:spPr>
            <a:xfrm>
              <a:off x="7238301" y="5162169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6" name="Volný tvar: obrazec 725">
              <a:extLst>
                <a:ext uri="{FF2B5EF4-FFF2-40B4-BE49-F238E27FC236}">
                  <a16:creationId xmlns:a16="http://schemas.microsoft.com/office/drawing/2014/main" id="{F02F7AE9-1703-4841-A190-3F9D13E05BE0}"/>
                </a:ext>
              </a:extLst>
            </p:cNvPr>
            <p:cNvSpPr/>
            <p:nvPr/>
          </p:nvSpPr>
          <p:spPr>
            <a:xfrm>
              <a:off x="7567548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27"/>
                  </a:cubicBezTo>
                  <a:cubicBezTo>
                    <a:pt x="122110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7" name="Volný tvar: obrazec 726">
              <a:extLst>
                <a:ext uri="{FF2B5EF4-FFF2-40B4-BE49-F238E27FC236}">
                  <a16:creationId xmlns:a16="http://schemas.microsoft.com/office/drawing/2014/main" id="{9A9A9312-DDF4-4AA5-93D0-F427E6725A05}"/>
                </a:ext>
              </a:extLst>
            </p:cNvPr>
            <p:cNvSpPr/>
            <p:nvPr/>
          </p:nvSpPr>
          <p:spPr>
            <a:xfrm>
              <a:off x="7896732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67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8" name="Volný tvar: obrazec 727">
              <a:extLst>
                <a:ext uri="{FF2B5EF4-FFF2-40B4-BE49-F238E27FC236}">
                  <a16:creationId xmlns:a16="http://schemas.microsoft.com/office/drawing/2014/main" id="{448B4F2E-7139-411C-84E9-B80114AEF1E2}"/>
                </a:ext>
              </a:extLst>
            </p:cNvPr>
            <p:cNvSpPr/>
            <p:nvPr/>
          </p:nvSpPr>
          <p:spPr>
            <a:xfrm>
              <a:off x="8226107" y="5162169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8" y="62484"/>
                    <a:pt x="36767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9" name="Volný tvar: obrazec 728">
              <a:extLst>
                <a:ext uri="{FF2B5EF4-FFF2-40B4-BE49-F238E27FC236}">
                  <a16:creationId xmlns:a16="http://schemas.microsoft.com/office/drawing/2014/main" id="{10FE440D-B7CF-44CD-B1FE-9408ED84011E}"/>
                </a:ext>
              </a:extLst>
            </p:cNvPr>
            <p:cNvSpPr/>
            <p:nvPr/>
          </p:nvSpPr>
          <p:spPr>
            <a:xfrm>
              <a:off x="8555228" y="5162169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0" name="Volný tvar: obrazec 729">
              <a:extLst>
                <a:ext uri="{FF2B5EF4-FFF2-40B4-BE49-F238E27FC236}">
                  <a16:creationId xmlns:a16="http://schemas.microsoft.com/office/drawing/2014/main" id="{30F876A1-AC51-46D6-802A-5BBCBC89024F}"/>
                </a:ext>
              </a:extLst>
            </p:cNvPr>
            <p:cNvSpPr/>
            <p:nvPr/>
          </p:nvSpPr>
          <p:spPr>
            <a:xfrm>
              <a:off x="8884666" y="5162169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1" name="Volný tvar: obrazec 730">
              <a:extLst>
                <a:ext uri="{FF2B5EF4-FFF2-40B4-BE49-F238E27FC236}">
                  <a16:creationId xmlns:a16="http://schemas.microsoft.com/office/drawing/2014/main" id="{842B4FE4-6031-47EC-A317-DA37A363025D}"/>
                </a:ext>
              </a:extLst>
            </p:cNvPr>
            <p:cNvSpPr/>
            <p:nvPr/>
          </p:nvSpPr>
          <p:spPr>
            <a:xfrm>
              <a:off x="9213722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352" y="76327"/>
                  </a:cubicBezTo>
                  <a:cubicBezTo>
                    <a:pt x="122047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2" name="Volný tvar: obrazec 731">
              <a:extLst>
                <a:ext uri="{FF2B5EF4-FFF2-40B4-BE49-F238E27FC236}">
                  <a16:creationId xmlns:a16="http://schemas.microsoft.com/office/drawing/2014/main" id="{783BF0D3-EB72-482F-8887-C4FC89D13D73}"/>
                </a:ext>
              </a:extLst>
            </p:cNvPr>
            <p:cNvSpPr/>
            <p:nvPr/>
          </p:nvSpPr>
          <p:spPr>
            <a:xfrm>
              <a:off x="5262753" y="5399595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3" name="Volný tvar: obrazec 732">
              <a:extLst>
                <a:ext uri="{FF2B5EF4-FFF2-40B4-BE49-F238E27FC236}">
                  <a16:creationId xmlns:a16="http://schemas.microsoft.com/office/drawing/2014/main" id="{385FD367-F77D-4BBA-AE05-1887C5831EB0}"/>
                </a:ext>
              </a:extLst>
            </p:cNvPr>
            <p:cNvSpPr/>
            <p:nvPr/>
          </p:nvSpPr>
          <p:spPr>
            <a:xfrm>
              <a:off x="5592000" y="5399595"/>
              <a:ext cx="298703" cy="127698"/>
            </a:xfrm>
            <a:custGeom>
              <a:avLst/>
              <a:gdLst>
                <a:gd name="connsiteX0" fmla="*/ 289370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70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4" name="Volný tvar: obrazec 733">
              <a:extLst>
                <a:ext uri="{FF2B5EF4-FFF2-40B4-BE49-F238E27FC236}">
                  <a16:creationId xmlns:a16="http://schemas.microsoft.com/office/drawing/2014/main" id="{2D749660-0045-46BE-B843-AD83ACEDECB4}"/>
                </a:ext>
              </a:extLst>
            </p:cNvPr>
            <p:cNvSpPr/>
            <p:nvPr/>
          </p:nvSpPr>
          <p:spPr>
            <a:xfrm>
              <a:off x="5921184" y="5399595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8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702" y="127699"/>
                  </a:lnTo>
                  <a:cubicBezTo>
                    <a:pt x="176213" y="101918"/>
                    <a:pt x="271145" y="23051"/>
                    <a:pt x="298768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5" name="Volný tvar: obrazec 734">
              <a:extLst>
                <a:ext uri="{FF2B5EF4-FFF2-40B4-BE49-F238E27FC236}">
                  <a16:creationId xmlns:a16="http://schemas.microsoft.com/office/drawing/2014/main" id="{18AEB862-3037-4180-A5F9-791C77C69B23}"/>
                </a:ext>
              </a:extLst>
            </p:cNvPr>
            <p:cNvSpPr/>
            <p:nvPr/>
          </p:nvSpPr>
          <p:spPr>
            <a:xfrm>
              <a:off x="6250559" y="5399595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415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8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7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6" name="Volný tvar: obrazec 735">
              <a:extLst>
                <a:ext uri="{FF2B5EF4-FFF2-40B4-BE49-F238E27FC236}">
                  <a16:creationId xmlns:a16="http://schemas.microsoft.com/office/drawing/2014/main" id="{59FFEDED-55F0-41CE-A933-D548C7D62CC1}"/>
                </a:ext>
              </a:extLst>
            </p:cNvPr>
            <p:cNvSpPr/>
            <p:nvPr/>
          </p:nvSpPr>
          <p:spPr>
            <a:xfrm>
              <a:off x="6579679" y="5399595"/>
              <a:ext cx="298703" cy="127698"/>
            </a:xfrm>
            <a:custGeom>
              <a:avLst/>
              <a:gdLst>
                <a:gd name="connsiteX0" fmla="*/ 289433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433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085" y="101918"/>
                    <a:pt x="271081" y="23051"/>
                    <a:pt x="298703" y="1715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7" name="Volný tvar: obrazec 736">
              <a:extLst>
                <a:ext uri="{FF2B5EF4-FFF2-40B4-BE49-F238E27FC236}">
                  <a16:creationId xmlns:a16="http://schemas.microsoft.com/office/drawing/2014/main" id="{489F5638-9F11-4CEB-B883-DDAE3A1829B6}"/>
                </a:ext>
              </a:extLst>
            </p:cNvPr>
            <p:cNvSpPr/>
            <p:nvPr/>
          </p:nvSpPr>
          <p:spPr>
            <a:xfrm>
              <a:off x="6909117" y="5399595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8" y="101918"/>
                    <a:pt x="147065" y="127699"/>
                  </a:cubicBezTo>
                  <a:lnTo>
                    <a:pt x="151638" y="127699"/>
                  </a:lnTo>
                  <a:cubicBezTo>
                    <a:pt x="176085" y="101918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8" name="Volný tvar: obrazec 737">
              <a:extLst>
                <a:ext uri="{FF2B5EF4-FFF2-40B4-BE49-F238E27FC236}">
                  <a16:creationId xmlns:a16="http://schemas.microsoft.com/office/drawing/2014/main" id="{A7E1B57C-DD0C-4162-88E0-6D2BB0692AE4}"/>
                </a:ext>
              </a:extLst>
            </p:cNvPr>
            <p:cNvSpPr/>
            <p:nvPr/>
          </p:nvSpPr>
          <p:spPr>
            <a:xfrm>
              <a:off x="7238301" y="5399595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5" y="101918"/>
                    <a:pt x="271081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9" name="Volný tvar: obrazec 738">
              <a:extLst>
                <a:ext uri="{FF2B5EF4-FFF2-40B4-BE49-F238E27FC236}">
                  <a16:creationId xmlns:a16="http://schemas.microsoft.com/office/drawing/2014/main" id="{C26E8CAA-8711-4E5C-915E-4F499B901286}"/>
                </a:ext>
              </a:extLst>
            </p:cNvPr>
            <p:cNvSpPr/>
            <p:nvPr/>
          </p:nvSpPr>
          <p:spPr>
            <a:xfrm>
              <a:off x="7567548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0" name="Volný tvar: obrazec 739">
              <a:extLst>
                <a:ext uri="{FF2B5EF4-FFF2-40B4-BE49-F238E27FC236}">
                  <a16:creationId xmlns:a16="http://schemas.microsoft.com/office/drawing/2014/main" id="{E89D2BAA-847A-449D-9BBB-7B4E056BDABA}"/>
                </a:ext>
              </a:extLst>
            </p:cNvPr>
            <p:cNvSpPr/>
            <p:nvPr/>
          </p:nvSpPr>
          <p:spPr>
            <a:xfrm>
              <a:off x="7896732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1" name="Volný tvar: obrazec 740">
              <a:extLst>
                <a:ext uri="{FF2B5EF4-FFF2-40B4-BE49-F238E27FC236}">
                  <a16:creationId xmlns:a16="http://schemas.microsoft.com/office/drawing/2014/main" id="{21B7FA18-F3EA-47D7-9443-CB88F8780B63}"/>
                </a:ext>
              </a:extLst>
            </p:cNvPr>
            <p:cNvSpPr/>
            <p:nvPr/>
          </p:nvSpPr>
          <p:spPr>
            <a:xfrm>
              <a:off x="8226107" y="5399595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2" name="Volný tvar: obrazec 741">
              <a:extLst>
                <a:ext uri="{FF2B5EF4-FFF2-40B4-BE49-F238E27FC236}">
                  <a16:creationId xmlns:a16="http://schemas.microsoft.com/office/drawing/2014/main" id="{B0C32944-9F9C-4CD4-8122-772C47D0CC4A}"/>
                </a:ext>
              </a:extLst>
            </p:cNvPr>
            <p:cNvSpPr/>
            <p:nvPr/>
          </p:nvSpPr>
          <p:spPr>
            <a:xfrm>
              <a:off x="8555228" y="5399595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5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559" y="23051"/>
                    <a:pt x="122555" y="101918"/>
                    <a:pt x="147065" y="127699"/>
                  </a:cubicBezTo>
                  <a:lnTo>
                    <a:pt x="151702" y="127699"/>
                  </a:lnTo>
                  <a:cubicBezTo>
                    <a:pt x="176213" y="101918"/>
                    <a:pt x="271145" y="23051"/>
                    <a:pt x="298767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3" name="Volný tvar: obrazec 742">
              <a:extLst>
                <a:ext uri="{FF2B5EF4-FFF2-40B4-BE49-F238E27FC236}">
                  <a16:creationId xmlns:a16="http://schemas.microsoft.com/office/drawing/2014/main" id="{78F03CEE-6F5B-493C-B825-2BF9D141801D}"/>
                </a:ext>
              </a:extLst>
            </p:cNvPr>
            <p:cNvSpPr/>
            <p:nvPr/>
          </p:nvSpPr>
          <p:spPr>
            <a:xfrm>
              <a:off x="8884666" y="5399595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4" name="Volný tvar: obrazec 743">
              <a:extLst>
                <a:ext uri="{FF2B5EF4-FFF2-40B4-BE49-F238E27FC236}">
                  <a16:creationId xmlns:a16="http://schemas.microsoft.com/office/drawing/2014/main" id="{D8C94F31-9D18-4EFC-ABAC-B1A22836FA99}"/>
                </a:ext>
              </a:extLst>
            </p:cNvPr>
            <p:cNvSpPr/>
            <p:nvPr/>
          </p:nvSpPr>
          <p:spPr>
            <a:xfrm>
              <a:off x="9213722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5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5" name="Volný tvar: obrazec 744">
              <a:extLst>
                <a:ext uri="{FF2B5EF4-FFF2-40B4-BE49-F238E27FC236}">
                  <a16:creationId xmlns:a16="http://schemas.microsoft.com/office/drawing/2014/main" id="{93CC44EC-2DCB-479F-B670-2923BB6DB02B}"/>
                </a:ext>
              </a:extLst>
            </p:cNvPr>
            <p:cNvSpPr/>
            <p:nvPr/>
          </p:nvSpPr>
          <p:spPr>
            <a:xfrm>
              <a:off x="9542906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6" name="Volný tvar: obrazec 745">
              <a:extLst>
                <a:ext uri="{FF2B5EF4-FFF2-40B4-BE49-F238E27FC236}">
                  <a16:creationId xmlns:a16="http://schemas.microsoft.com/office/drawing/2014/main" id="{DC184294-3AF2-46BD-B10F-0B1594A67B11}"/>
                </a:ext>
              </a:extLst>
            </p:cNvPr>
            <p:cNvSpPr/>
            <p:nvPr/>
          </p:nvSpPr>
          <p:spPr>
            <a:xfrm>
              <a:off x="9872154" y="5162169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1" y="76327"/>
                  </a:cubicBezTo>
                  <a:cubicBezTo>
                    <a:pt x="122047" y="62484"/>
                    <a:pt x="36702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7" name="Volný tvar: obrazec 746">
              <a:extLst>
                <a:ext uri="{FF2B5EF4-FFF2-40B4-BE49-F238E27FC236}">
                  <a16:creationId xmlns:a16="http://schemas.microsoft.com/office/drawing/2014/main" id="{90AA6A65-3825-453E-B0D2-0FCA2D3C72D1}"/>
                </a:ext>
              </a:extLst>
            </p:cNvPr>
            <p:cNvSpPr/>
            <p:nvPr/>
          </p:nvSpPr>
          <p:spPr>
            <a:xfrm>
              <a:off x="10201402" y="5162169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27"/>
                  </a:cubicBezTo>
                  <a:cubicBezTo>
                    <a:pt x="122110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8" name="Volný tvar: obrazec 747">
              <a:extLst>
                <a:ext uri="{FF2B5EF4-FFF2-40B4-BE49-F238E27FC236}">
                  <a16:creationId xmlns:a16="http://schemas.microsoft.com/office/drawing/2014/main" id="{8A877573-C4C5-4420-A7F2-38CB5575F02A}"/>
                </a:ext>
              </a:extLst>
            </p:cNvPr>
            <p:cNvSpPr/>
            <p:nvPr/>
          </p:nvSpPr>
          <p:spPr>
            <a:xfrm>
              <a:off x="10530649" y="5162169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9" name="Volný tvar: obrazec 748">
              <a:extLst>
                <a:ext uri="{FF2B5EF4-FFF2-40B4-BE49-F238E27FC236}">
                  <a16:creationId xmlns:a16="http://schemas.microsoft.com/office/drawing/2014/main" id="{7CD15D57-4F1A-465A-8BC5-46EA16FD16DD}"/>
                </a:ext>
              </a:extLst>
            </p:cNvPr>
            <p:cNvSpPr/>
            <p:nvPr/>
          </p:nvSpPr>
          <p:spPr>
            <a:xfrm>
              <a:off x="10860023" y="5162169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0" name="Volný tvar: obrazec 749">
              <a:extLst>
                <a:ext uri="{FF2B5EF4-FFF2-40B4-BE49-F238E27FC236}">
                  <a16:creationId xmlns:a16="http://schemas.microsoft.com/office/drawing/2014/main" id="{3EE0F4E4-3B1D-4888-BD21-0F4C098629EA}"/>
                </a:ext>
              </a:extLst>
            </p:cNvPr>
            <p:cNvSpPr/>
            <p:nvPr/>
          </p:nvSpPr>
          <p:spPr>
            <a:xfrm>
              <a:off x="11189144" y="5162169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03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1" name="Volný tvar: obrazec 750">
              <a:extLst>
                <a:ext uri="{FF2B5EF4-FFF2-40B4-BE49-F238E27FC236}">
                  <a16:creationId xmlns:a16="http://schemas.microsoft.com/office/drawing/2014/main" id="{78FA91A3-B32B-417F-8C3D-9BE72648B72A}"/>
                </a:ext>
              </a:extLst>
            </p:cNvPr>
            <p:cNvSpPr/>
            <p:nvPr/>
          </p:nvSpPr>
          <p:spPr>
            <a:xfrm>
              <a:off x="11518455" y="5162169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27"/>
                  </a:cubicBezTo>
                  <a:cubicBezTo>
                    <a:pt x="122110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2" name="Volný tvar: obrazec 751">
              <a:extLst>
                <a:ext uri="{FF2B5EF4-FFF2-40B4-BE49-F238E27FC236}">
                  <a16:creationId xmlns:a16="http://schemas.microsoft.com/office/drawing/2014/main" id="{94012954-AA1C-4B2E-8258-88A2B0C5AA08}"/>
                </a:ext>
              </a:extLst>
            </p:cNvPr>
            <p:cNvSpPr/>
            <p:nvPr/>
          </p:nvSpPr>
          <p:spPr>
            <a:xfrm>
              <a:off x="9542906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6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3" name="Volný tvar: obrazec 752">
              <a:extLst>
                <a:ext uri="{FF2B5EF4-FFF2-40B4-BE49-F238E27FC236}">
                  <a16:creationId xmlns:a16="http://schemas.microsoft.com/office/drawing/2014/main" id="{17A1F1D6-88D3-439A-8632-87709EA1F63E}"/>
                </a:ext>
              </a:extLst>
            </p:cNvPr>
            <p:cNvSpPr/>
            <p:nvPr/>
          </p:nvSpPr>
          <p:spPr>
            <a:xfrm>
              <a:off x="9872154" y="5399595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4" name="Volný tvar: obrazec 753">
              <a:extLst>
                <a:ext uri="{FF2B5EF4-FFF2-40B4-BE49-F238E27FC236}">
                  <a16:creationId xmlns:a16="http://schemas.microsoft.com/office/drawing/2014/main" id="{339F0063-EB45-493A-9AF4-0C0139961515}"/>
                </a:ext>
              </a:extLst>
            </p:cNvPr>
            <p:cNvSpPr/>
            <p:nvPr/>
          </p:nvSpPr>
          <p:spPr>
            <a:xfrm>
              <a:off x="10201402" y="5399595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65" y="11811"/>
                    <a:pt x="176720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67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5" name="Volný tvar: obrazec 754">
              <a:extLst>
                <a:ext uri="{FF2B5EF4-FFF2-40B4-BE49-F238E27FC236}">
                  <a16:creationId xmlns:a16="http://schemas.microsoft.com/office/drawing/2014/main" id="{7F4FB171-785F-4834-9C75-95A9C282211D}"/>
                </a:ext>
              </a:extLst>
            </p:cNvPr>
            <p:cNvSpPr/>
            <p:nvPr/>
          </p:nvSpPr>
          <p:spPr>
            <a:xfrm>
              <a:off x="10530649" y="5399595"/>
              <a:ext cx="298704" cy="127698"/>
            </a:xfrm>
            <a:custGeom>
              <a:avLst/>
              <a:gdLst>
                <a:gd name="connsiteX0" fmla="*/ 289369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69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6" name="Volný tvar: obrazec 755">
              <a:extLst>
                <a:ext uri="{FF2B5EF4-FFF2-40B4-BE49-F238E27FC236}">
                  <a16:creationId xmlns:a16="http://schemas.microsoft.com/office/drawing/2014/main" id="{713434C0-166E-46F7-9933-196CB2AB26DE}"/>
                </a:ext>
              </a:extLst>
            </p:cNvPr>
            <p:cNvSpPr/>
            <p:nvPr/>
          </p:nvSpPr>
          <p:spPr>
            <a:xfrm>
              <a:off x="10860023" y="5399595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8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9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8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7" name="Volný tvar: obrazec 756">
              <a:extLst>
                <a:ext uri="{FF2B5EF4-FFF2-40B4-BE49-F238E27FC236}">
                  <a16:creationId xmlns:a16="http://schemas.microsoft.com/office/drawing/2014/main" id="{A7B50815-C486-4918-8432-565AC5B8E294}"/>
                </a:ext>
              </a:extLst>
            </p:cNvPr>
            <p:cNvSpPr/>
            <p:nvPr/>
          </p:nvSpPr>
          <p:spPr>
            <a:xfrm>
              <a:off x="11189144" y="5399595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50" y="101918"/>
                    <a:pt x="271145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8" name="Volný tvar: obrazec 757">
              <a:extLst>
                <a:ext uri="{FF2B5EF4-FFF2-40B4-BE49-F238E27FC236}">
                  <a16:creationId xmlns:a16="http://schemas.microsoft.com/office/drawing/2014/main" id="{D8F0EF25-2252-4661-BC06-386046368750}"/>
                </a:ext>
              </a:extLst>
            </p:cNvPr>
            <p:cNvSpPr/>
            <p:nvPr/>
          </p:nvSpPr>
          <p:spPr>
            <a:xfrm>
              <a:off x="11518455" y="5399595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3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0" name="Volný tvar: obrazec 759">
              <a:extLst>
                <a:ext uri="{FF2B5EF4-FFF2-40B4-BE49-F238E27FC236}">
                  <a16:creationId xmlns:a16="http://schemas.microsoft.com/office/drawing/2014/main" id="{1E1E677C-A91D-4E42-9B2B-843B05279745}"/>
                </a:ext>
              </a:extLst>
            </p:cNvPr>
            <p:cNvSpPr/>
            <p:nvPr/>
          </p:nvSpPr>
          <p:spPr>
            <a:xfrm>
              <a:off x="982535" y="4684204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1" name="Volný tvar: obrazec 760">
              <a:extLst>
                <a:ext uri="{FF2B5EF4-FFF2-40B4-BE49-F238E27FC236}">
                  <a16:creationId xmlns:a16="http://schemas.microsoft.com/office/drawing/2014/main" id="{7689C343-1A40-4F2C-94DD-532E4B3D5637}"/>
                </a:ext>
              </a:extLst>
            </p:cNvPr>
            <p:cNvSpPr/>
            <p:nvPr/>
          </p:nvSpPr>
          <p:spPr>
            <a:xfrm>
              <a:off x="1311783" y="4684204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2" name="Volný tvar: obrazec 761">
              <a:extLst>
                <a:ext uri="{FF2B5EF4-FFF2-40B4-BE49-F238E27FC236}">
                  <a16:creationId xmlns:a16="http://schemas.microsoft.com/office/drawing/2014/main" id="{EA4D25A0-22A0-449A-B1C1-6DA718C1C014}"/>
                </a:ext>
              </a:extLst>
            </p:cNvPr>
            <p:cNvSpPr/>
            <p:nvPr/>
          </p:nvSpPr>
          <p:spPr>
            <a:xfrm>
              <a:off x="1641030" y="4684204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917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3" name="Volný tvar: obrazec 762">
              <a:extLst>
                <a:ext uri="{FF2B5EF4-FFF2-40B4-BE49-F238E27FC236}">
                  <a16:creationId xmlns:a16="http://schemas.microsoft.com/office/drawing/2014/main" id="{DD2C8B8A-B7D3-4243-BFED-FE57E18485AA}"/>
                </a:ext>
              </a:extLst>
            </p:cNvPr>
            <p:cNvSpPr/>
            <p:nvPr/>
          </p:nvSpPr>
          <p:spPr>
            <a:xfrm>
              <a:off x="1970341" y="4684204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4" name="Volný tvar: obrazec 763">
              <a:extLst>
                <a:ext uri="{FF2B5EF4-FFF2-40B4-BE49-F238E27FC236}">
                  <a16:creationId xmlns:a16="http://schemas.microsoft.com/office/drawing/2014/main" id="{EA124B76-4538-42C9-8104-3A7D134354A8}"/>
                </a:ext>
              </a:extLst>
            </p:cNvPr>
            <p:cNvSpPr/>
            <p:nvPr/>
          </p:nvSpPr>
          <p:spPr>
            <a:xfrm>
              <a:off x="2299398" y="4684204"/>
              <a:ext cx="298704" cy="127634"/>
            </a:xfrm>
            <a:custGeom>
              <a:avLst/>
              <a:gdLst>
                <a:gd name="connsiteX0" fmla="*/ 289433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433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90"/>
                  </a:cubicBezTo>
                  <a:cubicBezTo>
                    <a:pt x="122111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7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5" name="Volný tvar: obrazec 764">
              <a:extLst>
                <a:ext uri="{FF2B5EF4-FFF2-40B4-BE49-F238E27FC236}">
                  <a16:creationId xmlns:a16="http://schemas.microsoft.com/office/drawing/2014/main" id="{AF16366A-0937-4DE2-A9A5-3598EBBF4775}"/>
                </a:ext>
              </a:extLst>
            </p:cNvPr>
            <p:cNvSpPr/>
            <p:nvPr/>
          </p:nvSpPr>
          <p:spPr>
            <a:xfrm>
              <a:off x="2628836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6" name="Volný tvar: obrazec 765">
              <a:extLst>
                <a:ext uri="{FF2B5EF4-FFF2-40B4-BE49-F238E27FC236}">
                  <a16:creationId xmlns:a16="http://schemas.microsoft.com/office/drawing/2014/main" id="{19D90AAD-9ED3-436C-9EDA-31A8FEF4F89F}"/>
                </a:ext>
              </a:extLst>
            </p:cNvPr>
            <p:cNvSpPr/>
            <p:nvPr/>
          </p:nvSpPr>
          <p:spPr>
            <a:xfrm>
              <a:off x="2958020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7" name="Volný tvar: obrazec 766">
              <a:extLst>
                <a:ext uri="{FF2B5EF4-FFF2-40B4-BE49-F238E27FC236}">
                  <a16:creationId xmlns:a16="http://schemas.microsoft.com/office/drawing/2014/main" id="{45288865-410E-4865-B85D-A493464CE65B}"/>
                </a:ext>
              </a:extLst>
            </p:cNvPr>
            <p:cNvSpPr/>
            <p:nvPr/>
          </p:nvSpPr>
          <p:spPr>
            <a:xfrm>
              <a:off x="3287395" y="4684204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8" name="Volný tvar: obrazec 767">
              <a:extLst>
                <a:ext uri="{FF2B5EF4-FFF2-40B4-BE49-F238E27FC236}">
                  <a16:creationId xmlns:a16="http://schemas.microsoft.com/office/drawing/2014/main" id="{1D1FB6AE-0CF4-44D6-9FAC-2F1CFE14EE0C}"/>
                </a:ext>
              </a:extLst>
            </p:cNvPr>
            <p:cNvSpPr/>
            <p:nvPr/>
          </p:nvSpPr>
          <p:spPr>
            <a:xfrm>
              <a:off x="3616515" y="4684204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9" name="Volný tvar: obrazec 768">
              <a:extLst>
                <a:ext uri="{FF2B5EF4-FFF2-40B4-BE49-F238E27FC236}">
                  <a16:creationId xmlns:a16="http://schemas.microsoft.com/office/drawing/2014/main" id="{59A7D183-7AB2-47D4-AC0C-1C66B0CE4ECD}"/>
                </a:ext>
              </a:extLst>
            </p:cNvPr>
            <p:cNvSpPr/>
            <p:nvPr/>
          </p:nvSpPr>
          <p:spPr>
            <a:xfrm>
              <a:off x="3945890" y="4684204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0" name="Volný tvar: obrazec 769">
              <a:extLst>
                <a:ext uri="{FF2B5EF4-FFF2-40B4-BE49-F238E27FC236}">
                  <a16:creationId xmlns:a16="http://schemas.microsoft.com/office/drawing/2014/main" id="{B8F46A51-4744-4FC4-8F05-77A73AB44680}"/>
                </a:ext>
              </a:extLst>
            </p:cNvPr>
            <p:cNvSpPr/>
            <p:nvPr/>
          </p:nvSpPr>
          <p:spPr>
            <a:xfrm>
              <a:off x="4275010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1" name="Volný tvar: obrazec 770">
              <a:extLst>
                <a:ext uri="{FF2B5EF4-FFF2-40B4-BE49-F238E27FC236}">
                  <a16:creationId xmlns:a16="http://schemas.microsoft.com/office/drawing/2014/main" id="{4363D63F-4425-481B-B60B-76950D601D6F}"/>
                </a:ext>
              </a:extLst>
            </p:cNvPr>
            <p:cNvSpPr/>
            <p:nvPr/>
          </p:nvSpPr>
          <p:spPr>
            <a:xfrm>
              <a:off x="4604321" y="4684204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2" name="Volný tvar: obrazec 771">
              <a:extLst>
                <a:ext uri="{FF2B5EF4-FFF2-40B4-BE49-F238E27FC236}">
                  <a16:creationId xmlns:a16="http://schemas.microsoft.com/office/drawing/2014/main" id="{B811199E-42C7-4699-9ECF-2C64EE0C9685}"/>
                </a:ext>
              </a:extLst>
            </p:cNvPr>
            <p:cNvSpPr/>
            <p:nvPr/>
          </p:nvSpPr>
          <p:spPr>
            <a:xfrm>
              <a:off x="4933505" y="4684204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917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3" name="Volný tvar: obrazec 772">
              <a:extLst>
                <a:ext uri="{FF2B5EF4-FFF2-40B4-BE49-F238E27FC236}">
                  <a16:creationId xmlns:a16="http://schemas.microsoft.com/office/drawing/2014/main" id="{FBEE4D53-1E32-4B23-9E13-478296A098FE}"/>
                </a:ext>
              </a:extLst>
            </p:cNvPr>
            <p:cNvSpPr/>
            <p:nvPr/>
          </p:nvSpPr>
          <p:spPr>
            <a:xfrm>
              <a:off x="982535" y="4921694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4" name="Volný tvar: obrazec 773">
              <a:extLst>
                <a:ext uri="{FF2B5EF4-FFF2-40B4-BE49-F238E27FC236}">
                  <a16:creationId xmlns:a16="http://schemas.microsoft.com/office/drawing/2014/main" id="{6B5BB3E0-7CAD-4DCC-A0DC-A81CE9F2DF0B}"/>
                </a:ext>
              </a:extLst>
            </p:cNvPr>
            <p:cNvSpPr/>
            <p:nvPr/>
          </p:nvSpPr>
          <p:spPr>
            <a:xfrm>
              <a:off x="1311783" y="4921694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5" name="Volný tvar: obrazec 774">
              <a:extLst>
                <a:ext uri="{FF2B5EF4-FFF2-40B4-BE49-F238E27FC236}">
                  <a16:creationId xmlns:a16="http://schemas.microsoft.com/office/drawing/2014/main" id="{086996A9-60FA-43CC-80DB-223B75ECDD0B}"/>
                </a:ext>
              </a:extLst>
            </p:cNvPr>
            <p:cNvSpPr/>
            <p:nvPr/>
          </p:nvSpPr>
          <p:spPr>
            <a:xfrm>
              <a:off x="1641030" y="4921694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6" name="Volný tvar: obrazec 775">
              <a:extLst>
                <a:ext uri="{FF2B5EF4-FFF2-40B4-BE49-F238E27FC236}">
                  <a16:creationId xmlns:a16="http://schemas.microsoft.com/office/drawing/2014/main" id="{201BF205-DE15-456C-87BD-CBBD72AA7A5F}"/>
                </a:ext>
              </a:extLst>
            </p:cNvPr>
            <p:cNvSpPr/>
            <p:nvPr/>
          </p:nvSpPr>
          <p:spPr>
            <a:xfrm>
              <a:off x="1970341" y="4921694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7" name="Volný tvar: obrazec 776">
              <a:extLst>
                <a:ext uri="{FF2B5EF4-FFF2-40B4-BE49-F238E27FC236}">
                  <a16:creationId xmlns:a16="http://schemas.microsoft.com/office/drawing/2014/main" id="{CFF412E1-AA1D-4E93-90C0-9F12CB971AC1}"/>
                </a:ext>
              </a:extLst>
            </p:cNvPr>
            <p:cNvSpPr/>
            <p:nvPr/>
          </p:nvSpPr>
          <p:spPr>
            <a:xfrm>
              <a:off x="2299398" y="4921694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0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8" name="Volný tvar: obrazec 777">
              <a:extLst>
                <a:ext uri="{FF2B5EF4-FFF2-40B4-BE49-F238E27FC236}">
                  <a16:creationId xmlns:a16="http://schemas.microsoft.com/office/drawing/2014/main" id="{E97CB45C-63FE-44CD-BA3F-DA823C80F8D0}"/>
                </a:ext>
              </a:extLst>
            </p:cNvPr>
            <p:cNvSpPr/>
            <p:nvPr/>
          </p:nvSpPr>
          <p:spPr>
            <a:xfrm>
              <a:off x="2628836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9" name="Volný tvar: obrazec 778">
              <a:extLst>
                <a:ext uri="{FF2B5EF4-FFF2-40B4-BE49-F238E27FC236}">
                  <a16:creationId xmlns:a16="http://schemas.microsoft.com/office/drawing/2014/main" id="{926C21BC-5839-4D2B-A33A-C98C04C2A148}"/>
                </a:ext>
              </a:extLst>
            </p:cNvPr>
            <p:cNvSpPr/>
            <p:nvPr/>
          </p:nvSpPr>
          <p:spPr>
            <a:xfrm>
              <a:off x="2958020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0" name="Volný tvar: obrazec 779">
              <a:extLst>
                <a:ext uri="{FF2B5EF4-FFF2-40B4-BE49-F238E27FC236}">
                  <a16:creationId xmlns:a16="http://schemas.microsoft.com/office/drawing/2014/main" id="{AF2EA842-E02B-4100-A1C4-6B107B05B23E}"/>
                </a:ext>
              </a:extLst>
            </p:cNvPr>
            <p:cNvSpPr/>
            <p:nvPr/>
          </p:nvSpPr>
          <p:spPr>
            <a:xfrm>
              <a:off x="3287395" y="4921694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1" name="Volný tvar: obrazec 780">
              <a:extLst>
                <a:ext uri="{FF2B5EF4-FFF2-40B4-BE49-F238E27FC236}">
                  <a16:creationId xmlns:a16="http://schemas.microsoft.com/office/drawing/2014/main" id="{78D97EA3-4458-4CAC-A15C-461C0189F267}"/>
                </a:ext>
              </a:extLst>
            </p:cNvPr>
            <p:cNvSpPr/>
            <p:nvPr/>
          </p:nvSpPr>
          <p:spPr>
            <a:xfrm>
              <a:off x="3616515" y="4921694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2" name="Volný tvar: obrazec 781">
              <a:extLst>
                <a:ext uri="{FF2B5EF4-FFF2-40B4-BE49-F238E27FC236}">
                  <a16:creationId xmlns:a16="http://schemas.microsoft.com/office/drawing/2014/main" id="{0AD99215-B73D-4CCD-BF49-AD4BD0030B04}"/>
                </a:ext>
              </a:extLst>
            </p:cNvPr>
            <p:cNvSpPr/>
            <p:nvPr/>
          </p:nvSpPr>
          <p:spPr>
            <a:xfrm>
              <a:off x="3945890" y="4921694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3" name="Volný tvar: obrazec 782">
              <a:extLst>
                <a:ext uri="{FF2B5EF4-FFF2-40B4-BE49-F238E27FC236}">
                  <a16:creationId xmlns:a16="http://schemas.microsoft.com/office/drawing/2014/main" id="{6111D660-F84E-4D6D-B564-3EE0D48CB266}"/>
                </a:ext>
              </a:extLst>
            </p:cNvPr>
            <p:cNvSpPr/>
            <p:nvPr/>
          </p:nvSpPr>
          <p:spPr>
            <a:xfrm>
              <a:off x="4275010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4" name="Volný tvar: obrazec 783">
              <a:extLst>
                <a:ext uri="{FF2B5EF4-FFF2-40B4-BE49-F238E27FC236}">
                  <a16:creationId xmlns:a16="http://schemas.microsoft.com/office/drawing/2014/main" id="{97FE78CA-43B7-4429-AE75-DDDB079A4C74}"/>
                </a:ext>
              </a:extLst>
            </p:cNvPr>
            <p:cNvSpPr/>
            <p:nvPr/>
          </p:nvSpPr>
          <p:spPr>
            <a:xfrm>
              <a:off x="4604321" y="4921694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5" name="Volný tvar: obrazec 784">
              <a:extLst>
                <a:ext uri="{FF2B5EF4-FFF2-40B4-BE49-F238E27FC236}">
                  <a16:creationId xmlns:a16="http://schemas.microsoft.com/office/drawing/2014/main" id="{33D7573E-49EB-4715-8931-59A9EDC9928E}"/>
                </a:ext>
              </a:extLst>
            </p:cNvPr>
            <p:cNvSpPr/>
            <p:nvPr/>
          </p:nvSpPr>
          <p:spPr>
            <a:xfrm>
              <a:off x="4933505" y="4921694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6" name="Volný tvar: obrazec 785">
              <a:extLst>
                <a:ext uri="{FF2B5EF4-FFF2-40B4-BE49-F238E27FC236}">
                  <a16:creationId xmlns:a16="http://schemas.microsoft.com/office/drawing/2014/main" id="{CDB8E00B-FD4C-4D31-BBA8-EA4F98A750C5}"/>
                </a:ext>
              </a:extLst>
            </p:cNvPr>
            <p:cNvSpPr/>
            <p:nvPr/>
          </p:nvSpPr>
          <p:spPr>
            <a:xfrm>
              <a:off x="5262753" y="4684204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7" name="Volný tvar: obrazec 786">
              <a:extLst>
                <a:ext uri="{FF2B5EF4-FFF2-40B4-BE49-F238E27FC236}">
                  <a16:creationId xmlns:a16="http://schemas.microsoft.com/office/drawing/2014/main" id="{36ACD3AD-7D4A-41D9-9D34-76A5154F8A13}"/>
                </a:ext>
              </a:extLst>
            </p:cNvPr>
            <p:cNvSpPr/>
            <p:nvPr/>
          </p:nvSpPr>
          <p:spPr>
            <a:xfrm>
              <a:off x="5592000" y="4684204"/>
              <a:ext cx="298703" cy="127634"/>
            </a:xfrm>
            <a:custGeom>
              <a:avLst/>
              <a:gdLst>
                <a:gd name="connsiteX0" fmla="*/ 289370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70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8" name="Volný tvar: obrazec 787">
              <a:extLst>
                <a:ext uri="{FF2B5EF4-FFF2-40B4-BE49-F238E27FC236}">
                  <a16:creationId xmlns:a16="http://schemas.microsoft.com/office/drawing/2014/main" id="{BA904D5F-E3EB-48A5-BA8C-DA319A5D8F22}"/>
                </a:ext>
              </a:extLst>
            </p:cNvPr>
            <p:cNvSpPr/>
            <p:nvPr/>
          </p:nvSpPr>
          <p:spPr>
            <a:xfrm>
              <a:off x="5921184" y="4684204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917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9" name="Volný tvar: obrazec 788">
              <a:extLst>
                <a:ext uri="{FF2B5EF4-FFF2-40B4-BE49-F238E27FC236}">
                  <a16:creationId xmlns:a16="http://schemas.microsoft.com/office/drawing/2014/main" id="{52F894A5-0043-4359-AB77-3E35874AE0A3}"/>
                </a:ext>
              </a:extLst>
            </p:cNvPr>
            <p:cNvSpPr/>
            <p:nvPr/>
          </p:nvSpPr>
          <p:spPr>
            <a:xfrm>
              <a:off x="6250559" y="4684204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415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0" name="Volný tvar: obrazec 789">
              <a:extLst>
                <a:ext uri="{FF2B5EF4-FFF2-40B4-BE49-F238E27FC236}">
                  <a16:creationId xmlns:a16="http://schemas.microsoft.com/office/drawing/2014/main" id="{AB23ED14-EC0B-4D4B-A863-955C9B6F96DF}"/>
                </a:ext>
              </a:extLst>
            </p:cNvPr>
            <p:cNvSpPr/>
            <p:nvPr/>
          </p:nvSpPr>
          <p:spPr>
            <a:xfrm>
              <a:off x="6579679" y="4684204"/>
              <a:ext cx="298703" cy="127634"/>
            </a:xfrm>
            <a:custGeom>
              <a:avLst/>
              <a:gdLst>
                <a:gd name="connsiteX0" fmla="*/ 289433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433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917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1" name="Volný tvar: obrazec 790">
              <a:extLst>
                <a:ext uri="{FF2B5EF4-FFF2-40B4-BE49-F238E27FC236}">
                  <a16:creationId xmlns:a16="http://schemas.microsoft.com/office/drawing/2014/main" id="{46D2A868-611D-40F5-A26A-0652383BCA1F}"/>
                </a:ext>
              </a:extLst>
            </p:cNvPr>
            <p:cNvSpPr/>
            <p:nvPr/>
          </p:nvSpPr>
          <p:spPr>
            <a:xfrm>
              <a:off x="6909117" y="4684204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90"/>
                  </a:cubicBezTo>
                  <a:cubicBezTo>
                    <a:pt x="122047" y="62547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917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2" name="Volný tvar: obrazec 791">
              <a:extLst>
                <a:ext uri="{FF2B5EF4-FFF2-40B4-BE49-F238E27FC236}">
                  <a16:creationId xmlns:a16="http://schemas.microsoft.com/office/drawing/2014/main" id="{178B8407-52F1-427C-91E6-B05DA753AA1C}"/>
                </a:ext>
              </a:extLst>
            </p:cNvPr>
            <p:cNvSpPr/>
            <p:nvPr/>
          </p:nvSpPr>
          <p:spPr>
            <a:xfrm>
              <a:off x="7238301" y="4684204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917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3" name="Volný tvar: obrazec 792">
              <a:extLst>
                <a:ext uri="{FF2B5EF4-FFF2-40B4-BE49-F238E27FC236}">
                  <a16:creationId xmlns:a16="http://schemas.microsoft.com/office/drawing/2014/main" id="{A7CA5946-4268-45A2-ADDC-C2B279D10EF4}"/>
                </a:ext>
              </a:extLst>
            </p:cNvPr>
            <p:cNvSpPr/>
            <p:nvPr/>
          </p:nvSpPr>
          <p:spPr>
            <a:xfrm>
              <a:off x="7567548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90"/>
                  </a:cubicBezTo>
                  <a:cubicBezTo>
                    <a:pt x="122110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4" name="Volný tvar: obrazec 793">
              <a:extLst>
                <a:ext uri="{FF2B5EF4-FFF2-40B4-BE49-F238E27FC236}">
                  <a16:creationId xmlns:a16="http://schemas.microsoft.com/office/drawing/2014/main" id="{2CDA1451-0415-449E-9831-7158C0DC14AB}"/>
                </a:ext>
              </a:extLst>
            </p:cNvPr>
            <p:cNvSpPr/>
            <p:nvPr/>
          </p:nvSpPr>
          <p:spPr>
            <a:xfrm>
              <a:off x="7896732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8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5" name="Volný tvar: obrazec 794">
              <a:extLst>
                <a:ext uri="{FF2B5EF4-FFF2-40B4-BE49-F238E27FC236}">
                  <a16:creationId xmlns:a16="http://schemas.microsoft.com/office/drawing/2014/main" id="{4CB08149-29C6-4C2F-A124-E777CA09F106}"/>
                </a:ext>
              </a:extLst>
            </p:cNvPr>
            <p:cNvSpPr/>
            <p:nvPr/>
          </p:nvSpPr>
          <p:spPr>
            <a:xfrm>
              <a:off x="8226107" y="4684204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8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6" name="Volný tvar: obrazec 795">
              <a:extLst>
                <a:ext uri="{FF2B5EF4-FFF2-40B4-BE49-F238E27FC236}">
                  <a16:creationId xmlns:a16="http://schemas.microsoft.com/office/drawing/2014/main" id="{5B60F254-BF89-4629-B494-DFC38166FF44}"/>
                </a:ext>
              </a:extLst>
            </p:cNvPr>
            <p:cNvSpPr/>
            <p:nvPr/>
          </p:nvSpPr>
          <p:spPr>
            <a:xfrm>
              <a:off x="8555228" y="4684204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5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917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7" name="Volný tvar: obrazec 796">
              <a:extLst>
                <a:ext uri="{FF2B5EF4-FFF2-40B4-BE49-F238E27FC236}">
                  <a16:creationId xmlns:a16="http://schemas.microsoft.com/office/drawing/2014/main" id="{E67E80F6-E749-491C-81C7-73247037A0A3}"/>
                </a:ext>
              </a:extLst>
            </p:cNvPr>
            <p:cNvSpPr/>
            <p:nvPr/>
          </p:nvSpPr>
          <p:spPr>
            <a:xfrm>
              <a:off x="8884666" y="4684204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8" name="Volný tvar: obrazec 797">
              <a:extLst>
                <a:ext uri="{FF2B5EF4-FFF2-40B4-BE49-F238E27FC236}">
                  <a16:creationId xmlns:a16="http://schemas.microsoft.com/office/drawing/2014/main" id="{CB290827-8F02-4AD1-B516-C6770CB991E4}"/>
                </a:ext>
              </a:extLst>
            </p:cNvPr>
            <p:cNvSpPr/>
            <p:nvPr/>
          </p:nvSpPr>
          <p:spPr>
            <a:xfrm>
              <a:off x="9213722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9" name="Volný tvar: obrazec 798">
              <a:extLst>
                <a:ext uri="{FF2B5EF4-FFF2-40B4-BE49-F238E27FC236}">
                  <a16:creationId xmlns:a16="http://schemas.microsoft.com/office/drawing/2014/main" id="{4D14791F-5C50-4A8A-B858-274894883C0D}"/>
                </a:ext>
              </a:extLst>
            </p:cNvPr>
            <p:cNvSpPr/>
            <p:nvPr/>
          </p:nvSpPr>
          <p:spPr>
            <a:xfrm>
              <a:off x="5262753" y="4921694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0" name="Volný tvar: obrazec 799">
              <a:extLst>
                <a:ext uri="{FF2B5EF4-FFF2-40B4-BE49-F238E27FC236}">
                  <a16:creationId xmlns:a16="http://schemas.microsoft.com/office/drawing/2014/main" id="{6D28B90E-6490-49D3-8623-82F8E410584C}"/>
                </a:ext>
              </a:extLst>
            </p:cNvPr>
            <p:cNvSpPr/>
            <p:nvPr/>
          </p:nvSpPr>
          <p:spPr>
            <a:xfrm>
              <a:off x="5592000" y="4921694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1" name="Volný tvar: obrazec 800">
              <a:extLst>
                <a:ext uri="{FF2B5EF4-FFF2-40B4-BE49-F238E27FC236}">
                  <a16:creationId xmlns:a16="http://schemas.microsoft.com/office/drawing/2014/main" id="{FD235FA2-BB68-4D83-AA93-928E8B8C5BB1}"/>
                </a:ext>
              </a:extLst>
            </p:cNvPr>
            <p:cNvSpPr/>
            <p:nvPr/>
          </p:nvSpPr>
          <p:spPr>
            <a:xfrm>
              <a:off x="5921184" y="4921694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2" name="Volný tvar: obrazec 801">
              <a:extLst>
                <a:ext uri="{FF2B5EF4-FFF2-40B4-BE49-F238E27FC236}">
                  <a16:creationId xmlns:a16="http://schemas.microsoft.com/office/drawing/2014/main" id="{18E620DF-894F-4175-8179-60597D0BF170}"/>
                </a:ext>
              </a:extLst>
            </p:cNvPr>
            <p:cNvSpPr/>
            <p:nvPr/>
          </p:nvSpPr>
          <p:spPr>
            <a:xfrm>
              <a:off x="6250559" y="4921694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3" name="Volný tvar: obrazec 802">
              <a:extLst>
                <a:ext uri="{FF2B5EF4-FFF2-40B4-BE49-F238E27FC236}">
                  <a16:creationId xmlns:a16="http://schemas.microsoft.com/office/drawing/2014/main" id="{76A87137-FF2E-420E-A60F-3A7D245FB2E2}"/>
                </a:ext>
              </a:extLst>
            </p:cNvPr>
            <p:cNvSpPr/>
            <p:nvPr/>
          </p:nvSpPr>
          <p:spPr>
            <a:xfrm>
              <a:off x="6579679" y="4921694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4" name="Volný tvar: obrazec 803">
              <a:extLst>
                <a:ext uri="{FF2B5EF4-FFF2-40B4-BE49-F238E27FC236}">
                  <a16:creationId xmlns:a16="http://schemas.microsoft.com/office/drawing/2014/main" id="{F6FA52F0-5616-4411-ACE5-3F72CFFAE22A}"/>
                </a:ext>
              </a:extLst>
            </p:cNvPr>
            <p:cNvSpPr/>
            <p:nvPr/>
          </p:nvSpPr>
          <p:spPr>
            <a:xfrm>
              <a:off x="6909117" y="4921694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5" name="Volný tvar: obrazec 804">
              <a:extLst>
                <a:ext uri="{FF2B5EF4-FFF2-40B4-BE49-F238E27FC236}">
                  <a16:creationId xmlns:a16="http://schemas.microsoft.com/office/drawing/2014/main" id="{C8F5926B-75EB-4D9A-927D-2039BEAB691E}"/>
                </a:ext>
              </a:extLst>
            </p:cNvPr>
            <p:cNvSpPr/>
            <p:nvPr/>
          </p:nvSpPr>
          <p:spPr>
            <a:xfrm>
              <a:off x="7238301" y="4921694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6" name="Volný tvar: obrazec 805">
              <a:extLst>
                <a:ext uri="{FF2B5EF4-FFF2-40B4-BE49-F238E27FC236}">
                  <a16:creationId xmlns:a16="http://schemas.microsoft.com/office/drawing/2014/main" id="{5D26A9A7-B92E-4FC9-988D-3A139D2ABFD8}"/>
                </a:ext>
              </a:extLst>
            </p:cNvPr>
            <p:cNvSpPr/>
            <p:nvPr/>
          </p:nvSpPr>
          <p:spPr>
            <a:xfrm>
              <a:off x="7567548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7" name="Volný tvar: obrazec 806">
              <a:extLst>
                <a:ext uri="{FF2B5EF4-FFF2-40B4-BE49-F238E27FC236}">
                  <a16:creationId xmlns:a16="http://schemas.microsoft.com/office/drawing/2014/main" id="{E93E2C3D-DF65-4D65-AC44-EDB1217DA93F}"/>
                </a:ext>
              </a:extLst>
            </p:cNvPr>
            <p:cNvSpPr/>
            <p:nvPr/>
          </p:nvSpPr>
          <p:spPr>
            <a:xfrm>
              <a:off x="7896732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8" name="Volný tvar: obrazec 807">
              <a:extLst>
                <a:ext uri="{FF2B5EF4-FFF2-40B4-BE49-F238E27FC236}">
                  <a16:creationId xmlns:a16="http://schemas.microsoft.com/office/drawing/2014/main" id="{EB8A3D00-40BC-485C-98BD-225F1AD2B252}"/>
                </a:ext>
              </a:extLst>
            </p:cNvPr>
            <p:cNvSpPr/>
            <p:nvPr/>
          </p:nvSpPr>
          <p:spPr>
            <a:xfrm>
              <a:off x="8226107" y="4921694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9" name="Volný tvar: obrazec 808">
              <a:extLst>
                <a:ext uri="{FF2B5EF4-FFF2-40B4-BE49-F238E27FC236}">
                  <a16:creationId xmlns:a16="http://schemas.microsoft.com/office/drawing/2014/main" id="{4485F22E-FDEE-406B-881F-1B6DF2F6F103}"/>
                </a:ext>
              </a:extLst>
            </p:cNvPr>
            <p:cNvSpPr/>
            <p:nvPr/>
          </p:nvSpPr>
          <p:spPr>
            <a:xfrm>
              <a:off x="8555228" y="4921694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0" name="Volný tvar: obrazec 809">
              <a:extLst>
                <a:ext uri="{FF2B5EF4-FFF2-40B4-BE49-F238E27FC236}">
                  <a16:creationId xmlns:a16="http://schemas.microsoft.com/office/drawing/2014/main" id="{3B7592D2-0BE1-401F-9DC3-7AAC8B49A0C8}"/>
                </a:ext>
              </a:extLst>
            </p:cNvPr>
            <p:cNvSpPr/>
            <p:nvPr/>
          </p:nvSpPr>
          <p:spPr>
            <a:xfrm>
              <a:off x="8884666" y="4921694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1" name="Volný tvar: obrazec 810">
              <a:extLst>
                <a:ext uri="{FF2B5EF4-FFF2-40B4-BE49-F238E27FC236}">
                  <a16:creationId xmlns:a16="http://schemas.microsoft.com/office/drawing/2014/main" id="{A9F989C8-D3E5-4CB2-9C7B-2CD14EEDAE78}"/>
                </a:ext>
              </a:extLst>
            </p:cNvPr>
            <p:cNvSpPr/>
            <p:nvPr/>
          </p:nvSpPr>
          <p:spPr>
            <a:xfrm>
              <a:off x="9213722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2" name="Volný tvar: obrazec 811">
              <a:extLst>
                <a:ext uri="{FF2B5EF4-FFF2-40B4-BE49-F238E27FC236}">
                  <a16:creationId xmlns:a16="http://schemas.microsoft.com/office/drawing/2014/main" id="{C348D4A7-E209-4277-8B15-F17105C25D63}"/>
                </a:ext>
              </a:extLst>
            </p:cNvPr>
            <p:cNvSpPr/>
            <p:nvPr/>
          </p:nvSpPr>
          <p:spPr>
            <a:xfrm>
              <a:off x="9542906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7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3" name="Volný tvar: obrazec 812">
              <a:extLst>
                <a:ext uri="{FF2B5EF4-FFF2-40B4-BE49-F238E27FC236}">
                  <a16:creationId xmlns:a16="http://schemas.microsoft.com/office/drawing/2014/main" id="{E6CE8171-5E93-4824-AEF3-B5319DBA0BFD}"/>
                </a:ext>
              </a:extLst>
            </p:cNvPr>
            <p:cNvSpPr/>
            <p:nvPr/>
          </p:nvSpPr>
          <p:spPr>
            <a:xfrm>
              <a:off x="9872154" y="4684204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484"/>
                    <a:pt x="149351" y="76390"/>
                  </a:cubicBezTo>
                  <a:cubicBezTo>
                    <a:pt x="122047" y="62547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4" name="Volný tvar: obrazec 813">
              <a:extLst>
                <a:ext uri="{FF2B5EF4-FFF2-40B4-BE49-F238E27FC236}">
                  <a16:creationId xmlns:a16="http://schemas.microsoft.com/office/drawing/2014/main" id="{ACBAF731-E77D-4F28-BC68-5EB1D55C99B1}"/>
                </a:ext>
              </a:extLst>
            </p:cNvPr>
            <p:cNvSpPr/>
            <p:nvPr/>
          </p:nvSpPr>
          <p:spPr>
            <a:xfrm>
              <a:off x="10201402" y="4684204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90"/>
                  </a:cubicBezTo>
                  <a:cubicBezTo>
                    <a:pt x="122110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5" name="Volný tvar: obrazec 814">
              <a:extLst>
                <a:ext uri="{FF2B5EF4-FFF2-40B4-BE49-F238E27FC236}">
                  <a16:creationId xmlns:a16="http://schemas.microsoft.com/office/drawing/2014/main" id="{6870DC0A-EEA8-40E5-9F40-38F4CE7CE7BD}"/>
                </a:ext>
              </a:extLst>
            </p:cNvPr>
            <p:cNvSpPr/>
            <p:nvPr/>
          </p:nvSpPr>
          <p:spPr>
            <a:xfrm>
              <a:off x="10530649" y="4684204"/>
              <a:ext cx="298704" cy="127634"/>
            </a:xfrm>
            <a:custGeom>
              <a:avLst/>
              <a:gdLst>
                <a:gd name="connsiteX0" fmla="*/ 289369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69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6" name="Volný tvar: obrazec 815">
              <a:extLst>
                <a:ext uri="{FF2B5EF4-FFF2-40B4-BE49-F238E27FC236}">
                  <a16:creationId xmlns:a16="http://schemas.microsoft.com/office/drawing/2014/main" id="{ABFC9DD2-1E25-46F0-B8E0-5B757A0ACBC6}"/>
                </a:ext>
              </a:extLst>
            </p:cNvPr>
            <p:cNvSpPr/>
            <p:nvPr/>
          </p:nvSpPr>
          <p:spPr>
            <a:xfrm>
              <a:off x="10860023" y="4684204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7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7" name="Volný tvar: obrazec 816">
              <a:extLst>
                <a:ext uri="{FF2B5EF4-FFF2-40B4-BE49-F238E27FC236}">
                  <a16:creationId xmlns:a16="http://schemas.microsoft.com/office/drawing/2014/main" id="{72E7EDD5-5DA6-4E8A-9DE2-9BFA2E2622F5}"/>
                </a:ext>
              </a:extLst>
            </p:cNvPr>
            <p:cNvSpPr/>
            <p:nvPr/>
          </p:nvSpPr>
          <p:spPr>
            <a:xfrm>
              <a:off x="11189144" y="4684204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8" y="62547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917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8" name="Volný tvar: obrazec 817">
              <a:extLst>
                <a:ext uri="{FF2B5EF4-FFF2-40B4-BE49-F238E27FC236}">
                  <a16:creationId xmlns:a16="http://schemas.microsoft.com/office/drawing/2014/main" id="{2A0F6340-40A6-4401-8E95-C4CAF7475968}"/>
                </a:ext>
              </a:extLst>
            </p:cNvPr>
            <p:cNvSpPr/>
            <p:nvPr/>
          </p:nvSpPr>
          <p:spPr>
            <a:xfrm>
              <a:off x="11518455" y="4684204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7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9" name="Volný tvar: obrazec 818">
              <a:extLst>
                <a:ext uri="{FF2B5EF4-FFF2-40B4-BE49-F238E27FC236}">
                  <a16:creationId xmlns:a16="http://schemas.microsoft.com/office/drawing/2014/main" id="{05A7AA70-38CB-4E71-8BF4-285979FFEC98}"/>
                </a:ext>
              </a:extLst>
            </p:cNvPr>
            <p:cNvSpPr/>
            <p:nvPr/>
          </p:nvSpPr>
          <p:spPr>
            <a:xfrm>
              <a:off x="9542906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0" name="Volný tvar: obrazec 819">
              <a:extLst>
                <a:ext uri="{FF2B5EF4-FFF2-40B4-BE49-F238E27FC236}">
                  <a16:creationId xmlns:a16="http://schemas.microsoft.com/office/drawing/2014/main" id="{1F3EDB1B-C6CC-4446-8D81-8EED681099CA}"/>
                </a:ext>
              </a:extLst>
            </p:cNvPr>
            <p:cNvSpPr/>
            <p:nvPr/>
          </p:nvSpPr>
          <p:spPr>
            <a:xfrm>
              <a:off x="9872154" y="4921694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1" name="Volný tvar: obrazec 820">
              <a:extLst>
                <a:ext uri="{FF2B5EF4-FFF2-40B4-BE49-F238E27FC236}">
                  <a16:creationId xmlns:a16="http://schemas.microsoft.com/office/drawing/2014/main" id="{01A5C7C7-D69F-4993-8ED9-7809E99F6A50}"/>
                </a:ext>
              </a:extLst>
            </p:cNvPr>
            <p:cNvSpPr/>
            <p:nvPr/>
          </p:nvSpPr>
          <p:spPr>
            <a:xfrm>
              <a:off x="10201402" y="4921694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2" name="Volný tvar: obrazec 821">
              <a:extLst>
                <a:ext uri="{FF2B5EF4-FFF2-40B4-BE49-F238E27FC236}">
                  <a16:creationId xmlns:a16="http://schemas.microsoft.com/office/drawing/2014/main" id="{53CCE5B7-BBC8-41A4-8622-06DF3F85E0E2}"/>
                </a:ext>
              </a:extLst>
            </p:cNvPr>
            <p:cNvSpPr/>
            <p:nvPr/>
          </p:nvSpPr>
          <p:spPr>
            <a:xfrm>
              <a:off x="10530649" y="4921694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3" name="Volný tvar: obrazec 822">
              <a:extLst>
                <a:ext uri="{FF2B5EF4-FFF2-40B4-BE49-F238E27FC236}">
                  <a16:creationId xmlns:a16="http://schemas.microsoft.com/office/drawing/2014/main" id="{F95B1716-5D16-46B3-8E27-3F847F68C2B1}"/>
                </a:ext>
              </a:extLst>
            </p:cNvPr>
            <p:cNvSpPr/>
            <p:nvPr/>
          </p:nvSpPr>
          <p:spPr>
            <a:xfrm>
              <a:off x="10860023" y="4921694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4" name="Volný tvar: obrazec 823">
              <a:extLst>
                <a:ext uri="{FF2B5EF4-FFF2-40B4-BE49-F238E27FC236}">
                  <a16:creationId xmlns:a16="http://schemas.microsoft.com/office/drawing/2014/main" id="{2057FB99-9907-4F5C-AA86-BDC12CE59225}"/>
                </a:ext>
              </a:extLst>
            </p:cNvPr>
            <p:cNvSpPr/>
            <p:nvPr/>
          </p:nvSpPr>
          <p:spPr>
            <a:xfrm>
              <a:off x="11189144" y="4921694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5" name="Volný tvar: obrazec 824">
              <a:extLst>
                <a:ext uri="{FF2B5EF4-FFF2-40B4-BE49-F238E27FC236}">
                  <a16:creationId xmlns:a16="http://schemas.microsoft.com/office/drawing/2014/main" id="{4CF28C88-7206-4ABA-A4B2-D7174C9F045A}"/>
                </a:ext>
              </a:extLst>
            </p:cNvPr>
            <p:cNvSpPr/>
            <p:nvPr/>
          </p:nvSpPr>
          <p:spPr>
            <a:xfrm>
              <a:off x="11518455" y="4921694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7" name="Volný tvar: obrazec 826">
              <a:extLst>
                <a:ext uri="{FF2B5EF4-FFF2-40B4-BE49-F238E27FC236}">
                  <a16:creationId xmlns:a16="http://schemas.microsoft.com/office/drawing/2014/main" id="{4229EAEE-80D1-4025-B489-4B2F7EE87A1C}"/>
                </a:ext>
              </a:extLst>
            </p:cNvPr>
            <p:cNvSpPr/>
            <p:nvPr/>
          </p:nvSpPr>
          <p:spPr>
            <a:xfrm>
              <a:off x="982535" y="4206303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8" name="Volný tvar: obrazec 827">
              <a:extLst>
                <a:ext uri="{FF2B5EF4-FFF2-40B4-BE49-F238E27FC236}">
                  <a16:creationId xmlns:a16="http://schemas.microsoft.com/office/drawing/2014/main" id="{0B859CC6-244A-4450-BD0D-5431C76AAA2A}"/>
                </a:ext>
              </a:extLst>
            </p:cNvPr>
            <p:cNvSpPr/>
            <p:nvPr/>
          </p:nvSpPr>
          <p:spPr>
            <a:xfrm>
              <a:off x="1311783" y="4206303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0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9" name="Volný tvar: obrazec 828">
              <a:extLst>
                <a:ext uri="{FF2B5EF4-FFF2-40B4-BE49-F238E27FC236}">
                  <a16:creationId xmlns:a16="http://schemas.microsoft.com/office/drawing/2014/main" id="{1281B6FA-8DEC-46AB-AE17-D606E7E71DFA}"/>
                </a:ext>
              </a:extLst>
            </p:cNvPr>
            <p:cNvSpPr/>
            <p:nvPr/>
          </p:nvSpPr>
          <p:spPr>
            <a:xfrm>
              <a:off x="1641030" y="4206303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0" name="Volný tvar: obrazec 829">
              <a:extLst>
                <a:ext uri="{FF2B5EF4-FFF2-40B4-BE49-F238E27FC236}">
                  <a16:creationId xmlns:a16="http://schemas.microsoft.com/office/drawing/2014/main" id="{79C78223-8B66-4DDF-AB95-320A1DDDF9BA}"/>
                </a:ext>
              </a:extLst>
            </p:cNvPr>
            <p:cNvSpPr/>
            <p:nvPr/>
          </p:nvSpPr>
          <p:spPr>
            <a:xfrm>
              <a:off x="1970341" y="4206303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1" name="Volný tvar: obrazec 830">
              <a:extLst>
                <a:ext uri="{FF2B5EF4-FFF2-40B4-BE49-F238E27FC236}">
                  <a16:creationId xmlns:a16="http://schemas.microsoft.com/office/drawing/2014/main" id="{E4E4B2BD-20BC-4677-A298-634FFBEDCE23}"/>
                </a:ext>
              </a:extLst>
            </p:cNvPr>
            <p:cNvSpPr/>
            <p:nvPr/>
          </p:nvSpPr>
          <p:spPr>
            <a:xfrm>
              <a:off x="2299398" y="4206303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27"/>
                  </a:cubicBezTo>
                  <a:cubicBezTo>
                    <a:pt x="122111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2" name="Volný tvar: obrazec 831">
              <a:extLst>
                <a:ext uri="{FF2B5EF4-FFF2-40B4-BE49-F238E27FC236}">
                  <a16:creationId xmlns:a16="http://schemas.microsoft.com/office/drawing/2014/main" id="{20951D4E-61A4-414F-AA36-119B5C432674}"/>
                </a:ext>
              </a:extLst>
            </p:cNvPr>
            <p:cNvSpPr/>
            <p:nvPr/>
          </p:nvSpPr>
          <p:spPr>
            <a:xfrm>
              <a:off x="2628836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3" name="Volný tvar: obrazec 832">
              <a:extLst>
                <a:ext uri="{FF2B5EF4-FFF2-40B4-BE49-F238E27FC236}">
                  <a16:creationId xmlns:a16="http://schemas.microsoft.com/office/drawing/2014/main" id="{DD801DD0-1D58-429A-B7BA-EEC7D7E35C68}"/>
                </a:ext>
              </a:extLst>
            </p:cNvPr>
            <p:cNvSpPr/>
            <p:nvPr/>
          </p:nvSpPr>
          <p:spPr>
            <a:xfrm>
              <a:off x="2958020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4" name="Volný tvar: obrazec 833">
              <a:extLst>
                <a:ext uri="{FF2B5EF4-FFF2-40B4-BE49-F238E27FC236}">
                  <a16:creationId xmlns:a16="http://schemas.microsoft.com/office/drawing/2014/main" id="{33B8D043-12FE-42ED-A315-4CF12A419D69}"/>
                </a:ext>
              </a:extLst>
            </p:cNvPr>
            <p:cNvSpPr/>
            <p:nvPr/>
          </p:nvSpPr>
          <p:spPr>
            <a:xfrm>
              <a:off x="3287395" y="4206303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5" name="Volný tvar: obrazec 834">
              <a:extLst>
                <a:ext uri="{FF2B5EF4-FFF2-40B4-BE49-F238E27FC236}">
                  <a16:creationId xmlns:a16="http://schemas.microsoft.com/office/drawing/2014/main" id="{5C7CEC5E-E18F-45BA-9BC7-ABF0E075017C}"/>
                </a:ext>
              </a:extLst>
            </p:cNvPr>
            <p:cNvSpPr/>
            <p:nvPr/>
          </p:nvSpPr>
          <p:spPr>
            <a:xfrm>
              <a:off x="3616515" y="4206303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6" name="Volný tvar: obrazec 835">
              <a:extLst>
                <a:ext uri="{FF2B5EF4-FFF2-40B4-BE49-F238E27FC236}">
                  <a16:creationId xmlns:a16="http://schemas.microsoft.com/office/drawing/2014/main" id="{0F7CF43F-4FA4-4793-A2F7-76C62F65165E}"/>
                </a:ext>
              </a:extLst>
            </p:cNvPr>
            <p:cNvSpPr/>
            <p:nvPr/>
          </p:nvSpPr>
          <p:spPr>
            <a:xfrm>
              <a:off x="3945890" y="4206303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7" name="Volný tvar: obrazec 836">
              <a:extLst>
                <a:ext uri="{FF2B5EF4-FFF2-40B4-BE49-F238E27FC236}">
                  <a16:creationId xmlns:a16="http://schemas.microsoft.com/office/drawing/2014/main" id="{B4380FD4-D0E5-4DB1-BCC0-A2216FDAE72F}"/>
                </a:ext>
              </a:extLst>
            </p:cNvPr>
            <p:cNvSpPr/>
            <p:nvPr/>
          </p:nvSpPr>
          <p:spPr>
            <a:xfrm>
              <a:off x="4275010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8" name="Volný tvar: obrazec 837">
              <a:extLst>
                <a:ext uri="{FF2B5EF4-FFF2-40B4-BE49-F238E27FC236}">
                  <a16:creationId xmlns:a16="http://schemas.microsoft.com/office/drawing/2014/main" id="{098410DC-C0F5-45D3-9926-D90D3991F1B7}"/>
                </a:ext>
              </a:extLst>
            </p:cNvPr>
            <p:cNvSpPr/>
            <p:nvPr/>
          </p:nvSpPr>
          <p:spPr>
            <a:xfrm>
              <a:off x="4604321" y="4206303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27"/>
                  </a:cubicBezTo>
                  <a:cubicBezTo>
                    <a:pt x="122110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9" name="Volný tvar: obrazec 838">
              <a:extLst>
                <a:ext uri="{FF2B5EF4-FFF2-40B4-BE49-F238E27FC236}">
                  <a16:creationId xmlns:a16="http://schemas.microsoft.com/office/drawing/2014/main" id="{25B1B9F1-E78A-494D-997D-6E8FF8E7B550}"/>
                </a:ext>
              </a:extLst>
            </p:cNvPr>
            <p:cNvSpPr/>
            <p:nvPr/>
          </p:nvSpPr>
          <p:spPr>
            <a:xfrm>
              <a:off x="4933505" y="4206303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0" name="Volný tvar: obrazec 839">
              <a:extLst>
                <a:ext uri="{FF2B5EF4-FFF2-40B4-BE49-F238E27FC236}">
                  <a16:creationId xmlns:a16="http://schemas.microsoft.com/office/drawing/2014/main" id="{BB1A8DEE-A279-4757-8B9F-2BF4E7E0016E}"/>
                </a:ext>
              </a:extLst>
            </p:cNvPr>
            <p:cNvSpPr/>
            <p:nvPr/>
          </p:nvSpPr>
          <p:spPr>
            <a:xfrm>
              <a:off x="982535" y="4443793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1" name="Volný tvar: obrazec 840">
              <a:extLst>
                <a:ext uri="{FF2B5EF4-FFF2-40B4-BE49-F238E27FC236}">
                  <a16:creationId xmlns:a16="http://schemas.microsoft.com/office/drawing/2014/main" id="{E8EE98BF-FD4C-45DD-9C78-C493D65EF1CA}"/>
                </a:ext>
              </a:extLst>
            </p:cNvPr>
            <p:cNvSpPr/>
            <p:nvPr/>
          </p:nvSpPr>
          <p:spPr>
            <a:xfrm>
              <a:off x="1311783" y="4443793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8 w 298767"/>
                <a:gd name="connsiteY6" fmla="*/ 1714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68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2" name="Volný tvar: obrazec 841">
              <a:extLst>
                <a:ext uri="{FF2B5EF4-FFF2-40B4-BE49-F238E27FC236}">
                  <a16:creationId xmlns:a16="http://schemas.microsoft.com/office/drawing/2014/main" id="{2673CD93-F5B9-43D2-B81C-DDFC2D458632}"/>
                </a:ext>
              </a:extLst>
            </p:cNvPr>
            <p:cNvSpPr/>
            <p:nvPr/>
          </p:nvSpPr>
          <p:spPr>
            <a:xfrm>
              <a:off x="1641030" y="4443793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8 w 298767"/>
                <a:gd name="connsiteY6" fmla="*/ 1714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702" y="127699"/>
                  </a:lnTo>
                  <a:cubicBezTo>
                    <a:pt x="176213" y="101917"/>
                    <a:pt x="271209" y="23051"/>
                    <a:pt x="298768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3" name="Volný tvar: obrazec 842">
              <a:extLst>
                <a:ext uri="{FF2B5EF4-FFF2-40B4-BE49-F238E27FC236}">
                  <a16:creationId xmlns:a16="http://schemas.microsoft.com/office/drawing/2014/main" id="{B2FCACD5-1D0A-481D-BF45-C109E2005BF9}"/>
                </a:ext>
              </a:extLst>
            </p:cNvPr>
            <p:cNvSpPr/>
            <p:nvPr/>
          </p:nvSpPr>
          <p:spPr>
            <a:xfrm>
              <a:off x="1970341" y="4443793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4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618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67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4" name="Volný tvar: obrazec 843">
              <a:extLst>
                <a:ext uri="{FF2B5EF4-FFF2-40B4-BE49-F238E27FC236}">
                  <a16:creationId xmlns:a16="http://schemas.microsoft.com/office/drawing/2014/main" id="{ECACDEF2-AF72-4B31-B0C8-1DBE8E361079}"/>
                </a:ext>
              </a:extLst>
            </p:cNvPr>
            <p:cNvSpPr/>
            <p:nvPr/>
          </p:nvSpPr>
          <p:spPr>
            <a:xfrm>
              <a:off x="2299398" y="4443793"/>
              <a:ext cx="298704" cy="127698"/>
            </a:xfrm>
            <a:custGeom>
              <a:avLst/>
              <a:gdLst>
                <a:gd name="connsiteX0" fmla="*/ 289433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433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0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086" y="101917"/>
                    <a:pt x="271082" y="23051"/>
                    <a:pt x="298704" y="1714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5" name="Volný tvar: obrazec 844">
              <a:extLst>
                <a:ext uri="{FF2B5EF4-FFF2-40B4-BE49-F238E27FC236}">
                  <a16:creationId xmlns:a16="http://schemas.microsoft.com/office/drawing/2014/main" id="{65031258-20C9-4471-B568-5C438D810015}"/>
                </a:ext>
              </a:extLst>
            </p:cNvPr>
            <p:cNvSpPr/>
            <p:nvPr/>
          </p:nvSpPr>
          <p:spPr>
            <a:xfrm>
              <a:off x="2628836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6" name="Volný tvar: obrazec 845">
              <a:extLst>
                <a:ext uri="{FF2B5EF4-FFF2-40B4-BE49-F238E27FC236}">
                  <a16:creationId xmlns:a16="http://schemas.microsoft.com/office/drawing/2014/main" id="{427D7C80-6446-40DB-B2D8-88DC72D0E2D2}"/>
                </a:ext>
              </a:extLst>
            </p:cNvPr>
            <p:cNvSpPr/>
            <p:nvPr/>
          </p:nvSpPr>
          <p:spPr>
            <a:xfrm>
              <a:off x="2958020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086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7" name="Volný tvar: obrazec 846">
              <a:extLst>
                <a:ext uri="{FF2B5EF4-FFF2-40B4-BE49-F238E27FC236}">
                  <a16:creationId xmlns:a16="http://schemas.microsoft.com/office/drawing/2014/main" id="{12B1DF67-9660-409A-A199-3685DB47EF08}"/>
                </a:ext>
              </a:extLst>
            </p:cNvPr>
            <p:cNvSpPr/>
            <p:nvPr/>
          </p:nvSpPr>
          <p:spPr>
            <a:xfrm>
              <a:off x="3287395" y="4443793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4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8" name="Volný tvar: obrazec 847">
              <a:extLst>
                <a:ext uri="{FF2B5EF4-FFF2-40B4-BE49-F238E27FC236}">
                  <a16:creationId xmlns:a16="http://schemas.microsoft.com/office/drawing/2014/main" id="{2FECDFFF-B81A-46F6-B48C-F168C3C2D9F1}"/>
                </a:ext>
              </a:extLst>
            </p:cNvPr>
            <p:cNvSpPr/>
            <p:nvPr/>
          </p:nvSpPr>
          <p:spPr>
            <a:xfrm>
              <a:off x="3616515" y="4443793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4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1" y="23051"/>
                    <a:pt x="298704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9" name="Volný tvar: obrazec 848">
              <a:extLst>
                <a:ext uri="{FF2B5EF4-FFF2-40B4-BE49-F238E27FC236}">
                  <a16:creationId xmlns:a16="http://schemas.microsoft.com/office/drawing/2014/main" id="{CA0C10DE-4441-46A1-B731-36F466A04B90}"/>
                </a:ext>
              </a:extLst>
            </p:cNvPr>
            <p:cNvSpPr/>
            <p:nvPr/>
          </p:nvSpPr>
          <p:spPr>
            <a:xfrm>
              <a:off x="3945890" y="4443793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4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0" name="Volný tvar: obrazec 849">
              <a:extLst>
                <a:ext uri="{FF2B5EF4-FFF2-40B4-BE49-F238E27FC236}">
                  <a16:creationId xmlns:a16="http://schemas.microsoft.com/office/drawing/2014/main" id="{BBCD333C-A5B1-4B4D-875B-1AD6F850D8A3}"/>
                </a:ext>
              </a:extLst>
            </p:cNvPr>
            <p:cNvSpPr/>
            <p:nvPr/>
          </p:nvSpPr>
          <p:spPr>
            <a:xfrm>
              <a:off x="4275010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145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1" name="Volný tvar: obrazec 850">
              <a:extLst>
                <a:ext uri="{FF2B5EF4-FFF2-40B4-BE49-F238E27FC236}">
                  <a16:creationId xmlns:a16="http://schemas.microsoft.com/office/drawing/2014/main" id="{64EC0AC3-A311-46EE-AA47-C63ADAFEE0A9}"/>
                </a:ext>
              </a:extLst>
            </p:cNvPr>
            <p:cNvSpPr/>
            <p:nvPr/>
          </p:nvSpPr>
          <p:spPr>
            <a:xfrm>
              <a:off x="4604321" y="4443793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4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2" name="Volný tvar: obrazec 851">
              <a:extLst>
                <a:ext uri="{FF2B5EF4-FFF2-40B4-BE49-F238E27FC236}">
                  <a16:creationId xmlns:a16="http://schemas.microsoft.com/office/drawing/2014/main" id="{2D1F49EF-9E67-4607-BB38-248FE67EDB4F}"/>
                </a:ext>
              </a:extLst>
            </p:cNvPr>
            <p:cNvSpPr/>
            <p:nvPr/>
          </p:nvSpPr>
          <p:spPr>
            <a:xfrm>
              <a:off x="4933505" y="4443793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4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702" y="127699"/>
                  </a:lnTo>
                  <a:cubicBezTo>
                    <a:pt x="176149" y="101917"/>
                    <a:pt x="271145" y="23051"/>
                    <a:pt x="298767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3" name="Volný tvar: obrazec 852">
              <a:extLst>
                <a:ext uri="{FF2B5EF4-FFF2-40B4-BE49-F238E27FC236}">
                  <a16:creationId xmlns:a16="http://schemas.microsoft.com/office/drawing/2014/main" id="{97F7D016-40D2-4A5F-BFCC-637515D518E6}"/>
                </a:ext>
              </a:extLst>
            </p:cNvPr>
            <p:cNvSpPr/>
            <p:nvPr/>
          </p:nvSpPr>
          <p:spPr>
            <a:xfrm>
              <a:off x="5262753" y="4206303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4" name="Volný tvar: obrazec 853">
              <a:extLst>
                <a:ext uri="{FF2B5EF4-FFF2-40B4-BE49-F238E27FC236}">
                  <a16:creationId xmlns:a16="http://schemas.microsoft.com/office/drawing/2014/main" id="{2B41CA66-249C-4A17-B36A-BDE7677009D5}"/>
                </a:ext>
              </a:extLst>
            </p:cNvPr>
            <p:cNvSpPr/>
            <p:nvPr/>
          </p:nvSpPr>
          <p:spPr>
            <a:xfrm>
              <a:off x="5592000" y="4206303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27"/>
                  </a:cubicBezTo>
                  <a:cubicBezTo>
                    <a:pt x="122110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5" name="Volný tvar: obrazec 854">
              <a:extLst>
                <a:ext uri="{FF2B5EF4-FFF2-40B4-BE49-F238E27FC236}">
                  <a16:creationId xmlns:a16="http://schemas.microsoft.com/office/drawing/2014/main" id="{C864F0B7-7844-423F-8A61-52DDFF888FF6}"/>
                </a:ext>
              </a:extLst>
            </p:cNvPr>
            <p:cNvSpPr/>
            <p:nvPr/>
          </p:nvSpPr>
          <p:spPr>
            <a:xfrm>
              <a:off x="5921184" y="4206303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6" name="Volný tvar: obrazec 855">
              <a:extLst>
                <a:ext uri="{FF2B5EF4-FFF2-40B4-BE49-F238E27FC236}">
                  <a16:creationId xmlns:a16="http://schemas.microsoft.com/office/drawing/2014/main" id="{18DAB643-13A6-4FA5-842A-0D9FFC2E213E}"/>
                </a:ext>
              </a:extLst>
            </p:cNvPr>
            <p:cNvSpPr/>
            <p:nvPr/>
          </p:nvSpPr>
          <p:spPr>
            <a:xfrm>
              <a:off x="6250559" y="4206303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27"/>
                  </a:cubicBezTo>
                  <a:cubicBezTo>
                    <a:pt x="122110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7" name="Volný tvar: obrazec 856">
              <a:extLst>
                <a:ext uri="{FF2B5EF4-FFF2-40B4-BE49-F238E27FC236}">
                  <a16:creationId xmlns:a16="http://schemas.microsoft.com/office/drawing/2014/main" id="{728E0AF1-F998-4201-8377-EADD17AB3FDC}"/>
                </a:ext>
              </a:extLst>
            </p:cNvPr>
            <p:cNvSpPr/>
            <p:nvPr/>
          </p:nvSpPr>
          <p:spPr>
            <a:xfrm>
              <a:off x="6579679" y="4206303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27"/>
                  </a:cubicBezTo>
                  <a:cubicBezTo>
                    <a:pt x="122110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8" name="Volný tvar: obrazec 857">
              <a:extLst>
                <a:ext uri="{FF2B5EF4-FFF2-40B4-BE49-F238E27FC236}">
                  <a16:creationId xmlns:a16="http://schemas.microsoft.com/office/drawing/2014/main" id="{E88EB9C8-A200-4651-BC19-9DC768077ED2}"/>
                </a:ext>
              </a:extLst>
            </p:cNvPr>
            <p:cNvSpPr/>
            <p:nvPr/>
          </p:nvSpPr>
          <p:spPr>
            <a:xfrm>
              <a:off x="6909117" y="4206303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27"/>
                  </a:cubicBezTo>
                  <a:cubicBezTo>
                    <a:pt x="122047" y="62484"/>
                    <a:pt x="36702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9" name="Volný tvar: obrazec 858">
              <a:extLst>
                <a:ext uri="{FF2B5EF4-FFF2-40B4-BE49-F238E27FC236}">
                  <a16:creationId xmlns:a16="http://schemas.microsoft.com/office/drawing/2014/main" id="{0265339D-5703-4264-AEAC-5744FB63262C}"/>
                </a:ext>
              </a:extLst>
            </p:cNvPr>
            <p:cNvSpPr/>
            <p:nvPr/>
          </p:nvSpPr>
          <p:spPr>
            <a:xfrm>
              <a:off x="7238301" y="4206303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0" name="Volný tvar: obrazec 859">
              <a:extLst>
                <a:ext uri="{FF2B5EF4-FFF2-40B4-BE49-F238E27FC236}">
                  <a16:creationId xmlns:a16="http://schemas.microsoft.com/office/drawing/2014/main" id="{ADC88B80-1D68-4B9B-8BD3-37168C1D943F}"/>
                </a:ext>
              </a:extLst>
            </p:cNvPr>
            <p:cNvSpPr/>
            <p:nvPr/>
          </p:nvSpPr>
          <p:spPr>
            <a:xfrm>
              <a:off x="7567548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27"/>
                  </a:cubicBezTo>
                  <a:cubicBezTo>
                    <a:pt x="122110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1" name="Volný tvar: obrazec 860">
              <a:extLst>
                <a:ext uri="{FF2B5EF4-FFF2-40B4-BE49-F238E27FC236}">
                  <a16:creationId xmlns:a16="http://schemas.microsoft.com/office/drawing/2014/main" id="{8E7CD407-38E4-43B0-942C-F4924363E6F7}"/>
                </a:ext>
              </a:extLst>
            </p:cNvPr>
            <p:cNvSpPr/>
            <p:nvPr/>
          </p:nvSpPr>
          <p:spPr>
            <a:xfrm>
              <a:off x="7896732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67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2" name="Volný tvar: obrazec 861">
              <a:extLst>
                <a:ext uri="{FF2B5EF4-FFF2-40B4-BE49-F238E27FC236}">
                  <a16:creationId xmlns:a16="http://schemas.microsoft.com/office/drawing/2014/main" id="{E0841290-D19F-4ED7-BA88-98E68E99CB17}"/>
                </a:ext>
              </a:extLst>
            </p:cNvPr>
            <p:cNvSpPr/>
            <p:nvPr/>
          </p:nvSpPr>
          <p:spPr>
            <a:xfrm>
              <a:off x="8226107" y="4206303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8" y="62484"/>
                    <a:pt x="36767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3" name="Volný tvar: obrazec 862">
              <a:extLst>
                <a:ext uri="{FF2B5EF4-FFF2-40B4-BE49-F238E27FC236}">
                  <a16:creationId xmlns:a16="http://schemas.microsoft.com/office/drawing/2014/main" id="{4BE07EF3-66BA-4FE4-94D5-86C496842377}"/>
                </a:ext>
              </a:extLst>
            </p:cNvPr>
            <p:cNvSpPr/>
            <p:nvPr/>
          </p:nvSpPr>
          <p:spPr>
            <a:xfrm>
              <a:off x="8555228" y="4206303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7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4" name="Volný tvar: obrazec 863">
              <a:extLst>
                <a:ext uri="{FF2B5EF4-FFF2-40B4-BE49-F238E27FC236}">
                  <a16:creationId xmlns:a16="http://schemas.microsoft.com/office/drawing/2014/main" id="{B2AC21BD-2DFD-4B02-A37B-38304D52F864}"/>
                </a:ext>
              </a:extLst>
            </p:cNvPr>
            <p:cNvSpPr/>
            <p:nvPr/>
          </p:nvSpPr>
          <p:spPr>
            <a:xfrm>
              <a:off x="8884666" y="4206303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6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5" name="Volný tvar: obrazec 864">
              <a:extLst>
                <a:ext uri="{FF2B5EF4-FFF2-40B4-BE49-F238E27FC236}">
                  <a16:creationId xmlns:a16="http://schemas.microsoft.com/office/drawing/2014/main" id="{C6D4E199-34A8-4027-883B-0B8F463D657D}"/>
                </a:ext>
              </a:extLst>
            </p:cNvPr>
            <p:cNvSpPr/>
            <p:nvPr/>
          </p:nvSpPr>
          <p:spPr>
            <a:xfrm>
              <a:off x="9213722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352" y="76327"/>
                  </a:cubicBezTo>
                  <a:cubicBezTo>
                    <a:pt x="122047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6" name="Volný tvar: obrazec 865">
              <a:extLst>
                <a:ext uri="{FF2B5EF4-FFF2-40B4-BE49-F238E27FC236}">
                  <a16:creationId xmlns:a16="http://schemas.microsoft.com/office/drawing/2014/main" id="{E28BCB17-0DDA-47EB-AD56-EEE1A3C7D5C7}"/>
                </a:ext>
              </a:extLst>
            </p:cNvPr>
            <p:cNvSpPr/>
            <p:nvPr/>
          </p:nvSpPr>
          <p:spPr>
            <a:xfrm>
              <a:off x="5262753" y="4443793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4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1" y="23051"/>
                    <a:pt x="298704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7" name="Volný tvar: obrazec 866">
              <a:extLst>
                <a:ext uri="{FF2B5EF4-FFF2-40B4-BE49-F238E27FC236}">
                  <a16:creationId xmlns:a16="http://schemas.microsoft.com/office/drawing/2014/main" id="{58F43CD8-273C-43CB-9DD4-2E0FE9F6AE86}"/>
                </a:ext>
              </a:extLst>
            </p:cNvPr>
            <p:cNvSpPr/>
            <p:nvPr/>
          </p:nvSpPr>
          <p:spPr>
            <a:xfrm>
              <a:off x="5592000" y="4443793"/>
              <a:ext cx="298703" cy="127698"/>
            </a:xfrm>
            <a:custGeom>
              <a:avLst/>
              <a:gdLst>
                <a:gd name="connsiteX0" fmla="*/ 289370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4 h 127698"/>
                <a:gd name="connsiteX7" fmla="*/ 289370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8" name="Volný tvar: obrazec 867">
              <a:extLst>
                <a:ext uri="{FF2B5EF4-FFF2-40B4-BE49-F238E27FC236}">
                  <a16:creationId xmlns:a16="http://schemas.microsoft.com/office/drawing/2014/main" id="{E9A77C4F-D933-4DE5-9C91-B1788BEFCFE7}"/>
                </a:ext>
              </a:extLst>
            </p:cNvPr>
            <p:cNvSpPr/>
            <p:nvPr/>
          </p:nvSpPr>
          <p:spPr>
            <a:xfrm>
              <a:off x="5921184" y="4443793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8 w 298767"/>
                <a:gd name="connsiteY6" fmla="*/ 1714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702" y="127699"/>
                  </a:lnTo>
                  <a:cubicBezTo>
                    <a:pt x="176213" y="101917"/>
                    <a:pt x="271145" y="23051"/>
                    <a:pt x="298768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9" name="Volný tvar: obrazec 868">
              <a:extLst>
                <a:ext uri="{FF2B5EF4-FFF2-40B4-BE49-F238E27FC236}">
                  <a16:creationId xmlns:a16="http://schemas.microsoft.com/office/drawing/2014/main" id="{CBA0B44C-65A8-44CD-88F5-5DE90D579A29}"/>
                </a:ext>
              </a:extLst>
            </p:cNvPr>
            <p:cNvSpPr/>
            <p:nvPr/>
          </p:nvSpPr>
          <p:spPr>
            <a:xfrm>
              <a:off x="6250559" y="4443793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415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4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618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67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0" name="Volný tvar: obrazec 869">
              <a:extLst>
                <a:ext uri="{FF2B5EF4-FFF2-40B4-BE49-F238E27FC236}">
                  <a16:creationId xmlns:a16="http://schemas.microsoft.com/office/drawing/2014/main" id="{A8BFB883-47F5-481F-A2B0-FEE1329FEB07}"/>
                </a:ext>
              </a:extLst>
            </p:cNvPr>
            <p:cNvSpPr/>
            <p:nvPr/>
          </p:nvSpPr>
          <p:spPr>
            <a:xfrm>
              <a:off x="6579679" y="4443793"/>
              <a:ext cx="298703" cy="127698"/>
            </a:xfrm>
            <a:custGeom>
              <a:avLst/>
              <a:gdLst>
                <a:gd name="connsiteX0" fmla="*/ 289433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4 h 127698"/>
                <a:gd name="connsiteX7" fmla="*/ 289433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5" y="127699"/>
                  </a:cubicBezTo>
                  <a:lnTo>
                    <a:pt x="151638" y="127699"/>
                  </a:lnTo>
                  <a:cubicBezTo>
                    <a:pt x="176085" y="101917"/>
                    <a:pt x="271081" y="23051"/>
                    <a:pt x="298703" y="1714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1" name="Volný tvar: obrazec 870">
              <a:extLst>
                <a:ext uri="{FF2B5EF4-FFF2-40B4-BE49-F238E27FC236}">
                  <a16:creationId xmlns:a16="http://schemas.microsoft.com/office/drawing/2014/main" id="{2685898F-E0A4-40C5-BD9D-EEF90BBFAEA3}"/>
                </a:ext>
              </a:extLst>
            </p:cNvPr>
            <p:cNvSpPr/>
            <p:nvPr/>
          </p:nvSpPr>
          <p:spPr>
            <a:xfrm>
              <a:off x="6909117" y="4443793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4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618" y="101917"/>
                    <a:pt x="147065" y="127699"/>
                  </a:cubicBezTo>
                  <a:lnTo>
                    <a:pt x="151638" y="127699"/>
                  </a:lnTo>
                  <a:cubicBezTo>
                    <a:pt x="176085" y="101917"/>
                    <a:pt x="271081" y="23051"/>
                    <a:pt x="298703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2" name="Volný tvar: obrazec 871">
              <a:extLst>
                <a:ext uri="{FF2B5EF4-FFF2-40B4-BE49-F238E27FC236}">
                  <a16:creationId xmlns:a16="http://schemas.microsoft.com/office/drawing/2014/main" id="{E8918F3E-5CCE-4F46-A181-D8CC64C5A5DB}"/>
                </a:ext>
              </a:extLst>
            </p:cNvPr>
            <p:cNvSpPr/>
            <p:nvPr/>
          </p:nvSpPr>
          <p:spPr>
            <a:xfrm>
              <a:off x="7238301" y="4443793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085" y="101917"/>
                    <a:pt x="271081" y="23051"/>
                    <a:pt x="298704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3" name="Volný tvar: obrazec 872">
              <a:extLst>
                <a:ext uri="{FF2B5EF4-FFF2-40B4-BE49-F238E27FC236}">
                  <a16:creationId xmlns:a16="http://schemas.microsoft.com/office/drawing/2014/main" id="{A222A5DF-7C93-4F5F-B627-799EA7216C18}"/>
                </a:ext>
              </a:extLst>
            </p:cNvPr>
            <p:cNvSpPr/>
            <p:nvPr/>
          </p:nvSpPr>
          <p:spPr>
            <a:xfrm>
              <a:off x="7567548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4" name="Volný tvar: obrazec 873">
              <a:extLst>
                <a:ext uri="{FF2B5EF4-FFF2-40B4-BE49-F238E27FC236}">
                  <a16:creationId xmlns:a16="http://schemas.microsoft.com/office/drawing/2014/main" id="{C01464F3-26FA-41D2-959A-F6354CEB31EF}"/>
                </a:ext>
              </a:extLst>
            </p:cNvPr>
            <p:cNvSpPr/>
            <p:nvPr/>
          </p:nvSpPr>
          <p:spPr>
            <a:xfrm>
              <a:off x="7896732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5" name="Volný tvar: obrazec 874">
              <a:extLst>
                <a:ext uri="{FF2B5EF4-FFF2-40B4-BE49-F238E27FC236}">
                  <a16:creationId xmlns:a16="http://schemas.microsoft.com/office/drawing/2014/main" id="{B613089E-31B0-4203-9413-7667D6953E6C}"/>
                </a:ext>
              </a:extLst>
            </p:cNvPr>
            <p:cNvSpPr/>
            <p:nvPr/>
          </p:nvSpPr>
          <p:spPr>
            <a:xfrm>
              <a:off x="8226107" y="4443793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6" name="Volný tvar: obrazec 875">
              <a:extLst>
                <a:ext uri="{FF2B5EF4-FFF2-40B4-BE49-F238E27FC236}">
                  <a16:creationId xmlns:a16="http://schemas.microsoft.com/office/drawing/2014/main" id="{554BB7EA-66B7-40E5-8BC9-AC30E71623A6}"/>
                </a:ext>
              </a:extLst>
            </p:cNvPr>
            <p:cNvSpPr/>
            <p:nvPr/>
          </p:nvSpPr>
          <p:spPr>
            <a:xfrm>
              <a:off x="8555228" y="4443793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5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4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4"/>
                  </a:lnTo>
                  <a:cubicBezTo>
                    <a:pt x="27559" y="23051"/>
                    <a:pt x="122555" y="101917"/>
                    <a:pt x="147065" y="127699"/>
                  </a:cubicBezTo>
                  <a:lnTo>
                    <a:pt x="151702" y="127699"/>
                  </a:lnTo>
                  <a:cubicBezTo>
                    <a:pt x="176213" y="101917"/>
                    <a:pt x="271145" y="23051"/>
                    <a:pt x="298767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7" name="Volný tvar: obrazec 876">
              <a:extLst>
                <a:ext uri="{FF2B5EF4-FFF2-40B4-BE49-F238E27FC236}">
                  <a16:creationId xmlns:a16="http://schemas.microsoft.com/office/drawing/2014/main" id="{C7CD7D18-F7DC-4A59-9EE2-7FD6D0725588}"/>
                </a:ext>
              </a:extLst>
            </p:cNvPr>
            <p:cNvSpPr/>
            <p:nvPr/>
          </p:nvSpPr>
          <p:spPr>
            <a:xfrm>
              <a:off x="8884666" y="4443793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4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5" y="127699"/>
                  </a:cubicBezTo>
                  <a:lnTo>
                    <a:pt x="151638" y="127699"/>
                  </a:lnTo>
                  <a:cubicBezTo>
                    <a:pt x="176149" y="101917"/>
                    <a:pt x="271081" y="23051"/>
                    <a:pt x="298703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8" name="Volný tvar: obrazec 877">
              <a:extLst>
                <a:ext uri="{FF2B5EF4-FFF2-40B4-BE49-F238E27FC236}">
                  <a16:creationId xmlns:a16="http://schemas.microsoft.com/office/drawing/2014/main" id="{2B3E5942-28F3-4A73-920D-079B5270B0ED}"/>
                </a:ext>
              </a:extLst>
            </p:cNvPr>
            <p:cNvSpPr/>
            <p:nvPr/>
          </p:nvSpPr>
          <p:spPr>
            <a:xfrm>
              <a:off x="9213722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085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9" name="Volný tvar: obrazec 878">
              <a:extLst>
                <a:ext uri="{FF2B5EF4-FFF2-40B4-BE49-F238E27FC236}">
                  <a16:creationId xmlns:a16="http://schemas.microsoft.com/office/drawing/2014/main" id="{1C389944-F3C6-44A8-9CF7-9F8A4A99514E}"/>
                </a:ext>
              </a:extLst>
            </p:cNvPr>
            <p:cNvSpPr/>
            <p:nvPr/>
          </p:nvSpPr>
          <p:spPr>
            <a:xfrm>
              <a:off x="9542906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0" name="Volný tvar: obrazec 879">
              <a:extLst>
                <a:ext uri="{FF2B5EF4-FFF2-40B4-BE49-F238E27FC236}">
                  <a16:creationId xmlns:a16="http://schemas.microsoft.com/office/drawing/2014/main" id="{CE166515-22AF-4717-A4CF-89E56988A39A}"/>
                </a:ext>
              </a:extLst>
            </p:cNvPr>
            <p:cNvSpPr/>
            <p:nvPr/>
          </p:nvSpPr>
          <p:spPr>
            <a:xfrm>
              <a:off x="9872154" y="4206303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1" y="76327"/>
                  </a:cubicBezTo>
                  <a:cubicBezTo>
                    <a:pt x="122047" y="62484"/>
                    <a:pt x="36702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1" name="Volný tvar: obrazec 880">
              <a:extLst>
                <a:ext uri="{FF2B5EF4-FFF2-40B4-BE49-F238E27FC236}">
                  <a16:creationId xmlns:a16="http://schemas.microsoft.com/office/drawing/2014/main" id="{5B777938-9AC9-46F4-A1CF-44848448F828}"/>
                </a:ext>
              </a:extLst>
            </p:cNvPr>
            <p:cNvSpPr/>
            <p:nvPr/>
          </p:nvSpPr>
          <p:spPr>
            <a:xfrm>
              <a:off x="10201402" y="4206303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27"/>
                  </a:cubicBezTo>
                  <a:cubicBezTo>
                    <a:pt x="122110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2" name="Volný tvar: obrazec 881">
              <a:extLst>
                <a:ext uri="{FF2B5EF4-FFF2-40B4-BE49-F238E27FC236}">
                  <a16:creationId xmlns:a16="http://schemas.microsoft.com/office/drawing/2014/main" id="{3B58DB82-D1BB-439F-9E30-3C2A6E6E0584}"/>
                </a:ext>
              </a:extLst>
            </p:cNvPr>
            <p:cNvSpPr/>
            <p:nvPr/>
          </p:nvSpPr>
          <p:spPr>
            <a:xfrm>
              <a:off x="10530649" y="4206303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3" name="Volný tvar: obrazec 882">
              <a:extLst>
                <a:ext uri="{FF2B5EF4-FFF2-40B4-BE49-F238E27FC236}">
                  <a16:creationId xmlns:a16="http://schemas.microsoft.com/office/drawing/2014/main" id="{B3C068DB-A3C2-4CEA-B85F-2F76245E454E}"/>
                </a:ext>
              </a:extLst>
            </p:cNvPr>
            <p:cNvSpPr/>
            <p:nvPr/>
          </p:nvSpPr>
          <p:spPr>
            <a:xfrm>
              <a:off x="10860023" y="4206303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7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4" name="Volný tvar: obrazec 883">
              <a:extLst>
                <a:ext uri="{FF2B5EF4-FFF2-40B4-BE49-F238E27FC236}">
                  <a16:creationId xmlns:a16="http://schemas.microsoft.com/office/drawing/2014/main" id="{12486EE5-EE54-4B9A-B8B7-035DD9448D99}"/>
                </a:ext>
              </a:extLst>
            </p:cNvPr>
            <p:cNvSpPr/>
            <p:nvPr/>
          </p:nvSpPr>
          <p:spPr>
            <a:xfrm>
              <a:off x="11189144" y="4206303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03" y="11747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5" name="Volný tvar: obrazec 884">
              <a:extLst>
                <a:ext uri="{FF2B5EF4-FFF2-40B4-BE49-F238E27FC236}">
                  <a16:creationId xmlns:a16="http://schemas.microsoft.com/office/drawing/2014/main" id="{E43CCA8A-5EE2-462C-9C11-A56018C688DD}"/>
                </a:ext>
              </a:extLst>
            </p:cNvPr>
            <p:cNvSpPr/>
            <p:nvPr/>
          </p:nvSpPr>
          <p:spPr>
            <a:xfrm>
              <a:off x="11518455" y="4206303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27"/>
                  </a:cubicBezTo>
                  <a:cubicBezTo>
                    <a:pt x="122110" y="62484"/>
                    <a:pt x="36830" y="11747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6" name="Volný tvar: obrazec 885">
              <a:extLst>
                <a:ext uri="{FF2B5EF4-FFF2-40B4-BE49-F238E27FC236}">
                  <a16:creationId xmlns:a16="http://schemas.microsoft.com/office/drawing/2014/main" id="{F52B4F69-D671-42C6-817C-774913BF2977}"/>
                </a:ext>
              </a:extLst>
            </p:cNvPr>
            <p:cNvSpPr/>
            <p:nvPr/>
          </p:nvSpPr>
          <p:spPr>
            <a:xfrm>
              <a:off x="9542906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086" y="101917"/>
                    <a:pt x="271082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7" name="Volný tvar: obrazec 886">
              <a:extLst>
                <a:ext uri="{FF2B5EF4-FFF2-40B4-BE49-F238E27FC236}">
                  <a16:creationId xmlns:a16="http://schemas.microsoft.com/office/drawing/2014/main" id="{0575D52F-10FE-4704-AA48-11B51C9838CB}"/>
                </a:ext>
              </a:extLst>
            </p:cNvPr>
            <p:cNvSpPr/>
            <p:nvPr/>
          </p:nvSpPr>
          <p:spPr>
            <a:xfrm>
              <a:off x="9872154" y="4443793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4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5" y="127699"/>
                  </a:cubicBezTo>
                  <a:lnTo>
                    <a:pt x="151638" y="127699"/>
                  </a:lnTo>
                  <a:cubicBezTo>
                    <a:pt x="176149" y="101917"/>
                    <a:pt x="271081" y="23051"/>
                    <a:pt x="298703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8" name="Volný tvar: obrazec 887">
              <a:extLst>
                <a:ext uri="{FF2B5EF4-FFF2-40B4-BE49-F238E27FC236}">
                  <a16:creationId xmlns:a16="http://schemas.microsoft.com/office/drawing/2014/main" id="{5F14B1EA-E599-4F9F-A836-5473F586C5DB}"/>
                </a:ext>
              </a:extLst>
            </p:cNvPr>
            <p:cNvSpPr/>
            <p:nvPr/>
          </p:nvSpPr>
          <p:spPr>
            <a:xfrm>
              <a:off x="10201402" y="4443793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4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65" y="11811"/>
                    <a:pt x="176720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1" y="23051"/>
                    <a:pt x="298767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9" name="Volný tvar: obrazec 888">
              <a:extLst>
                <a:ext uri="{FF2B5EF4-FFF2-40B4-BE49-F238E27FC236}">
                  <a16:creationId xmlns:a16="http://schemas.microsoft.com/office/drawing/2014/main" id="{846859ED-7104-4115-A997-5EF72D4CF97A}"/>
                </a:ext>
              </a:extLst>
            </p:cNvPr>
            <p:cNvSpPr/>
            <p:nvPr/>
          </p:nvSpPr>
          <p:spPr>
            <a:xfrm>
              <a:off x="10530649" y="4443793"/>
              <a:ext cx="298704" cy="127698"/>
            </a:xfrm>
            <a:custGeom>
              <a:avLst/>
              <a:gdLst>
                <a:gd name="connsiteX0" fmla="*/ 289369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69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04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0" name="Volný tvar: obrazec 889">
              <a:extLst>
                <a:ext uri="{FF2B5EF4-FFF2-40B4-BE49-F238E27FC236}">
                  <a16:creationId xmlns:a16="http://schemas.microsoft.com/office/drawing/2014/main" id="{FD608FCF-8E29-41FB-95B3-013AE3335793}"/>
                </a:ext>
              </a:extLst>
            </p:cNvPr>
            <p:cNvSpPr/>
            <p:nvPr/>
          </p:nvSpPr>
          <p:spPr>
            <a:xfrm>
              <a:off x="10860023" y="4443793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4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8 w 298767"/>
                <a:gd name="connsiteY6" fmla="*/ 1714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619" y="101917"/>
                    <a:pt x="147066" y="127699"/>
                  </a:cubicBezTo>
                  <a:lnTo>
                    <a:pt x="151638" y="127699"/>
                  </a:lnTo>
                  <a:cubicBezTo>
                    <a:pt x="176149" y="101917"/>
                    <a:pt x="271082" y="23051"/>
                    <a:pt x="298768" y="1714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1" name="Volný tvar: obrazec 890">
              <a:extLst>
                <a:ext uri="{FF2B5EF4-FFF2-40B4-BE49-F238E27FC236}">
                  <a16:creationId xmlns:a16="http://schemas.microsoft.com/office/drawing/2014/main" id="{2E973BB2-0B5D-493B-A0B2-7C2F52D215E1}"/>
                </a:ext>
              </a:extLst>
            </p:cNvPr>
            <p:cNvSpPr/>
            <p:nvPr/>
          </p:nvSpPr>
          <p:spPr>
            <a:xfrm>
              <a:off x="11189144" y="4443793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4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4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714"/>
                  </a:lnTo>
                  <a:cubicBezTo>
                    <a:pt x="27623" y="23051"/>
                    <a:pt x="122555" y="101917"/>
                    <a:pt x="147066" y="127699"/>
                  </a:cubicBezTo>
                  <a:lnTo>
                    <a:pt x="151638" y="127699"/>
                  </a:lnTo>
                  <a:cubicBezTo>
                    <a:pt x="176150" y="101917"/>
                    <a:pt x="271145" y="23051"/>
                    <a:pt x="298704" y="1714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2" name="Volný tvar: obrazec 891">
              <a:extLst>
                <a:ext uri="{FF2B5EF4-FFF2-40B4-BE49-F238E27FC236}">
                  <a16:creationId xmlns:a16="http://schemas.microsoft.com/office/drawing/2014/main" id="{24C14924-54C1-4B7B-A549-571289F74D01}"/>
                </a:ext>
              </a:extLst>
            </p:cNvPr>
            <p:cNvSpPr/>
            <p:nvPr/>
          </p:nvSpPr>
          <p:spPr>
            <a:xfrm>
              <a:off x="11518455" y="4443793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4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4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4"/>
                  </a:lnTo>
                  <a:cubicBezTo>
                    <a:pt x="27622" y="23051"/>
                    <a:pt x="122555" y="101917"/>
                    <a:pt x="147065" y="127699"/>
                  </a:cubicBezTo>
                  <a:lnTo>
                    <a:pt x="151638" y="127699"/>
                  </a:lnTo>
                  <a:cubicBezTo>
                    <a:pt x="176149" y="101917"/>
                    <a:pt x="271081" y="23051"/>
                    <a:pt x="298703" y="1714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4" name="Volný tvar: obrazec 893">
              <a:extLst>
                <a:ext uri="{FF2B5EF4-FFF2-40B4-BE49-F238E27FC236}">
                  <a16:creationId xmlns:a16="http://schemas.microsoft.com/office/drawing/2014/main" id="{BB95CD79-8371-4ED8-B186-4830E1A494C7}"/>
                </a:ext>
              </a:extLst>
            </p:cNvPr>
            <p:cNvSpPr/>
            <p:nvPr/>
          </p:nvSpPr>
          <p:spPr>
            <a:xfrm>
              <a:off x="982535" y="3728402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5" name="Volný tvar: obrazec 894">
              <a:extLst>
                <a:ext uri="{FF2B5EF4-FFF2-40B4-BE49-F238E27FC236}">
                  <a16:creationId xmlns:a16="http://schemas.microsoft.com/office/drawing/2014/main" id="{921C911D-386E-4F70-A575-F05CEB237028}"/>
                </a:ext>
              </a:extLst>
            </p:cNvPr>
            <p:cNvSpPr/>
            <p:nvPr/>
          </p:nvSpPr>
          <p:spPr>
            <a:xfrm>
              <a:off x="1311783" y="3728402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6" name="Volný tvar: obrazec 895">
              <a:extLst>
                <a:ext uri="{FF2B5EF4-FFF2-40B4-BE49-F238E27FC236}">
                  <a16:creationId xmlns:a16="http://schemas.microsoft.com/office/drawing/2014/main" id="{767D18B9-4CE6-4A2D-ACB5-C42014A2D975}"/>
                </a:ext>
              </a:extLst>
            </p:cNvPr>
            <p:cNvSpPr/>
            <p:nvPr/>
          </p:nvSpPr>
          <p:spPr>
            <a:xfrm>
              <a:off x="1641030" y="3728402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918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7" name="Volný tvar: obrazec 896">
              <a:extLst>
                <a:ext uri="{FF2B5EF4-FFF2-40B4-BE49-F238E27FC236}">
                  <a16:creationId xmlns:a16="http://schemas.microsoft.com/office/drawing/2014/main" id="{D441C185-F773-4DB2-862F-2D5334FEF8B7}"/>
                </a:ext>
              </a:extLst>
            </p:cNvPr>
            <p:cNvSpPr/>
            <p:nvPr/>
          </p:nvSpPr>
          <p:spPr>
            <a:xfrm>
              <a:off x="1970341" y="3728402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8" name="Volný tvar: obrazec 897">
              <a:extLst>
                <a:ext uri="{FF2B5EF4-FFF2-40B4-BE49-F238E27FC236}">
                  <a16:creationId xmlns:a16="http://schemas.microsoft.com/office/drawing/2014/main" id="{749927C2-D7C5-40B0-9410-14EC20B677BF}"/>
                </a:ext>
              </a:extLst>
            </p:cNvPr>
            <p:cNvSpPr/>
            <p:nvPr/>
          </p:nvSpPr>
          <p:spPr>
            <a:xfrm>
              <a:off x="2299398" y="3728402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90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8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9" name="Volný tvar: obrazec 898">
              <a:extLst>
                <a:ext uri="{FF2B5EF4-FFF2-40B4-BE49-F238E27FC236}">
                  <a16:creationId xmlns:a16="http://schemas.microsoft.com/office/drawing/2014/main" id="{97240A69-3F8C-419C-B3AB-7393F85806CC}"/>
                </a:ext>
              </a:extLst>
            </p:cNvPr>
            <p:cNvSpPr/>
            <p:nvPr/>
          </p:nvSpPr>
          <p:spPr>
            <a:xfrm>
              <a:off x="2628836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0" name="Volný tvar: obrazec 899">
              <a:extLst>
                <a:ext uri="{FF2B5EF4-FFF2-40B4-BE49-F238E27FC236}">
                  <a16:creationId xmlns:a16="http://schemas.microsoft.com/office/drawing/2014/main" id="{3356A6D1-F2D3-45BF-89B2-F067C4C061E6}"/>
                </a:ext>
              </a:extLst>
            </p:cNvPr>
            <p:cNvSpPr/>
            <p:nvPr/>
          </p:nvSpPr>
          <p:spPr>
            <a:xfrm>
              <a:off x="2958020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1" name="Volný tvar: obrazec 900">
              <a:extLst>
                <a:ext uri="{FF2B5EF4-FFF2-40B4-BE49-F238E27FC236}">
                  <a16:creationId xmlns:a16="http://schemas.microsoft.com/office/drawing/2014/main" id="{F2BED9F1-AB2A-4609-8847-B33F5C792ED5}"/>
                </a:ext>
              </a:extLst>
            </p:cNvPr>
            <p:cNvSpPr/>
            <p:nvPr/>
          </p:nvSpPr>
          <p:spPr>
            <a:xfrm>
              <a:off x="3287395" y="3728402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2" name="Volný tvar: obrazec 901">
              <a:extLst>
                <a:ext uri="{FF2B5EF4-FFF2-40B4-BE49-F238E27FC236}">
                  <a16:creationId xmlns:a16="http://schemas.microsoft.com/office/drawing/2014/main" id="{32E0DCBD-5EED-43B2-AD87-B8D0EE570B86}"/>
                </a:ext>
              </a:extLst>
            </p:cNvPr>
            <p:cNvSpPr/>
            <p:nvPr/>
          </p:nvSpPr>
          <p:spPr>
            <a:xfrm>
              <a:off x="3616515" y="3728402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3" name="Volný tvar: obrazec 902">
              <a:extLst>
                <a:ext uri="{FF2B5EF4-FFF2-40B4-BE49-F238E27FC236}">
                  <a16:creationId xmlns:a16="http://schemas.microsoft.com/office/drawing/2014/main" id="{00C72D09-3DC4-4200-BC5E-F8606145A660}"/>
                </a:ext>
              </a:extLst>
            </p:cNvPr>
            <p:cNvSpPr/>
            <p:nvPr/>
          </p:nvSpPr>
          <p:spPr>
            <a:xfrm>
              <a:off x="3945890" y="3728402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4" name="Volný tvar: obrazec 903">
              <a:extLst>
                <a:ext uri="{FF2B5EF4-FFF2-40B4-BE49-F238E27FC236}">
                  <a16:creationId xmlns:a16="http://schemas.microsoft.com/office/drawing/2014/main" id="{222C044E-BC62-4398-B693-566C8BD08DDD}"/>
                </a:ext>
              </a:extLst>
            </p:cNvPr>
            <p:cNvSpPr/>
            <p:nvPr/>
          </p:nvSpPr>
          <p:spPr>
            <a:xfrm>
              <a:off x="4275010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5" name="Volný tvar: obrazec 904">
              <a:extLst>
                <a:ext uri="{FF2B5EF4-FFF2-40B4-BE49-F238E27FC236}">
                  <a16:creationId xmlns:a16="http://schemas.microsoft.com/office/drawing/2014/main" id="{93876378-6444-468C-855E-42BD42DD42AD}"/>
                </a:ext>
              </a:extLst>
            </p:cNvPr>
            <p:cNvSpPr/>
            <p:nvPr/>
          </p:nvSpPr>
          <p:spPr>
            <a:xfrm>
              <a:off x="4604321" y="3728402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6" name="Volný tvar: obrazec 905">
              <a:extLst>
                <a:ext uri="{FF2B5EF4-FFF2-40B4-BE49-F238E27FC236}">
                  <a16:creationId xmlns:a16="http://schemas.microsoft.com/office/drawing/2014/main" id="{532582A7-2F6A-4EE2-8B09-37FA67660E9E}"/>
                </a:ext>
              </a:extLst>
            </p:cNvPr>
            <p:cNvSpPr/>
            <p:nvPr/>
          </p:nvSpPr>
          <p:spPr>
            <a:xfrm>
              <a:off x="4933505" y="3728402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918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7" name="Volný tvar: obrazec 906">
              <a:extLst>
                <a:ext uri="{FF2B5EF4-FFF2-40B4-BE49-F238E27FC236}">
                  <a16:creationId xmlns:a16="http://schemas.microsoft.com/office/drawing/2014/main" id="{1ED11176-374F-49F7-80E2-078A4ABFD56F}"/>
                </a:ext>
              </a:extLst>
            </p:cNvPr>
            <p:cNvSpPr/>
            <p:nvPr/>
          </p:nvSpPr>
          <p:spPr>
            <a:xfrm>
              <a:off x="982535" y="3965892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8" name="Volný tvar: obrazec 907">
              <a:extLst>
                <a:ext uri="{FF2B5EF4-FFF2-40B4-BE49-F238E27FC236}">
                  <a16:creationId xmlns:a16="http://schemas.microsoft.com/office/drawing/2014/main" id="{54F92461-4E0F-4E16-8EE1-7D40302BB208}"/>
                </a:ext>
              </a:extLst>
            </p:cNvPr>
            <p:cNvSpPr/>
            <p:nvPr/>
          </p:nvSpPr>
          <p:spPr>
            <a:xfrm>
              <a:off x="1311783" y="3965892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721" y="62547"/>
                    <a:pt x="149416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9" name="Volný tvar: obrazec 908">
              <a:extLst>
                <a:ext uri="{FF2B5EF4-FFF2-40B4-BE49-F238E27FC236}">
                  <a16:creationId xmlns:a16="http://schemas.microsoft.com/office/drawing/2014/main" id="{4D63E809-69BA-4EB2-A3B7-5080A9B16F43}"/>
                </a:ext>
              </a:extLst>
            </p:cNvPr>
            <p:cNvSpPr/>
            <p:nvPr/>
          </p:nvSpPr>
          <p:spPr>
            <a:xfrm>
              <a:off x="1641030" y="3965892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593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0" name="Volný tvar: obrazec 909">
              <a:extLst>
                <a:ext uri="{FF2B5EF4-FFF2-40B4-BE49-F238E27FC236}">
                  <a16:creationId xmlns:a16="http://schemas.microsoft.com/office/drawing/2014/main" id="{6E0E0A10-CA4D-4AE5-9E1E-ADF6DC4F25EF}"/>
                </a:ext>
              </a:extLst>
            </p:cNvPr>
            <p:cNvSpPr/>
            <p:nvPr/>
          </p:nvSpPr>
          <p:spPr>
            <a:xfrm>
              <a:off x="1970341" y="3965892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1" name="Volný tvar: obrazec 910">
              <a:extLst>
                <a:ext uri="{FF2B5EF4-FFF2-40B4-BE49-F238E27FC236}">
                  <a16:creationId xmlns:a16="http://schemas.microsoft.com/office/drawing/2014/main" id="{2D4248AE-F6E5-4145-808B-8AFA5EC48E22}"/>
                </a:ext>
              </a:extLst>
            </p:cNvPr>
            <p:cNvSpPr/>
            <p:nvPr/>
          </p:nvSpPr>
          <p:spPr>
            <a:xfrm>
              <a:off x="2299398" y="3965892"/>
              <a:ext cx="298704" cy="127634"/>
            </a:xfrm>
            <a:custGeom>
              <a:avLst/>
              <a:gdLst>
                <a:gd name="connsiteX0" fmla="*/ 289433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433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433" y="0"/>
                  </a:moveTo>
                  <a:cubicBezTo>
                    <a:pt x="262065" y="11811"/>
                    <a:pt x="176721" y="62547"/>
                    <a:pt x="149416" y="76390"/>
                  </a:cubicBezTo>
                  <a:cubicBezTo>
                    <a:pt x="122111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2" name="Volný tvar: obrazec 911">
              <a:extLst>
                <a:ext uri="{FF2B5EF4-FFF2-40B4-BE49-F238E27FC236}">
                  <a16:creationId xmlns:a16="http://schemas.microsoft.com/office/drawing/2014/main" id="{900064C6-7592-4D8D-9BE0-23B2D6CC630F}"/>
                </a:ext>
              </a:extLst>
            </p:cNvPr>
            <p:cNvSpPr/>
            <p:nvPr/>
          </p:nvSpPr>
          <p:spPr>
            <a:xfrm>
              <a:off x="2628836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547"/>
                    <a:pt x="149416" y="76390"/>
                  </a:cubicBezTo>
                  <a:cubicBezTo>
                    <a:pt x="122111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3" name="Volný tvar: obrazec 912">
              <a:extLst>
                <a:ext uri="{FF2B5EF4-FFF2-40B4-BE49-F238E27FC236}">
                  <a16:creationId xmlns:a16="http://schemas.microsoft.com/office/drawing/2014/main" id="{82003C15-9E1F-43D1-A461-E595E420B629}"/>
                </a:ext>
              </a:extLst>
            </p:cNvPr>
            <p:cNvSpPr/>
            <p:nvPr/>
          </p:nvSpPr>
          <p:spPr>
            <a:xfrm>
              <a:off x="2958020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4" name="Volný tvar: obrazec 913">
              <a:extLst>
                <a:ext uri="{FF2B5EF4-FFF2-40B4-BE49-F238E27FC236}">
                  <a16:creationId xmlns:a16="http://schemas.microsoft.com/office/drawing/2014/main" id="{34EA4181-8A2D-4A7C-993A-69662DCDB570}"/>
                </a:ext>
              </a:extLst>
            </p:cNvPr>
            <p:cNvSpPr/>
            <p:nvPr/>
          </p:nvSpPr>
          <p:spPr>
            <a:xfrm>
              <a:off x="3287395" y="3965892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5" name="Volný tvar: obrazec 914">
              <a:extLst>
                <a:ext uri="{FF2B5EF4-FFF2-40B4-BE49-F238E27FC236}">
                  <a16:creationId xmlns:a16="http://schemas.microsoft.com/office/drawing/2014/main" id="{477FCFD4-467C-4749-B589-4EE7FF40C04A}"/>
                </a:ext>
              </a:extLst>
            </p:cNvPr>
            <p:cNvSpPr/>
            <p:nvPr/>
          </p:nvSpPr>
          <p:spPr>
            <a:xfrm>
              <a:off x="3616515" y="3965892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6" name="Volný tvar: obrazec 915">
              <a:extLst>
                <a:ext uri="{FF2B5EF4-FFF2-40B4-BE49-F238E27FC236}">
                  <a16:creationId xmlns:a16="http://schemas.microsoft.com/office/drawing/2014/main" id="{7A8035C3-9B06-4E70-A292-DC7999A2C491}"/>
                </a:ext>
              </a:extLst>
            </p:cNvPr>
            <p:cNvSpPr/>
            <p:nvPr/>
          </p:nvSpPr>
          <p:spPr>
            <a:xfrm>
              <a:off x="3945890" y="3965892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7" name="Volný tvar: obrazec 916">
              <a:extLst>
                <a:ext uri="{FF2B5EF4-FFF2-40B4-BE49-F238E27FC236}">
                  <a16:creationId xmlns:a16="http://schemas.microsoft.com/office/drawing/2014/main" id="{AAF632AA-46A6-46C3-8F76-FBA1C3B47779}"/>
                </a:ext>
              </a:extLst>
            </p:cNvPr>
            <p:cNvSpPr/>
            <p:nvPr/>
          </p:nvSpPr>
          <p:spPr>
            <a:xfrm>
              <a:off x="4275010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8" name="Volný tvar: obrazec 917">
              <a:extLst>
                <a:ext uri="{FF2B5EF4-FFF2-40B4-BE49-F238E27FC236}">
                  <a16:creationId xmlns:a16="http://schemas.microsoft.com/office/drawing/2014/main" id="{7E9D6B29-8C56-4360-A2C0-C3F4439682B3}"/>
                </a:ext>
              </a:extLst>
            </p:cNvPr>
            <p:cNvSpPr/>
            <p:nvPr/>
          </p:nvSpPr>
          <p:spPr>
            <a:xfrm>
              <a:off x="4604321" y="3965892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1" y="11811"/>
                    <a:pt x="176657" y="62547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9" name="Volný tvar: obrazec 918">
              <a:extLst>
                <a:ext uri="{FF2B5EF4-FFF2-40B4-BE49-F238E27FC236}">
                  <a16:creationId xmlns:a16="http://schemas.microsoft.com/office/drawing/2014/main" id="{B021989D-ED38-40D2-9D60-6ECD4E27EEA3}"/>
                </a:ext>
              </a:extLst>
            </p:cNvPr>
            <p:cNvSpPr/>
            <p:nvPr/>
          </p:nvSpPr>
          <p:spPr>
            <a:xfrm>
              <a:off x="4933505" y="3965892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0" name="Volný tvar: obrazec 919">
              <a:extLst>
                <a:ext uri="{FF2B5EF4-FFF2-40B4-BE49-F238E27FC236}">
                  <a16:creationId xmlns:a16="http://schemas.microsoft.com/office/drawing/2014/main" id="{238EC1A2-3708-4DAA-9E97-C8841E8DC79C}"/>
                </a:ext>
              </a:extLst>
            </p:cNvPr>
            <p:cNvSpPr/>
            <p:nvPr/>
          </p:nvSpPr>
          <p:spPr>
            <a:xfrm>
              <a:off x="5262753" y="3728402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1" name="Volný tvar: obrazec 920">
              <a:extLst>
                <a:ext uri="{FF2B5EF4-FFF2-40B4-BE49-F238E27FC236}">
                  <a16:creationId xmlns:a16="http://schemas.microsoft.com/office/drawing/2014/main" id="{C0376360-D6A8-495B-AF7E-CF1BB73557A9}"/>
                </a:ext>
              </a:extLst>
            </p:cNvPr>
            <p:cNvSpPr/>
            <p:nvPr/>
          </p:nvSpPr>
          <p:spPr>
            <a:xfrm>
              <a:off x="5592000" y="3728402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2" name="Volný tvar: obrazec 921">
              <a:extLst>
                <a:ext uri="{FF2B5EF4-FFF2-40B4-BE49-F238E27FC236}">
                  <a16:creationId xmlns:a16="http://schemas.microsoft.com/office/drawing/2014/main" id="{DC793F3C-602F-46D9-B4E7-AC9B657C18D7}"/>
                </a:ext>
              </a:extLst>
            </p:cNvPr>
            <p:cNvSpPr/>
            <p:nvPr/>
          </p:nvSpPr>
          <p:spPr>
            <a:xfrm>
              <a:off x="5921184" y="3728402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918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3" name="Volný tvar: obrazec 922">
              <a:extLst>
                <a:ext uri="{FF2B5EF4-FFF2-40B4-BE49-F238E27FC236}">
                  <a16:creationId xmlns:a16="http://schemas.microsoft.com/office/drawing/2014/main" id="{0ACCCD6A-158C-44A5-9699-C5D9041C5264}"/>
                </a:ext>
              </a:extLst>
            </p:cNvPr>
            <p:cNvSpPr/>
            <p:nvPr/>
          </p:nvSpPr>
          <p:spPr>
            <a:xfrm>
              <a:off x="6250559" y="3728402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4" name="Volný tvar: obrazec 923">
              <a:extLst>
                <a:ext uri="{FF2B5EF4-FFF2-40B4-BE49-F238E27FC236}">
                  <a16:creationId xmlns:a16="http://schemas.microsoft.com/office/drawing/2014/main" id="{64FC1187-9AA1-46BA-957E-CDBAEC0DF1B3}"/>
                </a:ext>
              </a:extLst>
            </p:cNvPr>
            <p:cNvSpPr/>
            <p:nvPr/>
          </p:nvSpPr>
          <p:spPr>
            <a:xfrm>
              <a:off x="6579679" y="3728402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918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5" name="Volný tvar: obrazec 924">
              <a:extLst>
                <a:ext uri="{FF2B5EF4-FFF2-40B4-BE49-F238E27FC236}">
                  <a16:creationId xmlns:a16="http://schemas.microsoft.com/office/drawing/2014/main" id="{E9035C97-601D-411B-A5B4-36B16CD03FAD}"/>
                </a:ext>
              </a:extLst>
            </p:cNvPr>
            <p:cNvSpPr/>
            <p:nvPr/>
          </p:nvSpPr>
          <p:spPr>
            <a:xfrm>
              <a:off x="6909117" y="3728402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918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6" name="Volný tvar: obrazec 925">
              <a:extLst>
                <a:ext uri="{FF2B5EF4-FFF2-40B4-BE49-F238E27FC236}">
                  <a16:creationId xmlns:a16="http://schemas.microsoft.com/office/drawing/2014/main" id="{DE158DC2-D18A-44C5-BF83-5BADB5FFBC1F}"/>
                </a:ext>
              </a:extLst>
            </p:cNvPr>
            <p:cNvSpPr/>
            <p:nvPr/>
          </p:nvSpPr>
          <p:spPr>
            <a:xfrm>
              <a:off x="7238301" y="3728402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918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7" name="Volný tvar: obrazec 926">
              <a:extLst>
                <a:ext uri="{FF2B5EF4-FFF2-40B4-BE49-F238E27FC236}">
                  <a16:creationId xmlns:a16="http://schemas.microsoft.com/office/drawing/2014/main" id="{C60D0F64-21D0-4120-9E34-3723199BA27B}"/>
                </a:ext>
              </a:extLst>
            </p:cNvPr>
            <p:cNvSpPr/>
            <p:nvPr/>
          </p:nvSpPr>
          <p:spPr>
            <a:xfrm>
              <a:off x="7567548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8" name="Volný tvar: obrazec 927">
              <a:extLst>
                <a:ext uri="{FF2B5EF4-FFF2-40B4-BE49-F238E27FC236}">
                  <a16:creationId xmlns:a16="http://schemas.microsoft.com/office/drawing/2014/main" id="{626DB97B-89C4-44D1-94FF-7D0348CE381C}"/>
                </a:ext>
              </a:extLst>
            </p:cNvPr>
            <p:cNvSpPr/>
            <p:nvPr/>
          </p:nvSpPr>
          <p:spPr>
            <a:xfrm>
              <a:off x="7896732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9" name="Volný tvar: obrazec 928">
              <a:extLst>
                <a:ext uri="{FF2B5EF4-FFF2-40B4-BE49-F238E27FC236}">
                  <a16:creationId xmlns:a16="http://schemas.microsoft.com/office/drawing/2014/main" id="{F58532FF-C874-4D94-BD60-B3EA387EB96C}"/>
                </a:ext>
              </a:extLst>
            </p:cNvPr>
            <p:cNvSpPr/>
            <p:nvPr/>
          </p:nvSpPr>
          <p:spPr>
            <a:xfrm>
              <a:off x="8226107" y="3728402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0" name="Volný tvar: obrazec 929">
              <a:extLst>
                <a:ext uri="{FF2B5EF4-FFF2-40B4-BE49-F238E27FC236}">
                  <a16:creationId xmlns:a16="http://schemas.microsoft.com/office/drawing/2014/main" id="{56C359F0-0B65-4621-BDF4-1ADDC2CA2642}"/>
                </a:ext>
              </a:extLst>
            </p:cNvPr>
            <p:cNvSpPr/>
            <p:nvPr/>
          </p:nvSpPr>
          <p:spPr>
            <a:xfrm>
              <a:off x="8555228" y="3728402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918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1" name="Volný tvar: obrazec 930">
              <a:extLst>
                <a:ext uri="{FF2B5EF4-FFF2-40B4-BE49-F238E27FC236}">
                  <a16:creationId xmlns:a16="http://schemas.microsoft.com/office/drawing/2014/main" id="{61C61C00-77F9-4003-AC09-B5629CB70175}"/>
                </a:ext>
              </a:extLst>
            </p:cNvPr>
            <p:cNvSpPr/>
            <p:nvPr/>
          </p:nvSpPr>
          <p:spPr>
            <a:xfrm>
              <a:off x="8884666" y="3728402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8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2" name="Volný tvar: obrazec 931">
              <a:extLst>
                <a:ext uri="{FF2B5EF4-FFF2-40B4-BE49-F238E27FC236}">
                  <a16:creationId xmlns:a16="http://schemas.microsoft.com/office/drawing/2014/main" id="{82B71B78-94FE-41E7-B992-3A7983B8EA2C}"/>
                </a:ext>
              </a:extLst>
            </p:cNvPr>
            <p:cNvSpPr/>
            <p:nvPr/>
          </p:nvSpPr>
          <p:spPr>
            <a:xfrm>
              <a:off x="5262753" y="3965892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3" name="Volný tvar: obrazec 932">
              <a:extLst>
                <a:ext uri="{FF2B5EF4-FFF2-40B4-BE49-F238E27FC236}">
                  <a16:creationId xmlns:a16="http://schemas.microsoft.com/office/drawing/2014/main" id="{10AE8F0B-453C-4D30-8C86-D5261C7BA307}"/>
                </a:ext>
              </a:extLst>
            </p:cNvPr>
            <p:cNvSpPr/>
            <p:nvPr/>
          </p:nvSpPr>
          <p:spPr>
            <a:xfrm>
              <a:off x="5592000" y="3965892"/>
              <a:ext cx="298703" cy="127634"/>
            </a:xfrm>
            <a:custGeom>
              <a:avLst/>
              <a:gdLst>
                <a:gd name="connsiteX0" fmla="*/ 289370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6 w 298703"/>
                <a:gd name="connsiteY4" fmla="*/ 127635 h 127634"/>
                <a:gd name="connsiteX5" fmla="*/ 151638 w 298703"/>
                <a:gd name="connsiteY5" fmla="*/ 127635 h 127634"/>
                <a:gd name="connsiteX6" fmla="*/ 298704 w 298703"/>
                <a:gd name="connsiteY6" fmla="*/ 1651 h 127634"/>
                <a:gd name="connsiteX7" fmla="*/ 289370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70" y="0"/>
                  </a:moveTo>
                  <a:cubicBezTo>
                    <a:pt x="262001" y="11811"/>
                    <a:pt x="176721" y="62547"/>
                    <a:pt x="149415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4" name="Volný tvar: obrazec 933">
              <a:extLst>
                <a:ext uri="{FF2B5EF4-FFF2-40B4-BE49-F238E27FC236}">
                  <a16:creationId xmlns:a16="http://schemas.microsoft.com/office/drawing/2014/main" id="{B013E239-5445-4C8E-9760-7EC0259CF03C}"/>
                </a:ext>
              </a:extLst>
            </p:cNvPr>
            <p:cNvSpPr/>
            <p:nvPr/>
          </p:nvSpPr>
          <p:spPr>
            <a:xfrm>
              <a:off x="5921184" y="3965892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702 w 298767"/>
                <a:gd name="connsiteY5" fmla="*/ 127635 h 127634"/>
                <a:gd name="connsiteX6" fmla="*/ 298768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5" name="Volný tvar: obrazec 934">
              <a:extLst>
                <a:ext uri="{FF2B5EF4-FFF2-40B4-BE49-F238E27FC236}">
                  <a16:creationId xmlns:a16="http://schemas.microsoft.com/office/drawing/2014/main" id="{44BD5619-4E4F-4C96-AB6A-288FDD2FD804}"/>
                </a:ext>
              </a:extLst>
            </p:cNvPr>
            <p:cNvSpPr/>
            <p:nvPr/>
          </p:nvSpPr>
          <p:spPr>
            <a:xfrm>
              <a:off x="6250559" y="3965892"/>
              <a:ext cx="298767" cy="127634"/>
            </a:xfrm>
            <a:custGeom>
              <a:avLst/>
              <a:gdLst>
                <a:gd name="connsiteX0" fmla="*/ 289370 w 298767"/>
                <a:gd name="connsiteY0" fmla="*/ 0 h 127634"/>
                <a:gd name="connsiteX1" fmla="*/ 149415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70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70" y="0"/>
                  </a:moveTo>
                  <a:cubicBezTo>
                    <a:pt x="262001" y="11811"/>
                    <a:pt x="176720" y="62547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6" name="Volný tvar: obrazec 935">
              <a:extLst>
                <a:ext uri="{FF2B5EF4-FFF2-40B4-BE49-F238E27FC236}">
                  <a16:creationId xmlns:a16="http://schemas.microsoft.com/office/drawing/2014/main" id="{7CE3C05A-CC1C-41E0-B376-9075B3876A56}"/>
                </a:ext>
              </a:extLst>
            </p:cNvPr>
            <p:cNvSpPr/>
            <p:nvPr/>
          </p:nvSpPr>
          <p:spPr>
            <a:xfrm>
              <a:off x="6579679" y="3965892"/>
              <a:ext cx="298703" cy="127634"/>
            </a:xfrm>
            <a:custGeom>
              <a:avLst/>
              <a:gdLst>
                <a:gd name="connsiteX0" fmla="*/ 289433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433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433" y="0"/>
                  </a:moveTo>
                  <a:cubicBezTo>
                    <a:pt x="262064" y="11811"/>
                    <a:pt x="176720" y="62547"/>
                    <a:pt x="149415" y="76390"/>
                  </a:cubicBezTo>
                  <a:cubicBezTo>
                    <a:pt x="122110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7" name="Volný tvar: obrazec 936">
              <a:extLst>
                <a:ext uri="{FF2B5EF4-FFF2-40B4-BE49-F238E27FC236}">
                  <a16:creationId xmlns:a16="http://schemas.microsoft.com/office/drawing/2014/main" id="{FBEE5501-6BF2-4089-B492-6353B660142B}"/>
                </a:ext>
              </a:extLst>
            </p:cNvPr>
            <p:cNvSpPr/>
            <p:nvPr/>
          </p:nvSpPr>
          <p:spPr>
            <a:xfrm>
              <a:off x="6909117" y="3965892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547"/>
                    <a:pt x="149351" y="76390"/>
                  </a:cubicBezTo>
                  <a:cubicBezTo>
                    <a:pt x="122047" y="62547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8" name="Volný tvar: obrazec 937">
              <a:extLst>
                <a:ext uri="{FF2B5EF4-FFF2-40B4-BE49-F238E27FC236}">
                  <a16:creationId xmlns:a16="http://schemas.microsoft.com/office/drawing/2014/main" id="{1F0EB9D4-FA96-4412-B459-9D9428934225}"/>
                </a:ext>
              </a:extLst>
            </p:cNvPr>
            <p:cNvSpPr/>
            <p:nvPr/>
          </p:nvSpPr>
          <p:spPr>
            <a:xfrm>
              <a:off x="7238301" y="3965892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593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9" name="Volný tvar: obrazec 938">
              <a:extLst>
                <a:ext uri="{FF2B5EF4-FFF2-40B4-BE49-F238E27FC236}">
                  <a16:creationId xmlns:a16="http://schemas.microsoft.com/office/drawing/2014/main" id="{5DB3D8FC-4280-4E4E-A1A6-A63A11F0031A}"/>
                </a:ext>
              </a:extLst>
            </p:cNvPr>
            <p:cNvSpPr/>
            <p:nvPr/>
          </p:nvSpPr>
          <p:spPr>
            <a:xfrm>
              <a:off x="7567548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416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65" y="11811"/>
                    <a:pt x="176657" y="62547"/>
                    <a:pt x="149416" y="76390"/>
                  </a:cubicBezTo>
                  <a:cubicBezTo>
                    <a:pt x="122110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0" name="Volný tvar: obrazec 939">
              <a:extLst>
                <a:ext uri="{FF2B5EF4-FFF2-40B4-BE49-F238E27FC236}">
                  <a16:creationId xmlns:a16="http://schemas.microsoft.com/office/drawing/2014/main" id="{DB355D07-C3B0-4A7E-9A3D-C3B47AAD7AC4}"/>
                </a:ext>
              </a:extLst>
            </p:cNvPr>
            <p:cNvSpPr/>
            <p:nvPr/>
          </p:nvSpPr>
          <p:spPr>
            <a:xfrm>
              <a:off x="7896732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8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1" name="Volný tvar: obrazec 940">
              <a:extLst>
                <a:ext uri="{FF2B5EF4-FFF2-40B4-BE49-F238E27FC236}">
                  <a16:creationId xmlns:a16="http://schemas.microsoft.com/office/drawing/2014/main" id="{8B7FD48B-A376-4670-87B1-BAD4970C4FE9}"/>
                </a:ext>
              </a:extLst>
            </p:cNvPr>
            <p:cNvSpPr/>
            <p:nvPr/>
          </p:nvSpPr>
          <p:spPr>
            <a:xfrm>
              <a:off x="8226107" y="3965892"/>
              <a:ext cx="298704" cy="127634"/>
            </a:xfrm>
            <a:custGeom>
              <a:avLst/>
              <a:gdLst>
                <a:gd name="connsiteX0" fmla="*/ 289306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06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06" y="0"/>
                  </a:moveTo>
                  <a:cubicBezTo>
                    <a:pt x="261938" y="11811"/>
                    <a:pt x="176657" y="62547"/>
                    <a:pt x="149352" y="76390"/>
                  </a:cubicBezTo>
                  <a:cubicBezTo>
                    <a:pt x="122048" y="62547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2" name="Volný tvar: obrazec 941">
              <a:extLst>
                <a:ext uri="{FF2B5EF4-FFF2-40B4-BE49-F238E27FC236}">
                  <a16:creationId xmlns:a16="http://schemas.microsoft.com/office/drawing/2014/main" id="{6BCA35EA-2CA3-43DC-908C-4DF1D2D9B69F}"/>
                </a:ext>
              </a:extLst>
            </p:cNvPr>
            <p:cNvSpPr/>
            <p:nvPr/>
          </p:nvSpPr>
          <p:spPr>
            <a:xfrm>
              <a:off x="8555228" y="3965892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5 w 298767"/>
                <a:gd name="connsiteY4" fmla="*/ 127635 h 127634"/>
                <a:gd name="connsiteX5" fmla="*/ 151702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3" name="Volný tvar: obrazec 942">
              <a:extLst>
                <a:ext uri="{FF2B5EF4-FFF2-40B4-BE49-F238E27FC236}">
                  <a16:creationId xmlns:a16="http://schemas.microsoft.com/office/drawing/2014/main" id="{AD178903-1EC5-4400-8BF6-0F3C6C4CC7CF}"/>
                </a:ext>
              </a:extLst>
            </p:cNvPr>
            <p:cNvSpPr/>
            <p:nvPr/>
          </p:nvSpPr>
          <p:spPr>
            <a:xfrm>
              <a:off x="8884666" y="3965892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2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657" y="62547"/>
                    <a:pt x="149352" y="76390"/>
                  </a:cubicBezTo>
                  <a:cubicBezTo>
                    <a:pt x="122047" y="62547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4" name="Volný tvar: obrazec 943">
              <a:extLst>
                <a:ext uri="{FF2B5EF4-FFF2-40B4-BE49-F238E27FC236}">
                  <a16:creationId xmlns:a16="http://schemas.microsoft.com/office/drawing/2014/main" id="{5BA61F42-3BE9-4865-8ADA-932545CB3D53}"/>
                </a:ext>
              </a:extLst>
            </p:cNvPr>
            <p:cNvSpPr/>
            <p:nvPr/>
          </p:nvSpPr>
          <p:spPr>
            <a:xfrm>
              <a:off x="9213722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547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5" name="Volný tvar: obrazec 944">
              <a:extLst>
                <a:ext uri="{FF2B5EF4-FFF2-40B4-BE49-F238E27FC236}">
                  <a16:creationId xmlns:a16="http://schemas.microsoft.com/office/drawing/2014/main" id="{8FE23B8F-3901-4BAD-94C7-3E39C730AB9F}"/>
                </a:ext>
              </a:extLst>
            </p:cNvPr>
            <p:cNvSpPr/>
            <p:nvPr/>
          </p:nvSpPr>
          <p:spPr>
            <a:xfrm>
              <a:off x="9542906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6" name="Volný tvar: obrazec 945">
              <a:extLst>
                <a:ext uri="{FF2B5EF4-FFF2-40B4-BE49-F238E27FC236}">
                  <a16:creationId xmlns:a16="http://schemas.microsoft.com/office/drawing/2014/main" id="{353614FE-7416-4621-966E-5B68C7E68206}"/>
                </a:ext>
              </a:extLst>
            </p:cNvPr>
            <p:cNvSpPr/>
            <p:nvPr/>
          </p:nvSpPr>
          <p:spPr>
            <a:xfrm>
              <a:off x="10201402" y="3728402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7" name="Volný tvar: obrazec 946">
              <a:extLst>
                <a:ext uri="{FF2B5EF4-FFF2-40B4-BE49-F238E27FC236}">
                  <a16:creationId xmlns:a16="http://schemas.microsoft.com/office/drawing/2014/main" id="{E2A251CA-5FCD-4630-A8A6-654F63858ABC}"/>
                </a:ext>
              </a:extLst>
            </p:cNvPr>
            <p:cNvSpPr/>
            <p:nvPr/>
          </p:nvSpPr>
          <p:spPr>
            <a:xfrm>
              <a:off x="10530649" y="3728402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90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8" name="Volný tvar: obrazec 947">
              <a:extLst>
                <a:ext uri="{FF2B5EF4-FFF2-40B4-BE49-F238E27FC236}">
                  <a16:creationId xmlns:a16="http://schemas.microsoft.com/office/drawing/2014/main" id="{BF8EFB3C-8D5E-4AAD-84B5-C48041EDFB17}"/>
                </a:ext>
              </a:extLst>
            </p:cNvPr>
            <p:cNvSpPr/>
            <p:nvPr/>
          </p:nvSpPr>
          <p:spPr>
            <a:xfrm>
              <a:off x="10860023" y="3728402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0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918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9" name="Volný tvar: obrazec 948">
              <a:extLst>
                <a:ext uri="{FF2B5EF4-FFF2-40B4-BE49-F238E27FC236}">
                  <a16:creationId xmlns:a16="http://schemas.microsoft.com/office/drawing/2014/main" id="{FACF1F7D-4132-4C9E-86D4-0CD1ACACAA54}"/>
                </a:ext>
              </a:extLst>
            </p:cNvPr>
            <p:cNvSpPr/>
            <p:nvPr/>
          </p:nvSpPr>
          <p:spPr>
            <a:xfrm>
              <a:off x="11189144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90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918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0" name="Volný tvar: obrazec 949">
              <a:extLst>
                <a:ext uri="{FF2B5EF4-FFF2-40B4-BE49-F238E27FC236}">
                  <a16:creationId xmlns:a16="http://schemas.microsoft.com/office/drawing/2014/main" id="{76581882-D01A-4795-A57E-DB64E2217897}"/>
                </a:ext>
              </a:extLst>
            </p:cNvPr>
            <p:cNvSpPr/>
            <p:nvPr/>
          </p:nvSpPr>
          <p:spPr>
            <a:xfrm>
              <a:off x="11518455" y="3728402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8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1" name="Volný tvar: obrazec 950">
              <a:extLst>
                <a:ext uri="{FF2B5EF4-FFF2-40B4-BE49-F238E27FC236}">
                  <a16:creationId xmlns:a16="http://schemas.microsoft.com/office/drawing/2014/main" id="{7DEF5D85-7D29-4F77-B951-DA6A1B9E3A2C}"/>
                </a:ext>
              </a:extLst>
            </p:cNvPr>
            <p:cNvSpPr/>
            <p:nvPr/>
          </p:nvSpPr>
          <p:spPr>
            <a:xfrm>
              <a:off x="9872154" y="3965892"/>
              <a:ext cx="298703" cy="127634"/>
            </a:xfrm>
            <a:custGeom>
              <a:avLst/>
              <a:gdLst>
                <a:gd name="connsiteX0" fmla="*/ 289306 w 298703"/>
                <a:gd name="connsiteY0" fmla="*/ 0 h 127634"/>
                <a:gd name="connsiteX1" fmla="*/ 149351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06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06" y="0"/>
                  </a:moveTo>
                  <a:cubicBezTo>
                    <a:pt x="261938" y="11811"/>
                    <a:pt x="176593" y="62547"/>
                    <a:pt x="149351" y="76390"/>
                  </a:cubicBezTo>
                  <a:cubicBezTo>
                    <a:pt x="122047" y="62547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2" name="Volný tvar: obrazec 951">
              <a:extLst>
                <a:ext uri="{FF2B5EF4-FFF2-40B4-BE49-F238E27FC236}">
                  <a16:creationId xmlns:a16="http://schemas.microsoft.com/office/drawing/2014/main" id="{E1D018B9-EE79-4AEA-ACE2-C33214837B61}"/>
                </a:ext>
              </a:extLst>
            </p:cNvPr>
            <p:cNvSpPr/>
            <p:nvPr/>
          </p:nvSpPr>
          <p:spPr>
            <a:xfrm>
              <a:off x="10201402" y="3965892"/>
              <a:ext cx="298767" cy="127634"/>
            </a:xfrm>
            <a:custGeom>
              <a:avLst/>
              <a:gdLst>
                <a:gd name="connsiteX0" fmla="*/ 289369 w 298767"/>
                <a:gd name="connsiteY0" fmla="*/ 0 h 127634"/>
                <a:gd name="connsiteX1" fmla="*/ 149416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7 w 298767"/>
                <a:gd name="connsiteY6" fmla="*/ 1651 h 127634"/>
                <a:gd name="connsiteX7" fmla="*/ 289369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69" y="0"/>
                  </a:moveTo>
                  <a:cubicBezTo>
                    <a:pt x="262065" y="11811"/>
                    <a:pt x="176720" y="62547"/>
                    <a:pt x="149416" y="76390"/>
                  </a:cubicBezTo>
                  <a:cubicBezTo>
                    <a:pt x="122110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3" name="Volný tvar: obrazec 952">
              <a:extLst>
                <a:ext uri="{FF2B5EF4-FFF2-40B4-BE49-F238E27FC236}">
                  <a16:creationId xmlns:a16="http://schemas.microsoft.com/office/drawing/2014/main" id="{B4BDAAEC-B5BE-42D2-A4E0-3D167CCC25A1}"/>
                </a:ext>
              </a:extLst>
            </p:cNvPr>
            <p:cNvSpPr/>
            <p:nvPr/>
          </p:nvSpPr>
          <p:spPr>
            <a:xfrm>
              <a:off x="10530649" y="3965892"/>
              <a:ext cx="298704" cy="127634"/>
            </a:xfrm>
            <a:custGeom>
              <a:avLst/>
              <a:gdLst>
                <a:gd name="connsiteX0" fmla="*/ 289369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69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69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4" name="Volný tvar: obrazec 953">
              <a:extLst>
                <a:ext uri="{FF2B5EF4-FFF2-40B4-BE49-F238E27FC236}">
                  <a16:creationId xmlns:a16="http://schemas.microsoft.com/office/drawing/2014/main" id="{6EE26F09-09D0-42AE-97AC-ECD4D62732DB}"/>
                </a:ext>
              </a:extLst>
            </p:cNvPr>
            <p:cNvSpPr/>
            <p:nvPr/>
          </p:nvSpPr>
          <p:spPr>
            <a:xfrm>
              <a:off x="10860023" y="3965892"/>
              <a:ext cx="298767" cy="127634"/>
            </a:xfrm>
            <a:custGeom>
              <a:avLst/>
              <a:gdLst>
                <a:gd name="connsiteX0" fmla="*/ 289306 w 298767"/>
                <a:gd name="connsiteY0" fmla="*/ 0 h 127634"/>
                <a:gd name="connsiteX1" fmla="*/ 149352 w 298767"/>
                <a:gd name="connsiteY1" fmla="*/ 76390 h 127634"/>
                <a:gd name="connsiteX2" fmla="*/ 9398 w 298767"/>
                <a:gd name="connsiteY2" fmla="*/ 0 h 127634"/>
                <a:gd name="connsiteX3" fmla="*/ 0 w 298767"/>
                <a:gd name="connsiteY3" fmla="*/ 1651 h 127634"/>
                <a:gd name="connsiteX4" fmla="*/ 147066 w 298767"/>
                <a:gd name="connsiteY4" fmla="*/ 127635 h 127634"/>
                <a:gd name="connsiteX5" fmla="*/ 151638 w 298767"/>
                <a:gd name="connsiteY5" fmla="*/ 127635 h 127634"/>
                <a:gd name="connsiteX6" fmla="*/ 298768 w 298767"/>
                <a:gd name="connsiteY6" fmla="*/ 1651 h 127634"/>
                <a:gd name="connsiteX7" fmla="*/ 289306 w 298767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4">
                  <a:moveTo>
                    <a:pt x="289306" y="0"/>
                  </a:moveTo>
                  <a:cubicBezTo>
                    <a:pt x="261938" y="11811"/>
                    <a:pt x="176657" y="62547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5" name="Volný tvar: obrazec 954">
              <a:extLst>
                <a:ext uri="{FF2B5EF4-FFF2-40B4-BE49-F238E27FC236}">
                  <a16:creationId xmlns:a16="http://schemas.microsoft.com/office/drawing/2014/main" id="{3D64F597-3EF7-4D86-8A23-CDAA3456FA4C}"/>
                </a:ext>
              </a:extLst>
            </p:cNvPr>
            <p:cNvSpPr/>
            <p:nvPr/>
          </p:nvSpPr>
          <p:spPr>
            <a:xfrm>
              <a:off x="11189144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9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657" y="62547"/>
                    <a:pt x="149352" y="76390"/>
                  </a:cubicBezTo>
                  <a:cubicBezTo>
                    <a:pt x="122048" y="62547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6" name="Volný tvar: obrazec 955">
              <a:extLst>
                <a:ext uri="{FF2B5EF4-FFF2-40B4-BE49-F238E27FC236}">
                  <a16:creationId xmlns:a16="http://schemas.microsoft.com/office/drawing/2014/main" id="{1C0713B7-2631-4B95-948B-A075FB3B63B3}"/>
                </a:ext>
              </a:extLst>
            </p:cNvPr>
            <p:cNvSpPr/>
            <p:nvPr/>
          </p:nvSpPr>
          <p:spPr>
            <a:xfrm>
              <a:off x="11518455" y="3965892"/>
              <a:ext cx="298703" cy="127634"/>
            </a:xfrm>
            <a:custGeom>
              <a:avLst/>
              <a:gdLst>
                <a:gd name="connsiteX0" fmla="*/ 289369 w 298703"/>
                <a:gd name="connsiteY0" fmla="*/ 0 h 127634"/>
                <a:gd name="connsiteX1" fmla="*/ 149415 w 298703"/>
                <a:gd name="connsiteY1" fmla="*/ 76390 h 127634"/>
                <a:gd name="connsiteX2" fmla="*/ 9398 w 298703"/>
                <a:gd name="connsiteY2" fmla="*/ 0 h 127634"/>
                <a:gd name="connsiteX3" fmla="*/ 0 w 298703"/>
                <a:gd name="connsiteY3" fmla="*/ 1651 h 127634"/>
                <a:gd name="connsiteX4" fmla="*/ 147065 w 298703"/>
                <a:gd name="connsiteY4" fmla="*/ 127635 h 127634"/>
                <a:gd name="connsiteX5" fmla="*/ 151638 w 298703"/>
                <a:gd name="connsiteY5" fmla="*/ 127635 h 127634"/>
                <a:gd name="connsiteX6" fmla="*/ 298703 w 298703"/>
                <a:gd name="connsiteY6" fmla="*/ 1651 h 127634"/>
                <a:gd name="connsiteX7" fmla="*/ 289369 w 298703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4">
                  <a:moveTo>
                    <a:pt x="289369" y="0"/>
                  </a:moveTo>
                  <a:cubicBezTo>
                    <a:pt x="262000" y="11811"/>
                    <a:pt x="176657" y="62547"/>
                    <a:pt x="149415" y="76390"/>
                  </a:cubicBezTo>
                  <a:cubicBezTo>
                    <a:pt x="122110" y="62547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8" name="Volný tvar: obrazec 957">
              <a:extLst>
                <a:ext uri="{FF2B5EF4-FFF2-40B4-BE49-F238E27FC236}">
                  <a16:creationId xmlns:a16="http://schemas.microsoft.com/office/drawing/2014/main" id="{50082E4B-FC18-4DFD-8EDB-C5AD64065F95}"/>
                </a:ext>
              </a:extLst>
            </p:cNvPr>
            <p:cNvSpPr/>
            <p:nvPr/>
          </p:nvSpPr>
          <p:spPr>
            <a:xfrm>
              <a:off x="982535" y="3250437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9" name="Volný tvar: obrazec 958">
              <a:extLst>
                <a:ext uri="{FF2B5EF4-FFF2-40B4-BE49-F238E27FC236}">
                  <a16:creationId xmlns:a16="http://schemas.microsoft.com/office/drawing/2014/main" id="{563213CF-C656-4758-88BB-04601EE57083}"/>
                </a:ext>
              </a:extLst>
            </p:cNvPr>
            <p:cNvSpPr/>
            <p:nvPr/>
          </p:nvSpPr>
          <p:spPr>
            <a:xfrm>
              <a:off x="1311783" y="325043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0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0" name="Volný tvar: obrazec 959">
              <a:extLst>
                <a:ext uri="{FF2B5EF4-FFF2-40B4-BE49-F238E27FC236}">
                  <a16:creationId xmlns:a16="http://schemas.microsoft.com/office/drawing/2014/main" id="{BB17874E-831A-403C-A514-01662FEF0739}"/>
                </a:ext>
              </a:extLst>
            </p:cNvPr>
            <p:cNvSpPr/>
            <p:nvPr/>
          </p:nvSpPr>
          <p:spPr>
            <a:xfrm>
              <a:off x="1641030" y="3250437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1" name="Volný tvar: obrazec 960">
              <a:extLst>
                <a:ext uri="{FF2B5EF4-FFF2-40B4-BE49-F238E27FC236}">
                  <a16:creationId xmlns:a16="http://schemas.microsoft.com/office/drawing/2014/main" id="{F9922A57-81BD-4365-B48A-41050144EAA4}"/>
                </a:ext>
              </a:extLst>
            </p:cNvPr>
            <p:cNvSpPr/>
            <p:nvPr/>
          </p:nvSpPr>
          <p:spPr>
            <a:xfrm>
              <a:off x="1970341" y="3250437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2" name="Volný tvar: obrazec 961">
              <a:extLst>
                <a:ext uri="{FF2B5EF4-FFF2-40B4-BE49-F238E27FC236}">
                  <a16:creationId xmlns:a16="http://schemas.microsoft.com/office/drawing/2014/main" id="{C20F80AC-2C1E-489D-A95D-18ED72DD47B9}"/>
                </a:ext>
              </a:extLst>
            </p:cNvPr>
            <p:cNvSpPr/>
            <p:nvPr/>
          </p:nvSpPr>
          <p:spPr>
            <a:xfrm>
              <a:off x="2299398" y="3250437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484"/>
                    <a:pt x="149416" y="76327"/>
                  </a:cubicBezTo>
                  <a:cubicBezTo>
                    <a:pt x="122111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3" name="Volný tvar: obrazec 962">
              <a:extLst>
                <a:ext uri="{FF2B5EF4-FFF2-40B4-BE49-F238E27FC236}">
                  <a16:creationId xmlns:a16="http://schemas.microsoft.com/office/drawing/2014/main" id="{4DF94C8D-B43C-461D-9552-97253778255A}"/>
                </a:ext>
              </a:extLst>
            </p:cNvPr>
            <p:cNvSpPr/>
            <p:nvPr/>
          </p:nvSpPr>
          <p:spPr>
            <a:xfrm>
              <a:off x="2628836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4" name="Volný tvar: obrazec 963">
              <a:extLst>
                <a:ext uri="{FF2B5EF4-FFF2-40B4-BE49-F238E27FC236}">
                  <a16:creationId xmlns:a16="http://schemas.microsoft.com/office/drawing/2014/main" id="{D19F0AAA-BFB4-4513-88BD-DB22B820D2D7}"/>
                </a:ext>
              </a:extLst>
            </p:cNvPr>
            <p:cNvSpPr/>
            <p:nvPr/>
          </p:nvSpPr>
          <p:spPr>
            <a:xfrm>
              <a:off x="2958020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5" name="Volný tvar: obrazec 964">
              <a:extLst>
                <a:ext uri="{FF2B5EF4-FFF2-40B4-BE49-F238E27FC236}">
                  <a16:creationId xmlns:a16="http://schemas.microsoft.com/office/drawing/2014/main" id="{0622C677-FAC4-4945-9FF7-7356849A6F79}"/>
                </a:ext>
              </a:extLst>
            </p:cNvPr>
            <p:cNvSpPr/>
            <p:nvPr/>
          </p:nvSpPr>
          <p:spPr>
            <a:xfrm>
              <a:off x="3287395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6" name="Volný tvar: obrazec 965">
              <a:extLst>
                <a:ext uri="{FF2B5EF4-FFF2-40B4-BE49-F238E27FC236}">
                  <a16:creationId xmlns:a16="http://schemas.microsoft.com/office/drawing/2014/main" id="{FEA32DF5-E8D3-45E3-BB98-655559C7AD02}"/>
                </a:ext>
              </a:extLst>
            </p:cNvPr>
            <p:cNvSpPr/>
            <p:nvPr/>
          </p:nvSpPr>
          <p:spPr>
            <a:xfrm>
              <a:off x="3616515" y="3250437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7" name="Volný tvar: obrazec 966">
              <a:extLst>
                <a:ext uri="{FF2B5EF4-FFF2-40B4-BE49-F238E27FC236}">
                  <a16:creationId xmlns:a16="http://schemas.microsoft.com/office/drawing/2014/main" id="{F1643203-7C4F-4487-899C-5D0E801B03F2}"/>
                </a:ext>
              </a:extLst>
            </p:cNvPr>
            <p:cNvSpPr/>
            <p:nvPr/>
          </p:nvSpPr>
          <p:spPr>
            <a:xfrm>
              <a:off x="3945890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8" name="Volný tvar: obrazec 967">
              <a:extLst>
                <a:ext uri="{FF2B5EF4-FFF2-40B4-BE49-F238E27FC236}">
                  <a16:creationId xmlns:a16="http://schemas.microsoft.com/office/drawing/2014/main" id="{E6415A7E-18D0-40E3-AF21-B3ECD3498090}"/>
                </a:ext>
              </a:extLst>
            </p:cNvPr>
            <p:cNvSpPr/>
            <p:nvPr/>
          </p:nvSpPr>
          <p:spPr>
            <a:xfrm>
              <a:off x="4275010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9" name="Volný tvar: obrazec 968">
              <a:extLst>
                <a:ext uri="{FF2B5EF4-FFF2-40B4-BE49-F238E27FC236}">
                  <a16:creationId xmlns:a16="http://schemas.microsoft.com/office/drawing/2014/main" id="{6A013316-F83E-474C-B048-D140A8FB588F}"/>
                </a:ext>
              </a:extLst>
            </p:cNvPr>
            <p:cNvSpPr/>
            <p:nvPr/>
          </p:nvSpPr>
          <p:spPr>
            <a:xfrm>
              <a:off x="4604321" y="3250437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484"/>
                    <a:pt x="149415" y="76327"/>
                  </a:cubicBezTo>
                  <a:cubicBezTo>
                    <a:pt x="122110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0" name="Volný tvar: obrazec 969">
              <a:extLst>
                <a:ext uri="{FF2B5EF4-FFF2-40B4-BE49-F238E27FC236}">
                  <a16:creationId xmlns:a16="http://schemas.microsoft.com/office/drawing/2014/main" id="{DC9A3473-59F6-434E-8D30-50633DB8BD28}"/>
                </a:ext>
              </a:extLst>
            </p:cNvPr>
            <p:cNvSpPr/>
            <p:nvPr/>
          </p:nvSpPr>
          <p:spPr>
            <a:xfrm>
              <a:off x="4933505" y="3250437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1" name="Volný tvar: obrazec 970">
              <a:extLst>
                <a:ext uri="{FF2B5EF4-FFF2-40B4-BE49-F238E27FC236}">
                  <a16:creationId xmlns:a16="http://schemas.microsoft.com/office/drawing/2014/main" id="{8C9C367C-D4BD-4924-8C43-F81F9D20E307}"/>
                </a:ext>
              </a:extLst>
            </p:cNvPr>
            <p:cNvSpPr/>
            <p:nvPr/>
          </p:nvSpPr>
          <p:spPr>
            <a:xfrm>
              <a:off x="982535" y="3487927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2" name="Volný tvar: obrazec 971">
              <a:extLst>
                <a:ext uri="{FF2B5EF4-FFF2-40B4-BE49-F238E27FC236}">
                  <a16:creationId xmlns:a16="http://schemas.microsoft.com/office/drawing/2014/main" id="{7EAB7D48-ED9A-4D9E-80AE-3A27C7FDD935}"/>
                </a:ext>
              </a:extLst>
            </p:cNvPr>
            <p:cNvSpPr/>
            <p:nvPr/>
          </p:nvSpPr>
          <p:spPr>
            <a:xfrm>
              <a:off x="1311783" y="3487927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416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8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8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3" name="Volný tvar: obrazec 972">
              <a:extLst>
                <a:ext uri="{FF2B5EF4-FFF2-40B4-BE49-F238E27FC236}">
                  <a16:creationId xmlns:a16="http://schemas.microsoft.com/office/drawing/2014/main" id="{4012C160-DC8A-4C71-970D-2BCC6897A1C6}"/>
                </a:ext>
              </a:extLst>
            </p:cNvPr>
            <p:cNvSpPr/>
            <p:nvPr/>
          </p:nvSpPr>
          <p:spPr>
            <a:xfrm>
              <a:off x="1641030" y="3487927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8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702" y="127699"/>
                  </a:lnTo>
                  <a:cubicBezTo>
                    <a:pt x="176213" y="101918"/>
                    <a:pt x="271209" y="23051"/>
                    <a:pt x="298768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4" name="Volný tvar: obrazec 973">
              <a:extLst>
                <a:ext uri="{FF2B5EF4-FFF2-40B4-BE49-F238E27FC236}">
                  <a16:creationId xmlns:a16="http://schemas.microsoft.com/office/drawing/2014/main" id="{CCC05A50-11F2-484D-A893-F37D55F11935}"/>
                </a:ext>
              </a:extLst>
            </p:cNvPr>
            <p:cNvSpPr/>
            <p:nvPr/>
          </p:nvSpPr>
          <p:spPr>
            <a:xfrm>
              <a:off x="1970341" y="3487927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618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7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5" name="Volný tvar: obrazec 974">
              <a:extLst>
                <a:ext uri="{FF2B5EF4-FFF2-40B4-BE49-F238E27FC236}">
                  <a16:creationId xmlns:a16="http://schemas.microsoft.com/office/drawing/2014/main" id="{DF054974-FBE0-4E53-ABAC-3447EABEB8F0}"/>
                </a:ext>
              </a:extLst>
            </p:cNvPr>
            <p:cNvSpPr/>
            <p:nvPr/>
          </p:nvSpPr>
          <p:spPr>
            <a:xfrm>
              <a:off x="2299398" y="3487927"/>
              <a:ext cx="298704" cy="127698"/>
            </a:xfrm>
            <a:custGeom>
              <a:avLst/>
              <a:gdLst>
                <a:gd name="connsiteX0" fmla="*/ 289433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433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0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6" y="101918"/>
                    <a:pt x="271082" y="23051"/>
                    <a:pt x="298704" y="1715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6" name="Volný tvar: obrazec 975">
              <a:extLst>
                <a:ext uri="{FF2B5EF4-FFF2-40B4-BE49-F238E27FC236}">
                  <a16:creationId xmlns:a16="http://schemas.microsoft.com/office/drawing/2014/main" id="{D64F0DB3-E3D7-4360-918B-CEBF0E999A3B}"/>
                </a:ext>
              </a:extLst>
            </p:cNvPr>
            <p:cNvSpPr/>
            <p:nvPr/>
          </p:nvSpPr>
          <p:spPr>
            <a:xfrm>
              <a:off x="2628836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7" name="Volný tvar: obrazec 976">
              <a:extLst>
                <a:ext uri="{FF2B5EF4-FFF2-40B4-BE49-F238E27FC236}">
                  <a16:creationId xmlns:a16="http://schemas.microsoft.com/office/drawing/2014/main" id="{281E468C-2B67-4AB5-9670-5FF4394E4758}"/>
                </a:ext>
              </a:extLst>
            </p:cNvPr>
            <p:cNvSpPr/>
            <p:nvPr/>
          </p:nvSpPr>
          <p:spPr>
            <a:xfrm>
              <a:off x="2958020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6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8" name="Volný tvar: obrazec 977">
              <a:extLst>
                <a:ext uri="{FF2B5EF4-FFF2-40B4-BE49-F238E27FC236}">
                  <a16:creationId xmlns:a16="http://schemas.microsoft.com/office/drawing/2014/main" id="{D4E2CA65-8E96-4F6D-9908-2AE804C988E2}"/>
                </a:ext>
              </a:extLst>
            </p:cNvPr>
            <p:cNvSpPr/>
            <p:nvPr/>
          </p:nvSpPr>
          <p:spPr>
            <a:xfrm>
              <a:off x="3287395" y="3487927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9" name="Volný tvar: obrazec 978">
              <a:extLst>
                <a:ext uri="{FF2B5EF4-FFF2-40B4-BE49-F238E27FC236}">
                  <a16:creationId xmlns:a16="http://schemas.microsoft.com/office/drawing/2014/main" id="{4537EA4E-DDE3-4C18-A7CD-52D49CE7C5AE}"/>
                </a:ext>
              </a:extLst>
            </p:cNvPr>
            <p:cNvSpPr/>
            <p:nvPr/>
          </p:nvSpPr>
          <p:spPr>
            <a:xfrm>
              <a:off x="3616515" y="3487927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0" name="Volný tvar: obrazec 979">
              <a:extLst>
                <a:ext uri="{FF2B5EF4-FFF2-40B4-BE49-F238E27FC236}">
                  <a16:creationId xmlns:a16="http://schemas.microsoft.com/office/drawing/2014/main" id="{EB7173DD-6B45-4D5F-9B0F-7E49D9B90658}"/>
                </a:ext>
              </a:extLst>
            </p:cNvPr>
            <p:cNvSpPr/>
            <p:nvPr/>
          </p:nvSpPr>
          <p:spPr>
            <a:xfrm>
              <a:off x="3945890" y="3487927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1" name="Volný tvar: obrazec 980">
              <a:extLst>
                <a:ext uri="{FF2B5EF4-FFF2-40B4-BE49-F238E27FC236}">
                  <a16:creationId xmlns:a16="http://schemas.microsoft.com/office/drawing/2014/main" id="{7BB73857-DFFE-4575-83E2-3C5ED89F6EB6}"/>
                </a:ext>
              </a:extLst>
            </p:cNvPr>
            <p:cNvSpPr/>
            <p:nvPr/>
          </p:nvSpPr>
          <p:spPr>
            <a:xfrm>
              <a:off x="4275010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145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2" name="Volný tvar: obrazec 981">
              <a:extLst>
                <a:ext uri="{FF2B5EF4-FFF2-40B4-BE49-F238E27FC236}">
                  <a16:creationId xmlns:a16="http://schemas.microsoft.com/office/drawing/2014/main" id="{3DF34C29-BA37-4FE7-BD78-AD67E45CC30A}"/>
                </a:ext>
              </a:extLst>
            </p:cNvPr>
            <p:cNvSpPr/>
            <p:nvPr/>
          </p:nvSpPr>
          <p:spPr>
            <a:xfrm>
              <a:off x="4604321" y="3487927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3" name="Volný tvar: obrazec 982">
              <a:extLst>
                <a:ext uri="{FF2B5EF4-FFF2-40B4-BE49-F238E27FC236}">
                  <a16:creationId xmlns:a16="http://schemas.microsoft.com/office/drawing/2014/main" id="{332937EC-7EF6-45D7-9148-DAB8FB255683}"/>
                </a:ext>
              </a:extLst>
            </p:cNvPr>
            <p:cNvSpPr/>
            <p:nvPr/>
          </p:nvSpPr>
          <p:spPr>
            <a:xfrm>
              <a:off x="4933505" y="3487927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702" y="127699"/>
                  </a:lnTo>
                  <a:cubicBezTo>
                    <a:pt x="176149" y="101918"/>
                    <a:pt x="271145" y="23051"/>
                    <a:pt x="298767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4" name="Volný tvar: obrazec 983">
              <a:extLst>
                <a:ext uri="{FF2B5EF4-FFF2-40B4-BE49-F238E27FC236}">
                  <a16:creationId xmlns:a16="http://schemas.microsoft.com/office/drawing/2014/main" id="{7DD09B2A-0E6E-4A68-8BF4-AB68D01CDA51}"/>
                </a:ext>
              </a:extLst>
            </p:cNvPr>
            <p:cNvSpPr/>
            <p:nvPr/>
          </p:nvSpPr>
          <p:spPr>
            <a:xfrm>
              <a:off x="5262753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5" name="Volný tvar: obrazec 984">
              <a:extLst>
                <a:ext uri="{FF2B5EF4-FFF2-40B4-BE49-F238E27FC236}">
                  <a16:creationId xmlns:a16="http://schemas.microsoft.com/office/drawing/2014/main" id="{3BE4517E-893A-48DC-B33A-759D2416E618}"/>
                </a:ext>
              </a:extLst>
            </p:cNvPr>
            <p:cNvSpPr/>
            <p:nvPr/>
          </p:nvSpPr>
          <p:spPr>
            <a:xfrm>
              <a:off x="5592000" y="3250437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5" y="76327"/>
                  </a:cubicBezTo>
                  <a:cubicBezTo>
                    <a:pt x="122110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6" name="Volný tvar: obrazec 985">
              <a:extLst>
                <a:ext uri="{FF2B5EF4-FFF2-40B4-BE49-F238E27FC236}">
                  <a16:creationId xmlns:a16="http://schemas.microsoft.com/office/drawing/2014/main" id="{AEF6DE4F-5470-4F5B-A5B7-57D5908A5B4A}"/>
                </a:ext>
              </a:extLst>
            </p:cNvPr>
            <p:cNvSpPr/>
            <p:nvPr/>
          </p:nvSpPr>
          <p:spPr>
            <a:xfrm>
              <a:off x="5921184" y="3250437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7" name="Volný tvar: obrazec 986">
              <a:extLst>
                <a:ext uri="{FF2B5EF4-FFF2-40B4-BE49-F238E27FC236}">
                  <a16:creationId xmlns:a16="http://schemas.microsoft.com/office/drawing/2014/main" id="{53F60923-3C12-485D-BCB9-E3A39ED761D9}"/>
                </a:ext>
              </a:extLst>
            </p:cNvPr>
            <p:cNvSpPr/>
            <p:nvPr/>
          </p:nvSpPr>
          <p:spPr>
            <a:xfrm>
              <a:off x="6250559" y="3250437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484"/>
                    <a:pt x="149415" y="76327"/>
                  </a:cubicBezTo>
                  <a:cubicBezTo>
                    <a:pt x="122110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8" name="Volný tvar: obrazec 987">
              <a:extLst>
                <a:ext uri="{FF2B5EF4-FFF2-40B4-BE49-F238E27FC236}">
                  <a16:creationId xmlns:a16="http://schemas.microsoft.com/office/drawing/2014/main" id="{D756B390-C44E-4E01-A497-41973BDCB990}"/>
                </a:ext>
              </a:extLst>
            </p:cNvPr>
            <p:cNvSpPr/>
            <p:nvPr/>
          </p:nvSpPr>
          <p:spPr>
            <a:xfrm>
              <a:off x="6579679" y="3250437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484"/>
                    <a:pt x="149415" y="76327"/>
                  </a:cubicBezTo>
                  <a:cubicBezTo>
                    <a:pt x="122110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9" name="Volný tvar: obrazec 988">
              <a:extLst>
                <a:ext uri="{FF2B5EF4-FFF2-40B4-BE49-F238E27FC236}">
                  <a16:creationId xmlns:a16="http://schemas.microsoft.com/office/drawing/2014/main" id="{15C76A95-97B2-4EFA-ABEE-2AAFDFD2C1F6}"/>
                </a:ext>
              </a:extLst>
            </p:cNvPr>
            <p:cNvSpPr/>
            <p:nvPr/>
          </p:nvSpPr>
          <p:spPr>
            <a:xfrm>
              <a:off x="6909117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1" y="76327"/>
                  </a:cubicBezTo>
                  <a:cubicBezTo>
                    <a:pt x="122047" y="62484"/>
                    <a:pt x="36702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0" name="Volný tvar: obrazec 989">
              <a:extLst>
                <a:ext uri="{FF2B5EF4-FFF2-40B4-BE49-F238E27FC236}">
                  <a16:creationId xmlns:a16="http://schemas.microsoft.com/office/drawing/2014/main" id="{E2F85A12-26F9-4AC8-8088-43DBA9997697}"/>
                </a:ext>
              </a:extLst>
            </p:cNvPr>
            <p:cNvSpPr/>
            <p:nvPr/>
          </p:nvSpPr>
          <p:spPr>
            <a:xfrm>
              <a:off x="7238301" y="3250437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2" y="76327"/>
                  </a:cubicBezTo>
                  <a:cubicBezTo>
                    <a:pt x="122047" y="62484"/>
                    <a:pt x="36703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1" name="Volný tvar: obrazec 990">
              <a:extLst>
                <a:ext uri="{FF2B5EF4-FFF2-40B4-BE49-F238E27FC236}">
                  <a16:creationId xmlns:a16="http://schemas.microsoft.com/office/drawing/2014/main" id="{3ECA622A-4F15-4DDE-9A33-72A5D1403A8A}"/>
                </a:ext>
              </a:extLst>
            </p:cNvPr>
            <p:cNvSpPr/>
            <p:nvPr/>
          </p:nvSpPr>
          <p:spPr>
            <a:xfrm>
              <a:off x="7567548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484"/>
                    <a:pt x="149416" y="76327"/>
                  </a:cubicBezTo>
                  <a:cubicBezTo>
                    <a:pt x="122110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2" name="Volný tvar: obrazec 991">
              <a:extLst>
                <a:ext uri="{FF2B5EF4-FFF2-40B4-BE49-F238E27FC236}">
                  <a16:creationId xmlns:a16="http://schemas.microsoft.com/office/drawing/2014/main" id="{6DDA0943-2F1F-484B-91EC-9B070DA84569}"/>
                </a:ext>
              </a:extLst>
            </p:cNvPr>
            <p:cNvSpPr/>
            <p:nvPr/>
          </p:nvSpPr>
          <p:spPr>
            <a:xfrm>
              <a:off x="7896732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67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3" name="Volný tvar: obrazec 992">
              <a:extLst>
                <a:ext uri="{FF2B5EF4-FFF2-40B4-BE49-F238E27FC236}">
                  <a16:creationId xmlns:a16="http://schemas.microsoft.com/office/drawing/2014/main" id="{AFC48AF6-7601-4B2E-913B-8B4945617EA8}"/>
                </a:ext>
              </a:extLst>
            </p:cNvPr>
            <p:cNvSpPr/>
            <p:nvPr/>
          </p:nvSpPr>
          <p:spPr>
            <a:xfrm>
              <a:off x="8226107" y="3250437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8" y="62484"/>
                    <a:pt x="36767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4" name="Volný tvar: obrazec 993">
              <a:extLst>
                <a:ext uri="{FF2B5EF4-FFF2-40B4-BE49-F238E27FC236}">
                  <a16:creationId xmlns:a16="http://schemas.microsoft.com/office/drawing/2014/main" id="{497600CB-1EB9-4056-B1FB-2D16D4DE1E89}"/>
                </a:ext>
              </a:extLst>
            </p:cNvPr>
            <p:cNvSpPr/>
            <p:nvPr/>
          </p:nvSpPr>
          <p:spPr>
            <a:xfrm>
              <a:off x="8884666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5" name="Volný tvar: obrazec 994">
              <a:extLst>
                <a:ext uri="{FF2B5EF4-FFF2-40B4-BE49-F238E27FC236}">
                  <a16:creationId xmlns:a16="http://schemas.microsoft.com/office/drawing/2014/main" id="{49F03AAA-168C-43C4-8718-5F08C395B932}"/>
                </a:ext>
              </a:extLst>
            </p:cNvPr>
            <p:cNvSpPr/>
            <p:nvPr/>
          </p:nvSpPr>
          <p:spPr>
            <a:xfrm>
              <a:off x="9213722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352" y="76327"/>
                  </a:cubicBezTo>
                  <a:cubicBezTo>
                    <a:pt x="122047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6" name="Volný tvar: obrazec 995">
              <a:extLst>
                <a:ext uri="{FF2B5EF4-FFF2-40B4-BE49-F238E27FC236}">
                  <a16:creationId xmlns:a16="http://schemas.microsoft.com/office/drawing/2014/main" id="{3A3261AD-8DFF-4E43-954F-385413BD193A}"/>
                </a:ext>
              </a:extLst>
            </p:cNvPr>
            <p:cNvSpPr/>
            <p:nvPr/>
          </p:nvSpPr>
          <p:spPr>
            <a:xfrm>
              <a:off x="5262753" y="3487927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2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7" name="Volný tvar: obrazec 996">
              <a:extLst>
                <a:ext uri="{FF2B5EF4-FFF2-40B4-BE49-F238E27FC236}">
                  <a16:creationId xmlns:a16="http://schemas.microsoft.com/office/drawing/2014/main" id="{68F5200E-5BF1-4067-8420-F713E7F5F489}"/>
                </a:ext>
              </a:extLst>
            </p:cNvPr>
            <p:cNvSpPr/>
            <p:nvPr/>
          </p:nvSpPr>
          <p:spPr>
            <a:xfrm>
              <a:off x="5592000" y="3487927"/>
              <a:ext cx="298703" cy="127698"/>
            </a:xfrm>
            <a:custGeom>
              <a:avLst/>
              <a:gdLst>
                <a:gd name="connsiteX0" fmla="*/ 289370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6 w 298703"/>
                <a:gd name="connsiteY4" fmla="*/ 127699 h 127698"/>
                <a:gd name="connsiteX5" fmla="*/ 151638 w 298703"/>
                <a:gd name="connsiteY5" fmla="*/ 127699 h 127698"/>
                <a:gd name="connsiteX6" fmla="*/ 298704 w 298703"/>
                <a:gd name="connsiteY6" fmla="*/ 1715 h 127698"/>
                <a:gd name="connsiteX7" fmla="*/ 289370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8" name="Volný tvar: obrazec 997">
              <a:extLst>
                <a:ext uri="{FF2B5EF4-FFF2-40B4-BE49-F238E27FC236}">
                  <a16:creationId xmlns:a16="http://schemas.microsoft.com/office/drawing/2014/main" id="{6735119C-8359-4DDD-887D-2BE79B74AD44}"/>
                </a:ext>
              </a:extLst>
            </p:cNvPr>
            <p:cNvSpPr/>
            <p:nvPr/>
          </p:nvSpPr>
          <p:spPr>
            <a:xfrm>
              <a:off x="5921184" y="3487927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702 w 298767"/>
                <a:gd name="connsiteY5" fmla="*/ 127699 h 127698"/>
                <a:gd name="connsiteX6" fmla="*/ 298768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702" y="127699"/>
                  </a:lnTo>
                  <a:cubicBezTo>
                    <a:pt x="176213" y="101918"/>
                    <a:pt x="271145" y="23051"/>
                    <a:pt x="298768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9" name="Volný tvar: obrazec 998">
              <a:extLst>
                <a:ext uri="{FF2B5EF4-FFF2-40B4-BE49-F238E27FC236}">
                  <a16:creationId xmlns:a16="http://schemas.microsoft.com/office/drawing/2014/main" id="{D5D33FF8-F0C4-4E3C-AF9F-29A1BA3DB871}"/>
                </a:ext>
              </a:extLst>
            </p:cNvPr>
            <p:cNvSpPr/>
            <p:nvPr/>
          </p:nvSpPr>
          <p:spPr>
            <a:xfrm>
              <a:off x="6250559" y="3487927"/>
              <a:ext cx="298767" cy="127698"/>
            </a:xfrm>
            <a:custGeom>
              <a:avLst/>
              <a:gdLst>
                <a:gd name="connsiteX0" fmla="*/ 289370 w 298767"/>
                <a:gd name="connsiteY0" fmla="*/ 0 h 127698"/>
                <a:gd name="connsiteX1" fmla="*/ 149415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7 w 298767"/>
                <a:gd name="connsiteY6" fmla="*/ 1715 h 127698"/>
                <a:gd name="connsiteX7" fmla="*/ 289370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8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7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0" name="Volný tvar: obrazec 999">
              <a:extLst>
                <a:ext uri="{FF2B5EF4-FFF2-40B4-BE49-F238E27FC236}">
                  <a16:creationId xmlns:a16="http://schemas.microsoft.com/office/drawing/2014/main" id="{49CAA62F-1CB1-479F-A3FD-A3A796FCECD0}"/>
                </a:ext>
              </a:extLst>
            </p:cNvPr>
            <p:cNvSpPr/>
            <p:nvPr/>
          </p:nvSpPr>
          <p:spPr>
            <a:xfrm>
              <a:off x="6579679" y="3487927"/>
              <a:ext cx="298703" cy="127698"/>
            </a:xfrm>
            <a:custGeom>
              <a:avLst/>
              <a:gdLst>
                <a:gd name="connsiteX0" fmla="*/ 289433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433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0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085" y="101918"/>
                    <a:pt x="271081" y="23051"/>
                    <a:pt x="298703" y="1715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1" name="Volný tvar: obrazec 1000">
              <a:extLst>
                <a:ext uri="{FF2B5EF4-FFF2-40B4-BE49-F238E27FC236}">
                  <a16:creationId xmlns:a16="http://schemas.microsoft.com/office/drawing/2014/main" id="{1ACE0425-7F65-400F-A0AE-228484856183}"/>
                </a:ext>
              </a:extLst>
            </p:cNvPr>
            <p:cNvSpPr/>
            <p:nvPr/>
          </p:nvSpPr>
          <p:spPr>
            <a:xfrm>
              <a:off x="6909117" y="3487927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8" y="101918"/>
                    <a:pt x="147065" y="127699"/>
                  </a:cubicBezTo>
                  <a:lnTo>
                    <a:pt x="151638" y="127699"/>
                  </a:lnTo>
                  <a:cubicBezTo>
                    <a:pt x="176085" y="101918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2" name="Volný tvar: obrazec 1001">
              <a:extLst>
                <a:ext uri="{FF2B5EF4-FFF2-40B4-BE49-F238E27FC236}">
                  <a16:creationId xmlns:a16="http://schemas.microsoft.com/office/drawing/2014/main" id="{8D8F06C8-1BEB-4021-B5A3-350231863074}"/>
                </a:ext>
              </a:extLst>
            </p:cNvPr>
            <p:cNvSpPr/>
            <p:nvPr/>
          </p:nvSpPr>
          <p:spPr>
            <a:xfrm>
              <a:off x="7238301" y="3487927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5" y="101918"/>
                    <a:pt x="271081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3" name="Volný tvar: obrazec 1002">
              <a:extLst>
                <a:ext uri="{FF2B5EF4-FFF2-40B4-BE49-F238E27FC236}">
                  <a16:creationId xmlns:a16="http://schemas.microsoft.com/office/drawing/2014/main" id="{339B889B-0053-45E8-B65B-C4F79749FEAF}"/>
                </a:ext>
              </a:extLst>
            </p:cNvPr>
            <p:cNvSpPr/>
            <p:nvPr/>
          </p:nvSpPr>
          <p:spPr>
            <a:xfrm>
              <a:off x="7567548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0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4" name="Volný tvar: obrazec 1003">
              <a:extLst>
                <a:ext uri="{FF2B5EF4-FFF2-40B4-BE49-F238E27FC236}">
                  <a16:creationId xmlns:a16="http://schemas.microsoft.com/office/drawing/2014/main" id="{82982E52-EC61-40D1-B462-E25E6F2A8FD9}"/>
                </a:ext>
              </a:extLst>
            </p:cNvPr>
            <p:cNvSpPr/>
            <p:nvPr/>
          </p:nvSpPr>
          <p:spPr>
            <a:xfrm>
              <a:off x="7896732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5" name="Volný tvar: obrazec 1004">
              <a:extLst>
                <a:ext uri="{FF2B5EF4-FFF2-40B4-BE49-F238E27FC236}">
                  <a16:creationId xmlns:a16="http://schemas.microsoft.com/office/drawing/2014/main" id="{4331B50C-AC00-4CF4-8FBE-EA003087042B}"/>
                </a:ext>
              </a:extLst>
            </p:cNvPr>
            <p:cNvSpPr/>
            <p:nvPr/>
          </p:nvSpPr>
          <p:spPr>
            <a:xfrm>
              <a:off x="8226107" y="3487927"/>
              <a:ext cx="298704" cy="127698"/>
            </a:xfrm>
            <a:custGeom>
              <a:avLst/>
              <a:gdLst>
                <a:gd name="connsiteX0" fmla="*/ 289306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06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6" name="Volný tvar: obrazec 1005">
              <a:extLst>
                <a:ext uri="{FF2B5EF4-FFF2-40B4-BE49-F238E27FC236}">
                  <a16:creationId xmlns:a16="http://schemas.microsoft.com/office/drawing/2014/main" id="{21DBB3ED-1879-4CB1-9D80-FE2C3909999C}"/>
                </a:ext>
              </a:extLst>
            </p:cNvPr>
            <p:cNvSpPr/>
            <p:nvPr/>
          </p:nvSpPr>
          <p:spPr>
            <a:xfrm>
              <a:off x="8555228" y="3487927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5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559" y="23051"/>
                    <a:pt x="122555" y="101918"/>
                    <a:pt x="147065" y="127699"/>
                  </a:cubicBezTo>
                  <a:lnTo>
                    <a:pt x="151702" y="127699"/>
                  </a:lnTo>
                  <a:cubicBezTo>
                    <a:pt x="176213" y="101918"/>
                    <a:pt x="271145" y="23051"/>
                    <a:pt x="298767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7" name="Volný tvar: obrazec 1006">
              <a:extLst>
                <a:ext uri="{FF2B5EF4-FFF2-40B4-BE49-F238E27FC236}">
                  <a16:creationId xmlns:a16="http://schemas.microsoft.com/office/drawing/2014/main" id="{4C97655B-EE28-42A1-9C40-E15F3EBE0D99}"/>
                </a:ext>
              </a:extLst>
            </p:cNvPr>
            <p:cNvSpPr/>
            <p:nvPr/>
          </p:nvSpPr>
          <p:spPr>
            <a:xfrm>
              <a:off x="9213722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5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8" name="Volný tvar: obrazec 1007">
              <a:extLst>
                <a:ext uri="{FF2B5EF4-FFF2-40B4-BE49-F238E27FC236}">
                  <a16:creationId xmlns:a16="http://schemas.microsoft.com/office/drawing/2014/main" id="{0F720126-18C7-48A6-ACF5-BCED07433E7A}"/>
                </a:ext>
              </a:extLst>
            </p:cNvPr>
            <p:cNvSpPr/>
            <p:nvPr/>
          </p:nvSpPr>
          <p:spPr>
            <a:xfrm>
              <a:off x="9542906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27"/>
                  </a:cubicBezTo>
                  <a:cubicBezTo>
                    <a:pt x="122111" y="62484"/>
                    <a:pt x="36767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9" name="Volný tvar: obrazec 1008">
              <a:extLst>
                <a:ext uri="{FF2B5EF4-FFF2-40B4-BE49-F238E27FC236}">
                  <a16:creationId xmlns:a16="http://schemas.microsoft.com/office/drawing/2014/main" id="{D6DA349F-BA19-463B-B506-27801CB0C33D}"/>
                </a:ext>
              </a:extLst>
            </p:cNvPr>
            <p:cNvSpPr/>
            <p:nvPr/>
          </p:nvSpPr>
          <p:spPr>
            <a:xfrm>
              <a:off x="9872154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484"/>
                    <a:pt x="149351" y="76327"/>
                  </a:cubicBezTo>
                  <a:cubicBezTo>
                    <a:pt x="122047" y="62484"/>
                    <a:pt x="36702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0" name="Volný tvar: obrazec 1009">
              <a:extLst>
                <a:ext uri="{FF2B5EF4-FFF2-40B4-BE49-F238E27FC236}">
                  <a16:creationId xmlns:a16="http://schemas.microsoft.com/office/drawing/2014/main" id="{6EC79A20-EFB3-4BE5-99C7-0316095538EA}"/>
                </a:ext>
              </a:extLst>
            </p:cNvPr>
            <p:cNvSpPr/>
            <p:nvPr/>
          </p:nvSpPr>
          <p:spPr>
            <a:xfrm>
              <a:off x="10201402" y="325043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27"/>
                  </a:cubicBezTo>
                  <a:cubicBezTo>
                    <a:pt x="122110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1" name="Volný tvar: obrazec 1010">
              <a:extLst>
                <a:ext uri="{FF2B5EF4-FFF2-40B4-BE49-F238E27FC236}">
                  <a16:creationId xmlns:a16="http://schemas.microsoft.com/office/drawing/2014/main" id="{CD4821C7-75A7-4B71-A884-1C3F6D4426A7}"/>
                </a:ext>
              </a:extLst>
            </p:cNvPr>
            <p:cNvSpPr/>
            <p:nvPr/>
          </p:nvSpPr>
          <p:spPr>
            <a:xfrm>
              <a:off x="10860023" y="3250437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9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2" name="Volný tvar: obrazec 1011">
              <a:extLst>
                <a:ext uri="{FF2B5EF4-FFF2-40B4-BE49-F238E27FC236}">
                  <a16:creationId xmlns:a16="http://schemas.microsoft.com/office/drawing/2014/main" id="{98741AB1-2C77-4329-A89C-B5D222D80CA7}"/>
                </a:ext>
              </a:extLst>
            </p:cNvPr>
            <p:cNvSpPr/>
            <p:nvPr/>
          </p:nvSpPr>
          <p:spPr>
            <a:xfrm>
              <a:off x="11189144" y="325043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27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484"/>
                    <a:pt x="149352" y="76327"/>
                  </a:cubicBezTo>
                  <a:cubicBezTo>
                    <a:pt x="122048" y="62484"/>
                    <a:pt x="36703" y="11748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3" name="Volný tvar: obrazec 1012">
              <a:extLst>
                <a:ext uri="{FF2B5EF4-FFF2-40B4-BE49-F238E27FC236}">
                  <a16:creationId xmlns:a16="http://schemas.microsoft.com/office/drawing/2014/main" id="{316F9E45-3658-4E48-B044-3B0332DE34F1}"/>
                </a:ext>
              </a:extLst>
            </p:cNvPr>
            <p:cNvSpPr/>
            <p:nvPr/>
          </p:nvSpPr>
          <p:spPr>
            <a:xfrm>
              <a:off x="11518455" y="3250437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484"/>
                    <a:pt x="149415" y="76327"/>
                  </a:cubicBezTo>
                  <a:cubicBezTo>
                    <a:pt x="122110" y="62484"/>
                    <a:pt x="36830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4" name="Volný tvar: obrazec 1013">
              <a:extLst>
                <a:ext uri="{FF2B5EF4-FFF2-40B4-BE49-F238E27FC236}">
                  <a16:creationId xmlns:a16="http://schemas.microsoft.com/office/drawing/2014/main" id="{AD992EDB-190D-4B2F-81C6-1C6B9C964108}"/>
                </a:ext>
              </a:extLst>
            </p:cNvPr>
            <p:cNvSpPr/>
            <p:nvPr/>
          </p:nvSpPr>
          <p:spPr>
            <a:xfrm>
              <a:off x="9542906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416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086" y="101918"/>
                    <a:pt x="271082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5" name="Volný tvar: obrazec 1014">
              <a:extLst>
                <a:ext uri="{FF2B5EF4-FFF2-40B4-BE49-F238E27FC236}">
                  <a16:creationId xmlns:a16="http://schemas.microsoft.com/office/drawing/2014/main" id="{033913F1-E529-4BED-B3AE-0B59A28F5A61}"/>
                </a:ext>
              </a:extLst>
            </p:cNvPr>
            <p:cNvSpPr/>
            <p:nvPr/>
          </p:nvSpPr>
          <p:spPr>
            <a:xfrm>
              <a:off x="9872154" y="3487927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6" name="Volný tvar: obrazec 1015">
              <a:extLst>
                <a:ext uri="{FF2B5EF4-FFF2-40B4-BE49-F238E27FC236}">
                  <a16:creationId xmlns:a16="http://schemas.microsoft.com/office/drawing/2014/main" id="{DC8B7C58-CBAC-45E2-8531-CA3F2D082EAA}"/>
                </a:ext>
              </a:extLst>
            </p:cNvPr>
            <p:cNvSpPr/>
            <p:nvPr/>
          </p:nvSpPr>
          <p:spPr>
            <a:xfrm>
              <a:off x="10530649" y="3487927"/>
              <a:ext cx="298704" cy="127698"/>
            </a:xfrm>
            <a:custGeom>
              <a:avLst/>
              <a:gdLst>
                <a:gd name="connsiteX0" fmla="*/ 289369 w 298704"/>
                <a:gd name="connsiteY0" fmla="*/ 0 h 127698"/>
                <a:gd name="connsiteX1" fmla="*/ 149352 w 298704"/>
                <a:gd name="connsiteY1" fmla="*/ 76390 h 127698"/>
                <a:gd name="connsiteX2" fmla="*/ 9398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69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04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7" name="Volný tvar: obrazec 1016">
              <a:extLst>
                <a:ext uri="{FF2B5EF4-FFF2-40B4-BE49-F238E27FC236}">
                  <a16:creationId xmlns:a16="http://schemas.microsoft.com/office/drawing/2014/main" id="{990A419C-B08B-48A4-83BA-7A07044BA2E6}"/>
                </a:ext>
              </a:extLst>
            </p:cNvPr>
            <p:cNvSpPr/>
            <p:nvPr/>
          </p:nvSpPr>
          <p:spPr>
            <a:xfrm>
              <a:off x="10860023" y="3487927"/>
              <a:ext cx="298767" cy="127698"/>
            </a:xfrm>
            <a:custGeom>
              <a:avLst/>
              <a:gdLst>
                <a:gd name="connsiteX0" fmla="*/ 289306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6 w 298767"/>
                <a:gd name="connsiteY4" fmla="*/ 127699 h 127698"/>
                <a:gd name="connsiteX5" fmla="*/ 151638 w 298767"/>
                <a:gd name="connsiteY5" fmla="*/ 127699 h 127698"/>
                <a:gd name="connsiteX6" fmla="*/ 298768 w 298767"/>
                <a:gd name="connsiteY6" fmla="*/ 1715 h 127698"/>
                <a:gd name="connsiteX7" fmla="*/ 289306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0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619" y="101918"/>
                    <a:pt x="147066" y="127699"/>
                  </a:cubicBezTo>
                  <a:lnTo>
                    <a:pt x="151638" y="127699"/>
                  </a:lnTo>
                  <a:cubicBezTo>
                    <a:pt x="176149" y="101918"/>
                    <a:pt x="271082" y="23051"/>
                    <a:pt x="298768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8" name="Volný tvar: obrazec 1017">
              <a:extLst>
                <a:ext uri="{FF2B5EF4-FFF2-40B4-BE49-F238E27FC236}">
                  <a16:creationId xmlns:a16="http://schemas.microsoft.com/office/drawing/2014/main" id="{61A06848-4937-4CF1-AB9B-242114F2EAC5}"/>
                </a:ext>
              </a:extLst>
            </p:cNvPr>
            <p:cNvSpPr/>
            <p:nvPr/>
          </p:nvSpPr>
          <p:spPr>
            <a:xfrm>
              <a:off x="11189144" y="3487927"/>
              <a:ext cx="298704" cy="127698"/>
            </a:xfrm>
            <a:custGeom>
              <a:avLst/>
              <a:gdLst>
                <a:gd name="connsiteX0" fmla="*/ 289370 w 298704"/>
                <a:gd name="connsiteY0" fmla="*/ 0 h 127698"/>
                <a:gd name="connsiteX1" fmla="*/ 149352 w 298704"/>
                <a:gd name="connsiteY1" fmla="*/ 76390 h 127698"/>
                <a:gd name="connsiteX2" fmla="*/ 9399 w 298704"/>
                <a:gd name="connsiteY2" fmla="*/ 0 h 127698"/>
                <a:gd name="connsiteX3" fmla="*/ 0 w 298704"/>
                <a:gd name="connsiteY3" fmla="*/ 1715 h 127698"/>
                <a:gd name="connsiteX4" fmla="*/ 147066 w 298704"/>
                <a:gd name="connsiteY4" fmla="*/ 127699 h 127698"/>
                <a:gd name="connsiteX5" fmla="*/ 151638 w 298704"/>
                <a:gd name="connsiteY5" fmla="*/ 127699 h 127698"/>
                <a:gd name="connsiteX6" fmla="*/ 298704 w 298704"/>
                <a:gd name="connsiteY6" fmla="*/ 1715 h 127698"/>
                <a:gd name="connsiteX7" fmla="*/ 289370 w 298704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98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715"/>
                  </a:lnTo>
                  <a:cubicBezTo>
                    <a:pt x="27623" y="23051"/>
                    <a:pt x="122555" y="101918"/>
                    <a:pt x="147066" y="127699"/>
                  </a:cubicBezTo>
                  <a:lnTo>
                    <a:pt x="151638" y="127699"/>
                  </a:lnTo>
                  <a:cubicBezTo>
                    <a:pt x="176150" y="101918"/>
                    <a:pt x="271145" y="23051"/>
                    <a:pt x="298704" y="1715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9" name="Volný tvar: obrazec 1018">
              <a:extLst>
                <a:ext uri="{FF2B5EF4-FFF2-40B4-BE49-F238E27FC236}">
                  <a16:creationId xmlns:a16="http://schemas.microsoft.com/office/drawing/2014/main" id="{408FAF26-8013-4285-8DF4-FC98F59990E2}"/>
                </a:ext>
              </a:extLst>
            </p:cNvPr>
            <p:cNvSpPr/>
            <p:nvPr/>
          </p:nvSpPr>
          <p:spPr>
            <a:xfrm>
              <a:off x="11518455" y="3487927"/>
              <a:ext cx="298703" cy="127698"/>
            </a:xfrm>
            <a:custGeom>
              <a:avLst/>
              <a:gdLst>
                <a:gd name="connsiteX0" fmla="*/ 289369 w 298703"/>
                <a:gd name="connsiteY0" fmla="*/ 0 h 127698"/>
                <a:gd name="connsiteX1" fmla="*/ 149415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69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0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3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1" name="Volný tvar: obrazec 1020">
              <a:extLst>
                <a:ext uri="{FF2B5EF4-FFF2-40B4-BE49-F238E27FC236}">
                  <a16:creationId xmlns:a16="http://schemas.microsoft.com/office/drawing/2014/main" id="{543D0169-5D0B-4A75-A911-8F4F06D8D358}"/>
                </a:ext>
              </a:extLst>
            </p:cNvPr>
            <p:cNvSpPr/>
            <p:nvPr/>
          </p:nvSpPr>
          <p:spPr>
            <a:xfrm>
              <a:off x="982535" y="3010027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2" name="Volný tvar: obrazec 1021">
              <a:extLst>
                <a:ext uri="{FF2B5EF4-FFF2-40B4-BE49-F238E27FC236}">
                  <a16:creationId xmlns:a16="http://schemas.microsoft.com/office/drawing/2014/main" id="{643F8CF8-36F9-4E1F-B9B0-AD50CD1C68B2}"/>
                </a:ext>
              </a:extLst>
            </p:cNvPr>
            <p:cNvSpPr/>
            <p:nvPr/>
          </p:nvSpPr>
          <p:spPr>
            <a:xfrm>
              <a:off x="1311783" y="301002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8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721" y="62548"/>
                    <a:pt x="149416" y="76391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8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3" name="Volný tvar: obrazec 1022">
              <a:extLst>
                <a:ext uri="{FF2B5EF4-FFF2-40B4-BE49-F238E27FC236}">
                  <a16:creationId xmlns:a16="http://schemas.microsoft.com/office/drawing/2014/main" id="{52A7F7F6-4EB6-40CE-8B40-A8E2D245E7BB}"/>
                </a:ext>
              </a:extLst>
            </p:cNvPr>
            <p:cNvSpPr/>
            <p:nvPr/>
          </p:nvSpPr>
          <p:spPr>
            <a:xfrm>
              <a:off x="1641030" y="3010027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209" y="22987"/>
                    <a:pt x="298768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4" name="Volný tvar: obrazec 1023">
              <a:extLst>
                <a:ext uri="{FF2B5EF4-FFF2-40B4-BE49-F238E27FC236}">
                  <a16:creationId xmlns:a16="http://schemas.microsoft.com/office/drawing/2014/main" id="{D3CEDEA9-132C-4BF1-8EAD-B3FBF2C48F48}"/>
                </a:ext>
              </a:extLst>
            </p:cNvPr>
            <p:cNvSpPr/>
            <p:nvPr/>
          </p:nvSpPr>
          <p:spPr>
            <a:xfrm>
              <a:off x="1970341" y="3010027"/>
              <a:ext cx="298767" cy="127635"/>
            </a:xfrm>
            <a:custGeom>
              <a:avLst/>
              <a:gdLst>
                <a:gd name="connsiteX0" fmla="*/ 289306 w 298767"/>
                <a:gd name="connsiteY0" fmla="*/ 0 h 127635"/>
                <a:gd name="connsiteX1" fmla="*/ 149352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06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5" name="Volný tvar: obrazec 1024">
              <a:extLst>
                <a:ext uri="{FF2B5EF4-FFF2-40B4-BE49-F238E27FC236}">
                  <a16:creationId xmlns:a16="http://schemas.microsoft.com/office/drawing/2014/main" id="{E7E84255-AAC6-4497-9F7D-C5BD5512571C}"/>
                </a:ext>
              </a:extLst>
            </p:cNvPr>
            <p:cNvSpPr/>
            <p:nvPr/>
          </p:nvSpPr>
          <p:spPr>
            <a:xfrm>
              <a:off x="2299398" y="3010027"/>
              <a:ext cx="298704" cy="127635"/>
            </a:xfrm>
            <a:custGeom>
              <a:avLst/>
              <a:gdLst>
                <a:gd name="connsiteX0" fmla="*/ 289433 w 298704"/>
                <a:gd name="connsiteY0" fmla="*/ 0 h 127635"/>
                <a:gd name="connsiteX1" fmla="*/ 149416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433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433" y="0"/>
                  </a:moveTo>
                  <a:cubicBezTo>
                    <a:pt x="262065" y="11811"/>
                    <a:pt x="176721" y="62548"/>
                    <a:pt x="149416" y="76391"/>
                  </a:cubicBezTo>
                  <a:cubicBezTo>
                    <a:pt x="122111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6" name="Volný tvar: obrazec 1025">
              <a:extLst>
                <a:ext uri="{FF2B5EF4-FFF2-40B4-BE49-F238E27FC236}">
                  <a16:creationId xmlns:a16="http://schemas.microsoft.com/office/drawing/2014/main" id="{EE70A41A-5C05-41A1-B49A-C3FBB13B3C2E}"/>
                </a:ext>
              </a:extLst>
            </p:cNvPr>
            <p:cNvSpPr/>
            <p:nvPr/>
          </p:nvSpPr>
          <p:spPr>
            <a:xfrm>
              <a:off x="2628836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6" y="76391"/>
                  </a:cubicBezTo>
                  <a:cubicBezTo>
                    <a:pt x="122111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7" name="Volný tvar: obrazec 1026">
              <a:extLst>
                <a:ext uri="{FF2B5EF4-FFF2-40B4-BE49-F238E27FC236}">
                  <a16:creationId xmlns:a16="http://schemas.microsoft.com/office/drawing/2014/main" id="{8536FBAB-86CD-4678-BD97-7E5A2292D215}"/>
                </a:ext>
              </a:extLst>
            </p:cNvPr>
            <p:cNvSpPr/>
            <p:nvPr/>
          </p:nvSpPr>
          <p:spPr>
            <a:xfrm>
              <a:off x="2958020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8" name="Volný tvar: obrazec 1027">
              <a:extLst>
                <a:ext uri="{FF2B5EF4-FFF2-40B4-BE49-F238E27FC236}">
                  <a16:creationId xmlns:a16="http://schemas.microsoft.com/office/drawing/2014/main" id="{2BD88115-DD55-44CA-B005-E723D43633BE}"/>
                </a:ext>
              </a:extLst>
            </p:cNvPr>
            <p:cNvSpPr/>
            <p:nvPr/>
          </p:nvSpPr>
          <p:spPr>
            <a:xfrm>
              <a:off x="3287395" y="301002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9" name="Volný tvar: obrazec 1028">
              <a:extLst>
                <a:ext uri="{FF2B5EF4-FFF2-40B4-BE49-F238E27FC236}">
                  <a16:creationId xmlns:a16="http://schemas.microsoft.com/office/drawing/2014/main" id="{BFF94A9E-BCDD-455E-A648-D973FC0BA189}"/>
                </a:ext>
              </a:extLst>
            </p:cNvPr>
            <p:cNvSpPr/>
            <p:nvPr/>
          </p:nvSpPr>
          <p:spPr>
            <a:xfrm>
              <a:off x="3616515" y="3010027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352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0" name="Volný tvar: obrazec 1029">
              <a:extLst>
                <a:ext uri="{FF2B5EF4-FFF2-40B4-BE49-F238E27FC236}">
                  <a16:creationId xmlns:a16="http://schemas.microsoft.com/office/drawing/2014/main" id="{26606008-136D-451F-9D01-435715F3D60F}"/>
                </a:ext>
              </a:extLst>
            </p:cNvPr>
            <p:cNvSpPr/>
            <p:nvPr/>
          </p:nvSpPr>
          <p:spPr>
            <a:xfrm>
              <a:off x="3945890" y="301002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1" name="Volný tvar: obrazec 1030">
              <a:extLst>
                <a:ext uri="{FF2B5EF4-FFF2-40B4-BE49-F238E27FC236}">
                  <a16:creationId xmlns:a16="http://schemas.microsoft.com/office/drawing/2014/main" id="{9D5C1922-4873-408D-8B6F-9CB65EA6D3C3}"/>
                </a:ext>
              </a:extLst>
            </p:cNvPr>
            <p:cNvSpPr/>
            <p:nvPr/>
          </p:nvSpPr>
          <p:spPr>
            <a:xfrm>
              <a:off x="4275010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2" name="Volný tvar: obrazec 1031">
              <a:extLst>
                <a:ext uri="{FF2B5EF4-FFF2-40B4-BE49-F238E27FC236}">
                  <a16:creationId xmlns:a16="http://schemas.microsoft.com/office/drawing/2014/main" id="{B20AF876-394A-43EA-A77F-C2DEE4F54FBE}"/>
                </a:ext>
              </a:extLst>
            </p:cNvPr>
            <p:cNvSpPr/>
            <p:nvPr/>
          </p:nvSpPr>
          <p:spPr>
            <a:xfrm>
              <a:off x="4604321" y="3010027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415" y="76391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3" name="Volný tvar: obrazec 1032">
              <a:extLst>
                <a:ext uri="{FF2B5EF4-FFF2-40B4-BE49-F238E27FC236}">
                  <a16:creationId xmlns:a16="http://schemas.microsoft.com/office/drawing/2014/main" id="{FDDCF57D-ACC2-42D9-A83A-644B8E8936A2}"/>
                </a:ext>
              </a:extLst>
            </p:cNvPr>
            <p:cNvSpPr/>
            <p:nvPr/>
          </p:nvSpPr>
          <p:spPr>
            <a:xfrm>
              <a:off x="4933505" y="3010027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149" y="101854"/>
                    <a:pt x="271145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4" name="Volný tvar: obrazec 1033">
              <a:extLst>
                <a:ext uri="{FF2B5EF4-FFF2-40B4-BE49-F238E27FC236}">
                  <a16:creationId xmlns:a16="http://schemas.microsoft.com/office/drawing/2014/main" id="{7756046F-8EF6-4412-9689-AF9E8AE02B9E}"/>
                </a:ext>
              </a:extLst>
            </p:cNvPr>
            <p:cNvSpPr/>
            <p:nvPr/>
          </p:nvSpPr>
          <p:spPr>
            <a:xfrm>
              <a:off x="5262753" y="301002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5" name="Volný tvar: obrazec 1034">
              <a:extLst>
                <a:ext uri="{FF2B5EF4-FFF2-40B4-BE49-F238E27FC236}">
                  <a16:creationId xmlns:a16="http://schemas.microsoft.com/office/drawing/2014/main" id="{2EBE86CC-3E77-46AA-8FC4-469A1C0A69BF}"/>
                </a:ext>
              </a:extLst>
            </p:cNvPr>
            <p:cNvSpPr/>
            <p:nvPr/>
          </p:nvSpPr>
          <p:spPr>
            <a:xfrm>
              <a:off x="5592000" y="3010027"/>
              <a:ext cx="298703" cy="127635"/>
            </a:xfrm>
            <a:custGeom>
              <a:avLst/>
              <a:gdLst>
                <a:gd name="connsiteX0" fmla="*/ 289370 w 298703"/>
                <a:gd name="connsiteY0" fmla="*/ 0 h 127635"/>
                <a:gd name="connsiteX1" fmla="*/ 149415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6 w 298703"/>
                <a:gd name="connsiteY4" fmla="*/ 127635 h 127635"/>
                <a:gd name="connsiteX5" fmla="*/ 151638 w 298703"/>
                <a:gd name="connsiteY5" fmla="*/ 127635 h 127635"/>
                <a:gd name="connsiteX6" fmla="*/ 298704 w 298703"/>
                <a:gd name="connsiteY6" fmla="*/ 1651 h 127635"/>
                <a:gd name="connsiteX7" fmla="*/ 289370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415" y="76391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6" name="Volný tvar: obrazec 1035">
              <a:extLst>
                <a:ext uri="{FF2B5EF4-FFF2-40B4-BE49-F238E27FC236}">
                  <a16:creationId xmlns:a16="http://schemas.microsoft.com/office/drawing/2014/main" id="{B63A51AC-5D9A-4DF3-8529-8E4932E4A7C1}"/>
                </a:ext>
              </a:extLst>
            </p:cNvPr>
            <p:cNvSpPr/>
            <p:nvPr/>
          </p:nvSpPr>
          <p:spPr>
            <a:xfrm>
              <a:off x="5921184" y="3010027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352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702 w 298767"/>
                <a:gd name="connsiteY5" fmla="*/ 127635 h 127635"/>
                <a:gd name="connsiteX6" fmla="*/ 298768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8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7" name="Volný tvar: obrazec 1036">
              <a:extLst>
                <a:ext uri="{FF2B5EF4-FFF2-40B4-BE49-F238E27FC236}">
                  <a16:creationId xmlns:a16="http://schemas.microsoft.com/office/drawing/2014/main" id="{36BC6894-27FF-414C-9C3E-AD9671D9EE27}"/>
                </a:ext>
              </a:extLst>
            </p:cNvPr>
            <p:cNvSpPr/>
            <p:nvPr/>
          </p:nvSpPr>
          <p:spPr>
            <a:xfrm>
              <a:off x="6250559" y="3010027"/>
              <a:ext cx="298767" cy="127635"/>
            </a:xfrm>
            <a:custGeom>
              <a:avLst/>
              <a:gdLst>
                <a:gd name="connsiteX0" fmla="*/ 289370 w 298767"/>
                <a:gd name="connsiteY0" fmla="*/ 0 h 127635"/>
                <a:gd name="connsiteX1" fmla="*/ 149415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70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70" y="0"/>
                  </a:moveTo>
                  <a:cubicBezTo>
                    <a:pt x="262001" y="11811"/>
                    <a:pt x="176720" y="62548"/>
                    <a:pt x="149415" y="76391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67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8" name="Volný tvar: obrazec 1037">
              <a:extLst>
                <a:ext uri="{FF2B5EF4-FFF2-40B4-BE49-F238E27FC236}">
                  <a16:creationId xmlns:a16="http://schemas.microsoft.com/office/drawing/2014/main" id="{62856E03-1B7D-4000-865D-C15F07E131DA}"/>
                </a:ext>
              </a:extLst>
            </p:cNvPr>
            <p:cNvSpPr/>
            <p:nvPr/>
          </p:nvSpPr>
          <p:spPr>
            <a:xfrm>
              <a:off x="6579679" y="3010027"/>
              <a:ext cx="298703" cy="127635"/>
            </a:xfrm>
            <a:custGeom>
              <a:avLst/>
              <a:gdLst>
                <a:gd name="connsiteX0" fmla="*/ 289433 w 298703"/>
                <a:gd name="connsiteY0" fmla="*/ 0 h 127635"/>
                <a:gd name="connsiteX1" fmla="*/ 149415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433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433" y="0"/>
                  </a:moveTo>
                  <a:cubicBezTo>
                    <a:pt x="262064" y="11811"/>
                    <a:pt x="176720" y="62548"/>
                    <a:pt x="149415" y="76391"/>
                  </a:cubicBezTo>
                  <a:cubicBezTo>
                    <a:pt x="122110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433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9" name="Volný tvar: obrazec 1038">
              <a:extLst>
                <a:ext uri="{FF2B5EF4-FFF2-40B4-BE49-F238E27FC236}">
                  <a16:creationId xmlns:a16="http://schemas.microsoft.com/office/drawing/2014/main" id="{2EBF6728-A17D-4C5F-B975-19C49E6FA0D6}"/>
                </a:ext>
              </a:extLst>
            </p:cNvPr>
            <p:cNvSpPr/>
            <p:nvPr/>
          </p:nvSpPr>
          <p:spPr>
            <a:xfrm>
              <a:off x="6909117" y="301002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1" y="76391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618" y="101854"/>
                    <a:pt x="147065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0" name="Volný tvar: obrazec 1039">
              <a:extLst>
                <a:ext uri="{FF2B5EF4-FFF2-40B4-BE49-F238E27FC236}">
                  <a16:creationId xmlns:a16="http://schemas.microsoft.com/office/drawing/2014/main" id="{D44619C9-7056-40C5-AAD7-8CB65D0EE563}"/>
                </a:ext>
              </a:extLst>
            </p:cNvPr>
            <p:cNvSpPr/>
            <p:nvPr/>
          </p:nvSpPr>
          <p:spPr>
            <a:xfrm>
              <a:off x="7238301" y="3010027"/>
              <a:ext cx="298704" cy="127635"/>
            </a:xfrm>
            <a:custGeom>
              <a:avLst/>
              <a:gdLst>
                <a:gd name="connsiteX0" fmla="*/ 289306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06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1" y="22987"/>
                    <a:pt x="298704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1" name="Volný tvar: obrazec 1040">
              <a:extLst>
                <a:ext uri="{FF2B5EF4-FFF2-40B4-BE49-F238E27FC236}">
                  <a16:creationId xmlns:a16="http://schemas.microsoft.com/office/drawing/2014/main" id="{DF24E0DE-43CA-4C4E-90E2-835C10F22669}"/>
                </a:ext>
              </a:extLst>
            </p:cNvPr>
            <p:cNvSpPr/>
            <p:nvPr/>
          </p:nvSpPr>
          <p:spPr>
            <a:xfrm>
              <a:off x="7567548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65" y="11811"/>
                    <a:pt x="176657" y="62548"/>
                    <a:pt x="149416" y="76391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2" name="Volný tvar: obrazec 1041">
              <a:extLst>
                <a:ext uri="{FF2B5EF4-FFF2-40B4-BE49-F238E27FC236}">
                  <a16:creationId xmlns:a16="http://schemas.microsoft.com/office/drawing/2014/main" id="{7A5ABA84-ADF2-4A2C-88F4-23BE519ACACE}"/>
                </a:ext>
              </a:extLst>
            </p:cNvPr>
            <p:cNvSpPr/>
            <p:nvPr/>
          </p:nvSpPr>
          <p:spPr>
            <a:xfrm>
              <a:off x="7896732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1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8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3" name="Volný tvar: obrazec 1042">
              <a:extLst>
                <a:ext uri="{FF2B5EF4-FFF2-40B4-BE49-F238E27FC236}">
                  <a16:creationId xmlns:a16="http://schemas.microsoft.com/office/drawing/2014/main" id="{996FE98B-040A-41CA-8BFA-03F7F8F61FC8}"/>
                </a:ext>
              </a:extLst>
            </p:cNvPr>
            <p:cNvSpPr/>
            <p:nvPr/>
          </p:nvSpPr>
          <p:spPr>
            <a:xfrm>
              <a:off x="8555228" y="301002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4" name="Volný tvar: obrazec 1043">
              <a:extLst>
                <a:ext uri="{FF2B5EF4-FFF2-40B4-BE49-F238E27FC236}">
                  <a16:creationId xmlns:a16="http://schemas.microsoft.com/office/drawing/2014/main" id="{8630BEBE-6845-4162-8771-2B376ADF1B6C}"/>
                </a:ext>
              </a:extLst>
            </p:cNvPr>
            <p:cNvSpPr/>
            <p:nvPr/>
          </p:nvSpPr>
          <p:spPr>
            <a:xfrm>
              <a:off x="8884666" y="301002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548"/>
                    <a:pt x="149352" y="76391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5" name="Volný tvar: obrazec 1044">
              <a:extLst>
                <a:ext uri="{FF2B5EF4-FFF2-40B4-BE49-F238E27FC236}">
                  <a16:creationId xmlns:a16="http://schemas.microsoft.com/office/drawing/2014/main" id="{44898495-881A-4DF2-999B-3DDC502E65DC}"/>
                </a:ext>
              </a:extLst>
            </p:cNvPr>
            <p:cNvSpPr/>
            <p:nvPr/>
          </p:nvSpPr>
          <p:spPr>
            <a:xfrm>
              <a:off x="9213722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548"/>
                    <a:pt x="149352" y="76391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6" name="Volný tvar: obrazec 1045">
              <a:extLst>
                <a:ext uri="{FF2B5EF4-FFF2-40B4-BE49-F238E27FC236}">
                  <a16:creationId xmlns:a16="http://schemas.microsoft.com/office/drawing/2014/main" id="{D71A16B1-2DEB-41CA-975C-F6FF8E59D9EA}"/>
                </a:ext>
              </a:extLst>
            </p:cNvPr>
            <p:cNvSpPr/>
            <p:nvPr/>
          </p:nvSpPr>
          <p:spPr>
            <a:xfrm>
              <a:off x="9542906" y="3010027"/>
              <a:ext cx="298704" cy="127635"/>
            </a:xfrm>
            <a:custGeom>
              <a:avLst/>
              <a:gdLst>
                <a:gd name="connsiteX0" fmla="*/ 149416 w 298704"/>
                <a:gd name="connsiteY0" fmla="*/ 76391 h 127635"/>
                <a:gd name="connsiteX1" fmla="*/ 9399 w 298704"/>
                <a:gd name="connsiteY1" fmla="*/ 0 h 127635"/>
                <a:gd name="connsiteX2" fmla="*/ 0 w 298704"/>
                <a:gd name="connsiteY2" fmla="*/ 1651 h 127635"/>
                <a:gd name="connsiteX3" fmla="*/ 147066 w 298704"/>
                <a:gd name="connsiteY3" fmla="*/ 127635 h 127635"/>
                <a:gd name="connsiteX4" fmla="*/ 151638 w 298704"/>
                <a:gd name="connsiteY4" fmla="*/ 127635 h 127635"/>
                <a:gd name="connsiteX5" fmla="*/ 298704 w 298704"/>
                <a:gd name="connsiteY5" fmla="*/ 1651 h 127635"/>
                <a:gd name="connsiteX6" fmla="*/ 289306 w 298704"/>
                <a:gd name="connsiteY6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704" h="127635">
                  <a:moveTo>
                    <a:pt x="149416" y="76391"/>
                  </a:moveTo>
                  <a:cubicBezTo>
                    <a:pt x="122111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854"/>
                    <a:pt x="271082" y="22987"/>
                    <a:pt x="298704" y="1651"/>
                  </a:cubicBezTo>
                  <a:lnTo>
                    <a:pt x="289306" y="0"/>
                  </a:ln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7" name="Volný tvar: obrazec 1046">
              <a:extLst>
                <a:ext uri="{FF2B5EF4-FFF2-40B4-BE49-F238E27FC236}">
                  <a16:creationId xmlns:a16="http://schemas.microsoft.com/office/drawing/2014/main" id="{047C2051-2A7E-499E-93AF-5FD21996308C}"/>
                </a:ext>
              </a:extLst>
            </p:cNvPr>
            <p:cNvSpPr/>
            <p:nvPr/>
          </p:nvSpPr>
          <p:spPr>
            <a:xfrm>
              <a:off x="9872154" y="301002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1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1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8" name="Volný tvar: obrazec 1047">
              <a:extLst>
                <a:ext uri="{FF2B5EF4-FFF2-40B4-BE49-F238E27FC236}">
                  <a16:creationId xmlns:a16="http://schemas.microsoft.com/office/drawing/2014/main" id="{F9707833-432D-482B-B61F-EEF4DE6C1109}"/>
                </a:ext>
              </a:extLst>
            </p:cNvPr>
            <p:cNvSpPr/>
            <p:nvPr/>
          </p:nvSpPr>
          <p:spPr>
            <a:xfrm>
              <a:off x="10201402" y="301002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548"/>
                    <a:pt x="149416" y="76391"/>
                  </a:cubicBezTo>
                  <a:cubicBezTo>
                    <a:pt x="122110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9" name="Volný tvar: obrazec 1048">
              <a:extLst>
                <a:ext uri="{FF2B5EF4-FFF2-40B4-BE49-F238E27FC236}">
                  <a16:creationId xmlns:a16="http://schemas.microsoft.com/office/drawing/2014/main" id="{F99705D7-172D-4559-8DF2-1A96443BB893}"/>
                </a:ext>
              </a:extLst>
            </p:cNvPr>
            <p:cNvSpPr/>
            <p:nvPr/>
          </p:nvSpPr>
          <p:spPr>
            <a:xfrm>
              <a:off x="10530649" y="3010027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0" name="Volný tvar: obrazec 1049">
              <a:extLst>
                <a:ext uri="{FF2B5EF4-FFF2-40B4-BE49-F238E27FC236}">
                  <a16:creationId xmlns:a16="http://schemas.microsoft.com/office/drawing/2014/main" id="{B2F25F47-D6DD-4F0C-8D72-B1848708B284}"/>
                </a:ext>
              </a:extLst>
            </p:cNvPr>
            <p:cNvSpPr/>
            <p:nvPr/>
          </p:nvSpPr>
          <p:spPr>
            <a:xfrm>
              <a:off x="11189144" y="3010027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352 w 298704"/>
                <a:gd name="connsiteY1" fmla="*/ 76391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8" y="62548"/>
                    <a:pt x="36703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50" y="101854"/>
                    <a:pt x="271145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1" name="Volný tvar: obrazec 1050">
              <a:extLst>
                <a:ext uri="{FF2B5EF4-FFF2-40B4-BE49-F238E27FC236}">
                  <a16:creationId xmlns:a16="http://schemas.microsoft.com/office/drawing/2014/main" id="{1F0ABE7D-2F2B-4B3D-A82B-DC06A94C2F9D}"/>
                </a:ext>
              </a:extLst>
            </p:cNvPr>
            <p:cNvSpPr/>
            <p:nvPr/>
          </p:nvSpPr>
          <p:spPr>
            <a:xfrm>
              <a:off x="11518455" y="3010027"/>
              <a:ext cx="298703" cy="127635"/>
            </a:xfrm>
            <a:custGeom>
              <a:avLst/>
              <a:gdLst>
                <a:gd name="connsiteX0" fmla="*/ 289369 w 298703"/>
                <a:gd name="connsiteY0" fmla="*/ 0 h 127635"/>
                <a:gd name="connsiteX1" fmla="*/ 149415 w 298703"/>
                <a:gd name="connsiteY1" fmla="*/ 76391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69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69" y="0"/>
                  </a:moveTo>
                  <a:cubicBezTo>
                    <a:pt x="262000" y="11811"/>
                    <a:pt x="176657" y="62548"/>
                    <a:pt x="149415" y="76391"/>
                  </a:cubicBezTo>
                  <a:cubicBezTo>
                    <a:pt x="122110" y="62548"/>
                    <a:pt x="36830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19" name="Volný tvar: obrazec 1042">
              <a:extLst>
                <a:ext uri="{FF2B5EF4-FFF2-40B4-BE49-F238E27FC236}">
                  <a16:creationId xmlns:a16="http://schemas.microsoft.com/office/drawing/2014/main" id="{BE27015E-C368-4C3C-B247-5570E8743CD6}"/>
                </a:ext>
              </a:extLst>
            </p:cNvPr>
            <p:cNvSpPr/>
            <p:nvPr/>
          </p:nvSpPr>
          <p:spPr>
            <a:xfrm>
              <a:off x="8226075" y="301002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352 w 298767"/>
                <a:gd name="connsiteY1" fmla="*/ 76391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5 w 298767"/>
                <a:gd name="connsiteY4" fmla="*/ 127635 h 127635"/>
                <a:gd name="connsiteX5" fmla="*/ 151702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651"/>
                  </a:lnTo>
                  <a:cubicBezTo>
                    <a:pt x="27559" y="22987"/>
                    <a:pt x="122555" y="101854"/>
                    <a:pt x="147065" y="127635"/>
                  </a:cubicBezTo>
                  <a:lnTo>
                    <a:pt x="151702" y="127635"/>
                  </a:lnTo>
                  <a:cubicBezTo>
                    <a:pt x="176213" y="101854"/>
                    <a:pt x="271145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0" name="Volný tvar: obrazec 993">
              <a:extLst>
                <a:ext uri="{FF2B5EF4-FFF2-40B4-BE49-F238E27FC236}">
                  <a16:creationId xmlns:a16="http://schemas.microsoft.com/office/drawing/2014/main" id="{D470E747-2B99-4159-9EF2-1650EF452671}"/>
                </a:ext>
              </a:extLst>
            </p:cNvPr>
            <p:cNvSpPr/>
            <p:nvPr/>
          </p:nvSpPr>
          <p:spPr>
            <a:xfrm>
              <a:off x="8555163" y="3250437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27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27"/>
                  </a:cubicBezTo>
                  <a:cubicBezTo>
                    <a:pt x="122047" y="62484"/>
                    <a:pt x="36766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1" name="Volný tvar: obrazec 1005">
              <a:extLst>
                <a:ext uri="{FF2B5EF4-FFF2-40B4-BE49-F238E27FC236}">
                  <a16:creationId xmlns:a16="http://schemas.microsoft.com/office/drawing/2014/main" id="{AB10526C-E717-4A98-A52A-507B20030ED1}"/>
                </a:ext>
              </a:extLst>
            </p:cNvPr>
            <p:cNvSpPr/>
            <p:nvPr/>
          </p:nvSpPr>
          <p:spPr>
            <a:xfrm>
              <a:off x="8884633" y="3487927"/>
              <a:ext cx="298767" cy="127698"/>
            </a:xfrm>
            <a:custGeom>
              <a:avLst/>
              <a:gdLst>
                <a:gd name="connsiteX0" fmla="*/ 289369 w 298767"/>
                <a:gd name="connsiteY0" fmla="*/ 0 h 127698"/>
                <a:gd name="connsiteX1" fmla="*/ 149352 w 298767"/>
                <a:gd name="connsiteY1" fmla="*/ 76390 h 127698"/>
                <a:gd name="connsiteX2" fmla="*/ 9398 w 298767"/>
                <a:gd name="connsiteY2" fmla="*/ 0 h 127698"/>
                <a:gd name="connsiteX3" fmla="*/ 0 w 298767"/>
                <a:gd name="connsiteY3" fmla="*/ 1715 h 127698"/>
                <a:gd name="connsiteX4" fmla="*/ 147065 w 298767"/>
                <a:gd name="connsiteY4" fmla="*/ 127699 h 127698"/>
                <a:gd name="connsiteX5" fmla="*/ 151702 w 298767"/>
                <a:gd name="connsiteY5" fmla="*/ 127699 h 127698"/>
                <a:gd name="connsiteX6" fmla="*/ 298767 w 298767"/>
                <a:gd name="connsiteY6" fmla="*/ 1715 h 127698"/>
                <a:gd name="connsiteX7" fmla="*/ 289369 w 298767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98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0"/>
                  </a:cubicBezTo>
                  <a:cubicBezTo>
                    <a:pt x="122047" y="62548"/>
                    <a:pt x="36703" y="11811"/>
                    <a:pt x="9398" y="0"/>
                  </a:cubicBezTo>
                  <a:lnTo>
                    <a:pt x="0" y="1715"/>
                  </a:lnTo>
                  <a:cubicBezTo>
                    <a:pt x="27559" y="23051"/>
                    <a:pt x="122555" y="101918"/>
                    <a:pt x="147065" y="127699"/>
                  </a:cubicBezTo>
                  <a:lnTo>
                    <a:pt x="151702" y="127699"/>
                  </a:lnTo>
                  <a:cubicBezTo>
                    <a:pt x="176213" y="101918"/>
                    <a:pt x="271145" y="23051"/>
                    <a:pt x="298767" y="1715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2" name="Volný tvar: obrazec 1048">
              <a:extLst>
                <a:ext uri="{FF2B5EF4-FFF2-40B4-BE49-F238E27FC236}">
                  <a16:creationId xmlns:a16="http://schemas.microsoft.com/office/drawing/2014/main" id="{1431B714-D115-45EA-B515-6D26E094BB51}"/>
                </a:ext>
              </a:extLst>
            </p:cNvPr>
            <p:cNvSpPr/>
            <p:nvPr/>
          </p:nvSpPr>
          <p:spPr>
            <a:xfrm>
              <a:off x="10860054" y="3010027"/>
              <a:ext cx="298704" cy="127635"/>
            </a:xfrm>
            <a:custGeom>
              <a:avLst/>
              <a:gdLst>
                <a:gd name="connsiteX0" fmla="*/ 289369 w 298704"/>
                <a:gd name="connsiteY0" fmla="*/ 0 h 127635"/>
                <a:gd name="connsiteX1" fmla="*/ 149352 w 298704"/>
                <a:gd name="connsiteY1" fmla="*/ 76391 h 127635"/>
                <a:gd name="connsiteX2" fmla="*/ 9398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69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69" y="0"/>
                  </a:moveTo>
                  <a:cubicBezTo>
                    <a:pt x="262001" y="11811"/>
                    <a:pt x="176657" y="62548"/>
                    <a:pt x="149352" y="76391"/>
                  </a:cubicBezTo>
                  <a:cubicBezTo>
                    <a:pt x="122047" y="62548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2" y="22987"/>
                    <a:pt x="298704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3" name="Volný tvar: obrazec 1009">
              <a:extLst>
                <a:ext uri="{FF2B5EF4-FFF2-40B4-BE49-F238E27FC236}">
                  <a16:creationId xmlns:a16="http://schemas.microsoft.com/office/drawing/2014/main" id="{1EE8D7FE-0F89-4DE8-8533-44C00B3E2CFA}"/>
                </a:ext>
              </a:extLst>
            </p:cNvPr>
            <p:cNvSpPr/>
            <p:nvPr/>
          </p:nvSpPr>
          <p:spPr>
            <a:xfrm>
              <a:off x="10530586" y="3250437"/>
              <a:ext cx="298767" cy="127635"/>
            </a:xfrm>
            <a:custGeom>
              <a:avLst/>
              <a:gdLst>
                <a:gd name="connsiteX0" fmla="*/ 289369 w 298767"/>
                <a:gd name="connsiteY0" fmla="*/ 0 h 127635"/>
                <a:gd name="connsiteX1" fmla="*/ 149416 w 298767"/>
                <a:gd name="connsiteY1" fmla="*/ 76327 h 127635"/>
                <a:gd name="connsiteX2" fmla="*/ 9398 w 298767"/>
                <a:gd name="connsiteY2" fmla="*/ 0 h 127635"/>
                <a:gd name="connsiteX3" fmla="*/ 0 w 298767"/>
                <a:gd name="connsiteY3" fmla="*/ 1651 h 127635"/>
                <a:gd name="connsiteX4" fmla="*/ 147066 w 298767"/>
                <a:gd name="connsiteY4" fmla="*/ 127635 h 127635"/>
                <a:gd name="connsiteX5" fmla="*/ 151638 w 298767"/>
                <a:gd name="connsiteY5" fmla="*/ 127635 h 127635"/>
                <a:gd name="connsiteX6" fmla="*/ 298767 w 298767"/>
                <a:gd name="connsiteY6" fmla="*/ 1651 h 127635"/>
                <a:gd name="connsiteX7" fmla="*/ 289369 w 298767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67" h="127635">
                  <a:moveTo>
                    <a:pt x="289369" y="0"/>
                  </a:moveTo>
                  <a:cubicBezTo>
                    <a:pt x="262065" y="11811"/>
                    <a:pt x="176720" y="62484"/>
                    <a:pt x="149416" y="76327"/>
                  </a:cubicBezTo>
                  <a:cubicBezTo>
                    <a:pt x="122110" y="62484"/>
                    <a:pt x="36767" y="11748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149" y="101854"/>
                    <a:pt x="271081" y="22987"/>
                    <a:pt x="298767" y="1651"/>
                  </a:cubicBezTo>
                  <a:lnTo>
                    <a:pt x="289369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4" name="Volný tvar: obrazec 1014">
              <a:extLst>
                <a:ext uri="{FF2B5EF4-FFF2-40B4-BE49-F238E27FC236}">
                  <a16:creationId xmlns:a16="http://schemas.microsoft.com/office/drawing/2014/main" id="{9BDBD3B0-7810-4FDA-93E2-1414C16C95F3}"/>
                </a:ext>
              </a:extLst>
            </p:cNvPr>
            <p:cNvSpPr/>
            <p:nvPr/>
          </p:nvSpPr>
          <p:spPr>
            <a:xfrm>
              <a:off x="10201433" y="3487927"/>
              <a:ext cx="298703" cy="127698"/>
            </a:xfrm>
            <a:custGeom>
              <a:avLst/>
              <a:gdLst>
                <a:gd name="connsiteX0" fmla="*/ 289306 w 298703"/>
                <a:gd name="connsiteY0" fmla="*/ 0 h 127698"/>
                <a:gd name="connsiteX1" fmla="*/ 149351 w 298703"/>
                <a:gd name="connsiteY1" fmla="*/ 76390 h 127698"/>
                <a:gd name="connsiteX2" fmla="*/ 9398 w 298703"/>
                <a:gd name="connsiteY2" fmla="*/ 0 h 127698"/>
                <a:gd name="connsiteX3" fmla="*/ 0 w 298703"/>
                <a:gd name="connsiteY3" fmla="*/ 1715 h 127698"/>
                <a:gd name="connsiteX4" fmla="*/ 147065 w 298703"/>
                <a:gd name="connsiteY4" fmla="*/ 127699 h 127698"/>
                <a:gd name="connsiteX5" fmla="*/ 151638 w 298703"/>
                <a:gd name="connsiteY5" fmla="*/ 127699 h 127698"/>
                <a:gd name="connsiteX6" fmla="*/ 298703 w 298703"/>
                <a:gd name="connsiteY6" fmla="*/ 1715 h 127698"/>
                <a:gd name="connsiteX7" fmla="*/ 289306 w 298703"/>
                <a:gd name="connsiteY7" fmla="*/ 0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98">
                  <a:moveTo>
                    <a:pt x="289306" y="0"/>
                  </a:moveTo>
                  <a:cubicBezTo>
                    <a:pt x="261938" y="11811"/>
                    <a:pt x="176593" y="62548"/>
                    <a:pt x="149351" y="76390"/>
                  </a:cubicBezTo>
                  <a:cubicBezTo>
                    <a:pt x="122047" y="62548"/>
                    <a:pt x="36702" y="11811"/>
                    <a:pt x="9398" y="0"/>
                  </a:cubicBezTo>
                  <a:lnTo>
                    <a:pt x="0" y="1715"/>
                  </a:lnTo>
                  <a:cubicBezTo>
                    <a:pt x="27622" y="23051"/>
                    <a:pt x="122555" y="101918"/>
                    <a:pt x="147065" y="127699"/>
                  </a:cubicBezTo>
                  <a:lnTo>
                    <a:pt x="151638" y="127699"/>
                  </a:lnTo>
                  <a:cubicBezTo>
                    <a:pt x="176149" y="101918"/>
                    <a:pt x="271081" y="23051"/>
                    <a:pt x="298703" y="1715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5" name="Volný tvar: obrazec 930">
              <a:extLst>
                <a:ext uri="{FF2B5EF4-FFF2-40B4-BE49-F238E27FC236}">
                  <a16:creationId xmlns:a16="http://schemas.microsoft.com/office/drawing/2014/main" id="{6698AC9F-354B-48D2-AD9A-877A9EE13CA0}"/>
                </a:ext>
              </a:extLst>
            </p:cNvPr>
            <p:cNvSpPr/>
            <p:nvPr/>
          </p:nvSpPr>
          <p:spPr>
            <a:xfrm>
              <a:off x="9213722" y="3728402"/>
              <a:ext cx="298703" cy="127635"/>
            </a:xfrm>
            <a:custGeom>
              <a:avLst/>
              <a:gdLst>
                <a:gd name="connsiteX0" fmla="*/ 289306 w 298703"/>
                <a:gd name="connsiteY0" fmla="*/ 0 h 127635"/>
                <a:gd name="connsiteX1" fmla="*/ 149352 w 298703"/>
                <a:gd name="connsiteY1" fmla="*/ 76390 h 127635"/>
                <a:gd name="connsiteX2" fmla="*/ 9398 w 298703"/>
                <a:gd name="connsiteY2" fmla="*/ 0 h 127635"/>
                <a:gd name="connsiteX3" fmla="*/ 0 w 298703"/>
                <a:gd name="connsiteY3" fmla="*/ 1651 h 127635"/>
                <a:gd name="connsiteX4" fmla="*/ 147065 w 298703"/>
                <a:gd name="connsiteY4" fmla="*/ 127635 h 127635"/>
                <a:gd name="connsiteX5" fmla="*/ 151638 w 298703"/>
                <a:gd name="connsiteY5" fmla="*/ 127635 h 127635"/>
                <a:gd name="connsiteX6" fmla="*/ 298703 w 298703"/>
                <a:gd name="connsiteY6" fmla="*/ 1651 h 127635"/>
                <a:gd name="connsiteX7" fmla="*/ 289306 w 298703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3" h="127635">
                  <a:moveTo>
                    <a:pt x="289306" y="0"/>
                  </a:moveTo>
                  <a:cubicBezTo>
                    <a:pt x="261938" y="11811"/>
                    <a:pt x="176657" y="62484"/>
                    <a:pt x="149352" y="76390"/>
                  </a:cubicBezTo>
                  <a:cubicBezTo>
                    <a:pt x="122047" y="62548"/>
                    <a:pt x="36766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5" y="127635"/>
                  </a:cubicBezTo>
                  <a:lnTo>
                    <a:pt x="151638" y="127635"/>
                  </a:lnTo>
                  <a:cubicBezTo>
                    <a:pt x="176149" y="101918"/>
                    <a:pt x="271081" y="22987"/>
                    <a:pt x="298703" y="1651"/>
                  </a:cubicBezTo>
                  <a:lnTo>
                    <a:pt x="289306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6" name="Volný tvar: obrazec 944">
              <a:extLst>
                <a:ext uri="{FF2B5EF4-FFF2-40B4-BE49-F238E27FC236}">
                  <a16:creationId xmlns:a16="http://schemas.microsoft.com/office/drawing/2014/main" id="{2283AE03-4255-495E-995F-0914571757B1}"/>
                </a:ext>
              </a:extLst>
            </p:cNvPr>
            <p:cNvSpPr/>
            <p:nvPr/>
          </p:nvSpPr>
          <p:spPr>
            <a:xfrm>
              <a:off x="9872154" y="3728402"/>
              <a:ext cx="298704" cy="127635"/>
            </a:xfrm>
            <a:custGeom>
              <a:avLst/>
              <a:gdLst>
                <a:gd name="connsiteX0" fmla="*/ 289370 w 298704"/>
                <a:gd name="connsiteY0" fmla="*/ 0 h 127635"/>
                <a:gd name="connsiteX1" fmla="*/ 149416 w 298704"/>
                <a:gd name="connsiteY1" fmla="*/ 76390 h 127635"/>
                <a:gd name="connsiteX2" fmla="*/ 9399 w 298704"/>
                <a:gd name="connsiteY2" fmla="*/ 0 h 127635"/>
                <a:gd name="connsiteX3" fmla="*/ 0 w 298704"/>
                <a:gd name="connsiteY3" fmla="*/ 1651 h 127635"/>
                <a:gd name="connsiteX4" fmla="*/ 147066 w 298704"/>
                <a:gd name="connsiteY4" fmla="*/ 127635 h 127635"/>
                <a:gd name="connsiteX5" fmla="*/ 151638 w 298704"/>
                <a:gd name="connsiteY5" fmla="*/ 127635 h 127635"/>
                <a:gd name="connsiteX6" fmla="*/ 298704 w 298704"/>
                <a:gd name="connsiteY6" fmla="*/ 1651 h 127635"/>
                <a:gd name="connsiteX7" fmla="*/ 289370 w 298704"/>
                <a:gd name="connsiteY7" fmla="*/ 0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5">
                  <a:moveTo>
                    <a:pt x="289370" y="0"/>
                  </a:moveTo>
                  <a:cubicBezTo>
                    <a:pt x="262001" y="11811"/>
                    <a:pt x="176721" y="62484"/>
                    <a:pt x="149416" y="76390"/>
                  </a:cubicBezTo>
                  <a:cubicBezTo>
                    <a:pt x="122111" y="62548"/>
                    <a:pt x="36767" y="11811"/>
                    <a:pt x="9399" y="0"/>
                  </a:cubicBezTo>
                  <a:lnTo>
                    <a:pt x="0" y="1651"/>
                  </a:lnTo>
                  <a:cubicBezTo>
                    <a:pt x="27623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6" y="101918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7" name="Volný tvar: obrazec 943">
              <a:extLst>
                <a:ext uri="{FF2B5EF4-FFF2-40B4-BE49-F238E27FC236}">
                  <a16:creationId xmlns:a16="http://schemas.microsoft.com/office/drawing/2014/main" id="{7B8B0ADF-5C2C-40D5-92EC-2F37A4894532}"/>
                </a:ext>
              </a:extLst>
            </p:cNvPr>
            <p:cNvSpPr/>
            <p:nvPr/>
          </p:nvSpPr>
          <p:spPr>
            <a:xfrm>
              <a:off x="9542780" y="3965892"/>
              <a:ext cx="298704" cy="127634"/>
            </a:xfrm>
            <a:custGeom>
              <a:avLst/>
              <a:gdLst>
                <a:gd name="connsiteX0" fmla="*/ 289370 w 298704"/>
                <a:gd name="connsiteY0" fmla="*/ 0 h 127634"/>
                <a:gd name="connsiteX1" fmla="*/ 149352 w 298704"/>
                <a:gd name="connsiteY1" fmla="*/ 76390 h 127634"/>
                <a:gd name="connsiteX2" fmla="*/ 9398 w 298704"/>
                <a:gd name="connsiteY2" fmla="*/ 0 h 127634"/>
                <a:gd name="connsiteX3" fmla="*/ 0 w 298704"/>
                <a:gd name="connsiteY3" fmla="*/ 1651 h 127634"/>
                <a:gd name="connsiteX4" fmla="*/ 147066 w 298704"/>
                <a:gd name="connsiteY4" fmla="*/ 127635 h 127634"/>
                <a:gd name="connsiteX5" fmla="*/ 151638 w 298704"/>
                <a:gd name="connsiteY5" fmla="*/ 127635 h 127634"/>
                <a:gd name="connsiteX6" fmla="*/ 298704 w 298704"/>
                <a:gd name="connsiteY6" fmla="*/ 1651 h 127634"/>
                <a:gd name="connsiteX7" fmla="*/ 289370 w 298704"/>
                <a:gd name="connsiteY7" fmla="*/ 0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704" h="127634">
                  <a:moveTo>
                    <a:pt x="289370" y="0"/>
                  </a:moveTo>
                  <a:cubicBezTo>
                    <a:pt x="262001" y="11811"/>
                    <a:pt x="176721" y="62547"/>
                    <a:pt x="149352" y="76390"/>
                  </a:cubicBezTo>
                  <a:cubicBezTo>
                    <a:pt x="122047" y="62547"/>
                    <a:pt x="36767" y="11811"/>
                    <a:pt x="9398" y="0"/>
                  </a:cubicBezTo>
                  <a:lnTo>
                    <a:pt x="0" y="1651"/>
                  </a:lnTo>
                  <a:cubicBezTo>
                    <a:pt x="27622" y="22987"/>
                    <a:pt x="122555" y="101854"/>
                    <a:pt x="147066" y="127635"/>
                  </a:cubicBezTo>
                  <a:lnTo>
                    <a:pt x="151638" y="127635"/>
                  </a:lnTo>
                  <a:cubicBezTo>
                    <a:pt x="176085" y="101854"/>
                    <a:pt x="271082" y="22987"/>
                    <a:pt x="298704" y="1651"/>
                  </a:cubicBezTo>
                  <a:lnTo>
                    <a:pt x="289370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466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2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1F37-3D6D-40D0-9708-9A9E398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95A07-1B5A-4B2F-B096-FC6B33FD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13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Volný tvar: obrazec 328">
            <a:extLst>
              <a:ext uri="{FF2B5EF4-FFF2-40B4-BE49-F238E27FC236}">
                <a16:creationId xmlns:a16="http://schemas.microsoft.com/office/drawing/2014/main" id="{412E7E7C-D51D-491F-9FFC-1502327DC4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053053"/>
              </a:gs>
            </a:gsLst>
            <a:lin ang="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7528" y="1230856"/>
            <a:ext cx="9222995" cy="1218795"/>
          </a:xfrm>
          <a:noFill/>
        </p:spPr>
        <p:txBody>
          <a:bodyPr wrap="square" lIns="0" tIns="0" rIns="0" bIns="0" anchor="b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  <a:br>
              <a:rPr lang="cs-CZ" dirty="0"/>
            </a:br>
            <a:r>
              <a:rPr lang="cs-CZ" dirty="0"/>
              <a:t>na dva řádky</a:t>
            </a:r>
          </a:p>
        </p:txBody>
      </p:sp>
      <p:sp>
        <p:nvSpPr>
          <p:cNvPr id="336" name="Volný tvar: obrazec 335">
            <a:extLst>
              <a:ext uri="{FF2B5EF4-FFF2-40B4-BE49-F238E27FC236}">
                <a16:creationId xmlns:a16="http://schemas.microsoft.com/office/drawing/2014/main" id="{8F017BCA-1F96-47C9-9A57-64C76903AA19}"/>
              </a:ext>
            </a:extLst>
          </p:cNvPr>
          <p:cNvSpPr/>
          <p:nvPr/>
        </p:nvSpPr>
        <p:spPr>
          <a:xfrm>
            <a:off x="2628201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01" y="11811"/>
                  <a:pt x="176720" y="62484"/>
                  <a:pt x="149416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7" name="Volný tvar: obrazec 336">
            <a:extLst>
              <a:ext uri="{FF2B5EF4-FFF2-40B4-BE49-F238E27FC236}">
                <a16:creationId xmlns:a16="http://schemas.microsoft.com/office/drawing/2014/main" id="{66FD04EB-B5D3-4A56-8973-98427C5AC2FE}"/>
              </a:ext>
            </a:extLst>
          </p:cNvPr>
          <p:cNvSpPr/>
          <p:nvPr/>
        </p:nvSpPr>
        <p:spPr>
          <a:xfrm>
            <a:off x="2957385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2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8" name="Volný tvar: obrazec 337">
            <a:extLst>
              <a:ext uri="{FF2B5EF4-FFF2-40B4-BE49-F238E27FC236}">
                <a16:creationId xmlns:a16="http://schemas.microsoft.com/office/drawing/2014/main" id="{EB87863D-27EF-4ABD-9233-54FB008F903F}"/>
              </a:ext>
            </a:extLst>
          </p:cNvPr>
          <p:cNvSpPr/>
          <p:nvPr/>
        </p:nvSpPr>
        <p:spPr>
          <a:xfrm>
            <a:off x="3286759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39" name="Volný tvar: obrazec 338">
            <a:extLst>
              <a:ext uri="{FF2B5EF4-FFF2-40B4-BE49-F238E27FC236}">
                <a16:creationId xmlns:a16="http://schemas.microsoft.com/office/drawing/2014/main" id="{8509DDD2-7D41-49D4-90C2-DE12F8196337}"/>
              </a:ext>
            </a:extLst>
          </p:cNvPr>
          <p:cNvSpPr/>
          <p:nvPr/>
        </p:nvSpPr>
        <p:spPr>
          <a:xfrm>
            <a:off x="3615880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0" name="Volný tvar: obrazec 339">
            <a:extLst>
              <a:ext uri="{FF2B5EF4-FFF2-40B4-BE49-F238E27FC236}">
                <a16:creationId xmlns:a16="http://schemas.microsoft.com/office/drawing/2014/main" id="{CFFEDB2E-CC74-47CB-AA91-4F6EEB4641F3}"/>
              </a:ext>
            </a:extLst>
          </p:cNvPr>
          <p:cNvSpPr/>
          <p:nvPr/>
        </p:nvSpPr>
        <p:spPr>
          <a:xfrm>
            <a:off x="3945318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1" name="Volný tvar: obrazec 340">
            <a:extLst>
              <a:ext uri="{FF2B5EF4-FFF2-40B4-BE49-F238E27FC236}">
                <a16:creationId xmlns:a16="http://schemas.microsoft.com/office/drawing/2014/main" id="{44B48B0F-27D3-4FB4-B90C-72740C2A6EF8}"/>
              </a:ext>
            </a:extLst>
          </p:cNvPr>
          <p:cNvSpPr/>
          <p:nvPr/>
        </p:nvSpPr>
        <p:spPr>
          <a:xfrm>
            <a:off x="4274439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145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2" name="Volný tvar: obrazec 341">
            <a:extLst>
              <a:ext uri="{FF2B5EF4-FFF2-40B4-BE49-F238E27FC236}">
                <a16:creationId xmlns:a16="http://schemas.microsoft.com/office/drawing/2014/main" id="{F76806EF-9697-4565-805E-6F733DAEA901}"/>
              </a:ext>
            </a:extLst>
          </p:cNvPr>
          <p:cNvSpPr/>
          <p:nvPr/>
        </p:nvSpPr>
        <p:spPr>
          <a:xfrm>
            <a:off x="4603750" y="6118097"/>
            <a:ext cx="298703" cy="127635"/>
          </a:xfrm>
          <a:custGeom>
            <a:avLst/>
            <a:gdLst>
              <a:gd name="connsiteX0" fmla="*/ 289370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70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70" y="0"/>
                </a:moveTo>
                <a:cubicBezTo>
                  <a:pt x="262001" y="11811"/>
                  <a:pt x="176657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3" name="Volný tvar: obrazec 342">
            <a:extLst>
              <a:ext uri="{FF2B5EF4-FFF2-40B4-BE49-F238E27FC236}">
                <a16:creationId xmlns:a16="http://schemas.microsoft.com/office/drawing/2014/main" id="{90E7CE06-A2A9-496E-AD0B-BF4740967C34}"/>
              </a:ext>
            </a:extLst>
          </p:cNvPr>
          <p:cNvSpPr/>
          <p:nvPr/>
        </p:nvSpPr>
        <p:spPr>
          <a:xfrm>
            <a:off x="4932934" y="6118097"/>
            <a:ext cx="298767" cy="127635"/>
          </a:xfrm>
          <a:custGeom>
            <a:avLst/>
            <a:gdLst>
              <a:gd name="connsiteX0" fmla="*/ 289369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1 w 298767"/>
              <a:gd name="connsiteY5" fmla="*/ 127635 h 127635"/>
              <a:gd name="connsiteX6" fmla="*/ 298767 w 298767"/>
              <a:gd name="connsiteY6" fmla="*/ 1651 h 127635"/>
              <a:gd name="connsiteX7" fmla="*/ 289369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701" y="127635"/>
                </a:lnTo>
                <a:cubicBezTo>
                  <a:pt x="176149" y="101854"/>
                  <a:pt x="271145" y="22987"/>
                  <a:pt x="298767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49" name="Volný tvar: obrazec 348">
            <a:extLst>
              <a:ext uri="{FF2B5EF4-FFF2-40B4-BE49-F238E27FC236}">
                <a16:creationId xmlns:a16="http://schemas.microsoft.com/office/drawing/2014/main" id="{3809D372-FC7B-4424-8FB6-4E9D74C138BA}"/>
              </a:ext>
            </a:extLst>
          </p:cNvPr>
          <p:cNvSpPr/>
          <p:nvPr/>
        </p:nvSpPr>
        <p:spPr>
          <a:xfrm>
            <a:off x="2628201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01" y="11811"/>
                  <a:pt x="176720" y="62547"/>
                  <a:pt x="149416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0" name="Volný tvar: obrazec 349">
            <a:extLst>
              <a:ext uri="{FF2B5EF4-FFF2-40B4-BE49-F238E27FC236}">
                <a16:creationId xmlns:a16="http://schemas.microsoft.com/office/drawing/2014/main" id="{476E31A6-4B2F-4AB7-BFDE-A78D3472A34D}"/>
              </a:ext>
            </a:extLst>
          </p:cNvPr>
          <p:cNvSpPr/>
          <p:nvPr/>
        </p:nvSpPr>
        <p:spPr>
          <a:xfrm>
            <a:off x="2957385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2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1" name="Volný tvar: obrazec 350">
            <a:extLst>
              <a:ext uri="{FF2B5EF4-FFF2-40B4-BE49-F238E27FC236}">
                <a16:creationId xmlns:a16="http://schemas.microsoft.com/office/drawing/2014/main" id="{84D11637-8402-47A5-8189-C7AC9CC34AC1}"/>
              </a:ext>
            </a:extLst>
          </p:cNvPr>
          <p:cNvSpPr/>
          <p:nvPr/>
        </p:nvSpPr>
        <p:spPr>
          <a:xfrm>
            <a:off x="3286759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2" name="Volný tvar: obrazec 351">
            <a:extLst>
              <a:ext uri="{FF2B5EF4-FFF2-40B4-BE49-F238E27FC236}">
                <a16:creationId xmlns:a16="http://schemas.microsoft.com/office/drawing/2014/main" id="{83CA27D8-B525-4102-8D46-D07D462A6BC1}"/>
              </a:ext>
            </a:extLst>
          </p:cNvPr>
          <p:cNvSpPr/>
          <p:nvPr/>
        </p:nvSpPr>
        <p:spPr>
          <a:xfrm>
            <a:off x="3615880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3" name="Volný tvar: obrazec 352">
            <a:extLst>
              <a:ext uri="{FF2B5EF4-FFF2-40B4-BE49-F238E27FC236}">
                <a16:creationId xmlns:a16="http://schemas.microsoft.com/office/drawing/2014/main" id="{6DC86A98-01B8-4257-8363-FC56E4C3C509}"/>
              </a:ext>
            </a:extLst>
          </p:cNvPr>
          <p:cNvSpPr/>
          <p:nvPr/>
        </p:nvSpPr>
        <p:spPr>
          <a:xfrm>
            <a:off x="3945318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4" name="Volný tvar: obrazec 353">
            <a:extLst>
              <a:ext uri="{FF2B5EF4-FFF2-40B4-BE49-F238E27FC236}">
                <a16:creationId xmlns:a16="http://schemas.microsoft.com/office/drawing/2014/main" id="{F138AF7D-E0D0-46C0-8D1F-A24D46D433FA}"/>
              </a:ext>
            </a:extLst>
          </p:cNvPr>
          <p:cNvSpPr/>
          <p:nvPr/>
        </p:nvSpPr>
        <p:spPr>
          <a:xfrm>
            <a:off x="4274439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145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5" name="Volný tvar: obrazec 354">
            <a:extLst>
              <a:ext uri="{FF2B5EF4-FFF2-40B4-BE49-F238E27FC236}">
                <a16:creationId xmlns:a16="http://schemas.microsoft.com/office/drawing/2014/main" id="{E53AD394-0CEE-48C9-BD29-7D1F6B60676A}"/>
              </a:ext>
            </a:extLst>
          </p:cNvPr>
          <p:cNvSpPr/>
          <p:nvPr/>
        </p:nvSpPr>
        <p:spPr>
          <a:xfrm>
            <a:off x="4603750" y="6355524"/>
            <a:ext cx="298703" cy="127698"/>
          </a:xfrm>
          <a:custGeom>
            <a:avLst/>
            <a:gdLst>
              <a:gd name="connsiteX0" fmla="*/ 289370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70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70" y="0"/>
                </a:moveTo>
                <a:cubicBezTo>
                  <a:pt x="262001" y="11811"/>
                  <a:pt x="176657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6" name="Volný tvar: obrazec 355">
            <a:extLst>
              <a:ext uri="{FF2B5EF4-FFF2-40B4-BE49-F238E27FC236}">
                <a16:creationId xmlns:a16="http://schemas.microsoft.com/office/drawing/2014/main" id="{7C3363B5-446A-49F0-98EB-95DA2FBB0154}"/>
              </a:ext>
            </a:extLst>
          </p:cNvPr>
          <p:cNvSpPr/>
          <p:nvPr/>
        </p:nvSpPr>
        <p:spPr>
          <a:xfrm>
            <a:off x="4932934" y="6355524"/>
            <a:ext cx="298767" cy="127698"/>
          </a:xfrm>
          <a:custGeom>
            <a:avLst/>
            <a:gdLst>
              <a:gd name="connsiteX0" fmla="*/ 289369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1 w 298767"/>
              <a:gd name="connsiteY5" fmla="*/ 127698 h 127698"/>
              <a:gd name="connsiteX6" fmla="*/ 298767 w 298767"/>
              <a:gd name="connsiteY6" fmla="*/ 1715 h 127698"/>
              <a:gd name="connsiteX7" fmla="*/ 289369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701" y="127698"/>
                </a:lnTo>
                <a:cubicBezTo>
                  <a:pt x="176149" y="101917"/>
                  <a:pt x="271145" y="23051"/>
                  <a:pt x="298767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7" name="Volný tvar: obrazec 356">
            <a:extLst>
              <a:ext uri="{FF2B5EF4-FFF2-40B4-BE49-F238E27FC236}">
                <a16:creationId xmlns:a16="http://schemas.microsoft.com/office/drawing/2014/main" id="{B6650EB8-E61A-4974-AFAF-F3C45163EF96}"/>
              </a:ext>
            </a:extLst>
          </p:cNvPr>
          <p:cNvSpPr/>
          <p:nvPr/>
        </p:nvSpPr>
        <p:spPr>
          <a:xfrm>
            <a:off x="5262181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4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8" name="Volný tvar: obrazec 357">
            <a:extLst>
              <a:ext uri="{FF2B5EF4-FFF2-40B4-BE49-F238E27FC236}">
                <a16:creationId xmlns:a16="http://schemas.microsoft.com/office/drawing/2014/main" id="{E708B9AD-65B8-43E5-93E2-564F51DAD140}"/>
              </a:ext>
            </a:extLst>
          </p:cNvPr>
          <p:cNvSpPr/>
          <p:nvPr/>
        </p:nvSpPr>
        <p:spPr>
          <a:xfrm>
            <a:off x="5591428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1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59" name="Volný tvar: obrazec 358">
            <a:extLst>
              <a:ext uri="{FF2B5EF4-FFF2-40B4-BE49-F238E27FC236}">
                <a16:creationId xmlns:a16="http://schemas.microsoft.com/office/drawing/2014/main" id="{386450CE-85AA-4AF8-9787-35DFE9549A53}"/>
              </a:ext>
            </a:extLst>
          </p:cNvPr>
          <p:cNvSpPr/>
          <p:nvPr/>
        </p:nvSpPr>
        <p:spPr>
          <a:xfrm>
            <a:off x="5920613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2 w 298767"/>
              <a:gd name="connsiteY5" fmla="*/ 127635 h 127635"/>
              <a:gd name="connsiteX6" fmla="*/ 298767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702" y="127635"/>
                </a:lnTo>
                <a:cubicBezTo>
                  <a:pt x="176213" y="101854"/>
                  <a:pt x="271145" y="22987"/>
                  <a:pt x="298767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0" name="Volný tvar: obrazec 359">
            <a:extLst>
              <a:ext uri="{FF2B5EF4-FFF2-40B4-BE49-F238E27FC236}">
                <a16:creationId xmlns:a16="http://schemas.microsoft.com/office/drawing/2014/main" id="{84CC3179-038A-4078-9703-53D5D405F4C6}"/>
              </a:ext>
            </a:extLst>
          </p:cNvPr>
          <p:cNvSpPr/>
          <p:nvPr/>
        </p:nvSpPr>
        <p:spPr>
          <a:xfrm>
            <a:off x="6249923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416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638 w 298767"/>
              <a:gd name="connsiteY5" fmla="*/ 127635 h 127635"/>
              <a:gd name="connsiteX6" fmla="*/ 298768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3" y="22987"/>
                  <a:pt x="122618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68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1" name="Volný tvar: obrazec 360">
            <a:extLst>
              <a:ext uri="{FF2B5EF4-FFF2-40B4-BE49-F238E27FC236}">
                <a16:creationId xmlns:a16="http://schemas.microsoft.com/office/drawing/2014/main" id="{30A0F958-B9B0-4431-96B5-76624FEF9681}"/>
              </a:ext>
            </a:extLst>
          </p:cNvPr>
          <p:cNvSpPr/>
          <p:nvPr/>
        </p:nvSpPr>
        <p:spPr>
          <a:xfrm>
            <a:off x="6579044" y="6118097"/>
            <a:ext cx="298704" cy="127635"/>
          </a:xfrm>
          <a:custGeom>
            <a:avLst/>
            <a:gdLst>
              <a:gd name="connsiteX0" fmla="*/ 289434 w 298704"/>
              <a:gd name="connsiteY0" fmla="*/ 0 h 127635"/>
              <a:gd name="connsiteX1" fmla="*/ 149416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434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434" y="0"/>
                </a:moveTo>
                <a:cubicBezTo>
                  <a:pt x="262065" y="11811"/>
                  <a:pt x="176721" y="62484"/>
                  <a:pt x="149416" y="76327"/>
                </a:cubicBezTo>
                <a:cubicBezTo>
                  <a:pt x="122111" y="62484"/>
                  <a:pt x="36767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6" y="101854"/>
                  <a:pt x="271082" y="22987"/>
                  <a:pt x="298704" y="1651"/>
                </a:cubicBezTo>
                <a:lnTo>
                  <a:pt x="28943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2" name="Volný tvar: obrazec 361">
            <a:extLst>
              <a:ext uri="{FF2B5EF4-FFF2-40B4-BE49-F238E27FC236}">
                <a16:creationId xmlns:a16="http://schemas.microsoft.com/office/drawing/2014/main" id="{4FB79074-1CCC-4529-A9B6-182066E23D64}"/>
              </a:ext>
            </a:extLst>
          </p:cNvPr>
          <p:cNvSpPr/>
          <p:nvPr/>
        </p:nvSpPr>
        <p:spPr>
          <a:xfrm>
            <a:off x="6908482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619" y="101854"/>
                  <a:pt x="147066" y="127635"/>
                </a:cubicBezTo>
                <a:lnTo>
                  <a:pt x="151638" y="127635"/>
                </a:lnTo>
                <a:cubicBezTo>
                  <a:pt x="176086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3" name="Volný tvar: obrazec 362">
            <a:extLst>
              <a:ext uri="{FF2B5EF4-FFF2-40B4-BE49-F238E27FC236}">
                <a16:creationId xmlns:a16="http://schemas.microsoft.com/office/drawing/2014/main" id="{CE238A31-1557-44AC-91A4-F099B352BB9F}"/>
              </a:ext>
            </a:extLst>
          </p:cNvPr>
          <p:cNvSpPr/>
          <p:nvPr/>
        </p:nvSpPr>
        <p:spPr>
          <a:xfrm>
            <a:off x="7237666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2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593" y="62484"/>
                  <a:pt x="149352" y="76327"/>
                </a:cubicBezTo>
                <a:cubicBezTo>
                  <a:pt x="122047" y="62484"/>
                  <a:pt x="36702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8" y="127635"/>
                </a:lnTo>
                <a:cubicBezTo>
                  <a:pt x="176085" y="101854"/>
                  <a:pt x="271081" y="22987"/>
                  <a:pt x="298703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4" name="Volný tvar: obrazec 363">
            <a:extLst>
              <a:ext uri="{FF2B5EF4-FFF2-40B4-BE49-F238E27FC236}">
                <a16:creationId xmlns:a16="http://schemas.microsoft.com/office/drawing/2014/main" id="{5157F3F9-604F-4C18-99F0-85741B3215F7}"/>
              </a:ext>
            </a:extLst>
          </p:cNvPr>
          <p:cNvSpPr/>
          <p:nvPr/>
        </p:nvSpPr>
        <p:spPr>
          <a:xfrm>
            <a:off x="7566977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6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6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65" y="11811"/>
                  <a:pt x="176720" y="62484"/>
                  <a:pt x="149416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5" name="Volný tvar: obrazec 364">
            <a:extLst>
              <a:ext uri="{FF2B5EF4-FFF2-40B4-BE49-F238E27FC236}">
                <a16:creationId xmlns:a16="http://schemas.microsoft.com/office/drawing/2014/main" id="{5A61183E-4E97-4661-962E-49835636A44D}"/>
              </a:ext>
            </a:extLst>
          </p:cNvPr>
          <p:cNvSpPr/>
          <p:nvPr/>
        </p:nvSpPr>
        <p:spPr>
          <a:xfrm>
            <a:off x="7896161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6" name="Volný tvar: obrazec 365">
            <a:extLst>
              <a:ext uri="{FF2B5EF4-FFF2-40B4-BE49-F238E27FC236}">
                <a16:creationId xmlns:a16="http://schemas.microsoft.com/office/drawing/2014/main" id="{274775D2-CE3B-47E7-B890-4EC74676D4A7}"/>
              </a:ext>
            </a:extLst>
          </p:cNvPr>
          <p:cNvSpPr/>
          <p:nvPr/>
        </p:nvSpPr>
        <p:spPr>
          <a:xfrm>
            <a:off x="8225535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7" name="Volný tvar: obrazec 366">
            <a:extLst>
              <a:ext uri="{FF2B5EF4-FFF2-40B4-BE49-F238E27FC236}">
                <a16:creationId xmlns:a16="http://schemas.microsoft.com/office/drawing/2014/main" id="{24C768B1-4876-43A9-8FDC-89D0C7917380}"/>
              </a:ext>
            </a:extLst>
          </p:cNvPr>
          <p:cNvSpPr/>
          <p:nvPr/>
        </p:nvSpPr>
        <p:spPr>
          <a:xfrm>
            <a:off x="8554656" y="6118097"/>
            <a:ext cx="298767" cy="127635"/>
          </a:xfrm>
          <a:custGeom>
            <a:avLst/>
            <a:gdLst>
              <a:gd name="connsiteX0" fmla="*/ 289370 w 298767"/>
              <a:gd name="connsiteY0" fmla="*/ 0 h 127635"/>
              <a:gd name="connsiteX1" fmla="*/ 149352 w 298767"/>
              <a:gd name="connsiteY1" fmla="*/ 76327 h 127635"/>
              <a:gd name="connsiteX2" fmla="*/ 9399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702 w 298767"/>
              <a:gd name="connsiteY5" fmla="*/ 127635 h 127635"/>
              <a:gd name="connsiteX6" fmla="*/ 298768 w 298767"/>
              <a:gd name="connsiteY6" fmla="*/ 1651 h 127635"/>
              <a:gd name="connsiteX7" fmla="*/ 289370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560" y="22987"/>
                  <a:pt x="122555" y="101854"/>
                  <a:pt x="147066" y="127635"/>
                </a:cubicBezTo>
                <a:lnTo>
                  <a:pt x="151702" y="127635"/>
                </a:lnTo>
                <a:cubicBezTo>
                  <a:pt x="176213" y="101854"/>
                  <a:pt x="271145" y="22987"/>
                  <a:pt x="298768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8" name="Volný tvar: obrazec 367">
            <a:extLst>
              <a:ext uri="{FF2B5EF4-FFF2-40B4-BE49-F238E27FC236}">
                <a16:creationId xmlns:a16="http://schemas.microsoft.com/office/drawing/2014/main" id="{74FFD924-F6A8-459E-9C7F-0D1F4533D0C3}"/>
              </a:ext>
            </a:extLst>
          </p:cNvPr>
          <p:cNvSpPr/>
          <p:nvPr/>
        </p:nvSpPr>
        <p:spPr>
          <a:xfrm>
            <a:off x="8884031" y="6118097"/>
            <a:ext cx="298703" cy="127635"/>
          </a:xfrm>
          <a:custGeom>
            <a:avLst/>
            <a:gdLst>
              <a:gd name="connsiteX0" fmla="*/ 289306 w 298703"/>
              <a:gd name="connsiteY0" fmla="*/ 0 h 127635"/>
              <a:gd name="connsiteX1" fmla="*/ 149351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7 w 298703"/>
              <a:gd name="connsiteY5" fmla="*/ 127635 h 127635"/>
              <a:gd name="connsiteX6" fmla="*/ 298703 w 298703"/>
              <a:gd name="connsiteY6" fmla="*/ 1651 h 127635"/>
              <a:gd name="connsiteX7" fmla="*/ 289306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06" y="0"/>
                </a:moveTo>
                <a:cubicBezTo>
                  <a:pt x="261938" y="11811"/>
                  <a:pt x="176657" y="62484"/>
                  <a:pt x="149351" y="76327"/>
                </a:cubicBezTo>
                <a:cubicBezTo>
                  <a:pt x="122047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7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69" name="Volný tvar: obrazec 368">
            <a:extLst>
              <a:ext uri="{FF2B5EF4-FFF2-40B4-BE49-F238E27FC236}">
                <a16:creationId xmlns:a16="http://schemas.microsoft.com/office/drawing/2014/main" id="{181C4B5E-7DD1-44E8-8342-0B221A478B90}"/>
              </a:ext>
            </a:extLst>
          </p:cNvPr>
          <p:cNvSpPr/>
          <p:nvPr/>
        </p:nvSpPr>
        <p:spPr>
          <a:xfrm>
            <a:off x="9213151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720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0" name="Volný tvar: obrazec 369">
            <a:extLst>
              <a:ext uri="{FF2B5EF4-FFF2-40B4-BE49-F238E27FC236}">
                <a16:creationId xmlns:a16="http://schemas.microsoft.com/office/drawing/2014/main" id="{5BCBAE9B-8761-4989-8F4C-20B8DD5E30D6}"/>
              </a:ext>
            </a:extLst>
          </p:cNvPr>
          <p:cNvSpPr/>
          <p:nvPr/>
        </p:nvSpPr>
        <p:spPr>
          <a:xfrm>
            <a:off x="5262181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4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1" name="Volný tvar: obrazec 370">
            <a:extLst>
              <a:ext uri="{FF2B5EF4-FFF2-40B4-BE49-F238E27FC236}">
                <a16:creationId xmlns:a16="http://schemas.microsoft.com/office/drawing/2014/main" id="{A6FD8648-9FD6-4474-9624-C1BDC0BE232D}"/>
              </a:ext>
            </a:extLst>
          </p:cNvPr>
          <p:cNvSpPr/>
          <p:nvPr/>
        </p:nvSpPr>
        <p:spPr>
          <a:xfrm>
            <a:off x="5591428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1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2" name="Volný tvar: obrazec 371">
            <a:extLst>
              <a:ext uri="{FF2B5EF4-FFF2-40B4-BE49-F238E27FC236}">
                <a16:creationId xmlns:a16="http://schemas.microsoft.com/office/drawing/2014/main" id="{5EFDB3A0-79EB-41B2-BC63-877AA65103CF}"/>
              </a:ext>
            </a:extLst>
          </p:cNvPr>
          <p:cNvSpPr/>
          <p:nvPr/>
        </p:nvSpPr>
        <p:spPr>
          <a:xfrm>
            <a:off x="5920613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2 w 298767"/>
              <a:gd name="connsiteY5" fmla="*/ 127698 h 127698"/>
              <a:gd name="connsiteX6" fmla="*/ 298767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702" y="127698"/>
                </a:lnTo>
                <a:cubicBezTo>
                  <a:pt x="176213" y="101917"/>
                  <a:pt x="271145" y="23051"/>
                  <a:pt x="298767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3" name="Volný tvar: obrazec 372">
            <a:extLst>
              <a:ext uri="{FF2B5EF4-FFF2-40B4-BE49-F238E27FC236}">
                <a16:creationId xmlns:a16="http://schemas.microsoft.com/office/drawing/2014/main" id="{656F3947-3B2C-4CA6-9FCC-6864108DD97D}"/>
              </a:ext>
            </a:extLst>
          </p:cNvPr>
          <p:cNvSpPr/>
          <p:nvPr/>
        </p:nvSpPr>
        <p:spPr>
          <a:xfrm>
            <a:off x="6249923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416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638 w 298767"/>
              <a:gd name="connsiteY5" fmla="*/ 127698 h 127698"/>
              <a:gd name="connsiteX6" fmla="*/ 298768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3" y="23051"/>
                  <a:pt x="122618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68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4" name="Volný tvar: obrazec 373">
            <a:extLst>
              <a:ext uri="{FF2B5EF4-FFF2-40B4-BE49-F238E27FC236}">
                <a16:creationId xmlns:a16="http://schemas.microsoft.com/office/drawing/2014/main" id="{067550D1-DF67-4866-AE57-1A735C2EEDA3}"/>
              </a:ext>
            </a:extLst>
          </p:cNvPr>
          <p:cNvSpPr/>
          <p:nvPr/>
        </p:nvSpPr>
        <p:spPr>
          <a:xfrm>
            <a:off x="6579044" y="6355524"/>
            <a:ext cx="298704" cy="127698"/>
          </a:xfrm>
          <a:custGeom>
            <a:avLst/>
            <a:gdLst>
              <a:gd name="connsiteX0" fmla="*/ 289434 w 298704"/>
              <a:gd name="connsiteY0" fmla="*/ 0 h 127698"/>
              <a:gd name="connsiteX1" fmla="*/ 149416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434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434" y="0"/>
                </a:moveTo>
                <a:cubicBezTo>
                  <a:pt x="262065" y="11811"/>
                  <a:pt x="176721" y="62547"/>
                  <a:pt x="149416" y="76391"/>
                </a:cubicBezTo>
                <a:cubicBezTo>
                  <a:pt x="122111" y="62547"/>
                  <a:pt x="36767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6" y="101917"/>
                  <a:pt x="271082" y="23051"/>
                  <a:pt x="298704" y="1715"/>
                </a:cubicBezTo>
                <a:lnTo>
                  <a:pt x="28943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5" name="Volný tvar: obrazec 374">
            <a:extLst>
              <a:ext uri="{FF2B5EF4-FFF2-40B4-BE49-F238E27FC236}">
                <a16:creationId xmlns:a16="http://schemas.microsoft.com/office/drawing/2014/main" id="{6DC8E42F-B5C6-41C3-A5B0-28F0D457A76F}"/>
              </a:ext>
            </a:extLst>
          </p:cNvPr>
          <p:cNvSpPr/>
          <p:nvPr/>
        </p:nvSpPr>
        <p:spPr>
          <a:xfrm>
            <a:off x="6908482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619" y="101917"/>
                  <a:pt x="147066" y="127698"/>
                </a:cubicBezTo>
                <a:lnTo>
                  <a:pt x="151638" y="127698"/>
                </a:lnTo>
                <a:cubicBezTo>
                  <a:pt x="176086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6" name="Volný tvar: obrazec 375">
            <a:extLst>
              <a:ext uri="{FF2B5EF4-FFF2-40B4-BE49-F238E27FC236}">
                <a16:creationId xmlns:a16="http://schemas.microsoft.com/office/drawing/2014/main" id="{846D5270-C013-46FA-82F8-E422D65F1541}"/>
              </a:ext>
            </a:extLst>
          </p:cNvPr>
          <p:cNvSpPr/>
          <p:nvPr/>
        </p:nvSpPr>
        <p:spPr>
          <a:xfrm>
            <a:off x="7237666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2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593" y="62547"/>
                  <a:pt x="149352" y="76391"/>
                </a:cubicBezTo>
                <a:cubicBezTo>
                  <a:pt x="122047" y="62547"/>
                  <a:pt x="36702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8" y="127698"/>
                </a:lnTo>
                <a:cubicBezTo>
                  <a:pt x="176085" y="101917"/>
                  <a:pt x="271081" y="23051"/>
                  <a:pt x="298703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7" name="Volný tvar: obrazec 376">
            <a:extLst>
              <a:ext uri="{FF2B5EF4-FFF2-40B4-BE49-F238E27FC236}">
                <a16:creationId xmlns:a16="http://schemas.microsoft.com/office/drawing/2014/main" id="{7CC703F4-10A3-45C0-BD4A-C5EB7DC7FAB5}"/>
              </a:ext>
            </a:extLst>
          </p:cNvPr>
          <p:cNvSpPr/>
          <p:nvPr/>
        </p:nvSpPr>
        <p:spPr>
          <a:xfrm>
            <a:off x="7566977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6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6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65" y="11811"/>
                  <a:pt x="176720" y="62547"/>
                  <a:pt x="149416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8" name="Volný tvar: obrazec 377">
            <a:extLst>
              <a:ext uri="{FF2B5EF4-FFF2-40B4-BE49-F238E27FC236}">
                <a16:creationId xmlns:a16="http://schemas.microsoft.com/office/drawing/2014/main" id="{2A34A900-5A31-4602-A060-1494C3ED0B17}"/>
              </a:ext>
            </a:extLst>
          </p:cNvPr>
          <p:cNvSpPr/>
          <p:nvPr/>
        </p:nvSpPr>
        <p:spPr>
          <a:xfrm>
            <a:off x="7896161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79" name="Volný tvar: obrazec 378">
            <a:extLst>
              <a:ext uri="{FF2B5EF4-FFF2-40B4-BE49-F238E27FC236}">
                <a16:creationId xmlns:a16="http://schemas.microsoft.com/office/drawing/2014/main" id="{FCB4A70F-008F-489B-B197-E9A5E4D249FA}"/>
              </a:ext>
            </a:extLst>
          </p:cNvPr>
          <p:cNvSpPr/>
          <p:nvPr/>
        </p:nvSpPr>
        <p:spPr>
          <a:xfrm>
            <a:off x="8225535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0" name="Volný tvar: obrazec 379">
            <a:extLst>
              <a:ext uri="{FF2B5EF4-FFF2-40B4-BE49-F238E27FC236}">
                <a16:creationId xmlns:a16="http://schemas.microsoft.com/office/drawing/2014/main" id="{33B6606B-6C4F-4D67-90CD-6AE1859518F2}"/>
              </a:ext>
            </a:extLst>
          </p:cNvPr>
          <p:cNvSpPr/>
          <p:nvPr/>
        </p:nvSpPr>
        <p:spPr>
          <a:xfrm>
            <a:off x="8554656" y="6355524"/>
            <a:ext cx="298767" cy="127698"/>
          </a:xfrm>
          <a:custGeom>
            <a:avLst/>
            <a:gdLst>
              <a:gd name="connsiteX0" fmla="*/ 289370 w 298767"/>
              <a:gd name="connsiteY0" fmla="*/ 0 h 127698"/>
              <a:gd name="connsiteX1" fmla="*/ 149352 w 298767"/>
              <a:gd name="connsiteY1" fmla="*/ 76391 h 127698"/>
              <a:gd name="connsiteX2" fmla="*/ 9399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702 w 298767"/>
              <a:gd name="connsiteY5" fmla="*/ 127698 h 127698"/>
              <a:gd name="connsiteX6" fmla="*/ 298768 w 298767"/>
              <a:gd name="connsiteY6" fmla="*/ 1715 h 127698"/>
              <a:gd name="connsiteX7" fmla="*/ 289370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560" y="23051"/>
                  <a:pt x="122555" y="101917"/>
                  <a:pt x="147066" y="127698"/>
                </a:cubicBezTo>
                <a:lnTo>
                  <a:pt x="151702" y="127698"/>
                </a:lnTo>
                <a:cubicBezTo>
                  <a:pt x="176213" y="101917"/>
                  <a:pt x="271145" y="23051"/>
                  <a:pt x="298768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1" name="Volný tvar: obrazec 380">
            <a:extLst>
              <a:ext uri="{FF2B5EF4-FFF2-40B4-BE49-F238E27FC236}">
                <a16:creationId xmlns:a16="http://schemas.microsoft.com/office/drawing/2014/main" id="{3E5B8101-E015-4B06-A7E3-5D139886BBB2}"/>
              </a:ext>
            </a:extLst>
          </p:cNvPr>
          <p:cNvSpPr/>
          <p:nvPr/>
        </p:nvSpPr>
        <p:spPr>
          <a:xfrm>
            <a:off x="8884031" y="6355524"/>
            <a:ext cx="298703" cy="127698"/>
          </a:xfrm>
          <a:custGeom>
            <a:avLst/>
            <a:gdLst>
              <a:gd name="connsiteX0" fmla="*/ 289306 w 298703"/>
              <a:gd name="connsiteY0" fmla="*/ 0 h 127698"/>
              <a:gd name="connsiteX1" fmla="*/ 149351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7 w 298703"/>
              <a:gd name="connsiteY5" fmla="*/ 127698 h 127698"/>
              <a:gd name="connsiteX6" fmla="*/ 298703 w 298703"/>
              <a:gd name="connsiteY6" fmla="*/ 1715 h 127698"/>
              <a:gd name="connsiteX7" fmla="*/ 289306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06" y="0"/>
                </a:moveTo>
                <a:cubicBezTo>
                  <a:pt x="261938" y="11811"/>
                  <a:pt x="176657" y="62547"/>
                  <a:pt x="149351" y="76391"/>
                </a:cubicBezTo>
                <a:cubicBezTo>
                  <a:pt x="122047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7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2" name="Volný tvar: obrazec 381">
            <a:extLst>
              <a:ext uri="{FF2B5EF4-FFF2-40B4-BE49-F238E27FC236}">
                <a16:creationId xmlns:a16="http://schemas.microsoft.com/office/drawing/2014/main" id="{A2599489-D4EE-4293-A35F-8FA335D179EA}"/>
              </a:ext>
            </a:extLst>
          </p:cNvPr>
          <p:cNvSpPr/>
          <p:nvPr/>
        </p:nvSpPr>
        <p:spPr>
          <a:xfrm>
            <a:off x="9213151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720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3" name="Volný tvar: obrazec 382">
            <a:extLst>
              <a:ext uri="{FF2B5EF4-FFF2-40B4-BE49-F238E27FC236}">
                <a16:creationId xmlns:a16="http://schemas.microsoft.com/office/drawing/2014/main" id="{901AB671-FBA9-480F-8940-671B32120214}"/>
              </a:ext>
            </a:extLst>
          </p:cNvPr>
          <p:cNvSpPr/>
          <p:nvPr/>
        </p:nvSpPr>
        <p:spPr>
          <a:xfrm>
            <a:off x="9542335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721" y="62484"/>
                  <a:pt x="149416" y="76327"/>
                </a:cubicBezTo>
                <a:cubicBezTo>
                  <a:pt x="122110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085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4" name="Volný tvar: obrazec 383">
            <a:extLst>
              <a:ext uri="{FF2B5EF4-FFF2-40B4-BE49-F238E27FC236}">
                <a16:creationId xmlns:a16="http://schemas.microsoft.com/office/drawing/2014/main" id="{8DEDBA69-EF37-4F76-890E-E9A41EBD70FA}"/>
              </a:ext>
            </a:extLst>
          </p:cNvPr>
          <p:cNvSpPr/>
          <p:nvPr/>
        </p:nvSpPr>
        <p:spPr>
          <a:xfrm>
            <a:off x="9871582" y="6118097"/>
            <a:ext cx="298704" cy="127635"/>
          </a:xfrm>
          <a:custGeom>
            <a:avLst/>
            <a:gdLst>
              <a:gd name="connsiteX0" fmla="*/ 289306 w 298704"/>
              <a:gd name="connsiteY0" fmla="*/ 0 h 127635"/>
              <a:gd name="connsiteX1" fmla="*/ 149352 w 298704"/>
              <a:gd name="connsiteY1" fmla="*/ 76327 h 127635"/>
              <a:gd name="connsiteX2" fmla="*/ 9399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06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06" y="0"/>
                </a:moveTo>
                <a:cubicBezTo>
                  <a:pt x="261938" y="11811"/>
                  <a:pt x="176594" y="62484"/>
                  <a:pt x="149352" y="76327"/>
                </a:cubicBezTo>
                <a:cubicBezTo>
                  <a:pt x="122048" y="62484"/>
                  <a:pt x="36703" y="11748"/>
                  <a:pt x="9399" y="0"/>
                </a:cubicBezTo>
                <a:lnTo>
                  <a:pt x="0" y="1651"/>
                </a:lnTo>
                <a:cubicBezTo>
                  <a:pt x="27623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5" name="Volný tvar: obrazec 384">
            <a:extLst>
              <a:ext uri="{FF2B5EF4-FFF2-40B4-BE49-F238E27FC236}">
                <a16:creationId xmlns:a16="http://schemas.microsoft.com/office/drawing/2014/main" id="{01B0D578-CD46-4B62-9888-EC4931BFDD46}"/>
              </a:ext>
            </a:extLst>
          </p:cNvPr>
          <p:cNvSpPr/>
          <p:nvPr/>
        </p:nvSpPr>
        <p:spPr>
          <a:xfrm>
            <a:off x="10200830" y="6118097"/>
            <a:ext cx="298703" cy="127635"/>
          </a:xfrm>
          <a:custGeom>
            <a:avLst/>
            <a:gdLst>
              <a:gd name="connsiteX0" fmla="*/ 289369 w 298703"/>
              <a:gd name="connsiteY0" fmla="*/ 0 h 127635"/>
              <a:gd name="connsiteX1" fmla="*/ 149415 w 298703"/>
              <a:gd name="connsiteY1" fmla="*/ 76327 h 127635"/>
              <a:gd name="connsiteX2" fmla="*/ 9398 w 298703"/>
              <a:gd name="connsiteY2" fmla="*/ 0 h 127635"/>
              <a:gd name="connsiteX3" fmla="*/ 0 w 298703"/>
              <a:gd name="connsiteY3" fmla="*/ 1651 h 127635"/>
              <a:gd name="connsiteX4" fmla="*/ 147065 w 298703"/>
              <a:gd name="connsiteY4" fmla="*/ 127635 h 127635"/>
              <a:gd name="connsiteX5" fmla="*/ 151638 w 298703"/>
              <a:gd name="connsiteY5" fmla="*/ 127635 h 127635"/>
              <a:gd name="connsiteX6" fmla="*/ 298703 w 298703"/>
              <a:gd name="connsiteY6" fmla="*/ 1651 h 127635"/>
              <a:gd name="connsiteX7" fmla="*/ 289369 w 298703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35">
                <a:moveTo>
                  <a:pt x="289369" y="0"/>
                </a:moveTo>
                <a:cubicBezTo>
                  <a:pt x="262064" y="11811"/>
                  <a:pt x="176720" y="62484"/>
                  <a:pt x="149415" y="76327"/>
                </a:cubicBezTo>
                <a:cubicBezTo>
                  <a:pt x="122110" y="62484"/>
                  <a:pt x="36766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5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3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6" name="Volný tvar: obrazec 385">
            <a:extLst>
              <a:ext uri="{FF2B5EF4-FFF2-40B4-BE49-F238E27FC236}">
                <a16:creationId xmlns:a16="http://schemas.microsoft.com/office/drawing/2014/main" id="{E4D85535-684D-4F9D-A8A9-83F5629DFC31}"/>
              </a:ext>
            </a:extLst>
          </p:cNvPr>
          <p:cNvSpPr/>
          <p:nvPr/>
        </p:nvSpPr>
        <p:spPr>
          <a:xfrm>
            <a:off x="10530014" y="6118097"/>
            <a:ext cx="298704" cy="127635"/>
          </a:xfrm>
          <a:custGeom>
            <a:avLst/>
            <a:gdLst>
              <a:gd name="connsiteX0" fmla="*/ 289369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69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69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04" y="1651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7" name="Volný tvar: obrazec 386">
            <a:extLst>
              <a:ext uri="{FF2B5EF4-FFF2-40B4-BE49-F238E27FC236}">
                <a16:creationId xmlns:a16="http://schemas.microsoft.com/office/drawing/2014/main" id="{0458C5F0-3434-43C0-8B82-DD9844BEEBB2}"/>
              </a:ext>
            </a:extLst>
          </p:cNvPr>
          <p:cNvSpPr/>
          <p:nvPr/>
        </p:nvSpPr>
        <p:spPr>
          <a:xfrm>
            <a:off x="10859389" y="6118097"/>
            <a:ext cx="298767" cy="127635"/>
          </a:xfrm>
          <a:custGeom>
            <a:avLst/>
            <a:gdLst>
              <a:gd name="connsiteX0" fmla="*/ 289306 w 298767"/>
              <a:gd name="connsiteY0" fmla="*/ 0 h 127635"/>
              <a:gd name="connsiteX1" fmla="*/ 149352 w 298767"/>
              <a:gd name="connsiteY1" fmla="*/ 76327 h 127635"/>
              <a:gd name="connsiteX2" fmla="*/ 9398 w 298767"/>
              <a:gd name="connsiteY2" fmla="*/ 0 h 127635"/>
              <a:gd name="connsiteX3" fmla="*/ 0 w 298767"/>
              <a:gd name="connsiteY3" fmla="*/ 1651 h 127635"/>
              <a:gd name="connsiteX4" fmla="*/ 147066 w 298767"/>
              <a:gd name="connsiteY4" fmla="*/ 127635 h 127635"/>
              <a:gd name="connsiteX5" fmla="*/ 151638 w 298767"/>
              <a:gd name="connsiteY5" fmla="*/ 127635 h 127635"/>
              <a:gd name="connsiteX6" fmla="*/ 298767 w 298767"/>
              <a:gd name="connsiteY6" fmla="*/ 1651 h 127635"/>
              <a:gd name="connsiteX7" fmla="*/ 289306 w 298767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35">
                <a:moveTo>
                  <a:pt x="289306" y="0"/>
                </a:moveTo>
                <a:cubicBezTo>
                  <a:pt x="261938" y="11811"/>
                  <a:pt x="176657" y="62484"/>
                  <a:pt x="149352" y="76327"/>
                </a:cubicBezTo>
                <a:cubicBezTo>
                  <a:pt x="122047" y="62484"/>
                  <a:pt x="36767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618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1" y="22987"/>
                  <a:pt x="298767" y="1651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8" name="Volný tvar: obrazec 387">
            <a:extLst>
              <a:ext uri="{FF2B5EF4-FFF2-40B4-BE49-F238E27FC236}">
                <a16:creationId xmlns:a16="http://schemas.microsoft.com/office/drawing/2014/main" id="{39057BBA-F741-450A-89A9-92E1A9B79B1E}"/>
              </a:ext>
            </a:extLst>
          </p:cNvPr>
          <p:cNvSpPr/>
          <p:nvPr/>
        </p:nvSpPr>
        <p:spPr>
          <a:xfrm>
            <a:off x="11188509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352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352" y="76327"/>
                </a:cubicBezTo>
                <a:cubicBezTo>
                  <a:pt x="122047" y="62484"/>
                  <a:pt x="36703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145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89" name="Volný tvar: obrazec 388">
            <a:extLst>
              <a:ext uri="{FF2B5EF4-FFF2-40B4-BE49-F238E27FC236}">
                <a16:creationId xmlns:a16="http://schemas.microsoft.com/office/drawing/2014/main" id="{2B3313A6-957C-4ADA-BD21-D0C8740E4109}"/>
              </a:ext>
            </a:extLst>
          </p:cNvPr>
          <p:cNvSpPr/>
          <p:nvPr/>
        </p:nvSpPr>
        <p:spPr>
          <a:xfrm>
            <a:off x="11517883" y="6118097"/>
            <a:ext cx="298704" cy="127635"/>
          </a:xfrm>
          <a:custGeom>
            <a:avLst/>
            <a:gdLst>
              <a:gd name="connsiteX0" fmla="*/ 289370 w 298704"/>
              <a:gd name="connsiteY0" fmla="*/ 0 h 127635"/>
              <a:gd name="connsiteX1" fmla="*/ 149416 w 298704"/>
              <a:gd name="connsiteY1" fmla="*/ 76327 h 127635"/>
              <a:gd name="connsiteX2" fmla="*/ 9398 w 298704"/>
              <a:gd name="connsiteY2" fmla="*/ 0 h 127635"/>
              <a:gd name="connsiteX3" fmla="*/ 0 w 298704"/>
              <a:gd name="connsiteY3" fmla="*/ 1651 h 127635"/>
              <a:gd name="connsiteX4" fmla="*/ 147066 w 298704"/>
              <a:gd name="connsiteY4" fmla="*/ 127635 h 127635"/>
              <a:gd name="connsiteX5" fmla="*/ 151638 w 298704"/>
              <a:gd name="connsiteY5" fmla="*/ 127635 h 127635"/>
              <a:gd name="connsiteX6" fmla="*/ 298704 w 298704"/>
              <a:gd name="connsiteY6" fmla="*/ 1651 h 127635"/>
              <a:gd name="connsiteX7" fmla="*/ 289370 w 298704"/>
              <a:gd name="connsiteY7" fmla="*/ 0 h 12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35">
                <a:moveTo>
                  <a:pt x="289370" y="0"/>
                </a:moveTo>
                <a:cubicBezTo>
                  <a:pt x="262001" y="11811"/>
                  <a:pt x="176657" y="62484"/>
                  <a:pt x="149416" y="76327"/>
                </a:cubicBezTo>
                <a:cubicBezTo>
                  <a:pt x="122110" y="62484"/>
                  <a:pt x="36830" y="11748"/>
                  <a:pt x="9398" y="0"/>
                </a:cubicBezTo>
                <a:lnTo>
                  <a:pt x="0" y="1651"/>
                </a:lnTo>
                <a:cubicBezTo>
                  <a:pt x="27622" y="22987"/>
                  <a:pt x="122555" y="101854"/>
                  <a:pt x="147066" y="127635"/>
                </a:cubicBezTo>
                <a:lnTo>
                  <a:pt x="151638" y="127635"/>
                </a:lnTo>
                <a:cubicBezTo>
                  <a:pt x="176149" y="101854"/>
                  <a:pt x="271082" y="22987"/>
                  <a:pt x="298704" y="1651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0" name="Volný tvar: obrazec 389">
            <a:extLst>
              <a:ext uri="{FF2B5EF4-FFF2-40B4-BE49-F238E27FC236}">
                <a16:creationId xmlns:a16="http://schemas.microsoft.com/office/drawing/2014/main" id="{BC1DEFBB-5E7F-4C5A-BF80-C8BCE0DEAAFB}"/>
              </a:ext>
            </a:extLst>
          </p:cNvPr>
          <p:cNvSpPr/>
          <p:nvPr/>
        </p:nvSpPr>
        <p:spPr>
          <a:xfrm>
            <a:off x="9542335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721" y="62547"/>
                  <a:pt x="149416" y="76391"/>
                </a:cubicBezTo>
                <a:cubicBezTo>
                  <a:pt x="122110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085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1" name="Volný tvar: obrazec 390">
            <a:extLst>
              <a:ext uri="{FF2B5EF4-FFF2-40B4-BE49-F238E27FC236}">
                <a16:creationId xmlns:a16="http://schemas.microsoft.com/office/drawing/2014/main" id="{EA091F80-DE7F-465B-8153-2A36559B7464}"/>
              </a:ext>
            </a:extLst>
          </p:cNvPr>
          <p:cNvSpPr/>
          <p:nvPr/>
        </p:nvSpPr>
        <p:spPr>
          <a:xfrm>
            <a:off x="9871582" y="6355524"/>
            <a:ext cx="298704" cy="127698"/>
          </a:xfrm>
          <a:custGeom>
            <a:avLst/>
            <a:gdLst>
              <a:gd name="connsiteX0" fmla="*/ 289306 w 298704"/>
              <a:gd name="connsiteY0" fmla="*/ 0 h 127698"/>
              <a:gd name="connsiteX1" fmla="*/ 149352 w 298704"/>
              <a:gd name="connsiteY1" fmla="*/ 76391 h 127698"/>
              <a:gd name="connsiteX2" fmla="*/ 9399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06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06" y="0"/>
                </a:moveTo>
                <a:cubicBezTo>
                  <a:pt x="261938" y="11811"/>
                  <a:pt x="176594" y="62547"/>
                  <a:pt x="149352" y="76391"/>
                </a:cubicBezTo>
                <a:cubicBezTo>
                  <a:pt x="122048" y="62547"/>
                  <a:pt x="36703" y="11811"/>
                  <a:pt x="9399" y="0"/>
                </a:cubicBezTo>
                <a:lnTo>
                  <a:pt x="0" y="1715"/>
                </a:lnTo>
                <a:cubicBezTo>
                  <a:pt x="27623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2" name="Volný tvar: obrazec 391">
            <a:extLst>
              <a:ext uri="{FF2B5EF4-FFF2-40B4-BE49-F238E27FC236}">
                <a16:creationId xmlns:a16="http://schemas.microsoft.com/office/drawing/2014/main" id="{D1FB2512-DB65-4B77-8BC7-CF13477891E3}"/>
              </a:ext>
            </a:extLst>
          </p:cNvPr>
          <p:cNvSpPr/>
          <p:nvPr/>
        </p:nvSpPr>
        <p:spPr>
          <a:xfrm>
            <a:off x="10200830" y="6355524"/>
            <a:ext cx="298703" cy="127698"/>
          </a:xfrm>
          <a:custGeom>
            <a:avLst/>
            <a:gdLst>
              <a:gd name="connsiteX0" fmla="*/ 289369 w 298703"/>
              <a:gd name="connsiteY0" fmla="*/ 0 h 127698"/>
              <a:gd name="connsiteX1" fmla="*/ 149415 w 298703"/>
              <a:gd name="connsiteY1" fmla="*/ 76391 h 127698"/>
              <a:gd name="connsiteX2" fmla="*/ 9398 w 298703"/>
              <a:gd name="connsiteY2" fmla="*/ 0 h 127698"/>
              <a:gd name="connsiteX3" fmla="*/ 0 w 298703"/>
              <a:gd name="connsiteY3" fmla="*/ 1715 h 127698"/>
              <a:gd name="connsiteX4" fmla="*/ 147065 w 298703"/>
              <a:gd name="connsiteY4" fmla="*/ 127698 h 127698"/>
              <a:gd name="connsiteX5" fmla="*/ 151638 w 298703"/>
              <a:gd name="connsiteY5" fmla="*/ 127698 h 127698"/>
              <a:gd name="connsiteX6" fmla="*/ 298703 w 298703"/>
              <a:gd name="connsiteY6" fmla="*/ 1715 h 127698"/>
              <a:gd name="connsiteX7" fmla="*/ 289369 w 298703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3" h="127698">
                <a:moveTo>
                  <a:pt x="289369" y="0"/>
                </a:moveTo>
                <a:cubicBezTo>
                  <a:pt x="262064" y="11811"/>
                  <a:pt x="176720" y="62547"/>
                  <a:pt x="149415" y="76391"/>
                </a:cubicBezTo>
                <a:cubicBezTo>
                  <a:pt x="122110" y="62547"/>
                  <a:pt x="36766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5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3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3" name="Volný tvar: obrazec 392">
            <a:extLst>
              <a:ext uri="{FF2B5EF4-FFF2-40B4-BE49-F238E27FC236}">
                <a16:creationId xmlns:a16="http://schemas.microsoft.com/office/drawing/2014/main" id="{619650F7-5DD7-4CD3-9E74-F01855373C68}"/>
              </a:ext>
            </a:extLst>
          </p:cNvPr>
          <p:cNvSpPr/>
          <p:nvPr/>
        </p:nvSpPr>
        <p:spPr>
          <a:xfrm>
            <a:off x="10530014" y="6355524"/>
            <a:ext cx="298704" cy="127698"/>
          </a:xfrm>
          <a:custGeom>
            <a:avLst/>
            <a:gdLst>
              <a:gd name="connsiteX0" fmla="*/ 289369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69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69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04" y="1715"/>
                </a:cubicBezTo>
                <a:lnTo>
                  <a:pt x="289369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4" name="Volný tvar: obrazec 393">
            <a:extLst>
              <a:ext uri="{FF2B5EF4-FFF2-40B4-BE49-F238E27FC236}">
                <a16:creationId xmlns:a16="http://schemas.microsoft.com/office/drawing/2014/main" id="{71BDFA27-C766-4868-A3FD-8958AA467581}"/>
              </a:ext>
            </a:extLst>
          </p:cNvPr>
          <p:cNvSpPr/>
          <p:nvPr/>
        </p:nvSpPr>
        <p:spPr>
          <a:xfrm>
            <a:off x="10859389" y="6355524"/>
            <a:ext cx="298767" cy="127698"/>
          </a:xfrm>
          <a:custGeom>
            <a:avLst/>
            <a:gdLst>
              <a:gd name="connsiteX0" fmla="*/ 289306 w 298767"/>
              <a:gd name="connsiteY0" fmla="*/ 0 h 127698"/>
              <a:gd name="connsiteX1" fmla="*/ 149352 w 298767"/>
              <a:gd name="connsiteY1" fmla="*/ 76391 h 127698"/>
              <a:gd name="connsiteX2" fmla="*/ 9398 w 298767"/>
              <a:gd name="connsiteY2" fmla="*/ 0 h 127698"/>
              <a:gd name="connsiteX3" fmla="*/ 0 w 298767"/>
              <a:gd name="connsiteY3" fmla="*/ 1715 h 127698"/>
              <a:gd name="connsiteX4" fmla="*/ 147066 w 298767"/>
              <a:gd name="connsiteY4" fmla="*/ 127698 h 127698"/>
              <a:gd name="connsiteX5" fmla="*/ 151638 w 298767"/>
              <a:gd name="connsiteY5" fmla="*/ 127698 h 127698"/>
              <a:gd name="connsiteX6" fmla="*/ 298767 w 298767"/>
              <a:gd name="connsiteY6" fmla="*/ 1715 h 127698"/>
              <a:gd name="connsiteX7" fmla="*/ 289306 w 298767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67" h="127698">
                <a:moveTo>
                  <a:pt x="289306" y="0"/>
                </a:moveTo>
                <a:cubicBezTo>
                  <a:pt x="261938" y="11811"/>
                  <a:pt x="176657" y="62547"/>
                  <a:pt x="149352" y="76391"/>
                </a:cubicBezTo>
                <a:cubicBezTo>
                  <a:pt x="122047" y="62547"/>
                  <a:pt x="36767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618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1" y="23051"/>
                  <a:pt x="298767" y="1715"/>
                </a:cubicBezTo>
                <a:lnTo>
                  <a:pt x="289306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5" name="Volný tvar: obrazec 394">
            <a:extLst>
              <a:ext uri="{FF2B5EF4-FFF2-40B4-BE49-F238E27FC236}">
                <a16:creationId xmlns:a16="http://schemas.microsoft.com/office/drawing/2014/main" id="{ED845DCA-19BE-43E2-A439-DE98423C43D8}"/>
              </a:ext>
            </a:extLst>
          </p:cNvPr>
          <p:cNvSpPr/>
          <p:nvPr/>
        </p:nvSpPr>
        <p:spPr>
          <a:xfrm>
            <a:off x="11188509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352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352" y="76391"/>
                </a:cubicBezTo>
                <a:cubicBezTo>
                  <a:pt x="122047" y="62547"/>
                  <a:pt x="36703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145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96" name="Volný tvar: obrazec 395">
            <a:extLst>
              <a:ext uri="{FF2B5EF4-FFF2-40B4-BE49-F238E27FC236}">
                <a16:creationId xmlns:a16="http://schemas.microsoft.com/office/drawing/2014/main" id="{75C97D6B-5360-4B05-856D-91F8EFC1DCBF}"/>
              </a:ext>
            </a:extLst>
          </p:cNvPr>
          <p:cNvSpPr/>
          <p:nvPr/>
        </p:nvSpPr>
        <p:spPr>
          <a:xfrm>
            <a:off x="11517883" y="6355524"/>
            <a:ext cx="298704" cy="127698"/>
          </a:xfrm>
          <a:custGeom>
            <a:avLst/>
            <a:gdLst>
              <a:gd name="connsiteX0" fmla="*/ 289370 w 298704"/>
              <a:gd name="connsiteY0" fmla="*/ 0 h 127698"/>
              <a:gd name="connsiteX1" fmla="*/ 149416 w 298704"/>
              <a:gd name="connsiteY1" fmla="*/ 76391 h 127698"/>
              <a:gd name="connsiteX2" fmla="*/ 9398 w 298704"/>
              <a:gd name="connsiteY2" fmla="*/ 0 h 127698"/>
              <a:gd name="connsiteX3" fmla="*/ 0 w 298704"/>
              <a:gd name="connsiteY3" fmla="*/ 1715 h 127698"/>
              <a:gd name="connsiteX4" fmla="*/ 147066 w 298704"/>
              <a:gd name="connsiteY4" fmla="*/ 127698 h 127698"/>
              <a:gd name="connsiteX5" fmla="*/ 151638 w 298704"/>
              <a:gd name="connsiteY5" fmla="*/ 127698 h 127698"/>
              <a:gd name="connsiteX6" fmla="*/ 298704 w 298704"/>
              <a:gd name="connsiteY6" fmla="*/ 1715 h 127698"/>
              <a:gd name="connsiteX7" fmla="*/ 289370 w 298704"/>
              <a:gd name="connsiteY7" fmla="*/ 0 h 1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704" h="127698">
                <a:moveTo>
                  <a:pt x="289370" y="0"/>
                </a:moveTo>
                <a:cubicBezTo>
                  <a:pt x="262001" y="11811"/>
                  <a:pt x="176657" y="62547"/>
                  <a:pt x="149416" y="76391"/>
                </a:cubicBezTo>
                <a:cubicBezTo>
                  <a:pt x="122110" y="62547"/>
                  <a:pt x="36830" y="11811"/>
                  <a:pt x="9398" y="0"/>
                </a:cubicBezTo>
                <a:lnTo>
                  <a:pt x="0" y="1715"/>
                </a:lnTo>
                <a:cubicBezTo>
                  <a:pt x="27622" y="23051"/>
                  <a:pt x="122555" y="101917"/>
                  <a:pt x="147066" y="127698"/>
                </a:cubicBezTo>
                <a:lnTo>
                  <a:pt x="151638" y="127698"/>
                </a:lnTo>
                <a:cubicBezTo>
                  <a:pt x="176149" y="101917"/>
                  <a:pt x="271082" y="23051"/>
                  <a:pt x="298704" y="1715"/>
                </a:cubicBezTo>
                <a:lnTo>
                  <a:pt x="28937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0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8A093-7045-47AE-8D47-476D03DD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07CCEB-0EE8-4C61-9F70-1453C294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493515-CCD1-4D10-9310-F6371ACC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D5C0-6AAA-4D00-AE55-3568027DBD38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BD78F2-6A3D-4394-8C27-AABDE355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0EB69-AE19-4AAE-9DCC-6EA86779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60D0-E99A-4CCA-970B-6081590E6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5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5D6ED9-FBCD-421B-BA54-D2E549E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 dirty="0"/>
              <a:t>Nadpis slajdu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0CE499-6A3E-46D3-BBDC-3008AA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765738"/>
            <a:ext cx="10837862" cy="4184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2A9B043-20A3-45EB-BBCF-3B60C8338916}"/>
              </a:ext>
            </a:extLst>
          </p:cNvPr>
          <p:cNvGrpSpPr/>
          <p:nvPr/>
        </p:nvGrpSpPr>
        <p:grpSpPr>
          <a:xfrm>
            <a:off x="982663" y="6354763"/>
            <a:ext cx="10834687" cy="128588"/>
            <a:chOff x="982663" y="6354763"/>
            <a:chExt cx="10834687" cy="128588"/>
          </a:xfrm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E6778936-708B-41F6-AB4E-CA6527816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6312D01-B45C-4B3F-8F08-F09FF0886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5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D03FF243-A600-44AD-85E1-270B7920A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60ABE737-BD55-4EC0-9A88-DFE105501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1BF64E25-BC3C-4215-9B34-BCE49FA0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AAEEE339-66C3-46F6-818B-B7D6D78D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F1D223B0-1C5F-470A-996E-11D31A3F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354763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0830B5B8-BCD5-4E22-9F0D-DF3F7885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12D558EC-8FD1-4D7D-AF20-8A8C338E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460EDE25-A237-4D7D-8920-8795AD9D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AF19478-84B1-4A20-A755-3703811B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53091136-C5A7-4159-BDAF-D978AD3D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rgbClr val="318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364AE861-0C50-4C91-AA1C-4BAD728BB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C4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12644C10-CFE7-4A2F-AC1A-77A321B40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5A862AC6-9A43-4A12-BE89-EE073153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B00CE0AF-DF68-4CF6-8BEB-86B344C35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BCBC1E96-C317-4C30-94B7-2B72B3BF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54B0721-C514-4D76-A685-D2CF28A90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2C6B3D18-5FB3-49E8-9C4C-0553A39F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D02CF052-5738-4270-9937-7A09CEC91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5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6284259D-DBF1-492E-8CEA-BC48B6B7C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4F070F44-265B-42F4-A9D4-EE00D072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225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6C1B76CB-08F0-40B2-8741-B347698CD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454D3AC6-0098-4C94-A687-0BB8B95D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3BBD28FC-8773-45FE-922A-9C3D7ED7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0EB0B61A-C31C-48D4-9762-5BD2E608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85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64">
              <a:extLst>
                <a:ext uri="{FF2B5EF4-FFF2-40B4-BE49-F238E27FC236}">
                  <a16:creationId xmlns:a16="http://schemas.microsoft.com/office/drawing/2014/main" id="{6E9F8858-16D3-4565-9A24-8697AE9D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463" y="6354763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913181BD-64CE-4F4D-A28F-B9C2FC13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663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0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1256FFD5-14A9-4B50-93F4-AAE4C6D85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5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67">
              <a:extLst>
                <a:ext uri="{FF2B5EF4-FFF2-40B4-BE49-F238E27FC236}">
                  <a16:creationId xmlns:a16="http://schemas.microsoft.com/office/drawing/2014/main" id="{94C08190-E32B-46A8-944F-F0D13F8A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6354763"/>
              <a:ext cx="300038" cy="128588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9 h 81"/>
                <a:gd name="T4" fmla="*/ 6 w 189"/>
                <a:gd name="T5" fmla="*/ 0 h 81"/>
                <a:gd name="T6" fmla="*/ 0 w 189"/>
                <a:gd name="T7" fmla="*/ 2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2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9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8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9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68">
              <a:extLst>
                <a:ext uri="{FF2B5EF4-FFF2-40B4-BE49-F238E27FC236}">
                  <a16:creationId xmlns:a16="http://schemas.microsoft.com/office/drawing/2014/main" id="{4AF709F0-26B9-4598-95E2-197A44DDA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69">
              <a:extLst>
                <a:ext uri="{FF2B5EF4-FFF2-40B4-BE49-F238E27FC236}">
                  <a16:creationId xmlns:a16="http://schemas.microsoft.com/office/drawing/2014/main" id="{0B360556-4C2D-4C3F-9619-FF1A85E5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700" y="6354763"/>
              <a:ext cx="298450" cy="128588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2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15"/>
                    <a:pt x="77" y="65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6A765E70-6888-4837-823D-444DC86F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900" y="6354763"/>
              <a:ext cx="298450" cy="128588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9 h 81"/>
                <a:gd name="T4" fmla="*/ 6 w 188"/>
                <a:gd name="T5" fmla="*/ 0 h 81"/>
                <a:gd name="T6" fmla="*/ 0 w 188"/>
                <a:gd name="T7" fmla="*/ 2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2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9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15"/>
                    <a:pt x="77" y="65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5"/>
                    <a:pt x="171" y="15"/>
                    <a:pt x="18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9251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B5E69-C7E2-4505-AD43-9CAFDB24F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215055"/>
            <a:ext cx="6588351" cy="2194717"/>
          </a:xfrm>
        </p:spPr>
        <p:txBody>
          <a:bodyPr>
            <a:normAutofit/>
          </a:bodyPr>
          <a:lstStyle/>
          <a:p>
            <a:r>
              <a:rPr lang="cs-CZ" sz="4000" dirty="0"/>
              <a:t>Czech </a:t>
            </a:r>
            <a:r>
              <a:rPr lang="cs-CZ" sz="4000" dirty="0" err="1"/>
              <a:t>School</a:t>
            </a:r>
            <a:r>
              <a:rPr lang="cs-CZ" sz="4000" dirty="0"/>
              <a:t> </a:t>
            </a:r>
            <a:r>
              <a:rPr lang="en-GB" sz="4000" dirty="0"/>
              <a:t>Inspect</a:t>
            </a:r>
            <a:r>
              <a:rPr lang="cs-CZ" sz="4000" dirty="0" err="1"/>
              <a:t>orate</a:t>
            </a:r>
            <a:r>
              <a:rPr lang="en-GB" sz="4000" dirty="0"/>
              <a:t> and research</a:t>
            </a:r>
            <a:br>
              <a:rPr lang="en-GB" sz="4000" dirty="0"/>
            </a:br>
            <a:r>
              <a:rPr lang="cs-CZ" sz="4000" dirty="0" err="1"/>
              <a:t>Small</a:t>
            </a:r>
            <a:r>
              <a:rPr lang="cs-CZ" sz="4000" dirty="0"/>
              <a:t> </a:t>
            </a:r>
            <a:r>
              <a:rPr lang="cs-CZ" sz="4000" dirty="0" err="1"/>
              <a:t>beginnings</a:t>
            </a:r>
            <a:r>
              <a:rPr lang="cs-CZ" sz="4000" dirty="0"/>
              <a:t> </a:t>
            </a:r>
            <a:r>
              <a:rPr lang="cs-CZ" sz="4000" dirty="0" err="1"/>
              <a:t>matter</a:t>
            </a:r>
            <a:endParaRPr lang="en-GB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AE2F15-F61C-48C1-8423-8C8575D79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600" dirty="0"/>
              <a:t>SICI GA </a:t>
            </a:r>
            <a:r>
              <a:rPr lang="cs-CZ" sz="1600" dirty="0" err="1"/>
              <a:t>Ireland</a:t>
            </a:r>
            <a:r>
              <a:rPr lang="cs-CZ" sz="1600" dirty="0"/>
              <a:t> 2022</a:t>
            </a:r>
          </a:p>
          <a:p>
            <a:endParaRPr lang="cs-CZ" sz="1600" dirty="0"/>
          </a:p>
          <a:p>
            <a:r>
              <a:rPr lang="cs-CZ" sz="1600" dirty="0"/>
              <a:t>Dana Pražáková |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Coordinator</a:t>
            </a:r>
            <a:r>
              <a:rPr lang="cs-CZ" sz="1600" dirty="0"/>
              <a:t> | Czech Republic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846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0C154-3845-4201-AAEE-FE44C4A9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a typeface="Calibri" panose="020F0502020204030204" pitchFamily="34" charset="0"/>
              </a:rPr>
              <a:t>Processing of results </a:t>
            </a:r>
            <a:r>
              <a:rPr lang="cs-CZ" b="1" dirty="0">
                <a:ea typeface="Calibri" panose="020F0502020204030204" pitchFamily="34" charset="0"/>
              </a:rPr>
              <a:t>–</a:t>
            </a:r>
            <a:r>
              <a:rPr lang="en-GB" b="1" dirty="0">
                <a:ea typeface="Calibri" panose="020F0502020204030204" pitchFamily="34" charset="0"/>
              </a:rPr>
              <a:t> regression models</a:t>
            </a:r>
            <a:endParaRPr lang="en-GB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966179-4546-4D66-91ED-AF1A3D0A49F5}"/>
              </a:ext>
            </a:extLst>
          </p:cNvPr>
          <p:cNvSpPr txBox="1"/>
          <p:nvPr/>
        </p:nvSpPr>
        <p:spPr>
          <a:xfrm>
            <a:off x="982662" y="1102311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Relationships between factors and pupil results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69D2CA-DA23-4CB4-B4A5-821C3589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62" y="1848472"/>
            <a:ext cx="5978597" cy="3907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7E2225-7CA5-45F3-B796-6227AE5A8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28" y="1606624"/>
            <a:ext cx="4284681" cy="4390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306D17-5754-4EA3-A0DE-20F40E82D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577" y="3429000"/>
            <a:ext cx="2598532" cy="21990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32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osoba&#10;&#10;Popis byl vytvořen automaticky">
            <a:extLst>
              <a:ext uri="{FF2B5EF4-FFF2-40B4-BE49-F238E27FC236}">
                <a16:creationId xmlns:a16="http://schemas.microsoft.com/office/drawing/2014/main" id="{2AE7836A-8EB2-83DB-16D7-337CFDE9E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b="7336"/>
          <a:stretch/>
        </p:blipFill>
        <p:spPr>
          <a:xfrm flipH="1">
            <a:off x="1" y="-1"/>
            <a:ext cx="12224752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50C154-3845-4201-AAEE-FE44C4A9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49811"/>
            <a:ext cx="5315662" cy="512448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ea typeface="Calibri" panose="020F0502020204030204" pitchFamily="34" charset="0"/>
              </a:rPr>
              <a:t>Outputs</a:t>
            </a:r>
            <a:r>
              <a:rPr lang="en-GB" b="1" dirty="0">
                <a:ea typeface="Calibri" panose="020F0502020204030204" pitchFamily="34" charset="0"/>
              </a:rPr>
              <a:t> – thematic reports with recommendations to the level of ministry, statutory authority</a:t>
            </a:r>
            <a:r>
              <a:rPr lang="cs-CZ" b="1" dirty="0">
                <a:ea typeface="Calibri" panose="020F0502020204030204" pitchFamily="34" charset="0"/>
              </a:rPr>
              <a:t> (</a:t>
            </a:r>
            <a:r>
              <a:rPr lang="cs-CZ" b="1" dirty="0" err="1">
                <a:ea typeface="Calibri" panose="020F0502020204030204" pitchFamily="34" charset="0"/>
              </a:rPr>
              <a:t>mainly</a:t>
            </a:r>
            <a:r>
              <a:rPr lang="cs-CZ" b="1" dirty="0">
                <a:ea typeface="Calibri" panose="020F0502020204030204" pitchFamily="34" charset="0"/>
              </a:rPr>
              <a:t> municipality)</a:t>
            </a:r>
            <a:r>
              <a:rPr lang="en-GB" b="1" dirty="0">
                <a:ea typeface="Calibri" panose="020F0502020204030204" pitchFamily="34" charset="0"/>
              </a:rPr>
              <a:t> and school</a:t>
            </a:r>
            <a:r>
              <a:rPr lang="cs-CZ" b="1" dirty="0">
                <a:ea typeface="Calibri" panose="020F0502020204030204" pitchFamily="34" charset="0"/>
              </a:rPr>
              <a:t>s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54E96D-D3F4-49A7-63FC-7ED784479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53" y="922283"/>
            <a:ext cx="3544275" cy="50134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0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4DDADED6-AC4A-469C-ADCF-E2DCB30C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74" y="4381786"/>
            <a:ext cx="4849799" cy="1459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50C154-3845-4201-AAEE-FE44C4A9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a typeface="Calibri" panose="020F0502020204030204" pitchFamily="34" charset="0"/>
              </a:rPr>
              <a:t>Processing of results </a:t>
            </a:r>
            <a:r>
              <a:rPr lang="cs-CZ" b="1" dirty="0">
                <a:ea typeface="Calibri" panose="020F0502020204030204" pitchFamily="34" charset="0"/>
              </a:rPr>
              <a:t>–</a:t>
            </a:r>
            <a:r>
              <a:rPr lang="en-GB" b="1" dirty="0">
                <a:ea typeface="Calibri" panose="020F0502020204030204" pitchFamily="34" charset="0"/>
              </a:rPr>
              <a:t> qualitative approaches </a:t>
            </a:r>
            <a:br>
              <a:rPr lang="cs-CZ" b="1" dirty="0">
                <a:ea typeface="Calibri" panose="020F0502020204030204" pitchFamily="34" charset="0"/>
              </a:rPr>
            </a:br>
            <a:r>
              <a:rPr lang="en-GB" b="1" dirty="0">
                <a:ea typeface="Calibri" panose="020F0502020204030204" pitchFamily="34" charset="0"/>
              </a:rPr>
              <a:t>two-year tasks</a:t>
            </a:r>
            <a:endParaRPr lang="en-GB" dirty="0"/>
          </a:p>
        </p:txBody>
      </p:sp>
      <p:pic>
        <p:nvPicPr>
          <p:cNvPr id="5" name="Grafický objekt 4" descr="Cyklus s lidmi se souvislou výplní">
            <a:extLst>
              <a:ext uri="{FF2B5EF4-FFF2-40B4-BE49-F238E27FC236}">
                <a16:creationId xmlns:a16="http://schemas.microsoft.com/office/drawing/2014/main" id="{A8648101-33D5-4ACF-BDAB-AC554E43C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209" y="1654104"/>
            <a:ext cx="914400" cy="914400"/>
          </a:xfrm>
          <a:prstGeom prst="rect">
            <a:avLst/>
          </a:prstGeom>
        </p:spPr>
      </p:pic>
      <p:pic>
        <p:nvPicPr>
          <p:cNvPr id="7" name="Grafický objekt 6" descr="Cyklus s lidmi se souvislou výplní">
            <a:extLst>
              <a:ext uri="{FF2B5EF4-FFF2-40B4-BE49-F238E27FC236}">
                <a16:creationId xmlns:a16="http://schemas.microsoft.com/office/drawing/2014/main" id="{B173DEB4-1059-460F-B984-B46365092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9351" y="1663629"/>
            <a:ext cx="914400" cy="914400"/>
          </a:xfrm>
          <a:prstGeom prst="rect">
            <a:avLst/>
          </a:prstGeom>
        </p:spPr>
      </p:pic>
      <p:sp>
        <p:nvSpPr>
          <p:cNvPr id="9" name="Šipka: obousměrná vodorovná 8">
            <a:extLst>
              <a:ext uri="{FF2B5EF4-FFF2-40B4-BE49-F238E27FC236}">
                <a16:creationId xmlns:a16="http://schemas.microsoft.com/office/drawing/2014/main" id="{AFE6B02F-4F6E-4F03-84C8-A78533BE6A77}"/>
              </a:ext>
            </a:extLst>
          </p:cNvPr>
          <p:cNvSpPr/>
          <p:nvPr/>
        </p:nvSpPr>
        <p:spPr>
          <a:xfrm>
            <a:off x="3694703" y="1988016"/>
            <a:ext cx="554805" cy="177228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fický objekt 14" descr="Hierarchie obrys">
            <a:extLst>
              <a:ext uri="{FF2B5EF4-FFF2-40B4-BE49-F238E27FC236}">
                <a16:creationId xmlns:a16="http://schemas.microsoft.com/office/drawing/2014/main" id="{AE441975-C8BA-4FFE-88D2-DC8575FEB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2551" y="2111304"/>
            <a:ext cx="914400" cy="914400"/>
          </a:xfrm>
          <a:prstGeom prst="rect">
            <a:avLst/>
          </a:prstGeom>
        </p:spPr>
      </p:pic>
      <p:sp>
        <p:nvSpPr>
          <p:cNvPr id="19" name="Šipka: dolů 18">
            <a:extLst>
              <a:ext uri="{FF2B5EF4-FFF2-40B4-BE49-F238E27FC236}">
                <a16:creationId xmlns:a16="http://schemas.microsoft.com/office/drawing/2014/main" id="{F449B497-E960-46E0-AF81-29D36CE4B697}"/>
              </a:ext>
            </a:extLst>
          </p:cNvPr>
          <p:cNvSpPr/>
          <p:nvPr/>
        </p:nvSpPr>
        <p:spPr>
          <a:xfrm>
            <a:off x="3806221" y="3336497"/>
            <a:ext cx="339047" cy="616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50D0F580-8F5C-469F-A3C9-C0B5B3385EE9}"/>
              </a:ext>
            </a:extLst>
          </p:cNvPr>
          <p:cNvSpPr/>
          <p:nvPr/>
        </p:nvSpPr>
        <p:spPr>
          <a:xfrm rot="1733777">
            <a:off x="4658976" y="2956352"/>
            <a:ext cx="842480" cy="293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062CB28-98D7-4E11-A16B-EA080B9E1590}"/>
              </a:ext>
            </a:extLst>
          </p:cNvPr>
          <p:cNvCxnSpPr>
            <a:cxnSpLocks/>
          </p:cNvCxnSpPr>
          <p:nvPr/>
        </p:nvCxnSpPr>
        <p:spPr>
          <a:xfrm flipV="1">
            <a:off x="4279367" y="2465762"/>
            <a:ext cx="408718" cy="374662"/>
          </a:xfrm>
          <a:prstGeom prst="straightConnector1">
            <a:avLst/>
          </a:prstGeom>
          <a:ln>
            <a:solidFill>
              <a:srgbClr val="02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DB78F05D-C86B-4DF6-B652-85513C70BDA4}"/>
              </a:ext>
            </a:extLst>
          </p:cNvPr>
          <p:cNvCxnSpPr/>
          <p:nvPr/>
        </p:nvCxnSpPr>
        <p:spPr>
          <a:xfrm flipH="1" flipV="1">
            <a:off x="3241142" y="2456427"/>
            <a:ext cx="400692" cy="383997"/>
          </a:xfrm>
          <a:prstGeom prst="straightConnector1">
            <a:avLst/>
          </a:prstGeom>
          <a:ln>
            <a:solidFill>
              <a:srgbClr val="02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>
            <a:extLst>
              <a:ext uri="{FF2B5EF4-FFF2-40B4-BE49-F238E27FC236}">
                <a16:creationId xmlns:a16="http://schemas.microsoft.com/office/drawing/2014/main" id="{EF9CBAC8-CE17-43DC-A365-8ADF5BE101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373" y="2439207"/>
            <a:ext cx="6037309" cy="37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2205F-8D4C-4581-B525-D0CA8BAA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Opportunity for improvement</a:t>
            </a:r>
          </a:p>
        </p:txBody>
      </p:sp>
      <p:pic>
        <p:nvPicPr>
          <p:cNvPr id="4" name="Grafický objekt 3" descr="Hvězdy se souvislou výplní">
            <a:extLst>
              <a:ext uri="{FF2B5EF4-FFF2-40B4-BE49-F238E27FC236}">
                <a16:creationId xmlns:a16="http://schemas.microsoft.com/office/drawing/2014/main" id="{A84B232D-2625-F956-B7DC-8618DA797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528" y="2921469"/>
            <a:ext cx="2538249" cy="25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AA124-82E7-41A1-8F01-C722B10A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GB" dirty="0"/>
              <a:t>Negotiating a method of cooperation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211C08D-3B37-9473-BD0C-BB061B7E86D9}"/>
              </a:ext>
            </a:extLst>
          </p:cNvPr>
          <p:cNvGrpSpPr/>
          <p:nvPr/>
        </p:nvGrpSpPr>
        <p:grpSpPr>
          <a:xfrm>
            <a:off x="6822039" y="1782705"/>
            <a:ext cx="4931258" cy="3431730"/>
            <a:chOff x="11195686" y="4062043"/>
            <a:chExt cx="11677112" cy="812626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704B788-EF8F-1E75-54D1-ECA4E0E48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5686" y="4690578"/>
              <a:ext cx="11373051" cy="7497727"/>
            </a:xfrm>
            <a:custGeom>
              <a:avLst/>
              <a:gdLst>
                <a:gd name="connsiteX0" fmla="*/ 9348672 w 11373051"/>
                <a:gd name="connsiteY0" fmla="*/ 599 h 7497727"/>
                <a:gd name="connsiteX1" fmla="*/ 10984134 w 11373051"/>
                <a:gd name="connsiteY1" fmla="*/ 1967998 h 7497727"/>
                <a:gd name="connsiteX2" fmla="*/ 10525664 w 11373051"/>
                <a:gd name="connsiteY2" fmla="*/ 4935505 h 7497727"/>
                <a:gd name="connsiteX3" fmla="*/ 10026080 w 11373051"/>
                <a:gd name="connsiteY3" fmla="*/ 7305026 h 7497727"/>
                <a:gd name="connsiteX4" fmla="*/ 4898181 w 11373051"/>
                <a:gd name="connsiteY4" fmla="*/ 6695828 h 7497727"/>
                <a:gd name="connsiteX5" fmla="*/ 1036061 w 11373051"/>
                <a:gd name="connsiteY5" fmla="*/ 7400954 h 7497727"/>
                <a:gd name="connsiteX6" fmla="*/ 551427 w 11373051"/>
                <a:gd name="connsiteY6" fmla="*/ 4624054 h 7497727"/>
                <a:gd name="connsiteX7" fmla="*/ 678503 w 11373051"/>
                <a:gd name="connsiteY7" fmla="*/ 1144520 h 7497727"/>
                <a:gd name="connsiteX8" fmla="*/ 3312220 w 11373051"/>
                <a:gd name="connsiteY8" fmla="*/ 1008728 h 7497727"/>
                <a:gd name="connsiteX9" fmla="*/ 5990786 w 11373051"/>
                <a:gd name="connsiteY9" fmla="*/ 445624 h 7497727"/>
                <a:gd name="connsiteX10" fmla="*/ 8082562 w 11373051"/>
                <a:gd name="connsiteY10" fmla="*/ 491719 h 7497727"/>
                <a:gd name="connsiteX11" fmla="*/ 9348672 w 11373051"/>
                <a:gd name="connsiteY11" fmla="*/ 599 h 749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3051" h="7497727">
                  <a:moveTo>
                    <a:pt x="9348672" y="599"/>
                  </a:moveTo>
                  <a:cubicBezTo>
                    <a:pt x="10290122" y="-30351"/>
                    <a:pt x="10402014" y="1145767"/>
                    <a:pt x="10984134" y="1967998"/>
                  </a:cubicBezTo>
                  <a:cubicBezTo>
                    <a:pt x="12142770" y="3604986"/>
                    <a:pt x="10323838" y="4130715"/>
                    <a:pt x="10525664" y="4935505"/>
                  </a:cubicBezTo>
                  <a:cubicBezTo>
                    <a:pt x="10802242" y="6039288"/>
                    <a:pt x="11305562" y="6846570"/>
                    <a:pt x="10026080" y="7305026"/>
                  </a:cubicBezTo>
                  <a:cubicBezTo>
                    <a:pt x="8745350" y="7763483"/>
                    <a:pt x="6335886" y="6695828"/>
                    <a:pt x="4898181" y="6695828"/>
                  </a:cubicBezTo>
                  <a:cubicBezTo>
                    <a:pt x="3461722" y="6695828"/>
                    <a:pt x="2417703" y="7829510"/>
                    <a:pt x="1036061" y="7400954"/>
                  </a:cubicBezTo>
                  <a:cubicBezTo>
                    <a:pt x="-907458" y="6796738"/>
                    <a:pt x="462972" y="4876952"/>
                    <a:pt x="551427" y="4624054"/>
                  </a:cubicBezTo>
                  <a:cubicBezTo>
                    <a:pt x="774433" y="3982464"/>
                    <a:pt x="-227226" y="2062679"/>
                    <a:pt x="678503" y="1144520"/>
                  </a:cubicBezTo>
                  <a:cubicBezTo>
                    <a:pt x="1336309" y="479261"/>
                    <a:pt x="2704248" y="1001253"/>
                    <a:pt x="3312220" y="1008728"/>
                  </a:cubicBezTo>
                  <a:cubicBezTo>
                    <a:pt x="3920192" y="1017448"/>
                    <a:pt x="4749926" y="-102530"/>
                    <a:pt x="5990786" y="445624"/>
                  </a:cubicBezTo>
                  <a:cubicBezTo>
                    <a:pt x="6950088" y="869198"/>
                    <a:pt x="7657728" y="753338"/>
                    <a:pt x="8082562" y="491719"/>
                  </a:cubicBezTo>
                  <a:cubicBezTo>
                    <a:pt x="8628864" y="155351"/>
                    <a:pt x="9034854" y="10916"/>
                    <a:pt x="9348672" y="599"/>
                  </a:cubicBezTo>
                  <a:close/>
                </a:path>
              </a:pathLst>
            </a:custGeom>
            <a:gradFill>
              <a:gsLst>
                <a:gs pos="40000">
                  <a:srgbClr val="D8E0CF"/>
                </a:gs>
                <a:gs pos="1000">
                  <a:srgbClr val="B3CBEA"/>
                </a:gs>
                <a:gs pos="99000">
                  <a:srgbClr val="FCF4B3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4E8AD984-E81F-798C-7A74-84F4BA29F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433" y="6099961"/>
              <a:ext cx="8470275" cy="994244"/>
            </a:xfrm>
            <a:custGeom>
              <a:avLst/>
              <a:gdLst>
                <a:gd name="T0" fmla="*/ 6716 w 6799"/>
                <a:gd name="T1" fmla="*/ 798 h 799"/>
                <a:gd name="T2" fmla="*/ 82 w 6799"/>
                <a:gd name="T3" fmla="*/ 798 h 799"/>
                <a:gd name="T4" fmla="*/ 82 w 6799"/>
                <a:gd name="T5" fmla="*/ 798 h 799"/>
                <a:gd name="T6" fmla="*/ 0 w 6799"/>
                <a:gd name="T7" fmla="*/ 717 h 799"/>
                <a:gd name="T8" fmla="*/ 0 w 6799"/>
                <a:gd name="T9" fmla="*/ 81 h 799"/>
                <a:gd name="T10" fmla="*/ 0 w 6799"/>
                <a:gd name="T11" fmla="*/ 81 h 799"/>
                <a:gd name="T12" fmla="*/ 82 w 6799"/>
                <a:gd name="T13" fmla="*/ 0 h 799"/>
                <a:gd name="T14" fmla="*/ 6716 w 6799"/>
                <a:gd name="T15" fmla="*/ 0 h 799"/>
                <a:gd name="T16" fmla="*/ 6716 w 6799"/>
                <a:gd name="T17" fmla="*/ 0 h 799"/>
                <a:gd name="T18" fmla="*/ 6798 w 6799"/>
                <a:gd name="T19" fmla="*/ 81 h 799"/>
                <a:gd name="T20" fmla="*/ 6798 w 6799"/>
                <a:gd name="T21" fmla="*/ 717 h 799"/>
                <a:gd name="T22" fmla="*/ 6798 w 6799"/>
                <a:gd name="T23" fmla="*/ 717 h 799"/>
                <a:gd name="T24" fmla="*/ 6716 w 6799"/>
                <a:gd name="T25" fmla="*/ 79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9" h="799">
                  <a:moveTo>
                    <a:pt x="6716" y="798"/>
                  </a:moveTo>
                  <a:lnTo>
                    <a:pt x="82" y="798"/>
                  </a:lnTo>
                  <a:lnTo>
                    <a:pt x="82" y="798"/>
                  </a:lnTo>
                  <a:cubicBezTo>
                    <a:pt x="37" y="798"/>
                    <a:pt x="0" y="762"/>
                    <a:pt x="0" y="717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0" y="36"/>
                    <a:pt x="37" y="0"/>
                    <a:pt x="82" y="0"/>
                  </a:cubicBezTo>
                  <a:lnTo>
                    <a:pt x="6716" y="0"/>
                  </a:lnTo>
                  <a:lnTo>
                    <a:pt x="6716" y="0"/>
                  </a:lnTo>
                  <a:cubicBezTo>
                    <a:pt x="6761" y="0"/>
                    <a:pt x="6798" y="36"/>
                    <a:pt x="6798" y="81"/>
                  </a:cubicBezTo>
                  <a:lnTo>
                    <a:pt x="6798" y="717"/>
                  </a:lnTo>
                  <a:lnTo>
                    <a:pt x="6798" y="717"/>
                  </a:lnTo>
                  <a:cubicBezTo>
                    <a:pt x="6798" y="762"/>
                    <a:pt x="6761" y="798"/>
                    <a:pt x="6716" y="798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2B7E5B4E-CD51-66B8-C68E-D2A3369D8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433" y="7242514"/>
              <a:ext cx="2735537" cy="3976965"/>
            </a:xfrm>
            <a:custGeom>
              <a:avLst/>
              <a:gdLst>
                <a:gd name="T0" fmla="*/ 2115 w 2197"/>
                <a:gd name="T1" fmla="*/ 0 h 3193"/>
                <a:gd name="T2" fmla="*/ 82 w 2197"/>
                <a:gd name="T3" fmla="*/ 0 h 3193"/>
                <a:gd name="T4" fmla="*/ 82 w 2197"/>
                <a:gd name="T5" fmla="*/ 0 h 3193"/>
                <a:gd name="T6" fmla="*/ 0 w 2197"/>
                <a:gd name="T7" fmla="*/ 82 h 3193"/>
                <a:gd name="T8" fmla="*/ 0 w 2197"/>
                <a:gd name="T9" fmla="*/ 3111 h 3193"/>
                <a:gd name="T10" fmla="*/ 0 w 2197"/>
                <a:gd name="T11" fmla="*/ 3111 h 3193"/>
                <a:gd name="T12" fmla="*/ 82 w 2197"/>
                <a:gd name="T13" fmla="*/ 3192 h 3193"/>
                <a:gd name="T14" fmla="*/ 2115 w 2197"/>
                <a:gd name="T15" fmla="*/ 3192 h 3193"/>
                <a:gd name="T16" fmla="*/ 2115 w 2197"/>
                <a:gd name="T17" fmla="*/ 3192 h 3193"/>
                <a:gd name="T18" fmla="*/ 2196 w 2197"/>
                <a:gd name="T19" fmla="*/ 3111 h 3193"/>
                <a:gd name="T20" fmla="*/ 2196 w 2197"/>
                <a:gd name="T21" fmla="*/ 82 h 3193"/>
                <a:gd name="T22" fmla="*/ 2196 w 2197"/>
                <a:gd name="T23" fmla="*/ 82 h 3193"/>
                <a:gd name="T24" fmla="*/ 2115 w 2197"/>
                <a:gd name="T25" fmla="*/ 0 h 3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7" h="3193">
                  <a:moveTo>
                    <a:pt x="2115" y="0"/>
                  </a:moveTo>
                  <a:lnTo>
                    <a:pt x="82" y="0"/>
                  </a:lnTo>
                  <a:lnTo>
                    <a:pt x="82" y="0"/>
                  </a:lnTo>
                  <a:cubicBezTo>
                    <a:pt x="37" y="0"/>
                    <a:pt x="0" y="37"/>
                    <a:pt x="0" y="82"/>
                  </a:cubicBezTo>
                  <a:lnTo>
                    <a:pt x="0" y="3111"/>
                  </a:lnTo>
                  <a:lnTo>
                    <a:pt x="0" y="3111"/>
                  </a:lnTo>
                  <a:cubicBezTo>
                    <a:pt x="0" y="3155"/>
                    <a:pt x="37" y="3192"/>
                    <a:pt x="82" y="3192"/>
                  </a:cubicBezTo>
                  <a:lnTo>
                    <a:pt x="2115" y="3192"/>
                  </a:lnTo>
                  <a:lnTo>
                    <a:pt x="2115" y="3192"/>
                  </a:lnTo>
                  <a:cubicBezTo>
                    <a:pt x="2159" y="3192"/>
                    <a:pt x="2196" y="3155"/>
                    <a:pt x="2196" y="3111"/>
                  </a:cubicBezTo>
                  <a:lnTo>
                    <a:pt x="2196" y="82"/>
                  </a:lnTo>
                  <a:lnTo>
                    <a:pt x="2196" y="82"/>
                  </a:lnTo>
                  <a:cubicBezTo>
                    <a:pt x="2196" y="37"/>
                    <a:pt x="2159" y="0"/>
                    <a:pt x="2115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FCA1C449-46E6-6B71-FA2D-6EF4E0B48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9298" y="7242514"/>
              <a:ext cx="5597411" cy="3976965"/>
            </a:xfrm>
            <a:custGeom>
              <a:avLst/>
              <a:gdLst>
                <a:gd name="T0" fmla="*/ 0 w 4495"/>
                <a:gd name="T1" fmla="*/ 82 h 3193"/>
                <a:gd name="T2" fmla="*/ 0 w 4495"/>
                <a:gd name="T3" fmla="*/ 3111 h 3193"/>
                <a:gd name="T4" fmla="*/ 0 w 4495"/>
                <a:gd name="T5" fmla="*/ 3111 h 3193"/>
                <a:gd name="T6" fmla="*/ 81 w 4495"/>
                <a:gd name="T7" fmla="*/ 3192 h 3193"/>
                <a:gd name="T8" fmla="*/ 4412 w 4495"/>
                <a:gd name="T9" fmla="*/ 3192 h 3193"/>
                <a:gd name="T10" fmla="*/ 4412 w 4495"/>
                <a:gd name="T11" fmla="*/ 3192 h 3193"/>
                <a:gd name="T12" fmla="*/ 4494 w 4495"/>
                <a:gd name="T13" fmla="*/ 3111 h 3193"/>
                <a:gd name="T14" fmla="*/ 4494 w 4495"/>
                <a:gd name="T15" fmla="*/ 82 h 3193"/>
                <a:gd name="T16" fmla="*/ 4494 w 4495"/>
                <a:gd name="T17" fmla="*/ 82 h 3193"/>
                <a:gd name="T18" fmla="*/ 4412 w 4495"/>
                <a:gd name="T19" fmla="*/ 0 h 3193"/>
                <a:gd name="T20" fmla="*/ 81 w 4495"/>
                <a:gd name="T21" fmla="*/ 0 h 3193"/>
                <a:gd name="T22" fmla="*/ 81 w 4495"/>
                <a:gd name="T23" fmla="*/ 0 h 3193"/>
                <a:gd name="T24" fmla="*/ 0 w 4495"/>
                <a:gd name="T25" fmla="*/ 82 h 3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5" h="3193">
                  <a:moveTo>
                    <a:pt x="0" y="82"/>
                  </a:moveTo>
                  <a:lnTo>
                    <a:pt x="0" y="3111"/>
                  </a:lnTo>
                  <a:lnTo>
                    <a:pt x="0" y="3111"/>
                  </a:lnTo>
                  <a:cubicBezTo>
                    <a:pt x="0" y="3155"/>
                    <a:pt x="36" y="3192"/>
                    <a:pt x="81" y="3192"/>
                  </a:cubicBezTo>
                  <a:lnTo>
                    <a:pt x="4412" y="3192"/>
                  </a:lnTo>
                  <a:lnTo>
                    <a:pt x="4412" y="3192"/>
                  </a:lnTo>
                  <a:cubicBezTo>
                    <a:pt x="4457" y="3192"/>
                    <a:pt x="4494" y="3155"/>
                    <a:pt x="4494" y="3111"/>
                  </a:cubicBezTo>
                  <a:lnTo>
                    <a:pt x="4494" y="82"/>
                  </a:lnTo>
                  <a:lnTo>
                    <a:pt x="4494" y="82"/>
                  </a:lnTo>
                  <a:cubicBezTo>
                    <a:pt x="4494" y="37"/>
                    <a:pt x="4457" y="0"/>
                    <a:pt x="4412" y="0"/>
                  </a:cubicBezTo>
                  <a:lnTo>
                    <a:pt x="81" y="0"/>
                  </a:lnTo>
                  <a:lnTo>
                    <a:pt x="81" y="0"/>
                  </a:lnTo>
                  <a:cubicBezTo>
                    <a:pt x="36" y="0"/>
                    <a:pt x="0" y="37"/>
                    <a:pt x="0" y="8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B260C94-9289-F92B-3F48-6857057A8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3057" y="7583084"/>
              <a:ext cx="2146537" cy="3041873"/>
            </a:xfrm>
            <a:custGeom>
              <a:avLst/>
              <a:gdLst>
                <a:gd name="connsiteX0" fmla="*/ 49881 w 2146537"/>
                <a:gd name="connsiteY0" fmla="*/ 2938780 h 3041873"/>
                <a:gd name="connsiteX1" fmla="*/ 1969065 w 2146537"/>
                <a:gd name="connsiteY1" fmla="*/ 2938780 h 3041873"/>
                <a:gd name="connsiteX2" fmla="*/ 2020193 w 2146537"/>
                <a:gd name="connsiteY2" fmla="*/ 2990963 h 3041873"/>
                <a:gd name="connsiteX3" fmla="*/ 1969065 w 2146537"/>
                <a:gd name="connsiteY3" fmla="*/ 3041873 h 3041873"/>
                <a:gd name="connsiteX4" fmla="*/ 49881 w 2146537"/>
                <a:gd name="connsiteY4" fmla="*/ 3041873 h 3041873"/>
                <a:gd name="connsiteX5" fmla="*/ 0 w 2146537"/>
                <a:gd name="connsiteY5" fmla="*/ 2990963 h 3041873"/>
                <a:gd name="connsiteX6" fmla="*/ 49881 w 2146537"/>
                <a:gd name="connsiteY6" fmla="*/ 2938780 h 3041873"/>
                <a:gd name="connsiteX7" fmla="*/ 49881 w 2146537"/>
                <a:gd name="connsiteY7" fmla="*/ 2680607 h 3041873"/>
                <a:gd name="connsiteX8" fmla="*/ 1969065 w 2146537"/>
                <a:gd name="connsiteY8" fmla="*/ 2680607 h 3041873"/>
                <a:gd name="connsiteX9" fmla="*/ 2020193 w 2146537"/>
                <a:gd name="connsiteY9" fmla="*/ 2732163 h 3041873"/>
                <a:gd name="connsiteX10" fmla="*/ 1969065 w 2146537"/>
                <a:gd name="connsiteY10" fmla="*/ 2783720 h 3041873"/>
                <a:gd name="connsiteX11" fmla="*/ 49881 w 2146537"/>
                <a:gd name="connsiteY11" fmla="*/ 2783720 h 3041873"/>
                <a:gd name="connsiteX12" fmla="*/ 0 w 2146537"/>
                <a:gd name="connsiteY12" fmla="*/ 2732163 h 3041873"/>
                <a:gd name="connsiteX13" fmla="*/ 49881 w 2146537"/>
                <a:gd name="connsiteY13" fmla="*/ 2680607 h 3041873"/>
                <a:gd name="connsiteX14" fmla="*/ 49881 w 2146537"/>
                <a:gd name="connsiteY14" fmla="*/ 2241164 h 3041873"/>
                <a:gd name="connsiteX15" fmla="*/ 1969065 w 2146537"/>
                <a:gd name="connsiteY15" fmla="*/ 2241164 h 3041873"/>
                <a:gd name="connsiteX16" fmla="*/ 2020193 w 2146537"/>
                <a:gd name="connsiteY16" fmla="*/ 2292720 h 3041873"/>
                <a:gd name="connsiteX17" fmla="*/ 1969065 w 2146537"/>
                <a:gd name="connsiteY17" fmla="*/ 2344277 h 3041873"/>
                <a:gd name="connsiteX18" fmla="*/ 49881 w 2146537"/>
                <a:gd name="connsiteY18" fmla="*/ 2344277 h 3041873"/>
                <a:gd name="connsiteX19" fmla="*/ 0 w 2146537"/>
                <a:gd name="connsiteY19" fmla="*/ 2292720 h 3041873"/>
                <a:gd name="connsiteX20" fmla="*/ 49881 w 2146537"/>
                <a:gd name="connsiteY20" fmla="*/ 2241164 h 3041873"/>
                <a:gd name="connsiteX21" fmla="*/ 49881 w 2146537"/>
                <a:gd name="connsiteY21" fmla="*/ 1982991 h 3041873"/>
                <a:gd name="connsiteX22" fmla="*/ 1969065 w 2146537"/>
                <a:gd name="connsiteY22" fmla="*/ 1982991 h 3041873"/>
                <a:gd name="connsiteX23" fmla="*/ 2020193 w 2146537"/>
                <a:gd name="connsiteY23" fmla="*/ 2034545 h 3041873"/>
                <a:gd name="connsiteX24" fmla="*/ 1969065 w 2146537"/>
                <a:gd name="connsiteY24" fmla="*/ 2086100 h 3041873"/>
                <a:gd name="connsiteX25" fmla="*/ 49881 w 2146537"/>
                <a:gd name="connsiteY25" fmla="*/ 2086100 h 3041873"/>
                <a:gd name="connsiteX26" fmla="*/ 0 w 2146537"/>
                <a:gd name="connsiteY26" fmla="*/ 2034545 h 3041873"/>
                <a:gd name="connsiteX27" fmla="*/ 49881 w 2146537"/>
                <a:gd name="connsiteY27" fmla="*/ 1982991 h 3041873"/>
                <a:gd name="connsiteX28" fmla="*/ 49881 w 2146537"/>
                <a:gd name="connsiteY28" fmla="*/ 1549040 h 3041873"/>
                <a:gd name="connsiteX29" fmla="*/ 1969065 w 2146537"/>
                <a:gd name="connsiteY29" fmla="*/ 1549040 h 3041873"/>
                <a:gd name="connsiteX30" fmla="*/ 2020193 w 2146537"/>
                <a:gd name="connsiteY30" fmla="*/ 1600596 h 3041873"/>
                <a:gd name="connsiteX31" fmla="*/ 1969065 w 2146537"/>
                <a:gd name="connsiteY31" fmla="*/ 1652153 h 3041873"/>
                <a:gd name="connsiteX32" fmla="*/ 49881 w 2146537"/>
                <a:gd name="connsiteY32" fmla="*/ 1652153 h 3041873"/>
                <a:gd name="connsiteX33" fmla="*/ 0 w 2146537"/>
                <a:gd name="connsiteY33" fmla="*/ 1600596 h 3041873"/>
                <a:gd name="connsiteX34" fmla="*/ 49881 w 2146537"/>
                <a:gd name="connsiteY34" fmla="*/ 1549040 h 3041873"/>
                <a:gd name="connsiteX35" fmla="*/ 49881 w 2146537"/>
                <a:gd name="connsiteY35" fmla="*/ 1290867 h 3041873"/>
                <a:gd name="connsiteX36" fmla="*/ 1969065 w 2146537"/>
                <a:gd name="connsiteY36" fmla="*/ 1290867 h 3041873"/>
                <a:gd name="connsiteX37" fmla="*/ 2020193 w 2146537"/>
                <a:gd name="connsiteY37" fmla="*/ 1341777 h 3041873"/>
                <a:gd name="connsiteX38" fmla="*/ 1969065 w 2146537"/>
                <a:gd name="connsiteY38" fmla="*/ 1393960 h 3041873"/>
                <a:gd name="connsiteX39" fmla="*/ 49881 w 2146537"/>
                <a:gd name="connsiteY39" fmla="*/ 1393960 h 3041873"/>
                <a:gd name="connsiteX40" fmla="*/ 0 w 2146537"/>
                <a:gd name="connsiteY40" fmla="*/ 1341777 h 3041873"/>
                <a:gd name="connsiteX41" fmla="*/ 49881 w 2146537"/>
                <a:gd name="connsiteY41" fmla="*/ 1290867 h 3041873"/>
                <a:gd name="connsiteX42" fmla="*/ 49881 w 2146537"/>
                <a:gd name="connsiteY42" fmla="*/ 856916 h 3041873"/>
                <a:gd name="connsiteX43" fmla="*/ 1969065 w 2146537"/>
                <a:gd name="connsiteY43" fmla="*/ 856916 h 3041873"/>
                <a:gd name="connsiteX44" fmla="*/ 2020193 w 2146537"/>
                <a:gd name="connsiteY44" fmla="*/ 909101 h 3041873"/>
                <a:gd name="connsiteX45" fmla="*/ 1969065 w 2146537"/>
                <a:gd name="connsiteY45" fmla="*/ 960013 h 3041873"/>
                <a:gd name="connsiteX46" fmla="*/ 49881 w 2146537"/>
                <a:gd name="connsiteY46" fmla="*/ 960013 h 3041873"/>
                <a:gd name="connsiteX47" fmla="*/ 0 w 2146537"/>
                <a:gd name="connsiteY47" fmla="*/ 909101 h 3041873"/>
                <a:gd name="connsiteX48" fmla="*/ 49881 w 2146537"/>
                <a:gd name="connsiteY48" fmla="*/ 856916 h 3041873"/>
                <a:gd name="connsiteX49" fmla="*/ 49881 w 2146537"/>
                <a:gd name="connsiteY49" fmla="*/ 598744 h 3041873"/>
                <a:gd name="connsiteX50" fmla="*/ 1969065 w 2146537"/>
                <a:gd name="connsiteY50" fmla="*/ 598744 h 3041873"/>
                <a:gd name="connsiteX51" fmla="*/ 2020193 w 2146537"/>
                <a:gd name="connsiteY51" fmla="*/ 649654 h 3041873"/>
                <a:gd name="connsiteX52" fmla="*/ 1969065 w 2146537"/>
                <a:gd name="connsiteY52" fmla="*/ 701837 h 3041873"/>
                <a:gd name="connsiteX53" fmla="*/ 49881 w 2146537"/>
                <a:gd name="connsiteY53" fmla="*/ 701837 h 3041873"/>
                <a:gd name="connsiteX54" fmla="*/ 0 w 2146537"/>
                <a:gd name="connsiteY54" fmla="*/ 649654 h 3041873"/>
                <a:gd name="connsiteX55" fmla="*/ 49881 w 2146537"/>
                <a:gd name="connsiteY55" fmla="*/ 598744 h 3041873"/>
                <a:gd name="connsiteX56" fmla="*/ 44789 w 2146537"/>
                <a:gd name="connsiteY56" fmla="*/ 192259 h 3041873"/>
                <a:gd name="connsiteX57" fmla="*/ 1025117 w 2146537"/>
                <a:gd name="connsiteY57" fmla="*/ 192259 h 3041873"/>
                <a:gd name="connsiteX58" fmla="*/ 1069904 w 2146537"/>
                <a:gd name="connsiteY58" fmla="*/ 238309 h 3041873"/>
                <a:gd name="connsiteX59" fmla="*/ 1025117 w 2146537"/>
                <a:gd name="connsiteY59" fmla="*/ 284360 h 3041873"/>
                <a:gd name="connsiteX60" fmla="*/ 44789 w 2146537"/>
                <a:gd name="connsiteY60" fmla="*/ 284360 h 3041873"/>
                <a:gd name="connsiteX61" fmla="*/ 2 w 2146537"/>
                <a:gd name="connsiteY61" fmla="*/ 238309 h 3041873"/>
                <a:gd name="connsiteX62" fmla="*/ 44789 w 2146537"/>
                <a:gd name="connsiteY62" fmla="*/ 192259 h 3041873"/>
                <a:gd name="connsiteX63" fmla="*/ 44903 w 2146537"/>
                <a:gd name="connsiteY63" fmla="*/ 0 h 3041873"/>
                <a:gd name="connsiteX64" fmla="*/ 2102883 w 2146537"/>
                <a:gd name="connsiteY64" fmla="*/ 0 h 3041873"/>
                <a:gd name="connsiteX65" fmla="*/ 2146537 w 2146537"/>
                <a:gd name="connsiteY65" fmla="*/ 46052 h 3041873"/>
                <a:gd name="connsiteX66" fmla="*/ 2102883 w 2146537"/>
                <a:gd name="connsiteY66" fmla="*/ 92104 h 3041873"/>
                <a:gd name="connsiteX67" fmla="*/ 44903 w 2146537"/>
                <a:gd name="connsiteY67" fmla="*/ 92104 h 3041873"/>
                <a:gd name="connsiteX68" fmla="*/ 2 w 2146537"/>
                <a:gd name="connsiteY68" fmla="*/ 46052 h 3041873"/>
                <a:gd name="connsiteX69" fmla="*/ 44903 w 2146537"/>
                <a:gd name="connsiteY69" fmla="*/ 0 h 30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46537" h="3041873">
                  <a:moveTo>
                    <a:pt x="49881" y="2938780"/>
                  </a:moveTo>
                  <a:lnTo>
                    <a:pt x="1969065" y="2938780"/>
                  </a:lnTo>
                  <a:cubicBezTo>
                    <a:pt x="1997746" y="2938780"/>
                    <a:pt x="2020193" y="2961690"/>
                    <a:pt x="2020193" y="2990963"/>
                  </a:cubicBezTo>
                  <a:cubicBezTo>
                    <a:pt x="2020193" y="3018964"/>
                    <a:pt x="1997746" y="3041873"/>
                    <a:pt x="1969065" y="3041873"/>
                  </a:cubicBezTo>
                  <a:lnTo>
                    <a:pt x="49881" y="3041873"/>
                  </a:lnTo>
                  <a:cubicBezTo>
                    <a:pt x="23694" y="3041873"/>
                    <a:pt x="0" y="3018964"/>
                    <a:pt x="0" y="2990963"/>
                  </a:cubicBezTo>
                  <a:cubicBezTo>
                    <a:pt x="0" y="2961690"/>
                    <a:pt x="23694" y="2938780"/>
                    <a:pt x="49881" y="2938780"/>
                  </a:cubicBezTo>
                  <a:close/>
                  <a:moveTo>
                    <a:pt x="49881" y="2680607"/>
                  </a:moveTo>
                  <a:lnTo>
                    <a:pt x="1969065" y="2680607"/>
                  </a:lnTo>
                  <a:cubicBezTo>
                    <a:pt x="1997746" y="2680607"/>
                    <a:pt x="2020193" y="2704499"/>
                    <a:pt x="2020193" y="2732163"/>
                  </a:cubicBezTo>
                  <a:cubicBezTo>
                    <a:pt x="2020193" y="2759828"/>
                    <a:pt x="1997746" y="2783720"/>
                    <a:pt x="1969065" y="2783720"/>
                  </a:cubicBezTo>
                  <a:lnTo>
                    <a:pt x="49881" y="2783720"/>
                  </a:lnTo>
                  <a:cubicBezTo>
                    <a:pt x="23694" y="2783720"/>
                    <a:pt x="0" y="2759828"/>
                    <a:pt x="0" y="2732163"/>
                  </a:cubicBezTo>
                  <a:cubicBezTo>
                    <a:pt x="0" y="2704499"/>
                    <a:pt x="23694" y="2680607"/>
                    <a:pt x="49881" y="2680607"/>
                  </a:cubicBezTo>
                  <a:close/>
                  <a:moveTo>
                    <a:pt x="49881" y="2241164"/>
                  </a:moveTo>
                  <a:lnTo>
                    <a:pt x="1969065" y="2241164"/>
                  </a:lnTo>
                  <a:cubicBezTo>
                    <a:pt x="1997746" y="2241164"/>
                    <a:pt x="2020193" y="2265056"/>
                    <a:pt x="2020193" y="2292720"/>
                  </a:cubicBezTo>
                  <a:cubicBezTo>
                    <a:pt x="2020193" y="2320385"/>
                    <a:pt x="1997746" y="2344277"/>
                    <a:pt x="1969065" y="2344277"/>
                  </a:cubicBezTo>
                  <a:lnTo>
                    <a:pt x="49881" y="2344277"/>
                  </a:lnTo>
                  <a:cubicBezTo>
                    <a:pt x="23694" y="2344277"/>
                    <a:pt x="0" y="2320385"/>
                    <a:pt x="0" y="2292720"/>
                  </a:cubicBezTo>
                  <a:cubicBezTo>
                    <a:pt x="0" y="2265056"/>
                    <a:pt x="23694" y="2241164"/>
                    <a:pt x="49881" y="2241164"/>
                  </a:cubicBezTo>
                  <a:close/>
                  <a:moveTo>
                    <a:pt x="49881" y="1982991"/>
                  </a:moveTo>
                  <a:lnTo>
                    <a:pt x="1969065" y="1982991"/>
                  </a:lnTo>
                  <a:cubicBezTo>
                    <a:pt x="1997746" y="1982991"/>
                    <a:pt x="2020193" y="2006882"/>
                    <a:pt x="2020193" y="2034545"/>
                  </a:cubicBezTo>
                  <a:cubicBezTo>
                    <a:pt x="2020193" y="2062209"/>
                    <a:pt x="1997746" y="2086100"/>
                    <a:pt x="1969065" y="2086100"/>
                  </a:cubicBezTo>
                  <a:lnTo>
                    <a:pt x="49881" y="2086100"/>
                  </a:lnTo>
                  <a:cubicBezTo>
                    <a:pt x="23694" y="2086100"/>
                    <a:pt x="0" y="2062209"/>
                    <a:pt x="0" y="2034545"/>
                  </a:cubicBezTo>
                  <a:cubicBezTo>
                    <a:pt x="0" y="2006882"/>
                    <a:pt x="23694" y="1982991"/>
                    <a:pt x="49881" y="1982991"/>
                  </a:cubicBezTo>
                  <a:close/>
                  <a:moveTo>
                    <a:pt x="49881" y="1549040"/>
                  </a:moveTo>
                  <a:lnTo>
                    <a:pt x="1969065" y="1549040"/>
                  </a:lnTo>
                  <a:cubicBezTo>
                    <a:pt x="1997746" y="1549040"/>
                    <a:pt x="2020193" y="1572932"/>
                    <a:pt x="2020193" y="1600596"/>
                  </a:cubicBezTo>
                  <a:cubicBezTo>
                    <a:pt x="2020193" y="1628261"/>
                    <a:pt x="1997746" y="1652153"/>
                    <a:pt x="1969065" y="1652153"/>
                  </a:cubicBezTo>
                  <a:lnTo>
                    <a:pt x="49881" y="1652153"/>
                  </a:lnTo>
                  <a:cubicBezTo>
                    <a:pt x="23694" y="1652153"/>
                    <a:pt x="0" y="1628261"/>
                    <a:pt x="0" y="1600596"/>
                  </a:cubicBezTo>
                  <a:cubicBezTo>
                    <a:pt x="0" y="1572932"/>
                    <a:pt x="23694" y="1549040"/>
                    <a:pt x="49881" y="1549040"/>
                  </a:cubicBezTo>
                  <a:close/>
                  <a:moveTo>
                    <a:pt x="49881" y="1290867"/>
                  </a:moveTo>
                  <a:lnTo>
                    <a:pt x="1969065" y="1290867"/>
                  </a:lnTo>
                  <a:cubicBezTo>
                    <a:pt x="1997746" y="1290867"/>
                    <a:pt x="2020193" y="1313777"/>
                    <a:pt x="2020193" y="1341777"/>
                  </a:cubicBezTo>
                  <a:cubicBezTo>
                    <a:pt x="2020193" y="1371051"/>
                    <a:pt x="1997746" y="1393960"/>
                    <a:pt x="1969065" y="1393960"/>
                  </a:cubicBezTo>
                  <a:lnTo>
                    <a:pt x="49881" y="1393960"/>
                  </a:lnTo>
                  <a:cubicBezTo>
                    <a:pt x="23694" y="1393960"/>
                    <a:pt x="0" y="1371051"/>
                    <a:pt x="0" y="1341777"/>
                  </a:cubicBezTo>
                  <a:cubicBezTo>
                    <a:pt x="0" y="1313777"/>
                    <a:pt x="23694" y="1290867"/>
                    <a:pt x="49881" y="1290867"/>
                  </a:cubicBezTo>
                  <a:close/>
                  <a:moveTo>
                    <a:pt x="49881" y="856916"/>
                  </a:moveTo>
                  <a:lnTo>
                    <a:pt x="1969065" y="856916"/>
                  </a:lnTo>
                  <a:cubicBezTo>
                    <a:pt x="1997746" y="856916"/>
                    <a:pt x="2020193" y="879826"/>
                    <a:pt x="2020193" y="909101"/>
                  </a:cubicBezTo>
                  <a:cubicBezTo>
                    <a:pt x="2020193" y="937103"/>
                    <a:pt x="1997746" y="960013"/>
                    <a:pt x="1969065" y="960013"/>
                  </a:cubicBezTo>
                  <a:lnTo>
                    <a:pt x="49881" y="960013"/>
                  </a:lnTo>
                  <a:cubicBezTo>
                    <a:pt x="23694" y="960013"/>
                    <a:pt x="0" y="937103"/>
                    <a:pt x="0" y="909101"/>
                  </a:cubicBezTo>
                  <a:cubicBezTo>
                    <a:pt x="0" y="879826"/>
                    <a:pt x="23694" y="856916"/>
                    <a:pt x="49881" y="856916"/>
                  </a:cubicBezTo>
                  <a:close/>
                  <a:moveTo>
                    <a:pt x="49881" y="598744"/>
                  </a:moveTo>
                  <a:lnTo>
                    <a:pt x="1969065" y="598744"/>
                  </a:lnTo>
                  <a:cubicBezTo>
                    <a:pt x="1997746" y="598744"/>
                    <a:pt x="2020193" y="621653"/>
                    <a:pt x="2020193" y="649654"/>
                  </a:cubicBezTo>
                  <a:cubicBezTo>
                    <a:pt x="2020193" y="678927"/>
                    <a:pt x="1997746" y="701837"/>
                    <a:pt x="1969065" y="701837"/>
                  </a:cubicBezTo>
                  <a:lnTo>
                    <a:pt x="49881" y="701837"/>
                  </a:lnTo>
                  <a:cubicBezTo>
                    <a:pt x="23694" y="701837"/>
                    <a:pt x="0" y="678927"/>
                    <a:pt x="0" y="649654"/>
                  </a:cubicBezTo>
                  <a:cubicBezTo>
                    <a:pt x="0" y="621653"/>
                    <a:pt x="23694" y="598744"/>
                    <a:pt x="49881" y="598744"/>
                  </a:cubicBezTo>
                  <a:close/>
                  <a:moveTo>
                    <a:pt x="44789" y="192259"/>
                  </a:moveTo>
                  <a:lnTo>
                    <a:pt x="1025117" y="192259"/>
                  </a:lnTo>
                  <a:cubicBezTo>
                    <a:pt x="1051243" y="192259"/>
                    <a:pt x="1069904" y="214005"/>
                    <a:pt x="1069904" y="238309"/>
                  </a:cubicBezTo>
                  <a:cubicBezTo>
                    <a:pt x="1069904" y="263893"/>
                    <a:pt x="1051243" y="284360"/>
                    <a:pt x="1025117" y="284360"/>
                  </a:cubicBezTo>
                  <a:lnTo>
                    <a:pt x="44789" y="284360"/>
                  </a:lnTo>
                  <a:cubicBezTo>
                    <a:pt x="19907" y="284360"/>
                    <a:pt x="2" y="263893"/>
                    <a:pt x="2" y="238309"/>
                  </a:cubicBezTo>
                  <a:cubicBezTo>
                    <a:pt x="2" y="214005"/>
                    <a:pt x="19907" y="192259"/>
                    <a:pt x="44789" y="192259"/>
                  </a:cubicBezTo>
                  <a:close/>
                  <a:moveTo>
                    <a:pt x="44903" y="0"/>
                  </a:moveTo>
                  <a:lnTo>
                    <a:pt x="2102883" y="0"/>
                  </a:lnTo>
                  <a:cubicBezTo>
                    <a:pt x="2126581" y="0"/>
                    <a:pt x="2146537" y="20467"/>
                    <a:pt x="2146537" y="46052"/>
                  </a:cubicBezTo>
                  <a:cubicBezTo>
                    <a:pt x="2146537" y="71636"/>
                    <a:pt x="2126581" y="92104"/>
                    <a:pt x="2102883" y="92104"/>
                  </a:cubicBezTo>
                  <a:lnTo>
                    <a:pt x="44903" y="92104"/>
                  </a:lnTo>
                  <a:cubicBezTo>
                    <a:pt x="19958" y="92104"/>
                    <a:pt x="2" y="71636"/>
                    <a:pt x="2" y="46052"/>
                  </a:cubicBezTo>
                  <a:cubicBezTo>
                    <a:pt x="2" y="20467"/>
                    <a:pt x="19958" y="0"/>
                    <a:pt x="44903" y="0"/>
                  </a:cubicBezTo>
                  <a:close/>
                </a:path>
              </a:pathLst>
            </a:custGeom>
            <a:solidFill>
              <a:srgbClr val="B3CBEA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D4D8A39-793C-89AD-7FEF-A5C040D01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1085" y="6446026"/>
              <a:ext cx="581013" cy="284419"/>
            </a:xfrm>
            <a:custGeom>
              <a:avLst/>
              <a:gdLst>
                <a:gd name="connsiteX0" fmla="*/ 26239 w 581013"/>
                <a:gd name="connsiteY0" fmla="*/ 230709 h 284419"/>
                <a:gd name="connsiteX1" fmla="*/ 553525 w 581013"/>
                <a:gd name="connsiteY1" fmla="*/ 230709 h 284419"/>
                <a:gd name="connsiteX2" fmla="*/ 581013 w 581013"/>
                <a:gd name="connsiteY2" fmla="*/ 257564 h 284419"/>
                <a:gd name="connsiteX3" fmla="*/ 553525 w 581013"/>
                <a:gd name="connsiteY3" fmla="*/ 284419 h 284419"/>
                <a:gd name="connsiteX4" fmla="*/ 26239 w 581013"/>
                <a:gd name="connsiteY4" fmla="*/ 284419 h 284419"/>
                <a:gd name="connsiteX5" fmla="*/ 0 w 581013"/>
                <a:gd name="connsiteY5" fmla="*/ 257564 h 284419"/>
                <a:gd name="connsiteX6" fmla="*/ 26239 w 581013"/>
                <a:gd name="connsiteY6" fmla="*/ 230709 h 284419"/>
                <a:gd name="connsiteX7" fmla="*/ 26239 w 581013"/>
                <a:gd name="connsiteY7" fmla="*/ 115352 h 284419"/>
                <a:gd name="connsiteX8" fmla="*/ 553525 w 581013"/>
                <a:gd name="connsiteY8" fmla="*/ 115352 h 284419"/>
                <a:gd name="connsiteX9" fmla="*/ 581013 w 581013"/>
                <a:gd name="connsiteY9" fmla="*/ 141568 h 284419"/>
                <a:gd name="connsiteX10" fmla="*/ 553525 w 581013"/>
                <a:gd name="connsiteY10" fmla="*/ 169033 h 284419"/>
                <a:gd name="connsiteX11" fmla="*/ 26239 w 581013"/>
                <a:gd name="connsiteY11" fmla="*/ 169033 h 284419"/>
                <a:gd name="connsiteX12" fmla="*/ 0 w 581013"/>
                <a:gd name="connsiteY12" fmla="*/ 141568 h 284419"/>
                <a:gd name="connsiteX13" fmla="*/ 26239 w 581013"/>
                <a:gd name="connsiteY13" fmla="*/ 115352 h 284419"/>
                <a:gd name="connsiteX14" fmla="*/ 26239 w 581013"/>
                <a:gd name="connsiteY14" fmla="*/ 0 h 284419"/>
                <a:gd name="connsiteX15" fmla="*/ 553525 w 581013"/>
                <a:gd name="connsiteY15" fmla="*/ 0 h 284419"/>
                <a:gd name="connsiteX16" fmla="*/ 581013 w 581013"/>
                <a:gd name="connsiteY16" fmla="*/ 27465 h 284419"/>
                <a:gd name="connsiteX17" fmla="*/ 553525 w 581013"/>
                <a:gd name="connsiteY17" fmla="*/ 53681 h 284419"/>
                <a:gd name="connsiteX18" fmla="*/ 26239 w 581013"/>
                <a:gd name="connsiteY18" fmla="*/ 53681 h 284419"/>
                <a:gd name="connsiteX19" fmla="*/ 0 w 581013"/>
                <a:gd name="connsiteY19" fmla="*/ 27465 h 284419"/>
                <a:gd name="connsiteX20" fmla="*/ 26239 w 581013"/>
                <a:gd name="connsiteY20" fmla="*/ 0 h 28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1013" h="284419">
                  <a:moveTo>
                    <a:pt x="26239" y="230709"/>
                  </a:moveTo>
                  <a:lnTo>
                    <a:pt x="553525" y="230709"/>
                  </a:lnTo>
                  <a:cubicBezTo>
                    <a:pt x="568519" y="230709"/>
                    <a:pt x="581013" y="242916"/>
                    <a:pt x="581013" y="257564"/>
                  </a:cubicBezTo>
                  <a:cubicBezTo>
                    <a:pt x="581013" y="272212"/>
                    <a:pt x="568519" y="284419"/>
                    <a:pt x="553525" y="284419"/>
                  </a:cubicBezTo>
                  <a:lnTo>
                    <a:pt x="26239" y="284419"/>
                  </a:lnTo>
                  <a:cubicBezTo>
                    <a:pt x="12495" y="284419"/>
                    <a:pt x="0" y="272212"/>
                    <a:pt x="0" y="257564"/>
                  </a:cubicBezTo>
                  <a:cubicBezTo>
                    <a:pt x="0" y="242916"/>
                    <a:pt x="12495" y="230709"/>
                    <a:pt x="26239" y="230709"/>
                  </a:cubicBezTo>
                  <a:close/>
                  <a:moveTo>
                    <a:pt x="26239" y="115352"/>
                  </a:moveTo>
                  <a:lnTo>
                    <a:pt x="553525" y="115352"/>
                  </a:lnTo>
                  <a:cubicBezTo>
                    <a:pt x="568519" y="115352"/>
                    <a:pt x="581013" y="127836"/>
                    <a:pt x="581013" y="141568"/>
                  </a:cubicBezTo>
                  <a:cubicBezTo>
                    <a:pt x="581013" y="156549"/>
                    <a:pt x="568519" y="169033"/>
                    <a:pt x="553525" y="169033"/>
                  </a:cubicBezTo>
                  <a:lnTo>
                    <a:pt x="26239" y="169033"/>
                  </a:lnTo>
                  <a:cubicBezTo>
                    <a:pt x="12495" y="169033"/>
                    <a:pt x="0" y="156549"/>
                    <a:pt x="0" y="141568"/>
                  </a:cubicBezTo>
                  <a:cubicBezTo>
                    <a:pt x="0" y="127836"/>
                    <a:pt x="12495" y="115352"/>
                    <a:pt x="26239" y="115352"/>
                  </a:cubicBezTo>
                  <a:close/>
                  <a:moveTo>
                    <a:pt x="26239" y="0"/>
                  </a:moveTo>
                  <a:lnTo>
                    <a:pt x="553525" y="0"/>
                  </a:lnTo>
                  <a:cubicBezTo>
                    <a:pt x="568519" y="0"/>
                    <a:pt x="581013" y="12484"/>
                    <a:pt x="581013" y="27465"/>
                  </a:cubicBezTo>
                  <a:cubicBezTo>
                    <a:pt x="581013" y="42446"/>
                    <a:pt x="568519" y="53681"/>
                    <a:pt x="553525" y="53681"/>
                  </a:cubicBezTo>
                  <a:lnTo>
                    <a:pt x="26239" y="53681"/>
                  </a:lnTo>
                  <a:cubicBezTo>
                    <a:pt x="12495" y="53681"/>
                    <a:pt x="0" y="42446"/>
                    <a:pt x="0" y="27465"/>
                  </a:cubicBezTo>
                  <a:cubicBezTo>
                    <a:pt x="0" y="12484"/>
                    <a:pt x="12495" y="0"/>
                    <a:pt x="26239" y="0"/>
                  </a:cubicBezTo>
                  <a:close/>
                </a:path>
              </a:pathLst>
            </a:custGeom>
            <a:solidFill>
              <a:srgbClr val="7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DDB39AF5-3A8F-19EC-D730-FC1ED3574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7438" y="6731663"/>
              <a:ext cx="7009126" cy="38449"/>
            </a:xfrm>
            <a:custGeom>
              <a:avLst/>
              <a:gdLst>
                <a:gd name="T0" fmla="*/ 5608 w 5626"/>
                <a:gd name="T1" fmla="*/ 32 h 33"/>
                <a:gd name="T2" fmla="*/ 16 w 5626"/>
                <a:gd name="T3" fmla="*/ 32 h 33"/>
                <a:gd name="T4" fmla="*/ 16 w 5626"/>
                <a:gd name="T5" fmla="*/ 32 h 33"/>
                <a:gd name="T6" fmla="*/ 0 w 5626"/>
                <a:gd name="T7" fmla="*/ 16 h 33"/>
                <a:gd name="T8" fmla="*/ 0 w 5626"/>
                <a:gd name="T9" fmla="*/ 16 h 33"/>
                <a:gd name="T10" fmla="*/ 16 w 5626"/>
                <a:gd name="T11" fmla="*/ 0 h 33"/>
                <a:gd name="T12" fmla="*/ 5608 w 5626"/>
                <a:gd name="T13" fmla="*/ 0 h 33"/>
                <a:gd name="T14" fmla="*/ 5608 w 5626"/>
                <a:gd name="T15" fmla="*/ 0 h 33"/>
                <a:gd name="T16" fmla="*/ 5625 w 5626"/>
                <a:gd name="T17" fmla="*/ 16 h 33"/>
                <a:gd name="T18" fmla="*/ 5625 w 5626"/>
                <a:gd name="T19" fmla="*/ 16 h 33"/>
                <a:gd name="T20" fmla="*/ 5608 w 5626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26" h="33">
                  <a:moveTo>
                    <a:pt x="5608" y="32"/>
                  </a:moveTo>
                  <a:lnTo>
                    <a:pt x="16" y="32"/>
                  </a:ln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5608" y="0"/>
                  </a:lnTo>
                  <a:lnTo>
                    <a:pt x="5608" y="0"/>
                  </a:lnTo>
                  <a:cubicBezTo>
                    <a:pt x="5617" y="0"/>
                    <a:pt x="5625" y="7"/>
                    <a:pt x="5625" y="16"/>
                  </a:cubicBezTo>
                  <a:lnTo>
                    <a:pt x="5625" y="16"/>
                  </a:lnTo>
                  <a:cubicBezTo>
                    <a:pt x="5625" y="25"/>
                    <a:pt x="5617" y="32"/>
                    <a:pt x="5608" y="32"/>
                  </a:cubicBezTo>
                </a:path>
              </a:pathLst>
            </a:custGeom>
            <a:solidFill>
              <a:srgbClr val="B3CBEA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83">
              <a:extLst>
                <a:ext uri="{FF2B5EF4-FFF2-40B4-BE49-F238E27FC236}">
                  <a16:creationId xmlns:a16="http://schemas.microsoft.com/office/drawing/2014/main" id="{52E66CE8-41FD-0F59-DCD8-CBBF325F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4016" y="6242780"/>
              <a:ext cx="576772" cy="335077"/>
            </a:xfrm>
            <a:custGeom>
              <a:avLst/>
              <a:gdLst>
                <a:gd name="T0" fmla="*/ 131 w 462"/>
                <a:gd name="T1" fmla="*/ 230 h 268"/>
                <a:gd name="T2" fmla="*/ 131 w 462"/>
                <a:gd name="T3" fmla="*/ 230 h 268"/>
                <a:gd name="T4" fmla="*/ 32 w 462"/>
                <a:gd name="T5" fmla="*/ 131 h 268"/>
                <a:gd name="T6" fmla="*/ 32 w 462"/>
                <a:gd name="T7" fmla="*/ 131 h 268"/>
                <a:gd name="T8" fmla="*/ 131 w 462"/>
                <a:gd name="T9" fmla="*/ 32 h 268"/>
                <a:gd name="T10" fmla="*/ 131 w 462"/>
                <a:gd name="T11" fmla="*/ 32 h 268"/>
                <a:gd name="T12" fmla="*/ 230 w 462"/>
                <a:gd name="T13" fmla="*/ 131 h 268"/>
                <a:gd name="T14" fmla="*/ 230 w 462"/>
                <a:gd name="T15" fmla="*/ 131 h 268"/>
                <a:gd name="T16" fmla="*/ 131 w 462"/>
                <a:gd name="T17" fmla="*/ 230 h 268"/>
                <a:gd name="T18" fmla="*/ 449 w 462"/>
                <a:gd name="T19" fmla="*/ 235 h 268"/>
                <a:gd name="T20" fmla="*/ 258 w 462"/>
                <a:gd name="T21" fmla="*/ 163 h 268"/>
                <a:gd name="T22" fmla="*/ 258 w 462"/>
                <a:gd name="T23" fmla="*/ 163 h 268"/>
                <a:gd name="T24" fmla="*/ 262 w 462"/>
                <a:gd name="T25" fmla="*/ 131 h 268"/>
                <a:gd name="T26" fmla="*/ 262 w 462"/>
                <a:gd name="T27" fmla="*/ 131 h 268"/>
                <a:gd name="T28" fmla="*/ 131 w 462"/>
                <a:gd name="T29" fmla="*/ 0 h 268"/>
                <a:gd name="T30" fmla="*/ 131 w 462"/>
                <a:gd name="T31" fmla="*/ 0 h 268"/>
                <a:gd name="T32" fmla="*/ 0 w 462"/>
                <a:gd name="T33" fmla="*/ 131 h 268"/>
                <a:gd name="T34" fmla="*/ 0 w 462"/>
                <a:gd name="T35" fmla="*/ 131 h 268"/>
                <a:gd name="T36" fmla="*/ 131 w 462"/>
                <a:gd name="T37" fmla="*/ 262 h 268"/>
                <a:gd name="T38" fmla="*/ 131 w 462"/>
                <a:gd name="T39" fmla="*/ 262 h 268"/>
                <a:gd name="T40" fmla="*/ 247 w 462"/>
                <a:gd name="T41" fmla="*/ 192 h 268"/>
                <a:gd name="T42" fmla="*/ 437 w 462"/>
                <a:gd name="T43" fmla="*/ 265 h 268"/>
                <a:gd name="T44" fmla="*/ 437 w 462"/>
                <a:gd name="T45" fmla="*/ 265 h 268"/>
                <a:gd name="T46" fmla="*/ 443 w 462"/>
                <a:gd name="T47" fmla="*/ 267 h 268"/>
                <a:gd name="T48" fmla="*/ 443 w 462"/>
                <a:gd name="T49" fmla="*/ 267 h 268"/>
                <a:gd name="T50" fmla="*/ 458 w 462"/>
                <a:gd name="T51" fmla="*/ 256 h 268"/>
                <a:gd name="T52" fmla="*/ 458 w 462"/>
                <a:gd name="T53" fmla="*/ 256 h 268"/>
                <a:gd name="T54" fmla="*/ 449 w 462"/>
                <a:gd name="T55" fmla="*/ 23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2" h="268">
                  <a:moveTo>
                    <a:pt x="131" y="230"/>
                  </a:moveTo>
                  <a:lnTo>
                    <a:pt x="131" y="230"/>
                  </a:lnTo>
                  <a:cubicBezTo>
                    <a:pt x="77" y="230"/>
                    <a:pt x="32" y="185"/>
                    <a:pt x="32" y="131"/>
                  </a:cubicBezTo>
                  <a:lnTo>
                    <a:pt x="32" y="131"/>
                  </a:lnTo>
                  <a:cubicBezTo>
                    <a:pt x="32" y="76"/>
                    <a:pt x="77" y="32"/>
                    <a:pt x="131" y="32"/>
                  </a:cubicBezTo>
                  <a:lnTo>
                    <a:pt x="131" y="32"/>
                  </a:lnTo>
                  <a:cubicBezTo>
                    <a:pt x="186" y="32"/>
                    <a:pt x="230" y="76"/>
                    <a:pt x="230" y="131"/>
                  </a:cubicBezTo>
                  <a:lnTo>
                    <a:pt x="230" y="131"/>
                  </a:lnTo>
                  <a:cubicBezTo>
                    <a:pt x="230" y="185"/>
                    <a:pt x="186" y="230"/>
                    <a:pt x="131" y="230"/>
                  </a:cubicBezTo>
                  <a:close/>
                  <a:moveTo>
                    <a:pt x="449" y="235"/>
                  </a:moveTo>
                  <a:lnTo>
                    <a:pt x="258" y="163"/>
                  </a:lnTo>
                  <a:lnTo>
                    <a:pt x="258" y="163"/>
                  </a:lnTo>
                  <a:cubicBezTo>
                    <a:pt x="260" y="152"/>
                    <a:pt x="262" y="142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  <a:lnTo>
                    <a:pt x="131" y="262"/>
                  </a:lnTo>
                  <a:cubicBezTo>
                    <a:pt x="181" y="262"/>
                    <a:pt x="225" y="233"/>
                    <a:pt x="247" y="192"/>
                  </a:cubicBezTo>
                  <a:lnTo>
                    <a:pt x="437" y="265"/>
                  </a:lnTo>
                  <a:lnTo>
                    <a:pt x="437" y="265"/>
                  </a:lnTo>
                  <a:cubicBezTo>
                    <a:pt x="439" y="266"/>
                    <a:pt x="441" y="267"/>
                    <a:pt x="443" y="267"/>
                  </a:cubicBezTo>
                  <a:lnTo>
                    <a:pt x="443" y="267"/>
                  </a:lnTo>
                  <a:cubicBezTo>
                    <a:pt x="449" y="267"/>
                    <a:pt x="455" y="262"/>
                    <a:pt x="458" y="256"/>
                  </a:cubicBezTo>
                  <a:lnTo>
                    <a:pt x="458" y="256"/>
                  </a:lnTo>
                  <a:cubicBezTo>
                    <a:pt x="461" y="248"/>
                    <a:pt x="456" y="239"/>
                    <a:pt x="449" y="235"/>
                  </a:cubicBezTo>
                  <a:close/>
                </a:path>
              </a:pathLst>
            </a:custGeom>
            <a:solidFill>
              <a:srgbClr val="7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44C1164-30EE-FB1E-A9D5-63BC5658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2116" y="7572100"/>
              <a:ext cx="5310529" cy="3041901"/>
            </a:xfrm>
            <a:custGeom>
              <a:avLst/>
              <a:gdLst>
                <a:gd name="connsiteX0" fmla="*/ 95943 w 5310529"/>
                <a:gd name="connsiteY0" fmla="*/ 0 h 3041901"/>
                <a:gd name="connsiteX1" fmla="*/ 5214585 w 5310529"/>
                <a:gd name="connsiteY1" fmla="*/ 0 h 3041901"/>
                <a:gd name="connsiteX2" fmla="*/ 5310529 w 5310529"/>
                <a:gd name="connsiteY2" fmla="*/ 84775 h 3041901"/>
                <a:gd name="connsiteX3" fmla="*/ 5310529 w 5310529"/>
                <a:gd name="connsiteY3" fmla="*/ 2940920 h 3041901"/>
                <a:gd name="connsiteX4" fmla="*/ 5235767 w 5310529"/>
                <a:gd name="connsiteY4" fmla="*/ 3041901 h 3041901"/>
                <a:gd name="connsiteX5" fmla="*/ 117126 w 5310529"/>
                <a:gd name="connsiteY5" fmla="*/ 3041901 h 3041901"/>
                <a:gd name="connsiteX6" fmla="*/ 0 w 5310529"/>
                <a:gd name="connsiteY6" fmla="*/ 2940920 h 3041901"/>
                <a:gd name="connsiteX7" fmla="*/ 0 w 5310529"/>
                <a:gd name="connsiteY7" fmla="*/ 84775 h 3041901"/>
                <a:gd name="connsiteX8" fmla="*/ 95943 w 5310529"/>
                <a:gd name="connsiteY8" fmla="*/ 0 h 30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0529" h="3041901">
                  <a:moveTo>
                    <a:pt x="95943" y="0"/>
                  </a:moveTo>
                  <a:lnTo>
                    <a:pt x="5214585" y="0"/>
                  </a:lnTo>
                  <a:cubicBezTo>
                    <a:pt x="5268163" y="0"/>
                    <a:pt x="5310529" y="37401"/>
                    <a:pt x="5310529" y="84775"/>
                  </a:cubicBezTo>
                  <a:lnTo>
                    <a:pt x="5310529" y="2940920"/>
                  </a:lnTo>
                  <a:cubicBezTo>
                    <a:pt x="5310529" y="2987047"/>
                    <a:pt x="5268163" y="3024448"/>
                    <a:pt x="5235767" y="3041901"/>
                  </a:cubicBezTo>
                  <a:lnTo>
                    <a:pt x="117126" y="3041901"/>
                  </a:lnTo>
                  <a:cubicBezTo>
                    <a:pt x="42365" y="3024448"/>
                    <a:pt x="0" y="2987047"/>
                    <a:pt x="0" y="2940920"/>
                  </a:cubicBezTo>
                  <a:lnTo>
                    <a:pt x="0" y="84775"/>
                  </a:lnTo>
                  <a:cubicBezTo>
                    <a:pt x="0" y="37401"/>
                    <a:pt x="42365" y="0"/>
                    <a:pt x="95943" y="0"/>
                  </a:cubicBezTo>
                  <a:close/>
                </a:path>
              </a:pathLst>
            </a:custGeom>
            <a:gradFill>
              <a:gsLst>
                <a:gs pos="24000">
                  <a:srgbClr val="B3CBEA"/>
                </a:gs>
                <a:gs pos="99000">
                  <a:srgbClr val="F2F2F2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6B366871-87F3-6550-3C15-37FC11172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7782" y="5149666"/>
              <a:ext cx="1829187" cy="2307079"/>
            </a:xfrm>
            <a:custGeom>
              <a:avLst/>
              <a:gdLst>
                <a:gd name="T0" fmla="*/ 210 w 1467"/>
                <a:gd name="T1" fmla="*/ 55 h 1851"/>
                <a:gd name="T2" fmla="*/ 210 w 1467"/>
                <a:gd name="T3" fmla="*/ 55 h 1851"/>
                <a:gd name="T4" fmla="*/ 175 w 1467"/>
                <a:gd name="T5" fmla="*/ 696 h 1851"/>
                <a:gd name="T6" fmla="*/ 175 w 1467"/>
                <a:gd name="T7" fmla="*/ 696 h 1851"/>
                <a:gd name="T8" fmla="*/ 36 w 1467"/>
                <a:gd name="T9" fmla="*/ 1386 h 1851"/>
                <a:gd name="T10" fmla="*/ 36 w 1467"/>
                <a:gd name="T11" fmla="*/ 1386 h 1851"/>
                <a:gd name="T12" fmla="*/ 157 w 1467"/>
                <a:gd name="T13" fmla="*/ 1850 h 1851"/>
                <a:gd name="T14" fmla="*/ 1466 w 1467"/>
                <a:gd name="T15" fmla="*/ 1668 h 1851"/>
                <a:gd name="T16" fmla="*/ 1466 w 1467"/>
                <a:gd name="T17" fmla="*/ 1668 h 1851"/>
                <a:gd name="T18" fmla="*/ 1287 w 1467"/>
                <a:gd name="T19" fmla="*/ 1197 h 1851"/>
                <a:gd name="T20" fmla="*/ 1287 w 1467"/>
                <a:gd name="T21" fmla="*/ 1197 h 1851"/>
                <a:gd name="T22" fmla="*/ 1385 w 1467"/>
                <a:gd name="T23" fmla="*/ 723 h 1851"/>
                <a:gd name="T24" fmla="*/ 1385 w 1467"/>
                <a:gd name="T25" fmla="*/ 723 h 1851"/>
                <a:gd name="T26" fmla="*/ 1109 w 1467"/>
                <a:gd name="T27" fmla="*/ 0 h 1851"/>
                <a:gd name="T28" fmla="*/ 210 w 1467"/>
                <a:gd name="T29" fmla="*/ 5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7" h="1851">
                  <a:moveTo>
                    <a:pt x="210" y="55"/>
                  </a:moveTo>
                  <a:lnTo>
                    <a:pt x="210" y="55"/>
                  </a:lnTo>
                  <a:cubicBezTo>
                    <a:pt x="210" y="55"/>
                    <a:pt x="0" y="235"/>
                    <a:pt x="175" y="696"/>
                  </a:cubicBezTo>
                  <a:lnTo>
                    <a:pt x="175" y="696"/>
                  </a:lnTo>
                  <a:cubicBezTo>
                    <a:pt x="308" y="1048"/>
                    <a:pt x="36" y="1149"/>
                    <a:pt x="36" y="1386"/>
                  </a:cubicBezTo>
                  <a:lnTo>
                    <a:pt x="36" y="1386"/>
                  </a:lnTo>
                  <a:cubicBezTo>
                    <a:pt x="36" y="1623"/>
                    <a:pt x="157" y="1850"/>
                    <a:pt x="157" y="1850"/>
                  </a:cubicBezTo>
                  <a:lnTo>
                    <a:pt x="1466" y="1668"/>
                  </a:lnTo>
                  <a:lnTo>
                    <a:pt x="1466" y="1668"/>
                  </a:lnTo>
                  <a:cubicBezTo>
                    <a:pt x="1466" y="1668"/>
                    <a:pt x="1280" y="1314"/>
                    <a:pt x="1287" y="1197"/>
                  </a:cubicBezTo>
                  <a:lnTo>
                    <a:pt x="1287" y="1197"/>
                  </a:lnTo>
                  <a:cubicBezTo>
                    <a:pt x="1296" y="1050"/>
                    <a:pt x="1385" y="920"/>
                    <a:pt x="1385" y="723"/>
                  </a:cubicBezTo>
                  <a:lnTo>
                    <a:pt x="1385" y="723"/>
                  </a:lnTo>
                  <a:cubicBezTo>
                    <a:pt x="1385" y="408"/>
                    <a:pt x="1300" y="148"/>
                    <a:pt x="1109" y="0"/>
                  </a:cubicBezTo>
                  <a:lnTo>
                    <a:pt x="210" y="55"/>
                  </a:lnTo>
                </a:path>
              </a:pathLst>
            </a:custGeom>
            <a:solidFill>
              <a:srgbClr val="2D24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id="{AF6ECCC0-9243-A3E6-6901-BFE965506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0588" y="7720413"/>
              <a:ext cx="296624" cy="291129"/>
            </a:xfrm>
            <a:custGeom>
              <a:avLst/>
              <a:gdLst>
                <a:gd name="T0" fmla="*/ 174 w 236"/>
                <a:gd name="T1" fmla="*/ 0 h 232"/>
                <a:gd name="T2" fmla="*/ 0 w 236"/>
                <a:gd name="T3" fmla="*/ 141 h 232"/>
                <a:gd name="T4" fmla="*/ 0 w 236"/>
                <a:gd name="T5" fmla="*/ 141 h 232"/>
                <a:gd name="T6" fmla="*/ 43 w 236"/>
                <a:gd name="T7" fmla="*/ 231 h 232"/>
                <a:gd name="T8" fmla="*/ 235 w 236"/>
                <a:gd name="T9" fmla="*/ 65 h 232"/>
                <a:gd name="T10" fmla="*/ 174 w 236"/>
                <a:gd name="T1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32">
                  <a:moveTo>
                    <a:pt x="174" y="0"/>
                  </a:moveTo>
                  <a:lnTo>
                    <a:pt x="0" y="141"/>
                  </a:lnTo>
                  <a:lnTo>
                    <a:pt x="0" y="141"/>
                  </a:lnTo>
                  <a:cubicBezTo>
                    <a:pt x="0" y="141"/>
                    <a:pt x="15" y="174"/>
                    <a:pt x="43" y="231"/>
                  </a:cubicBezTo>
                  <a:lnTo>
                    <a:pt x="235" y="65"/>
                  </a:lnTo>
                  <a:lnTo>
                    <a:pt x="174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87">
              <a:extLst>
                <a:ext uri="{FF2B5EF4-FFF2-40B4-BE49-F238E27FC236}">
                  <a16:creationId xmlns:a16="http://schemas.microsoft.com/office/drawing/2014/main" id="{F9F28193-C9DE-FD8F-BD15-EB1F9B32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0022" y="6956875"/>
              <a:ext cx="2285107" cy="2576241"/>
            </a:xfrm>
            <a:custGeom>
              <a:avLst/>
              <a:gdLst>
                <a:gd name="T0" fmla="*/ 1197 w 1835"/>
                <a:gd name="T1" fmla="*/ 0 h 2068"/>
                <a:gd name="T2" fmla="*/ 1197 w 1835"/>
                <a:gd name="T3" fmla="*/ 0 h 2068"/>
                <a:gd name="T4" fmla="*/ 903 w 1835"/>
                <a:gd name="T5" fmla="*/ 515 h 2068"/>
                <a:gd name="T6" fmla="*/ 903 w 1835"/>
                <a:gd name="T7" fmla="*/ 515 h 2068"/>
                <a:gd name="T8" fmla="*/ 927 w 1835"/>
                <a:gd name="T9" fmla="*/ 1465 h 2068"/>
                <a:gd name="T10" fmla="*/ 192 w 1835"/>
                <a:gd name="T11" fmla="*/ 676 h 2068"/>
                <a:gd name="T12" fmla="*/ 0 w 1835"/>
                <a:gd name="T13" fmla="*/ 842 h 2068"/>
                <a:gd name="T14" fmla="*/ 0 w 1835"/>
                <a:gd name="T15" fmla="*/ 842 h 2068"/>
                <a:gd name="T16" fmla="*/ 1179 w 1835"/>
                <a:gd name="T17" fmla="*/ 2045 h 2068"/>
                <a:gd name="T18" fmla="*/ 1179 w 1835"/>
                <a:gd name="T19" fmla="*/ 2045 h 2068"/>
                <a:gd name="T20" fmla="*/ 1197 w 1835"/>
                <a:gd name="T21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5" h="2068">
                  <a:moveTo>
                    <a:pt x="1197" y="0"/>
                  </a:moveTo>
                  <a:lnTo>
                    <a:pt x="1197" y="0"/>
                  </a:lnTo>
                  <a:cubicBezTo>
                    <a:pt x="1197" y="0"/>
                    <a:pt x="905" y="191"/>
                    <a:pt x="903" y="515"/>
                  </a:cubicBezTo>
                  <a:lnTo>
                    <a:pt x="903" y="515"/>
                  </a:lnTo>
                  <a:cubicBezTo>
                    <a:pt x="900" y="821"/>
                    <a:pt x="927" y="1465"/>
                    <a:pt x="927" y="1465"/>
                  </a:cubicBezTo>
                  <a:lnTo>
                    <a:pt x="192" y="676"/>
                  </a:lnTo>
                  <a:lnTo>
                    <a:pt x="0" y="842"/>
                  </a:lnTo>
                  <a:lnTo>
                    <a:pt x="0" y="842"/>
                  </a:lnTo>
                  <a:cubicBezTo>
                    <a:pt x="144" y="1131"/>
                    <a:pt x="630" y="2027"/>
                    <a:pt x="1179" y="2045"/>
                  </a:cubicBezTo>
                  <a:lnTo>
                    <a:pt x="1179" y="2045"/>
                  </a:lnTo>
                  <a:cubicBezTo>
                    <a:pt x="1834" y="2067"/>
                    <a:pt x="1197" y="0"/>
                    <a:pt x="1197" y="0"/>
                  </a:cubicBezTo>
                </a:path>
              </a:pathLst>
            </a:custGeom>
            <a:solidFill>
              <a:srgbClr val="3A9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88">
              <a:extLst>
                <a:ext uri="{FF2B5EF4-FFF2-40B4-BE49-F238E27FC236}">
                  <a16:creationId xmlns:a16="http://schemas.microsoft.com/office/drawing/2014/main" id="{35132676-951A-8EED-F045-854AA3490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0022" y="6956875"/>
              <a:ext cx="2285107" cy="2576241"/>
            </a:xfrm>
            <a:custGeom>
              <a:avLst/>
              <a:gdLst>
                <a:gd name="T0" fmla="*/ 1197 w 1835"/>
                <a:gd name="T1" fmla="*/ 0 h 2068"/>
                <a:gd name="T2" fmla="*/ 1197 w 1835"/>
                <a:gd name="T3" fmla="*/ 0 h 2068"/>
                <a:gd name="T4" fmla="*/ 903 w 1835"/>
                <a:gd name="T5" fmla="*/ 515 h 2068"/>
                <a:gd name="T6" fmla="*/ 903 w 1835"/>
                <a:gd name="T7" fmla="*/ 515 h 2068"/>
                <a:gd name="T8" fmla="*/ 927 w 1835"/>
                <a:gd name="T9" fmla="*/ 1465 h 2068"/>
                <a:gd name="T10" fmla="*/ 192 w 1835"/>
                <a:gd name="T11" fmla="*/ 676 h 2068"/>
                <a:gd name="T12" fmla="*/ 0 w 1835"/>
                <a:gd name="T13" fmla="*/ 842 h 2068"/>
                <a:gd name="T14" fmla="*/ 0 w 1835"/>
                <a:gd name="T15" fmla="*/ 842 h 2068"/>
                <a:gd name="T16" fmla="*/ 1179 w 1835"/>
                <a:gd name="T17" fmla="*/ 2045 h 2068"/>
                <a:gd name="T18" fmla="*/ 1179 w 1835"/>
                <a:gd name="T19" fmla="*/ 2045 h 2068"/>
                <a:gd name="T20" fmla="*/ 1197 w 1835"/>
                <a:gd name="T21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5" h="2068">
                  <a:moveTo>
                    <a:pt x="1197" y="0"/>
                  </a:moveTo>
                  <a:lnTo>
                    <a:pt x="1197" y="0"/>
                  </a:lnTo>
                  <a:cubicBezTo>
                    <a:pt x="1197" y="0"/>
                    <a:pt x="905" y="191"/>
                    <a:pt x="903" y="515"/>
                  </a:cubicBezTo>
                  <a:lnTo>
                    <a:pt x="903" y="515"/>
                  </a:lnTo>
                  <a:cubicBezTo>
                    <a:pt x="900" y="821"/>
                    <a:pt x="927" y="1465"/>
                    <a:pt x="927" y="1465"/>
                  </a:cubicBezTo>
                  <a:lnTo>
                    <a:pt x="192" y="676"/>
                  </a:lnTo>
                  <a:lnTo>
                    <a:pt x="0" y="842"/>
                  </a:lnTo>
                  <a:lnTo>
                    <a:pt x="0" y="842"/>
                  </a:lnTo>
                  <a:cubicBezTo>
                    <a:pt x="144" y="1131"/>
                    <a:pt x="630" y="2027"/>
                    <a:pt x="1179" y="2045"/>
                  </a:cubicBezTo>
                  <a:lnTo>
                    <a:pt x="1179" y="2045"/>
                  </a:lnTo>
                  <a:cubicBezTo>
                    <a:pt x="1834" y="2067"/>
                    <a:pt x="1197" y="0"/>
                    <a:pt x="1197" y="0"/>
                  </a:cubicBezTo>
                </a:path>
              </a:pathLst>
            </a:custGeom>
            <a:solidFill>
              <a:srgbClr val="2D24A3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EC3D71B8-CE1F-5FD4-A061-BCBF076FA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1728" y="9307900"/>
              <a:ext cx="2136797" cy="1301854"/>
            </a:xfrm>
            <a:custGeom>
              <a:avLst/>
              <a:gdLst>
                <a:gd name="T0" fmla="*/ 408 w 1716"/>
                <a:gd name="T1" fmla="*/ 34 h 1047"/>
                <a:gd name="T2" fmla="*/ 408 w 1716"/>
                <a:gd name="T3" fmla="*/ 34 h 1047"/>
                <a:gd name="T4" fmla="*/ 0 w 1716"/>
                <a:gd name="T5" fmla="*/ 1046 h 1047"/>
                <a:gd name="T6" fmla="*/ 1715 w 1716"/>
                <a:gd name="T7" fmla="*/ 1046 h 1047"/>
                <a:gd name="T8" fmla="*/ 1715 w 1716"/>
                <a:gd name="T9" fmla="*/ 1046 h 1047"/>
                <a:gd name="T10" fmla="*/ 1391 w 1716"/>
                <a:gd name="T11" fmla="*/ 0 h 1047"/>
                <a:gd name="T12" fmla="*/ 408 w 1716"/>
                <a:gd name="T13" fmla="*/ 3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6" h="1047">
                  <a:moveTo>
                    <a:pt x="408" y="34"/>
                  </a:moveTo>
                  <a:lnTo>
                    <a:pt x="408" y="34"/>
                  </a:lnTo>
                  <a:cubicBezTo>
                    <a:pt x="408" y="34"/>
                    <a:pt x="42" y="582"/>
                    <a:pt x="0" y="1046"/>
                  </a:cubicBezTo>
                  <a:lnTo>
                    <a:pt x="1715" y="1046"/>
                  </a:lnTo>
                  <a:lnTo>
                    <a:pt x="1715" y="1046"/>
                  </a:lnTo>
                  <a:cubicBezTo>
                    <a:pt x="1715" y="1046"/>
                    <a:pt x="1692" y="551"/>
                    <a:pt x="1391" y="0"/>
                  </a:cubicBezTo>
                  <a:lnTo>
                    <a:pt x="408" y="34"/>
                  </a:lnTo>
                </a:path>
              </a:pathLst>
            </a:custGeom>
            <a:solidFill>
              <a:srgbClr val="2D24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BE6D541A-1CC7-02DD-D921-049ED1C9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6104" y="9220013"/>
              <a:ext cx="1241428" cy="609729"/>
            </a:xfrm>
            <a:custGeom>
              <a:avLst/>
              <a:gdLst>
                <a:gd name="T0" fmla="*/ 0 w 995"/>
                <a:gd name="T1" fmla="*/ 15 h 490"/>
                <a:gd name="T2" fmla="*/ 11 w 995"/>
                <a:gd name="T3" fmla="*/ 106 h 490"/>
                <a:gd name="T4" fmla="*/ 11 w 995"/>
                <a:gd name="T5" fmla="*/ 106 h 490"/>
                <a:gd name="T6" fmla="*/ 994 w 995"/>
                <a:gd name="T7" fmla="*/ 72 h 490"/>
                <a:gd name="T8" fmla="*/ 987 w 995"/>
                <a:gd name="T9" fmla="*/ 0 h 490"/>
                <a:gd name="T10" fmla="*/ 987 w 995"/>
                <a:gd name="T11" fmla="*/ 0 h 490"/>
                <a:gd name="T12" fmla="*/ 0 w 995"/>
                <a:gd name="T13" fmla="*/ 15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490">
                  <a:moveTo>
                    <a:pt x="0" y="15"/>
                  </a:moveTo>
                  <a:lnTo>
                    <a:pt x="11" y="106"/>
                  </a:lnTo>
                  <a:lnTo>
                    <a:pt x="11" y="106"/>
                  </a:lnTo>
                  <a:cubicBezTo>
                    <a:pt x="11" y="106"/>
                    <a:pt x="435" y="489"/>
                    <a:pt x="994" y="72"/>
                  </a:cubicBezTo>
                  <a:lnTo>
                    <a:pt x="987" y="0"/>
                  </a:lnTo>
                  <a:lnTo>
                    <a:pt x="987" y="0"/>
                  </a:lnTo>
                  <a:cubicBezTo>
                    <a:pt x="476" y="334"/>
                    <a:pt x="124" y="119"/>
                    <a:pt x="0" y="1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DC2F18F-2D96-418B-AD7C-6767B1F0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1774" y="6825043"/>
              <a:ext cx="2898741" cy="3206694"/>
            </a:xfrm>
            <a:custGeom>
              <a:avLst/>
              <a:gdLst>
                <a:gd name="connsiteX0" fmla="*/ 1032194 w 2898741"/>
                <a:gd name="connsiteY0" fmla="*/ 0 h 3206694"/>
                <a:gd name="connsiteX1" fmla="*/ 1493686 w 2898741"/>
                <a:gd name="connsiteY1" fmla="*/ 105825 h 3206694"/>
                <a:gd name="connsiteX2" fmla="*/ 1542778 w 2898741"/>
                <a:gd name="connsiteY2" fmla="*/ 126445 h 3206694"/>
                <a:gd name="connsiteX3" fmla="*/ 1556806 w 2898741"/>
                <a:gd name="connsiteY3" fmla="*/ 139170 h 3206694"/>
                <a:gd name="connsiteX4" fmla="*/ 1556744 w 2898741"/>
                <a:gd name="connsiteY4" fmla="*/ 137329 h 3206694"/>
                <a:gd name="connsiteX5" fmla="*/ 2893658 w 2898741"/>
                <a:gd name="connsiteY5" fmla="*/ 1761701 h 3206694"/>
                <a:gd name="connsiteX6" fmla="*/ 2029402 w 2898741"/>
                <a:gd name="connsiteY6" fmla="*/ 3206694 h 3206694"/>
                <a:gd name="connsiteX7" fmla="*/ 1841088 w 2898741"/>
                <a:gd name="connsiteY7" fmla="*/ 3043510 h 3206694"/>
                <a:gd name="connsiteX8" fmla="*/ 2354902 w 2898741"/>
                <a:gd name="connsiteY8" fmla="*/ 1725576 h 3206694"/>
                <a:gd name="connsiteX9" fmla="*/ 1595908 w 2898741"/>
                <a:gd name="connsiteY9" fmla="*/ 1183001 h 3206694"/>
                <a:gd name="connsiteX10" fmla="*/ 1446290 w 2898741"/>
                <a:gd name="connsiteY10" fmla="*/ 1866245 h 3206694"/>
                <a:gd name="connsiteX11" fmla="*/ 1466246 w 2898741"/>
                <a:gd name="connsiteY11" fmla="*/ 2188698 h 3206694"/>
                <a:gd name="connsiteX12" fmla="*/ 1538588 w 2898741"/>
                <a:gd name="connsiteY12" fmla="*/ 2395367 h 3206694"/>
                <a:gd name="connsiteX13" fmla="*/ 307528 w 2898741"/>
                <a:gd name="connsiteY13" fmla="*/ 2414042 h 3206694"/>
                <a:gd name="connsiteX14" fmla="*/ 334968 w 2898741"/>
                <a:gd name="connsiteY14" fmla="*/ 2252193 h 3206694"/>
                <a:gd name="connsiteX15" fmla="*/ 307528 w 2898741"/>
                <a:gd name="connsiteY15" fmla="*/ 1907330 h 3206694"/>
                <a:gd name="connsiteX16" fmla="*/ 216476 w 2898741"/>
                <a:gd name="connsiteY16" fmla="*/ 1629696 h 3206694"/>
                <a:gd name="connsiteX17" fmla="*/ 698 w 2898741"/>
                <a:gd name="connsiteY17" fmla="*/ 1371983 h 3206694"/>
                <a:gd name="connsiteX18" fmla="*/ 257636 w 2898741"/>
                <a:gd name="connsiteY18" fmla="*/ 211649 h 3206694"/>
                <a:gd name="connsiteX19" fmla="*/ 282582 w 2898741"/>
                <a:gd name="connsiteY19" fmla="*/ 134460 h 3206694"/>
                <a:gd name="connsiteX20" fmla="*/ 638056 w 2898741"/>
                <a:gd name="connsiteY20" fmla="*/ 14940 h 32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98741" h="3206694">
                  <a:moveTo>
                    <a:pt x="1032194" y="0"/>
                  </a:moveTo>
                  <a:lnTo>
                    <a:pt x="1493686" y="105825"/>
                  </a:lnTo>
                  <a:cubicBezTo>
                    <a:pt x="1511460" y="109871"/>
                    <a:pt x="1527986" y="116952"/>
                    <a:pt x="1542778" y="126445"/>
                  </a:cubicBezTo>
                  <a:lnTo>
                    <a:pt x="1556806" y="139170"/>
                  </a:lnTo>
                  <a:lnTo>
                    <a:pt x="1556744" y="137329"/>
                  </a:lnTo>
                  <a:cubicBezTo>
                    <a:pt x="1556744" y="137329"/>
                    <a:pt x="2994674" y="1451526"/>
                    <a:pt x="2893658" y="1761701"/>
                  </a:cubicBezTo>
                  <a:cubicBezTo>
                    <a:pt x="2807606" y="2027032"/>
                    <a:pt x="2213976" y="2956312"/>
                    <a:pt x="2029402" y="3206694"/>
                  </a:cubicBezTo>
                  <a:lnTo>
                    <a:pt x="1841088" y="3043510"/>
                  </a:lnTo>
                  <a:lnTo>
                    <a:pt x="2354902" y="1725576"/>
                  </a:lnTo>
                  <a:lnTo>
                    <a:pt x="1595908" y="1183001"/>
                  </a:lnTo>
                  <a:lnTo>
                    <a:pt x="1446290" y="1866245"/>
                  </a:lnTo>
                  <a:cubicBezTo>
                    <a:pt x="1422592" y="1973315"/>
                    <a:pt x="1430076" y="2085364"/>
                    <a:pt x="1466246" y="2188698"/>
                  </a:cubicBezTo>
                  <a:lnTo>
                    <a:pt x="1538588" y="2395367"/>
                  </a:lnTo>
                  <a:cubicBezTo>
                    <a:pt x="901230" y="2811195"/>
                    <a:pt x="462190" y="2543521"/>
                    <a:pt x="307528" y="2414042"/>
                  </a:cubicBezTo>
                  <a:lnTo>
                    <a:pt x="334968" y="2252193"/>
                  </a:lnTo>
                  <a:cubicBezTo>
                    <a:pt x="352430" y="2136409"/>
                    <a:pt x="343698" y="2019379"/>
                    <a:pt x="307528" y="1907330"/>
                  </a:cubicBezTo>
                  <a:lnTo>
                    <a:pt x="216476" y="1629696"/>
                  </a:lnTo>
                  <a:cubicBezTo>
                    <a:pt x="216476" y="1629696"/>
                    <a:pt x="-14270" y="1502707"/>
                    <a:pt x="698" y="1371983"/>
                  </a:cubicBezTo>
                  <a:cubicBezTo>
                    <a:pt x="41858" y="1007200"/>
                    <a:pt x="181552" y="459403"/>
                    <a:pt x="257636" y="211649"/>
                  </a:cubicBezTo>
                  <a:cubicBezTo>
                    <a:pt x="272604" y="163094"/>
                    <a:pt x="278840" y="149399"/>
                    <a:pt x="282582" y="134460"/>
                  </a:cubicBezTo>
                  <a:lnTo>
                    <a:pt x="638056" y="14940"/>
                  </a:lnTo>
                  <a:close/>
                </a:path>
              </a:pathLst>
            </a:custGeom>
            <a:solidFill>
              <a:srgbClr val="3A9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F58FD75-D01A-FED0-4AE9-334DDDDF0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6055" y="6726169"/>
              <a:ext cx="754434" cy="392195"/>
            </a:xfrm>
            <a:custGeom>
              <a:avLst/>
              <a:gdLst>
                <a:gd name="connsiteX0" fmla="*/ 554224 w 754434"/>
                <a:gd name="connsiteY0" fmla="*/ 5496 h 392195"/>
                <a:gd name="connsiteX1" fmla="*/ 677522 w 754434"/>
                <a:gd name="connsiteY1" fmla="*/ 375271 h 392195"/>
                <a:gd name="connsiteX2" fmla="*/ 384844 w 754434"/>
                <a:gd name="connsiteY2" fmla="*/ 228850 h 392195"/>
                <a:gd name="connsiteX3" fmla="*/ 156818 w 754434"/>
                <a:gd name="connsiteY3" fmla="*/ 0 h 392195"/>
                <a:gd name="connsiteX4" fmla="*/ 383606 w 754434"/>
                <a:gd name="connsiteY4" fmla="*/ 232314 h 392195"/>
                <a:gd name="connsiteX5" fmla="*/ 1908 w 754434"/>
                <a:gd name="connsiteY5" fmla="*/ 176109 h 392195"/>
                <a:gd name="connsiteX6" fmla="*/ 156818 w 754434"/>
                <a:gd name="connsiteY6" fmla="*/ 0 h 39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434" h="392195">
                  <a:moveTo>
                    <a:pt x="554224" y="5496"/>
                  </a:moveTo>
                  <a:cubicBezTo>
                    <a:pt x="554224" y="5496"/>
                    <a:pt x="905436" y="226368"/>
                    <a:pt x="677522" y="375271"/>
                  </a:cubicBezTo>
                  <a:cubicBezTo>
                    <a:pt x="552978" y="454685"/>
                    <a:pt x="384844" y="228850"/>
                    <a:pt x="384844" y="228850"/>
                  </a:cubicBezTo>
                  <a:close/>
                  <a:moveTo>
                    <a:pt x="156818" y="0"/>
                  </a:moveTo>
                  <a:lnTo>
                    <a:pt x="383606" y="232314"/>
                  </a:lnTo>
                  <a:cubicBezTo>
                    <a:pt x="176646" y="537070"/>
                    <a:pt x="-21640" y="320993"/>
                    <a:pt x="1908" y="176109"/>
                  </a:cubicBezTo>
                  <a:cubicBezTo>
                    <a:pt x="25454" y="32474"/>
                    <a:pt x="156818" y="0"/>
                    <a:pt x="15681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8DA5250-2696-FC87-F7F3-56EA33CE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3303" y="5182625"/>
              <a:ext cx="1072850" cy="1773007"/>
            </a:xfrm>
            <a:custGeom>
              <a:avLst/>
              <a:gdLst>
                <a:gd name="connsiteX0" fmla="*/ 369817 w 1072850"/>
                <a:gd name="connsiteY0" fmla="*/ 0 h 1773007"/>
                <a:gd name="connsiteX1" fmla="*/ 839723 w 1072850"/>
                <a:gd name="connsiteY1" fmla="*/ 503643 h 1773007"/>
                <a:gd name="connsiteX2" fmla="*/ 832411 w 1072850"/>
                <a:gd name="connsiteY2" fmla="*/ 642315 h 1773007"/>
                <a:gd name="connsiteX3" fmla="*/ 833837 w 1072850"/>
                <a:gd name="connsiteY3" fmla="*/ 642138 h 1773007"/>
                <a:gd name="connsiteX4" fmla="*/ 1019919 w 1072850"/>
                <a:gd name="connsiteY4" fmla="*/ 567411 h 1773007"/>
                <a:gd name="connsiteX5" fmla="*/ 996191 w 1072850"/>
                <a:gd name="connsiteY5" fmla="*/ 846392 h 1773007"/>
                <a:gd name="connsiteX6" fmla="*/ 857565 w 1072850"/>
                <a:gd name="connsiteY6" fmla="*/ 871301 h 1773007"/>
                <a:gd name="connsiteX7" fmla="*/ 881293 w 1072850"/>
                <a:gd name="connsiteY7" fmla="*/ 1638498 h 1773007"/>
                <a:gd name="connsiteX8" fmla="*/ 708949 w 1072850"/>
                <a:gd name="connsiteY8" fmla="*/ 1773007 h 1773007"/>
                <a:gd name="connsiteX9" fmla="*/ 486649 w 1072850"/>
                <a:gd name="connsiteY9" fmla="*/ 1653443 h 1773007"/>
                <a:gd name="connsiteX10" fmla="*/ 466665 w 1072850"/>
                <a:gd name="connsiteY10" fmla="*/ 1295648 h 1773007"/>
                <a:gd name="connsiteX11" fmla="*/ 451921 w 1072850"/>
                <a:gd name="connsiteY11" fmla="*/ 1297889 h 1773007"/>
                <a:gd name="connsiteX12" fmla="*/ 19013 w 1072850"/>
                <a:gd name="connsiteY12" fmla="*/ 845746 h 1773007"/>
                <a:gd name="connsiteX13" fmla="*/ 15281 w 1072850"/>
                <a:gd name="connsiteY13" fmla="*/ 656418 h 1773007"/>
                <a:gd name="connsiteX14" fmla="*/ 369817 w 1072850"/>
                <a:gd name="connsiteY14" fmla="*/ 0 h 177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850" h="1773007">
                  <a:moveTo>
                    <a:pt x="369817" y="0"/>
                  </a:moveTo>
                  <a:cubicBezTo>
                    <a:pt x="727931" y="0"/>
                    <a:pt x="843175" y="159258"/>
                    <a:pt x="839723" y="503643"/>
                  </a:cubicBezTo>
                  <a:lnTo>
                    <a:pt x="832411" y="642315"/>
                  </a:lnTo>
                  <a:lnTo>
                    <a:pt x="833837" y="642138"/>
                  </a:lnTo>
                  <a:cubicBezTo>
                    <a:pt x="833837" y="642138"/>
                    <a:pt x="951231" y="516347"/>
                    <a:pt x="1019919" y="567411"/>
                  </a:cubicBezTo>
                  <a:cubicBezTo>
                    <a:pt x="1107341" y="633420"/>
                    <a:pt x="1077367" y="811519"/>
                    <a:pt x="996191" y="846392"/>
                  </a:cubicBezTo>
                  <a:cubicBezTo>
                    <a:pt x="939991" y="872546"/>
                    <a:pt x="857565" y="871301"/>
                    <a:pt x="857565" y="871301"/>
                  </a:cubicBezTo>
                  <a:lnTo>
                    <a:pt x="881293" y="1638498"/>
                  </a:lnTo>
                  <a:lnTo>
                    <a:pt x="708949" y="1773007"/>
                  </a:lnTo>
                  <a:lnTo>
                    <a:pt x="486649" y="1653443"/>
                  </a:lnTo>
                  <a:lnTo>
                    <a:pt x="466665" y="1295648"/>
                  </a:lnTo>
                  <a:lnTo>
                    <a:pt x="451921" y="1297889"/>
                  </a:lnTo>
                  <a:cubicBezTo>
                    <a:pt x="302643" y="1311591"/>
                    <a:pt x="51357" y="1087387"/>
                    <a:pt x="19013" y="845746"/>
                  </a:cubicBezTo>
                  <a:cubicBezTo>
                    <a:pt x="9061" y="769766"/>
                    <a:pt x="19013" y="712469"/>
                    <a:pt x="15281" y="656418"/>
                  </a:cubicBezTo>
                  <a:cubicBezTo>
                    <a:pt x="-15819" y="181854"/>
                    <a:pt x="-39455" y="0"/>
                    <a:pt x="369817" y="0"/>
                  </a:cubicBezTo>
                  <a:close/>
                </a:path>
              </a:pathLst>
            </a:custGeom>
            <a:solidFill>
              <a:srgbClr val="F985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95">
              <a:extLst>
                <a:ext uri="{FF2B5EF4-FFF2-40B4-BE49-F238E27FC236}">
                  <a16:creationId xmlns:a16="http://schemas.microsoft.com/office/drawing/2014/main" id="{7E11B9B5-D1FD-119F-AAD4-349DF2725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0358" y="4062043"/>
              <a:ext cx="2812440" cy="1516080"/>
            </a:xfrm>
            <a:custGeom>
              <a:avLst/>
              <a:gdLst>
                <a:gd name="T0" fmla="*/ 1191 w 2256"/>
                <a:gd name="T1" fmla="*/ 0 h 1215"/>
                <a:gd name="T2" fmla="*/ 1191 w 2256"/>
                <a:gd name="T3" fmla="*/ 0 h 1215"/>
                <a:gd name="T4" fmla="*/ 127 w 2256"/>
                <a:gd name="T5" fmla="*/ 607 h 1215"/>
                <a:gd name="T6" fmla="*/ 127 w 2256"/>
                <a:gd name="T7" fmla="*/ 607 h 1215"/>
                <a:gd name="T8" fmla="*/ 224 w 2256"/>
                <a:gd name="T9" fmla="*/ 861 h 1215"/>
                <a:gd name="T10" fmla="*/ 0 w 2256"/>
                <a:gd name="T11" fmla="*/ 1140 h 1215"/>
                <a:gd name="T12" fmla="*/ 447 w 2256"/>
                <a:gd name="T13" fmla="*/ 1041 h 1215"/>
                <a:gd name="T14" fmla="*/ 447 w 2256"/>
                <a:gd name="T15" fmla="*/ 1041 h 1215"/>
                <a:gd name="T16" fmla="*/ 1191 w 2256"/>
                <a:gd name="T17" fmla="*/ 1214 h 1215"/>
                <a:gd name="T18" fmla="*/ 1191 w 2256"/>
                <a:gd name="T19" fmla="*/ 1214 h 1215"/>
                <a:gd name="T20" fmla="*/ 2255 w 2256"/>
                <a:gd name="T21" fmla="*/ 607 h 1215"/>
                <a:gd name="T22" fmla="*/ 2255 w 2256"/>
                <a:gd name="T23" fmla="*/ 607 h 1215"/>
                <a:gd name="T24" fmla="*/ 1191 w 2256"/>
                <a:gd name="T25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6" h="1215">
                  <a:moveTo>
                    <a:pt x="1191" y="0"/>
                  </a:moveTo>
                  <a:lnTo>
                    <a:pt x="1191" y="0"/>
                  </a:lnTo>
                  <a:cubicBezTo>
                    <a:pt x="603" y="0"/>
                    <a:pt x="127" y="272"/>
                    <a:pt x="127" y="607"/>
                  </a:cubicBezTo>
                  <a:lnTo>
                    <a:pt x="127" y="607"/>
                  </a:lnTo>
                  <a:cubicBezTo>
                    <a:pt x="127" y="697"/>
                    <a:pt x="162" y="783"/>
                    <a:pt x="224" y="861"/>
                  </a:cubicBezTo>
                  <a:lnTo>
                    <a:pt x="0" y="1140"/>
                  </a:lnTo>
                  <a:lnTo>
                    <a:pt x="447" y="1041"/>
                  </a:lnTo>
                  <a:lnTo>
                    <a:pt x="447" y="1041"/>
                  </a:lnTo>
                  <a:cubicBezTo>
                    <a:pt x="639" y="1148"/>
                    <a:pt x="902" y="1214"/>
                    <a:pt x="1191" y="1214"/>
                  </a:cubicBezTo>
                  <a:lnTo>
                    <a:pt x="1191" y="1214"/>
                  </a:lnTo>
                  <a:cubicBezTo>
                    <a:pt x="1779" y="1214"/>
                    <a:pt x="2255" y="942"/>
                    <a:pt x="2255" y="607"/>
                  </a:cubicBezTo>
                  <a:lnTo>
                    <a:pt x="2255" y="607"/>
                  </a:lnTo>
                  <a:cubicBezTo>
                    <a:pt x="2255" y="272"/>
                    <a:pt x="1779" y="0"/>
                    <a:pt x="1191" y="0"/>
                  </a:cubicBezTo>
                </a:path>
              </a:pathLst>
            </a:custGeom>
            <a:solidFill>
              <a:srgbClr val="7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FCE9341E-1873-BED7-0600-07E659141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4942" y="7143640"/>
              <a:ext cx="889873" cy="752548"/>
            </a:xfrm>
            <a:custGeom>
              <a:avLst/>
              <a:gdLst>
                <a:gd name="T0" fmla="*/ 715 w 716"/>
                <a:gd name="T1" fmla="*/ 463 h 605"/>
                <a:gd name="T2" fmla="*/ 672 w 716"/>
                <a:gd name="T3" fmla="*/ 418 h 605"/>
                <a:gd name="T4" fmla="*/ 668 w 716"/>
                <a:gd name="T5" fmla="*/ 376 h 605"/>
                <a:gd name="T6" fmla="*/ 668 w 716"/>
                <a:gd name="T7" fmla="*/ 376 h 605"/>
                <a:gd name="T8" fmla="*/ 643 w 716"/>
                <a:gd name="T9" fmla="*/ 275 h 605"/>
                <a:gd name="T10" fmla="*/ 565 w 716"/>
                <a:gd name="T11" fmla="*/ 69 h 605"/>
                <a:gd name="T12" fmla="*/ 565 w 716"/>
                <a:gd name="T13" fmla="*/ 69 h 605"/>
                <a:gd name="T14" fmla="*/ 532 w 716"/>
                <a:gd name="T15" fmla="*/ 212 h 605"/>
                <a:gd name="T16" fmla="*/ 532 w 716"/>
                <a:gd name="T17" fmla="*/ 212 h 605"/>
                <a:gd name="T18" fmla="*/ 245 w 716"/>
                <a:gd name="T19" fmla="*/ 123 h 605"/>
                <a:gd name="T20" fmla="*/ 245 w 716"/>
                <a:gd name="T21" fmla="*/ 123 h 605"/>
                <a:gd name="T22" fmla="*/ 104 w 716"/>
                <a:gd name="T23" fmla="*/ 269 h 605"/>
                <a:gd name="T24" fmla="*/ 104 w 716"/>
                <a:gd name="T25" fmla="*/ 269 h 605"/>
                <a:gd name="T26" fmla="*/ 370 w 716"/>
                <a:gd name="T27" fmla="*/ 513 h 605"/>
                <a:gd name="T28" fmla="*/ 370 w 716"/>
                <a:gd name="T29" fmla="*/ 513 h 605"/>
                <a:gd name="T30" fmla="*/ 511 w 716"/>
                <a:gd name="T31" fmla="*/ 539 h 605"/>
                <a:gd name="T32" fmla="*/ 541 w 716"/>
                <a:gd name="T33" fmla="*/ 604 h 605"/>
                <a:gd name="T34" fmla="*/ 715 w 716"/>
                <a:gd name="T35" fmla="*/ 46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6" h="605">
                  <a:moveTo>
                    <a:pt x="715" y="463"/>
                  </a:moveTo>
                  <a:lnTo>
                    <a:pt x="672" y="418"/>
                  </a:lnTo>
                  <a:lnTo>
                    <a:pt x="668" y="376"/>
                  </a:lnTo>
                  <a:lnTo>
                    <a:pt x="668" y="376"/>
                  </a:lnTo>
                  <a:cubicBezTo>
                    <a:pt x="664" y="341"/>
                    <a:pt x="656" y="308"/>
                    <a:pt x="643" y="275"/>
                  </a:cubicBezTo>
                  <a:lnTo>
                    <a:pt x="565" y="69"/>
                  </a:lnTo>
                  <a:lnTo>
                    <a:pt x="565" y="69"/>
                  </a:lnTo>
                  <a:cubicBezTo>
                    <a:pt x="565" y="69"/>
                    <a:pt x="475" y="39"/>
                    <a:pt x="532" y="212"/>
                  </a:cubicBezTo>
                  <a:lnTo>
                    <a:pt x="532" y="212"/>
                  </a:lnTo>
                  <a:cubicBezTo>
                    <a:pt x="550" y="266"/>
                    <a:pt x="567" y="291"/>
                    <a:pt x="245" y="123"/>
                  </a:cubicBezTo>
                  <a:lnTo>
                    <a:pt x="245" y="123"/>
                  </a:lnTo>
                  <a:cubicBezTo>
                    <a:pt x="9" y="0"/>
                    <a:pt x="0" y="136"/>
                    <a:pt x="104" y="269"/>
                  </a:cubicBezTo>
                  <a:lnTo>
                    <a:pt x="104" y="269"/>
                  </a:lnTo>
                  <a:cubicBezTo>
                    <a:pt x="136" y="309"/>
                    <a:pt x="324" y="489"/>
                    <a:pt x="370" y="513"/>
                  </a:cubicBezTo>
                  <a:lnTo>
                    <a:pt x="370" y="513"/>
                  </a:lnTo>
                  <a:cubicBezTo>
                    <a:pt x="432" y="545"/>
                    <a:pt x="511" y="539"/>
                    <a:pt x="511" y="539"/>
                  </a:cubicBezTo>
                  <a:lnTo>
                    <a:pt x="541" y="604"/>
                  </a:lnTo>
                  <a:lnTo>
                    <a:pt x="715" y="463"/>
                  </a:lnTo>
                </a:path>
              </a:pathLst>
            </a:custGeom>
            <a:solidFill>
              <a:srgbClr val="F985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100">
              <a:extLst>
                <a:ext uri="{FF2B5EF4-FFF2-40B4-BE49-F238E27FC236}">
                  <a16:creationId xmlns:a16="http://schemas.microsoft.com/office/drawing/2014/main" id="{2103F6DC-0F08-6E0C-7382-EBBA9FA36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7374" y="6171372"/>
              <a:ext cx="258171" cy="126338"/>
            </a:xfrm>
            <a:custGeom>
              <a:avLst/>
              <a:gdLst>
                <a:gd name="T0" fmla="*/ 0 w 206"/>
                <a:gd name="T1" fmla="*/ 44 h 102"/>
                <a:gd name="T2" fmla="*/ 0 w 206"/>
                <a:gd name="T3" fmla="*/ 44 h 102"/>
                <a:gd name="T4" fmla="*/ 102 w 206"/>
                <a:gd name="T5" fmla="*/ 32 h 102"/>
                <a:gd name="T6" fmla="*/ 102 w 206"/>
                <a:gd name="T7" fmla="*/ 32 h 102"/>
                <a:gd name="T8" fmla="*/ 205 w 206"/>
                <a:gd name="T9" fmla="*/ 0 h 102"/>
                <a:gd name="T10" fmla="*/ 205 w 206"/>
                <a:gd name="T11" fmla="*/ 0 h 102"/>
                <a:gd name="T12" fmla="*/ 85 w 206"/>
                <a:gd name="T13" fmla="*/ 96 h 102"/>
                <a:gd name="T14" fmla="*/ 85 w 206"/>
                <a:gd name="T15" fmla="*/ 96 h 102"/>
                <a:gd name="T16" fmla="*/ 0 w 206"/>
                <a:gd name="T17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02">
                  <a:moveTo>
                    <a:pt x="0" y="44"/>
                  </a:moveTo>
                  <a:lnTo>
                    <a:pt x="0" y="44"/>
                  </a:lnTo>
                  <a:cubicBezTo>
                    <a:pt x="0" y="44"/>
                    <a:pt x="57" y="40"/>
                    <a:pt x="102" y="32"/>
                  </a:cubicBezTo>
                  <a:lnTo>
                    <a:pt x="102" y="32"/>
                  </a:lnTo>
                  <a:cubicBezTo>
                    <a:pt x="153" y="22"/>
                    <a:pt x="205" y="0"/>
                    <a:pt x="205" y="0"/>
                  </a:cubicBezTo>
                  <a:lnTo>
                    <a:pt x="205" y="0"/>
                  </a:lnTo>
                  <a:cubicBezTo>
                    <a:pt x="205" y="0"/>
                    <a:pt x="182" y="88"/>
                    <a:pt x="85" y="96"/>
                  </a:cubicBezTo>
                  <a:lnTo>
                    <a:pt x="85" y="96"/>
                  </a:lnTo>
                  <a:cubicBezTo>
                    <a:pt x="27" y="101"/>
                    <a:pt x="0" y="44"/>
                    <a:pt x="0" y="44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503D1AD-1A44-175D-4AA0-8D28D316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5258" y="5687227"/>
              <a:ext cx="624962" cy="411484"/>
            </a:xfrm>
            <a:custGeom>
              <a:avLst/>
              <a:gdLst>
                <a:gd name="connsiteX0" fmla="*/ 366314 w 624962"/>
                <a:gd name="connsiteY0" fmla="*/ 363299 h 411484"/>
                <a:gd name="connsiteX1" fmla="*/ 372322 w 624962"/>
                <a:gd name="connsiteY1" fmla="*/ 367877 h 411484"/>
                <a:gd name="connsiteX2" fmla="*/ 363912 w 624962"/>
                <a:gd name="connsiteY2" fmla="*/ 382753 h 411484"/>
                <a:gd name="connsiteX3" fmla="*/ 344688 w 624962"/>
                <a:gd name="connsiteY3" fmla="*/ 389619 h 411484"/>
                <a:gd name="connsiteX4" fmla="*/ 339882 w 624962"/>
                <a:gd name="connsiteY4" fmla="*/ 389619 h 411484"/>
                <a:gd name="connsiteX5" fmla="*/ 335074 w 624962"/>
                <a:gd name="connsiteY5" fmla="*/ 383897 h 411484"/>
                <a:gd name="connsiteX6" fmla="*/ 341082 w 624962"/>
                <a:gd name="connsiteY6" fmla="*/ 380464 h 411484"/>
                <a:gd name="connsiteX7" fmla="*/ 359106 w 624962"/>
                <a:gd name="connsiteY7" fmla="*/ 377031 h 411484"/>
                <a:gd name="connsiteX8" fmla="*/ 362710 w 624962"/>
                <a:gd name="connsiteY8" fmla="*/ 367877 h 411484"/>
                <a:gd name="connsiteX9" fmla="*/ 366314 w 624962"/>
                <a:gd name="connsiteY9" fmla="*/ 363299 h 411484"/>
                <a:gd name="connsiteX10" fmla="*/ 542480 w 624962"/>
                <a:gd name="connsiteY10" fmla="*/ 133361 h 411484"/>
                <a:gd name="connsiteX11" fmla="*/ 593888 w 624962"/>
                <a:gd name="connsiteY11" fmla="*/ 157262 h 411484"/>
                <a:gd name="connsiteX12" fmla="*/ 607560 w 624962"/>
                <a:gd name="connsiteY12" fmla="*/ 135965 h 411484"/>
                <a:gd name="connsiteX13" fmla="*/ 613774 w 624962"/>
                <a:gd name="connsiteY13" fmla="*/ 134712 h 411484"/>
                <a:gd name="connsiteX14" fmla="*/ 615018 w 624962"/>
                <a:gd name="connsiteY14" fmla="*/ 140976 h 411484"/>
                <a:gd name="connsiteX15" fmla="*/ 603832 w 624962"/>
                <a:gd name="connsiteY15" fmla="*/ 159767 h 411484"/>
                <a:gd name="connsiteX16" fmla="*/ 619990 w 624962"/>
                <a:gd name="connsiteY16" fmla="*/ 159767 h 411484"/>
                <a:gd name="connsiteX17" fmla="*/ 624962 w 624962"/>
                <a:gd name="connsiteY17" fmla="*/ 164778 h 411484"/>
                <a:gd name="connsiteX18" fmla="*/ 619990 w 624962"/>
                <a:gd name="connsiteY18" fmla="*/ 168537 h 411484"/>
                <a:gd name="connsiteX19" fmla="*/ 595130 w 624962"/>
                <a:gd name="connsiteY19" fmla="*/ 168537 h 411484"/>
                <a:gd name="connsiteX20" fmla="*/ 592644 w 624962"/>
                <a:gd name="connsiteY20" fmla="*/ 168537 h 411484"/>
                <a:gd name="connsiteX21" fmla="*/ 591402 w 624962"/>
                <a:gd name="connsiteY21" fmla="*/ 168537 h 411484"/>
                <a:gd name="connsiteX22" fmla="*/ 464622 w 624962"/>
                <a:gd name="connsiteY22" fmla="*/ 168537 h 411484"/>
                <a:gd name="connsiteX23" fmla="*/ 458408 w 624962"/>
                <a:gd name="connsiteY23" fmla="*/ 168537 h 411484"/>
                <a:gd name="connsiteX24" fmla="*/ 458408 w 624962"/>
                <a:gd name="connsiteY24" fmla="*/ 161020 h 411484"/>
                <a:gd name="connsiteX25" fmla="*/ 542480 w 624962"/>
                <a:gd name="connsiteY25" fmla="*/ 133361 h 411484"/>
                <a:gd name="connsiteX26" fmla="*/ 283034 w 624962"/>
                <a:gd name="connsiteY26" fmla="*/ 132589 h 411484"/>
                <a:gd name="connsiteX27" fmla="*/ 286794 w 624962"/>
                <a:gd name="connsiteY27" fmla="*/ 137592 h 411484"/>
                <a:gd name="connsiteX28" fmla="*/ 252966 w 624962"/>
                <a:gd name="connsiteY28" fmla="*/ 390223 h 411484"/>
                <a:gd name="connsiteX29" fmla="*/ 257978 w 624962"/>
                <a:gd name="connsiteY29" fmla="*/ 397726 h 411484"/>
                <a:gd name="connsiteX30" fmla="*/ 303080 w 624962"/>
                <a:gd name="connsiteY30" fmla="*/ 393975 h 411484"/>
                <a:gd name="connsiteX31" fmla="*/ 310598 w 624962"/>
                <a:gd name="connsiteY31" fmla="*/ 395225 h 411484"/>
                <a:gd name="connsiteX32" fmla="*/ 308092 w 624962"/>
                <a:gd name="connsiteY32" fmla="*/ 402729 h 411484"/>
                <a:gd name="connsiteX33" fmla="*/ 276770 w 624962"/>
                <a:gd name="connsiteY33" fmla="*/ 411484 h 411484"/>
                <a:gd name="connsiteX34" fmla="*/ 254220 w 624962"/>
                <a:gd name="connsiteY34" fmla="*/ 407732 h 411484"/>
                <a:gd name="connsiteX35" fmla="*/ 242944 w 624962"/>
                <a:gd name="connsiteY35" fmla="*/ 387721 h 411484"/>
                <a:gd name="connsiteX36" fmla="*/ 276770 w 624962"/>
                <a:gd name="connsiteY36" fmla="*/ 136341 h 411484"/>
                <a:gd name="connsiteX37" fmla="*/ 283034 w 624962"/>
                <a:gd name="connsiteY37" fmla="*/ 132589 h 411484"/>
                <a:gd name="connsiteX38" fmla="*/ 17276 w 624962"/>
                <a:gd name="connsiteY38" fmla="*/ 126878 h 411484"/>
                <a:gd name="connsiteX39" fmla="*/ 23446 w 624962"/>
                <a:gd name="connsiteY39" fmla="*/ 130504 h 411484"/>
                <a:gd name="connsiteX40" fmla="*/ 32082 w 624962"/>
                <a:gd name="connsiteY40" fmla="*/ 152257 h 411484"/>
                <a:gd name="connsiteX41" fmla="*/ 166584 w 624962"/>
                <a:gd name="connsiteY41" fmla="*/ 157091 h 411484"/>
                <a:gd name="connsiteX42" fmla="*/ 166584 w 624962"/>
                <a:gd name="connsiteY42" fmla="*/ 163133 h 411484"/>
                <a:gd name="connsiteX43" fmla="*/ 162882 w 624962"/>
                <a:gd name="connsiteY43" fmla="*/ 164342 h 411484"/>
                <a:gd name="connsiteX44" fmla="*/ 159180 w 624962"/>
                <a:gd name="connsiteY44" fmla="*/ 164342 h 411484"/>
                <a:gd name="connsiteX45" fmla="*/ 34550 w 624962"/>
                <a:gd name="connsiteY45" fmla="*/ 164342 h 411484"/>
                <a:gd name="connsiteX46" fmla="*/ 33316 w 624962"/>
                <a:gd name="connsiteY46" fmla="*/ 164342 h 411484"/>
                <a:gd name="connsiteX47" fmla="*/ 32082 w 624962"/>
                <a:gd name="connsiteY47" fmla="*/ 164342 h 411484"/>
                <a:gd name="connsiteX48" fmla="*/ 30848 w 624962"/>
                <a:gd name="connsiteY48" fmla="*/ 164342 h 411484"/>
                <a:gd name="connsiteX49" fmla="*/ 29614 w 624962"/>
                <a:gd name="connsiteY49" fmla="*/ 164342 h 411484"/>
                <a:gd name="connsiteX50" fmla="*/ 3702 w 624962"/>
                <a:gd name="connsiteY50" fmla="*/ 155882 h 411484"/>
                <a:gd name="connsiteX51" fmla="*/ 0 w 624962"/>
                <a:gd name="connsiteY51" fmla="*/ 149840 h 411484"/>
                <a:gd name="connsiteX52" fmla="*/ 6170 w 624962"/>
                <a:gd name="connsiteY52" fmla="*/ 147423 h 411484"/>
                <a:gd name="connsiteX53" fmla="*/ 22212 w 624962"/>
                <a:gd name="connsiteY53" fmla="*/ 152257 h 411484"/>
                <a:gd name="connsiteX54" fmla="*/ 14808 w 624962"/>
                <a:gd name="connsiteY54" fmla="*/ 132921 h 411484"/>
                <a:gd name="connsiteX55" fmla="*/ 17276 w 624962"/>
                <a:gd name="connsiteY55" fmla="*/ 126878 h 411484"/>
                <a:gd name="connsiteX56" fmla="*/ 448578 w 624962"/>
                <a:gd name="connsiteY56" fmla="*/ 50 h 411484"/>
                <a:gd name="connsiteX57" fmla="*/ 577338 w 624962"/>
                <a:gd name="connsiteY57" fmla="*/ 33225 h 411484"/>
                <a:gd name="connsiteX58" fmla="*/ 578568 w 624962"/>
                <a:gd name="connsiteY58" fmla="*/ 40877 h 411484"/>
                <a:gd name="connsiteX59" fmla="*/ 574876 w 624962"/>
                <a:gd name="connsiteY59" fmla="*/ 43427 h 411484"/>
                <a:gd name="connsiteX60" fmla="*/ 571184 w 624962"/>
                <a:gd name="connsiteY60" fmla="*/ 42152 h 411484"/>
                <a:gd name="connsiteX61" fmla="*/ 364432 w 624962"/>
                <a:gd name="connsiteY61" fmla="*/ 25574 h 411484"/>
                <a:gd name="connsiteX62" fmla="*/ 358278 w 624962"/>
                <a:gd name="connsiteY62" fmla="*/ 21748 h 411484"/>
                <a:gd name="connsiteX63" fmla="*/ 361970 w 624962"/>
                <a:gd name="connsiteY63" fmla="*/ 15372 h 411484"/>
                <a:gd name="connsiteX64" fmla="*/ 448578 w 624962"/>
                <a:gd name="connsiteY64" fmla="*/ 50 h 411484"/>
                <a:gd name="connsiteX65" fmla="*/ 132290 w 624962"/>
                <a:gd name="connsiteY65" fmla="*/ 50 h 411484"/>
                <a:gd name="connsiteX66" fmla="*/ 220264 w 624962"/>
                <a:gd name="connsiteY66" fmla="*/ 15372 h 411484"/>
                <a:gd name="connsiteX67" fmla="*/ 222740 w 624962"/>
                <a:gd name="connsiteY67" fmla="*/ 21748 h 411484"/>
                <a:gd name="connsiteX68" fmla="*/ 216552 w 624962"/>
                <a:gd name="connsiteY68" fmla="*/ 25574 h 411484"/>
                <a:gd name="connsiteX69" fmla="*/ 7422 w 624962"/>
                <a:gd name="connsiteY69" fmla="*/ 42152 h 411484"/>
                <a:gd name="connsiteX70" fmla="*/ 4948 w 624962"/>
                <a:gd name="connsiteY70" fmla="*/ 43427 h 411484"/>
                <a:gd name="connsiteX71" fmla="*/ 1236 w 624962"/>
                <a:gd name="connsiteY71" fmla="*/ 40877 h 411484"/>
                <a:gd name="connsiteX72" fmla="*/ 2472 w 624962"/>
                <a:gd name="connsiteY72" fmla="*/ 33225 h 411484"/>
                <a:gd name="connsiteX73" fmla="*/ 132290 w 624962"/>
                <a:gd name="connsiteY73" fmla="*/ 50 h 41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4962" h="411484">
                  <a:moveTo>
                    <a:pt x="366314" y="363299"/>
                  </a:moveTo>
                  <a:cubicBezTo>
                    <a:pt x="369920" y="363299"/>
                    <a:pt x="372322" y="365588"/>
                    <a:pt x="372322" y="367877"/>
                  </a:cubicBezTo>
                  <a:cubicBezTo>
                    <a:pt x="372322" y="374743"/>
                    <a:pt x="369920" y="379320"/>
                    <a:pt x="363912" y="382753"/>
                  </a:cubicBezTo>
                  <a:cubicBezTo>
                    <a:pt x="359106" y="388475"/>
                    <a:pt x="349494" y="389619"/>
                    <a:pt x="344688" y="389619"/>
                  </a:cubicBezTo>
                  <a:cubicBezTo>
                    <a:pt x="341082" y="389619"/>
                    <a:pt x="339882" y="389619"/>
                    <a:pt x="339882" y="389619"/>
                  </a:cubicBezTo>
                  <a:cubicBezTo>
                    <a:pt x="336276" y="388475"/>
                    <a:pt x="335074" y="386186"/>
                    <a:pt x="335074" y="383897"/>
                  </a:cubicBezTo>
                  <a:cubicBezTo>
                    <a:pt x="336276" y="381609"/>
                    <a:pt x="337478" y="379320"/>
                    <a:pt x="341082" y="380464"/>
                  </a:cubicBezTo>
                  <a:cubicBezTo>
                    <a:pt x="343486" y="380464"/>
                    <a:pt x="353098" y="380464"/>
                    <a:pt x="359106" y="377031"/>
                  </a:cubicBezTo>
                  <a:cubicBezTo>
                    <a:pt x="361508" y="374743"/>
                    <a:pt x="362710" y="372454"/>
                    <a:pt x="362710" y="367877"/>
                  </a:cubicBezTo>
                  <a:cubicBezTo>
                    <a:pt x="362710" y="365588"/>
                    <a:pt x="363912" y="363299"/>
                    <a:pt x="366314" y="363299"/>
                  </a:cubicBezTo>
                  <a:close/>
                  <a:moveTo>
                    <a:pt x="542480" y="133361"/>
                  </a:moveTo>
                  <a:cubicBezTo>
                    <a:pt x="558464" y="135808"/>
                    <a:pt x="575866" y="142855"/>
                    <a:pt x="593888" y="157262"/>
                  </a:cubicBezTo>
                  <a:lnTo>
                    <a:pt x="607560" y="135965"/>
                  </a:lnTo>
                  <a:cubicBezTo>
                    <a:pt x="608802" y="133459"/>
                    <a:pt x="611288" y="133459"/>
                    <a:pt x="613774" y="134712"/>
                  </a:cubicBezTo>
                  <a:cubicBezTo>
                    <a:pt x="616260" y="135965"/>
                    <a:pt x="617504" y="139723"/>
                    <a:pt x="615018" y="140976"/>
                  </a:cubicBezTo>
                  <a:lnTo>
                    <a:pt x="603832" y="159767"/>
                  </a:lnTo>
                  <a:lnTo>
                    <a:pt x="619990" y="159767"/>
                  </a:lnTo>
                  <a:cubicBezTo>
                    <a:pt x="623718" y="159767"/>
                    <a:pt x="624962" y="161020"/>
                    <a:pt x="624962" y="164778"/>
                  </a:cubicBezTo>
                  <a:cubicBezTo>
                    <a:pt x="624962" y="167284"/>
                    <a:pt x="623718" y="168537"/>
                    <a:pt x="619990" y="168537"/>
                  </a:cubicBezTo>
                  <a:lnTo>
                    <a:pt x="595130" y="168537"/>
                  </a:lnTo>
                  <a:cubicBezTo>
                    <a:pt x="593888" y="168537"/>
                    <a:pt x="593888" y="168537"/>
                    <a:pt x="592644" y="168537"/>
                  </a:cubicBezTo>
                  <a:cubicBezTo>
                    <a:pt x="592644" y="168537"/>
                    <a:pt x="592644" y="168537"/>
                    <a:pt x="591402" y="168537"/>
                  </a:cubicBezTo>
                  <a:cubicBezTo>
                    <a:pt x="524284" y="109656"/>
                    <a:pt x="465866" y="167284"/>
                    <a:pt x="464622" y="168537"/>
                  </a:cubicBezTo>
                  <a:cubicBezTo>
                    <a:pt x="462136" y="169789"/>
                    <a:pt x="459650" y="169789"/>
                    <a:pt x="458408" y="168537"/>
                  </a:cubicBezTo>
                  <a:cubicBezTo>
                    <a:pt x="455922" y="166031"/>
                    <a:pt x="455922" y="162273"/>
                    <a:pt x="458408" y="161020"/>
                  </a:cubicBezTo>
                  <a:cubicBezTo>
                    <a:pt x="459340" y="160081"/>
                    <a:pt x="494530" y="126021"/>
                    <a:pt x="542480" y="133361"/>
                  </a:cubicBezTo>
                  <a:close/>
                  <a:moveTo>
                    <a:pt x="283034" y="132589"/>
                  </a:moveTo>
                  <a:cubicBezTo>
                    <a:pt x="285540" y="132589"/>
                    <a:pt x="286794" y="135091"/>
                    <a:pt x="286794" y="137592"/>
                  </a:cubicBezTo>
                  <a:lnTo>
                    <a:pt x="252966" y="390223"/>
                  </a:lnTo>
                  <a:cubicBezTo>
                    <a:pt x="251714" y="392724"/>
                    <a:pt x="254220" y="397726"/>
                    <a:pt x="257978" y="397726"/>
                  </a:cubicBezTo>
                  <a:cubicBezTo>
                    <a:pt x="269254" y="401478"/>
                    <a:pt x="286794" y="403980"/>
                    <a:pt x="303080" y="393975"/>
                  </a:cubicBezTo>
                  <a:cubicBezTo>
                    <a:pt x="305586" y="392724"/>
                    <a:pt x="308092" y="392724"/>
                    <a:pt x="310598" y="395225"/>
                  </a:cubicBezTo>
                  <a:cubicBezTo>
                    <a:pt x="311850" y="397726"/>
                    <a:pt x="310598" y="401478"/>
                    <a:pt x="308092" y="402729"/>
                  </a:cubicBezTo>
                  <a:cubicBezTo>
                    <a:pt x="298068" y="408982"/>
                    <a:pt x="286794" y="411484"/>
                    <a:pt x="276770" y="411484"/>
                  </a:cubicBezTo>
                  <a:cubicBezTo>
                    <a:pt x="268000" y="411484"/>
                    <a:pt x="259230" y="408982"/>
                    <a:pt x="254220" y="407732"/>
                  </a:cubicBezTo>
                  <a:cubicBezTo>
                    <a:pt x="246702" y="405230"/>
                    <a:pt x="241690" y="396476"/>
                    <a:pt x="242944" y="387721"/>
                  </a:cubicBezTo>
                  <a:lnTo>
                    <a:pt x="276770" y="136341"/>
                  </a:lnTo>
                  <a:cubicBezTo>
                    <a:pt x="276770" y="133840"/>
                    <a:pt x="279276" y="132589"/>
                    <a:pt x="283034" y="132589"/>
                  </a:cubicBezTo>
                  <a:close/>
                  <a:moveTo>
                    <a:pt x="17276" y="126878"/>
                  </a:moveTo>
                  <a:cubicBezTo>
                    <a:pt x="18510" y="126878"/>
                    <a:pt x="22212" y="126878"/>
                    <a:pt x="23446" y="130504"/>
                  </a:cubicBezTo>
                  <a:lnTo>
                    <a:pt x="32082" y="152257"/>
                  </a:lnTo>
                  <a:cubicBezTo>
                    <a:pt x="50592" y="138963"/>
                    <a:pt x="104886" y="105125"/>
                    <a:pt x="166584" y="157091"/>
                  </a:cubicBezTo>
                  <a:cubicBezTo>
                    <a:pt x="169052" y="158299"/>
                    <a:pt x="169052" y="160716"/>
                    <a:pt x="166584" y="163133"/>
                  </a:cubicBezTo>
                  <a:cubicBezTo>
                    <a:pt x="165350" y="164342"/>
                    <a:pt x="164116" y="164342"/>
                    <a:pt x="162882" y="164342"/>
                  </a:cubicBezTo>
                  <a:cubicBezTo>
                    <a:pt x="161648" y="164342"/>
                    <a:pt x="160414" y="164342"/>
                    <a:pt x="159180" y="164342"/>
                  </a:cubicBezTo>
                  <a:cubicBezTo>
                    <a:pt x="93780" y="107542"/>
                    <a:pt x="37018" y="161925"/>
                    <a:pt x="34550" y="164342"/>
                  </a:cubicBezTo>
                  <a:lnTo>
                    <a:pt x="33316" y="164342"/>
                  </a:lnTo>
                  <a:cubicBezTo>
                    <a:pt x="33316" y="164342"/>
                    <a:pt x="33316" y="164342"/>
                    <a:pt x="32082" y="164342"/>
                  </a:cubicBezTo>
                  <a:cubicBezTo>
                    <a:pt x="32082" y="164342"/>
                    <a:pt x="32082" y="164342"/>
                    <a:pt x="30848" y="164342"/>
                  </a:cubicBezTo>
                  <a:cubicBezTo>
                    <a:pt x="30848" y="164342"/>
                    <a:pt x="30848" y="164342"/>
                    <a:pt x="29614" y="164342"/>
                  </a:cubicBezTo>
                  <a:lnTo>
                    <a:pt x="3702" y="155882"/>
                  </a:lnTo>
                  <a:cubicBezTo>
                    <a:pt x="0" y="155882"/>
                    <a:pt x="0" y="152257"/>
                    <a:pt x="0" y="149840"/>
                  </a:cubicBezTo>
                  <a:cubicBezTo>
                    <a:pt x="1234" y="147423"/>
                    <a:pt x="3702" y="145006"/>
                    <a:pt x="6170" y="147423"/>
                  </a:cubicBezTo>
                  <a:lnTo>
                    <a:pt x="22212" y="152257"/>
                  </a:lnTo>
                  <a:lnTo>
                    <a:pt x="14808" y="132921"/>
                  </a:lnTo>
                  <a:cubicBezTo>
                    <a:pt x="13574" y="130504"/>
                    <a:pt x="14808" y="128087"/>
                    <a:pt x="17276" y="126878"/>
                  </a:cubicBezTo>
                  <a:close/>
                  <a:moveTo>
                    <a:pt x="448578" y="50"/>
                  </a:moveTo>
                  <a:cubicBezTo>
                    <a:pt x="526112" y="-1445"/>
                    <a:pt x="574570" y="31312"/>
                    <a:pt x="577338" y="33225"/>
                  </a:cubicBezTo>
                  <a:cubicBezTo>
                    <a:pt x="579798" y="35776"/>
                    <a:pt x="581030" y="38326"/>
                    <a:pt x="578568" y="40877"/>
                  </a:cubicBezTo>
                  <a:cubicBezTo>
                    <a:pt x="577338" y="42152"/>
                    <a:pt x="576106" y="43427"/>
                    <a:pt x="574876" y="43427"/>
                  </a:cubicBezTo>
                  <a:cubicBezTo>
                    <a:pt x="573646" y="43427"/>
                    <a:pt x="572414" y="43427"/>
                    <a:pt x="571184" y="42152"/>
                  </a:cubicBezTo>
                  <a:cubicBezTo>
                    <a:pt x="571184" y="40877"/>
                    <a:pt x="486268" y="-16508"/>
                    <a:pt x="364432" y="25574"/>
                  </a:cubicBezTo>
                  <a:cubicBezTo>
                    <a:pt x="361970" y="26849"/>
                    <a:pt x="358278" y="25574"/>
                    <a:pt x="358278" y="21748"/>
                  </a:cubicBezTo>
                  <a:cubicBezTo>
                    <a:pt x="357048" y="19198"/>
                    <a:pt x="358278" y="16648"/>
                    <a:pt x="361970" y="15372"/>
                  </a:cubicBezTo>
                  <a:cubicBezTo>
                    <a:pt x="393660" y="4852"/>
                    <a:pt x="422734" y="548"/>
                    <a:pt x="448578" y="50"/>
                  </a:cubicBezTo>
                  <a:close/>
                  <a:moveTo>
                    <a:pt x="132290" y="50"/>
                  </a:moveTo>
                  <a:cubicBezTo>
                    <a:pt x="158546" y="548"/>
                    <a:pt x="188090" y="4852"/>
                    <a:pt x="220264" y="15372"/>
                  </a:cubicBezTo>
                  <a:cubicBezTo>
                    <a:pt x="222740" y="16648"/>
                    <a:pt x="223976" y="19198"/>
                    <a:pt x="222740" y="21748"/>
                  </a:cubicBezTo>
                  <a:cubicBezTo>
                    <a:pt x="222740" y="25574"/>
                    <a:pt x="219026" y="26849"/>
                    <a:pt x="216552" y="25574"/>
                  </a:cubicBezTo>
                  <a:cubicBezTo>
                    <a:pt x="94044" y="-16508"/>
                    <a:pt x="8660" y="40877"/>
                    <a:pt x="7422" y="42152"/>
                  </a:cubicBezTo>
                  <a:cubicBezTo>
                    <a:pt x="7422" y="43427"/>
                    <a:pt x="4948" y="43427"/>
                    <a:pt x="4948" y="43427"/>
                  </a:cubicBezTo>
                  <a:cubicBezTo>
                    <a:pt x="3710" y="43427"/>
                    <a:pt x="2472" y="42152"/>
                    <a:pt x="1236" y="40877"/>
                  </a:cubicBezTo>
                  <a:cubicBezTo>
                    <a:pt x="-2" y="38326"/>
                    <a:pt x="-2" y="35776"/>
                    <a:pt x="2472" y="33225"/>
                  </a:cubicBezTo>
                  <a:cubicBezTo>
                    <a:pt x="4330" y="31312"/>
                    <a:pt x="53518" y="-1445"/>
                    <a:pt x="13229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105">
              <a:extLst>
                <a:ext uri="{FF2B5EF4-FFF2-40B4-BE49-F238E27FC236}">
                  <a16:creationId xmlns:a16="http://schemas.microsoft.com/office/drawing/2014/main" id="{4FAE5EDE-9A55-E310-BB75-7A6A6848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2438" y="5666014"/>
              <a:ext cx="1043678" cy="313101"/>
            </a:xfrm>
            <a:custGeom>
              <a:avLst/>
              <a:gdLst>
                <a:gd name="T0" fmla="*/ 539 w 839"/>
                <a:gd name="T1" fmla="*/ 239 h 253"/>
                <a:gd name="T2" fmla="*/ 539 w 839"/>
                <a:gd name="T3" fmla="*/ 239 h 253"/>
                <a:gd name="T4" fmla="*/ 391 w 839"/>
                <a:gd name="T5" fmla="*/ 126 h 253"/>
                <a:gd name="T6" fmla="*/ 391 w 839"/>
                <a:gd name="T7" fmla="*/ 126 h 253"/>
                <a:gd name="T8" fmla="*/ 539 w 839"/>
                <a:gd name="T9" fmla="*/ 11 h 253"/>
                <a:gd name="T10" fmla="*/ 539 w 839"/>
                <a:gd name="T11" fmla="*/ 11 h 253"/>
                <a:gd name="T12" fmla="*/ 686 w 839"/>
                <a:gd name="T13" fmla="*/ 126 h 253"/>
                <a:gd name="T14" fmla="*/ 686 w 839"/>
                <a:gd name="T15" fmla="*/ 126 h 253"/>
                <a:gd name="T16" fmla="*/ 539 w 839"/>
                <a:gd name="T17" fmla="*/ 239 h 253"/>
                <a:gd name="T18" fmla="*/ 159 w 839"/>
                <a:gd name="T19" fmla="*/ 239 h 253"/>
                <a:gd name="T20" fmla="*/ 159 w 839"/>
                <a:gd name="T21" fmla="*/ 239 h 253"/>
                <a:gd name="T22" fmla="*/ 12 w 839"/>
                <a:gd name="T23" fmla="*/ 126 h 253"/>
                <a:gd name="T24" fmla="*/ 12 w 839"/>
                <a:gd name="T25" fmla="*/ 126 h 253"/>
                <a:gd name="T26" fmla="*/ 159 w 839"/>
                <a:gd name="T27" fmla="*/ 11 h 253"/>
                <a:gd name="T28" fmla="*/ 159 w 839"/>
                <a:gd name="T29" fmla="*/ 11 h 253"/>
                <a:gd name="T30" fmla="*/ 307 w 839"/>
                <a:gd name="T31" fmla="*/ 126 h 253"/>
                <a:gd name="T32" fmla="*/ 307 w 839"/>
                <a:gd name="T33" fmla="*/ 126 h 253"/>
                <a:gd name="T34" fmla="*/ 159 w 839"/>
                <a:gd name="T35" fmla="*/ 239 h 253"/>
                <a:gd name="T36" fmla="*/ 838 w 839"/>
                <a:gd name="T37" fmla="*/ 129 h 253"/>
                <a:gd name="T38" fmla="*/ 698 w 839"/>
                <a:gd name="T39" fmla="*/ 129 h 253"/>
                <a:gd name="T40" fmla="*/ 698 w 839"/>
                <a:gd name="T41" fmla="*/ 129 h 253"/>
                <a:gd name="T42" fmla="*/ 698 w 839"/>
                <a:gd name="T43" fmla="*/ 126 h 253"/>
                <a:gd name="T44" fmla="*/ 698 w 839"/>
                <a:gd name="T45" fmla="*/ 126 h 253"/>
                <a:gd name="T46" fmla="*/ 539 w 839"/>
                <a:gd name="T47" fmla="*/ 0 h 253"/>
                <a:gd name="T48" fmla="*/ 539 w 839"/>
                <a:gd name="T49" fmla="*/ 0 h 253"/>
                <a:gd name="T50" fmla="*/ 380 w 839"/>
                <a:gd name="T51" fmla="*/ 114 h 253"/>
                <a:gd name="T52" fmla="*/ 373 w 839"/>
                <a:gd name="T53" fmla="*/ 109 h 253"/>
                <a:gd name="T54" fmla="*/ 373 w 839"/>
                <a:gd name="T55" fmla="*/ 109 h 253"/>
                <a:gd name="T56" fmla="*/ 324 w 839"/>
                <a:gd name="T57" fmla="*/ 109 h 253"/>
                <a:gd name="T58" fmla="*/ 318 w 839"/>
                <a:gd name="T59" fmla="*/ 114 h 253"/>
                <a:gd name="T60" fmla="*/ 318 w 839"/>
                <a:gd name="T61" fmla="*/ 114 h 253"/>
                <a:gd name="T62" fmla="*/ 159 w 839"/>
                <a:gd name="T63" fmla="*/ 0 h 253"/>
                <a:gd name="T64" fmla="*/ 159 w 839"/>
                <a:gd name="T65" fmla="*/ 0 h 253"/>
                <a:gd name="T66" fmla="*/ 0 w 839"/>
                <a:gd name="T67" fmla="*/ 126 h 253"/>
                <a:gd name="T68" fmla="*/ 0 w 839"/>
                <a:gd name="T69" fmla="*/ 126 h 253"/>
                <a:gd name="T70" fmla="*/ 159 w 839"/>
                <a:gd name="T71" fmla="*/ 252 h 253"/>
                <a:gd name="T72" fmla="*/ 159 w 839"/>
                <a:gd name="T73" fmla="*/ 252 h 253"/>
                <a:gd name="T74" fmla="*/ 318 w 839"/>
                <a:gd name="T75" fmla="*/ 129 h 253"/>
                <a:gd name="T76" fmla="*/ 332 w 839"/>
                <a:gd name="T77" fmla="*/ 118 h 253"/>
                <a:gd name="T78" fmla="*/ 332 w 839"/>
                <a:gd name="T79" fmla="*/ 118 h 253"/>
                <a:gd name="T80" fmla="*/ 366 w 839"/>
                <a:gd name="T81" fmla="*/ 118 h 253"/>
                <a:gd name="T82" fmla="*/ 379 w 839"/>
                <a:gd name="T83" fmla="*/ 129 h 253"/>
                <a:gd name="T84" fmla="*/ 379 w 839"/>
                <a:gd name="T85" fmla="*/ 129 h 253"/>
                <a:gd name="T86" fmla="*/ 539 w 839"/>
                <a:gd name="T87" fmla="*/ 252 h 253"/>
                <a:gd name="T88" fmla="*/ 539 w 839"/>
                <a:gd name="T89" fmla="*/ 252 h 253"/>
                <a:gd name="T90" fmla="*/ 696 w 839"/>
                <a:gd name="T91" fmla="*/ 141 h 253"/>
                <a:gd name="T92" fmla="*/ 838 w 839"/>
                <a:gd name="T93" fmla="*/ 141 h 253"/>
                <a:gd name="T94" fmla="*/ 838 w 839"/>
                <a:gd name="T95" fmla="*/ 1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9" h="253">
                  <a:moveTo>
                    <a:pt x="539" y="239"/>
                  </a:moveTo>
                  <a:lnTo>
                    <a:pt x="539" y="239"/>
                  </a:lnTo>
                  <a:cubicBezTo>
                    <a:pt x="457" y="239"/>
                    <a:pt x="391" y="189"/>
                    <a:pt x="391" y="126"/>
                  </a:cubicBezTo>
                  <a:lnTo>
                    <a:pt x="391" y="126"/>
                  </a:lnTo>
                  <a:cubicBezTo>
                    <a:pt x="391" y="63"/>
                    <a:pt x="457" y="11"/>
                    <a:pt x="539" y="11"/>
                  </a:cubicBezTo>
                  <a:lnTo>
                    <a:pt x="539" y="11"/>
                  </a:lnTo>
                  <a:cubicBezTo>
                    <a:pt x="620" y="11"/>
                    <a:pt x="686" y="63"/>
                    <a:pt x="686" y="126"/>
                  </a:cubicBezTo>
                  <a:lnTo>
                    <a:pt x="686" y="126"/>
                  </a:lnTo>
                  <a:cubicBezTo>
                    <a:pt x="686" y="189"/>
                    <a:pt x="620" y="239"/>
                    <a:pt x="539" y="239"/>
                  </a:cubicBezTo>
                  <a:close/>
                  <a:moveTo>
                    <a:pt x="159" y="239"/>
                  </a:moveTo>
                  <a:lnTo>
                    <a:pt x="159" y="239"/>
                  </a:lnTo>
                  <a:cubicBezTo>
                    <a:pt x="78" y="239"/>
                    <a:pt x="12" y="189"/>
                    <a:pt x="12" y="126"/>
                  </a:cubicBezTo>
                  <a:lnTo>
                    <a:pt x="12" y="126"/>
                  </a:lnTo>
                  <a:cubicBezTo>
                    <a:pt x="12" y="63"/>
                    <a:pt x="78" y="11"/>
                    <a:pt x="159" y="11"/>
                  </a:cubicBezTo>
                  <a:lnTo>
                    <a:pt x="159" y="11"/>
                  </a:lnTo>
                  <a:cubicBezTo>
                    <a:pt x="241" y="11"/>
                    <a:pt x="307" y="63"/>
                    <a:pt x="307" y="126"/>
                  </a:cubicBezTo>
                  <a:lnTo>
                    <a:pt x="307" y="126"/>
                  </a:lnTo>
                  <a:cubicBezTo>
                    <a:pt x="307" y="189"/>
                    <a:pt x="241" y="239"/>
                    <a:pt x="159" y="239"/>
                  </a:cubicBezTo>
                  <a:close/>
                  <a:moveTo>
                    <a:pt x="838" y="129"/>
                  </a:moveTo>
                  <a:lnTo>
                    <a:pt x="698" y="129"/>
                  </a:lnTo>
                  <a:lnTo>
                    <a:pt x="698" y="129"/>
                  </a:lnTo>
                  <a:cubicBezTo>
                    <a:pt x="698" y="128"/>
                    <a:pt x="698" y="127"/>
                    <a:pt x="698" y="126"/>
                  </a:cubicBezTo>
                  <a:lnTo>
                    <a:pt x="698" y="126"/>
                  </a:lnTo>
                  <a:cubicBezTo>
                    <a:pt x="698" y="56"/>
                    <a:pt x="626" y="0"/>
                    <a:pt x="539" y="0"/>
                  </a:cubicBezTo>
                  <a:lnTo>
                    <a:pt x="539" y="0"/>
                  </a:lnTo>
                  <a:cubicBezTo>
                    <a:pt x="455" y="0"/>
                    <a:pt x="387" y="50"/>
                    <a:pt x="380" y="114"/>
                  </a:cubicBezTo>
                  <a:lnTo>
                    <a:pt x="373" y="109"/>
                  </a:lnTo>
                  <a:lnTo>
                    <a:pt x="373" y="109"/>
                  </a:lnTo>
                  <a:cubicBezTo>
                    <a:pt x="359" y="98"/>
                    <a:pt x="339" y="98"/>
                    <a:pt x="324" y="109"/>
                  </a:cubicBezTo>
                  <a:lnTo>
                    <a:pt x="318" y="114"/>
                  </a:lnTo>
                  <a:lnTo>
                    <a:pt x="318" y="114"/>
                  </a:lnTo>
                  <a:cubicBezTo>
                    <a:pt x="310" y="50"/>
                    <a:pt x="242" y="0"/>
                    <a:pt x="159" y="0"/>
                  </a:cubicBezTo>
                  <a:lnTo>
                    <a:pt x="159" y="0"/>
                  </a:lnTo>
                  <a:cubicBezTo>
                    <a:pt x="72" y="0"/>
                    <a:pt x="0" y="56"/>
                    <a:pt x="0" y="126"/>
                  </a:cubicBezTo>
                  <a:lnTo>
                    <a:pt x="0" y="126"/>
                  </a:lnTo>
                  <a:cubicBezTo>
                    <a:pt x="0" y="195"/>
                    <a:pt x="72" y="252"/>
                    <a:pt x="159" y="252"/>
                  </a:cubicBezTo>
                  <a:lnTo>
                    <a:pt x="159" y="252"/>
                  </a:lnTo>
                  <a:cubicBezTo>
                    <a:pt x="246" y="252"/>
                    <a:pt x="316" y="197"/>
                    <a:pt x="318" y="129"/>
                  </a:cubicBezTo>
                  <a:lnTo>
                    <a:pt x="332" y="118"/>
                  </a:lnTo>
                  <a:lnTo>
                    <a:pt x="332" y="118"/>
                  </a:lnTo>
                  <a:cubicBezTo>
                    <a:pt x="342" y="110"/>
                    <a:pt x="356" y="110"/>
                    <a:pt x="366" y="118"/>
                  </a:cubicBezTo>
                  <a:lnTo>
                    <a:pt x="379" y="129"/>
                  </a:lnTo>
                  <a:lnTo>
                    <a:pt x="379" y="129"/>
                  </a:lnTo>
                  <a:cubicBezTo>
                    <a:pt x="381" y="197"/>
                    <a:pt x="452" y="252"/>
                    <a:pt x="539" y="252"/>
                  </a:cubicBezTo>
                  <a:lnTo>
                    <a:pt x="539" y="252"/>
                  </a:lnTo>
                  <a:cubicBezTo>
                    <a:pt x="619" y="252"/>
                    <a:pt x="687" y="203"/>
                    <a:pt x="696" y="141"/>
                  </a:cubicBezTo>
                  <a:lnTo>
                    <a:pt x="838" y="141"/>
                  </a:lnTo>
                  <a:lnTo>
                    <a:pt x="838" y="12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BCEF2F30-6271-70A8-8870-2817DA900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4826" y="4754166"/>
              <a:ext cx="1576506" cy="1186497"/>
            </a:xfrm>
            <a:custGeom>
              <a:avLst/>
              <a:gdLst>
                <a:gd name="T0" fmla="*/ 1175 w 1264"/>
                <a:gd name="T1" fmla="*/ 346 h 951"/>
                <a:gd name="T2" fmla="*/ 1175 w 1264"/>
                <a:gd name="T3" fmla="*/ 346 h 951"/>
                <a:gd name="T4" fmla="*/ 730 w 1264"/>
                <a:gd name="T5" fmla="*/ 142 h 951"/>
                <a:gd name="T6" fmla="*/ 730 w 1264"/>
                <a:gd name="T7" fmla="*/ 142 h 951"/>
                <a:gd name="T8" fmla="*/ 466 w 1264"/>
                <a:gd name="T9" fmla="*/ 160 h 951"/>
                <a:gd name="T10" fmla="*/ 466 w 1264"/>
                <a:gd name="T11" fmla="*/ 160 h 951"/>
                <a:gd name="T12" fmla="*/ 338 w 1264"/>
                <a:gd name="T13" fmla="*/ 719 h 951"/>
                <a:gd name="T14" fmla="*/ 338 w 1264"/>
                <a:gd name="T15" fmla="*/ 719 h 951"/>
                <a:gd name="T16" fmla="*/ 602 w 1264"/>
                <a:gd name="T17" fmla="*/ 388 h 951"/>
                <a:gd name="T18" fmla="*/ 602 w 1264"/>
                <a:gd name="T19" fmla="*/ 388 h 951"/>
                <a:gd name="T20" fmla="*/ 852 w 1264"/>
                <a:gd name="T21" fmla="*/ 670 h 951"/>
                <a:gd name="T22" fmla="*/ 852 w 1264"/>
                <a:gd name="T23" fmla="*/ 670 h 951"/>
                <a:gd name="T24" fmla="*/ 1011 w 1264"/>
                <a:gd name="T25" fmla="*/ 950 h 951"/>
                <a:gd name="T26" fmla="*/ 1011 w 1264"/>
                <a:gd name="T27" fmla="*/ 950 h 951"/>
                <a:gd name="T28" fmla="*/ 1109 w 1264"/>
                <a:gd name="T29" fmla="*/ 835 h 951"/>
                <a:gd name="T30" fmla="*/ 1109 w 1264"/>
                <a:gd name="T31" fmla="*/ 835 h 951"/>
                <a:gd name="T32" fmla="*/ 1175 w 1264"/>
                <a:gd name="T33" fmla="*/ 346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4" h="951">
                  <a:moveTo>
                    <a:pt x="1175" y="346"/>
                  </a:moveTo>
                  <a:lnTo>
                    <a:pt x="1175" y="346"/>
                  </a:lnTo>
                  <a:cubicBezTo>
                    <a:pt x="1021" y="0"/>
                    <a:pt x="730" y="142"/>
                    <a:pt x="730" y="142"/>
                  </a:cubicBezTo>
                  <a:lnTo>
                    <a:pt x="730" y="142"/>
                  </a:lnTo>
                  <a:cubicBezTo>
                    <a:pt x="672" y="100"/>
                    <a:pt x="551" y="122"/>
                    <a:pt x="466" y="160"/>
                  </a:cubicBezTo>
                  <a:lnTo>
                    <a:pt x="466" y="160"/>
                  </a:lnTo>
                  <a:cubicBezTo>
                    <a:pt x="0" y="370"/>
                    <a:pt x="338" y="719"/>
                    <a:pt x="338" y="719"/>
                  </a:cubicBezTo>
                  <a:lnTo>
                    <a:pt x="338" y="719"/>
                  </a:lnTo>
                  <a:cubicBezTo>
                    <a:pt x="338" y="599"/>
                    <a:pt x="602" y="388"/>
                    <a:pt x="602" y="388"/>
                  </a:cubicBezTo>
                  <a:lnTo>
                    <a:pt x="602" y="388"/>
                  </a:lnTo>
                  <a:cubicBezTo>
                    <a:pt x="576" y="530"/>
                    <a:pt x="749" y="617"/>
                    <a:pt x="852" y="670"/>
                  </a:cubicBezTo>
                  <a:lnTo>
                    <a:pt x="852" y="670"/>
                  </a:lnTo>
                  <a:cubicBezTo>
                    <a:pt x="1044" y="769"/>
                    <a:pt x="1011" y="950"/>
                    <a:pt x="1011" y="950"/>
                  </a:cubicBezTo>
                  <a:lnTo>
                    <a:pt x="1011" y="950"/>
                  </a:lnTo>
                  <a:cubicBezTo>
                    <a:pt x="1011" y="950"/>
                    <a:pt x="1081" y="931"/>
                    <a:pt x="1109" y="835"/>
                  </a:cubicBezTo>
                  <a:lnTo>
                    <a:pt x="1109" y="835"/>
                  </a:lnTo>
                  <a:cubicBezTo>
                    <a:pt x="1136" y="745"/>
                    <a:pt x="1263" y="547"/>
                    <a:pt x="1175" y="346"/>
                  </a:cubicBezTo>
                </a:path>
              </a:pathLst>
            </a:custGeom>
            <a:solidFill>
              <a:srgbClr val="2D24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4092F3D5-E6C5-9896-3C3E-322AF48E2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8213" y="8368593"/>
              <a:ext cx="906355" cy="362541"/>
            </a:xfrm>
            <a:custGeom>
              <a:avLst/>
              <a:gdLst>
                <a:gd name="T0" fmla="*/ 0 w 727"/>
                <a:gd name="T1" fmla="*/ 70 h 293"/>
                <a:gd name="T2" fmla="*/ 0 w 727"/>
                <a:gd name="T3" fmla="*/ 70 h 293"/>
                <a:gd name="T4" fmla="*/ 257 w 727"/>
                <a:gd name="T5" fmla="*/ 34 h 293"/>
                <a:gd name="T6" fmla="*/ 257 w 727"/>
                <a:gd name="T7" fmla="*/ 34 h 293"/>
                <a:gd name="T8" fmla="*/ 465 w 727"/>
                <a:gd name="T9" fmla="*/ 88 h 293"/>
                <a:gd name="T10" fmla="*/ 465 w 727"/>
                <a:gd name="T11" fmla="*/ 88 h 293"/>
                <a:gd name="T12" fmla="*/ 688 w 727"/>
                <a:gd name="T13" fmla="*/ 81 h 293"/>
                <a:gd name="T14" fmla="*/ 688 w 727"/>
                <a:gd name="T15" fmla="*/ 81 h 293"/>
                <a:gd name="T16" fmla="*/ 0 w 727"/>
                <a:gd name="T17" fmla="*/ 7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7" h="293">
                  <a:moveTo>
                    <a:pt x="0" y="70"/>
                  </a:moveTo>
                  <a:lnTo>
                    <a:pt x="0" y="70"/>
                  </a:lnTo>
                  <a:cubicBezTo>
                    <a:pt x="0" y="70"/>
                    <a:pt x="167" y="108"/>
                    <a:pt x="257" y="34"/>
                  </a:cubicBezTo>
                  <a:lnTo>
                    <a:pt x="257" y="34"/>
                  </a:lnTo>
                  <a:cubicBezTo>
                    <a:pt x="299" y="0"/>
                    <a:pt x="278" y="82"/>
                    <a:pt x="465" y="88"/>
                  </a:cubicBezTo>
                  <a:lnTo>
                    <a:pt x="465" y="88"/>
                  </a:lnTo>
                  <a:cubicBezTo>
                    <a:pt x="584" y="92"/>
                    <a:pt x="726" y="61"/>
                    <a:pt x="688" y="81"/>
                  </a:cubicBezTo>
                  <a:lnTo>
                    <a:pt x="688" y="81"/>
                  </a:lnTo>
                  <a:cubicBezTo>
                    <a:pt x="556" y="149"/>
                    <a:pt x="227" y="292"/>
                    <a:pt x="0" y="70"/>
                  </a:cubicBezTo>
                </a:path>
              </a:pathLst>
            </a:custGeom>
            <a:solidFill>
              <a:srgbClr val="2D24A3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121E992-ABA5-67DA-5D33-4403C2D06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9006" y="5232059"/>
              <a:ext cx="644319" cy="1256653"/>
            </a:xfrm>
            <a:custGeom>
              <a:avLst/>
              <a:gdLst>
                <a:gd name="connsiteX0" fmla="*/ 411549 w 644319"/>
                <a:gd name="connsiteY0" fmla="*/ 1043682 h 1256653"/>
                <a:gd name="connsiteX1" fmla="*/ 419091 w 644319"/>
                <a:gd name="connsiteY1" fmla="*/ 1048723 h 1256653"/>
                <a:gd name="connsiteX2" fmla="*/ 128751 w 644319"/>
                <a:gd name="connsiteY2" fmla="*/ 1256653 h 1256653"/>
                <a:gd name="connsiteX3" fmla="*/ 123723 w 644319"/>
                <a:gd name="connsiteY3" fmla="*/ 1252873 h 1256653"/>
                <a:gd name="connsiteX4" fmla="*/ 128751 w 644319"/>
                <a:gd name="connsiteY4" fmla="*/ 1246572 h 1256653"/>
                <a:gd name="connsiteX5" fmla="*/ 411549 w 644319"/>
                <a:gd name="connsiteY5" fmla="*/ 1043682 h 1256653"/>
                <a:gd name="connsiteX6" fmla="*/ 9735 w 644319"/>
                <a:gd name="connsiteY6" fmla="*/ 0 h 1256653"/>
                <a:gd name="connsiteX7" fmla="*/ 13467 w 644319"/>
                <a:gd name="connsiteY7" fmla="*/ 4964 h 1256653"/>
                <a:gd name="connsiteX8" fmla="*/ 317073 w 644319"/>
                <a:gd name="connsiteY8" fmla="*/ 348718 h 1256653"/>
                <a:gd name="connsiteX9" fmla="*/ 320805 w 644319"/>
                <a:gd name="connsiteY9" fmla="*/ 351200 h 1256653"/>
                <a:gd name="connsiteX10" fmla="*/ 523625 w 644319"/>
                <a:gd name="connsiteY10" fmla="*/ 696195 h 1256653"/>
                <a:gd name="connsiteX11" fmla="*/ 635609 w 644319"/>
                <a:gd name="connsiteY11" fmla="*/ 558445 h 1256653"/>
                <a:gd name="connsiteX12" fmla="*/ 640587 w 644319"/>
                <a:gd name="connsiteY12" fmla="*/ 555964 h 1256653"/>
                <a:gd name="connsiteX13" fmla="*/ 644319 w 644319"/>
                <a:gd name="connsiteY13" fmla="*/ 560927 h 1256653"/>
                <a:gd name="connsiteX14" fmla="*/ 518647 w 644319"/>
                <a:gd name="connsiteY14" fmla="*/ 707364 h 1256653"/>
                <a:gd name="connsiteX15" fmla="*/ 517403 w 644319"/>
                <a:gd name="connsiteY15" fmla="*/ 707364 h 1256653"/>
                <a:gd name="connsiteX16" fmla="*/ 514915 w 644319"/>
                <a:gd name="connsiteY16" fmla="*/ 706123 h 1256653"/>
                <a:gd name="connsiteX17" fmla="*/ 513669 w 644319"/>
                <a:gd name="connsiteY17" fmla="*/ 701159 h 1256653"/>
                <a:gd name="connsiteX18" fmla="*/ 317073 w 644319"/>
                <a:gd name="connsiteY18" fmla="*/ 359887 h 1256653"/>
                <a:gd name="connsiteX19" fmla="*/ 313341 w 644319"/>
                <a:gd name="connsiteY19" fmla="*/ 357405 h 1256653"/>
                <a:gd name="connsiteX20" fmla="*/ 3513 w 644319"/>
                <a:gd name="connsiteY20" fmla="*/ 3723 h 1256653"/>
                <a:gd name="connsiteX21" fmla="*/ 9735 w 644319"/>
                <a:gd name="connsiteY21" fmla="*/ 0 h 125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4319" h="1256653">
                  <a:moveTo>
                    <a:pt x="411549" y="1043682"/>
                  </a:moveTo>
                  <a:lnTo>
                    <a:pt x="419091" y="1048723"/>
                  </a:lnTo>
                  <a:cubicBezTo>
                    <a:pt x="343679" y="1210026"/>
                    <a:pt x="238101" y="1246572"/>
                    <a:pt x="128751" y="1256653"/>
                  </a:cubicBezTo>
                  <a:cubicBezTo>
                    <a:pt x="126237" y="1256653"/>
                    <a:pt x="124981" y="1255393"/>
                    <a:pt x="123723" y="1252873"/>
                  </a:cubicBezTo>
                  <a:cubicBezTo>
                    <a:pt x="123723" y="1250352"/>
                    <a:pt x="126237" y="1247832"/>
                    <a:pt x="128751" y="1246572"/>
                  </a:cubicBezTo>
                  <a:cubicBezTo>
                    <a:pt x="233073" y="1237750"/>
                    <a:pt x="337393" y="1201205"/>
                    <a:pt x="411549" y="1043682"/>
                  </a:cubicBezTo>
                  <a:close/>
                  <a:moveTo>
                    <a:pt x="9735" y="0"/>
                  </a:moveTo>
                  <a:cubicBezTo>
                    <a:pt x="10979" y="1241"/>
                    <a:pt x="13467" y="2482"/>
                    <a:pt x="13467" y="4964"/>
                  </a:cubicBezTo>
                  <a:cubicBezTo>
                    <a:pt x="-18883" y="176221"/>
                    <a:pt x="191401" y="284187"/>
                    <a:pt x="317073" y="348718"/>
                  </a:cubicBezTo>
                  <a:lnTo>
                    <a:pt x="320805" y="351200"/>
                  </a:lnTo>
                  <a:cubicBezTo>
                    <a:pt x="536067" y="461648"/>
                    <a:pt x="527357" y="655243"/>
                    <a:pt x="523625" y="696195"/>
                  </a:cubicBezTo>
                  <a:cubicBezTo>
                    <a:pt x="544777" y="687508"/>
                    <a:pt x="606991" y="654002"/>
                    <a:pt x="635609" y="558445"/>
                  </a:cubicBezTo>
                  <a:cubicBezTo>
                    <a:pt x="635609" y="555964"/>
                    <a:pt x="638099" y="554723"/>
                    <a:pt x="640587" y="555964"/>
                  </a:cubicBezTo>
                  <a:cubicBezTo>
                    <a:pt x="643075" y="555964"/>
                    <a:pt x="644319" y="559686"/>
                    <a:pt x="644319" y="560927"/>
                  </a:cubicBezTo>
                  <a:cubicBezTo>
                    <a:pt x="608235" y="680062"/>
                    <a:pt x="523625" y="706123"/>
                    <a:pt x="518647" y="707364"/>
                  </a:cubicBezTo>
                  <a:cubicBezTo>
                    <a:pt x="518647" y="707364"/>
                    <a:pt x="518647" y="707364"/>
                    <a:pt x="517403" y="707364"/>
                  </a:cubicBezTo>
                  <a:lnTo>
                    <a:pt x="514915" y="706123"/>
                  </a:lnTo>
                  <a:cubicBezTo>
                    <a:pt x="513669" y="704882"/>
                    <a:pt x="513669" y="703641"/>
                    <a:pt x="513669" y="701159"/>
                  </a:cubicBezTo>
                  <a:cubicBezTo>
                    <a:pt x="513669" y="699918"/>
                    <a:pt x="550999" y="479022"/>
                    <a:pt x="317073" y="359887"/>
                  </a:cubicBezTo>
                  <a:lnTo>
                    <a:pt x="313341" y="357405"/>
                  </a:lnTo>
                  <a:cubicBezTo>
                    <a:pt x="185179" y="291633"/>
                    <a:pt x="-30081" y="182426"/>
                    <a:pt x="3513" y="3723"/>
                  </a:cubicBezTo>
                  <a:cubicBezTo>
                    <a:pt x="4757" y="1241"/>
                    <a:pt x="7247" y="0"/>
                    <a:pt x="9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97C085A-4A6F-727A-F631-01FE02CA0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2337" y="9303165"/>
              <a:ext cx="865918" cy="1310838"/>
            </a:xfrm>
            <a:custGeom>
              <a:avLst/>
              <a:gdLst>
                <a:gd name="connsiteX0" fmla="*/ 259198 w 865918"/>
                <a:gd name="connsiteY0" fmla="*/ 527835 h 1310838"/>
                <a:gd name="connsiteX1" fmla="*/ 261692 w 865918"/>
                <a:gd name="connsiteY1" fmla="*/ 534125 h 1310838"/>
                <a:gd name="connsiteX2" fmla="*/ 94640 w 865918"/>
                <a:gd name="connsiteY2" fmla="*/ 688852 h 1310838"/>
                <a:gd name="connsiteX3" fmla="*/ 93394 w 865918"/>
                <a:gd name="connsiteY3" fmla="*/ 690110 h 1310838"/>
                <a:gd name="connsiteX4" fmla="*/ 88406 w 865918"/>
                <a:gd name="connsiteY4" fmla="*/ 687594 h 1310838"/>
                <a:gd name="connsiteX5" fmla="*/ 89654 w 865918"/>
                <a:gd name="connsiteY5" fmla="*/ 682562 h 1310838"/>
                <a:gd name="connsiteX6" fmla="*/ 252964 w 865918"/>
                <a:gd name="connsiteY6" fmla="*/ 529093 h 1310838"/>
                <a:gd name="connsiteX7" fmla="*/ 259198 w 865918"/>
                <a:gd name="connsiteY7" fmla="*/ 527835 h 1310838"/>
                <a:gd name="connsiteX8" fmla="*/ 439236 w 865918"/>
                <a:gd name="connsiteY8" fmla="*/ 170774 h 1310838"/>
                <a:gd name="connsiteX9" fmla="*/ 441722 w 865918"/>
                <a:gd name="connsiteY9" fmla="*/ 177012 h 1310838"/>
                <a:gd name="connsiteX10" fmla="*/ 6730 w 865918"/>
                <a:gd name="connsiteY10" fmla="*/ 589997 h 1310838"/>
                <a:gd name="connsiteX11" fmla="*/ 4244 w 865918"/>
                <a:gd name="connsiteY11" fmla="*/ 591244 h 1310838"/>
                <a:gd name="connsiteX12" fmla="*/ 514 w 865918"/>
                <a:gd name="connsiteY12" fmla="*/ 588749 h 1310838"/>
                <a:gd name="connsiteX13" fmla="*/ 1758 w 865918"/>
                <a:gd name="connsiteY13" fmla="*/ 582511 h 1310838"/>
                <a:gd name="connsiteX14" fmla="*/ 433022 w 865918"/>
                <a:gd name="connsiteY14" fmla="*/ 172021 h 1310838"/>
                <a:gd name="connsiteX15" fmla="*/ 439236 w 865918"/>
                <a:gd name="connsiteY15" fmla="*/ 170774 h 1310838"/>
                <a:gd name="connsiteX16" fmla="*/ 452208 w 865918"/>
                <a:gd name="connsiteY16" fmla="*/ 488 h 1310838"/>
                <a:gd name="connsiteX17" fmla="*/ 458476 w 865918"/>
                <a:gd name="connsiteY17" fmla="*/ 2975 h 1310838"/>
                <a:gd name="connsiteX18" fmla="*/ 865918 w 865918"/>
                <a:gd name="connsiteY18" fmla="*/ 1304622 h 1310838"/>
                <a:gd name="connsiteX19" fmla="*/ 862158 w 865918"/>
                <a:gd name="connsiteY19" fmla="*/ 1310838 h 1310838"/>
                <a:gd name="connsiteX20" fmla="*/ 860904 w 865918"/>
                <a:gd name="connsiteY20" fmla="*/ 1310838 h 1310838"/>
                <a:gd name="connsiteX21" fmla="*/ 855890 w 865918"/>
                <a:gd name="connsiteY21" fmla="*/ 1305865 h 1310838"/>
                <a:gd name="connsiteX22" fmla="*/ 450954 w 865918"/>
                <a:gd name="connsiteY22" fmla="*/ 7948 h 1310838"/>
                <a:gd name="connsiteX23" fmla="*/ 452208 w 865918"/>
                <a:gd name="connsiteY23" fmla="*/ 488 h 131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5918" h="1310838">
                  <a:moveTo>
                    <a:pt x="259198" y="527835"/>
                  </a:moveTo>
                  <a:cubicBezTo>
                    <a:pt x="261692" y="529093"/>
                    <a:pt x="261692" y="531609"/>
                    <a:pt x="261692" y="534125"/>
                  </a:cubicBezTo>
                  <a:cubicBezTo>
                    <a:pt x="238004" y="581927"/>
                    <a:pt x="100874" y="685078"/>
                    <a:pt x="94640" y="688852"/>
                  </a:cubicBezTo>
                  <a:cubicBezTo>
                    <a:pt x="94640" y="690110"/>
                    <a:pt x="93394" y="690110"/>
                    <a:pt x="93394" y="690110"/>
                  </a:cubicBezTo>
                  <a:cubicBezTo>
                    <a:pt x="90900" y="690110"/>
                    <a:pt x="89654" y="690110"/>
                    <a:pt x="88406" y="687594"/>
                  </a:cubicBezTo>
                  <a:cubicBezTo>
                    <a:pt x="87160" y="685078"/>
                    <a:pt x="87160" y="683820"/>
                    <a:pt x="89654" y="682562"/>
                  </a:cubicBezTo>
                  <a:cubicBezTo>
                    <a:pt x="90900" y="680046"/>
                    <a:pt x="231772" y="576895"/>
                    <a:pt x="252964" y="529093"/>
                  </a:cubicBezTo>
                  <a:cubicBezTo>
                    <a:pt x="254212" y="526577"/>
                    <a:pt x="256704" y="526577"/>
                    <a:pt x="259198" y="527835"/>
                  </a:cubicBezTo>
                  <a:close/>
                  <a:moveTo>
                    <a:pt x="439236" y="170774"/>
                  </a:moveTo>
                  <a:cubicBezTo>
                    <a:pt x="441722" y="172021"/>
                    <a:pt x="442966" y="174517"/>
                    <a:pt x="441722" y="177012"/>
                  </a:cubicBezTo>
                  <a:cubicBezTo>
                    <a:pt x="440480" y="179507"/>
                    <a:pt x="307496" y="446513"/>
                    <a:pt x="6730" y="589997"/>
                  </a:cubicBezTo>
                  <a:cubicBezTo>
                    <a:pt x="5486" y="591244"/>
                    <a:pt x="5486" y="591244"/>
                    <a:pt x="4244" y="591244"/>
                  </a:cubicBezTo>
                  <a:cubicBezTo>
                    <a:pt x="3000" y="591244"/>
                    <a:pt x="1758" y="589997"/>
                    <a:pt x="514" y="588749"/>
                  </a:cubicBezTo>
                  <a:cubicBezTo>
                    <a:pt x="-728" y="586254"/>
                    <a:pt x="514" y="583758"/>
                    <a:pt x="1758" y="582511"/>
                  </a:cubicBezTo>
                  <a:cubicBezTo>
                    <a:pt x="301282" y="440274"/>
                    <a:pt x="431780" y="174517"/>
                    <a:pt x="433022" y="172021"/>
                  </a:cubicBezTo>
                  <a:cubicBezTo>
                    <a:pt x="434266" y="169526"/>
                    <a:pt x="436750" y="169526"/>
                    <a:pt x="439236" y="170774"/>
                  </a:cubicBezTo>
                  <a:close/>
                  <a:moveTo>
                    <a:pt x="452208" y="488"/>
                  </a:moveTo>
                  <a:cubicBezTo>
                    <a:pt x="453462" y="-755"/>
                    <a:pt x="457222" y="488"/>
                    <a:pt x="458476" y="2975"/>
                  </a:cubicBezTo>
                  <a:cubicBezTo>
                    <a:pt x="460984" y="7948"/>
                    <a:pt x="793206" y="537557"/>
                    <a:pt x="865918" y="1304622"/>
                  </a:cubicBezTo>
                  <a:cubicBezTo>
                    <a:pt x="865918" y="1307108"/>
                    <a:pt x="863410" y="1309595"/>
                    <a:pt x="862158" y="1310838"/>
                  </a:cubicBezTo>
                  <a:cubicBezTo>
                    <a:pt x="862158" y="1310838"/>
                    <a:pt x="862158" y="1310838"/>
                    <a:pt x="860904" y="1310838"/>
                  </a:cubicBezTo>
                  <a:cubicBezTo>
                    <a:pt x="858396" y="1310838"/>
                    <a:pt x="857142" y="1308351"/>
                    <a:pt x="855890" y="1305865"/>
                  </a:cubicBezTo>
                  <a:cubicBezTo>
                    <a:pt x="784430" y="541287"/>
                    <a:pt x="453462" y="12920"/>
                    <a:pt x="450954" y="7948"/>
                  </a:cubicBezTo>
                  <a:cubicBezTo>
                    <a:pt x="449702" y="5461"/>
                    <a:pt x="449702" y="2975"/>
                    <a:pt x="452208" y="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EEC59E1-6640-749A-9CA4-F6FE26630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0451" y="6874483"/>
              <a:ext cx="2810766" cy="1910335"/>
            </a:xfrm>
            <a:custGeom>
              <a:avLst/>
              <a:gdLst>
                <a:gd name="connsiteX0" fmla="*/ 254622 w 2810766"/>
                <a:gd name="connsiteY0" fmla="*/ 984504 h 1910335"/>
                <a:gd name="connsiteX1" fmla="*/ 260776 w 2810766"/>
                <a:gd name="connsiteY1" fmla="*/ 984504 h 1910335"/>
                <a:gd name="connsiteX2" fmla="*/ 259544 w 2810766"/>
                <a:gd name="connsiteY2" fmla="*/ 991994 h 1910335"/>
                <a:gd name="connsiteX3" fmla="*/ 45408 w 2810766"/>
                <a:gd name="connsiteY3" fmla="*/ 1173015 h 1910335"/>
                <a:gd name="connsiteX4" fmla="*/ 42948 w 2810766"/>
                <a:gd name="connsiteY4" fmla="*/ 1174264 h 1910335"/>
                <a:gd name="connsiteX5" fmla="*/ 39256 w 2810766"/>
                <a:gd name="connsiteY5" fmla="*/ 1171767 h 1910335"/>
                <a:gd name="connsiteX6" fmla="*/ 40486 w 2810766"/>
                <a:gd name="connsiteY6" fmla="*/ 1166773 h 1910335"/>
                <a:gd name="connsiteX7" fmla="*/ 2758496 w 2810766"/>
                <a:gd name="connsiteY7" fmla="*/ 906352 h 1910335"/>
                <a:gd name="connsiteX8" fmla="*/ 2763474 w 2810766"/>
                <a:gd name="connsiteY8" fmla="*/ 911338 h 1910335"/>
                <a:gd name="connsiteX9" fmla="*/ 2810766 w 2810766"/>
                <a:gd name="connsiteY9" fmla="*/ 1133194 h 1910335"/>
                <a:gd name="connsiteX10" fmla="*/ 2810766 w 2810766"/>
                <a:gd name="connsiteY10" fmla="*/ 1134441 h 1910335"/>
                <a:gd name="connsiteX11" fmla="*/ 2810766 w 2810766"/>
                <a:gd name="connsiteY11" fmla="*/ 1135687 h 1910335"/>
                <a:gd name="connsiteX12" fmla="*/ 2661424 w 2810766"/>
                <a:gd name="connsiteY12" fmla="*/ 1818706 h 1910335"/>
                <a:gd name="connsiteX13" fmla="*/ 2657692 w 2810766"/>
                <a:gd name="connsiteY13" fmla="*/ 1822446 h 1910335"/>
                <a:gd name="connsiteX14" fmla="*/ 2656446 w 2810766"/>
                <a:gd name="connsiteY14" fmla="*/ 1822446 h 1910335"/>
                <a:gd name="connsiteX15" fmla="*/ 2653958 w 2810766"/>
                <a:gd name="connsiteY15" fmla="*/ 1817460 h 1910335"/>
                <a:gd name="connsiteX16" fmla="*/ 2800810 w 2810766"/>
                <a:gd name="connsiteY16" fmla="*/ 1138180 h 1910335"/>
                <a:gd name="connsiteX17" fmla="*/ 2713694 w 2810766"/>
                <a:gd name="connsiteY17" fmla="*/ 1080846 h 1910335"/>
                <a:gd name="connsiteX18" fmla="*/ 2716182 w 2810766"/>
                <a:gd name="connsiteY18" fmla="*/ 1074614 h 1910335"/>
                <a:gd name="connsiteX19" fmla="*/ 2722406 w 2810766"/>
                <a:gd name="connsiteY19" fmla="*/ 1077107 h 1910335"/>
                <a:gd name="connsiteX20" fmla="*/ 2798320 w 2810766"/>
                <a:gd name="connsiteY20" fmla="*/ 1128209 h 1910335"/>
                <a:gd name="connsiteX21" fmla="*/ 2753518 w 2810766"/>
                <a:gd name="connsiteY21" fmla="*/ 911338 h 1910335"/>
                <a:gd name="connsiteX22" fmla="*/ 2758496 w 2810766"/>
                <a:gd name="connsiteY22" fmla="*/ 906352 h 1910335"/>
                <a:gd name="connsiteX23" fmla="*/ 1722408 w 2810766"/>
                <a:gd name="connsiteY23" fmla="*/ 0 h 1910335"/>
                <a:gd name="connsiteX24" fmla="*/ 1727392 w 2810766"/>
                <a:gd name="connsiteY24" fmla="*/ 2489 h 1910335"/>
                <a:gd name="connsiteX25" fmla="*/ 1726146 w 2810766"/>
                <a:gd name="connsiteY25" fmla="*/ 8711 h 1910335"/>
                <a:gd name="connsiteX26" fmla="*/ 1576658 w 2810766"/>
                <a:gd name="connsiteY26" fmla="*/ 59737 h 1910335"/>
                <a:gd name="connsiteX27" fmla="*/ 1404748 w 2810766"/>
                <a:gd name="connsiteY27" fmla="*/ 161787 h 1910335"/>
                <a:gd name="connsiteX28" fmla="*/ 1133182 w 2810766"/>
                <a:gd name="connsiteY28" fmla="*/ 723065 h 1910335"/>
                <a:gd name="connsiteX29" fmla="*/ 1163078 w 2810766"/>
                <a:gd name="connsiteY29" fmla="*/ 1904113 h 1910335"/>
                <a:gd name="connsiteX30" fmla="*/ 1160588 w 2810766"/>
                <a:gd name="connsiteY30" fmla="*/ 1909091 h 1910335"/>
                <a:gd name="connsiteX31" fmla="*/ 1159342 w 2810766"/>
                <a:gd name="connsiteY31" fmla="*/ 1910335 h 1910335"/>
                <a:gd name="connsiteX32" fmla="*/ 1155604 w 2810766"/>
                <a:gd name="connsiteY32" fmla="*/ 1907847 h 1910335"/>
                <a:gd name="connsiteX33" fmla="*/ 243734 w 2810766"/>
                <a:gd name="connsiteY33" fmla="*/ 929655 h 1910335"/>
                <a:gd name="connsiteX34" fmla="*/ 8292 w 2810766"/>
                <a:gd name="connsiteY34" fmla="*/ 1132512 h 1910335"/>
                <a:gd name="connsiteX35" fmla="*/ 818 w 2810766"/>
                <a:gd name="connsiteY35" fmla="*/ 1132512 h 1910335"/>
                <a:gd name="connsiteX36" fmla="*/ 2063 w 2810766"/>
                <a:gd name="connsiteY36" fmla="*/ 1125045 h 1910335"/>
                <a:gd name="connsiteX37" fmla="*/ 241242 w 2810766"/>
                <a:gd name="connsiteY37" fmla="*/ 919699 h 1910335"/>
                <a:gd name="connsiteX38" fmla="*/ 247472 w 2810766"/>
                <a:gd name="connsiteY38" fmla="*/ 920944 h 1910335"/>
                <a:gd name="connsiteX39" fmla="*/ 1153112 w 2810766"/>
                <a:gd name="connsiteY39" fmla="*/ 1892912 h 1910335"/>
                <a:gd name="connsiteX40" fmla="*/ 1124460 w 2810766"/>
                <a:gd name="connsiteY40" fmla="*/ 723065 h 1910335"/>
                <a:gd name="connsiteX41" fmla="*/ 1398520 w 2810766"/>
                <a:gd name="connsiteY41" fmla="*/ 155565 h 1910335"/>
                <a:gd name="connsiteX42" fmla="*/ 1572922 w 2810766"/>
                <a:gd name="connsiteY42" fmla="*/ 51025 h 191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10766" h="1910335">
                  <a:moveTo>
                    <a:pt x="254622" y="984504"/>
                  </a:moveTo>
                  <a:cubicBezTo>
                    <a:pt x="255852" y="983255"/>
                    <a:pt x="259544" y="983255"/>
                    <a:pt x="260776" y="984504"/>
                  </a:cubicBezTo>
                  <a:cubicBezTo>
                    <a:pt x="262006" y="988249"/>
                    <a:pt x="262006" y="989497"/>
                    <a:pt x="259544" y="991994"/>
                  </a:cubicBezTo>
                  <a:lnTo>
                    <a:pt x="45408" y="1173015"/>
                  </a:lnTo>
                  <a:cubicBezTo>
                    <a:pt x="44178" y="1174264"/>
                    <a:pt x="44178" y="1174264"/>
                    <a:pt x="42948" y="1174264"/>
                  </a:cubicBezTo>
                  <a:cubicBezTo>
                    <a:pt x="41716" y="1174264"/>
                    <a:pt x="40486" y="1174264"/>
                    <a:pt x="39256" y="1171767"/>
                  </a:cubicBezTo>
                  <a:cubicBezTo>
                    <a:pt x="38024" y="1170519"/>
                    <a:pt x="38024" y="1168022"/>
                    <a:pt x="40486" y="1166773"/>
                  </a:cubicBezTo>
                  <a:close/>
                  <a:moveTo>
                    <a:pt x="2758496" y="906352"/>
                  </a:moveTo>
                  <a:cubicBezTo>
                    <a:pt x="2760986" y="906352"/>
                    <a:pt x="2763474" y="908845"/>
                    <a:pt x="2763474" y="911338"/>
                  </a:cubicBezTo>
                  <a:cubicBezTo>
                    <a:pt x="2756008" y="1030991"/>
                    <a:pt x="2809520" y="1130702"/>
                    <a:pt x="2810766" y="1133194"/>
                  </a:cubicBezTo>
                  <a:lnTo>
                    <a:pt x="2810766" y="1134441"/>
                  </a:lnTo>
                  <a:lnTo>
                    <a:pt x="2810766" y="1135687"/>
                  </a:lnTo>
                  <a:lnTo>
                    <a:pt x="2661424" y="1818706"/>
                  </a:lnTo>
                  <a:cubicBezTo>
                    <a:pt x="2661424" y="1821199"/>
                    <a:pt x="2658936" y="1822446"/>
                    <a:pt x="2657692" y="1822446"/>
                  </a:cubicBezTo>
                  <a:cubicBezTo>
                    <a:pt x="2657692" y="1822446"/>
                    <a:pt x="2657692" y="1822446"/>
                    <a:pt x="2656446" y="1822446"/>
                  </a:cubicBezTo>
                  <a:cubicBezTo>
                    <a:pt x="2653958" y="1822446"/>
                    <a:pt x="2652712" y="1819953"/>
                    <a:pt x="2653958" y="1817460"/>
                  </a:cubicBezTo>
                  <a:lnTo>
                    <a:pt x="2800810" y="1138180"/>
                  </a:lnTo>
                  <a:cubicBezTo>
                    <a:pt x="2738584" y="1131948"/>
                    <a:pt x="2714938" y="1083339"/>
                    <a:pt x="2713694" y="1080846"/>
                  </a:cubicBezTo>
                  <a:cubicBezTo>
                    <a:pt x="2712450" y="1078353"/>
                    <a:pt x="2713694" y="1075861"/>
                    <a:pt x="2716182" y="1074614"/>
                  </a:cubicBezTo>
                  <a:cubicBezTo>
                    <a:pt x="2718672" y="1073368"/>
                    <a:pt x="2721160" y="1074614"/>
                    <a:pt x="2722406" y="1077107"/>
                  </a:cubicBezTo>
                  <a:cubicBezTo>
                    <a:pt x="2722406" y="1078353"/>
                    <a:pt x="2743562" y="1120731"/>
                    <a:pt x="2798320" y="1128209"/>
                  </a:cubicBezTo>
                  <a:cubicBezTo>
                    <a:pt x="2785876" y="1103281"/>
                    <a:pt x="2748540" y="1014788"/>
                    <a:pt x="2753518" y="911338"/>
                  </a:cubicBezTo>
                  <a:cubicBezTo>
                    <a:pt x="2753518" y="908845"/>
                    <a:pt x="2756008" y="906352"/>
                    <a:pt x="2758496" y="906352"/>
                  </a:cubicBezTo>
                  <a:close/>
                  <a:moveTo>
                    <a:pt x="1722408" y="0"/>
                  </a:moveTo>
                  <a:cubicBezTo>
                    <a:pt x="1724900" y="0"/>
                    <a:pt x="1727392" y="1244"/>
                    <a:pt x="1727392" y="2489"/>
                  </a:cubicBezTo>
                  <a:cubicBezTo>
                    <a:pt x="1728638" y="4978"/>
                    <a:pt x="1727392" y="7467"/>
                    <a:pt x="1726146" y="8711"/>
                  </a:cubicBezTo>
                  <a:lnTo>
                    <a:pt x="1576658" y="59737"/>
                  </a:lnTo>
                  <a:cubicBezTo>
                    <a:pt x="1511882" y="80893"/>
                    <a:pt x="1453332" y="115740"/>
                    <a:pt x="1404748" y="161787"/>
                  </a:cubicBezTo>
                  <a:cubicBezTo>
                    <a:pt x="1303846" y="255126"/>
                    <a:pt x="1135672" y="451760"/>
                    <a:pt x="1133182" y="723065"/>
                  </a:cubicBezTo>
                  <a:cubicBezTo>
                    <a:pt x="1130690" y="1100154"/>
                    <a:pt x="1163078" y="1896646"/>
                    <a:pt x="1163078" y="1904113"/>
                  </a:cubicBezTo>
                  <a:cubicBezTo>
                    <a:pt x="1163078" y="1906602"/>
                    <a:pt x="1161832" y="1907847"/>
                    <a:pt x="1160588" y="1909091"/>
                  </a:cubicBezTo>
                  <a:cubicBezTo>
                    <a:pt x="1159342" y="1909091"/>
                    <a:pt x="1159342" y="1910335"/>
                    <a:pt x="1159342" y="1910335"/>
                  </a:cubicBezTo>
                  <a:cubicBezTo>
                    <a:pt x="1156850" y="1910335"/>
                    <a:pt x="1155604" y="1909091"/>
                    <a:pt x="1155604" y="1907847"/>
                  </a:cubicBezTo>
                  <a:lnTo>
                    <a:pt x="243734" y="929655"/>
                  </a:lnTo>
                  <a:lnTo>
                    <a:pt x="8292" y="1132512"/>
                  </a:lnTo>
                  <a:cubicBezTo>
                    <a:pt x="5801" y="1135001"/>
                    <a:pt x="2063" y="1133756"/>
                    <a:pt x="818" y="1132512"/>
                  </a:cubicBezTo>
                  <a:cubicBezTo>
                    <a:pt x="-428" y="1130023"/>
                    <a:pt x="-428" y="1127534"/>
                    <a:pt x="2063" y="1125045"/>
                  </a:cubicBezTo>
                  <a:lnTo>
                    <a:pt x="241242" y="919699"/>
                  </a:lnTo>
                  <a:cubicBezTo>
                    <a:pt x="242488" y="918455"/>
                    <a:pt x="244980" y="918455"/>
                    <a:pt x="247472" y="920944"/>
                  </a:cubicBezTo>
                  <a:lnTo>
                    <a:pt x="1153112" y="1892912"/>
                  </a:lnTo>
                  <a:cubicBezTo>
                    <a:pt x="1149376" y="1789617"/>
                    <a:pt x="1121970" y="1074019"/>
                    <a:pt x="1124460" y="723065"/>
                  </a:cubicBezTo>
                  <a:cubicBezTo>
                    <a:pt x="1125706" y="448026"/>
                    <a:pt x="1296372" y="250148"/>
                    <a:pt x="1398520" y="155565"/>
                  </a:cubicBezTo>
                  <a:cubicBezTo>
                    <a:pt x="1448350" y="108273"/>
                    <a:pt x="1508144" y="73426"/>
                    <a:pt x="1572922" y="5102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4F913ED8-0016-41E0-514A-2850F5416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6691" y="9868191"/>
              <a:ext cx="219722" cy="230708"/>
            </a:xfrm>
            <a:custGeom>
              <a:avLst/>
              <a:gdLst>
                <a:gd name="T0" fmla="*/ 0 w 175"/>
                <a:gd name="T1" fmla="*/ 61 h 185"/>
                <a:gd name="T2" fmla="*/ 134 w 175"/>
                <a:gd name="T3" fmla="*/ 184 h 185"/>
                <a:gd name="T4" fmla="*/ 134 w 175"/>
                <a:gd name="T5" fmla="*/ 184 h 185"/>
                <a:gd name="T6" fmla="*/ 174 w 175"/>
                <a:gd name="T7" fmla="*/ 131 h 185"/>
                <a:gd name="T8" fmla="*/ 23 w 175"/>
                <a:gd name="T9" fmla="*/ 0 h 185"/>
                <a:gd name="T10" fmla="*/ 0 w 175"/>
                <a:gd name="T11" fmla="*/ 6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85">
                  <a:moveTo>
                    <a:pt x="0" y="61"/>
                  </a:moveTo>
                  <a:lnTo>
                    <a:pt x="134" y="184"/>
                  </a:lnTo>
                  <a:lnTo>
                    <a:pt x="134" y="184"/>
                  </a:lnTo>
                  <a:cubicBezTo>
                    <a:pt x="134" y="184"/>
                    <a:pt x="149" y="165"/>
                    <a:pt x="174" y="131"/>
                  </a:cubicBezTo>
                  <a:lnTo>
                    <a:pt x="23" y="0"/>
                  </a:lnTo>
                  <a:lnTo>
                    <a:pt x="0" y="61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9F8B08ED-9FFE-4C8E-0445-6F2210F3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8657" y="9945093"/>
              <a:ext cx="538319" cy="527332"/>
            </a:xfrm>
            <a:custGeom>
              <a:avLst/>
              <a:gdLst>
                <a:gd name="T0" fmla="*/ 296 w 431"/>
                <a:gd name="T1" fmla="*/ 0 h 424"/>
                <a:gd name="T2" fmla="*/ 114 w 431"/>
                <a:gd name="T3" fmla="*/ 90 h 424"/>
                <a:gd name="T4" fmla="*/ 114 w 431"/>
                <a:gd name="T5" fmla="*/ 90 h 424"/>
                <a:gd name="T6" fmla="*/ 7 w 431"/>
                <a:gd name="T7" fmla="*/ 319 h 424"/>
                <a:gd name="T8" fmla="*/ 7 w 431"/>
                <a:gd name="T9" fmla="*/ 319 h 424"/>
                <a:gd name="T10" fmla="*/ 35 w 431"/>
                <a:gd name="T11" fmla="*/ 411 h 424"/>
                <a:gd name="T12" fmla="*/ 35 w 431"/>
                <a:gd name="T13" fmla="*/ 411 h 424"/>
                <a:gd name="T14" fmla="*/ 115 w 431"/>
                <a:gd name="T15" fmla="*/ 386 h 424"/>
                <a:gd name="T16" fmla="*/ 115 w 431"/>
                <a:gd name="T17" fmla="*/ 386 h 424"/>
                <a:gd name="T18" fmla="*/ 156 w 431"/>
                <a:gd name="T19" fmla="*/ 380 h 424"/>
                <a:gd name="T20" fmla="*/ 156 w 431"/>
                <a:gd name="T21" fmla="*/ 380 h 424"/>
                <a:gd name="T22" fmla="*/ 276 w 431"/>
                <a:gd name="T23" fmla="*/ 258 h 424"/>
                <a:gd name="T24" fmla="*/ 276 w 431"/>
                <a:gd name="T25" fmla="*/ 258 h 424"/>
                <a:gd name="T26" fmla="*/ 430 w 431"/>
                <a:gd name="T27" fmla="*/ 123 h 424"/>
                <a:gd name="T28" fmla="*/ 296 w 431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424">
                  <a:moveTo>
                    <a:pt x="296" y="0"/>
                  </a:moveTo>
                  <a:lnTo>
                    <a:pt x="114" y="90"/>
                  </a:lnTo>
                  <a:lnTo>
                    <a:pt x="114" y="90"/>
                  </a:lnTo>
                  <a:cubicBezTo>
                    <a:pt x="114" y="90"/>
                    <a:pt x="0" y="298"/>
                    <a:pt x="7" y="319"/>
                  </a:cubicBezTo>
                  <a:lnTo>
                    <a:pt x="7" y="319"/>
                  </a:lnTo>
                  <a:cubicBezTo>
                    <a:pt x="27" y="375"/>
                    <a:pt x="6" y="381"/>
                    <a:pt x="35" y="411"/>
                  </a:cubicBezTo>
                  <a:lnTo>
                    <a:pt x="35" y="411"/>
                  </a:lnTo>
                  <a:cubicBezTo>
                    <a:pt x="43" y="419"/>
                    <a:pt x="83" y="423"/>
                    <a:pt x="115" y="386"/>
                  </a:cubicBezTo>
                  <a:lnTo>
                    <a:pt x="115" y="386"/>
                  </a:lnTo>
                  <a:cubicBezTo>
                    <a:pt x="121" y="381"/>
                    <a:pt x="150" y="384"/>
                    <a:pt x="156" y="380"/>
                  </a:cubicBezTo>
                  <a:lnTo>
                    <a:pt x="156" y="380"/>
                  </a:lnTo>
                  <a:cubicBezTo>
                    <a:pt x="219" y="333"/>
                    <a:pt x="276" y="258"/>
                    <a:pt x="276" y="258"/>
                  </a:cubicBezTo>
                  <a:lnTo>
                    <a:pt x="276" y="258"/>
                  </a:lnTo>
                  <a:cubicBezTo>
                    <a:pt x="276" y="258"/>
                    <a:pt x="403" y="264"/>
                    <a:pt x="430" y="123"/>
                  </a:cubicBezTo>
                  <a:lnTo>
                    <a:pt x="296" y="0"/>
                  </a:lnTo>
                </a:path>
              </a:pathLst>
            </a:custGeom>
            <a:solidFill>
              <a:srgbClr val="F985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F091FADF-3042-D6E3-0BC4-6BD04A218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6134" y="4155424"/>
              <a:ext cx="2543278" cy="1329317"/>
            </a:xfrm>
            <a:custGeom>
              <a:avLst/>
              <a:gdLst>
                <a:gd name="T0" fmla="*/ 1050 w 2042"/>
                <a:gd name="T1" fmla="*/ 0 h 1068"/>
                <a:gd name="T2" fmla="*/ 1050 w 2042"/>
                <a:gd name="T3" fmla="*/ 0 h 1068"/>
                <a:gd name="T4" fmla="*/ 1766 w 2042"/>
                <a:gd name="T5" fmla="*/ 169 h 1068"/>
                <a:gd name="T6" fmla="*/ 1766 w 2042"/>
                <a:gd name="T7" fmla="*/ 169 h 1068"/>
                <a:gd name="T8" fmla="*/ 2041 w 2042"/>
                <a:gd name="T9" fmla="*/ 534 h 1068"/>
                <a:gd name="T10" fmla="*/ 2041 w 2042"/>
                <a:gd name="T11" fmla="*/ 534 h 1068"/>
                <a:gd name="T12" fmla="*/ 1766 w 2042"/>
                <a:gd name="T13" fmla="*/ 899 h 1068"/>
                <a:gd name="T14" fmla="*/ 1766 w 2042"/>
                <a:gd name="T15" fmla="*/ 899 h 1068"/>
                <a:gd name="T16" fmla="*/ 1050 w 2042"/>
                <a:gd name="T17" fmla="*/ 1067 h 1068"/>
                <a:gd name="T18" fmla="*/ 1050 w 2042"/>
                <a:gd name="T19" fmla="*/ 1067 h 1068"/>
                <a:gd name="T20" fmla="*/ 342 w 2042"/>
                <a:gd name="T21" fmla="*/ 904 h 1068"/>
                <a:gd name="T22" fmla="*/ 316 w 2042"/>
                <a:gd name="T23" fmla="*/ 889 h 1068"/>
                <a:gd name="T24" fmla="*/ 286 w 2042"/>
                <a:gd name="T25" fmla="*/ 898 h 1068"/>
                <a:gd name="T26" fmla="*/ 0 w 2042"/>
                <a:gd name="T27" fmla="*/ 978 h 1068"/>
                <a:gd name="T28" fmla="*/ 136 w 2042"/>
                <a:gd name="T29" fmla="*/ 839 h 1068"/>
                <a:gd name="T30" fmla="*/ 181 w 2042"/>
                <a:gd name="T31" fmla="*/ 792 h 1068"/>
                <a:gd name="T32" fmla="*/ 140 w 2042"/>
                <a:gd name="T33" fmla="*/ 742 h 1068"/>
                <a:gd name="T34" fmla="*/ 140 w 2042"/>
                <a:gd name="T35" fmla="*/ 742 h 1068"/>
                <a:gd name="T36" fmla="*/ 59 w 2042"/>
                <a:gd name="T37" fmla="*/ 534 h 1068"/>
                <a:gd name="T38" fmla="*/ 59 w 2042"/>
                <a:gd name="T39" fmla="*/ 534 h 1068"/>
                <a:gd name="T40" fmla="*/ 334 w 2042"/>
                <a:gd name="T41" fmla="*/ 169 h 1068"/>
                <a:gd name="T42" fmla="*/ 334 w 2042"/>
                <a:gd name="T43" fmla="*/ 169 h 1068"/>
                <a:gd name="T44" fmla="*/ 1050 w 2042"/>
                <a:gd name="T45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42" h="1068">
                  <a:moveTo>
                    <a:pt x="1050" y="0"/>
                  </a:moveTo>
                  <a:lnTo>
                    <a:pt x="1050" y="0"/>
                  </a:lnTo>
                  <a:cubicBezTo>
                    <a:pt x="1321" y="0"/>
                    <a:pt x="1576" y="60"/>
                    <a:pt x="1766" y="169"/>
                  </a:cubicBezTo>
                  <a:lnTo>
                    <a:pt x="1766" y="169"/>
                  </a:lnTo>
                  <a:cubicBezTo>
                    <a:pt x="1943" y="269"/>
                    <a:pt x="2041" y="399"/>
                    <a:pt x="2041" y="534"/>
                  </a:cubicBezTo>
                  <a:lnTo>
                    <a:pt x="2041" y="534"/>
                  </a:lnTo>
                  <a:cubicBezTo>
                    <a:pt x="2041" y="668"/>
                    <a:pt x="1943" y="798"/>
                    <a:pt x="1766" y="899"/>
                  </a:cubicBezTo>
                  <a:lnTo>
                    <a:pt x="1766" y="899"/>
                  </a:lnTo>
                  <a:cubicBezTo>
                    <a:pt x="1576" y="1008"/>
                    <a:pt x="1321" y="1067"/>
                    <a:pt x="1050" y="1067"/>
                  </a:cubicBezTo>
                  <a:lnTo>
                    <a:pt x="1050" y="1067"/>
                  </a:lnTo>
                  <a:cubicBezTo>
                    <a:pt x="783" y="1067"/>
                    <a:pt x="531" y="1009"/>
                    <a:pt x="342" y="904"/>
                  </a:cubicBezTo>
                  <a:lnTo>
                    <a:pt x="316" y="889"/>
                  </a:lnTo>
                  <a:lnTo>
                    <a:pt x="286" y="898"/>
                  </a:lnTo>
                  <a:lnTo>
                    <a:pt x="0" y="978"/>
                  </a:lnTo>
                  <a:lnTo>
                    <a:pt x="136" y="839"/>
                  </a:lnTo>
                  <a:lnTo>
                    <a:pt x="181" y="792"/>
                  </a:lnTo>
                  <a:lnTo>
                    <a:pt x="140" y="742"/>
                  </a:lnTo>
                  <a:lnTo>
                    <a:pt x="140" y="742"/>
                  </a:lnTo>
                  <a:cubicBezTo>
                    <a:pt x="87" y="675"/>
                    <a:pt x="59" y="605"/>
                    <a:pt x="59" y="534"/>
                  </a:cubicBezTo>
                  <a:lnTo>
                    <a:pt x="59" y="534"/>
                  </a:lnTo>
                  <a:cubicBezTo>
                    <a:pt x="59" y="399"/>
                    <a:pt x="156" y="269"/>
                    <a:pt x="334" y="169"/>
                  </a:cubicBezTo>
                  <a:lnTo>
                    <a:pt x="334" y="169"/>
                  </a:lnTo>
                  <a:cubicBezTo>
                    <a:pt x="524" y="60"/>
                    <a:pt x="778" y="0"/>
                    <a:pt x="1050" y="0"/>
                  </a:cubicBezTo>
                </a:path>
              </a:pathLst>
            </a:custGeom>
            <a:solidFill>
              <a:srgbClr val="B3CBEA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62AA29A1-99DF-4D00-E95F-43160B1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2399" y="10296648"/>
              <a:ext cx="598744" cy="593250"/>
            </a:xfrm>
            <a:custGeom>
              <a:avLst/>
              <a:gdLst>
                <a:gd name="T0" fmla="*/ 478 w 479"/>
                <a:gd name="T1" fmla="*/ 238 h 478"/>
                <a:gd name="T2" fmla="*/ 478 w 479"/>
                <a:gd name="T3" fmla="*/ 238 h 478"/>
                <a:gd name="T4" fmla="*/ 239 w 479"/>
                <a:gd name="T5" fmla="*/ 477 h 478"/>
                <a:gd name="T6" fmla="*/ 239 w 479"/>
                <a:gd name="T7" fmla="*/ 477 h 478"/>
                <a:gd name="T8" fmla="*/ 0 w 479"/>
                <a:gd name="T9" fmla="*/ 238 h 478"/>
                <a:gd name="T10" fmla="*/ 0 w 479"/>
                <a:gd name="T11" fmla="*/ 238 h 478"/>
                <a:gd name="T12" fmla="*/ 239 w 479"/>
                <a:gd name="T13" fmla="*/ 0 h 478"/>
                <a:gd name="T14" fmla="*/ 239 w 479"/>
                <a:gd name="T15" fmla="*/ 0 h 478"/>
                <a:gd name="T16" fmla="*/ 478 w 479"/>
                <a:gd name="T17" fmla="*/ 23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478">
                  <a:moveTo>
                    <a:pt x="478" y="238"/>
                  </a:moveTo>
                  <a:lnTo>
                    <a:pt x="478" y="238"/>
                  </a:lnTo>
                  <a:cubicBezTo>
                    <a:pt x="478" y="371"/>
                    <a:pt x="371" y="477"/>
                    <a:pt x="239" y="477"/>
                  </a:cubicBezTo>
                  <a:lnTo>
                    <a:pt x="239" y="477"/>
                  </a:lnTo>
                  <a:cubicBezTo>
                    <a:pt x="107" y="477"/>
                    <a:pt x="0" y="371"/>
                    <a:pt x="0" y="238"/>
                  </a:cubicBezTo>
                  <a:lnTo>
                    <a:pt x="0" y="238"/>
                  </a:lnTo>
                  <a:cubicBezTo>
                    <a:pt x="0" y="107"/>
                    <a:pt x="107" y="0"/>
                    <a:pt x="239" y="0"/>
                  </a:cubicBezTo>
                  <a:lnTo>
                    <a:pt x="239" y="0"/>
                  </a:lnTo>
                  <a:cubicBezTo>
                    <a:pt x="371" y="0"/>
                    <a:pt x="478" y="107"/>
                    <a:pt x="478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B9D68115-A08C-A6A8-2A1E-2FB79C7A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0854" y="10340593"/>
              <a:ext cx="510851" cy="510855"/>
            </a:xfrm>
            <a:custGeom>
              <a:avLst/>
              <a:gdLst>
                <a:gd name="T0" fmla="*/ 409 w 410"/>
                <a:gd name="T1" fmla="*/ 204 h 410"/>
                <a:gd name="T2" fmla="*/ 409 w 410"/>
                <a:gd name="T3" fmla="*/ 204 h 410"/>
                <a:gd name="T4" fmla="*/ 205 w 410"/>
                <a:gd name="T5" fmla="*/ 409 h 410"/>
                <a:gd name="T6" fmla="*/ 205 w 410"/>
                <a:gd name="T7" fmla="*/ 409 h 410"/>
                <a:gd name="T8" fmla="*/ 0 w 410"/>
                <a:gd name="T9" fmla="*/ 204 h 410"/>
                <a:gd name="T10" fmla="*/ 0 w 410"/>
                <a:gd name="T11" fmla="*/ 204 h 410"/>
                <a:gd name="T12" fmla="*/ 205 w 410"/>
                <a:gd name="T13" fmla="*/ 0 h 410"/>
                <a:gd name="T14" fmla="*/ 205 w 410"/>
                <a:gd name="T15" fmla="*/ 0 h 410"/>
                <a:gd name="T16" fmla="*/ 409 w 410"/>
                <a:gd name="T17" fmla="*/ 20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410">
                  <a:moveTo>
                    <a:pt x="409" y="204"/>
                  </a:moveTo>
                  <a:lnTo>
                    <a:pt x="409" y="204"/>
                  </a:lnTo>
                  <a:cubicBezTo>
                    <a:pt x="409" y="317"/>
                    <a:pt x="318" y="409"/>
                    <a:pt x="205" y="409"/>
                  </a:cubicBezTo>
                  <a:lnTo>
                    <a:pt x="205" y="409"/>
                  </a:lnTo>
                  <a:cubicBezTo>
                    <a:pt x="92" y="409"/>
                    <a:pt x="0" y="317"/>
                    <a:pt x="0" y="204"/>
                  </a:cubicBezTo>
                  <a:lnTo>
                    <a:pt x="0" y="204"/>
                  </a:lnTo>
                  <a:cubicBezTo>
                    <a:pt x="0" y="92"/>
                    <a:pt x="92" y="0"/>
                    <a:pt x="205" y="0"/>
                  </a:cubicBezTo>
                  <a:lnTo>
                    <a:pt x="205" y="0"/>
                  </a:lnTo>
                  <a:cubicBezTo>
                    <a:pt x="318" y="0"/>
                    <a:pt x="409" y="92"/>
                    <a:pt x="409" y="204"/>
                  </a:cubicBezTo>
                </a:path>
              </a:pathLst>
            </a:custGeom>
            <a:solidFill>
              <a:srgbClr val="7292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858CFB48-F3BA-8F3D-7890-AD317C798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8045" y="10296648"/>
              <a:ext cx="593250" cy="593250"/>
            </a:xfrm>
            <a:custGeom>
              <a:avLst/>
              <a:gdLst>
                <a:gd name="T0" fmla="*/ 477 w 478"/>
                <a:gd name="T1" fmla="*/ 238 h 478"/>
                <a:gd name="T2" fmla="*/ 477 w 478"/>
                <a:gd name="T3" fmla="*/ 238 h 478"/>
                <a:gd name="T4" fmla="*/ 238 w 478"/>
                <a:gd name="T5" fmla="*/ 477 h 478"/>
                <a:gd name="T6" fmla="*/ 238 w 478"/>
                <a:gd name="T7" fmla="*/ 477 h 478"/>
                <a:gd name="T8" fmla="*/ 0 w 478"/>
                <a:gd name="T9" fmla="*/ 238 h 478"/>
                <a:gd name="T10" fmla="*/ 0 w 478"/>
                <a:gd name="T11" fmla="*/ 238 h 478"/>
                <a:gd name="T12" fmla="*/ 238 w 478"/>
                <a:gd name="T13" fmla="*/ 0 h 478"/>
                <a:gd name="T14" fmla="*/ 238 w 478"/>
                <a:gd name="T15" fmla="*/ 0 h 478"/>
                <a:gd name="T16" fmla="*/ 477 w 478"/>
                <a:gd name="T17" fmla="*/ 23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478">
                  <a:moveTo>
                    <a:pt x="477" y="238"/>
                  </a:moveTo>
                  <a:lnTo>
                    <a:pt x="477" y="238"/>
                  </a:lnTo>
                  <a:cubicBezTo>
                    <a:pt x="477" y="371"/>
                    <a:pt x="370" y="477"/>
                    <a:pt x="238" y="477"/>
                  </a:cubicBezTo>
                  <a:lnTo>
                    <a:pt x="238" y="477"/>
                  </a:lnTo>
                  <a:cubicBezTo>
                    <a:pt x="106" y="477"/>
                    <a:pt x="0" y="371"/>
                    <a:pt x="0" y="238"/>
                  </a:cubicBezTo>
                  <a:lnTo>
                    <a:pt x="0" y="238"/>
                  </a:lnTo>
                  <a:cubicBezTo>
                    <a:pt x="0" y="107"/>
                    <a:pt x="106" y="0"/>
                    <a:pt x="238" y="0"/>
                  </a:cubicBezTo>
                  <a:lnTo>
                    <a:pt x="238" y="0"/>
                  </a:lnTo>
                  <a:cubicBezTo>
                    <a:pt x="370" y="0"/>
                    <a:pt x="477" y="107"/>
                    <a:pt x="477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D7DA1F73-0791-1753-AA2C-D5B8B47E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6494" y="10340593"/>
              <a:ext cx="510855" cy="510855"/>
            </a:xfrm>
            <a:custGeom>
              <a:avLst/>
              <a:gdLst>
                <a:gd name="T0" fmla="*/ 408 w 409"/>
                <a:gd name="T1" fmla="*/ 204 h 410"/>
                <a:gd name="T2" fmla="*/ 408 w 409"/>
                <a:gd name="T3" fmla="*/ 204 h 410"/>
                <a:gd name="T4" fmla="*/ 204 w 409"/>
                <a:gd name="T5" fmla="*/ 409 h 410"/>
                <a:gd name="T6" fmla="*/ 204 w 409"/>
                <a:gd name="T7" fmla="*/ 409 h 410"/>
                <a:gd name="T8" fmla="*/ 0 w 409"/>
                <a:gd name="T9" fmla="*/ 204 h 410"/>
                <a:gd name="T10" fmla="*/ 0 w 409"/>
                <a:gd name="T11" fmla="*/ 204 h 410"/>
                <a:gd name="T12" fmla="*/ 204 w 409"/>
                <a:gd name="T13" fmla="*/ 0 h 410"/>
                <a:gd name="T14" fmla="*/ 204 w 409"/>
                <a:gd name="T15" fmla="*/ 0 h 410"/>
                <a:gd name="T16" fmla="*/ 408 w 409"/>
                <a:gd name="T17" fmla="*/ 20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410">
                  <a:moveTo>
                    <a:pt x="408" y="204"/>
                  </a:moveTo>
                  <a:lnTo>
                    <a:pt x="408" y="204"/>
                  </a:lnTo>
                  <a:cubicBezTo>
                    <a:pt x="408" y="317"/>
                    <a:pt x="317" y="409"/>
                    <a:pt x="204" y="409"/>
                  </a:cubicBezTo>
                  <a:lnTo>
                    <a:pt x="204" y="409"/>
                  </a:lnTo>
                  <a:cubicBezTo>
                    <a:pt x="91" y="409"/>
                    <a:pt x="0" y="317"/>
                    <a:pt x="0" y="204"/>
                  </a:cubicBezTo>
                  <a:lnTo>
                    <a:pt x="0" y="204"/>
                  </a:lnTo>
                  <a:cubicBezTo>
                    <a:pt x="0" y="92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8" y="92"/>
                    <a:pt x="408" y="204"/>
                  </a:cubicBezTo>
                </a:path>
              </a:pathLst>
            </a:custGeom>
            <a:solidFill>
              <a:srgbClr val="F98585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9638C8E5-3558-334F-D88F-D83DAB13C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6794" y="10148338"/>
              <a:ext cx="895364" cy="895364"/>
            </a:xfrm>
            <a:custGeom>
              <a:avLst/>
              <a:gdLst>
                <a:gd name="T0" fmla="*/ 719 w 720"/>
                <a:gd name="T1" fmla="*/ 359 h 720"/>
                <a:gd name="T2" fmla="*/ 719 w 720"/>
                <a:gd name="T3" fmla="*/ 359 h 720"/>
                <a:gd name="T4" fmla="*/ 360 w 720"/>
                <a:gd name="T5" fmla="*/ 719 h 720"/>
                <a:gd name="T6" fmla="*/ 360 w 720"/>
                <a:gd name="T7" fmla="*/ 719 h 720"/>
                <a:gd name="T8" fmla="*/ 0 w 720"/>
                <a:gd name="T9" fmla="*/ 359 h 720"/>
                <a:gd name="T10" fmla="*/ 0 w 720"/>
                <a:gd name="T11" fmla="*/ 359 h 720"/>
                <a:gd name="T12" fmla="*/ 360 w 720"/>
                <a:gd name="T13" fmla="*/ 0 h 720"/>
                <a:gd name="T14" fmla="*/ 360 w 720"/>
                <a:gd name="T15" fmla="*/ 0 h 720"/>
                <a:gd name="T16" fmla="*/ 719 w 720"/>
                <a:gd name="T17" fmla="*/ 35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720">
                  <a:moveTo>
                    <a:pt x="719" y="359"/>
                  </a:moveTo>
                  <a:lnTo>
                    <a:pt x="719" y="359"/>
                  </a:lnTo>
                  <a:cubicBezTo>
                    <a:pt x="719" y="558"/>
                    <a:pt x="558" y="719"/>
                    <a:pt x="360" y="719"/>
                  </a:cubicBezTo>
                  <a:lnTo>
                    <a:pt x="360" y="719"/>
                  </a:lnTo>
                  <a:cubicBezTo>
                    <a:pt x="161" y="719"/>
                    <a:pt x="0" y="558"/>
                    <a:pt x="0" y="359"/>
                  </a:cubicBezTo>
                  <a:lnTo>
                    <a:pt x="0" y="359"/>
                  </a:lnTo>
                  <a:cubicBezTo>
                    <a:pt x="0" y="161"/>
                    <a:pt x="161" y="0"/>
                    <a:pt x="360" y="0"/>
                  </a:cubicBezTo>
                  <a:lnTo>
                    <a:pt x="360" y="0"/>
                  </a:lnTo>
                  <a:cubicBezTo>
                    <a:pt x="558" y="0"/>
                    <a:pt x="719" y="161"/>
                    <a:pt x="719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6AF9E87B-6622-8281-6493-BC917E1D8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2709" y="10214255"/>
              <a:ext cx="769026" cy="769026"/>
            </a:xfrm>
            <a:custGeom>
              <a:avLst/>
              <a:gdLst>
                <a:gd name="T0" fmla="*/ 615 w 616"/>
                <a:gd name="T1" fmla="*/ 307 h 616"/>
                <a:gd name="T2" fmla="*/ 615 w 616"/>
                <a:gd name="T3" fmla="*/ 307 h 616"/>
                <a:gd name="T4" fmla="*/ 308 w 616"/>
                <a:gd name="T5" fmla="*/ 615 h 616"/>
                <a:gd name="T6" fmla="*/ 308 w 616"/>
                <a:gd name="T7" fmla="*/ 615 h 616"/>
                <a:gd name="T8" fmla="*/ 0 w 616"/>
                <a:gd name="T9" fmla="*/ 307 h 616"/>
                <a:gd name="T10" fmla="*/ 0 w 616"/>
                <a:gd name="T11" fmla="*/ 307 h 616"/>
                <a:gd name="T12" fmla="*/ 308 w 616"/>
                <a:gd name="T13" fmla="*/ 0 h 616"/>
                <a:gd name="T14" fmla="*/ 308 w 616"/>
                <a:gd name="T15" fmla="*/ 0 h 616"/>
                <a:gd name="T16" fmla="*/ 615 w 616"/>
                <a:gd name="T17" fmla="*/ 30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" h="616">
                  <a:moveTo>
                    <a:pt x="615" y="307"/>
                  </a:moveTo>
                  <a:lnTo>
                    <a:pt x="615" y="307"/>
                  </a:lnTo>
                  <a:cubicBezTo>
                    <a:pt x="615" y="477"/>
                    <a:pt x="477" y="615"/>
                    <a:pt x="308" y="615"/>
                  </a:cubicBezTo>
                  <a:lnTo>
                    <a:pt x="308" y="615"/>
                  </a:lnTo>
                  <a:cubicBezTo>
                    <a:pt x="137" y="615"/>
                    <a:pt x="0" y="477"/>
                    <a:pt x="0" y="307"/>
                  </a:cubicBezTo>
                  <a:lnTo>
                    <a:pt x="0" y="307"/>
                  </a:lnTo>
                  <a:cubicBezTo>
                    <a:pt x="0" y="138"/>
                    <a:pt x="137" y="0"/>
                    <a:pt x="308" y="0"/>
                  </a:cubicBezTo>
                  <a:lnTo>
                    <a:pt x="308" y="0"/>
                  </a:lnTo>
                  <a:cubicBezTo>
                    <a:pt x="477" y="0"/>
                    <a:pt x="615" y="138"/>
                    <a:pt x="615" y="307"/>
                  </a:cubicBezTo>
                </a:path>
              </a:pathLst>
            </a:custGeom>
            <a:solidFill>
              <a:srgbClr val="3A9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94DF4DFD-1E3F-A8D5-719F-1E374A5F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3245" y="10477920"/>
              <a:ext cx="333777" cy="262417"/>
            </a:xfrm>
            <a:custGeom>
              <a:avLst/>
              <a:gdLst>
                <a:gd name="connsiteX0" fmla="*/ 246577 w 333777"/>
                <a:gd name="connsiteY0" fmla="*/ 104368 h 262417"/>
                <a:gd name="connsiteX1" fmla="*/ 251459 w 333777"/>
                <a:gd name="connsiteY1" fmla="*/ 125294 h 262417"/>
                <a:gd name="connsiteX2" fmla="*/ 236811 w 333777"/>
                <a:gd name="connsiteY2" fmla="*/ 157990 h 262417"/>
                <a:gd name="connsiteX3" fmla="*/ 230708 w 333777"/>
                <a:gd name="connsiteY3" fmla="*/ 151451 h 262417"/>
                <a:gd name="connsiteX4" fmla="*/ 242915 w 333777"/>
                <a:gd name="connsiteY4" fmla="*/ 125294 h 262417"/>
                <a:gd name="connsiteX5" fmla="*/ 239253 w 333777"/>
                <a:gd name="connsiteY5" fmla="*/ 112215 h 262417"/>
                <a:gd name="connsiteX6" fmla="*/ 274045 w 333777"/>
                <a:gd name="connsiteY6" fmla="*/ 76902 h 262417"/>
                <a:gd name="connsiteX7" fmla="*/ 289914 w 333777"/>
                <a:gd name="connsiteY7" fmla="*/ 122721 h 262417"/>
                <a:gd name="connsiteX8" fmla="*/ 265500 w 333777"/>
                <a:gd name="connsiteY8" fmla="*/ 179995 h 262417"/>
                <a:gd name="connsiteX9" fmla="*/ 258176 w 333777"/>
                <a:gd name="connsiteY9" fmla="*/ 173631 h 262417"/>
                <a:gd name="connsiteX10" fmla="*/ 280149 w 333777"/>
                <a:gd name="connsiteY10" fmla="*/ 122721 h 262417"/>
                <a:gd name="connsiteX11" fmla="*/ 267942 w 333777"/>
                <a:gd name="connsiteY11" fmla="*/ 84539 h 262417"/>
                <a:gd name="connsiteX12" fmla="*/ 303853 w 333777"/>
                <a:gd name="connsiteY12" fmla="*/ 49438 h 262417"/>
                <a:gd name="connsiteX13" fmla="*/ 333777 w 333777"/>
                <a:gd name="connsiteY13" fmla="*/ 125591 h 262417"/>
                <a:gd name="connsiteX14" fmla="*/ 294745 w 333777"/>
                <a:gd name="connsiteY14" fmla="*/ 212981 h 262417"/>
                <a:gd name="connsiteX15" fmla="*/ 285638 w 333777"/>
                <a:gd name="connsiteY15" fmla="*/ 206738 h 262417"/>
                <a:gd name="connsiteX16" fmla="*/ 323369 w 333777"/>
                <a:gd name="connsiteY16" fmla="*/ 125591 h 262417"/>
                <a:gd name="connsiteX17" fmla="*/ 296046 w 333777"/>
                <a:gd name="connsiteY17" fmla="*/ 56928 h 262417"/>
                <a:gd name="connsiteX18" fmla="*/ 218481 w 333777"/>
                <a:gd name="connsiteY18" fmla="*/ 0 h 262417"/>
                <a:gd name="connsiteX19" fmla="*/ 218481 w 333777"/>
                <a:gd name="connsiteY19" fmla="*/ 262417 h 262417"/>
                <a:gd name="connsiteX20" fmla="*/ 96827 w 333777"/>
                <a:gd name="connsiteY20" fmla="*/ 188691 h 262417"/>
                <a:gd name="connsiteX21" fmla="*/ 0 w 333777"/>
                <a:gd name="connsiteY21" fmla="*/ 188691 h 262417"/>
                <a:gd name="connsiteX22" fmla="*/ 0 w 333777"/>
                <a:gd name="connsiteY22" fmla="*/ 73727 h 262417"/>
                <a:gd name="connsiteX23" fmla="*/ 96827 w 333777"/>
                <a:gd name="connsiteY23" fmla="*/ 73727 h 2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3777" h="262417">
                  <a:moveTo>
                    <a:pt x="246577" y="104368"/>
                  </a:moveTo>
                  <a:cubicBezTo>
                    <a:pt x="250239" y="110907"/>
                    <a:pt x="251459" y="118754"/>
                    <a:pt x="251459" y="125294"/>
                  </a:cubicBezTo>
                  <a:cubicBezTo>
                    <a:pt x="251459" y="139680"/>
                    <a:pt x="246577" y="150143"/>
                    <a:pt x="236811" y="157990"/>
                  </a:cubicBezTo>
                  <a:lnTo>
                    <a:pt x="230708" y="151451"/>
                  </a:lnTo>
                  <a:cubicBezTo>
                    <a:pt x="238032" y="144912"/>
                    <a:pt x="242915" y="135757"/>
                    <a:pt x="242915" y="125294"/>
                  </a:cubicBezTo>
                  <a:cubicBezTo>
                    <a:pt x="242915" y="121370"/>
                    <a:pt x="241694" y="116139"/>
                    <a:pt x="239253" y="112215"/>
                  </a:cubicBezTo>
                  <a:close/>
                  <a:moveTo>
                    <a:pt x="274045" y="76902"/>
                  </a:moveTo>
                  <a:cubicBezTo>
                    <a:pt x="283811" y="89630"/>
                    <a:pt x="289914" y="106175"/>
                    <a:pt x="289914" y="122721"/>
                  </a:cubicBezTo>
                  <a:cubicBezTo>
                    <a:pt x="289914" y="146904"/>
                    <a:pt x="280149" y="165995"/>
                    <a:pt x="265500" y="179995"/>
                  </a:cubicBezTo>
                  <a:lnTo>
                    <a:pt x="258176" y="173631"/>
                  </a:lnTo>
                  <a:cubicBezTo>
                    <a:pt x="271604" y="160904"/>
                    <a:pt x="280149" y="143085"/>
                    <a:pt x="280149" y="122721"/>
                  </a:cubicBezTo>
                  <a:cubicBezTo>
                    <a:pt x="280149" y="108721"/>
                    <a:pt x="276487" y="94721"/>
                    <a:pt x="267942" y="84539"/>
                  </a:cubicBezTo>
                  <a:close/>
                  <a:moveTo>
                    <a:pt x="303853" y="49438"/>
                  </a:moveTo>
                  <a:cubicBezTo>
                    <a:pt x="323369" y="70661"/>
                    <a:pt x="333777" y="96878"/>
                    <a:pt x="333777" y="125591"/>
                  </a:cubicBezTo>
                  <a:cubicBezTo>
                    <a:pt x="333777" y="160547"/>
                    <a:pt x="318164" y="191758"/>
                    <a:pt x="294745" y="212981"/>
                  </a:cubicBezTo>
                  <a:lnTo>
                    <a:pt x="285638" y="206738"/>
                  </a:lnTo>
                  <a:cubicBezTo>
                    <a:pt x="309057" y="186764"/>
                    <a:pt x="323369" y="158050"/>
                    <a:pt x="323369" y="125591"/>
                  </a:cubicBezTo>
                  <a:cubicBezTo>
                    <a:pt x="323369" y="100623"/>
                    <a:pt x="312960" y="75655"/>
                    <a:pt x="296046" y="56928"/>
                  </a:cubicBezTo>
                  <a:close/>
                  <a:moveTo>
                    <a:pt x="218481" y="0"/>
                  </a:moveTo>
                  <a:lnTo>
                    <a:pt x="218481" y="262417"/>
                  </a:lnTo>
                  <a:lnTo>
                    <a:pt x="96827" y="188691"/>
                  </a:lnTo>
                  <a:lnTo>
                    <a:pt x="0" y="188691"/>
                  </a:lnTo>
                  <a:lnTo>
                    <a:pt x="0" y="73727"/>
                  </a:lnTo>
                  <a:lnTo>
                    <a:pt x="96827" y="737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7E49D77-B72C-F773-36F6-30A48433D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2784" y="10450455"/>
              <a:ext cx="177041" cy="317364"/>
            </a:xfrm>
            <a:custGeom>
              <a:avLst/>
              <a:gdLst>
                <a:gd name="connsiteX0" fmla="*/ 5900 w 177041"/>
                <a:gd name="connsiteY0" fmla="*/ 178238 h 317364"/>
                <a:gd name="connsiteX1" fmla="*/ 18231 w 177041"/>
                <a:gd name="connsiteY1" fmla="*/ 183163 h 317364"/>
                <a:gd name="connsiteX2" fmla="*/ 88520 w 177041"/>
                <a:gd name="connsiteY2" fmla="*/ 231180 h 317364"/>
                <a:gd name="connsiteX3" fmla="*/ 158810 w 177041"/>
                <a:gd name="connsiteY3" fmla="*/ 183163 h 317364"/>
                <a:gd name="connsiteX4" fmla="*/ 171141 w 177041"/>
                <a:gd name="connsiteY4" fmla="*/ 178238 h 317364"/>
                <a:gd name="connsiteX5" fmla="*/ 176074 w 177041"/>
                <a:gd name="connsiteY5" fmla="*/ 190550 h 317364"/>
                <a:gd name="connsiteX6" fmla="*/ 98386 w 177041"/>
                <a:gd name="connsiteY6" fmla="*/ 247186 h 317364"/>
                <a:gd name="connsiteX7" fmla="*/ 98386 w 177041"/>
                <a:gd name="connsiteY7" fmla="*/ 298896 h 317364"/>
                <a:gd name="connsiteX8" fmla="*/ 140312 w 177041"/>
                <a:gd name="connsiteY8" fmla="*/ 298896 h 317364"/>
                <a:gd name="connsiteX9" fmla="*/ 150178 w 177041"/>
                <a:gd name="connsiteY9" fmla="*/ 308745 h 317364"/>
                <a:gd name="connsiteX10" fmla="*/ 140312 w 177041"/>
                <a:gd name="connsiteY10" fmla="*/ 317364 h 317364"/>
                <a:gd name="connsiteX11" fmla="*/ 36728 w 177041"/>
                <a:gd name="connsiteY11" fmla="*/ 317364 h 317364"/>
                <a:gd name="connsiteX12" fmla="*/ 26863 w 177041"/>
                <a:gd name="connsiteY12" fmla="*/ 308745 h 317364"/>
                <a:gd name="connsiteX13" fmla="*/ 36728 w 177041"/>
                <a:gd name="connsiteY13" fmla="*/ 298896 h 317364"/>
                <a:gd name="connsiteX14" fmla="*/ 78655 w 177041"/>
                <a:gd name="connsiteY14" fmla="*/ 298896 h 317364"/>
                <a:gd name="connsiteX15" fmla="*/ 78655 w 177041"/>
                <a:gd name="connsiteY15" fmla="*/ 247186 h 317364"/>
                <a:gd name="connsiteX16" fmla="*/ 967 w 177041"/>
                <a:gd name="connsiteY16" fmla="*/ 190550 h 317364"/>
                <a:gd name="connsiteX17" fmla="*/ 5900 w 177041"/>
                <a:gd name="connsiteY17" fmla="*/ 178238 h 317364"/>
                <a:gd name="connsiteX18" fmla="*/ 71910 w 177041"/>
                <a:gd name="connsiteY18" fmla="*/ 0 h 317364"/>
                <a:gd name="connsiteX19" fmla="*/ 109362 w 177041"/>
                <a:gd name="connsiteY19" fmla="*/ 0 h 317364"/>
                <a:gd name="connsiteX20" fmla="*/ 145567 w 177041"/>
                <a:gd name="connsiteY20" fmla="*/ 36247 h 317364"/>
                <a:gd name="connsiteX21" fmla="*/ 145567 w 177041"/>
                <a:gd name="connsiteY21" fmla="*/ 171238 h 317364"/>
                <a:gd name="connsiteX22" fmla="*/ 109362 w 177041"/>
                <a:gd name="connsiteY22" fmla="*/ 207485 h 317364"/>
                <a:gd name="connsiteX23" fmla="*/ 71910 w 177041"/>
                <a:gd name="connsiteY23" fmla="*/ 207485 h 317364"/>
                <a:gd name="connsiteX24" fmla="*/ 36954 w 177041"/>
                <a:gd name="connsiteY24" fmla="*/ 171238 h 317364"/>
                <a:gd name="connsiteX25" fmla="*/ 36954 w 177041"/>
                <a:gd name="connsiteY25" fmla="*/ 36247 h 317364"/>
                <a:gd name="connsiteX26" fmla="*/ 71910 w 177041"/>
                <a:gd name="connsiteY26" fmla="*/ 0 h 31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7041" h="317364">
                  <a:moveTo>
                    <a:pt x="5900" y="178238"/>
                  </a:moveTo>
                  <a:cubicBezTo>
                    <a:pt x="10832" y="175776"/>
                    <a:pt x="16998" y="178238"/>
                    <a:pt x="18231" y="183163"/>
                  </a:cubicBezTo>
                  <a:cubicBezTo>
                    <a:pt x="30563" y="211481"/>
                    <a:pt x="57692" y="231180"/>
                    <a:pt x="88520" y="231180"/>
                  </a:cubicBezTo>
                  <a:cubicBezTo>
                    <a:pt x="119349" y="231180"/>
                    <a:pt x="146478" y="211481"/>
                    <a:pt x="158810" y="183163"/>
                  </a:cubicBezTo>
                  <a:cubicBezTo>
                    <a:pt x="160043" y="178238"/>
                    <a:pt x="166208" y="175776"/>
                    <a:pt x="171141" y="178238"/>
                  </a:cubicBezTo>
                  <a:cubicBezTo>
                    <a:pt x="176074" y="180701"/>
                    <a:pt x="178540" y="185626"/>
                    <a:pt x="176074" y="190550"/>
                  </a:cubicBezTo>
                  <a:cubicBezTo>
                    <a:pt x="162509" y="222562"/>
                    <a:pt x="132914" y="244723"/>
                    <a:pt x="98386" y="247186"/>
                  </a:cubicBezTo>
                  <a:lnTo>
                    <a:pt x="98386" y="298896"/>
                  </a:lnTo>
                  <a:lnTo>
                    <a:pt x="140312" y="298896"/>
                  </a:lnTo>
                  <a:cubicBezTo>
                    <a:pt x="146478" y="298896"/>
                    <a:pt x="150178" y="303821"/>
                    <a:pt x="150178" y="308745"/>
                  </a:cubicBezTo>
                  <a:cubicBezTo>
                    <a:pt x="150178" y="313670"/>
                    <a:pt x="146478" y="317364"/>
                    <a:pt x="140312" y="317364"/>
                  </a:cubicBezTo>
                  <a:lnTo>
                    <a:pt x="36728" y="317364"/>
                  </a:lnTo>
                  <a:cubicBezTo>
                    <a:pt x="30563" y="317364"/>
                    <a:pt x="26863" y="313670"/>
                    <a:pt x="26863" y="308745"/>
                  </a:cubicBezTo>
                  <a:cubicBezTo>
                    <a:pt x="26863" y="303821"/>
                    <a:pt x="30563" y="298896"/>
                    <a:pt x="36728" y="298896"/>
                  </a:cubicBezTo>
                  <a:lnTo>
                    <a:pt x="78655" y="298896"/>
                  </a:lnTo>
                  <a:lnTo>
                    <a:pt x="78655" y="247186"/>
                  </a:lnTo>
                  <a:cubicBezTo>
                    <a:pt x="45360" y="244723"/>
                    <a:pt x="14532" y="222562"/>
                    <a:pt x="967" y="190550"/>
                  </a:cubicBezTo>
                  <a:cubicBezTo>
                    <a:pt x="-1499" y="185626"/>
                    <a:pt x="967" y="180701"/>
                    <a:pt x="5900" y="178238"/>
                  </a:cubicBezTo>
                  <a:close/>
                  <a:moveTo>
                    <a:pt x="71910" y="0"/>
                  </a:moveTo>
                  <a:lnTo>
                    <a:pt x="109362" y="0"/>
                  </a:lnTo>
                  <a:cubicBezTo>
                    <a:pt x="129337" y="0"/>
                    <a:pt x="145567" y="16249"/>
                    <a:pt x="145567" y="36247"/>
                  </a:cubicBezTo>
                  <a:lnTo>
                    <a:pt x="145567" y="171238"/>
                  </a:lnTo>
                  <a:cubicBezTo>
                    <a:pt x="145567" y="191236"/>
                    <a:pt x="129337" y="207485"/>
                    <a:pt x="109362" y="207485"/>
                  </a:cubicBezTo>
                  <a:lnTo>
                    <a:pt x="71910" y="207485"/>
                  </a:lnTo>
                  <a:cubicBezTo>
                    <a:pt x="51935" y="207485"/>
                    <a:pt x="36954" y="191236"/>
                    <a:pt x="36954" y="171238"/>
                  </a:cubicBezTo>
                  <a:lnTo>
                    <a:pt x="36954" y="36247"/>
                  </a:lnTo>
                  <a:cubicBezTo>
                    <a:pt x="36954" y="16249"/>
                    <a:pt x="51935" y="0"/>
                    <a:pt x="7191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8" name="Freeform 132">
              <a:extLst>
                <a:ext uri="{FF2B5EF4-FFF2-40B4-BE49-F238E27FC236}">
                  <a16:creationId xmlns:a16="http://schemas.microsoft.com/office/drawing/2014/main" id="{31BB65E1-55F1-35E3-0D88-5944C7D27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6355" y="10450454"/>
              <a:ext cx="291133" cy="291133"/>
            </a:xfrm>
            <a:custGeom>
              <a:avLst/>
              <a:gdLst>
                <a:gd name="T0" fmla="*/ 8 w 234"/>
                <a:gd name="T1" fmla="*/ 233 h 234"/>
                <a:gd name="T2" fmla="*/ 8 w 234"/>
                <a:gd name="T3" fmla="*/ 233 h 234"/>
                <a:gd name="T4" fmla="*/ 3 w 234"/>
                <a:gd name="T5" fmla="*/ 230 h 234"/>
                <a:gd name="T6" fmla="*/ 3 w 234"/>
                <a:gd name="T7" fmla="*/ 230 h 234"/>
                <a:gd name="T8" fmla="*/ 3 w 234"/>
                <a:gd name="T9" fmla="*/ 219 h 234"/>
                <a:gd name="T10" fmla="*/ 219 w 234"/>
                <a:gd name="T11" fmla="*/ 3 h 234"/>
                <a:gd name="T12" fmla="*/ 219 w 234"/>
                <a:gd name="T13" fmla="*/ 3 h 234"/>
                <a:gd name="T14" fmla="*/ 230 w 234"/>
                <a:gd name="T15" fmla="*/ 3 h 234"/>
                <a:gd name="T16" fmla="*/ 230 w 234"/>
                <a:gd name="T17" fmla="*/ 3 h 234"/>
                <a:gd name="T18" fmla="*/ 230 w 234"/>
                <a:gd name="T19" fmla="*/ 14 h 234"/>
                <a:gd name="T20" fmla="*/ 14 w 234"/>
                <a:gd name="T21" fmla="*/ 230 h 234"/>
                <a:gd name="T22" fmla="*/ 14 w 234"/>
                <a:gd name="T23" fmla="*/ 230 h 234"/>
                <a:gd name="T24" fmla="*/ 8 w 234"/>
                <a:gd name="T25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234">
                  <a:moveTo>
                    <a:pt x="8" y="233"/>
                  </a:moveTo>
                  <a:lnTo>
                    <a:pt x="8" y="233"/>
                  </a:lnTo>
                  <a:cubicBezTo>
                    <a:pt x="6" y="233"/>
                    <a:pt x="4" y="232"/>
                    <a:pt x="3" y="230"/>
                  </a:cubicBezTo>
                  <a:lnTo>
                    <a:pt x="3" y="230"/>
                  </a:lnTo>
                  <a:cubicBezTo>
                    <a:pt x="0" y="227"/>
                    <a:pt x="0" y="222"/>
                    <a:pt x="3" y="219"/>
                  </a:cubicBezTo>
                  <a:lnTo>
                    <a:pt x="219" y="3"/>
                  </a:lnTo>
                  <a:lnTo>
                    <a:pt x="219" y="3"/>
                  </a:lnTo>
                  <a:cubicBezTo>
                    <a:pt x="222" y="0"/>
                    <a:pt x="227" y="0"/>
                    <a:pt x="230" y="3"/>
                  </a:cubicBezTo>
                  <a:lnTo>
                    <a:pt x="230" y="3"/>
                  </a:lnTo>
                  <a:cubicBezTo>
                    <a:pt x="233" y="6"/>
                    <a:pt x="233" y="11"/>
                    <a:pt x="230" y="14"/>
                  </a:cubicBezTo>
                  <a:lnTo>
                    <a:pt x="14" y="230"/>
                  </a:lnTo>
                  <a:lnTo>
                    <a:pt x="14" y="230"/>
                  </a:lnTo>
                  <a:cubicBezTo>
                    <a:pt x="12" y="232"/>
                    <a:pt x="10" y="233"/>
                    <a:pt x="8" y="233"/>
                  </a:cubicBezTo>
                </a:path>
              </a:pathLst>
            </a:custGeom>
            <a:solidFill>
              <a:srgbClr val="F985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133">
              <a:extLst>
                <a:ext uri="{FF2B5EF4-FFF2-40B4-BE49-F238E27FC236}">
                  <a16:creationId xmlns:a16="http://schemas.microsoft.com/office/drawing/2014/main" id="{3FCADE05-C0A2-6748-C5EA-091FBFF5F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5102" y="10450456"/>
              <a:ext cx="593250" cy="296624"/>
            </a:xfrm>
            <a:custGeom>
              <a:avLst/>
              <a:gdLst>
                <a:gd name="T0" fmla="*/ 447 w 476"/>
                <a:gd name="T1" fmla="*/ 105 h 239"/>
                <a:gd name="T2" fmla="*/ 443 w 476"/>
                <a:gd name="T3" fmla="*/ 105 h 239"/>
                <a:gd name="T4" fmla="*/ 443 w 476"/>
                <a:gd name="T5" fmla="*/ 105 h 239"/>
                <a:gd name="T6" fmla="*/ 321 w 476"/>
                <a:gd name="T7" fmla="*/ 0 h 239"/>
                <a:gd name="T8" fmla="*/ 154 w 476"/>
                <a:gd name="T9" fmla="*/ 0 h 239"/>
                <a:gd name="T10" fmla="*/ 154 w 476"/>
                <a:gd name="T11" fmla="*/ 0 h 239"/>
                <a:gd name="T12" fmla="*/ 32 w 476"/>
                <a:gd name="T13" fmla="*/ 105 h 239"/>
                <a:gd name="T14" fmla="*/ 31 w 476"/>
                <a:gd name="T15" fmla="*/ 105 h 239"/>
                <a:gd name="T16" fmla="*/ 31 w 476"/>
                <a:gd name="T17" fmla="*/ 105 h 239"/>
                <a:gd name="T18" fmla="*/ 0 w 476"/>
                <a:gd name="T19" fmla="*/ 142 h 239"/>
                <a:gd name="T20" fmla="*/ 0 w 476"/>
                <a:gd name="T21" fmla="*/ 211 h 239"/>
                <a:gd name="T22" fmla="*/ 0 w 476"/>
                <a:gd name="T23" fmla="*/ 211 h 239"/>
                <a:gd name="T24" fmla="*/ 29 w 476"/>
                <a:gd name="T25" fmla="*/ 234 h 239"/>
                <a:gd name="T26" fmla="*/ 119 w 476"/>
                <a:gd name="T27" fmla="*/ 208 h 239"/>
                <a:gd name="T28" fmla="*/ 119 w 476"/>
                <a:gd name="T29" fmla="*/ 208 h 239"/>
                <a:gd name="T30" fmla="*/ 136 w 476"/>
                <a:gd name="T31" fmla="*/ 186 h 239"/>
                <a:gd name="T32" fmla="*/ 136 w 476"/>
                <a:gd name="T33" fmla="*/ 142 h 239"/>
                <a:gd name="T34" fmla="*/ 136 w 476"/>
                <a:gd name="T35" fmla="*/ 142 h 239"/>
                <a:gd name="T36" fmla="*/ 106 w 476"/>
                <a:gd name="T37" fmla="*/ 105 h 239"/>
                <a:gd name="T38" fmla="*/ 104 w 476"/>
                <a:gd name="T39" fmla="*/ 105 h 239"/>
                <a:gd name="T40" fmla="*/ 104 w 476"/>
                <a:gd name="T41" fmla="*/ 105 h 239"/>
                <a:gd name="T42" fmla="*/ 154 w 476"/>
                <a:gd name="T43" fmla="*/ 73 h 239"/>
                <a:gd name="T44" fmla="*/ 321 w 476"/>
                <a:gd name="T45" fmla="*/ 73 h 239"/>
                <a:gd name="T46" fmla="*/ 321 w 476"/>
                <a:gd name="T47" fmla="*/ 73 h 239"/>
                <a:gd name="T48" fmla="*/ 371 w 476"/>
                <a:gd name="T49" fmla="*/ 105 h 239"/>
                <a:gd name="T50" fmla="*/ 368 w 476"/>
                <a:gd name="T51" fmla="*/ 105 h 239"/>
                <a:gd name="T52" fmla="*/ 368 w 476"/>
                <a:gd name="T53" fmla="*/ 105 h 239"/>
                <a:gd name="T54" fmla="*/ 339 w 476"/>
                <a:gd name="T55" fmla="*/ 142 h 239"/>
                <a:gd name="T56" fmla="*/ 339 w 476"/>
                <a:gd name="T57" fmla="*/ 186 h 239"/>
                <a:gd name="T58" fmla="*/ 339 w 476"/>
                <a:gd name="T59" fmla="*/ 186 h 239"/>
                <a:gd name="T60" fmla="*/ 356 w 476"/>
                <a:gd name="T61" fmla="*/ 208 h 239"/>
                <a:gd name="T62" fmla="*/ 446 w 476"/>
                <a:gd name="T63" fmla="*/ 234 h 239"/>
                <a:gd name="T64" fmla="*/ 446 w 476"/>
                <a:gd name="T65" fmla="*/ 234 h 239"/>
                <a:gd name="T66" fmla="*/ 475 w 476"/>
                <a:gd name="T67" fmla="*/ 211 h 239"/>
                <a:gd name="T68" fmla="*/ 475 w 476"/>
                <a:gd name="T69" fmla="*/ 142 h 239"/>
                <a:gd name="T70" fmla="*/ 475 w 476"/>
                <a:gd name="T71" fmla="*/ 142 h 239"/>
                <a:gd name="T72" fmla="*/ 447 w 476"/>
                <a:gd name="T73" fmla="*/ 10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239">
                  <a:moveTo>
                    <a:pt x="447" y="105"/>
                  </a:moveTo>
                  <a:lnTo>
                    <a:pt x="443" y="105"/>
                  </a:lnTo>
                  <a:lnTo>
                    <a:pt x="443" y="105"/>
                  </a:lnTo>
                  <a:cubicBezTo>
                    <a:pt x="443" y="40"/>
                    <a:pt x="381" y="0"/>
                    <a:pt x="321" y="0"/>
                  </a:cubicBezTo>
                  <a:lnTo>
                    <a:pt x="154" y="0"/>
                  </a:lnTo>
                  <a:lnTo>
                    <a:pt x="154" y="0"/>
                  </a:lnTo>
                  <a:cubicBezTo>
                    <a:pt x="94" y="0"/>
                    <a:pt x="32" y="40"/>
                    <a:pt x="32" y="105"/>
                  </a:cubicBezTo>
                  <a:lnTo>
                    <a:pt x="31" y="105"/>
                  </a:lnTo>
                  <a:lnTo>
                    <a:pt x="31" y="105"/>
                  </a:lnTo>
                  <a:cubicBezTo>
                    <a:pt x="11" y="105"/>
                    <a:pt x="0" y="122"/>
                    <a:pt x="0" y="142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227"/>
                    <a:pt x="14" y="238"/>
                    <a:pt x="29" y="234"/>
                  </a:cubicBezTo>
                  <a:lnTo>
                    <a:pt x="119" y="208"/>
                  </a:lnTo>
                  <a:lnTo>
                    <a:pt x="119" y="208"/>
                  </a:lnTo>
                  <a:cubicBezTo>
                    <a:pt x="129" y="206"/>
                    <a:pt x="136" y="197"/>
                    <a:pt x="136" y="186"/>
                  </a:cubicBezTo>
                  <a:lnTo>
                    <a:pt x="136" y="142"/>
                  </a:lnTo>
                  <a:lnTo>
                    <a:pt x="136" y="142"/>
                  </a:lnTo>
                  <a:cubicBezTo>
                    <a:pt x="136" y="122"/>
                    <a:pt x="126" y="105"/>
                    <a:pt x="106" y="105"/>
                  </a:cubicBezTo>
                  <a:lnTo>
                    <a:pt x="104" y="105"/>
                  </a:lnTo>
                  <a:lnTo>
                    <a:pt x="104" y="105"/>
                  </a:lnTo>
                  <a:cubicBezTo>
                    <a:pt x="104" y="84"/>
                    <a:pt x="133" y="73"/>
                    <a:pt x="154" y="73"/>
                  </a:cubicBezTo>
                  <a:lnTo>
                    <a:pt x="321" y="73"/>
                  </a:lnTo>
                  <a:lnTo>
                    <a:pt x="321" y="73"/>
                  </a:lnTo>
                  <a:cubicBezTo>
                    <a:pt x="342" y="73"/>
                    <a:pt x="371" y="84"/>
                    <a:pt x="371" y="105"/>
                  </a:cubicBezTo>
                  <a:lnTo>
                    <a:pt x="368" y="105"/>
                  </a:lnTo>
                  <a:lnTo>
                    <a:pt x="368" y="105"/>
                  </a:lnTo>
                  <a:cubicBezTo>
                    <a:pt x="348" y="105"/>
                    <a:pt x="339" y="122"/>
                    <a:pt x="339" y="142"/>
                  </a:cubicBezTo>
                  <a:lnTo>
                    <a:pt x="339" y="186"/>
                  </a:lnTo>
                  <a:lnTo>
                    <a:pt x="339" y="186"/>
                  </a:lnTo>
                  <a:cubicBezTo>
                    <a:pt x="339" y="197"/>
                    <a:pt x="345" y="206"/>
                    <a:pt x="356" y="208"/>
                  </a:cubicBezTo>
                  <a:lnTo>
                    <a:pt x="446" y="234"/>
                  </a:lnTo>
                  <a:lnTo>
                    <a:pt x="446" y="234"/>
                  </a:lnTo>
                  <a:cubicBezTo>
                    <a:pt x="461" y="238"/>
                    <a:pt x="475" y="227"/>
                    <a:pt x="475" y="211"/>
                  </a:cubicBezTo>
                  <a:lnTo>
                    <a:pt x="475" y="142"/>
                  </a:lnTo>
                  <a:lnTo>
                    <a:pt x="475" y="142"/>
                  </a:lnTo>
                  <a:cubicBezTo>
                    <a:pt x="475" y="122"/>
                    <a:pt x="467" y="105"/>
                    <a:pt x="447" y="10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134">
              <a:extLst>
                <a:ext uri="{FF2B5EF4-FFF2-40B4-BE49-F238E27FC236}">
                  <a16:creationId xmlns:a16="http://schemas.microsoft.com/office/drawing/2014/main" id="{D06FE740-E947-140A-E489-D1CC639B0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934" y="10054956"/>
              <a:ext cx="1389741" cy="911845"/>
            </a:xfrm>
            <a:custGeom>
              <a:avLst/>
              <a:gdLst>
                <a:gd name="T0" fmla="*/ 1116 w 1117"/>
                <a:gd name="T1" fmla="*/ 733 h 734"/>
                <a:gd name="T2" fmla="*/ 0 w 1117"/>
                <a:gd name="T3" fmla="*/ 733 h 734"/>
                <a:gd name="T4" fmla="*/ 0 w 1117"/>
                <a:gd name="T5" fmla="*/ 0 h 734"/>
                <a:gd name="T6" fmla="*/ 1116 w 1117"/>
                <a:gd name="T7" fmla="*/ 0 h 734"/>
                <a:gd name="T8" fmla="*/ 1116 w 1117"/>
                <a:gd name="T9" fmla="*/ 733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7" h="734">
                  <a:moveTo>
                    <a:pt x="1116" y="733"/>
                  </a:moveTo>
                  <a:lnTo>
                    <a:pt x="0" y="733"/>
                  </a:lnTo>
                  <a:lnTo>
                    <a:pt x="0" y="0"/>
                  </a:lnTo>
                  <a:lnTo>
                    <a:pt x="1116" y="0"/>
                  </a:lnTo>
                  <a:lnTo>
                    <a:pt x="1116" y="733"/>
                  </a:lnTo>
                </a:path>
              </a:pathLst>
            </a:custGeom>
            <a:solidFill>
              <a:srgbClr val="2D24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35">
              <a:extLst>
                <a:ext uri="{FF2B5EF4-FFF2-40B4-BE49-F238E27FC236}">
                  <a16:creationId xmlns:a16="http://schemas.microsoft.com/office/drawing/2014/main" id="{2BEF2F95-58AC-2D6F-B22F-544623AAB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4874" y="10225242"/>
              <a:ext cx="571276" cy="576768"/>
            </a:xfrm>
            <a:custGeom>
              <a:avLst/>
              <a:gdLst>
                <a:gd name="T0" fmla="*/ 0 w 458"/>
                <a:gd name="T1" fmla="*/ 463 h 464"/>
                <a:gd name="T2" fmla="*/ 0 w 458"/>
                <a:gd name="T3" fmla="*/ 0 h 464"/>
                <a:gd name="T4" fmla="*/ 457 w 458"/>
                <a:gd name="T5" fmla="*/ 231 h 464"/>
                <a:gd name="T6" fmla="*/ 0 w 458"/>
                <a:gd name="T7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464">
                  <a:moveTo>
                    <a:pt x="0" y="463"/>
                  </a:moveTo>
                  <a:lnTo>
                    <a:pt x="0" y="0"/>
                  </a:lnTo>
                  <a:lnTo>
                    <a:pt x="457" y="231"/>
                  </a:lnTo>
                  <a:lnTo>
                    <a:pt x="0" y="463"/>
                  </a:ln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Freeform 136">
              <a:extLst>
                <a:ext uri="{FF2B5EF4-FFF2-40B4-BE49-F238E27FC236}">
                  <a16:creationId xmlns:a16="http://schemas.microsoft.com/office/drawing/2014/main" id="{960F6DDB-C974-99FC-8019-91729624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2806" y="5407839"/>
              <a:ext cx="1395234" cy="911845"/>
            </a:xfrm>
            <a:custGeom>
              <a:avLst/>
              <a:gdLst>
                <a:gd name="T0" fmla="*/ 1117 w 1118"/>
                <a:gd name="T1" fmla="*/ 732 h 733"/>
                <a:gd name="T2" fmla="*/ 0 w 1118"/>
                <a:gd name="T3" fmla="*/ 732 h 733"/>
                <a:gd name="T4" fmla="*/ 0 w 1118"/>
                <a:gd name="T5" fmla="*/ 0 h 733"/>
                <a:gd name="T6" fmla="*/ 1117 w 1118"/>
                <a:gd name="T7" fmla="*/ 0 h 733"/>
                <a:gd name="T8" fmla="*/ 1117 w 1118"/>
                <a:gd name="T9" fmla="*/ 73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8" h="733">
                  <a:moveTo>
                    <a:pt x="1117" y="732"/>
                  </a:moveTo>
                  <a:lnTo>
                    <a:pt x="0" y="732"/>
                  </a:lnTo>
                  <a:lnTo>
                    <a:pt x="0" y="0"/>
                  </a:lnTo>
                  <a:lnTo>
                    <a:pt x="1117" y="0"/>
                  </a:lnTo>
                  <a:lnTo>
                    <a:pt x="1117" y="732"/>
                  </a:lnTo>
                </a:path>
              </a:pathLst>
            </a:custGeom>
            <a:solidFill>
              <a:srgbClr val="F985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137">
              <a:extLst>
                <a:ext uri="{FF2B5EF4-FFF2-40B4-BE49-F238E27FC236}">
                  <a16:creationId xmlns:a16="http://schemas.microsoft.com/office/drawing/2014/main" id="{06104ACD-9B91-55DF-D9BE-D7B082D5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41" y="5578125"/>
              <a:ext cx="571276" cy="576768"/>
            </a:xfrm>
            <a:custGeom>
              <a:avLst/>
              <a:gdLst>
                <a:gd name="T0" fmla="*/ 0 w 459"/>
                <a:gd name="T1" fmla="*/ 463 h 464"/>
                <a:gd name="T2" fmla="*/ 0 w 459"/>
                <a:gd name="T3" fmla="*/ 0 h 464"/>
                <a:gd name="T4" fmla="*/ 458 w 459"/>
                <a:gd name="T5" fmla="*/ 231 h 464"/>
                <a:gd name="T6" fmla="*/ 0 w 459"/>
                <a:gd name="T7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464">
                  <a:moveTo>
                    <a:pt x="0" y="463"/>
                  </a:moveTo>
                  <a:lnTo>
                    <a:pt x="0" y="0"/>
                  </a:lnTo>
                  <a:lnTo>
                    <a:pt x="458" y="231"/>
                  </a:lnTo>
                  <a:lnTo>
                    <a:pt x="0" y="463"/>
                  </a:ln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138">
              <a:extLst>
                <a:ext uri="{FF2B5EF4-FFF2-40B4-BE49-F238E27FC236}">
                  <a16:creationId xmlns:a16="http://schemas.microsoft.com/office/drawing/2014/main" id="{E18BE891-A39D-6367-EF93-36DCC6EC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3043" y="10021997"/>
              <a:ext cx="1395234" cy="911845"/>
            </a:xfrm>
            <a:custGeom>
              <a:avLst/>
              <a:gdLst>
                <a:gd name="T0" fmla="*/ 1118 w 1119"/>
                <a:gd name="T1" fmla="*/ 733 h 734"/>
                <a:gd name="T2" fmla="*/ 0 w 1119"/>
                <a:gd name="T3" fmla="*/ 733 h 734"/>
                <a:gd name="T4" fmla="*/ 0 w 1119"/>
                <a:gd name="T5" fmla="*/ 0 h 734"/>
                <a:gd name="T6" fmla="*/ 1118 w 1119"/>
                <a:gd name="T7" fmla="*/ 0 h 734"/>
                <a:gd name="T8" fmla="*/ 1118 w 1119"/>
                <a:gd name="T9" fmla="*/ 733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9" h="734">
                  <a:moveTo>
                    <a:pt x="1118" y="733"/>
                  </a:moveTo>
                  <a:lnTo>
                    <a:pt x="0" y="733"/>
                  </a:lnTo>
                  <a:lnTo>
                    <a:pt x="0" y="0"/>
                  </a:lnTo>
                  <a:lnTo>
                    <a:pt x="1118" y="0"/>
                  </a:lnTo>
                  <a:lnTo>
                    <a:pt x="1118" y="733"/>
                  </a:lnTo>
                </a:path>
              </a:pathLst>
            </a:custGeom>
            <a:solidFill>
              <a:srgbClr val="3A90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BA354CB2-7D4A-94BC-C0CD-F61FB84B9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3472" y="10186787"/>
              <a:ext cx="571276" cy="576772"/>
            </a:xfrm>
            <a:custGeom>
              <a:avLst/>
              <a:gdLst>
                <a:gd name="T0" fmla="*/ 0 w 459"/>
                <a:gd name="T1" fmla="*/ 463 h 464"/>
                <a:gd name="T2" fmla="*/ 0 w 459"/>
                <a:gd name="T3" fmla="*/ 0 h 464"/>
                <a:gd name="T4" fmla="*/ 458 w 459"/>
                <a:gd name="T5" fmla="*/ 232 h 464"/>
                <a:gd name="T6" fmla="*/ 0 w 459"/>
                <a:gd name="T7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464">
                  <a:moveTo>
                    <a:pt x="0" y="463"/>
                  </a:moveTo>
                  <a:lnTo>
                    <a:pt x="0" y="0"/>
                  </a:lnTo>
                  <a:lnTo>
                    <a:pt x="458" y="232"/>
                  </a:lnTo>
                  <a:lnTo>
                    <a:pt x="0" y="463"/>
                  </a:ln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6" name="Freeform 140">
            <a:extLst>
              <a:ext uri="{FF2B5EF4-FFF2-40B4-BE49-F238E27FC236}">
                <a16:creationId xmlns:a16="http://schemas.microsoft.com/office/drawing/2014/main" id="{7D9B6829-93E9-722F-0821-C83185D2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471" y="1937359"/>
            <a:ext cx="4145722" cy="851423"/>
          </a:xfrm>
          <a:custGeom>
            <a:avLst/>
            <a:gdLst>
              <a:gd name="T0" fmla="*/ 3052 w 5114"/>
              <a:gd name="T1" fmla="*/ 1366 h 1367"/>
              <a:gd name="T2" fmla="*/ 3943 w 5114"/>
              <a:gd name="T3" fmla="*/ 1366 h 1367"/>
              <a:gd name="T4" fmla="*/ 5113 w 5114"/>
              <a:gd name="T5" fmla="*/ 0 h 1367"/>
              <a:gd name="T6" fmla="*/ 4222 w 5114"/>
              <a:gd name="T7" fmla="*/ 0 h 1367"/>
              <a:gd name="T8" fmla="*/ 0 w 5114"/>
              <a:gd name="T9" fmla="*/ 0 h 1367"/>
              <a:gd name="T10" fmla="*/ 0 w 5114"/>
              <a:gd name="T11" fmla="*/ 1366 h 1367"/>
              <a:gd name="T12" fmla="*/ 3052 w 5114"/>
              <a:gd name="T13" fmla="*/ 136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14" h="1367">
                <a:moveTo>
                  <a:pt x="3052" y="1366"/>
                </a:moveTo>
                <a:lnTo>
                  <a:pt x="3943" y="1366"/>
                </a:lnTo>
                <a:lnTo>
                  <a:pt x="5113" y="0"/>
                </a:lnTo>
                <a:lnTo>
                  <a:pt x="4222" y="0"/>
                </a:lnTo>
                <a:lnTo>
                  <a:pt x="0" y="0"/>
                </a:lnTo>
                <a:lnTo>
                  <a:pt x="0" y="1366"/>
                </a:lnTo>
                <a:lnTo>
                  <a:pt x="3052" y="136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141">
            <a:extLst>
              <a:ext uri="{FF2B5EF4-FFF2-40B4-BE49-F238E27FC236}">
                <a16:creationId xmlns:a16="http://schemas.microsoft.com/office/drawing/2014/main" id="{D3E9A541-0144-ADEB-9B91-E2DA76406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81" y="1937359"/>
            <a:ext cx="1414459" cy="851423"/>
          </a:xfrm>
          <a:custGeom>
            <a:avLst/>
            <a:gdLst>
              <a:gd name="T0" fmla="*/ 1171 w 2272"/>
              <a:gd name="T1" fmla="*/ 0 h 1367"/>
              <a:gd name="T2" fmla="*/ 0 w 2272"/>
              <a:gd name="T3" fmla="*/ 1366 h 1367"/>
              <a:gd name="T4" fmla="*/ 891 w 2272"/>
              <a:gd name="T5" fmla="*/ 1366 h 1367"/>
              <a:gd name="T6" fmla="*/ 2271 w 2272"/>
              <a:gd name="T7" fmla="*/ 1366 h 1367"/>
              <a:gd name="T8" fmla="*/ 2271 w 2272"/>
              <a:gd name="T9" fmla="*/ 0 h 1367"/>
              <a:gd name="T10" fmla="*/ 2062 w 2272"/>
              <a:gd name="T11" fmla="*/ 0 h 1367"/>
              <a:gd name="T12" fmla="*/ 1171 w 2272"/>
              <a:gd name="T13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67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Freeform 142">
            <a:extLst>
              <a:ext uri="{FF2B5EF4-FFF2-40B4-BE49-F238E27FC236}">
                <a16:creationId xmlns:a16="http://schemas.microsoft.com/office/drawing/2014/main" id="{8A87F75D-2D55-E9AE-0352-2B39915D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77" y="1937359"/>
            <a:ext cx="1414459" cy="851423"/>
          </a:xfrm>
          <a:custGeom>
            <a:avLst/>
            <a:gdLst>
              <a:gd name="T0" fmla="*/ 1171 w 2272"/>
              <a:gd name="T1" fmla="*/ 0 h 1367"/>
              <a:gd name="T2" fmla="*/ 0 w 2272"/>
              <a:gd name="T3" fmla="*/ 1366 h 1367"/>
              <a:gd name="T4" fmla="*/ 891 w 2272"/>
              <a:gd name="T5" fmla="*/ 1366 h 1367"/>
              <a:gd name="T6" fmla="*/ 2271 w 2272"/>
              <a:gd name="T7" fmla="*/ 1366 h 1367"/>
              <a:gd name="T8" fmla="*/ 2271 w 2272"/>
              <a:gd name="T9" fmla="*/ 0 h 1367"/>
              <a:gd name="T10" fmla="*/ 2062 w 2272"/>
              <a:gd name="T11" fmla="*/ 0 h 1367"/>
              <a:gd name="T12" fmla="*/ 1171 w 2272"/>
              <a:gd name="T13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67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Freeform 188">
            <a:extLst>
              <a:ext uri="{FF2B5EF4-FFF2-40B4-BE49-F238E27FC236}">
                <a16:creationId xmlns:a16="http://schemas.microsoft.com/office/drawing/2014/main" id="{A80C1303-AD7D-7012-947A-6FB14F7D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471" y="3401256"/>
            <a:ext cx="4145722" cy="851423"/>
          </a:xfrm>
          <a:custGeom>
            <a:avLst/>
            <a:gdLst>
              <a:gd name="T0" fmla="*/ 3052 w 5114"/>
              <a:gd name="T1" fmla="*/ 1366 h 1367"/>
              <a:gd name="T2" fmla="*/ 3943 w 5114"/>
              <a:gd name="T3" fmla="*/ 1366 h 1367"/>
              <a:gd name="T4" fmla="*/ 5113 w 5114"/>
              <a:gd name="T5" fmla="*/ 0 h 1367"/>
              <a:gd name="T6" fmla="*/ 4222 w 5114"/>
              <a:gd name="T7" fmla="*/ 0 h 1367"/>
              <a:gd name="T8" fmla="*/ 0 w 5114"/>
              <a:gd name="T9" fmla="*/ 0 h 1367"/>
              <a:gd name="T10" fmla="*/ 0 w 5114"/>
              <a:gd name="T11" fmla="*/ 1366 h 1367"/>
              <a:gd name="T12" fmla="*/ 3052 w 5114"/>
              <a:gd name="T13" fmla="*/ 136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14" h="1367">
                <a:moveTo>
                  <a:pt x="3052" y="1366"/>
                </a:moveTo>
                <a:lnTo>
                  <a:pt x="3943" y="1366"/>
                </a:lnTo>
                <a:lnTo>
                  <a:pt x="5113" y="0"/>
                </a:lnTo>
                <a:lnTo>
                  <a:pt x="4222" y="0"/>
                </a:lnTo>
                <a:lnTo>
                  <a:pt x="0" y="0"/>
                </a:lnTo>
                <a:lnTo>
                  <a:pt x="0" y="1366"/>
                </a:lnTo>
                <a:lnTo>
                  <a:pt x="3052" y="136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Freeform 189">
            <a:extLst>
              <a:ext uri="{FF2B5EF4-FFF2-40B4-BE49-F238E27FC236}">
                <a16:creationId xmlns:a16="http://schemas.microsoft.com/office/drawing/2014/main" id="{5A808D73-1CC8-E2B7-7469-214EAF896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13" y="3401256"/>
            <a:ext cx="1414459" cy="851423"/>
          </a:xfrm>
          <a:custGeom>
            <a:avLst/>
            <a:gdLst>
              <a:gd name="T0" fmla="*/ 1171 w 2272"/>
              <a:gd name="T1" fmla="*/ 0 h 1367"/>
              <a:gd name="T2" fmla="*/ 0 w 2272"/>
              <a:gd name="T3" fmla="*/ 1366 h 1367"/>
              <a:gd name="T4" fmla="*/ 891 w 2272"/>
              <a:gd name="T5" fmla="*/ 1366 h 1367"/>
              <a:gd name="T6" fmla="*/ 2271 w 2272"/>
              <a:gd name="T7" fmla="*/ 1366 h 1367"/>
              <a:gd name="T8" fmla="*/ 2271 w 2272"/>
              <a:gd name="T9" fmla="*/ 0 h 1367"/>
              <a:gd name="T10" fmla="*/ 2062 w 2272"/>
              <a:gd name="T11" fmla="*/ 0 h 1367"/>
              <a:gd name="T12" fmla="*/ 1171 w 2272"/>
              <a:gd name="T13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67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Freeform 190">
            <a:extLst>
              <a:ext uri="{FF2B5EF4-FFF2-40B4-BE49-F238E27FC236}">
                <a16:creationId xmlns:a16="http://schemas.microsoft.com/office/drawing/2014/main" id="{834AF2F0-E422-282C-1048-0B4CF48D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03" y="3385606"/>
            <a:ext cx="1414459" cy="851423"/>
          </a:xfrm>
          <a:custGeom>
            <a:avLst/>
            <a:gdLst>
              <a:gd name="T0" fmla="*/ 1171 w 2272"/>
              <a:gd name="T1" fmla="*/ 0 h 1367"/>
              <a:gd name="T2" fmla="*/ 0 w 2272"/>
              <a:gd name="T3" fmla="*/ 1366 h 1367"/>
              <a:gd name="T4" fmla="*/ 891 w 2272"/>
              <a:gd name="T5" fmla="*/ 1366 h 1367"/>
              <a:gd name="T6" fmla="*/ 2271 w 2272"/>
              <a:gd name="T7" fmla="*/ 1366 h 1367"/>
              <a:gd name="T8" fmla="*/ 2271 w 2272"/>
              <a:gd name="T9" fmla="*/ 0 h 1367"/>
              <a:gd name="T10" fmla="*/ 2062 w 2272"/>
              <a:gd name="T11" fmla="*/ 0 h 1367"/>
              <a:gd name="T12" fmla="*/ 1171 w 2272"/>
              <a:gd name="T13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67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Freeform 232">
            <a:extLst>
              <a:ext uri="{FF2B5EF4-FFF2-40B4-BE49-F238E27FC236}">
                <a16:creationId xmlns:a16="http://schemas.microsoft.com/office/drawing/2014/main" id="{76563B71-0B3F-DC95-A830-448F3BA4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471" y="4865153"/>
            <a:ext cx="4145722" cy="851423"/>
          </a:xfrm>
          <a:custGeom>
            <a:avLst/>
            <a:gdLst>
              <a:gd name="T0" fmla="*/ 3052 w 5114"/>
              <a:gd name="T1" fmla="*/ 1366 h 1367"/>
              <a:gd name="T2" fmla="*/ 3943 w 5114"/>
              <a:gd name="T3" fmla="*/ 1366 h 1367"/>
              <a:gd name="T4" fmla="*/ 5113 w 5114"/>
              <a:gd name="T5" fmla="*/ 0 h 1367"/>
              <a:gd name="T6" fmla="*/ 4222 w 5114"/>
              <a:gd name="T7" fmla="*/ 0 h 1367"/>
              <a:gd name="T8" fmla="*/ 0 w 5114"/>
              <a:gd name="T9" fmla="*/ 0 h 1367"/>
              <a:gd name="T10" fmla="*/ 0 w 5114"/>
              <a:gd name="T11" fmla="*/ 1366 h 1367"/>
              <a:gd name="T12" fmla="*/ 3052 w 5114"/>
              <a:gd name="T13" fmla="*/ 1366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14" h="1367">
                <a:moveTo>
                  <a:pt x="3052" y="1366"/>
                </a:moveTo>
                <a:lnTo>
                  <a:pt x="3943" y="1366"/>
                </a:lnTo>
                <a:lnTo>
                  <a:pt x="5113" y="0"/>
                </a:lnTo>
                <a:lnTo>
                  <a:pt x="4222" y="0"/>
                </a:lnTo>
                <a:lnTo>
                  <a:pt x="0" y="0"/>
                </a:lnTo>
                <a:lnTo>
                  <a:pt x="0" y="1366"/>
                </a:lnTo>
                <a:lnTo>
                  <a:pt x="3052" y="136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Freeform 233">
            <a:extLst>
              <a:ext uri="{FF2B5EF4-FFF2-40B4-BE49-F238E27FC236}">
                <a16:creationId xmlns:a16="http://schemas.microsoft.com/office/drawing/2014/main" id="{9D716515-DEDA-CB85-1740-6AFE4C6C3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13" y="4865153"/>
            <a:ext cx="1414459" cy="851423"/>
          </a:xfrm>
          <a:custGeom>
            <a:avLst/>
            <a:gdLst>
              <a:gd name="T0" fmla="*/ 1171 w 2272"/>
              <a:gd name="T1" fmla="*/ 0 h 1367"/>
              <a:gd name="T2" fmla="*/ 0 w 2272"/>
              <a:gd name="T3" fmla="*/ 1366 h 1367"/>
              <a:gd name="T4" fmla="*/ 891 w 2272"/>
              <a:gd name="T5" fmla="*/ 1366 h 1367"/>
              <a:gd name="T6" fmla="*/ 2271 w 2272"/>
              <a:gd name="T7" fmla="*/ 1366 h 1367"/>
              <a:gd name="T8" fmla="*/ 2271 w 2272"/>
              <a:gd name="T9" fmla="*/ 0 h 1367"/>
              <a:gd name="T10" fmla="*/ 2062 w 2272"/>
              <a:gd name="T11" fmla="*/ 0 h 1367"/>
              <a:gd name="T12" fmla="*/ 1171 w 2272"/>
              <a:gd name="T13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67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Freeform 234">
            <a:extLst>
              <a:ext uri="{FF2B5EF4-FFF2-40B4-BE49-F238E27FC236}">
                <a16:creationId xmlns:a16="http://schemas.microsoft.com/office/drawing/2014/main" id="{825A82F0-D832-499E-27A4-C9A79596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11" y="4865153"/>
            <a:ext cx="1414459" cy="851423"/>
          </a:xfrm>
          <a:custGeom>
            <a:avLst/>
            <a:gdLst>
              <a:gd name="T0" fmla="*/ 1171 w 2272"/>
              <a:gd name="T1" fmla="*/ 0 h 1367"/>
              <a:gd name="T2" fmla="*/ 0 w 2272"/>
              <a:gd name="T3" fmla="*/ 1366 h 1367"/>
              <a:gd name="T4" fmla="*/ 891 w 2272"/>
              <a:gd name="T5" fmla="*/ 1366 h 1367"/>
              <a:gd name="T6" fmla="*/ 2271 w 2272"/>
              <a:gd name="T7" fmla="*/ 1366 h 1367"/>
              <a:gd name="T8" fmla="*/ 2271 w 2272"/>
              <a:gd name="T9" fmla="*/ 0 h 1367"/>
              <a:gd name="T10" fmla="*/ 2062 w 2272"/>
              <a:gd name="T11" fmla="*/ 0 h 1367"/>
              <a:gd name="T12" fmla="*/ 1171 w 2272"/>
              <a:gd name="T13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2" h="1367">
                <a:moveTo>
                  <a:pt x="1171" y="0"/>
                </a:moveTo>
                <a:lnTo>
                  <a:pt x="0" y="1366"/>
                </a:lnTo>
                <a:lnTo>
                  <a:pt x="891" y="1366"/>
                </a:lnTo>
                <a:lnTo>
                  <a:pt x="2271" y="1366"/>
                </a:lnTo>
                <a:lnTo>
                  <a:pt x="2271" y="0"/>
                </a:lnTo>
                <a:lnTo>
                  <a:pt x="2062" y="0"/>
                </a:lnTo>
                <a:lnTo>
                  <a:pt x="1171" y="0"/>
                </a:ln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7C7B4BAB-51B5-3EC6-98BC-938422088619}"/>
              </a:ext>
            </a:extLst>
          </p:cNvPr>
          <p:cNvSpPr txBox="1"/>
          <p:nvPr/>
        </p:nvSpPr>
        <p:spPr>
          <a:xfrm>
            <a:off x="2266471" y="2079124"/>
            <a:ext cx="3117453" cy="531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cs typeface="Poppins" pitchFamily="2" charset="77"/>
              </a:rPr>
              <a:t>Project financing requires a very precise contract set up several years in advance.</a:t>
            </a: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C2692250-AA3A-4D2C-448C-7C388AED30AD}"/>
              </a:ext>
            </a:extLst>
          </p:cNvPr>
          <p:cNvSpPr txBox="1"/>
          <p:nvPr/>
        </p:nvSpPr>
        <p:spPr>
          <a:xfrm>
            <a:off x="2266471" y="3428000"/>
            <a:ext cx="3117453" cy="761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cs typeface="Poppins" pitchFamily="2" charset="77"/>
              </a:rPr>
              <a:t>Who should guarantee the activity – an internal employee of the CSI or an employee of the university implementing the project?</a:t>
            </a:r>
          </a:p>
        </p:txBody>
      </p:sp>
      <p:sp>
        <p:nvSpPr>
          <p:cNvPr id="67" name="TextBox 7">
            <a:extLst>
              <a:ext uri="{FF2B5EF4-FFF2-40B4-BE49-F238E27FC236}">
                <a16:creationId xmlns:a16="http://schemas.microsoft.com/office/drawing/2014/main" id="{72E94FBB-2EE3-1454-223C-98D5CD6B59C7}"/>
              </a:ext>
            </a:extLst>
          </p:cNvPr>
          <p:cNvSpPr txBox="1"/>
          <p:nvPr/>
        </p:nvSpPr>
        <p:spPr>
          <a:xfrm>
            <a:off x="2266471" y="5005550"/>
            <a:ext cx="3117453" cy="531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>
                <a:solidFill>
                  <a:srgbClr val="FFFFFF"/>
                </a:solidFill>
                <a:cs typeface="Poppins" pitchFamily="2" charset="77"/>
              </a:rPr>
              <a:t>Do we have the capacity within the </a:t>
            </a:r>
            <a:r>
              <a:rPr lang="en-US" sz="1200" spc="-10" dirty="0" err="1">
                <a:solidFill>
                  <a:srgbClr val="FFFFFF"/>
                </a:solidFill>
                <a:cs typeface="Poppins" pitchFamily="2" charset="77"/>
              </a:rPr>
              <a:t>organisation</a:t>
            </a:r>
            <a:r>
              <a:rPr lang="en-US" sz="1200" spc="-10" dirty="0">
                <a:solidFill>
                  <a:srgbClr val="FFFFFF"/>
                </a:solidFill>
                <a:cs typeface="Poppins" pitchFamily="2" charset="77"/>
              </a:rPr>
              <a:t> to define the contract well?</a:t>
            </a:r>
          </a:p>
        </p:txBody>
      </p:sp>
      <p:sp>
        <p:nvSpPr>
          <p:cNvPr id="68" name="Obdélník 67" descr="Potřesení rukou">
            <a:extLst>
              <a:ext uri="{FF2B5EF4-FFF2-40B4-BE49-F238E27FC236}">
                <a16:creationId xmlns:a16="http://schemas.microsoft.com/office/drawing/2014/main" id="{1D3848FE-0D91-49D5-41ED-562C5575CF4A}"/>
              </a:ext>
            </a:extLst>
          </p:cNvPr>
          <p:cNvSpPr/>
          <p:nvPr/>
        </p:nvSpPr>
        <p:spPr>
          <a:xfrm>
            <a:off x="1364644" y="2036353"/>
            <a:ext cx="657358" cy="65735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Obdélník 68" descr="Schůzka">
            <a:extLst>
              <a:ext uri="{FF2B5EF4-FFF2-40B4-BE49-F238E27FC236}">
                <a16:creationId xmlns:a16="http://schemas.microsoft.com/office/drawing/2014/main" id="{BF878706-4408-3E11-D892-3AE5200D427A}"/>
              </a:ext>
            </a:extLst>
          </p:cNvPr>
          <p:cNvSpPr/>
          <p:nvPr/>
        </p:nvSpPr>
        <p:spPr>
          <a:xfrm>
            <a:off x="1357511" y="3498570"/>
            <a:ext cx="657358" cy="65735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Obdélník 69" descr="Hierarchie">
            <a:extLst>
              <a:ext uri="{FF2B5EF4-FFF2-40B4-BE49-F238E27FC236}">
                <a16:creationId xmlns:a16="http://schemas.microsoft.com/office/drawing/2014/main" id="{B8775776-C904-058B-87DA-D1F4DD391798}"/>
              </a:ext>
            </a:extLst>
          </p:cNvPr>
          <p:cNvSpPr/>
          <p:nvPr/>
        </p:nvSpPr>
        <p:spPr>
          <a:xfrm>
            <a:off x="1357511" y="4956691"/>
            <a:ext cx="657358" cy="65735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3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22239866-C5D6-D7D6-ED38-7004E73FF83F}"/>
              </a:ext>
            </a:extLst>
          </p:cNvPr>
          <p:cNvSpPr/>
          <p:nvPr/>
        </p:nvSpPr>
        <p:spPr>
          <a:xfrm>
            <a:off x="-1913946" y="-773375"/>
            <a:ext cx="4026670" cy="3471267"/>
          </a:xfrm>
          <a:prstGeom prst="hexagon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8E0D5BCF-DF37-1A29-5B98-EF53A3203E53}"/>
              </a:ext>
            </a:extLst>
          </p:cNvPr>
          <p:cNvSpPr/>
          <p:nvPr/>
        </p:nvSpPr>
        <p:spPr>
          <a:xfrm>
            <a:off x="1308443" y="-2502842"/>
            <a:ext cx="4026670" cy="3471267"/>
          </a:xfrm>
          <a:prstGeom prst="hexagon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E2F25BDF-19A2-D928-F03A-26900D40F22F}"/>
              </a:ext>
            </a:extLst>
          </p:cNvPr>
          <p:cNvSpPr/>
          <p:nvPr/>
        </p:nvSpPr>
        <p:spPr>
          <a:xfrm>
            <a:off x="4531348" y="-734048"/>
            <a:ext cx="4026670" cy="3471267"/>
          </a:xfrm>
          <a:prstGeom prst="hexagon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07FC11-BC5B-4027-8B15-AD7D6989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characteristics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E187F396-B67B-8F5C-70BC-57E5802B8773}"/>
              </a:ext>
            </a:extLst>
          </p:cNvPr>
          <p:cNvSpPr/>
          <p:nvPr/>
        </p:nvSpPr>
        <p:spPr>
          <a:xfrm>
            <a:off x="1309475" y="1040636"/>
            <a:ext cx="4026670" cy="347126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It should be ensured that </a:t>
            </a:r>
            <a:br>
              <a:rPr lang="cs-CZ" sz="1600" dirty="0"/>
            </a:br>
            <a:r>
              <a:rPr lang="en-US" sz="1600" dirty="0"/>
              <a:t>the external research team consists of true experts </a:t>
            </a:r>
            <a:br>
              <a:rPr lang="cs-CZ" sz="1600" dirty="0"/>
            </a:br>
            <a:r>
              <a:rPr lang="en-US" sz="1600" dirty="0"/>
              <a:t>on initial education, not “only” analysts: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300" dirty="0"/>
              <a:t>Knowledge of the legislative environment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300" dirty="0"/>
              <a:t>Practical knowledge of the school environment (making actionable recommendations and formulating findings in </a:t>
            </a:r>
            <a:br>
              <a:rPr lang="cs-CZ" sz="1300" dirty="0"/>
            </a:br>
            <a:r>
              <a:rPr lang="en-US" sz="1300" dirty="0"/>
              <a:t>a way that is not too harsh on schools or indicative of a lack of knowledge of school reality)</a:t>
            </a:r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4D7ED71A-9FE0-CDAB-E283-4E0CE2F88305}"/>
              </a:ext>
            </a:extLst>
          </p:cNvPr>
          <p:cNvSpPr/>
          <p:nvPr/>
        </p:nvSpPr>
        <p:spPr>
          <a:xfrm>
            <a:off x="4531348" y="2784979"/>
            <a:ext cx="4026670" cy="347126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Who has the “final say” if there are different views?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C7156F61-3065-E52B-46E7-5B9424EA453D}"/>
              </a:ext>
            </a:extLst>
          </p:cNvPr>
          <p:cNvSpPr/>
          <p:nvPr/>
        </p:nvSpPr>
        <p:spPr>
          <a:xfrm>
            <a:off x="7754253" y="1038529"/>
            <a:ext cx="4026670" cy="347126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academics and inspectors work together, it should be ensured that both roles are equal.</a:t>
            </a:r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5809DB0F-4717-51EA-9BB4-02D18C68498F}"/>
              </a:ext>
            </a:extLst>
          </p:cNvPr>
          <p:cNvSpPr/>
          <p:nvPr/>
        </p:nvSpPr>
        <p:spPr>
          <a:xfrm>
            <a:off x="7745544" y="4566265"/>
            <a:ext cx="4026670" cy="3471267"/>
          </a:xfrm>
          <a:prstGeom prst="hexagon">
            <a:avLst/>
          </a:prstGeom>
          <a:solidFill>
            <a:srgbClr val="C2E4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1A31A6E3-B0E9-C001-D2E1-2B854225151A}"/>
              </a:ext>
            </a:extLst>
          </p:cNvPr>
          <p:cNvSpPr/>
          <p:nvPr/>
        </p:nvSpPr>
        <p:spPr>
          <a:xfrm>
            <a:off x="1308443" y="4566265"/>
            <a:ext cx="4026670" cy="3471267"/>
          </a:xfrm>
          <a:prstGeom prst="hexagon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Šestiúhelník 9">
            <a:extLst>
              <a:ext uri="{FF2B5EF4-FFF2-40B4-BE49-F238E27FC236}">
                <a16:creationId xmlns:a16="http://schemas.microsoft.com/office/drawing/2014/main" id="{E2D3647A-A56E-6EED-5AAF-5C83832C8F39}"/>
              </a:ext>
            </a:extLst>
          </p:cNvPr>
          <p:cNvSpPr/>
          <p:nvPr/>
        </p:nvSpPr>
        <p:spPr>
          <a:xfrm>
            <a:off x="-1913946" y="2784979"/>
            <a:ext cx="4026670" cy="3471267"/>
          </a:xfrm>
          <a:prstGeom prst="hexagon">
            <a:avLst/>
          </a:prstGeom>
          <a:solidFill>
            <a:srgbClr val="C2E4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7BF8EAEE-F66B-6A76-E1A0-0BCD066161BA}"/>
              </a:ext>
            </a:extLst>
          </p:cNvPr>
          <p:cNvSpPr/>
          <p:nvPr/>
        </p:nvSpPr>
        <p:spPr>
          <a:xfrm>
            <a:off x="7745544" y="-2470873"/>
            <a:ext cx="4026670" cy="3471267"/>
          </a:xfrm>
          <a:prstGeom prst="hexagon">
            <a:avLst/>
          </a:prstGeom>
          <a:solidFill>
            <a:srgbClr val="FCC6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C8AB94E4-4289-29F2-3B4F-824E19C89C8E}"/>
              </a:ext>
            </a:extLst>
          </p:cNvPr>
          <p:cNvSpPr/>
          <p:nvPr/>
        </p:nvSpPr>
        <p:spPr>
          <a:xfrm>
            <a:off x="10978086" y="2784979"/>
            <a:ext cx="4026670" cy="3471267"/>
          </a:xfrm>
          <a:prstGeom prst="hexagon">
            <a:avLst/>
          </a:prstGeom>
          <a:solidFill>
            <a:srgbClr val="FCC6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8E3226E-77AA-4EFA-5601-5D5D9AE76ACD}"/>
              </a:ext>
            </a:extLst>
          </p:cNvPr>
          <p:cNvSpPr/>
          <p:nvPr/>
        </p:nvSpPr>
        <p:spPr>
          <a:xfrm>
            <a:off x="10978086" y="-773375"/>
            <a:ext cx="4026670" cy="3471267"/>
          </a:xfrm>
          <a:prstGeom prst="hexagon">
            <a:avLst/>
          </a:prstGeom>
          <a:solidFill>
            <a:srgbClr val="C2E4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76F21199-2BD3-0D7A-DD75-2E530CA8B041}"/>
              </a:ext>
            </a:extLst>
          </p:cNvPr>
          <p:cNvSpPr/>
          <p:nvPr/>
        </p:nvSpPr>
        <p:spPr>
          <a:xfrm>
            <a:off x="4531348" y="6316759"/>
            <a:ext cx="4026670" cy="3471267"/>
          </a:xfrm>
          <a:prstGeom prst="hexagon">
            <a:avLst/>
          </a:prstGeom>
          <a:solidFill>
            <a:srgbClr val="C2E4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268E7-38D2-4CF0-8AF4-C0658235A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3429000"/>
            <a:ext cx="6588351" cy="1343379"/>
          </a:xfrm>
        </p:spPr>
        <p:txBody>
          <a:bodyPr wrap="square" anchor="b">
            <a:noAutofit/>
          </a:bodyPr>
          <a:lstStyle/>
          <a:p>
            <a:r>
              <a:rPr lang="cs-CZ" sz="4000" dirty="0" err="1"/>
              <a:t>We</a:t>
            </a:r>
            <a:r>
              <a:rPr lang="cs-CZ" sz="4000" dirty="0"/>
              <a:t> are </a:t>
            </a:r>
            <a:r>
              <a:rPr lang="cs-CZ" sz="4000" dirty="0" err="1"/>
              <a:t>still</a:t>
            </a:r>
            <a:r>
              <a:rPr lang="cs-CZ" sz="4000" dirty="0"/>
              <a:t> in </a:t>
            </a:r>
            <a:r>
              <a:rPr lang="cs-CZ" sz="4000" dirty="0" err="1"/>
              <a:t>progress</a:t>
            </a:r>
            <a:br>
              <a:rPr lang="cs-CZ" sz="4000" dirty="0"/>
            </a:br>
            <a:r>
              <a:rPr lang="cs-CZ" sz="4000" dirty="0"/>
              <a:t>To </a:t>
            </a:r>
            <a:r>
              <a:rPr lang="cs-CZ" sz="4000" dirty="0" err="1"/>
              <a:t>be</a:t>
            </a:r>
            <a:r>
              <a:rPr lang="cs-CZ" sz="4000" dirty="0"/>
              <a:t> </a:t>
            </a:r>
            <a:r>
              <a:rPr lang="cs-CZ" sz="4000" dirty="0" err="1"/>
              <a:t>continued</a:t>
            </a:r>
            <a:r>
              <a:rPr lang="cs-CZ" sz="4000" dirty="0"/>
              <a:t> …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794FAFC-C2AC-B521-CF20-F234FFC8A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2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2205F-8D4C-4581-B525-D0CA8BAA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28" y="1230856"/>
            <a:ext cx="9222995" cy="1218795"/>
          </a:xfrm>
        </p:spPr>
        <p:txBody>
          <a:bodyPr/>
          <a:lstStyle/>
          <a:p>
            <a:r>
              <a:rPr lang="en-GB" dirty="0"/>
              <a:t>We use different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cooperation</a:t>
            </a:r>
            <a:endParaRPr lang="en-GB" dirty="0"/>
          </a:p>
        </p:txBody>
      </p:sp>
      <p:pic>
        <p:nvPicPr>
          <p:cNvPr id="4" name="Grafický objekt 3" descr="Ganttův diagram obrys">
            <a:extLst>
              <a:ext uri="{FF2B5EF4-FFF2-40B4-BE49-F238E27FC236}">
                <a16:creationId xmlns:a16="http://schemas.microsoft.com/office/drawing/2014/main" id="{56D1AF33-832E-BEEB-EB7F-AD84AFFAE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8040" y="3064169"/>
            <a:ext cx="2622331" cy="26223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B34D46F-0BD6-4AEB-9F93-A8B7944A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25" y="2152649"/>
            <a:ext cx="5441428" cy="32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B781B649-D7B3-37EB-9D92-522F34F0186B}"/>
              </a:ext>
            </a:extLst>
          </p:cNvPr>
          <p:cNvGrpSpPr/>
          <p:nvPr/>
        </p:nvGrpSpPr>
        <p:grpSpPr>
          <a:xfrm>
            <a:off x="7734925" y="1765738"/>
            <a:ext cx="3826333" cy="3001134"/>
            <a:chOff x="11007841" y="3691324"/>
            <a:chExt cx="11859250" cy="8858857"/>
          </a:xfrm>
        </p:grpSpPr>
        <p:sp>
          <p:nvSpPr>
            <p:cNvPr id="6" name="Freeform 66">
              <a:extLst>
                <a:ext uri="{FF2B5EF4-FFF2-40B4-BE49-F238E27FC236}">
                  <a16:creationId xmlns:a16="http://schemas.microsoft.com/office/drawing/2014/main" id="{7D1AAC70-C6BE-2B47-A190-B6E0282C3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9653" y="8272434"/>
              <a:ext cx="1439149" cy="763520"/>
            </a:xfrm>
            <a:custGeom>
              <a:avLst/>
              <a:gdLst>
                <a:gd name="T0" fmla="*/ 1155 w 1156"/>
                <a:gd name="T1" fmla="*/ 611 h 612"/>
                <a:gd name="T2" fmla="*/ 0 w 1156"/>
                <a:gd name="T3" fmla="*/ 611 h 612"/>
                <a:gd name="T4" fmla="*/ 0 w 1156"/>
                <a:gd name="T5" fmla="*/ 611 h 612"/>
                <a:gd name="T6" fmla="*/ 268 w 1156"/>
                <a:gd name="T7" fmla="*/ 351 h 612"/>
                <a:gd name="T8" fmla="*/ 268 w 1156"/>
                <a:gd name="T9" fmla="*/ 351 h 612"/>
                <a:gd name="T10" fmla="*/ 272 w 1156"/>
                <a:gd name="T11" fmla="*/ 0 h 612"/>
                <a:gd name="T12" fmla="*/ 883 w 1156"/>
                <a:gd name="T13" fmla="*/ 0 h 612"/>
                <a:gd name="T14" fmla="*/ 883 w 1156"/>
                <a:gd name="T15" fmla="*/ 0 h 612"/>
                <a:gd name="T16" fmla="*/ 887 w 1156"/>
                <a:gd name="T17" fmla="*/ 333 h 612"/>
                <a:gd name="T18" fmla="*/ 887 w 1156"/>
                <a:gd name="T19" fmla="*/ 333 h 612"/>
                <a:gd name="T20" fmla="*/ 1155 w 1156"/>
                <a:gd name="T2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" h="612">
                  <a:moveTo>
                    <a:pt x="1155" y="611"/>
                  </a:moveTo>
                  <a:lnTo>
                    <a:pt x="0" y="611"/>
                  </a:lnTo>
                  <a:lnTo>
                    <a:pt x="0" y="611"/>
                  </a:lnTo>
                  <a:cubicBezTo>
                    <a:pt x="0" y="611"/>
                    <a:pt x="267" y="514"/>
                    <a:pt x="268" y="351"/>
                  </a:cubicBezTo>
                  <a:lnTo>
                    <a:pt x="268" y="351"/>
                  </a:lnTo>
                  <a:cubicBezTo>
                    <a:pt x="268" y="178"/>
                    <a:pt x="272" y="0"/>
                    <a:pt x="272" y="0"/>
                  </a:cubicBezTo>
                  <a:lnTo>
                    <a:pt x="883" y="0"/>
                  </a:lnTo>
                  <a:lnTo>
                    <a:pt x="883" y="0"/>
                  </a:lnTo>
                  <a:cubicBezTo>
                    <a:pt x="883" y="0"/>
                    <a:pt x="887" y="165"/>
                    <a:pt x="887" y="333"/>
                  </a:cubicBezTo>
                  <a:lnTo>
                    <a:pt x="887" y="333"/>
                  </a:lnTo>
                  <a:cubicBezTo>
                    <a:pt x="887" y="501"/>
                    <a:pt x="1155" y="611"/>
                    <a:pt x="1155" y="611"/>
                  </a:cubicBez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Freeform 67">
              <a:extLst>
                <a:ext uri="{FF2B5EF4-FFF2-40B4-BE49-F238E27FC236}">
                  <a16:creationId xmlns:a16="http://schemas.microsoft.com/office/drawing/2014/main" id="{DC5C645B-7704-81E1-0525-818B45DE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4721" y="8272434"/>
              <a:ext cx="763516" cy="384505"/>
            </a:xfrm>
            <a:custGeom>
              <a:avLst/>
              <a:gdLst>
                <a:gd name="T0" fmla="*/ 4 w 614"/>
                <a:gd name="T1" fmla="*/ 0 h 307"/>
                <a:gd name="T2" fmla="*/ 4 w 614"/>
                <a:gd name="T3" fmla="*/ 0 h 307"/>
                <a:gd name="T4" fmla="*/ 0 w 614"/>
                <a:gd name="T5" fmla="*/ 306 h 307"/>
                <a:gd name="T6" fmla="*/ 613 w 614"/>
                <a:gd name="T7" fmla="*/ 0 h 307"/>
                <a:gd name="T8" fmla="*/ 4 w 614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307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149"/>
                    <a:pt x="0" y="306"/>
                  </a:cubicBezTo>
                  <a:lnTo>
                    <a:pt x="613" y="0"/>
                  </a:lnTo>
                  <a:lnTo>
                    <a:pt x="4" y="0"/>
                  </a:lnTo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Freeform 68">
              <a:extLst>
                <a:ext uri="{FF2B5EF4-FFF2-40B4-BE49-F238E27FC236}">
                  <a16:creationId xmlns:a16="http://schemas.microsoft.com/office/drawing/2014/main" id="{4DEAA98F-3550-6898-DECA-4006484F5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2334" y="8003279"/>
              <a:ext cx="4053787" cy="389998"/>
            </a:xfrm>
            <a:custGeom>
              <a:avLst/>
              <a:gdLst>
                <a:gd name="T0" fmla="*/ 0 w 3256"/>
                <a:gd name="T1" fmla="*/ 0 h 311"/>
                <a:gd name="T2" fmla="*/ 0 w 3256"/>
                <a:gd name="T3" fmla="*/ 214 h 311"/>
                <a:gd name="T4" fmla="*/ 0 w 3256"/>
                <a:gd name="T5" fmla="*/ 214 h 311"/>
                <a:gd name="T6" fmla="*/ 96 w 3256"/>
                <a:gd name="T7" fmla="*/ 310 h 311"/>
                <a:gd name="T8" fmla="*/ 3159 w 3256"/>
                <a:gd name="T9" fmla="*/ 310 h 311"/>
                <a:gd name="T10" fmla="*/ 3159 w 3256"/>
                <a:gd name="T11" fmla="*/ 310 h 311"/>
                <a:gd name="T12" fmla="*/ 3255 w 3256"/>
                <a:gd name="T13" fmla="*/ 214 h 311"/>
                <a:gd name="T14" fmla="*/ 3255 w 3256"/>
                <a:gd name="T15" fmla="*/ 0 h 311"/>
                <a:gd name="T16" fmla="*/ 0 w 3256"/>
                <a:gd name="T1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6" h="311">
                  <a:moveTo>
                    <a:pt x="0" y="0"/>
                  </a:moveTo>
                  <a:lnTo>
                    <a:pt x="0" y="214"/>
                  </a:lnTo>
                  <a:lnTo>
                    <a:pt x="0" y="214"/>
                  </a:lnTo>
                  <a:cubicBezTo>
                    <a:pt x="0" y="267"/>
                    <a:pt x="43" y="310"/>
                    <a:pt x="96" y="310"/>
                  </a:cubicBezTo>
                  <a:lnTo>
                    <a:pt x="3159" y="310"/>
                  </a:lnTo>
                  <a:lnTo>
                    <a:pt x="3159" y="310"/>
                  </a:lnTo>
                  <a:cubicBezTo>
                    <a:pt x="3212" y="310"/>
                    <a:pt x="3255" y="267"/>
                    <a:pt x="3255" y="214"/>
                  </a:cubicBezTo>
                  <a:lnTo>
                    <a:pt x="3255" y="0"/>
                  </a:lnTo>
                  <a:lnTo>
                    <a:pt x="0" y="0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Freeform 69">
              <a:extLst>
                <a:ext uri="{FF2B5EF4-FFF2-40B4-BE49-F238E27FC236}">
                  <a16:creationId xmlns:a16="http://schemas.microsoft.com/office/drawing/2014/main" id="{2E74F58A-4121-D877-0B36-D73ADA1F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2334" y="5976385"/>
              <a:ext cx="4053787" cy="2026894"/>
            </a:xfrm>
            <a:custGeom>
              <a:avLst/>
              <a:gdLst>
                <a:gd name="T0" fmla="*/ 3255 w 3256"/>
                <a:gd name="T1" fmla="*/ 96 h 1628"/>
                <a:gd name="T2" fmla="*/ 3255 w 3256"/>
                <a:gd name="T3" fmla="*/ 96 h 1628"/>
                <a:gd name="T4" fmla="*/ 3159 w 3256"/>
                <a:gd name="T5" fmla="*/ 0 h 1628"/>
                <a:gd name="T6" fmla="*/ 96 w 3256"/>
                <a:gd name="T7" fmla="*/ 0 h 1628"/>
                <a:gd name="T8" fmla="*/ 96 w 3256"/>
                <a:gd name="T9" fmla="*/ 0 h 1628"/>
                <a:gd name="T10" fmla="*/ 0 w 3256"/>
                <a:gd name="T11" fmla="*/ 96 h 1628"/>
                <a:gd name="T12" fmla="*/ 0 w 3256"/>
                <a:gd name="T13" fmla="*/ 1627 h 1628"/>
                <a:gd name="T14" fmla="*/ 3255 w 3256"/>
                <a:gd name="T15" fmla="*/ 1627 h 1628"/>
                <a:gd name="T16" fmla="*/ 3255 w 3256"/>
                <a:gd name="T17" fmla="*/ 96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6" h="1628">
                  <a:moveTo>
                    <a:pt x="3255" y="96"/>
                  </a:moveTo>
                  <a:lnTo>
                    <a:pt x="3255" y="96"/>
                  </a:lnTo>
                  <a:cubicBezTo>
                    <a:pt x="3255" y="43"/>
                    <a:pt x="3212" y="0"/>
                    <a:pt x="3159" y="0"/>
                  </a:cubicBezTo>
                  <a:lnTo>
                    <a:pt x="96" y="0"/>
                  </a:ln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627"/>
                  </a:lnTo>
                  <a:lnTo>
                    <a:pt x="3255" y="1627"/>
                  </a:lnTo>
                  <a:lnTo>
                    <a:pt x="3255" y="96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70">
              <a:extLst>
                <a:ext uri="{FF2B5EF4-FFF2-40B4-BE49-F238E27FC236}">
                  <a16:creationId xmlns:a16="http://schemas.microsoft.com/office/drawing/2014/main" id="{9B6E5407-E8C0-25E9-868E-0EF4E0D8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499" y="8926093"/>
              <a:ext cx="1971963" cy="104364"/>
            </a:xfrm>
            <a:custGeom>
              <a:avLst/>
              <a:gdLst>
                <a:gd name="T0" fmla="*/ 1583 w 1584"/>
                <a:gd name="T1" fmla="*/ 84 h 85"/>
                <a:gd name="T2" fmla="*/ 0 w 1584"/>
                <a:gd name="T3" fmla="*/ 84 h 85"/>
                <a:gd name="T4" fmla="*/ 0 w 1584"/>
                <a:gd name="T5" fmla="*/ 0 h 85"/>
                <a:gd name="T6" fmla="*/ 1583 w 1584"/>
                <a:gd name="T7" fmla="*/ 0 h 85"/>
                <a:gd name="T8" fmla="*/ 1583 w 1584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4" h="85">
                  <a:moveTo>
                    <a:pt x="1583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83" y="0"/>
                  </a:lnTo>
                  <a:lnTo>
                    <a:pt x="1583" y="84"/>
                  </a:lnTo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71">
              <a:extLst>
                <a:ext uri="{FF2B5EF4-FFF2-40B4-BE49-F238E27FC236}">
                  <a16:creationId xmlns:a16="http://schemas.microsoft.com/office/drawing/2014/main" id="{5AFABB88-B722-0BE9-2AEC-163C31370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2193" y="6091738"/>
              <a:ext cx="3834069" cy="1911541"/>
            </a:xfrm>
            <a:custGeom>
              <a:avLst/>
              <a:gdLst>
                <a:gd name="T0" fmla="*/ 3075 w 3076"/>
                <a:gd name="T1" fmla="*/ 0 h 1535"/>
                <a:gd name="T2" fmla="*/ 0 w 3076"/>
                <a:gd name="T3" fmla="*/ 0 h 1535"/>
                <a:gd name="T4" fmla="*/ 0 w 3076"/>
                <a:gd name="T5" fmla="*/ 1534 h 1535"/>
                <a:gd name="T6" fmla="*/ 3075 w 3076"/>
                <a:gd name="T7" fmla="*/ 1534 h 1535"/>
                <a:gd name="T8" fmla="*/ 3075 w 3076"/>
                <a:gd name="T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1535">
                  <a:moveTo>
                    <a:pt x="3075" y="0"/>
                  </a:moveTo>
                  <a:lnTo>
                    <a:pt x="0" y="0"/>
                  </a:lnTo>
                  <a:lnTo>
                    <a:pt x="0" y="1534"/>
                  </a:lnTo>
                  <a:lnTo>
                    <a:pt x="3075" y="1534"/>
                  </a:lnTo>
                  <a:lnTo>
                    <a:pt x="3075" y="0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C64DC308-2CF9-D1CD-2058-A02B2476C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9368" y="8080180"/>
              <a:ext cx="219717" cy="219717"/>
            </a:xfrm>
            <a:custGeom>
              <a:avLst/>
              <a:gdLst>
                <a:gd name="T0" fmla="*/ 175 w 176"/>
                <a:gd name="T1" fmla="*/ 88 h 176"/>
                <a:gd name="T2" fmla="*/ 175 w 176"/>
                <a:gd name="T3" fmla="*/ 88 h 176"/>
                <a:gd name="T4" fmla="*/ 88 w 176"/>
                <a:gd name="T5" fmla="*/ 175 h 176"/>
                <a:gd name="T6" fmla="*/ 88 w 176"/>
                <a:gd name="T7" fmla="*/ 175 h 176"/>
                <a:gd name="T8" fmla="*/ 0 w 176"/>
                <a:gd name="T9" fmla="*/ 88 h 176"/>
                <a:gd name="T10" fmla="*/ 0 w 176"/>
                <a:gd name="T11" fmla="*/ 88 h 176"/>
                <a:gd name="T12" fmla="*/ 88 w 176"/>
                <a:gd name="T13" fmla="*/ 0 h 176"/>
                <a:gd name="T14" fmla="*/ 88 w 176"/>
                <a:gd name="T15" fmla="*/ 0 h 176"/>
                <a:gd name="T16" fmla="*/ 175 w 176"/>
                <a:gd name="T17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175" y="88"/>
                  </a:moveTo>
                  <a:lnTo>
                    <a:pt x="175" y="88"/>
                  </a:lnTo>
                  <a:cubicBezTo>
                    <a:pt x="175" y="136"/>
                    <a:pt x="136" y="175"/>
                    <a:pt x="88" y="175"/>
                  </a:cubicBezTo>
                  <a:lnTo>
                    <a:pt x="88" y="175"/>
                  </a:lnTo>
                  <a:cubicBezTo>
                    <a:pt x="39" y="175"/>
                    <a:pt x="0" y="136"/>
                    <a:pt x="0" y="88"/>
                  </a:cubicBezTo>
                  <a:lnTo>
                    <a:pt x="0" y="88"/>
                  </a:lnTo>
                  <a:cubicBezTo>
                    <a:pt x="0" y="39"/>
                    <a:pt x="39" y="0"/>
                    <a:pt x="88" y="0"/>
                  </a:cubicBezTo>
                  <a:lnTo>
                    <a:pt x="88" y="0"/>
                  </a:lnTo>
                  <a:cubicBezTo>
                    <a:pt x="136" y="0"/>
                    <a:pt x="175" y="39"/>
                    <a:pt x="175" y="88"/>
                  </a:cubicBez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6DD9D19-8A17-D6D6-5DC4-70536C7BB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8952" y="6371878"/>
              <a:ext cx="3426346" cy="1355513"/>
            </a:xfrm>
            <a:custGeom>
              <a:avLst/>
              <a:gdLst>
                <a:gd name="connsiteX0" fmla="*/ 43780 w 3426346"/>
                <a:gd name="connsiteY0" fmla="*/ 818447 h 1355513"/>
                <a:gd name="connsiteX1" fmla="*/ 585408 w 3426346"/>
                <a:gd name="connsiteY1" fmla="*/ 818447 h 1355513"/>
                <a:gd name="connsiteX2" fmla="*/ 630439 w 3426346"/>
                <a:gd name="connsiteY2" fmla="*/ 863257 h 1355513"/>
                <a:gd name="connsiteX3" fmla="*/ 630439 w 3426346"/>
                <a:gd name="connsiteY3" fmla="*/ 1278988 h 1355513"/>
                <a:gd name="connsiteX4" fmla="*/ 585408 w 3426346"/>
                <a:gd name="connsiteY4" fmla="*/ 1322553 h 1355513"/>
                <a:gd name="connsiteX5" fmla="*/ 43780 w 3426346"/>
                <a:gd name="connsiteY5" fmla="*/ 1322553 h 1355513"/>
                <a:gd name="connsiteX6" fmla="*/ 0 w 3426346"/>
                <a:gd name="connsiteY6" fmla="*/ 1278988 h 1355513"/>
                <a:gd name="connsiteX7" fmla="*/ 0 w 3426346"/>
                <a:gd name="connsiteY7" fmla="*/ 863257 h 1355513"/>
                <a:gd name="connsiteX8" fmla="*/ 43780 w 3426346"/>
                <a:gd name="connsiteY8" fmla="*/ 818447 h 1355513"/>
                <a:gd name="connsiteX9" fmla="*/ 47533 w 3426346"/>
                <a:gd name="connsiteY9" fmla="*/ 626196 h 1355513"/>
                <a:gd name="connsiteX10" fmla="*/ 581655 w 3426346"/>
                <a:gd name="connsiteY10" fmla="*/ 626196 h 1355513"/>
                <a:gd name="connsiteX11" fmla="*/ 630439 w 3426346"/>
                <a:gd name="connsiteY11" fmla="*/ 675632 h 1355513"/>
                <a:gd name="connsiteX12" fmla="*/ 581655 w 3426346"/>
                <a:gd name="connsiteY12" fmla="*/ 723801 h 1355513"/>
                <a:gd name="connsiteX13" fmla="*/ 47533 w 3426346"/>
                <a:gd name="connsiteY13" fmla="*/ 723801 h 1355513"/>
                <a:gd name="connsiteX14" fmla="*/ 0 w 3426346"/>
                <a:gd name="connsiteY14" fmla="*/ 675632 h 1355513"/>
                <a:gd name="connsiteX15" fmla="*/ 47533 w 3426346"/>
                <a:gd name="connsiteY15" fmla="*/ 626196 h 1355513"/>
                <a:gd name="connsiteX16" fmla="*/ 812953 w 3426346"/>
                <a:gd name="connsiteY16" fmla="*/ 0 h 1355513"/>
                <a:gd name="connsiteX17" fmla="*/ 3426346 w 3426346"/>
                <a:gd name="connsiteY17" fmla="*/ 0 h 1355513"/>
                <a:gd name="connsiteX18" fmla="*/ 3426346 w 3426346"/>
                <a:gd name="connsiteY18" fmla="*/ 1355513 h 1355513"/>
                <a:gd name="connsiteX19" fmla="*/ 812953 w 3426346"/>
                <a:gd name="connsiteY19" fmla="*/ 1355513 h 13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6346" h="1355513">
                  <a:moveTo>
                    <a:pt x="43780" y="818447"/>
                  </a:moveTo>
                  <a:lnTo>
                    <a:pt x="585408" y="818447"/>
                  </a:lnTo>
                  <a:cubicBezTo>
                    <a:pt x="610425" y="818447"/>
                    <a:pt x="630439" y="838363"/>
                    <a:pt x="630439" y="863257"/>
                  </a:cubicBezTo>
                  <a:lnTo>
                    <a:pt x="630439" y="1278988"/>
                  </a:lnTo>
                  <a:cubicBezTo>
                    <a:pt x="630439" y="1302637"/>
                    <a:pt x="610425" y="1322553"/>
                    <a:pt x="585408" y="1322553"/>
                  </a:cubicBezTo>
                  <a:lnTo>
                    <a:pt x="43780" y="1322553"/>
                  </a:lnTo>
                  <a:cubicBezTo>
                    <a:pt x="20014" y="1322553"/>
                    <a:pt x="0" y="1302637"/>
                    <a:pt x="0" y="1278988"/>
                  </a:cubicBezTo>
                  <a:lnTo>
                    <a:pt x="0" y="863257"/>
                  </a:lnTo>
                  <a:cubicBezTo>
                    <a:pt x="0" y="838363"/>
                    <a:pt x="20014" y="818447"/>
                    <a:pt x="43780" y="818447"/>
                  </a:cubicBezTo>
                  <a:close/>
                  <a:moveTo>
                    <a:pt x="47533" y="626196"/>
                  </a:moveTo>
                  <a:lnTo>
                    <a:pt x="581655" y="626196"/>
                  </a:lnTo>
                  <a:cubicBezTo>
                    <a:pt x="609174" y="626196"/>
                    <a:pt x="630439" y="647745"/>
                    <a:pt x="630439" y="675632"/>
                  </a:cubicBezTo>
                  <a:cubicBezTo>
                    <a:pt x="630439" y="702252"/>
                    <a:pt x="609174" y="723801"/>
                    <a:pt x="581655" y="723801"/>
                  </a:cubicBezTo>
                  <a:lnTo>
                    <a:pt x="47533" y="723801"/>
                  </a:lnTo>
                  <a:cubicBezTo>
                    <a:pt x="21265" y="723801"/>
                    <a:pt x="0" y="702252"/>
                    <a:pt x="0" y="675632"/>
                  </a:cubicBezTo>
                  <a:cubicBezTo>
                    <a:pt x="0" y="647745"/>
                    <a:pt x="21265" y="626196"/>
                    <a:pt x="47533" y="626196"/>
                  </a:cubicBezTo>
                  <a:close/>
                  <a:moveTo>
                    <a:pt x="812953" y="0"/>
                  </a:moveTo>
                  <a:lnTo>
                    <a:pt x="3426346" y="0"/>
                  </a:lnTo>
                  <a:lnTo>
                    <a:pt x="3426346" y="1355513"/>
                  </a:lnTo>
                  <a:lnTo>
                    <a:pt x="812953" y="1355513"/>
                  </a:lnTo>
                  <a:close/>
                </a:path>
              </a:pathLst>
            </a:custGeom>
            <a:solidFill>
              <a:srgbClr val="86ACDD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6">
              <a:extLst>
                <a:ext uri="{FF2B5EF4-FFF2-40B4-BE49-F238E27FC236}">
                  <a16:creationId xmlns:a16="http://schemas.microsoft.com/office/drawing/2014/main" id="{278C1963-9B21-E16A-8D1C-30CD73FF1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922" y="6333427"/>
              <a:ext cx="593238" cy="565770"/>
            </a:xfrm>
            <a:custGeom>
              <a:avLst/>
              <a:gdLst>
                <a:gd name="T0" fmla="*/ 137 w 478"/>
                <a:gd name="T1" fmla="*/ 0 h 454"/>
                <a:gd name="T2" fmla="*/ 0 w 478"/>
                <a:gd name="T3" fmla="*/ 158 h 454"/>
                <a:gd name="T4" fmla="*/ 200 w 478"/>
                <a:gd name="T5" fmla="*/ 246 h 454"/>
                <a:gd name="T6" fmla="*/ 200 w 478"/>
                <a:gd name="T7" fmla="*/ 246 h 454"/>
                <a:gd name="T8" fmla="*/ 315 w 478"/>
                <a:gd name="T9" fmla="*/ 431 h 454"/>
                <a:gd name="T10" fmla="*/ 315 w 478"/>
                <a:gd name="T11" fmla="*/ 431 h 454"/>
                <a:gd name="T12" fmla="*/ 428 w 478"/>
                <a:gd name="T13" fmla="*/ 393 h 454"/>
                <a:gd name="T14" fmla="*/ 428 w 478"/>
                <a:gd name="T15" fmla="*/ 393 h 454"/>
                <a:gd name="T16" fmla="*/ 452 w 478"/>
                <a:gd name="T17" fmla="*/ 274 h 454"/>
                <a:gd name="T18" fmla="*/ 452 w 478"/>
                <a:gd name="T19" fmla="*/ 274 h 454"/>
                <a:gd name="T20" fmla="*/ 252 w 478"/>
                <a:gd name="T21" fmla="*/ 187 h 454"/>
                <a:gd name="T22" fmla="*/ 137 w 478"/>
                <a:gd name="T2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454">
                  <a:moveTo>
                    <a:pt x="137" y="0"/>
                  </a:moveTo>
                  <a:lnTo>
                    <a:pt x="0" y="158"/>
                  </a:lnTo>
                  <a:lnTo>
                    <a:pt x="200" y="246"/>
                  </a:lnTo>
                  <a:lnTo>
                    <a:pt x="200" y="246"/>
                  </a:lnTo>
                  <a:cubicBezTo>
                    <a:pt x="200" y="246"/>
                    <a:pt x="310" y="426"/>
                    <a:pt x="315" y="431"/>
                  </a:cubicBezTo>
                  <a:lnTo>
                    <a:pt x="315" y="431"/>
                  </a:lnTo>
                  <a:cubicBezTo>
                    <a:pt x="340" y="453"/>
                    <a:pt x="390" y="435"/>
                    <a:pt x="428" y="393"/>
                  </a:cubicBezTo>
                  <a:lnTo>
                    <a:pt x="428" y="393"/>
                  </a:lnTo>
                  <a:cubicBezTo>
                    <a:pt x="466" y="349"/>
                    <a:pt x="477" y="296"/>
                    <a:pt x="452" y="274"/>
                  </a:cubicBezTo>
                  <a:lnTo>
                    <a:pt x="452" y="274"/>
                  </a:lnTo>
                  <a:cubicBezTo>
                    <a:pt x="447" y="270"/>
                    <a:pt x="252" y="187"/>
                    <a:pt x="252" y="187"/>
                  </a:cubicBezTo>
                  <a:lnTo>
                    <a:pt x="137" y="0"/>
                  </a:ln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77">
              <a:extLst>
                <a:ext uri="{FF2B5EF4-FFF2-40B4-BE49-F238E27FC236}">
                  <a16:creationId xmlns:a16="http://schemas.microsoft.com/office/drawing/2014/main" id="{E2F1A148-5592-C518-C795-F9DBE3240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292" y="6520186"/>
              <a:ext cx="252675" cy="373520"/>
            </a:xfrm>
            <a:custGeom>
              <a:avLst/>
              <a:gdLst>
                <a:gd name="T0" fmla="*/ 105 w 204"/>
                <a:gd name="T1" fmla="*/ 181 h 298"/>
                <a:gd name="T2" fmla="*/ 98 w 204"/>
                <a:gd name="T3" fmla="*/ 148 h 298"/>
                <a:gd name="T4" fmla="*/ 99 w 204"/>
                <a:gd name="T5" fmla="*/ 117 h 298"/>
                <a:gd name="T6" fmla="*/ 100 w 204"/>
                <a:gd name="T7" fmla="*/ 115 h 298"/>
                <a:gd name="T8" fmla="*/ 107 w 204"/>
                <a:gd name="T9" fmla="*/ 147 h 298"/>
                <a:gd name="T10" fmla="*/ 61 w 204"/>
                <a:gd name="T11" fmla="*/ 128 h 298"/>
                <a:gd name="T12" fmla="*/ 25 w 204"/>
                <a:gd name="T13" fmla="*/ 134 h 298"/>
                <a:gd name="T14" fmla="*/ 55 w 204"/>
                <a:gd name="T15" fmla="*/ 113 h 298"/>
                <a:gd name="T16" fmla="*/ 86 w 204"/>
                <a:gd name="T17" fmla="*/ 106 h 298"/>
                <a:gd name="T18" fmla="*/ 92 w 204"/>
                <a:gd name="T19" fmla="*/ 107 h 298"/>
                <a:gd name="T20" fmla="*/ 92 w 204"/>
                <a:gd name="T21" fmla="*/ 108 h 298"/>
                <a:gd name="T22" fmla="*/ 83 w 204"/>
                <a:gd name="T23" fmla="*/ 117 h 298"/>
                <a:gd name="T24" fmla="*/ 61 w 204"/>
                <a:gd name="T25" fmla="*/ 128 h 298"/>
                <a:gd name="T26" fmla="*/ 150 w 204"/>
                <a:gd name="T27" fmla="*/ 22 h 298"/>
                <a:gd name="T28" fmla="*/ 154 w 204"/>
                <a:gd name="T29" fmla="*/ 24 h 298"/>
                <a:gd name="T30" fmla="*/ 172 w 204"/>
                <a:gd name="T31" fmla="*/ 28 h 298"/>
                <a:gd name="T32" fmla="*/ 128 w 204"/>
                <a:gd name="T33" fmla="*/ 84 h 298"/>
                <a:gd name="T34" fmla="*/ 199 w 204"/>
                <a:gd name="T35" fmla="*/ 45 h 298"/>
                <a:gd name="T36" fmla="*/ 194 w 204"/>
                <a:gd name="T37" fmla="*/ 48 h 298"/>
                <a:gd name="T38" fmla="*/ 133 w 204"/>
                <a:gd name="T39" fmla="*/ 90 h 298"/>
                <a:gd name="T40" fmla="*/ 180 w 204"/>
                <a:gd name="T41" fmla="*/ 25 h 298"/>
                <a:gd name="T42" fmla="*/ 153 w 204"/>
                <a:gd name="T43" fmla="*/ 15 h 298"/>
                <a:gd name="T44" fmla="*/ 151 w 204"/>
                <a:gd name="T45" fmla="*/ 16 h 298"/>
                <a:gd name="T46" fmla="*/ 151 w 204"/>
                <a:gd name="T47" fmla="*/ 4 h 298"/>
                <a:gd name="T48" fmla="*/ 146 w 204"/>
                <a:gd name="T49" fmla="*/ 0 h 298"/>
                <a:gd name="T50" fmla="*/ 142 w 204"/>
                <a:gd name="T51" fmla="*/ 5 h 298"/>
                <a:gd name="T52" fmla="*/ 110 w 204"/>
                <a:gd name="T53" fmla="*/ 95 h 298"/>
                <a:gd name="T54" fmla="*/ 110 w 204"/>
                <a:gd name="T55" fmla="*/ 96 h 298"/>
                <a:gd name="T56" fmla="*/ 97 w 204"/>
                <a:gd name="T57" fmla="*/ 98 h 298"/>
                <a:gd name="T58" fmla="*/ 95 w 204"/>
                <a:gd name="T59" fmla="*/ 88 h 298"/>
                <a:gd name="T60" fmla="*/ 92 w 204"/>
                <a:gd name="T61" fmla="*/ 83 h 298"/>
                <a:gd name="T62" fmla="*/ 86 w 204"/>
                <a:gd name="T63" fmla="*/ 87 h 298"/>
                <a:gd name="T64" fmla="*/ 86 w 204"/>
                <a:gd name="T65" fmla="*/ 97 h 298"/>
                <a:gd name="T66" fmla="*/ 82 w 204"/>
                <a:gd name="T67" fmla="*/ 98 h 298"/>
                <a:gd name="T68" fmla="*/ 52 w 204"/>
                <a:gd name="T69" fmla="*/ 105 h 298"/>
                <a:gd name="T70" fmla="*/ 16 w 204"/>
                <a:gd name="T71" fmla="*/ 137 h 298"/>
                <a:gd name="T72" fmla="*/ 31 w 204"/>
                <a:gd name="T73" fmla="*/ 144 h 298"/>
                <a:gd name="T74" fmla="*/ 58 w 204"/>
                <a:gd name="T75" fmla="*/ 139 h 298"/>
                <a:gd name="T76" fmla="*/ 2 w 204"/>
                <a:gd name="T77" fmla="*/ 184 h 298"/>
                <a:gd name="T78" fmla="*/ 1 w 204"/>
                <a:gd name="T79" fmla="*/ 191 h 298"/>
                <a:gd name="T80" fmla="*/ 8 w 204"/>
                <a:gd name="T81" fmla="*/ 192 h 298"/>
                <a:gd name="T82" fmla="*/ 81 w 204"/>
                <a:gd name="T83" fmla="*/ 131 h 298"/>
                <a:gd name="T84" fmla="*/ 65 w 204"/>
                <a:gd name="T85" fmla="*/ 294 h 298"/>
                <a:gd name="T86" fmla="*/ 69 w 204"/>
                <a:gd name="T87" fmla="*/ 297 h 298"/>
                <a:gd name="T88" fmla="*/ 70 w 204"/>
                <a:gd name="T89" fmla="*/ 297 h 298"/>
                <a:gd name="T90" fmla="*/ 74 w 204"/>
                <a:gd name="T91" fmla="*/ 292 h 298"/>
                <a:gd name="T92" fmla="*/ 88 w 204"/>
                <a:gd name="T93" fmla="*/ 138 h 298"/>
                <a:gd name="T94" fmla="*/ 88 w 204"/>
                <a:gd name="T95" fmla="*/ 149 h 298"/>
                <a:gd name="T96" fmla="*/ 105 w 204"/>
                <a:gd name="T97" fmla="*/ 192 h 298"/>
                <a:gd name="T98" fmla="*/ 106 w 204"/>
                <a:gd name="T99" fmla="*/ 192 h 298"/>
                <a:gd name="T100" fmla="*/ 116 w 204"/>
                <a:gd name="T101" fmla="*/ 176 h 298"/>
                <a:gd name="T102" fmla="*/ 116 w 204"/>
                <a:gd name="T103" fmla="*/ 147 h 298"/>
                <a:gd name="T104" fmla="*/ 105 w 204"/>
                <a:gd name="T105" fmla="*/ 107 h 298"/>
                <a:gd name="T106" fmla="*/ 116 w 204"/>
                <a:gd name="T107" fmla="*/ 102 h 298"/>
                <a:gd name="T108" fmla="*/ 202 w 204"/>
                <a:gd name="T109" fmla="*/ 50 h 298"/>
                <a:gd name="T110" fmla="*/ 199 w 204"/>
                <a:gd name="T111" fmla="*/ 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98">
                  <a:moveTo>
                    <a:pt x="105" y="181"/>
                  </a:moveTo>
                  <a:lnTo>
                    <a:pt x="105" y="181"/>
                  </a:lnTo>
                  <a:cubicBezTo>
                    <a:pt x="103" y="177"/>
                    <a:pt x="99" y="165"/>
                    <a:pt x="98" y="148"/>
                  </a:cubicBezTo>
                  <a:lnTo>
                    <a:pt x="98" y="148"/>
                  </a:lnTo>
                  <a:cubicBezTo>
                    <a:pt x="97" y="133"/>
                    <a:pt x="97" y="123"/>
                    <a:pt x="99" y="117"/>
                  </a:cubicBezTo>
                  <a:lnTo>
                    <a:pt x="99" y="117"/>
                  </a:lnTo>
                  <a:cubicBezTo>
                    <a:pt x="99" y="116"/>
                    <a:pt x="99" y="115"/>
                    <a:pt x="100" y="115"/>
                  </a:cubicBezTo>
                  <a:lnTo>
                    <a:pt x="100" y="115"/>
                  </a:lnTo>
                  <a:cubicBezTo>
                    <a:pt x="103" y="119"/>
                    <a:pt x="105" y="131"/>
                    <a:pt x="107" y="147"/>
                  </a:cubicBezTo>
                  <a:lnTo>
                    <a:pt x="107" y="147"/>
                  </a:lnTo>
                  <a:cubicBezTo>
                    <a:pt x="109" y="165"/>
                    <a:pt x="107" y="176"/>
                    <a:pt x="105" y="181"/>
                  </a:cubicBezTo>
                  <a:close/>
                  <a:moveTo>
                    <a:pt x="61" y="128"/>
                  </a:moveTo>
                  <a:lnTo>
                    <a:pt x="61" y="128"/>
                  </a:lnTo>
                  <a:cubicBezTo>
                    <a:pt x="40" y="137"/>
                    <a:pt x="26" y="135"/>
                    <a:pt x="25" y="134"/>
                  </a:cubicBezTo>
                  <a:lnTo>
                    <a:pt x="25" y="134"/>
                  </a:lnTo>
                  <a:cubicBezTo>
                    <a:pt x="25" y="132"/>
                    <a:pt x="34" y="122"/>
                    <a:pt x="55" y="113"/>
                  </a:cubicBezTo>
                  <a:lnTo>
                    <a:pt x="55" y="113"/>
                  </a:lnTo>
                  <a:cubicBezTo>
                    <a:pt x="69" y="108"/>
                    <a:pt x="80" y="106"/>
                    <a:pt x="86" y="106"/>
                  </a:cubicBezTo>
                  <a:lnTo>
                    <a:pt x="86" y="106"/>
                  </a:lnTo>
                  <a:cubicBezTo>
                    <a:pt x="89" y="106"/>
                    <a:pt x="91" y="107"/>
                    <a:pt x="92" y="107"/>
                  </a:cubicBezTo>
                  <a:lnTo>
                    <a:pt x="92" y="107"/>
                  </a:lnTo>
                  <a:lnTo>
                    <a:pt x="92" y="108"/>
                  </a:lnTo>
                  <a:lnTo>
                    <a:pt x="92" y="108"/>
                  </a:lnTo>
                  <a:cubicBezTo>
                    <a:pt x="89" y="111"/>
                    <a:pt x="86" y="113"/>
                    <a:pt x="83" y="117"/>
                  </a:cubicBezTo>
                  <a:lnTo>
                    <a:pt x="83" y="117"/>
                  </a:lnTo>
                  <a:cubicBezTo>
                    <a:pt x="77" y="120"/>
                    <a:pt x="71" y="124"/>
                    <a:pt x="61" y="128"/>
                  </a:cubicBezTo>
                  <a:close/>
                  <a:moveTo>
                    <a:pt x="150" y="22"/>
                  </a:moveTo>
                  <a:lnTo>
                    <a:pt x="150" y="22"/>
                  </a:lnTo>
                  <a:cubicBezTo>
                    <a:pt x="151" y="24"/>
                    <a:pt x="153" y="24"/>
                    <a:pt x="154" y="24"/>
                  </a:cubicBezTo>
                  <a:lnTo>
                    <a:pt x="154" y="24"/>
                  </a:lnTo>
                  <a:cubicBezTo>
                    <a:pt x="159" y="24"/>
                    <a:pt x="170" y="24"/>
                    <a:pt x="172" y="28"/>
                  </a:cubicBezTo>
                  <a:lnTo>
                    <a:pt x="172" y="28"/>
                  </a:lnTo>
                  <a:cubicBezTo>
                    <a:pt x="173" y="32"/>
                    <a:pt x="173" y="44"/>
                    <a:pt x="128" y="84"/>
                  </a:cubicBezTo>
                  <a:lnTo>
                    <a:pt x="128" y="84"/>
                  </a:lnTo>
                  <a:cubicBezTo>
                    <a:pt x="136" y="68"/>
                    <a:pt x="146" y="43"/>
                    <a:pt x="150" y="22"/>
                  </a:cubicBezTo>
                  <a:close/>
                  <a:moveTo>
                    <a:pt x="199" y="45"/>
                  </a:moveTo>
                  <a:lnTo>
                    <a:pt x="199" y="45"/>
                  </a:lnTo>
                  <a:cubicBezTo>
                    <a:pt x="197" y="44"/>
                    <a:pt x="194" y="45"/>
                    <a:pt x="194" y="48"/>
                  </a:cubicBezTo>
                  <a:lnTo>
                    <a:pt x="194" y="48"/>
                  </a:lnTo>
                  <a:cubicBezTo>
                    <a:pt x="184" y="74"/>
                    <a:pt x="154" y="85"/>
                    <a:pt x="133" y="90"/>
                  </a:cubicBezTo>
                  <a:lnTo>
                    <a:pt x="133" y="90"/>
                  </a:lnTo>
                  <a:cubicBezTo>
                    <a:pt x="183" y="49"/>
                    <a:pt x="184" y="33"/>
                    <a:pt x="180" y="25"/>
                  </a:cubicBezTo>
                  <a:lnTo>
                    <a:pt x="180" y="25"/>
                  </a:lnTo>
                  <a:cubicBezTo>
                    <a:pt x="175" y="13"/>
                    <a:pt x="155" y="14"/>
                    <a:pt x="153" y="15"/>
                  </a:cubicBezTo>
                  <a:lnTo>
                    <a:pt x="153" y="15"/>
                  </a:lnTo>
                  <a:cubicBezTo>
                    <a:pt x="153" y="15"/>
                    <a:pt x="151" y="15"/>
                    <a:pt x="151" y="16"/>
                  </a:cubicBezTo>
                  <a:lnTo>
                    <a:pt x="151" y="16"/>
                  </a:lnTo>
                  <a:cubicBezTo>
                    <a:pt x="151" y="11"/>
                    <a:pt x="151" y="8"/>
                    <a:pt x="151" y="4"/>
                  </a:cubicBezTo>
                  <a:lnTo>
                    <a:pt x="151" y="4"/>
                  </a:lnTo>
                  <a:cubicBezTo>
                    <a:pt x="151" y="2"/>
                    <a:pt x="149" y="0"/>
                    <a:pt x="146" y="0"/>
                  </a:cubicBezTo>
                  <a:lnTo>
                    <a:pt x="146" y="0"/>
                  </a:lnTo>
                  <a:cubicBezTo>
                    <a:pt x="144" y="0"/>
                    <a:pt x="142" y="3"/>
                    <a:pt x="142" y="5"/>
                  </a:cubicBezTo>
                  <a:lnTo>
                    <a:pt x="142" y="5"/>
                  </a:lnTo>
                  <a:cubicBezTo>
                    <a:pt x="146" y="36"/>
                    <a:pt x="110" y="95"/>
                    <a:pt x="110" y="95"/>
                  </a:cubicBezTo>
                  <a:lnTo>
                    <a:pt x="110" y="95"/>
                  </a:lnTo>
                  <a:cubicBezTo>
                    <a:pt x="110" y="96"/>
                    <a:pt x="110" y="96"/>
                    <a:pt x="110" y="96"/>
                  </a:cubicBezTo>
                  <a:lnTo>
                    <a:pt x="110" y="96"/>
                  </a:lnTo>
                  <a:cubicBezTo>
                    <a:pt x="103" y="99"/>
                    <a:pt x="99" y="100"/>
                    <a:pt x="97" y="98"/>
                  </a:cubicBezTo>
                  <a:lnTo>
                    <a:pt x="97" y="98"/>
                  </a:lnTo>
                  <a:cubicBezTo>
                    <a:pt x="94" y="97"/>
                    <a:pt x="94" y="93"/>
                    <a:pt x="95" y="88"/>
                  </a:cubicBezTo>
                  <a:lnTo>
                    <a:pt x="95" y="88"/>
                  </a:lnTo>
                  <a:cubicBezTo>
                    <a:pt x="96" y="86"/>
                    <a:pt x="94" y="84"/>
                    <a:pt x="92" y="83"/>
                  </a:cubicBezTo>
                  <a:lnTo>
                    <a:pt x="92" y="83"/>
                  </a:lnTo>
                  <a:cubicBezTo>
                    <a:pt x="89" y="82"/>
                    <a:pt x="87" y="84"/>
                    <a:pt x="86" y="87"/>
                  </a:cubicBezTo>
                  <a:lnTo>
                    <a:pt x="86" y="87"/>
                  </a:lnTo>
                  <a:cubicBezTo>
                    <a:pt x="85" y="91"/>
                    <a:pt x="86" y="95"/>
                    <a:pt x="86" y="97"/>
                  </a:cubicBezTo>
                  <a:lnTo>
                    <a:pt x="86" y="97"/>
                  </a:lnTo>
                  <a:cubicBezTo>
                    <a:pt x="84" y="97"/>
                    <a:pt x="83" y="97"/>
                    <a:pt x="82" y="98"/>
                  </a:cubicBezTo>
                  <a:lnTo>
                    <a:pt x="82" y="98"/>
                  </a:lnTo>
                  <a:cubicBezTo>
                    <a:pt x="73" y="98"/>
                    <a:pt x="63" y="101"/>
                    <a:pt x="52" y="105"/>
                  </a:cubicBezTo>
                  <a:lnTo>
                    <a:pt x="52" y="105"/>
                  </a:lnTo>
                  <a:cubicBezTo>
                    <a:pt x="36" y="111"/>
                    <a:pt x="11" y="125"/>
                    <a:pt x="16" y="137"/>
                  </a:cubicBezTo>
                  <a:lnTo>
                    <a:pt x="16" y="137"/>
                  </a:lnTo>
                  <a:cubicBezTo>
                    <a:pt x="18" y="142"/>
                    <a:pt x="24" y="144"/>
                    <a:pt x="31" y="144"/>
                  </a:cubicBezTo>
                  <a:lnTo>
                    <a:pt x="31" y="144"/>
                  </a:lnTo>
                  <a:cubicBezTo>
                    <a:pt x="40" y="144"/>
                    <a:pt x="50" y="142"/>
                    <a:pt x="58" y="139"/>
                  </a:cubicBezTo>
                  <a:lnTo>
                    <a:pt x="58" y="139"/>
                  </a:lnTo>
                  <a:cubicBezTo>
                    <a:pt x="41" y="154"/>
                    <a:pt x="20" y="172"/>
                    <a:pt x="2" y="184"/>
                  </a:cubicBezTo>
                  <a:lnTo>
                    <a:pt x="2" y="184"/>
                  </a:lnTo>
                  <a:cubicBezTo>
                    <a:pt x="0" y="186"/>
                    <a:pt x="0" y="189"/>
                    <a:pt x="1" y="191"/>
                  </a:cubicBezTo>
                  <a:lnTo>
                    <a:pt x="1" y="191"/>
                  </a:lnTo>
                  <a:cubicBezTo>
                    <a:pt x="2" y="193"/>
                    <a:pt x="5" y="194"/>
                    <a:pt x="8" y="192"/>
                  </a:cubicBezTo>
                  <a:lnTo>
                    <a:pt x="8" y="192"/>
                  </a:lnTo>
                  <a:cubicBezTo>
                    <a:pt x="31" y="175"/>
                    <a:pt x="61" y="149"/>
                    <a:pt x="81" y="131"/>
                  </a:cubicBezTo>
                  <a:lnTo>
                    <a:pt x="81" y="131"/>
                  </a:lnTo>
                  <a:cubicBezTo>
                    <a:pt x="67" y="161"/>
                    <a:pt x="50" y="218"/>
                    <a:pt x="65" y="294"/>
                  </a:cubicBezTo>
                  <a:lnTo>
                    <a:pt x="65" y="294"/>
                  </a:lnTo>
                  <a:cubicBezTo>
                    <a:pt x="65" y="295"/>
                    <a:pt x="67" y="297"/>
                    <a:pt x="69" y="297"/>
                  </a:cubicBezTo>
                  <a:lnTo>
                    <a:pt x="69" y="297"/>
                  </a:lnTo>
                  <a:lnTo>
                    <a:pt x="70" y="297"/>
                  </a:lnTo>
                  <a:lnTo>
                    <a:pt x="70" y="297"/>
                  </a:lnTo>
                  <a:cubicBezTo>
                    <a:pt x="73" y="296"/>
                    <a:pt x="74" y="294"/>
                    <a:pt x="74" y="292"/>
                  </a:cubicBezTo>
                  <a:lnTo>
                    <a:pt x="74" y="292"/>
                  </a:lnTo>
                  <a:cubicBezTo>
                    <a:pt x="60" y="222"/>
                    <a:pt x="75" y="168"/>
                    <a:pt x="88" y="138"/>
                  </a:cubicBezTo>
                  <a:lnTo>
                    <a:pt x="88" y="138"/>
                  </a:lnTo>
                  <a:cubicBezTo>
                    <a:pt x="88" y="142"/>
                    <a:pt x="88" y="147"/>
                    <a:pt x="88" y="149"/>
                  </a:cubicBezTo>
                  <a:lnTo>
                    <a:pt x="88" y="149"/>
                  </a:lnTo>
                  <a:cubicBezTo>
                    <a:pt x="90" y="159"/>
                    <a:pt x="93" y="192"/>
                    <a:pt x="105" y="192"/>
                  </a:cubicBezTo>
                  <a:lnTo>
                    <a:pt x="105" y="192"/>
                  </a:lnTo>
                  <a:cubicBezTo>
                    <a:pt x="106" y="192"/>
                    <a:pt x="106" y="192"/>
                    <a:pt x="106" y="192"/>
                  </a:cubicBezTo>
                  <a:lnTo>
                    <a:pt x="106" y="192"/>
                  </a:lnTo>
                  <a:cubicBezTo>
                    <a:pt x="113" y="192"/>
                    <a:pt x="115" y="182"/>
                    <a:pt x="116" y="176"/>
                  </a:cubicBezTo>
                  <a:lnTo>
                    <a:pt x="116" y="176"/>
                  </a:lnTo>
                  <a:cubicBezTo>
                    <a:pt x="117" y="168"/>
                    <a:pt x="117" y="158"/>
                    <a:pt x="116" y="147"/>
                  </a:cubicBezTo>
                  <a:lnTo>
                    <a:pt x="116" y="147"/>
                  </a:lnTo>
                  <a:cubicBezTo>
                    <a:pt x="115" y="138"/>
                    <a:pt x="113" y="116"/>
                    <a:pt x="105" y="107"/>
                  </a:cubicBezTo>
                  <a:lnTo>
                    <a:pt x="105" y="107"/>
                  </a:lnTo>
                  <a:cubicBezTo>
                    <a:pt x="109" y="106"/>
                    <a:pt x="113" y="104"/>
                    <a:pt x="116" y="102"/>
                  </a:cubicBezTo>
                  <a:lnTo>
                    <a:pt x="116" y="102"/>
                  </a:lnTo>
                  <a:cubicBezTo>
                    <a:pt x="130" y="101"/>
                    <a:pt x="188" y="93"/>
                    <a:pt x="202" y="50"/>
                  </a:cubicBezTo>
                  <a:lnTo>
                    <a:pt x="202" y="50"/>
                  </a:lnTo>
                  <a:cubicBezTo>
                    <a:pt x="203" y="48"/>
                    <a:pt x="202" y="46"/>
                    <a:pt x="199" y="45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2E9C15E4-648A-B910-070C-5C0E712B4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7966" y="6305963"/>
              <a:ext cx="236198" cy="252675"/>
            </a:xfrm>
            <a:custGeom>
              <a:avLst/>
              <a:gdLst>
                <a:gd name="T0" fmla="*/ 163 w 189"/>
                <a:gd name="T1" fmla="*/ 22 h 203"/>
                <a:gd name="T2" fmla="*/ 163 w 189"/>
                <a:gd name="T3" fmla="*/ 22 h 203"/>
                <a:gd name="T4" fmla="*/ 139 w 189"/>
                <a:gd name="T5" fmla="*/ 140 h 203"/>
                <a:gd name="T6" fmla="*/ 139 w 189"/>
                <a:gd name="T7" fmla="*/ 140 h 203"/>
                <a:gd name="T8" fmla="*/ 26 w 189"/>
                <a:gd name="T9" fmla="*/ 180 h 203"/>
                <a:gd name="T10" fmla="*/ 26 w 189"/>
                <a:gd name="T11" fmla="*/ 180 h 203"/>
                <a:gd name="T12" fmla="*/ 49 w 189"/>
                <a:gd name="T13" fmla="*/ 62 h 203"/>
                <a:gd name="T14" fmla="*/ 49 w 189"/>
                <a:gd name="T15" fmla="*/ 62 h 203"/>
                <a:gd name="T16" fmla="*/ 163 w 189"/>
                <a:gd name="T17" fmla="*/ 2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03">
                  <a:moveTo>
                    <a:pt x="163" y="22"/>
                  </a:moveTo>
                  <a:lnTo>
                    <a:pt x="163" y="22"/>
                  </a:lnTo>
                  <a:cubicBezTo>
                    <a:pt x="188" y="44"/>
                    <a:pt x="177" y="97"/>
                    <a:pt x="139" y="140"/>
                  </a:cubicBezTo>
                  <a:lnTo>
                    <a:pt x="139" y="140"/>
                  </a:lnTo>
                  <a:cubicBezTo>
                    <a:pt x="101" y="184"/>
                    <a:pt x="51" y="202"/>
                    <a:pt x="26" y="180"/>
                  </a:cubicBezTo>
                  <a:lnTo>
                    <a:pt x="26" y="180"/>
                  </a:lnTo>
                  <a:cubicBezTo>
                    <a:pt x="0" y="158"/>
                    <a:pt x="11" y="105"/>
                    <a:pt x="49" y="62"/>
                  </a:cubicBezTo>
                  <a:lnTo>
                    <a:pt x="49" y="62"/>
                  </a:lnTo>
                  <a:cubicBezTo>
                    <a:pt x="87" y="18"/>
                    <a:pt x="137" y="0"/>
                    <a:pt x="163" y="22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364336F-3A99-0593-AA8A-3F7A281F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0924" y="6377371"/>
              <a:ext cx="164788" cy="120845"/>
            </a:xfrm>
            <a:custGeom>
              <a:avLst/>
              <a:gdLst>
                <a:gd name="T0" fmla="*/ 128 w 132"/>
                <a:gd name="T1" fmla="*/ 2 h 99"/>
                <a:gd name="T2" fmla="*/ 123 w 132"/>
                <a:gd name="T3" fmla="*/ 6 h 99"/>
                <a:gd name="T4" fmla="*/ 87 w 132"/>
                <a:gd name="T5" fmla="*/ 68 h 99"/>
                <a:gd name="T6" fmla="*/ 38 w 132"/>
                <a:gd name="T7" fmla="*/ 89 h 99"/>
                <a:gd name="T8" fmla="*/ 19 w 132"/>
                <a:gd name="T9" fmla="*/ 78 h 99"/>
                <a:gd name="T10" fmla="*/ 35 w 132"/>
                <a:gd name="T11" fmla="*/ 22 h 99"/>
                <a:gd name="T12" fmla="*/ 62 w 132"/>
                <a:gd name="T13" fmla="*/ 9 h 99"/>
                <a:gd name="T14" fmla="*/ 72 w 132"/>
                <a:gd name="T15" fmla="*/ 15 h 99"/>
                <a:gd name="T16" fmla="*/ 62 w 132"/>
                <a:gd name="T17" fmla="*/ 46 h 99"/>
                <a:gd name="T18" fmla="*/ 49 w 132"/>
                <a:gd name="T19" fmla="*/ 52 h 99"/>
                <a:gd name="T20" fmla="*/ 44 w 132"/>
                <a:gd name="T21" fmla="*/ 50 h 99"/>
                <a:gd name="T22" fmla="*/ 49 w 132"/>
                <a:gd name="T23" fmla="*/ 35 h 99"/>
                <a:gd name="T24" fmla="*/ 56 w 132"/>
                <a:gd name="T25" fmla="*/ 31 h 99"/>
                <a:gd name="T26" fmla="*/ 58 w 132"/>
                <a:gd name="T27" fmla="*/ 32 h 99"/>
                <a:gd name="T28" fmla="*/ 55 w 132"/>
                <a:gd name="T29" fmla="*/ 39 h 99"/>
                <a:gd name="T30" fmla="*/ 52 w 132"/>
                <a:gd name="T31" fmla="*/ 40 h 99"/>
                <a:gd name="T32" fmla="*/ 47 w 132"/>
                <a:gd name="T33" fmla="*/ 39 h 99"/>
                <a:gd name="T34" fmla="*/ 45 w 132"/>
                <a:gd name="T35" fmla="*/ 46 h 99"/>
                <a:gd name="T36" fmla="*/ 51 w 132"/>
                <a:gd name="T37" fmla="*/ 48 h 99"/>
                <a:gd name="T38" fmla="*/ 60 w 132"/>
                <a:gd name="T39" fmla="*/ 45 h 99"/>
                <a:gd name="T40" fmla="*/ 65 w 132"/>
                <a:gd name="T41" fmla="*/ 26 h 99"/>
                <a:gd name="T42" fmla="*/ 57 w 132"/>
                <a:gd name="T43" fmla="*/ 23 h 99"/>
                <a:gd name="T44" fmla="*/ 43 w 132"/>
                <a:gd name="T45" fmla="*/ 28 h 99"/>
                <a:gd name="T46" fmla="*/ 37 w 132"/>
                <a:gd name="T47" fmla="*/ 54 h 99"/>
                <a:gd name="T48" fmla="*/ 48 w 132"/>
                <a:gd name="T49" fmla="*/ 61 h 99"/>
                <a:gd name="T50" fmla="*/ 69 w 132"/>
                <a:gd name="T51" fmla="*/ 52 h 99"/>
                <a:gd name="T52" fmla="*/ 79 w 132"/>
                <a:gd name="T53" fmla="*/ 10 h 99"/>
                <a:gd name="T54" fmla="*/ 62 w 132"/>
                <a:gd name="T55" fmla="*/ 1 h 99"/>
                <a:gd name="T56" fmla="*/ 29 w 132"/>
                <a:gd name="T57" fmla="*/ 15 h 99"/>
                <a:gd name="T58" fmla="*/ 12 w 132"/>
                <a:gd name="T59" fmla="*/ 83 h 99"/>
                <a:gd name="T60" fmla="*/ 38 w 132"/>
                <a:gd name="T61" fmla="*/ 98 h 99"/>
                <a:gd name="T62" fmla="*/ 41 w 132"/>
                <a:gd name="T63" fmla="*/ 98 h 99"/>
                <a:gd name="T64" fmla="*/ 93 w 132"/>
                <a:gd name="T65" fmla="*/ 74 h 99"/>
                <a:gd name="T66" fmla="*/ 102 w 132"/>
                <a:gd name="T67" fmla="*/ 64 h 99"/>
                <a:gd name="T68" fmla="*/ 131 w 132"/>
                <a:gd name="T6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99">
                  <a:moveTo>
                    <a:pt x="128" y="2"/>
                  </a:moveTo>
                  <a:lnTo>
                    <a:pt x="128" y="2"/>
                  </a:lnTo>
                  <a:cubicBezTo>
                    <a:pt x="125" y="2"/>
                    <a:pt x="123" y="3"/>
                    <a:pt x="123" y="6"/>
                  </a:cubicBezTo>
                  <a:lnTo>
                    <a:pt x="123" y="6"/>
                  </a:lnTo>
                  <a:cubicBezTo>
                    <a:pt x="119" y="28"/>
                    <a:pt x="106" y="50"/>
                    <a:pt x="87" y="68"/>
                  </a:cubicBezTo>
                  <a:lnTo>
                    <a:pt x="87" y="68"/>
                  </a:lnTo>
                  <a:cubicBezTo>
                    <a:pt x="72" y="83"/>
                    <a:pt x="54" y="91"/>
                    <a:pt x="38" y="89"/>
                  </a:cubicBezTo>
                  <a:lnTo>
                    <a:pt x="38" y="89"/>
                  </a:lnTo>
                  <a:cubicBezTo>
                    <a:pt x="30" y="88"/>
                    <a:pt x="23" y="85"/>
                    <a:pt x="19" y="78"/>
                  </a:cubicBezTo>
                  <a:lnTo>
                    <a:pt x="19" y="78"/>
                  </a:lnTo>
                  <a:cubicBezTo>
                    <a:pt x="9" y="65"/>
                    <a:pt x="16" y="39"/>
                    <a:pt x="35" y="22"/>
                  </a:cubicBezTo>
                  <a:lnTo>
                    <a:pt x="35" y="22"/>
                  </a:lnTo>
                  <a:cubicBezTo>
                    <a:pt x="44" y="13"/>
                    <a:pt x="54" y="9"/>
                    <a:pt x="62" y="9"/>
                  </a:cubicBezTo>
                  <a:lnTo>
                    <a:pt x="62" y="9"/>
                  </a:lnTo>
                  <a:cubicBezTo>
                    <a:pt x="66" y="10"/>
                    <a:pt x="70" y="12"/>
                    <a:pt x="72" y="15"/>
                  </a:cubicBezTo>
                  <a:lnTo>
                    <a:pt x="72" y="15"/>
                  </a:lnTo>
                  <a:cubicBezTo>
                    <a:pt x="77" y="22"/>
                    <a:pt x="73" y="36"/>
                    <a:pt x="62" y="46"/>
                  </a:cubicBezTo>
                  <a:lnTo>
                    <a:pt x="62" y="46"/>
                  </a:lnTo>
                  <a:cubicBezTo>
                    <a:pt x="58" y="50"/>
                    <a:pt x="53" y="53"/>
                    <a:pt x="49" y="52"/>
                  </a:cubicBezTo>
                  <a:lnTo>
                    <a:pt x="49" y="52"/>
                  </a:lnTo>
                  <a:cubicBezTo>
                    <a:pt x="46" y="52"/>
                    <a:pt x="45" y="52"/>
                    <a:pt x="44" y="50"/>
                  </a:cubicBezTo>
                  <a:lnTo>
                    <a:pt x="44" y="50"/>
                  </a:lnTo>
                  <a:cubicBezTo>
                    <a:pt x="42" y="47"/>
                    <a:pt x="43" y="40"/>
                    <a:pt x="49" y="35"/>
                  </a:cubicBezTo>
                  <a:lnTo>
                    <a:pt x="49" y="35"/>
                  </a:lnTo>
                  <a:cubicBezTo>
                    <a:pt x="52" y="32"/>
                    <a:pt x="54" y="31"/>
                    <a:pt x="56" y="31"/>
                  </a:cubicBezTo>
                  <a:lnTo>
                    <a:pt x="56" y="31"/>
                  </a:lnTo>
                  <a:cubicBezTo>
                    <a:pt x="57" y="31"/>
                    <a:pt x="57" y="31"/>
                    <a:pt x="58" y="32"/>
                  </a:cubicBezTo>
                  <a:lnTo>
                    <a:pt x="58" y="32"/>
                  </a:lnTo>
                  <a:cubicBezTo>
                    <a:pt x="58" y="33"/>
                    <a:pt x="58" y="36"/>
                    <a:pt x="55" y="39"/>
                  </a:cubicBezTo>
                  <a:lnTo>
                    <a:pt x="55" y="39"/>
                  </a:lnTo>
                  <a:cubicBezTo>
                    <a:pt x="54" y="39"/>
                    <a:pt x="53" y="40"/>
                    <a:pt x="52" y="40"/>
                  </a:cubicBezTo>
                  <a:lnTo>
                    <a:pt x="52" y="40"/>
                  </a:lnTo>
                  <a:cubicBezTo>
                    <a:pt x="50" y="38"/>
                    <a:pt x="48" y="38"/>
                    <a:pt x="47" y="39"/>
                  </a:cubicBezTo>
                  <a:lnTo>
                    <a:pt x="47" y="39"/>
                  </a:lnTo>
                  <a:cubicBezTo>
                    <a:pt x="45" y="41"/>
                    <a:pt x="44" y="43"/>
                    <a:pt x="45" y="46"/>
                  </a:cubicBezTo>
                  <a:lnTo>
                    <a:pt x="45" y="46"/>
                  </a:lnTo>
                  <a:cubicBezTo>
                    <a:pt x="47" y="47"/>
                    <a:pt x="49" y="48"/>
                    <a:pt x="51" y="48"/>
                  </a:cubicBezTo>
                  <a:lnTo>
                    <a:pt x="51" y="48"/>
                  </a:lnTo>
                  <a:cubicBezTo>
                    <a:pt x="54" y="48"/>
                    <a:pt x="58" y="47"/>
                    <a:pt x="60" y="45"/>
                  </a:cubicBezTo>
                  <a:lnTo>
                    <a:pt x="60" y="45"/>
                  </a:lnTo>
                  <a:cubicBezTo>
                    <a:pt x="66" y="39"/>
                    <a:pt x="67" y="31"/>
                    <a:pt x="65" y="26"/>
                  </a:cubicBezTo>
                  <a:lnTo>
                    <a:pt x="65" y="26"/>
                  </a:lnTo>
                  <a:cubicBezTo>
                    <a:pt x="62" y="25"/>
                    <a:pt x="60" y="23"/>
                    <a:pt x="57" y="23"/>
                  </a:cubicBezTo>
                  <a:lnTo>
                    <a:pt x="57" y="23"/>
                  </a:lnTo>
                  <a:cubicBezTo>
                    <a:pt x="52" y="22"/>
                    <a:pt x="47" y="24"/>
                    <a:pt x="43" y="28"/>
                  </a:cubicBezTo>
                  <a:lnTo>
                    <a:pt x="43" y="28"/>
                  </a:lnTo>
                  <a:cubicBezTo>
                    <a:pt x="34" y="36"/>
                    <a:pt x="32" y="48"/>
                    <a:pt x="37" y="54"/>
                  </a:cubicBezTo>
                  <a:lnTo>
                    <a:pt x="37" y="54"/>
                  </a:lnTo>
                  <a:cubicBezTo>
                    <a:pt x="39" y="58"/>
                    <a:pt x="43" y="60"/>
                    <a:pt x="48" y="61"/>
                  </a:cubicBezTo>
                  <a:lnTo>
                    <a:pt x="48" y="61"/>
                  </a:lnTo>
                  <a:cubicBezTo>
                    <a:pt x="55" y="61"/>
                    <a:pt x="62" y="58"/>
                    <a:pt x="69" y="52"/>
                  </a:cubicBezTo>
                  <a:lnTo>
                    <a:pt x="69" y="52"/>
                  </a:lnTo>
                  <a:cubicBezTo>
                    <a:pt x="82" y="39"/>
                    <a:pt x="87" y="21"/>
                    <a:pt x="79" y="10"/>
                  </a:cubicBezTo>
                  <a:lnTo>
                    <a:pt x="79" y="10"/>
                  </a:lnTo>
                  <a:cubicBezTo>
                    <a:pt x="75" y="5"/>
                    <a:pt x="70" y="2"/>
                    <a:pt x="62" y="1"/>
                  </a:cubicBezTo>
                  <a:lnTo>
                    <a:pt x="62" y="1"/>
                  </a:lnTo>
                  <a:cubicBezTo>
                    <a:pt x="52" y="0"/>
                    <a:pt x="39" y="6"/>
                    <a:pt x="29" y="15"/>
                  </a:cubicBezTo>
                  <a:lnTo>
                    <a:pt x="29" y="15"/>
                  </a:lnTo>
                  <a:cubicBezTo>
                    <a:pt x="7" y="36"/>
                    <a:pt x="0" y="67"/>
                    <a:pt x="12" y="83"/>
                  </a:cubicBezTo>
                  <a:lnTo>
                    <a:pt x="12" y="83"/>
                  </a:lnTo>
                  <a:cubicBezTo>
                    <a:pt x="17" y="92"/>
                    <a:pt x="26" y="96"/>
                    <a:pt x="38" y="98"/>
                  </a:cubicBezTo>
                  <a:lnTo>
                    <a:pt x="38" y="98"/>
                  </a:lnTo>
                  <a:cubicBezTo>
                    <a:pt x="39" y="98"/>
                    <a:pt x="40" y="98"/>
                    <a:pt x="41" y="98"/>
                  </a:cubicBezTo>
                  <a:lnTo>
                    <a:pt x="41" y="98"/>
                  </a:lnTo>
                  <a:cubicBezTo>
                    <a:pt x="58" y="98"/>
                    <a:pt x="77" y="89"/>
                    <a:pt x="93" y="74"/>
                  </a:cubicBezTo>
                  <a:lnTo>
                    <a:pt x="93" y="74"/>
                  </a:lnTo>
                  <a:cubicBezTo>
                    <a:pt x="96" y="71"/>
                    <a:pt x="99" y="67"/>
                    <a:pt x="102" y="64"/>
                  </a:cubicBezTo>
                  <a:lnTo>
                    <a:pt x="102" y="64"/>
                  </a:lnTo>
                  <a:cubicBezTo>
                    <a:pt x="117" y="47"/>
                    <a:pt x="128" y="26"/>
                    <a:pt x="131" y="7"/>
                  </a:cubicBezTo>
                  <a:lnTo>
                    <a:pt x="131" y="7"/>
                  </a:lnTo>
                  <a:cubicBezTo>
                    <a:pt x="131" y="5"/>
                    <a:pt x="130" y="3"/>
                    <a:pt x="128" y="2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CDD5EF4E-2D3D-0947-6F02-7D3723746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224" y="6690466"/>
              <a:ext cx="153801" cy="247185"/>
            </a:xfrm>
            <a:custGeom>
              <a:avLst/>
              <a:gdLst>
                <a:gd name="T0" fmla="*/ 123 w 124"/>
                <a:gd name="T1" fmla="*/ 197 h 198"/>
                <a:gd name="T2" fmla="*/ 0 w 124"/>
                <a:gd name="T3" fmla="*/ 197 h 198"/>
                <a:gd name="T4" fmla="*/ 0 w 124"/>
                <a:gd name="T5" fmla="*/ 0 h 198"/>
                <a:gd name="T6" fmla="*/ 123 w 124"/>
                <a:gd name="T7" fmla="*/ 0 h 198"/>
                <a:gd name="T8" fmla="*/ 123 w 124"/>
                <a:gd name="T9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98">
                  <a:moveTo>
                    <a:pt x="123" y="197"/>
                  </a:moveTo>
                  <a:lnTo>
                    <a:pt x="0" y="197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9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DD1121A0-2F8A-6D67-2505-ED06904B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224" y="6690466"/>
              <a:ext cx="153801" cy="159297"/>
            </a:xfrm>
            <a:custGeom>
              <a:avLst/>
              <a:gdLst>
                <a:gd name="T0" fmla="*/ 123 w 124"/>
                <a:gd name="T1" fmla="*/ 128 h 129"/>
                <a:gd name="T2" fmla="*/ 123 w 124"/>
                <a:gd name="T3" fmla="*/ 128 h 129"/>
                <a:gd name="T4" fmla="*/ 123 w 124"/>
                <a:gd name="T5" fmla="*/ 128 h 129"/>
                <a:gd name="T6" fmla="*/ 0 w 124"/>
                <a:gd name="T7" fmla="*/ 5 h 129"/>
                <a:gd name="T8" fmla="*/ 0 w 124"/>
                <a:gd name="T9" fmla="*/ 0 h 129"/>
                <a:gd name="T10" fmla="*/ 123 w 124"/>
                <a:gd name="T11" fmla="*/ 0 h 129"/>
                <a:gd name="T12" fmla="*/ 123 w 124"/>
                <a:gd name="T13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9">
                  <a:moveTo>
                    <a:pt x="123" y="128"/>
                  </a:moveTo>
                  <a:lnTo>
                    <a:pt x="123" y="128"/>
                  </a:lnTo>
                  <a:lnTo>
                    <a:pt x="123" y="128"/>
                  </a:lnTo>
                  <a:cubicBezTo>
                    <a:pt x="55" y="128"/>
                    <a:pt x="0" y="73"/>
                    <a:pt x="0" y="5"/>
                  </a:cubicBezTo>
                  <a:lnTo>
                    <a:pt x="0" y="0"/>
                  </a:lnTo>
                  <a:lnTo>
                    <a:pt x="123" y="0"/>
                  </a:lnTo>
                  <a:lnTo>
                    <a:pt x="123" y="128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5FB5E38C-F0E0-B798-CC3C-E3537497F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8949" y="7102437"/>
              <a:ext cx="779997" cy="395492"/>
            </a:xfrm>
            <a:custGeom>
              <a:avLst/>
              <a:gdLst>
                <a:gd name="T0" fmla="*/ 627 w 628"/>
                <a:gd name="T1" fmla="*/ 318 h 319"/>
                <a:gd name="T2" fmla="*/ 114 w 628"/>
                <a:gd name="T3" fmla="*/ 318 h 319"/>
                <a:gd name="T4" fmla="*/ 0 w 628"/>
                <a:gd name="T5" fmla="*/ 0 h 319"/>
                <a:gd name="T6" fmla="*/ 513 w 628"/>
                <a:gd name="T7" fmla="*/ 0 h 319"/>
                <a:gd name="T8" fmla="*/ 627 w 628"/>
                <a:gd name="T9" fmla="*/ 3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19">
                  <a:moveTo>
                    <a:pt x="627" y="318"/>
                  </a:moveTo>
                  <a:lnTo>
                    <a:pt x="114" y="318"/>
                  </a:lnTo>
                  <a:lnTo>
                    <a:pt x="0" y="0"/>
                  </a:lnTo>
                  <a:lnTo>
                    <a:pt x="513" y="0"/>
                  </a:lnTo>
                  <a:lnTo>
                    <a:pt x="627" y="318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2E8380CB-6E81-E017-C83E-AFF0875BA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2894" y="7124410"/>
              <a:ext cx="697604" cy="357040"/>
            </a:xfrm>
            <a:custGeom>
              <a:avLst/>
              <a:gdLst>
                <a:gd name="T0" fmla="*/ 561 w 562"/>
                <a:gd name="T1" fmla="*/ 285 h 286"/>
                <a:gd name="T2" fmla="*/ 102 w 562"/>
                <a:gd name="T3" fmla="*/ 285 h 286"/>
                <a:gd name="T4" fmla="*/ 0 w 562"/>
                <a:gd name="T5" fmla="*/ 0 h 286"/>
                <a:gd name="T6" fmla="*/ 459 w 562"/>
                <a:gd name="T7" fmla="*/ 0 h 286"/>
                <a:gd name="T8" fmla="*/ 561 w 562"/>
                <a:gd name="T9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286">
                  <a:moveTo>
                    <a:pt x="561" y="285"/>
                  </a:moveTo>
                  <a:lnTo>
                    <a:pt x="102" y="2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561" y="285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E9E3999-3A51-A87C-6603-CD3DBB2A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05" y="6976100"/>
              <a:ext cx="812955" cy="747039"/>
            </a:xfrm>
            <a:custGeom>
              <a:avLst/>
              <a:gdLst>
                <a:gd name="T0" fmla="*/ 601 w 653"/>
                <a:gd name="T1" fmla="*/ 0 h 600"/>
                <a:gd name="T2" fmla="*/ 601 w 653"/>
                <a:gd name="T3" fmla="*/ 0 h 600"/>
                <a:gd name="T4" fmla="*/ 377 w 653"/>
                <a:gd name="T5" fmla="*/ 314 h 600"/>
                <a:gd name="T6" fmla="*/ 377 w 653"/>
                <a:gd name="T7" fmla="*/ 314 h 600"/>
                <a:gd name="T8" fmla="*/ 0 w 653"/>
                <a:gd name="T9" fmla="*/ 446 h 600"/>
                <a:gd name="T10" fmla="*/ 0 w 653"/>
                <a:gd name="T11" fmla="*/ 536 h 600"/>
                <a:gd name="T12" fmla="*/ 0 w 653"/>
                <a:gd name="T13" fmla="*/ 536 h 600"/>
                <a:gd name="T14" fmla="*/ 557 w 653"/>
                <a:gd name="T15" fmla="*/ 434 h 600"/>
                <a:gd name="T16" fmla="*/ 557 w 653"/>
                <a:gd name="T17" fmla="*/ 434 h 600"/>
                <a:gd name="T18" fmla="*/ 601 w 653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00">
                  <a:moveTo>
                    <a:pt x="601" y="0"/>
                  </a:moveTo>
                  <a:lnTo>
                    <a:pt x="601" y="0"/>
                  </a:lnTo>
                  <a:cubicBezTo>
                    <a:pt x="601" y="0"/>
                    <a:pt x="444" y="76"/>
                    <a:pt x="377" y="314"/>
                  </a:cubicBezTo>
                  <a:lnTo>
                    <a:pt x="377" y="314"/>
                  </a:lnTo>
                  <a:cubicBezTo>
                    <a:pt x="325" y="495"/>
                    <a:pt x="0" y="446"/>
                    <a:pt x="0" y="446"/>
                  </a:cubicBezTo>
                  <a:lnTo>
                    <a:pt x="0" y="536"/>
                  </a:lnTo>
                  <a:lnTo>
                    <a:pt x="0" y="536"/>
                  </a:lnTo>
                  <a:cubicBezTo>
                    <a:pt x="0" y="536"/>
                    <a:pt x="463" y="599"/>
                    <a:pt x="557" y="434"/>
                  </a:cubicBezTo>
                  <a:lnTo>
                    <a:pt x="557" y="434"/>
                  </a:lnTo>
                  <a:cubicBezTo>
                    <a:pt x="652" y="268"/>
                    <a:pt x="601" y="0"/>
                    <a:pt x="601" y="0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37048A77-CE15-2D4D-5DE0-ED55E2509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5987" y="6937649"/>
              <a:ext cx="1300580" cy="789741"/>
            </a:xfrm>
            <a:custGeom>
              <a:avLst/>
              <a:gdLst>
                <a:gd name="connsiteX0" fmla="*/ 207506 w 1300580"/>
                <a:gd name="connsiteY0" fmla="*/ 0 h 789741"/>
                <a:gd name="connsiteX1" fmla="*/ 361260 w 1300580"/>
                <a:gd name="connsiteY1" fmla="*/ 0 h 789741"/>
                <a:gd name="connsiteX2" fmla="*/ 430012 w 1300580"/>
                <a:gd name="connsiteY2" fmla="*/ 26117 h 789741"/>
                <a:gd name="connsiteX3" fmla="*/ 487220 w 1300580"/>
                <a:gd name="connsiteY3" fmla="*/ 59580 h 789741"/>
                <a:gd name="connsiteX4" fmla="*/ 495870 w 1300580"/>
                <a:gd name="connsiteY4" fmla="*/ 68913 h 789741"/>
                <a:gd name="connsiteX5" fmla="*/ 512560 w 1300580"/>
                <a:gd name="connsiteY5" fmla="*/ 80429 h 789741"/>
                <a:gd name="connsiteX6" fmla="*/ 707116 w 1300580"/>
                <a:gd name="connsiteY6" fmla="*/ 279006 h 789741"/>
                <a:gd name="connsiteX7" fmla="*/ 1201048 w 1300580"/>
                <a:gd name="connsiteY7" fmla="*/ 60422 h 789741"/>
                <a:gd name="connsiteX8" fmla="*/ 1300580 w 1300580"/>
                <a:gd name="connsiteY8" fmla="*/ 178408 h 789741"/>
                <a:gd name="connsiteX9" fmla="*/ 613664 w 1300580"/>
                <a:gd name="connsiteY9" fmla="*/ 559708 h 789741"/>
                <a:gd name="connsiteX10" fmla="*/ 570014 w 1300580"/>
                <a:gd name="connsiteY10" fmla="*/ 528551 h 789741"/>
                <a:gd name="connsiteX11" fmla="*/ 570014 w 1300580"/>
                <a:gd name="connsiteY11" fmla="*/ 789741 h 789741"/>
                <a:gd name="connsiteX12" fmla="*/ 0 w 1300580"/>
                <a:gd name="connsiteY12" fmla="*/ 789741 h 789741"/>
                <a:gd name="connsiteX13" fmla="*/ 0 w 1300580"/>
                <a:gd name="connsiteY13" fmla="*/ 231326 h 789741"/>
                <a:gd name="connsiteX14" fmla="*/ 138754 w 1300580"/>
                <a:gd name="connsiteY14" fmla="*/ 26117 h 7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0580" h="789741">
                  <a:moveTo>
                    <a:pt x="207506" y="0"/>
                  </a:moveTo>
                  <a:lnTo>
                    <a:pt x="361260" y="0"/>
                  </a:lnTo>
                  <a:lnTo>
                    <a:pt x="430012" y="26117"/>
                  </a:lnTo>
                  <a:cubicBezTo>
                    <a:pt x="450950" y="34512"/>
                    <a:pt x="470170" y="45861"/>
                    <a:pt x="487220" y="59580"/>
                  </a:cubicBezTo>
                  <a:lnTo>
                    <a:pt x="495870" y="68913"/>
                  </a:lnTo>
                  <a:lnTo>
                    <a:pt x="512560" y="80429"/>
                  </a:lnTo>
                  <a:cubicBezTo>
                    <a:pt x="547318" y="105754"/>
                    <a:pt x="626868" y="170025"/>
                    <a:pt x="707116" y="279006"/>
                  </a:cubicBezTo>
                  <a:cubicBezTo>
                    <a:pt x="834020" y="452880"/>
                    <a:pt x="1201048" y="60422"/>
                    <a:pt x="1201048" y="60422"/>
                  </a:cubicBezTo>
                  <a:lnTo>
                    <a:pt x="1300580" y="178408"/>
                  </a:lnTo>
                  <a:cubicBezTo>
                    <a:pt x="1300580" y="178408"/>
                    <a:pt x="909078" y="713749"/>
                    <a:pt x="613664" y="559708"/>
                  </a:cubicBezTo>
                  <a:lnTo>
                    <a:pt x="570014" y="528551"/>
                  </a:lnTo>
                  <a:lnTo>
                    <a:pt x="570014" y="789741"/>
                  </a:lnTo>
                  <a:lnTo>
                    <a:pt x="0" y="789741"/>
                  </a:lnTo>
                  <a:lnTo>
                    <a:pt x="0" y="231326"/>
                  </a:lnTo>
                  <a:cubicBezTo>
                    <a:pt x="0" y="140537"/>
                    <a:pt x="55002" y="59697"/>
                    <a:pt x="138754" y="26117"/>
                  </a:cubicBezTo>
                  <a:close/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09651508-2E7F-EB45-5999-A617EC11D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1766" y="7497931"/>
              <a:ext cx="873379" cy="54929"/>
            </a:xfrm>
            <a:custGeom>
              <a:avLst/>
              <a:gdLst>
                <a:gd name="T0" fmla="*/ 701 w 702"/>
                <a:gd name="T1" fmla="*/ 0 h 42"/>
                <a:gd name="T2" fmla="*/ 0 w 702"/>
                <a:gd name="T3" fmla="*/ 0 h 42"/>
                <a:gd name="T4" fmla="*/ 0 w 702"/>
                <a:gd name="T5" fmla="*/ 41 h 42"/>
                <a:gd name="T6" fmla="*/ 701 w 702"/>
                <a:gd name="T7" fmla="*/ 41 h 42"/>
                <a:gd name="T8" fmla="*/ 701 w 70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42">
                  <a:moveTo>
                    <a:pt x="701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701" y="41"/>
                  </a:lnTo>
                  <a:lnTo>
                    <a:pt x="701" y="0"/>
                  </a:ln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Freeform 88">
              <a:extLst>
                <a:ext uri="{FF2B5EF4-FFF2-40B4-BE49-F238E27FC236}">
                  <a16:creationId xmlns:a16="http://schemas.microsoft.com/office/drawing/2014/main" id="{6E90B927-6779-FCCE-1251-094ED4851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6132" y="7146382"/>
              <a:ext cx="236194" cy="302110"/>
            </a:xfrm>
            <a:custGeom>
              <a:avLst/>
              <a:gdLst>
                <a:gd name="T0" fmla="*/ 24 w 190"/>
                <a:gd name="T1" fmla="*/ 122 h 244"/>
                <a:gd name="T2" fmla="*/ 24 w 190"/>
                <a:gd name="T3" fmla="*/ 122 h 244"/>
                <a:gd name="T4" fmla="*/ 189 w 190"/>
                <a:gd name="T5" fmla="*/ 243 h 244"/>
                <a:gd name="T6" fmla="*/ 102 w 190"/>
                <a:gd name="T7" fmla="*/ 0 h 244"/>
                <a:gd name="T8" fmla="*/ 102 w 190"/>
                <a:gd name="T9" fmla="*/ 0 h 244"/>
                <a:gd name="T10" fmla="*/ 24 w 190"/>
                <a:gd name="T11" fmla="*/ 1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244">
                  <a:moveTo>
                    <a:pt x="24" y="122"/>
                  </a:moveTo>
                  <a:lnTo>
                    <a:pt x="24" y="122"/>
                  </a:lnTo>
                  <a:cubicBezTo>
                    <a:pt x="48" y="189"/>
                    <a:pt x="122" y="243"/>
                    <a:pt x="189" y="243"/>
                  </a:cubicBezTo>
                  <a:lnTo>
                    <a:pt x="102" y="0"/>
                  </a:lnTo>
                  <a:lnTo>
                    <a:pt x="102" y="0"/>
                  </a:lnTo>
                  <a:cubicBezTo>
                    <a:pt x="35" y="0"/>
                    <a:pt x="0" y="54"/>
                    <a:pt x="24" y="122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48536D4A-46A2-82CA-DA83-2EC8A923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2470" y="7146382"/>
              <a:ext cx="126340" cy="153801"/>
            </a:xfrm>
            <a:custGeom>
              <a:avLst/>
              <a:gdLst>
                <a:gd name="T0" fmla="*/ 99 w 100"/>
                <a:gd name="T1" fmla="*/ 36 h 123"/>
                <a:gd name="T2" fmla="*/ 99 w 100"/>
                <a:gd name="T3" fmla="*/ 36 h 123"/>
                <a:gd name="T4" fmla="*/ 0 w 100"/>
                <a:gd name="T5" fmla="*/ 0 h 123"/>
                <a:gd name="T6" fmla="*/ 44 w 100"/>
                <a:gd name="T7" fmla="*/ 122 h 123"/>
                <a:gd name="T8" fmla="*/ 99 w 100"/>
                <a:gd name="T9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23">
                  <a:moveTo>
                    <a:pt x="99" y="36"/>
                  </a:moveTo>
                  <a:lnTo>
                    <a:pt x="99" y="36"/>
                  </a:lnTo>
                  <a:cubicBezTo>
                    <a:pt x="69" y="14"/>
                    <a:pt x="34" y="0"/>
                    <a:pt x="0" y="0"/>
                  </a:cubicBezTo>
                  <a:lnTo>
                    <a:pt x="44" y="122"/>
                  </a:lnTo>
                  <a:lnTo>
                    <a:pt x="99" y="36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89A1C007-CF59-17E5-7B3C-F3C51439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7399" y="7190324"/>
              <a:ext cx="164788" cy="214223"/>
            </a:xfrm>
            <a:custGeom>
              <a:avLst/>
              <a:gdLst>
                <a:gd name="T0" fmla="*/ 116 w 134"/>
                <a:gd name="T1" fmla="*/ 172 h 173"/>
                <a:gd name="T2" fmla="*/ 116 w 134"/>
                <a:gd name="T3" fmla="*/ 172 h 173"/>
                <a:gd name="T4" fmla="*/ 121 w 134"/>
                <a:gd name="T5" fmla="*/ 86 h 173"/>
                <a:gd name="T6" fmla="*/ 121 w 134"/>
                <a:gd name="T7" fmla="*/ 86 h 173"/>
                <a:gd name="T8" fmla="*/ 55 w 134"/>
                <a:gd name="T9" fmla="*/ 0 h 173"/>
                <a:gd name="T10" fmla="*/ 0 w 134"/>
                <a:gd name="T11" fmla="*/ 86 h 173"/>
                <a:gd name="T12" fmla="*/ 116 w 134"/>
                <a:gd name="T13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73">
                  <a:moveTo>
                    <a:pt x="116" y="172"/>
                  </a:moveTo>
                  <a:lnTo>
                    <a:pt x="116" y="172"/>
                  </a:lnTo>
                  <a:cubicBezTo>
                    <a:pt x="131" y="150"/>
                    <a:pt x="133" y="119"/>
                    <a:pt x="121" y="86"/>
                  </a:cubicBezTo>
                  <a:lnTo>
                    <a:pt x="121" y="86"/>
                  </a:lnTo>
                  <a:cubicBezTo>
                    <a:pt x="110" y="53"/>
                    <a:pt x="85" y="22"/>
                    <a:pt x="55" y="0"/>
                  </a:cubicBezTo>
                  <a:lnTo>
                    <a:pt x="0" y="86"/>
                  </a:lnTo>
                  <a:lnTo>
                    <a:pt x="116" y="172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Freeform 91">
              <a:extLst>
                <a:ext uri="{FF2B5EF4-FFF2-40B4-BE49-F238E27FC236}">
                  <a16:creationId xmlns:a16="http://schemas.microsoft.com/office/drawing/2014/main" id="{9766540A-D30C-3BEF-2B97-5E2B114D8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7399" y="7300185"/>
              <a:ext cx="148311" cy="153801"/>
            </a:xfrm>
            <a:custGeom>
              <a:avLst/>
              <a:gdLst>
                <a:gd name="T0" fmla="*/ 116 w 117"/>
                <a:gd name="T1" fmla="*/ 86 h 122"/>
                <a:gd name="T2" fmla="*/ 0 w 117"/>
                <a:gd name="T3" fmla="*/ 0 h 122"/>
                <a:gd name="T4" fmla="*/ 43 w 117"/>
                <a:gd name="T5" fmla="*/ 121 h 122"/>
                <a:gd name="T6" fmla="*/ 43 w 117"/>
                <a:gd name="T7" fmla="*/ 121 h 122"/>
                <a:gd name="T8" fmla="*/ 116 w 117"/>
                <a:gd name="T9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22">
                  <a:moveTo>
                    <a:pt x="116" y="86"/>
                  </a:moveTo>
                  <a:lnTo>
                    <a:pt x="0" y="0"/>
                  </a:lnTo>
                  <a:lnTo>
                    <a:pt x="43" y="121"/>
                  </a:lnTo>
                  <a:lnTo>
                    <a:pt x="43" y="121"/>
                  </a:lnTo>
                  <a:cubicBezTo>
                    <a:pt x="77" y="121"/>
                    <a:pt x="102" y="108"/>
                    <a:pt x="116" y="86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Freeform 93">
              <a:extLst>
                <a:ext uri="{FF2B5EF4-FFF2-40B4-BE49-F238E27FC236}">
                  <a16:creationId xmlns:a16="http://schemas.microsoft.com/office/drawing/2014/main" id="{D48C1E6E-5D3E-E244-777B-5B2DBD2C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0912" y="6816808"/>
              <a:ext cx="362534" cy="296618"/>
            </a:xfrm>
            <a:custGeom>
              <a:avLst/>
              <a:gdLst>
                <a:gd name="T0" fmla="*/ 61 w 291"/>
                <a:gd name="T1" fmla="*/ 239 h 240"/>
                <a:gd name="T2" fmla="*/ 115 w 291"/>
                <a:gd name="T3" fmla="*/ 178 h 240"/>
                <a:gd name="T4" fmla="*/ 197 w 291"/>
                <a:gd name="T5" fmla="*/ 156 h 240"/>
                <a:gd name="T6" fmla="*/ 272 w 291"/>
                <a:gd name="T7" fmla="*/ 110 h 240"/>
                <a:gd name="T8" fmla="*/ 272 w 291"/>
                <a:gd name="T9" fmla="*/ 110 h 240"/>
                <a:gd name="T10" fmla="*/ 278 w 291"/>
                <a:gd name="T11" fmla="*/ 94 h 240"/>
                <a:gd name="T12" fmla="*/ 278 w 291"/>
                <a:gd name="T13" fmla="*/ 94 h 240"/>
                <a:gd name="T14" fmla="*/ 276 w 291"/>
                <a:gd name="T15" fmla="*/ 86 h 240"/>
                <a:gd name="T16" fmla="*/ 281 w 291"/>
                <a:gd name="T17" fmla="*/ 81 h 240"/>
                <a:gd name="T18" fmla="*/ 281 w 291"/>
                <a:gd name="T19" fmla="*/ 81 h 240"/>
                <a:gd name="T20" fmla="*/ 277 w 291"/>
                <a:gd name="T21" fmla="*/ 52 h 240"/>
                <a:gd name="T22" fmla="*/ 277 w 291"/>
                <a:gd name="T23" fmla="*/ 52 h 240"/>
                <a:gd name="T24" fmla="*/ 216 w 291"/>
                <a:gd name="T25" fmla="*/ 54 h 240"/>
                <a:gd name="T26" fmla="*/ 216 w 291"/>
                <a:gd name="T27" fmla="*/ 54 h 240"/>
                <a:gd name="T28" fmla="*/ 150 w 291"/>
                <a:gd name="T29" fmla="*/ 74 h 240"/>
                <a:gd name="T30" fmla="*/ 103 w 291"/>
                <a:gd name="T31" fmla="*/ 81 h 240"/>
                <a:gd name="T32" fmla="*/ 96 w 291"/>
                <a:gd name="T33" fmla="*/ 56 h 240"/>
                <a:gd name="T34" fmla="*/ 96 w 291"/>
                <a:gd name="T35" fmla="*/ 56 h 240"/>
                <a:gd name="T36" fmla="*/ 112 w 291"/>
                <a:gd name="T37" fmla="*/ 0 h 240"/>
                <a:gd name="T38" fmla="*/ 112 w 291"/>
                <a:gd name="T39" fmla="*/ 0 h 240"/>
                <a:gd name="T40" fmla="*/ 40 w 291"/>
                <a:gd name="T41" fmla="*/ 119 h 240"/>
                <a:gd name="T42" fmla="*/ 0 w 291"/>
                <a:gd name="T43" fmla="*/ 166 h 240"/>
                <a:gd name="T44" fmla="*/ 61 w 291"/>
                <a:gd name="T45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40">
                  <a:moveTo>
                    <a:pt x="61" y="239"/>
                  </a:moveTo>
                  <a:lnTo>
                    <a:pt x="115" y="178"/>
                  </a:lnTo>
                  <a:lnTo>
                    <a:pt x="197" y="156"/>
                  </a:lnTo>
                  <a:lnTo>
                    <a:pt x="272" y="110"/>
                  </a:lnTo>
                  <a:lnTo>
                    <a:pt x="272" y="110"/>
                  </a:lnTo>
                  <a:cubicBezTo>
                    <a:pt x="278" y="106"/>
                    <a:pt x="280" y="100"/>
                    <a:pt x="278" y="94"/>
                  </a:cubicBezTo>
                  <a:lnTo>
                    <a:pt x="278" y="94"/>
                  </a:lnTo>
                  <a:cubicBezTo>
                    <a:pt x="278" y="92"/>
                    <a:pt x="277" y="89"/>
                    <a:pt x="276" y="86"/>
                  </a:cubicBezTo>
                  <a:lnTo>
                    <a:pt x="281" y="81"/>
                  </a:lnTo>
                  <a:lnTo>
                    <a:pt x="281" y="81"/>
                  </a:lnTo>
                  <a:cubicBezTo>
                    <a:pt x="290" y="73"/>
                    <a:pt x="288" y="57"/>
                    <a:pt x="277" y="52"/>
                  </a:cubicBezTo>
                  <a:lnTo>
                    <a:pt x="277" y="52"/>
                  </a:lnTo>
                  <a:cubicBezTo>
                    <a:pt x="266" y="47"/>
                    <a:pt x="247" y="46"/>
                    <a:pt x="216" y="54"/>
                  </a:cubicBezTo>
                  <a:lnTo>
                    <a:pt x="216" y="54"/>
                  </a:lnTo>
                  <a:cubicBezTo>
                    <a:pt x="183" y="62"/>
                    <a:pt x="150" y="74"/>
                    <a:pt x="150" y="74"/>
                  </a:cubicBezTo>
                  <a:lnTo>
                    <a:pt x="103" y="81"/>
                  </a:lnTo>
                  <a:lnTo>
                    <a:pt x="96" y="56"/>
                  </a:lnTo>
                  <a:lnTo>
                    <a:pt x="96" y="56"/>
                  </a:lnTo>
                  <a:cubicBezTo>
                    <a:pt x="96" y="56"/>
                    <a:pt x="132" y="16"/>
                    <a:pt x="112" y="0"/>
                  </a:cubicBezTo>
                  <a:lnTo>
                    <a:pt x="112" y="0"/>
                  </a:lnTo>
                  <a:cubicBezTo>
                    <a:pt x="112" y="0"/>
                    <a:pt x="28" y="58"/>
                    <a:pt x="40" y="119"/>
                  </a:cubicBezTo>
                  <a:lnTo>
                    <a:pt x="0" y="166"/>
                  </a:lnTo>
                  <a:lnTo>
                    <a:pt x="61" y="23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4453D120-E835-33AD-28BA-276726940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3307" y="6882722"/>
              <a:ext cx="300890" cy="158696"/>
            </a:xfrm>
            <a:custGeom>
              <a:avLst/>
              <a:gdLst>
                <a:gd name="connsiteX0" fmla="*/ 221162 w 300890"/>
                <a:gd name="connsiteY0" fmla="*/ 16477 h 158696"/>
                <a:gd name="connsiteX1" fmla="*/ 300890 w 300890"/>
                <a:gd name="connsiteY1" fmla="*/ 82875 h 158696"/>
                <a:gd name="connsiteX2" fmla="*/ 268998 w 300890"/>
                <a:gd name="connsiteY2" fmla="*/ 143008 h 158696"/>
                <a:gd name="connsiteX3" fmla="*/ 233428 w 300890"/>
                <a:gd name="connsiteY3" fmla="*/ 144261 h 158696"/>
                <a:gd name="connsiteX4" fmla="*/ 175776 w 300890"/>
                <a:gd name="connsiteY4" fmla="*/ 51555 h 158696"/>
                <a:gd name="connsiteX5" fmla="*/ 68082 w 300890"/>
                <a:gd name="connsiteY5" fmla="*/ 0 h 158696"/>
                <a:gd name="connsiteX6" fmla="*/ 174538 w 300890"/>
                <a:gd name="connsiteY6" fmla="*/ 52833 h 158696"/>
                <a:gd name="connsiteX7" fmla="*/ 163396 w 300890"/>
                <a:gd name="connsiteY7" fmla="*/ 137114 h 158696"/>
                <a:gd name="connsiteX8" fmla="*/ 126260 w 300890"/>
                <a:gd name="connsiteY8" fmla="*/ 155983 h 158696"/>
                <a:gd name="connsiteX9" fmla="*/ 0 w 300890"/>
                <a:gd name="connsiteY9" fmla="*/ 79249 h 158696"/>
                <a:gd name="connsiteX10" fmla="*/ 68082 w 300890"/>
                <a:gd name="connsiteY10" fmla="*/ 0 h 1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890" h="158696">
                  <a:moveTo>
                    <a:pt x="221162" y="16477"/>
                  </a:moveTo>
                  <a:cubicBezTo>
                    <a:pt x="221162" y="16477"/>
                    <a:pt x="270226" y="35269"/>
                    <a:pt x="300890" y="82875"/>
                  </a:cubicBezTo>
                  <a:lnTo>
                    <a:pt x="268998" y="143008"/>
                  </a:lnTo>
                  <a:cubicBezTo>
                    <a:pt x="261640" y="156789"/>
                    <a:pt x="240786" y="158041"/>
                    <a:pt x="233428" y="144261"/>
                  </a:cubicBezTo>
                  <a:lnTo>
                    <a:pt x="175776" y="51555"/>
                  </a:lnTo>
                  <a:close/>
                  <a:moveTo>
                    <a:pt x="68082" y="0"/>
                  </a:moveTo>
                  <a:lnTo>
                    <a:pt x="174538" y="52833"/>
                  </a:lnTo>
                  <a:lnTo>
                    <a:pt x="163396" y="137114"/>
                  </a:lnTo>
                  <a:cubicBezTo>
                    <a:pt x="160920" y="154725"/>
                    <a:pt x="141116" y="163530"/>
                    <a:pt x="126260" y="155983"/>
                  </a:cubicBezTo>
                  <a:lnTo>
                    <a:pt x="0" y="79249"/>
                  </a:lnTo>
                  <a:cubicBezTo>
                    <a:pt x="0" y="79249"/>
                    <a:pt x="25994" y="21385"/>
                    <a:pt x="68082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96">
              <a:extLst>
                <a:ext uri="{FF2B5EF4-FFF2-40B4-BE49-F238E27FC236}">
                  <a16:creationId xmlns:a16="http://schemas.microsoft.com/office/drawing/2014/main" id="{E0F1D979-18CA-1690-3599-B88A8F9A5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174" y="7415536"/>
              <a:ext cx="285633" cy="208731"/>
            </a:xfrm>
            <a:custGeom>
              <a:avLst/>
              <a:gdLst>
                <a:gd name="T0" fmla="*/ 229 w 230"/>
                <a:gd name="T1" fmla="*/ 168 h 169"/>
                <a:gd name="T2" fmla="*/ 138 w 230"/>
                <a:gd name="T3" fmla="*/ 168 h 169"/>
                <a:gd name="T4" fmla="*/ 64 w 230"/>
                <a:gd name="T5" fmla="*/ 134 h 169"/>
                <a:gd name="T6" fmla="*/ 64 w 230"/>
                <a:gd name="T7" fmla="*/ 134 h 169"/>
                <a:gd name="T8" fmla="*/ 21 w 230"/>
                <a:gd name="T9" fmla="*/ 80 h 169"/>
                <a:gd name="T10" fmla="*/ 21 w 230"/>
                <a:gd name="T11" fmla="*/ 80 h 169"/>
                <a:gd name="T12" fmla="*/ 21 w 230"/>
                <a:gd name="T13" fmla="*/ 34 h 169"/>
                <a:gd name="T14" fmla="*/ 21 w 230"/>
                <a:gd name="T15" fmla="*/ 34 h 169"/>
                <a:gd name="T16" fmla="*/ 39 w 230"/>
                <a:gd name="T17" fmla="*/ 15 h 169"/>
                <a:gd name="T18" fmla="*/ 39 w 230"/>
                <a:gd name="T19" fmla="*/ 15 h 169"/>
                <a:gd name="T20" fmla="*/ 53 w 230"/>
                <a:gd name="T21" fmla="*/ 24 h 169"/>
                <a:gd name="T22" fmla="*/ 53 w 230"/>
                <a:gd name="T23" fmla="*/ 24 h 169"/>
                <a:gd name="T24" fmla="*/ 78 w 230"/>
                <a:gd name="T25" fmla="*/ 19 h 169"/>
                <a:gd name="T26" fmla="*/ 78 w 230"/>
                <a:gd name="T27" fmla="*/ 19 h 169"/>
                <a:gd name="T28" fmla="*/ 139 w 230"/>
                <a:gd name="T29" fmla="*/ 66 h 169"/>
                <a:gd name="T30" fmla="*/ 139 w 230"/>
                <a:gd name="T31" fmla="*/ 66 h 169"/>
                <a:gd name="T32" fmla="*/ 229 w 230"/>
                <a:gd name="T33" fmla="*/ 108 h 169"/>
                <a:gd name="T34" fmla="*/ 229 w 230"/>
                <a:gd name="T35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169">
                  <a:moveTo>
                    <a:pt x="229" y="168"/>
                  </a:moveTo>
                  <a:lnTo>
                    <a:pt x="138" y="168"/>
                  </a:lnTo>
                  <a:lnTo>
                    <a:pt x="64" y="134"/>
                  </a:lnTo>
                  <a:lnTo>
                    <a:pt x="64" y="134"/>
                  </a:lnTo>
                  <a:cubicBezTo>
                    <a:pt x="64" y="134"/>
                    <a:pt x="34" y="99"/>
                    <a:pt x="21" y="80"/>
                  </a:cubicBezTo>
                  <a:lnTo>
                    <a:pt x="21" y="80"/>
                  </a:lnTo>
                  <a:cubicBezTo>
                    <a:pt x="7" y="56"/>
                    <a:pt x="0" y="25"/>
                    <a:pt x="21" y="34"/>
                  </a:cubicBezTo>
                  <a:lnTo>
                    <a:pt x="21" y="34"/>
                  </a:lnTo>
                  <a:cubicBezTo>
                    <a:pt x="21" y="34"/>
                    <a:pt x="17" y="0"/>
                    <a:pt x="39" y="15"/>
                  </a:cubicBezTo>
                  <a:lnTo>
                    <a:pt x="39" y="15"/>
                  </a:lnTo>
                  <a:cubicBezTo>
                    <a:pt x="47" y="20"/>
                    <a:pt x="53" y="24"/>
                    <a:pt x="53" y="24"/>
                  </a:cubicBezTo>
                  <a:lnTo>
                    <a:pt x="53" y="24"/>
                  </a:lnTo>
                  <a:cubicBezTo>
                    <a:pt x="53" y="24"/>
                    <a:pt x="57" y="6"/>
                    <a:pt x="78" y="19"/>
                  </a:cubicBezTo>
                  <a:lnTo>
                    <a:pt x="78" y="19"/>
                  </a:lnTo>
                  <a:cubicBezTo>
                    <a:pt x="86" y="23"/>
                    <a:pt x="139" y="66"/>
                    <a:pt x="139" y="66"/>
                  </a:cubicBezTo>
                  <a:lnTo>
                    <a:pt x="139" y="66"/>
                  </a:lnTo>
                  <a:cubicBezTo>
                    <a:pt x="139" y="66"/>
                    <a:pt x="216" y="62"/>
                    <a:pt x="229" y="108"/>
                  </a:cubicBezTo>
                  <a:lnTo>
                    <a:pt x="229" y="16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0D601C9F-FAD7-1A76-21F1-5431BC485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0211" y="6393848"/>
              <a:ext cx="329576" cy="428450"/>
            </a:xfrm>
            <a:custGeom>
              <a:avLst/>
              <a:gdLst>
                <a:gd name="T0" fmla="*/ 263 w 264"/>
                <a:gd name="T1" fmla="*/ 186 h 345"/>
                <a:gd name="T2" fmla="*/ 263 w 264"/>
                <a:gd name="T3" fmla="*/ 186 h 345"/>
                <a:gd name="T4" fmla="*/ 135 w 264"/>
                <a:gd name="T5" fmla="*/ 344 h 345"/>
                <a:gd name="T6" fmla="*/ 135 w 264"/>
                <a:gd name="T7" fmla="*/ 344 h 345"/>
                <a:gd name="T8" fmla="*/ 0 w 264"/>
                <a:gd name="T9" fmla="*/ 186 h 345"/>
                <a:gd name="T10" fmla="*/ 0 w 264"/>
                <a:gd name="T11" fmla="*/ 186 h 345"/>
                <a:gd name="T12" fmla="*/ 126 w 264"/>
                <a:gd name="T13" fmla="*/ 14 h 345"/>
                <a:gd name="T14" fmla="*/ 126 w 264"/>
                <a:gd name="T15" fmla="*/ 14 h 345"/>
                <a:gd name="T16" fmla="*/ 263 w 264"/>
                <a:gd name="T17" fmla="*/ 18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345">
                  <a:moveTo>
                    <a:pt x="263" y="186"/>
                  </a:moveTo>
                  <a:lnTo>
                    <a:pt x="263" y="186"/>
                  </a:lnTo>
                  <a:cubicBezTo>
                    <a:pt x="263" y="273"/>
                    <a:pt x="205" y="344"/>
                    <a:pt x="135" y="344"/>
                  </a:cubicBezTo>
                  <a:lnTo>
                    <a:pt x="135" y="344"/>
                  </a:lnTo>
                  <a:cubicBezTo>
                    <a:pt x="66" y="344"/>
                    <a:pt x="0" y="273"/>
                    <a:pt x="0" y="186"/>
                  </a:cubicBezTo>
                  <a:lnTo>
                    <a:pt x="0" y="186"/>
                  </a:lnTo>
                  <a:cubicBezTo>
                    <a:pt x="0" y="23"/>
                    <a:pt x="21" y="14"/>
                    <a:pt x="126" y="14"/>
                  </a:cubicBezTo>
                  <a:lnTo>
                    <a:pt x="126" y="14"/>
                  </a:lnTo>
                  <a:cubicBezTo>
                    <a:pt x="231" y="14"/>
                    <a:pt x="263" y="0"/>
                    <a:pt x="263" y="186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4CE8CEC3-ACB0-73AC-FFF8-3DD0FF70A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098" y="6663005"/>
              <a:ext cx="120845" cy="93378"/>
            </a:xfrm>
            <a:custGeom>
              <a:avLst/>
              <a:gdLst>
                <a:gd name="T0" fmla="*/ 2 w 95"/>
                <a:gd name="T1" fmla="*/ 0 h 77"/>
                <a:gd name="T2" fmla="*/ 2 w 95"/>
                <a:gd name="T3" fmla="*/ 0 h 77"/>
                <a:gd name="T4" fmla="*/ 94 w 95"/>
                <a:gd name="T5" fmla="*/ 35 h 77"/>
                <a:gd name="T6" fmla="*/ 79 w 95"/>
                <a:gd name="T7" fmla="*/ 56 h 77"/>
                <a:gd name="T8" fmla="*/ 79 w 95"/>
                <a:gd name="T9" fmla="*/ 56 h 77"/>
                <a:gd name="T10" fmla="*/ 26 w 95"/>
                <a:gd name="T11" fmla="*/ 61 h 77"/>
                <a:gd name="T12" fmla="*/ 26 w 95"/>
                <a:gd name="T13" fmla="*/ 61 h 77"/>
                <a:gd name="T14" fmla="*/ 2 w 95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77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46" y="38"/>
                    <a:pt x="94" y="35"/>
                  </a:cubicBezTo>
                  <a:lnTo>
                    <a:pt x="79" y="56"/>
                  </a:lnTo>
                  <a:lnTo>
                    <a:pt x="79" y="56"/>
                  </a:lnTo>
                  <a:cubicBezTo>
                    <a:pt x="66" y="73"/>
                    <a:pt x="41" y="76"/>
                    <a:pt x="26" y="61"/>
                  </a:cubicBezTo>
                  <a:lnTo>
                    <a:pt x="26" y="61"/>
                  </a:lnTo>
                  <a:cubicBezTo>
                    <a:pt x="12" y="46"/>
                    <a:pt x="0" y="2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E436D3B4-EBB8-D8C8-C413-E11FB64C6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563" y="6553144"/>
              <a:ext cx="169058" cy="114089"/>
            </a:xfrm>
            <a:custGeom>
              <a:avLst/>
              <a:gdLst>
                <a:gd name="connsiteX0" fmla="*/ 97400 w 169058"/>
                <a:gd name="connsiteY0" fmla="*/ 21973 h 114089"/>
                <a:gd name="connsiteX1" fmla="*/ 103428 w 169058"/>
                <a:gd name="connsiteY1" fmla="*/ 27021 h 114089"/>
                <a:gd name="connsiteX2" fmla="*/ 104634 w 169058"/>
                <a:gd name="connsiteY2" fmla="*/ 54782 h 114089"/>
                <a:gd name="connsiteX3" fmla="*/ 116692 w 169058"/>
                <a:gd name="connsiteY3" fmla="*/ 102733 h 114089"/>
                <a:gd name="connsiteX4" fmla="*/ 94988 w 169058"/>
                <a:gd name="connsiteY4" fmla="*/ 114089 h 114089"/>
                <a:gd name="connsiteX5" fmla="*/ 81724 w 169058"/>
                <a:gd name="connsiteY5" fmla="*/ 110304 h 114089"/>
                <a:gd name="connsiteX6" fmla="*/ 78108 w 169058"/>
                <a:gd name="connsiteY6" fmla="*/ 102733 h 114089"/>
                <a:gd name="connsiteX7" fmla="*/ 85342 w 169058"/>
                <a:gd name="connsiteY7" fmla="*/ 100209 h 114089"/>
                <a:gd name="connsiteX8" fmla="*/ 107046 w 169058"/>
                <a:gd name="connsiteY8" fmla="*/ 96423 h 114089"/>
                <a:gd name="connsiteX9" fmla="*/ 93782 w 169058"/>
                <a:gd name="connsiteY9" fmla="*/ 59829 h 114089"/>
                <a:gd name="connsiteX10" fmla="*/ 93782 w 169058"/>
                <a:gd name="connsiteY10" fmla="*/ 57305 h 114089"/>
                <a:gd name="connsiteX11" fmla="*/ 92576 w 169058"/>
                <a:gd name="connsiteY11" fmla="*/ 27021 h 114089"/>
                <a:gd name="connsiteX12" fmla="*/ 97400 w 169058"/>
                <a:gd name="connsiteY12" fmla="*/ 21973 h 114089"/>
                <a:gd name="connsiteX13" fmla="*/ 147086 w 169058"/>
                <a:gd name="connsiteY13" fmla="*/ 0 h 114089"/>
                <a:gd name="connsiteX14" fmla="*/ 169058 w 169058"/>
                <a:gd name="connsiteY14" fmla="*/ 21378 h 114089"/>
                <a:gd name="connsiteX15" fmla="*/ 147086 w 169058"/>
                <a:gd name="connsiteY15" fmla="*/ 42756 h 114089"/>
                <a:gd name="connsiteX16" fmla="*/ 126336 w 169058"/>
                <a:gd name="connsiteY16" fmla="*/ 21378 h 114089"/>
                <a:gd name="connsiteX17" fmla="*/ 147086 w 169058"/>
                <a:gd name="connsiteY17" fmla="*/ 0 h 114089"/>
                <a:gd name="connsiteX18" fmla="*/ 20750 w 169058"/>
                <a:gd name="connsiteY18" fmla="*/ 0 h 114089"/>
                <a:gd name="connsiteX19" fmla="*/ 42722 w 169058"/>
                <a:gd name="connsiteY19" fmla="*/ 21378 h 114089"/>
                <a:gd name="connsiteX20" fmla="*/ 20750 w 169058"/>
                <a:gd name="connsiteY20" fmla="*/ 42756 h 114089"/>
                <a:gd name="connsiteX21" fmla="*/ 0 w 169058"/>
                <a:gd name="connsiteY21" fmla="*/ 21378 h 114089"/>
                <a:gd name="connsiteX22" fmla="*/ 20750 w 169058"/>
                <a:gd name="connsiteY22" fmla="*/ 0 h 11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9058" h="114089">
                  <a:moveTo>
                    <a:pt x="97400" y="21973"/>
                  </a:moveTo>
                  <a:cubicBezTo>
                    <a:pt x="101016" y="21973"/>
                    <a:pt x="103428" y="23235"/>
                    <a:pt x="103428" y="27021"/>
                  </a:cubicBezTo>
                  <a:lnTo>
                    <a:pt x="104634" y="54782"/>
                  </a:lnTo>
                  <a:cubicBezTo>
                    <a:pt x="109456" y="63615"/>
                    <a:pt x="125132" y="88852"/>
                    <a:pt x="116692" y="102733"/>
                  </a:cubicBezTo>
                  <a:cubicBezTo>
                    <a:pt x="110662" y="110304"/>
                    <a:pt x="103428" y="114089"/>
                    <a:pt x="94988" y="114089"/>
                  </a:cubicBezTo>
                  <a:cubicBezTo>
                    <a:pt x="90166" y="114089"/>
                    <a:pt x="84136" y="112828"/>
                    <a:pt x="81724" y="110304"/>
                  </a:cubicBezTo>
                  <a:cubicBezTo>
                    <a:pt x="78108" y="109042"/>
                    <a:pt x="76902" y="105256"/>
                    <a:pt x="78108" y="102733"/>
                  </a:cubicBezTo>
                  <a:cubicBezTo>
                    <a:pt x="79314" y="100209"/>
                    <a:pt x="82930" y="98947"/>
                    <a:pt x="85342" y="100209"/>
                  </a:cubicBezTo>
                  <a:cubicBezTo>
                    <a:pt x="86548" y="100209"/>
                    <a:pt x="101016" y="106518"/>
                    <a:pt x="107046" y="96423"/>
                  </a:cubicBezTo>
                  <a:cubicBezTo>
                    <a:pt x="110662" y="91376"/>
                    <a:pt x="102222" y="73710"/>
                    <a:pt x="93782" y="59829"/>
                  </a:cubicBezTo>
                  <a:cubicBezTo>
                    <a:pt x="93782" y="58567"/>
                    <a:pt x="93782" y="58567"/>
                    <a:pt x="93782" y="57305"/>
                  </a:cubicBezTo>
                  <a:lnTo>
                    <a:pt x="92576" y="27021"/>
                  </a:lnTo>
                  <a:cubicBezTo>
                    <a:pt x="92576" y="23235"/>
                    <a:pt x="94988" y="21973"/>
                    <a:pt x="97400" y="21973"/>
                  </a:cubicBezTo>
                  <a:close/>
                  <a:moveTo>
                    <a:pt x="147086" y="0"/>
                  </a:moveTo>
                  <a:cubicBezTo>
                    <a:pt x="159292" y="0"/>
                    <a:pt x="169058" y="9501"/>
                    <a:pt x="169058" y="21378"/>
                  </a:cubicBezTo>
                  <a:cubicBezTo>
                    <a:pt x="169058" y="33254"/>
                    <a:pt x="159292" y="42756"/>
                    <a:pt x="147086" y="42756"/>
                  </a:cubicBezTo>
                  <a:cubicBezTo>
                    <a:pt x="134880" y="42756"/>
                    <a:pt x="126336" y="33254"/>
                    <a:pt x="126336" y="21378"/>
                  </a:cubicBezTo>
                  <a:cubicBezTo>
                    <a:pt x="126336" y="9501"/>
                    <a:pt x="134880" y="0"/>
                    <a:pt x="147086" y="0"/>
                  </a:cubicBezTo>
                  <a:close/>
                  <a:moveTo>
                    <a:pt x="20750" y="0"/>
                  </a:moveTo>
                  <a:cubicBezTo>
                    <a:pt x="32958" y="0"/>
                    <a:pt x="42722" y="9501"/>
                    <a:pt x="42722" y="21378"/>
                  </a:cubicBezTo>
                  <a:cubicBezTo>
                    <a:pt x="42722" y="33254"/>
                    <a:pt x="32958" y="42756"/>
                    <a:pt x="20750" y="42756"/>
                  </a:cubicBezTo>
                  <a:cubicBezTo>
                    <a:pt x="9766" y="42756"/>
                    <a:pt x="0" y="33254"/>
                    <a:pt x="0" y="21378"/>
                  </a:cubicBezTo>
                  <a:cubicBezTo>
                    <a:pt x="0" y="9501"/>
                    <a:pt x="9766" y="0"/>
                    <a:pt x="20750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DA8492BE-FF3A-C3B2-A988-9213F3E6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421" y="6289482"/>
              <a:ext cx="725068" cy="373520"/>
            </a:xfrm>
            <a:custGeom>
              <a:avLst/>
              <a:gdLst>
                <a:gd name="T0" fmla="*/ 108 w 580"/>
                <a:gd name="T1" fmla="*/ 283 h 299"/>
                <a:gd name="T2" fmla="*/ 108 w 580"/>
                <a:gd name="T3" fmla="*/ 283 h 299"/>
                <a:gd name="T4" fmla="*/ 187 w 580"/>
                <a:gd name="T5" fmla="*/ 225 h 299"/>
                <a:gd name="T6" fmla="*/ 187 w 580"/>
                <a:gd name="T7" fmla="*/ 225 h 299"/>
                <a:gd name="T8" fmla="*/ 221 w 580"/>
                <a:gd name="T9" fmla="*/ 154 h 299"/>
                <a:gd name="T10" fmla="*/ 221 w 580"/>
                <a:gd name="T11" fmla="*/ 154 h 299"/>
                <a:gd name="T12" fmla="*/ 384 w 580"/>
                <a:gd name="T13" fmla="*/ 154 h 299"/>
                <a:gd name="T14" fmla="*/ 392 w 580"/>
                <a:gd name="T15" fmla="*/ 197 h 299"/>
                <a:gd name="T16" fmla="*/ 392 w 580"/>
                <a:gd name="T17" fmla="*/ 197 h 299"/>
                <a:gd name="T18" fmla="*/ 489 w 580"/>
                <a:gd name="T19" fmla="*/ 35 h 299"/>
                <a:gd name="T20" fmla="*/ 489 w 580"/>
                <a:gd name="T21" fmla="*/ 35 h 299"/>
                <a:gd name="T22" fmla="*/ 307 w 580"/>
                <a:gd name="T23" fmla="*/ 67 h 299"/>
                <a:gd name="T24" fmla="*/ 307 w 580"/>
                <a:gd name="T25" fmla="*/ 67 h 299"/>
                <a:gd name="T26" fmla="*/ 156 w 580"/>
                <a:gd name="T27" fmla="*/ 14 h 299"/>
                <a:gd name="T28" fmla="*/ 156 w 580"/>
                <a:gd name="T29" fmla="*/ 14 h 299"/>
                <a:gd name="T30" fmla="*/ 88 w 580"/>
                <a:gd name="T31" fmla="*/ 111 h 299"/>
                <a:gd name="T32" fmla="*/ 88 w 580"/>
                <a:gd name="T33" fmla="*/ 111 h 299"/>
                <a:gd name="T34" fmla="*/ 108 w 580"/>
                <a:gd name="T35" fmla="*/ 28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0" h="299">
                  <a:moveTo>
                    <a:pt x="108" y="283"/>
                  </a:moveTo>
                  <a:lnTo>
                    <a:pt x="108" y="283"/>
                  </a:lnTo>
                  <a:cubicBezTo>
                    <a:pt x="108" y="283"/>
                    <a:pt x="180" y="298"/>
                    <a:pt x="187" y="225"/>
                  </a:cubicBezTo>
                  <a:lnTo>
                    <a:pt x="187" y="225"/>
                  </a:lnTo>
                  <a:cubicBezTo>
                    <a:pt x="193" y="153"/>
                    <a:pt x="168" y="146"/>
                    <a:pt x="221" y="154"/>
                  </a:cubicBezTo>
                  <a:lnTo>
                    <a:pt x="221" y="154"/>
                  </a:lnTo>
                  <a:cubicBezTo>
                    <a:pt x="273" y="161"/>
                    <a:pt x="348" y="175"/>
                    <a:pt x="384" y="154"/>
                  </a:cubicBezTo>
                  <a:lnTo>
                    <a:pt x="392" y="197"/>
                  </a:lnTo>
                  <a:lnTo>
                    <a:pt x="392" y="197"/>
                  </a:lnTo>
                  <a:cubicBezTo>
                    <a:pt x="392" y="197"/>
                    <a:pt x="579" y="70"/>
                    <a:pt x="489" y="35"/>
                  </a:cubicBezTo>
                  <a:lnTo>
                    <a:pt x="489" y="35"/>
                  </a:lnTo>
                  <a:cubicBezTo>
                    <a:pt x="399" y="0"/>
                    <a:pt x="307" y="67"/>
                    <a:pt x="307" y="67"/>
                  </a:cubicBezTo>
                  <a:lnTo>
                    <a:pt x="307" y="67"/>
                  </a:lnTo>
                  <a:cubicBezTo>
                    <a:pt x="307" y="67"/>
                    <a:pt x="217" y="3"/>
                    <a:pt x="156" y="14"/>
                  </a:cubicBezTo>
                  <a:lnTo>
                    <a:pt x="156" y="14"/>
                  </a:lnTo>
                  <a:cubicBezTo>
                    <a:pt x="94" y="24"/>
                    <a:pt x="77" y="79"/>
                    <a:pt x="88" y="111"/>
                  </a:cubicBezTo>
                  <a:lnTo>
                    <a:pt x="88" y="111"/>
                  </a:lnTo>
                  <a:cubicBezTo>
                    <a:pt x="88" y="111"/>
                    <a:pt x="0" y="162"/>
                    <a:pt x="108" y="28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B6774E77-1958-950E-CA84-70301C01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5846" y="6575117"/>
              <a:ext cx="153801" cy="153801"/>
            </a:xfrm>
            <a:custGeom>
              <a:avLst/>
              <a:gdLst>
                <a:gd name="T0" fmla="*/ 123 w 124"/>
                <a:gd name="T1" fmla="*/ 62 h 124"/>
                <a:gd name="T2" fmla="*/ 123 w 124"/>
                <a:gd name="T3" fmla="*/ 62 h 124"/>
                <a:gd name="T4" fmla="*/ 61 w 124"/>
                <a:gd name="T5" fmla="*/ 123 h 124"/>
                <a:gd name="T6" fmla="*/ 61 w 124"/>
                <a:gd name="T7" fmla="*/ 123 h 124"/>
                <a:gd name="T8" fmla="*/ 0 w 124"/>
                <a:gd name="T9" fmla="*/ 62 h 124"/>
                <a:gd name="T10" fmla="*/ 0 w 124"/>
                <a:gd name="T11" fmla="*/ 62 h 124"/>
                <a:gd name="T12" fmla="*/ 61 w 124"/>
                <a:gd name="T13" fmla="*/ 0 h 124"/>
                <a:gd name="T14" fmla="*/ 61 w 124"/>
                <a:gd name="T15" fmla="*/ 0 h 124"/>
                <a:gd name="T16" fmla="*/ 123 w 124"/>
                <a:gd name="T17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123" y="62"/>
                  </a:moveTo>
                  <a:lnTo>
                    <a:pt x="123" y="62"/>
                  </a:lnTo>
                  <a:cubicBezTo>
                    <a:pt x="123" y="96"/>
                    <a:pt x="96" y="123"/>
                    <a:pt x="61" y="123"/>
                  </a:cubicBezTo>
                  <a:lnTo>
                    <a:pt x="61" y="123"/>
                  </a:lnTo>
                  <a:cubicBezTo>
                    <a:pt x="28" y="123"/>
                    <a:pt x="0" y="96"/>
                    <a:pt x="0" y="62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lnTo>
                    <a:pt x="61" y="0"/>
                  </a:lnTo>
                  <a:cubicBezTo>
                    <a:pt x="96" y="0"/>
                    <a:pt x="123" y="28"/>
                    <a:pt x="123" y="62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7E1B322F-31F1-989F-651C-C4D550029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03" y="6091738"/>
              <a:ext cx="3332967" cy="1910296"/>
            </a:xfrm>
            <a:custGeom>
              <a:avLst/>
              <a:gdLst>
                <a:gd name="connsiteX0" fmla="*/ 3249501 w 3332967"/>
                <a:gd name="connsiteY0" fmla="*/ 0 h 1910296"/>
                <a:gd name="connsiteX1" fmla="*/ 3332967 w 3332967"/>
                <a:gd name="connsiteY1" fmla="*/ 0 h 1910296"/>
                <a:gd name="connsiteX2" fmla="*/ 2115855 w 3332967"/>
                <a:gd name="connsiteY2" fmla="*/ 1910296 h 1910296"/>
                <a:gd name="connsiteX3" fmla="*/ 2032389 w 3332967"/>
                <a:gd name="connsiteY3" fmla="*/ 1910296 h 1910296"/>
                <a:gd name="connsiteX4" fmla="*/ 2209299 w 3332967"/>
                <a:gd name="connsiteY4" fmla="*/ 0 h 1910296"/>
                <a:gd name="connsiteX5" fmla="*/ 2377197 w 3332967"/>
                <a:gd name="connsiteY5" fmla="*/ 0 h 1910296"/>
                <a:gd name="connsiteX6" fmla="*/ 1162117 w 3332967"/>
                <a:gd name="connsiteY6" fmla="*/ 1910296 h 1910296"/>
                <a:gd name="connsiteX7" fmla="*/ 994220 w 3332967"/>
                <a:gd name="connsiteY7" fmla="*/ 1910296 h 1910296"/>
                <a:gd name="connsiteX8" fmla="*/ 1217282 w 3332967"/>
                <a:gd name="connsiteY8" fmla="*/ 0 h 1910296"/>
                <a:gd name="connsiteX9" fmla="*/ 1772971 w 3332967"/>
                <a:gd name="connsiteY9" fmla="*/ 0 h 1910296"/>
                <a:gd name="connsiteX10" fmla="*/ 555689 w 3332967"/>
                <a:gd name="connsiteY10" fmla="*/ 1910296 h 1910296"/>
                <a:gd name="connsiteX11" fmla="*/ 0 w 3332967"/>
                <a:gd name="connsiteY11" fmla="*/ 1910296 h 191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2967" h="1910296">
                  <a:moveTo>
                    <a:pt x="3249501" y="0"/>
                  </a:moveTo>
                  <a:lnTo>
                    <a:pt x="3332967" y="0"/>
                  </a:lnTo>
                  <a:lnTo>
                    <a:pt x="2115855" y="1910296"/>
                  </a:lnTo>
                  <a:lnTo>
                    <a:pt x="2032389" y="1910296"/>
                  </a:lnTo>
                  <a:close/>
                  <a:moveTo>
                    <a:pt x="2209299" y="0"/>
                  </a:moveTo>
                  <a:lnTo>
                    <a:pt x="2377197" y="0"/>
                  </a:lnTo>
                  <a:lnTo>
                    <a:pt x="1162117" y="1910296"/>
                  </a:lnTo>
                  <a:lnTo>
                    <a:pt x="994220" y="1910296"/>
                  </a:lnTo>
                  <a:close/>
                  <a:moveTo>
                    <a:pt x="1217282" y="0"/>
                  </a:moveTo>
                  <a:lnTo>
                    <a:pt x="1772971" y="0"/>
                  </a:lnTo>
                  <a:lnTo>
                    <a:pt x="555689" y="1910296"/>
                  </a:lnTo>
                  <a:lnTo>
                    <a:pt x="0" y="1910296"/>
                  </a:lnTo>
                  <a:close/>
                </a:path>
              </a:pathLst>
            </a:custGeom>
            <a:solidFill>
              <a:srgbClr val="EEF2F6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AF4E9E92-6100-E3F8-F98F-00BB23B85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2905" y="12079037"/>
              <a:ext cx="1263376" cy="346053"/>
            </a:xfrm>
            <a:custGeom>
              <a:avLst/>
              <a:gdLst>
                <a:gd name="T0" fmla="*/ 138 w 1013"/>
                <a:gd name="T1" fmla="*/ 0 h 276"/>
                <a:gd name="T2" fmla="*/ 138 w 1013"/>
                <a:gd name="T3" fmla="*/ 0 h 276"/>
                <a:gd name="T4" fmla="*/ 0 w 1013"/>
                <a:gd name="T5" fmla="*/ 138 h 276"/>
                <a:gd name="T6" fmla="*/ 0 w 1013"/>
                <a:gd name="T7" fmla="*/ 138 h 276"/>
                <a:gd name="T8" fmla="*/ 138 w 1013"/>
                <a:gd name="T9" fmla="*/ 275 h 276"/>
                <a:gd name="T10" fmla="*/ 1012 w 1013"/>
                <a:gd name="T11" fmla="*/ 275 h 276"/>
                <a:gd name="T12" fmla="*/ 1012 w 1013"/>
                <a:gd name="T13" fmla="*/ 0 h 276"/>
                <a:gd name="T14" fmla="*/ 138 w 1013"/>
                <a:gd name="T1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276">
                  <a:moveTo>
                    <a:pt x="138" y="0"/>
                  </a:moveTo>
                  <a:lnTo>
                    <a:pt x="138" y="0"/>
                  </a:lnTo>
                  <a:cubicBezTo>
                    <a:pt x="61" y="0"/>
                    <a:pt x="0" y="61"/>
                    <a:pt x="0" y="138"/>
                  </a:cubicBezTo>
                  <a:lnTo>
                    <a:pt x="0" y="138"/>
                  </a:lnTo>
                  <a:cubicBezTo>
                    <a:pt x="0" y="214"/>
                    <a:pt x="61" y="275"/>
                    <a:pt x="138" y="275"/>
                  </a:cubicBezTo>
                  <a:lnTo>
                    <a:pt x="1012" y="275"/>
                  </a:lnTo>
                  <a:lnTo>
                    <a:pt x="1012" y="0"/>
                  </a:lnTo>
                  <a:lnTo>
                    <a:pt x="13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0405D71F-5F4B-C055-2D21-5BD74BD48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2905" y="12133969"/>
              <a:ext cx="1267617" cy="240591"/>
            </a:xfrm>
            <a:custGeom>
              <a:avLst/>
              <a:gdLst>
                <a:gd name="connsiteX0" fmla="*/ 949755 w 1267617"/>
                <a:gd name="connsiteY0" fmla="*/ 230703 h 240591"/>
                <a:gd name="connsiteX1" fmla="*/ 1107604 w 1267617"/>
                <a:gd name="connsiteY1" fmla="*/ 230703 h 240591"/>
                <a:gd name="connsiteX2" fmla="*/ 1113818 w 1267617"/>
                <a:gd name="connsiteY2" fmla="*/ 235098 h 240591"/>
                <a:gd name="connsiteX3" fmla="*/ 1107604 w 1267617"/>
                <a:gd name="connsiteY3" fmla="*/ 240591 h 240591"/>
                <a:gd name="connsiteX4" fmla="*/ 949755 w 1267617"/>
                <a:gd name="connsiteY4" fmla="*/ 240591 h 240591"/>
                <a:gd name="connsiteX5" fmla="*/ 944783 w 1267617"/>
                <a:gd name="connsiteY5" fmla="*/ 235098 h 240591"/>
                <a:gd name="connsiteX6" fmla="*/ 949755 w 1267617"/>
                <a:gd name="connsiteY6" fmla="*/ 230703 h 240591"/>
                <a:gd name="connsiteX7" fmla="*/ 171109 w 1267617"/>
                <a:gd name="connsiteY7" fmla="*/ 159293 h 240591"/>
                <a:gd name="connsiteX8" fmla="*/ 316497 w 1267617"/>
                <a:gd name="connsiteY8" fmla="*/ 159293 h 240591"/>
                <a:gd name="connsiteX9" fmla="*/ 322818 w 1267617"/>
                <a:gd name="connsiteY9" fmla="*/ 163688 h 240591"/>
                <a:gd name="connsiteX10" fmla="*/ 316497 w 1267617"/>
                <a:gd name="connsiteY10" fmla="*/ 169181 h 240591"/>
                <a:gd name="connsiteX11" fmla="*/ 171109 w 1267617"/>
                <a:gd name="connsiteY11" fmla="*/ 169181 h 240591"/>
                <a:gd name="connsiteX12" fmla="*/ 164788 w 1267617"/>
                <a:gd name="connsiteY12" fmla="*/ 163688 h 240591"/>
                <a:gd name="connsiteX13" fmla="*/ 171109 w 1267617"/>
                <a:gd name="connsiteY13" fmla="*/ 159293 h 240591"/>
                <a:gd name="connsiteX14" fmla="*/ 830189 w 1267617"/>
                <a:gd name="connsiteY14" fmla="*/ 131829 h 240591"/>
                <a:gd name="connsiteX15" fmla="*/ 1261368 w 1267617"/>
                <a:gd name="connsiteY15" fmla="*/ 131829 h 240591"/>
                <a:gd name="connsiteX16" fmla="*/ 1267617 w 1267617"/>
                <a:gd name="connsiteY16" fmla="*/ 136823 h 240591"/>
                <a:gd name="connsiteX17" fmla="*/ 1261368 w 1267617"/>
                <a:gd name="connsiteY17" fmla="*/ 141817 h 240591"/>
                <a:gd name="connsiteX18" fmla="*/ 830189 w 1267617"/>
                <a:gd name="connsiteY18" fmla="*/ 141817 h 240591"/>
                <a:gd name="connsiteX19" fmla="*/ 823940 w 1267617"/>
                <a:gd name="connsiteY19" fmla="*/ 136823 h 240591"/>
                <a:gd name="connsiteX20" fmla="*/ 830189 w 1267617"/>
                <a:gd name="connsiteY20" fmla="*/ 131829 h 240591"/>
                <a:gd name="connsiteX21" fmla="*/ 6251 w 1267617"/>
                <a:gd name="connsiteY21" fmla="*/ 60421 h 240591"/>
                <a:gd name="connsiteX22" fmla="*/ 327566 w 1267617"/>
                <a:gd name="connsiteY22" fmla="*/ 60421 h 240591"/>
                <a:gd name="connsiteX23" fmla="*/ 333818 w 1267617"/>
                <a:gd name="connsiteY23" fmla="*/ 64816 h 240591"/>
                <a:gd name="connsiteX24" fmla="*/ 327566 w 1267617"/>
                <a:gd name="connsiteY24" fmla="*/ 70309 h 240591"/>
                <a:gd name="connsiteX25" fmla="*/ 6251 w 1267617"/>
                <a:gd name="connsiteY25" fmla="*/ 70309 h 240591"/>
                <a:gd name="connsiteX26" fmla="*/ 0 w 1267617"/>
                <a:gd name="connsiteY26" fmla="*/ 64816 h 240591"/>
                <a:gd name="connsiteX27" fmla="*/ 6251 w 1267617"/>
                <a:gd name="connsiteY27" fmla="*/ 60421 h 240591"/>
                <a:gd name="connsiteX28" fmla="*/ 724590 w 1267617"/>
                <a:gd name="connsiteY28" fmla="*/ 0 h 240591"/>
                <a:gd name="connsiteX29" fmla="*/ 1102049 w 1267617"/>
                <a:gd name="connsiteY29" fmla="*/ 0 h 240591"/>
                <a:gd name="connsiteX30" fmla="*/ 1108319 w 1267617"/>
                <a:gd name="connsiteY30" fmla="*/ 4395 h 240591"/>
                <a:gd name="connsiteX31" fmla="*/ 1102049 w 1267617"/>
                <a:gd name="connsiteY31" fmla="*/ 9888 h 240591"/>
                <a:gd name="connsiteX32" fmla="*/ 724590 w 1267617"/>
                <a:gd name="connsiteY32" fmla="*/ 9888 h 240591"/>
                <a:gd name="connsiteX33" fmla="*/ 719574 w 1267617"/>
                <a:gd name="connsiteY33" fmla="*/ 4395 h 240591"/>
                <a:gd name="connsiteX34" fmla="*/ 724590 w 1267617"/>
                <a:gd name="connsiteY34" fmla="*/ 0 h 24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7617" h="240591">
                  <a:moveTo>
                    <a:pt x="949755" y="230703"/>
                  </a:moveTo>
                  <a:lnTo>
                    <a:pt x="1107604" y="230703"/>
                  </a:lnTo>
                  <a:cubicBezTo>
                    <a:pt x="1111332" y="230703"/>
                    <a:pt x="1113818" y="231802"/>
                    <a:pt x="1113818" y="235098"/>
                  </a:cubicBezTo>
                  <a:cubicBezTo>
                    <a:pt x="1113818" y="237295"/>
                    <a:pt x="1111332" y="240591"/>
                    <a:pt x="1107604" y="240591"/>
                  </a:cubicBezTo>
                  <a:lnTo>
                    <a:pt x="949755" y="240591"/>
                  </a:lnTo>
                  <a:cubicBezTo>
                    <a:pt x="947269" y="240591"/>
                    <a:pt x="944783" y="237295"/>
                    <a:pt x="944783" y="235098"/>
                  </a:cubicBezTo>
                  <a:cubicBezTo>
                    <a:pt x="944783" y="231802"/>
                    <a:pt x="947269" y="230703"/>
                    <a:pt x="949755" y="230703"/>
                  </a:cubicBezTo>
                  <a:close/>
                  <a:moveTo>
                    <a:pt x="171109" y="159293"/>
                  </a:moveTo>
                  <a:lnTo>
                    <a:pt x="316497" y="159293"/>
                  </a:lnTo>
                  <a:cubicBezTo>
                    <a:pt x="320289" y="159293"/>
                    <a:pt x="322818" y="160392"/>
                    <a:pt x="322818" y="163688"/>
                  </a:cubicBezTo>
                  <a:cubicBezTo>
                    <a:pt x="322818" y="166984"/>
                    <a:pt x="320289" y="169181"/>
                    <a:pt x="316497" y="169181"/>
                  </a:cubicBezTo>
                  <a:lnTo>
                    <a:pt x="171109" y="169181"/>
                  </a:lnTo>
                  <a:cubicBezTo>
                    <a:pt x="167316" y="169181"/>
                    <a:pt x="164788" y="166984"/>
                    <a:pt x="164788" y="163688"/>
                  </a:cubicBezTo>
                  <a:cubicBezTo>
                    <a:pt x="164788" y="160392"/>
                    <a:pt x="167316" y="159293"/>
                    <a:pt x="171109" y="159293"/>
                  </a:cubicBezTo>
                  <a:close/>
                  <a:moveTo>
                    <a:pt x="830189" y="131829"/>
                  </a:moveTo>
                  <a:lnTo>
                    <a:pt x="1261368" y="131829"/>
                  </a:lnTo>
                  <a:cubicBezTo>
                    <a:pt x="1263868" y="131829"/>
                    <a:pt x="1267617" y="133827"/>
                    <a:pt x="1267617" y="136823"/>
                  </a:cubicBezTo>
                  <a:cubicBezTo>
                    <a:pt x="1267617" y="139820"/>
                    <a:pt x="1263868" y="141817"/>
                    <a:pt x="1261368" y="141817"/>
                  </a:cubicBezTo>
                  <a:lnTo>
                    <a:pt x="830189" y="141817"/>
                  </a:lnTo>
                  <a:cubicBezTo>
                    <a:pt x="826440" y="141817"/>
                    <a:pt x="823940" y="139820"/>
                    <a:pt x="823940" y="136823"/>
                  </a:cubicBezTo>
                  <a:cubicBezTo>
                    <a:pt x="823940" y="133827"/>
                    <a:pt x="826440" y="131829"/>
                    <a:pt x="830189" y="131829"/>
                  </a:cubicBezTo>
                  <a:close/>
                  <a:moveTo>
                    <a:pt x="6251" y="60421"/>
                  </a:moveTo>
                  <a:lnTo>
                    <a:pt x="327566" y="60421"/>
                  </a:lnTo>
                  <a:cubicBezTo>
                    <a:pt x="331317" y="60421"/>
                    <a:pt x="333818" y="62618"/>
                    <a:pt x="333818" y="64816"/>
                  </a:cubicBezTo>
                  <a:cubicBezTo>
                    <a:pt x="333818" y="68112"/>
                    <a:pt x="331317" y="70309"/>
                    <a:pt x="327566" y="70309"/>
                  </a:cubicBezTo>
                  <a:lnTo>
                    <a:pt x="6251" y="70309"/>
                  </a:lnTo>
                  <a:cubicBezTo>
                    <a:pt x="3751" y="70309"/>
                    <a:pt x="0" y="68112"/>
                    <a:pt x="0" y="64816"/>
                  </a:cubicBezTo>
                  <a:cubicBezTo>
                    <a:pt x="0" y="62618"/>
                    <a:pt x="3751" y="60421"/>
                    <a:pt x="6251" y="60421"/>
                  </a:cubicBezTo>
                  <a:close/>
                  <a:moveTo>
                    <a:pt x="724590" y="0"/>
                  </a:moveTo>
                  <a:lnTo>
                    <a:pt x="1102049" y="0"/>
                  </a:lnTo>
                  <a:cubicBezTo>
                    <a:pt x="1104557" y="0"/>
                    <a:pt x="1108319" y="2197"/>
                    <a:pt x="1108319" y="4395"/>
                  </a:cubicBezTo>
                  <a:cubicBezTo>
                    <a:pt x="1108319" y="7691"/>
                    <a:pt x="1104557" y="9888"/>
                    <a:pt x="1102049" y="9888"/>
                  </a:cubicBezTo>
                  <a:lnTo>
                    <a:pt x="724590" y="9888"/>
                  </a:lnTo>
                  <a:cubicBezTo>
                    <a:pt x="722082" y="9888"/>
                    <a:pt x="719574" y="7691"/>
                    <a:pt x="719574" y="4395"/>
                  </a:cubicBezTo>
                  <a:cubicBezTo>
                    <a:pt x="719574" y="2197"/>
                    <a:pt x="722082" y="0"/>
                    <a:pt x="724590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092C8462-465F-C196-3529-0BEE98F12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3613" y="11222142"/>
              <a:ext cx="659152" cy="203236"/>
            </a:xfrm>
            <a:custGeom>
              <a:avLst/>
              <a:gdLst>
                <a:gd name="T0" fmla="*/ 530 w 531"/>
                <a:gd name="T1" fmla="*/ 82 h 164"/>
                <a:gd name="T2" fmla="*/ 530 w 531"/>
                <a:gd name="T3" fmla="*/ 82 h 164"/>
                <a:gd name="T4" fmla="*/ 449 w 531"/>
                <a:gd name="T5" fmla="*/ 0 h 164"/>
                <a:gd name="T6" fmla="*/ 0 w 531"/>
                <a:gd name="T7" fmla="*/ 0 h 164"/>
                <a:gd name="T8" fmla="*/ 0 w 531"/>
                <a:gd name="T9" fmla="*/ 163 h 164"/>
                <a:gd name="T10" fmla="*/ 449 w 531"/>
                <a:gd name="T11" fmla="*/ 163 h 164"/>
                <a:gd name="T12" fmla="*/ 449 w 531"/>
                <a:gd name="T13" fmla="*/ 163 h 164"/>
                <a:gd name="T14" fmla="*/ 530 w 531"/>
                <a:gd name="T15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1" h="164">
                  <a:moveTo>
                    <a:pt x="530" y="82"/>
                  </a:moveTo>
                  <a:lnTo>
                    <a:pt x="530" y="82"/>
                  </a:lnTo>
                  <a:cubicBezTo>
                    <a:pt x="530" y="36"/>
                    <a:pt x="494" y="0"/>
                    <a:pt x="449" y="0"/>
                  </a:cubicBezTo>
                  <a:lnTo>
                    <a:pt x="0" y="0"/>
                  </a:lnTo>
                  <a:lnTo>
                    <a:pt x="0" y="163"/>
                  </a:lnTo>
                  <a:lnTo>
                    <a:pt x="449" y="163"/>
                  </a:lnTo>
                  <a:lnTo>
                    <a:pt x="449" y="163"/>
                  </a:lnTo>
                  <a:cubicBezTo>
                    <a:pt x="494" y="163"/>
                    <a:pt x="530" y="127"/>
                    <a:pt x="530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4E4974E8-B348-A715-0508-023ED33A3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8123" y="11255099"/>
              <a:ext cx="646938" cy="114253"/>
            </a:xfrm>
            <a:custGeom>
              <a:avLst/>
              <a:gdLst>
                <a:gd name="connsiteX0" fmla="*/ 6205 w 646938"/>
                <a:gd name="connsiteY0" fmla="*/ 104365 h 114253"/>
                <a:gd name="connsiteX1" fmla="*/ 290413 w 646938"/>
                <a:gd name="connsiteY1" fmla="*/ 104365 h 114253"/>
                <a:gd name="connsiteX2" fmla="*/ 295377 w 646938"/>
                <a:gd name="connsiteY2" fmla="*/ 109859 h 114253"/>
                <a:gd name="connsiteX3" fmla="*/ 290413 w 646938"/>
                <a:gd name="connsiteY3" fmla="*/ 114253 h 114253"/>
                <a:gd name="connsiteX4" fmla="*/ 6205 w 646938"/>
                <a:gd name="connsiteY4" fmla="*/ 114253 h 114253"/>
                <a:gd name="connsiteX5" fmla="*/ 0 w 646938"/>
                <a:gd name="connsiteY5" fmla="*/ 109859 h 114253"/>
                <a:gd name="connsiteX6" fmla="*/ 6205 w 646938"/>
                <a:gd name="connsiteY6" fmla="*/ 104365 h 114253"/>
                <a:gd name="connsiteX7" fmla="*/ 258899 w 646938"/>
                <a:gd name="connsiteY7" fmla="*/ 65915 h 114253"/>
                <a:gd name="connsiteX8" fmla="*/ 497882 w 646938"/>
                <a:gd name="connsiteY8" fmla="*/ 65915 h 114253"/>
                <a:gd name="connsiteX9" fmla="*/ 504105 w 646938"/>
                <a:gd name="connsiteY9" fmla="*/ 70909 h 114253"/>
                <a:gd name="connsiteX10" fmla="*/ 497882 w 646938"/>
                <a:gd name="connsiteY10" fmla="*/ 75903 h 114253"/>
                <a:gd name="connsiteX11" fmla="*/ 258899 w 646938"/>
                <a:gd name="connsiteY11" fmla="*/ 75903 h 114253"/>
                <a:gd name="connsiteX12" fmla="*/ 252675 w 646938"/>
                <a:gd name="connsiteY12" fmla="*/ 70909 h 114253"/>
                <a:gd name="connsiteX13" fmla="*/ 258899 w 646938"/>
                <a:gd name="connsiteY13" fmla="*/ 65915 h 114253"/>
                <a:gd name="connsiteX14" fmla="*/ 467551 w 646938"/>
                <a:gd name="connsiteY14" fmla="*/ 0 h 114253"/>
                <a:gd name="connsiteX15" fmla="*/ 642024 w 646938"/>
                <a:gd name="connsiteY15" fmla="*/ 0 h 114253"/>
                <a:gd name="connsiteX16" fmla="*/ 646938 w 646938"/>
                <a:gd name="connsiteY16" fmla="*/ 4994 h 114253"/>
                <a:gd name="connsiteX17" fmla="*/ 642024 w 646938"/>
                <a:gd name="connsiteY17" fmla="*/ 9988 h 114253"/>
                <a:gd name="connsiteX18" fmla="*/ 467551 w 646938"/>
                <a:gd name="connsiteY18" fmla="*/ 9988 h 114253"/>
                <a:gd name="connsiteX19" fmla="*/ 461408 w 646938"/>
                <a:gd name="connsiteY19" fmla="*/ 4994 h 114253"/>
                <a:gd name="connsiteX20" fmla="*/ 467551 w 646938"/>
                <a:gd name="connsiteY20" fmla="*/ 0 h 11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6938" h="114253">
                  <a:moveTo>
                    <a:pt x="6205" y="104365"/>
                  </a:moveTo>
                  <a:lnTo>
                    <a:pt x="290413" y="104365"/>
                  </a:lnTo>
                  <a:cubicBezTo>
                    <a:pt x="292895" y="104365"/>
                    <a:pt x="295377" y="107661"/>
                    <a:pt x="295377" y="109859"/>
                  </a:cubicBezTo>
                  <a:cubicBezTo>
                    <a:pt x="295377" y="113155"/>
                    <a:pt x="292895" y="114253"/>
                    <a:pt x="290413" y="114253"/>
                  </a:cubicBezTo>
                  <a:lnTo>
                    <a:pt x="6205" y="114253"/>
                  </a:lnTo>
                  <a:cubicBezTo>
                    <a:pt x="2482" y="114253"/>
                    <a:pt x="0" y="113155"/>
                    <a:pt x="0" y="109859"/>
                  </a:cubicBezTo>
                  <a:cubicBezTo>
                    <a:pt x="0" y="107661"/>
                    <a:pt x="2482" y="104365"/>
                    <a:pt x="6205" y="104365"/>
                  </a:cubicBezTo>
                  <a:close/>
                  <a:moveTo>
                    <a:pt x="258899" y="65915"/>
                  </a:moveTo>
                  <a:lnTo>
                    <a:pt x="497882" y="65915"/>
                  </a:lnTo>
                  <a:cubicBezTo>
                    <a:pt x="501616" y="65915"/>
                    <a:pt x="504105" y="67913"/>
                    <a:pt x="504105" y="70909"/>
                  </a:cubicBezTo>
                  <a:cubicBezTo>
                    <a:pt x="504105" y="72907"/>
                    <a:pt x="501616" y="75903"/>
                    <a:pt x="497882" y="75903"/>
                  </a:cubicBezTo>
                  <a:lnTo>
                    <a:pt x="258899" y="75903"/>
                  </a:lnTo>
                  <a:cubicBezTo>
                    <a:pt x="255164" y="75903"/>
                    <a:pt x="252675" y="72907"/>
                    <a:pt x="252675" y="70909"/>
                  </a:cubicBezTo>
                  <a:cubicBezTo>
                    <a:pt x="252675" y="67913"/>
                    <a:pt x="255164" y="65915"/>
                    <a:pt x="258899" y="65915"/>
                  </a:cubicBezTo>
                  <a:close/>
                  <a:moveTo>
                    <a:pt x="467551" y="0"/>
                  </a:moveTo>
                  <a:lnTo>
                    <a:pt x="642024" y="0"/>
                  </a:lnTo>
                  <a:cubicBezTo>
                    <a:pt x="644481" y="0"/>
                    <a:pt x="646938" y="1998"/>
                    <a:pt x="646938" y="4994"/>
                  </a:cubicBezTo>
                  <a:cubicBezTo>
                    <a:pt x="646938" y="6992"/>
                    <a:pt x="644481" y="9988"/>
                    <a:pt x="642024" y="9988"/>
                  </a:cubicBezTo>
                  <a:lnTo>
                    <a:pt x="467551" y="9988"/>
                  </a:lnTo>
                  <a:cubicBezTo>
                    <a:pt x="463865" y="9988"/>
                    <a:pt x="461408" y="6992"/>
                    <a:pt x="461408" y="4994"/>
                  </a:cubicBezTo>
                  <a:cubicBezTo>
                    <a:pt x="461408" y="1998"/>
                    <a:pt x="463865" y="0"/>
                    <a:pt x="467551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460F5B95-4EA0-C776-60B0-35318B37B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275" y="10749749"/>
              <a:ext cx="2823368" cy="335068"/>
            </a:xfrm>
            <a:custGeom>
              <a:avLst/>
              <a:gdLst>
                <a:gd name="T0" fmla="*/ 135 w 2267"/>
                <a:gd name="T1" fmla="*/ 0 h 270"/>
                <a:gd name="T2" fmla="*/ 135 w 2267"/>
                <a:gd name="T3" fmla="*/ 0 h 270"/>
                <a:gd name="T4" fmla="*/ 0 w 2267"/>
                <a:gd name="T5" fmla="*/ 135 h 270"/>
                <a:gd name="T6" fmla="*/ 0 w 2267"/>
                <a:gd name="T7" fmla="*/ 135 h 270"/>
                <a:gd name="T8" fmla="*/ 135 w 2267"/>
                <a:gd name="T9" fmla="*/ 269 h 270"/>
                <a:gd name="T10" fmla="*/ 2266 w 2267"/>
                <a:gd name="T11" fmla="*/ 269 h 270"/>
                <a:gd name="T12" fmla="*/ 2266 w 2267"/>
                <a:gd name="T13" fmla="*/ 0 h 270"/>
                <a:gd name="T14" fmla="*/ 135 w 2267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7" h="270">
                  <a:moveTo>
                    <a:pt x="135" y="0"/>
                  </a:moveTo>
                  <a:lnTo>
                    <a:pt x="135" y="0"/>
                  </a:lnTo>
                  <a:cubicBezTo>
                    <a:pt x="60" y="0"/>
                    <a:pt x="0" y="61"/>
                    <a:pt x="0" y="135"/>
                  </a:cubicBezTo>
                  <a:lnTo>
                    <a:pt x="0" y="135"/>
                  </a:lnTo>
                  <a:cubicBezTo>
                    <a:pt x="0" y="209"/>
                    <a:pt x="60" y="269"/>
                    <a:pt x="135" y="269"/>
                  </a:cubicBezTo>
                  <a:lnTo>
                    <a:pt x="2266" y="269"/>
                  </a:lnTo>
                  <a:lnTo>
                    <a:pt x="2266" y="0"/>
                  </a:lnTo>
                  <a:lnTo>
                    <a:pt x="13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983CE703-2F95-EBEA-B178-4E782AB5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8827" y="10788196"/>
              <a:ext cx="2866068" cy="207634"/>
            </a:xfrm>
            <a:custGeom>
              <a:avLst/>
              <a:gdLst>
                <a:gd name="connsiteX0" fmla="*/ 6199 w 2866068"/>
                <a:gd name="connsiteY0" fmla="*/ 197746 h 207634"/>
                <a:gd name="connsiteX1" fmla="*/ 466194 w 2866068"/>
                <a:gd name="connsiteY1" fmla="*/ 197746 h 207634"/>
                <a:gd name="connsiteX2" fmla="*/ 471153 w 2866068"/>
                <a:gd name="connsiteY2" fmla="*/ 202141 h 207634"/>
                <a:gd name="connsiteX3" fmla="*/ 466194 w 2866068"/>
                <a:gd name="connsiteY3" fmla="*/ 207634 h 207634"/>
                <a:gd name="connsiteX4" fmla="*/ 6199 w 2866068"/>
                <a:gd name="connsiteY4" fmla="*/ 207634 h 207634"/>
                <a:gd name="connsiteX5" fmla="*/ 0 w 2866068"/>
                <a:gd name="connsiteY5" fmla="*/ 202141 h 207634"/>
                <a:gd name="connsiteX6" fmla="*/ 6199 w 2866068"/>
                <a:gd name="connsiteY6" fmla="*/ 197746 h 207634"/>
                <a:gd name="connsiteX7" fmla="*/ 1709027 w 2866068"/>
                <a:gd name="connsiteY7" fmla="*/ 153804 h 207634"/>
                <a:gd name="connsiteX8" fmla="*/ 2222669 w 2866068"/>
                <a:gd name="connsiteY8" fmla="*/ 153804 h 207634"/>
                <a:gd name="connsiteX9" fmla="*/ 2228887 w 2866068"/>
                <a:gd name="connsiteY9" fmla="*/ 158199 h 207634"/>
                <a:gd name="connsiteX10" fmla="*/ 2222669 w 2866068"/>
                <a:gd name="connsiteY10" fmla="*/ 163692 h 207634"/>
                <a:gd name="connsiteX11" fmla="*/ 1709027 w 2866068"/>
                <a:gd name="connsiteY11" fmla="*/ 163692 h 207634"/>
                <a:gd name="connsiteX12" fmla="*/ 1702809 w 2866068"/>
                <a:gd name="connsiteY12" fmla="*/ 158199 h 207634"/>
                <a:gd name="connsiteX13" fmla="*/ 1709027 w 2866068"/>
                <a:gd name="connsiteY13" fmla="*/ 153804 h 207634"/>
                <a:gd name="connsiteX14" fmla="*/ 795974 w 2866068"/>
                <a:gd name="connsiteY14" fmla="*/ 131830 h 207634"/>
                <a:gd name="connsiteX15" fmla="*/ 865883 w 2866068"/>
                <a:gd name="connsiteY15" fmla="*/ 131830 h 207634"/>
                <a:gd name="connsiteX16" fmla="*/ 872125 w 2866068"/>
                <a:gd name="connsiteY16" fmla="*/ 136225 h 207634"/>
                <a:gd name="connsiteX17" fmla="*/ 865883 w 2866068"/>
                <a:gd name="connsiteY17" fmla="*/ 141718 h 207634"/>
                <a:gd name="connsiteX18" fmla="*/ 795974 w 2866068"/>
                <a:gd name="connsiteY18" fmla="*/ 141718 h 207634"/>
                <a:gd name="connsiteX19" fmla="*/ 790980 w 2866068"/>
                <a:gd name="connsiteY19" fmla="*/ 136225 h 207634"/>
                <a:gd name="connsiteX20" fmla="*/ 795974 w 2866068"/>
                <a:gd name="connsiteY20" fmla="*/ 131830 h 207634"/>
                <a:gd name="connsiteX21" fmla="*/ 39174 w 2866068"/>
                <a:gd name="connsiteY21" fmla="*/ 49439 h 207634"/>
                <a:gd name="connsiteX22" fmla="*/ 1052673 w 2866068"/>
                <a:gd name="connsiteY22" fmla="*/ 49439 h 207634"/>
                <a:gd name="connsiteX23" fmla="*/ 1058890 w 2866068"/>
                <a:gd name="connsiteY23" fmla="*/ 54933 h 207634"/>
                <a:gd name="connsiteX24" fmla="*/ 1052673 w 2866068"/>
                <a:gd name="connsiteY24" fmla="*/ 59327 h 207634"/>
                <a:gd name="connsiteX25" fmla="*/ 39174 w 2866068"/>
                <a:gd name="connsiteY25" fmla="*/ 59327 h 207634"/>
                <a:gd name="connsiteX26" fmla="*/ 32956 w 2866068"/>
                <a:gd name="connsiteY26" fmla="*/ 54933 h 207634"/>
                <a:gd name="connsiteX27" fmla="*/ 39174 w 2866068"/>
                <a:gd name="connsiteY27" fmla="*/ 49439 h 207634"/>
                <a:gd name="connsiteX28" fmla="*/ 2022130 w 2866068"/>
                <a:gd name="connsiteY28" fmla="*/ 0 h 207634"/>
                <a:gd name="connsiteX29" fmla="*/ 2859845 w 2866068"/>
                <a:gd name="connsiteY29" fmla="*/ 0 h 207634"/>
                <a:gd name="connsiteX30" fmla="*/ 2866068 w 2866068"/>
                <a:gd name="connsiteY30" fmla="*/ 5493 h 207634"/>
                <a:gd name="connsiteX31" fmla="*/ 2859845 w 2866068"/>
                <a:gd name="connsiteY31" fmla="*/ 9888 h 207634"/>
                <a:gd name="connsiteX32" fmla="*/ 2022130 w 2866068"/>
                <a:gd name="connsiteY32" fmla="*/ 9888 h 207634"/>
                <a:gd name="connsiteX33" fmla="*/ 2015906 w 2866068"/>
                <a:gd name="connsiteY33" fmla="*/ 5493 h 207634"/>
                <a:gd name="connsiteX34" fmla="*/ 2022130 w 2866068"/>
                <a:gd name="connsiteY34" fmla="*/ 0 h 20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66068" h="207634">
                  <a:moveTo>
                    <a:pt x="6199" y="197746"/>
                  </a:moveTo>
                  <a:lnTo>
                    <a:pt x="466194" y="197746"/>
                  </a:lnTo>
                  <a:cubicBezTo>
                    <a:pt x="468673" y="197746"/>
                    <a:pt x="471153" y="199943"/>
                    <a:pt x="471153" y="202141"/>
                  </a:cubicBezTo>
                  <a:cubicBezTo>
                    <a:pt x="471153" y="205437"/>
                    <a:pt x="468673" y="207634"/>
                    <a:pt x="466194" y="207634"/>
                  </a:cubicBezTo>
                  <a:lnTo>
                    <a:pt x="6199" y="207634"/>
                  </a:lnTo>
                  <a:cubicBezTo>
                    <a:pt x="2480" y="207634"/>
                    <a:pt x="0" y="205437"/>
                    <a:pt x="0" y="202141"/>
                  </a:cubicBezTo>
                  <a:cubicBezTo>
                    <a:pt x="0" y="199943"/>
                    <a:pt x="2480" y="197746"/>
                    <a:pt x="6199" y="197746"/>
                  </a:cubicBezTo>
                  <a:close/>
                  <a:moveTo>
                    <a:pt x="1709027" y="153804"/>
                  </a:moveTo>
                  <a:lnTo>
                    <a:pt x="2222669" y="153804"/>
                  </a:lnTo>
                  <a:cubicBezTo>
                    <a:pt x="2226400" y="153804"/>
                    <a:pt x="2228887" y="156001"/>
                    <a:pt x="2228887" y="158199"/>
                  </a:cubicBezTo>
                  <a:cubicBezTo>
                    <a:pt x="2228887" y="161495"/>
                    <a:pt x="2226400" y="163692"/>
                    <a:pt x="2222669" y="163692"/>
                  </a:cubicBezTo>
                  <a:lnTo>
                    <a:pt x="1709027" y="163692"/>
                  </a:lnTo>
                  <a:cubicBezTo>
                    <a:pt x="1705296" y="163692"/>
                    <a:pt x="1702809" y="161495"/>
                    <a:pt x="1702809" y="158199"/>
                  </a:cubicBezTo>
                  <a:cubicBezTo>
                    <a:pt x="1702809" y="156001"/>
                    <a:pt x="1705296" y="153804"/>
                    <a:pt x="1709027" y="153804"/>
                  </a:cubicBezTo>
                  <a:close/>
                  <a:moveTo>
                    <a:pt x="795974" y="131830"/>
                  </a:moveTo>
                  <a:lnTo>
                    <a:pt x="865883" y="131830"/>
                  </a:lnTo>
                  <a:cubicBezTo>
                    <a:pt x="869628" y="131830"/>
                    <a:pt x="872125" y="134027"/>
                    <a:pt x="872125" y="136225"/>
                  </a:cubicBezTo>
                  <a:cubicBezTo>
                    <a:pt x="872125" y="139521"/>
                    <a:pt x="869628" y="141718"/>
                    <a:pt x="865883" y="141718"/>
                  </a:cubicBezTo>
                  <a:lnTo>
                    <a:pt x="795974" y="141718"/>
                  </a:lnTo>
                  <a:cubicBezTo>
                    <a:pt x="792228" y="141718"/>
                    <a:pt x="790980" y="139521"/>
                    <a:pt x="790980" y="136225"/>
                  </a:cubicBezTo>
                  <a:cubicBezTo>
                    <a:pt x="790980" y="134027"/>
                    <a:pt x="792228" y="131830"/>
                    <a:pt x="795974" y="131830"/>
                  </a:cubicBezTo>
                  <a:close/>
                  <a:moveTo>
                    <a:pt x="39174" y="49439"/>
                  </a:moveTo>
                  <a:lnTo>
                    <a:pt x="1052673" y="49439"/>
                  </a:lnTo>
                  <a:cubicBezTo>
                    <a:pt x="1056403" y="49439"/>
                    <a:pt x="1058890" y="51636"/>
                    <a:pt x="1058890" y="54933"/>
                  </a:cubicBezTo>
                  <a:cubicBezTo>
                    <a:pt x="1058890" y="57130"/>
                    <a:pt x="1056403" y="59327"/>
                    <a:pt x="1052673" y="59327"/>
                  </a:cubicBezTo>
                  <a:lnTo>
                    <a:pt x="39174" y="59327"/>
                  </a:lnTo>
                  <a:cubicBezTo>
                    <a:pt x="36687" y="59327"/>
                    <a:pt x="32956" y="57130"/>
                    <a:pt x="32956" y="54933"/>
                  </a:cubicBezTo>
                  <a:cubicBezTo>
                    <a:pt x="32956" y="51636"/>
                    <a:pt x="36687" y="49439"/>
                    <a:pt x="39174" y="49439"/>
                  </a:cubicBezTo>
                  <a:close/>
                  <a:moveTo>
                    <a:pt x="2022130" y="0"/>
                  </a:moveTo>
                  <a:lnTo>
                    <a:pt x="2859845" y="0"/>
                  </a:lnTo>
                  <a:cubicBezTo>
                    <a:pt x="2862334" y="0"/>
                    <a:pt x="2866068" y="2197"/>
                    <a:pt x="2866068" y="5493"/>
                  </a:cubicBezTo>
                  <a:cubicBezTo>
                    <a:pt x="2866068" y="7691"/>
                    <a:pt x="2862334" y="9888"/>
                    <a:pt x="2859845" y="9888"/>
                  </a:cubicBezTo>
                  <a:lnTo>
                    <a:pt x="2022130" y="9888"/>
                  </a:lnTo>
                  <a:cubicBezTo>
                    <a:pt x="2019640" y="9888"/>
                    <a:pt x="2015906" y="7691"/>
                    <a:pt x="2015906" y="5493"/>
                  </a:cubicBezTo>
                  <a:cubicBezTo>
                    <a:pt x="2015906" y="2197"/>
                    <a:pt x="2019640" y="0"/>
                    <a:pt x="2022130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4" name="Freeform 123">
              <a:extLst>
                <a:ext uri="{FF2B5EF4-FFF2-40B4-BE49-F238E27FC236}">
                  <a16:creationId xmlns:a16="http://schemas.microsoft.com/office/drawing/2014/main" id="{47A06DD1-38BE-0A62-14B1-40CFAB45B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099" y="10244399"/>
              <a:ext cx="911827" cy="335068"/>
            </a:xfrm>
            <a:custGeom>
              <a:avLst/>
              <a:gdLst>
                <a:gd name="T0" fmla="*/ 134 w 730"/>
                <a:gd name="T1" fmla="*/ 0 h 270"/>
                <a:gd name="T2" fmla="*/ 134 w 730"/>
                <a:gd name="T3" fmla="*/ 0 h 270"/>
                <a:gd name="T4" fmla="*/ 0 w 730"/>
                <a:gd name="T5" fmla="*/ 134 h 270"/>
                <a:gd name="T6" fmla="*/ 0 w 730"/>
                <a:gd name="T7" fmla="*/ 134 h 270"/>
                <a:gd name="T8" fmla="*/ 134 w 730"/>
                <a:gd name="T9" fmla="*/ 269 h 270"/>
                <a:gd name="T10" fmla="*/ 729 w 730"/>
                <a:gd name="T11" fmla="*/ 269 h 270"/>
                <a:gd name="T12" fmla="*/ 729 w 730"/>
                <a:gd name="T13" fmla="*/ 0 h 270"/>
                <a:gd name="T14" fmla="*/ 134 w 730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0" h="270">
                  <a:moveTo>
                    <a:pt x="134" y="0"/>
                  </a:moveTo>
                  <a:lnTo>
                    <a:pt x="134" y="0"/>
                  </a:lnTo>
                  <a:cubicBezTo>
                    <a:pt x="60" y="0"/>
                    <a:pt x="0" y="60"/>
                    <a:pt x="0" y="134"/>
                  </a:cubicBezTo>
                  <a:lnTo>
                    <a:pt x="0" y="134"/>
                  </a:lnTo>
                  <a:cubicBezTo>
                    <a:pt x="0" y="208"/>
                    <a:pt x="60" y="269"/>
                    <a:pt x="134" y="269"/>
                  </a:cubicBezTo>
                  <a:lnTo>
                    <a:pt x="729" y="269"/>
                  </a:lnTo>
                  <a:lnTo>
                    <a:pt x="729" y="0"/>
                  </a:lnTo>
                  <a:lnTo>
                    <a:pt x="1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64C26C9D-0582-7A96-5889-17D0DA50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9097" y="10365243"/>
              <a:ext cx="916084" cy="119746"/>
            </a:xfrm>
            <a:custGeom>
              <a:avLst/>
              <a:gdLst>
                <a:gd name="connsiteX0" fmla="*/ 576247 w 916084"/>
                <a:gd name="connsiteY0" fmla="*/ 109858 h 119746"/>
                <a:gd name="connsiteX1" fmla="*/ 911101 w 916084"/>
                <a:gd name="connsiteY1" fmla="*/ 109858 h 119746"/>
                <a:gd name="connsiteX2" fmla="*/ 916080 w 916084"/>
                <a:gd name="connsiteY2" fmla="*/ 114253 h 119746"/>
                <a:gd name="connsiteX3" fmla="*/ 911101 w 916084"/>
                <a:gd name="connsiteY3" fmla="*/ 119746 h 119746"/>
                <a:gd name="connsiteX4" fmla="*/ 576247 w 916084"/>
                <a:gd name="connsiteY4" fmla="*/ 119746 h 119746"/>
                <a:gd name="connsiteX5" fmla="*/ 571268 w 916084"/>
                <a:gd name="connsiteY5" fmla="*/ 114253 h 119746"/>
                <a:gd name="connsiteX6" fmla="*/ 576247 w 916084"/>
                <a:gd name="connsiteY6" fmla="*/ 109858 h 119746"/>
                <a:gd name="connsiteX7" fmla="*/ 6211 w 916084"/>
                <a:gd name="connsiteY7" fmla="*/ 16477 h 119746"/>
                <a:gd name="connsiteX8" fmla="*/ 239732 w 916084"/>
                <a:gd name="connsiteY8" fmla="*/ 16477 h 119746"/>
                <a:gd name="connsiteX9" fmla="*/ 245943 w 916084"/>
                <a:gd name="connsiteY9" fmla="*/ 21471 h 119746"/>
                <a:gd name="connsiteX10" fmla="*/ 239732 w 916084"/>
                <a:gd name="connsiteY10" fmla="*/ 26465 h 119746"/>
                <a:gd name="connsiteX11" fmla="*/ 6211 w 916084"/>
                <a:gd name="connsiteY11" fmla="*/ 26465 h 119746"/>
                <a:gd name="connsiteX12" fmla="*/ 0 w 916084"/>
                <a:gd name="connsiteY12" fmla="*/ 21471 h 119746"/>
                <a:gd name="connsiteX13" fmla="*/ 6211 w 916084"/>
                <a:gd name="connsiteY13" fmla="*/ 16477 h 119746"/>
                <a:gd name="connsiteX14" fmla="*/ 835624 w 916084"/>
                <a:gd name="connsiteY14" fmla="*/ 0 h 119746"/>
                <a:gd name="connsiteX15" fmla="*/ 911133 w 916084"/>
                <a:gd name="connsiteY15" fmla="*/ 0 h 119746"/>
                <a:gd name="connsiteX16" fmla="*/ 916084 w 916084"/>
                <a:gd name="connsiteY16" fmla="*/ 4994 h 119746"/>
                <a:gd name="connsiteX17" fmla="*/ 911133 w 916084"/>
                <a:gd name="connsiteY17" fmla="*/ 9988 h 119746"/>
                <a:gd name="connsiteX18" fmla="*/ 835624 w 916084"/>
                <a:gd name="connsiteY18" fmla="*/ 9988 h 119746"/>
                <a:gd name="connsiteX19" fmla="*/ 829435 w 916084"/>
                <a:gd name="connsiteY19" fmla="*/ 4994 h 119746"/>
                <a:gd name="connsiteX20" fmla="*/ 835624 w 916084"/>
                <a:gd name="connsiteY20" fmla="*/ 0 h 11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6084" h="119746">
                  <a:moveTo>
                    <a:pt x="576247" y="109858"/>
                  </a:moveTo>
                  <a:lnTo>
                    <a:pt x="911101" y="109858"/>
                  </a:lnTo>
                  <a:cubicBezTo>
                    <a:pt x="913591" y="109858"/>
                    <a:pt x="916080" y="112055"/>
                    <a:pt x="916080" y="114253"/>
                  </a:cubicBezTo>
                  <a:cubicBezTo>
                    <a:pt x="916080" y="117549"/>
                    <a:pt x="913591" y="119746"/>
                    <a:pt x="911101" y="119746"/>
                  </a:cubicBezTo>
                  <a:lnTo>
                    <a:pt x="576247" y="119746"/>
                  </a:lnTo>
                  <a:cubicBezTo>
                    <a:pt x="573758" y="119746"/>
                    <a:pt x="571268" y="117549"/>
                    <a:pt x="571268" y="114253"/>
                  </a:cubicBezTo>
                  <a:cubicBezTo>
                    <a:pt x="571268" y="112055"/>
                    <a:pt x="573758" y="109858"/>
                    <a:pt x="576247" y="109858"/>
                  </a:cubicBezTo>
                  <a:close/>
                  <a:moveTo>
                    <a:pt x="6211" y="16477"/>
                  </a:moveTo>
                  <a:lnTo>
                    <a:pt x="239732" y="16477"/>
                  </a:lnTo>
                  <a:cubicBezTo>
                    <a:pt x="242216" y="16477"/>
                    <a:pt x="245943" y="18475"/>
                    <a:pt x="245943" y="21471"/>
                  </a:cubicBezTo>
                  <a:cubicBezTo>
                    <a:pt x="245943" y="24468"/>
                    <a:pt x="242216" y="26465"/>
                    <a:pt x="239732" y="26465"/>
                  </a:cubicBezTo>
                  <a:lnTo>
                    <a:pt x="6211" y="26465"/>
                  </a:lnTo>
                  <a:cubicBezTo>
                    <a:pt x="1242" y="26465"/>
                    <a:pt x="0" y="24468"/>
                    <a:pt x="0" y="21471"/>
                  </a:cubicBezTo>
                  <a:cubicBezTo>
                    <a:pt x="0" y="18475"/>
                    <a:pt x="1242" y="16477"/>
                    <a:pt x="6211" y="16477"/>
                  </a:cubicBezTo>
                  <a:close/>
                  <a:moveTo>
                    <a:pt x="835624" y="0"/>
                  </a:moveTo>
                  <a:lnTo>
                    <a:pt x="911133" y="0"/>
                  </a:lnTo>
                  <a:cubicBezTo>
                    <a:pt x="913608" y="0"/>
                    <a:pt x="916084" y="1998"/>
                    <a:pt x="916084" y="4994"/>
                  </a:cubicBezTo>
                  <a:cubicBezTo>
                    <a:pt x="916084" y="6992"/>
                    <a:pt x="913608" y="9988"/>
                    <a:pt x="911133" y="9988"/>
                  </a:cubicBezTo>
                  <a:lnTo>
                    <a:pt x="835624" y="9988"/>
                  </a:lnTo>
                  <a:cubicBezTo>
                    <a:pt x="831911" y="9988"/>
                    <a:pt x="829435" y="6992"/>
                    <a:pt x="829435" y="4994"/>
                  </a:cubicBezTo>
                  <a:cubicBezTo>
                    <a:pt x="829435" y="1998"/>
                    <a:pt x="831911" y="0"/>
                    <a:pt x="835624" y="0"/>
                  </a:cubicBez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" name="Freeform 127">
              <a:extLst>
                <a:ext uri="{FF2B5EF4-FFF2-40B4-BE49-F238E27FC236}">
                  <a16:creationId xmlns:a16="http://schemas.microsoft.com/office/drawing/2014/main" id="{30B9948F-2F31-0C7A-57CE-DBDE377F2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1220" y="10172986"/>
              <a:ext cx="3032101" cy="483379"/>
            </a:xfrm>
            <a:custGeom>
              <a:avLst/>
              <a:gdLst>
                <a:gd name="T0" fmla="*/ 1639 w 2433"/>
                <a:gd name="T1" fmla="*/ 192 h 386"/>
                <a:gd name="T2" fmla="*/ 1639 w 2433"/>
                <a:gd name="T3" fmla="*/ 192 h 386"/>
                <a:gd name="T4" fmla="*/ 1773 w 2433"/>
                <a:gd name="T5" fmla="*/ 58 h 386"/>
                <a:gd name="T6" fmla="*/ 2432 w 2433"/>
                <a:gd name="T7" fmla="*/ 58 h 386"/>
                <a:gd name="T8" fmla="*/ 2432 w 2433"/>
                <a:gd name="T9" fmla="*/ 0 h 386"/>
                <a:gd name="T10" fmla="*/ 191 w 2433"/>
                <a:gd name="T11" fmla="*/ 0 h 386"/>
                <a:gd name="T12" fmla="*/ 191 w 2433"/>
                <a:gd name="T13" fmla="*/ 0 h 386"/>
                <a:gd name="T14" fmla="*/ 0 w 2433"/>
                <a:gd name="T15" fmla="*/ 192 h 386"/>
                <a:gd name="T16" fmla="*/ 0 w 2433"/>
                <a:gd name="T17" fmla="*/ 192 h 386"/>
                <a:gd name="T18" fmla="*/ 191 w 2433"/>
                <a:gd name="T19" fmla="*/ 385 h 386"/>
                <a:gd name="T20" fmla="*/ 2432 w 2433"/>
                <a:gd name="T21" fmla="*/ 385 h 386"/>
                <a:gd name="T22" fmla="*/ 2432 w 2433"/>
                <a:gd name="T23" fmla="*/ 327 h 386"/>
                <a:gd name="T24" fmla="*/ 1773 w 2433"/>
                <a:gd name="T25" fmla="*/ 327 h 386"/>
                <a:gd name="T26" fmla="*/ 1773 w 2433"/>
                <a:gd name="T27" fmla="*/ 327 h 386"/>
                <a:gd name="T28" fmla="*/ 1639 w 2433"/>
                <a:gd name="T29" fmla="*/ 1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3" h="386">
                  <a:moveTo>
                    <a:pt x="1639" y="192"/>
                  </a:moveTo>
                  <a:lnTo>
                    <a:pt x="1639" y="192"/>
                  </a:lnTo>
                  <a:cubicBezTo>
                    <a:pt x="1639" y="118"/>
                    <a:pt x="1699" y="58"/>
                    <a:pt x="1773" y="58"/>
                  </a:cubicBezTo>
                  <a:lnTo>
                    <a:pt x="2432" y="58"/>
                  </a:lnTo>
                  <a:lnTo>
                    <a:pt x="2432" y="0"/>
                  </a:lnTo>
                  <a:lnTo>
                    <a:pt x="191" y="0"/>
                  </a:lnTo>
                  <a:lnTo>
                    <a:pt x="191" y="0"/>
                  </a:lnTo>
                  <a:cubicBezTo>
                    <a:pt x="86" y="0"/>
                    <a:pt x="0" y="87"/>
                    <a:pt x="0" y="192"/>
                  </a:cubicBezTo>
                  <a:lnTo>
                    <a:pt x="0" y="192"/>
                  </a:lnTo>
                  <a:cubicBezTo>
                    <a:pt x="0" y="298"/>
                    <a:pt x="86" y="385"/>
                    <a:pt x="191" y="385"/>
                  </a:cubicBezTo>
                  <a:lnTo>
                    <a:pt x="2432" y="385"/>
                  </a:lnTo>
                  <a:lnTo>
                    <a:pt x="2432" y="327"/>
                  </a:lnTo>
                  <a:lnTo>
                    <a:pt x="1773" y="327"/>
                  </a:lnTo>
                  <a:lnTo>
                    <a:pt x="1773" y="327"/>
                  </a:lnTo>
                  <a:cubicBezTo>
                    <a:pt x="1699" y="327"/>
                    <a:pt x="1639" y="266"/>
                    <a:pt x="1639" y="192"/>
                  </a:cubicBez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128">
              <a:extLst>
                <a:ext uri="{FF2B5EF4-FFF2-40B4-BE49-F238E27FC236}">
                  <a16:creationId xmlns:a16="http://schemas.microsoft.com/office/drawing/2014/main" id="{01663A92-D721-68D3-BF13-F5B578346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4036" y="10650877"/>
              <a:ext cx="3520974" cy="510841"/>
            </a:xfrm>
            <a:custGeom>
              <a:avLst/>
              <a:gdLst>
                <a:gd name="T0" fmla="*/ 477 w 2825"/>
                <a:gd name="T1" fmla="*/ 212 h 412"/>
                <a:gd name="T2" fmla="*/ 477 w 2825"/>
                <a:gd name="T3" fmla="*/ 212 h 412"/>
                <a:gd name="T4" fmla="*/ 477 w 2825"/>
                <a:gd name="T5" fmla="*/ 212 h 412"/>
                <a:gd name="T6" fmla="*/ 612 w 2825"/>
                <a:gd name="T7" fmla="*/ 77 h 412"/>
                <a:gd name="T8" fmla="*/ 2824 w 2825"/>
                <a:gd name="T9" fmla="*/ 77 h 412"/>
                <a:gd name="T10" fmla="*/ 2824 w 2825"/>
                <a:gd name="T11" fmla="*/ 0 h 412"/>
                <a:gd name="T12" fmla="*/ 206 w 2825"/>
                <a:gd name="T13" fmla="*/ 0 h 412"/>
                <a:gd name="T14" fmla="*/ 206 w 2825"/>
                <a:gd name="T15" fmla="*/ 0 h 412"/>
                <a:gd name="T16" fmla="*/ 0 w 2825"/>
                <a:gd name="T17" fmla="*/ 205 h 412"/>
                <a:gd name="T18" fmla="*/ 0 w 2825"/>
                <a:gd name="T19" fmla="*/ 205 h 412"/>
                <a:gd name="T20" fmla="*/ 206 w 2825"/>
                <a:gd name="T21" fmla="*/ 411 h 412"/>
                <a:gd name="T22" fmla="*/ 2824 w 2825"/>
                <a:gd name="T23" fmla="*/ 411 h 412"/>
                <a:gd name="T24" fmla="*/ 2824 w 2825"/>
                <a:gd name="T25" fmla="*/ 346 h 412"/>
                <a:gd name="T26" fmla="*/ 612 w 2825"/>
                <a:gd name="T27" fmla="*/ 346 h 412"/>
                <a:gd name="T28" fmla="*/ 612 w 2825"/>
                <a:gd name="T29" fmla="*/ 346 h 412"/>
                <a:gd name="T30" fmla="*/ 477 w 2825"/>
                <a:gd name="T31" fmla="*/ 2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5" h="412">
                  <a:moveTo>
                    <a:pt x="477" y="212"/>
                  </a:moveTo>
                  <a:lnTo>
                    <a:pt x="477" y="212"/>
                  </a:lnTo>
                  <a:lnTo>
                    <a:pt x="477" y="212"/>
                  </a:lnTo>
                  <a:cubicBezTo>
                    <a:pt x="477" y="138"/>
                    <a:pt x="537" y="77"/>
                    <a:pt x="612" y="77"/>
                  </a:cubicBezTo>
                  <a:lnTo>
                    <a:pt x="2824" y="77"/>
                  </a:lnTo>
                  <a:lnTo>
                    <a:pt x="2824" y="0"/>
                  </a:lnTo>
                  <a:lnTo>
                    <a:pt x="206" y="0"/>
                  </a:lnTo>
                  <a:lnTo>
                    <a:pt x="206" y="0"/>
                  </a:lnTo>
                  <a:cubicBezTo>
                    <a:pt x="92" y="0"/>
                    <a:pt x="0" y="91"/>
                    <a:pt x="0" y="205"/>
                  </a:cubicBezTo>
                  <a:lnTo>
                    <a:pt x="0" y="205"/>
                  </a:lnTo>
                  <a:cubicBezTo>
                    <a:pt x="0" y="319"/>
                    <a:pt x="92" y="411"/>
                    <a:pt x="206" y="411"/>
                  </a:cubicBezTo>
                  <a:lnTo>
                    <a:pt x="2824" y="411"/>
                  </a:lnTo>
                  <a:lnTo>
                    <a:pt x="2824" y="346"/>
                  </a:lnTo>
                  <a:lnTo>
                    <a:pt x="612" y="346"/>
                  </a:lnTo>
                  <a:lnTo>
                    <a:pt x="612" y="346"/>
                  </a:lnTo>
                  <a:cubicBezTo>
                    <a:pt x="537" y="346"/>
                    <a:pt x="477" y="286"/>
                    <a:pt x="477" y="212"/>
                  </a:cubicBezTo>
                </a:path>
              </a:pathLst>
            </a:custGeom>
            <a:solidFill>
              <a:srgbClr val="667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129">
              <a:extLst>
                <a:ext uri="{FF2B5EF4-FFF2-40B4-BE49-F238E27FC236}">
                  <a16:creationId xmlns:a16="http://schemas.microsoft.com/office/drawing/2014/main" id="{0B18C6EB-58D7-F4E2-ABBD-C82698BC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2205" y="11161718"/>
              <a:ext cx="3004635" cy="324085"/>
            </a:xfrm>
            <a:custGeom>
              <a:avLst/>
              <a:gdLst>
                <a:gd name="T0" fmla="*/ 0 w 2412"/>
                <a:gd name="T1" fmla="*/ 0 h 261"/>
                <a:gd name="T2" fmla="*/ 0 w 2412"/>
                <a:gd name="T3" fmla="*/ 48 h 261"/>
                <a:gd name="T4" fmla="*/ 508 w 2412"/>
                <a:gd name="T5" fmla="*/ 48 h 261"/>
                <a:gd name="T6" fmla="*/ 508 w 2412"/>
                <a:gd name="T7" fmla="*/ 48 h 261"/>
                <a:gd name="T8" fmla="*/ 589 w 2412"/>
                <a:gd name="T9" fmla="*/ 130 h 261"/>
                <a:gd name="T10" fmla="*/ 589 w 2412"/>
                <a:gd name="T11" fmla="*/ 130 h 261"/>
                <a:gd name="T12" fmla="*/ 508 w 2412"/>
                <a:gd name="T13" fmla="*/ 211 h 261"/>
                <a:gd name="T14" fmla="*/ 0 w 2412"/>
                <a:gd name="T15" fmla="*/ 211 h 261"/>
                <a:gd name="T16" fmla="*/ 0 w 2412"/>
                <a:gd name="T17" fmla="*/ 260 h 261"/>
                <a:gd name="T18" fmla="*/ 2411 w 2412"/>
                <a:gd name="T19" fmla="*/ 260 h 261"/>
                <a:gd name="T20" fmla="*/ 2411 w 2412"/>
                <a:gd name="T21" fmla="*/ 0 h 261"/>
                <a:gd name="T22" fmla="*/ 0 w 2412"/>
                <a:gd name="T2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2" h="261">
                  <a:moveTo>
                    <a:pt x="0" y="0"/>
                  </a:moveTo>
                  <a:lnTo>
                    <a:pt x="0" y="48"/>
                  </a:lnTo>
                  <a:lnTo>
                    <a:pt x="508" y="48"/>
                  </a:lnTo>
                  <a:lnTo>
                    <a:pt x="508" y="48"/>
                  </a:lnTo>
                  <a:cubicBezTo>
                    <a:pt x="553" y="48"/>
                    <a:pt x="589" y="84"/>
                    <a:pt x="589" y="130"/>
                  </a:cubicBezTo>
                  <a:lnTo>
                    <a:pt x="589" y="130"/>
                  </a:lnTo>
                  <a:cubicBezTo>
                    <a:pt x="589" y="175"/>
                    <a:pt x="553" y="211"/>
                    <a:pt x="508" y="211"/>
                  </a:cubicBezTo>
                  <a:lnTo>
                    <a:pt x="0" y="211"/>
                  </a:lnTo>
                  <a:lnTo>
                    <a:pt x="0" y="260"/>
                  </a:lnTo>
                  <a:lnTo>
                    <a:pt x="2411" y="260"/>
                  </a:lnTo>
                  <a:lnTo>
                    <a:pt x="2411" y="0"/>
                  </a:lnTo>
                  <a:lnTo>
                    <a:pt x="0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id="{4040959A-2CE9-3772-3FFB-2EF33700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3053" y="11485803"/>
              <a:ext cx="867884" cy="510841"/>
            </a:xfrm>
            <a:custGeom>
              <a:avLst/>
              <a:gdLst>
                <a:gd name="T0" fmla="*/ 0 w 697"/>
                <a:gd name="T1" fmla="*/ 410 h 411"/>
                <a:gd name="T2" fmla="*/ 696 w 697"/>
                <a:gd name="T3" fmla="*/ 410 h 411"/>
                <a:gd name="T4" fmla="*/ 696 w 697"/>
                <a:gd name="T5" fmla="*/ 0 h 411"/>
                <a:gd name="T6" fmla="*/ 0 w 697"/>
                <a:gd name="T7" fmla="*/ 0 h 411"/>
                <a:gd name="T8" fmla="*/ 0 w 697"/>
                <a:gd name="T9" fmla="*/ 41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11">
                  <a:moveTo>
                    <a:pt x="0" y="410"/>
                  </a:moveTo>
                  <a:lnTo>
                    <a:pt x="696" y="410"/>
                  </a:lnTo>
                  <a:lnTo>
                    <a:pt x="696" y="0"/>
                  </a:lnTo>
                  <a:lnTo>
                    <a:pt x="0" y="0"/>
                  </a:lnTo>
                  <a:lnTo>
                    <a:pt x="0" y="410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131">
              <a:extLst>
                <a:ext uri="{FF2B5EF4-FFF2-40B4-BE49-F238E27FC236}">
                  <a16:creationId xmlns:a16="http://schemas.microsoft.com/office/drawing/2014/main" id="{9C548BE4-9B6E-B0E7-1363-06ACC5CF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0937" y="11485803"/>
              <a:ext cx="2669567" cy="510841"/>
            </a:xfrm>
            <a:custGeom>
              <a:avLst/>
              <a:gdLst>
                <a:gd name="T0" fmla="*/ 2143 w 2144"/>
                <a:gd name="T1" fmla="*/ 0 h 411"/>
                <a:gd name="T2" fmla="*/ 0 w 2144"/>
                <a:gd name="T3" fmla="*/ 0 h 411"/>
                <a:gd name="T4" fmla="*/ 0 w 2144"/>
                <a:gd name="T5" fmla="*/ 410 h 411"/>
                <a:gd name="T6" fmla="*/ 2143 w 2144"/>
                <a:gd name="T7" fmla="*/ 410 h 411"/>
                <a:gd name="T8" fmla="*/ 2143 w 2144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4" h="411">
                  <a:moveTo>
                    <a:pt x="2143" y="0"/>
                  </a:moveTo>
                  <a:lnTo>
                    <a:pt x="0" y="0"/>
                  </a:lnTo>
                  <a:lnTo>
                    <a:pt x="0" y="410"/>
                  </a:lnTo>
                  <a:lnTo>
                    <a:pt x="2143" y="410"/>
                  </a:lnTo>
                  <a:lnTo>
                    <a:pt x="2143" y="0"/>
                  </a:ln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32">
              <a:extLst>
                <a:ext uri="{FF2B5EF4-FFF2-40B4-BE49-F238E27FC236}">
                  <a16:creationId xmlns:a16="http://schemas.microsoft.com/office/drawing/2014/main" id="{BB20782E-E08C-8A6F-818B-8FD88BA9A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881" y="11996642"/>
              <a:ext cx="3317734" cy="505350"/>
            </a:xfrm>
            <a:custGeom>
              <a:avLst/>
              <a:gdLst>
                <a:gd name="T0" fmla="*/ 1548 w 2664"/>
                <a:gd name="T1" fmla="*/ 203 h 406"/>
                <a:gd name="T2" fmla="*/ 1548 w 2664"/>
                <a:gd name="T3" fmla="*/ 203 h 406"/>
                <a:gd name="T4" fmla="*/ 1686 w 2664"/>
                <a:gd name="T5" fmla="*/ 65 h 406"/>
                <a:gd name="T6" fmla="*/ 2663 w 2664"/>
                <a:gd name="T7" fmla="*/ 65 h 406"/>
                <a:gd name="T8" fmla="*/ 2663 w 2664"/>
                <a:gd name="T9" fmla="*/ 0 h 406"/>
                <a:gd name="T10" fmla="*/ 202 w 2664"/>
                <a:gd name="T11" fmla="*/ 0 h 406"/>
                <a:gd name="T12" fmla="*/ 202 w 2664"/>
                <a:gd name="T13" fmla="*/ 0 h 406"/>
                <a:gd name="T14" fmla="*/ 0 w 2664"/>
                <a:gd name="T15" fmla="*/ 203 h 406"/>
                <a:gd name="T16" fmla="*/ 0 w 2664"/>
                <a:gd name="T17" fmla="*/ 203 h 406"/>
                <a:gd name="T18" fmla="*/ 202 w 2664"/>
                <a:gd name="T19" fmla="*/ 405 h 406"/>
                <a:gd name="T20" fmla="*/ 2663 w 2664"/>
                <a:gd name="T21" fmla="*/ 405 h 406"/>
                <a:gd name="T22" fmla="*/ 2663 w 2664"/>
                <a:gd name="T23" fmla="*/ 340 h 406"/>
                <a:gd name="T24" fmla="*/ 1686 w 2664"/>
                <a:gd name="T25" fmla="*/ 340 h 406"/>
                <a:gd name="T26" fmla="*/ 1686 w 2664"/>
                <a:gd name="T27" fmla="*/ 340 h 406"/>
                <a:gd name="T28" fmla="*/ 1548 w 2664"/>
                <a:gd name="T29" fmla="*/ 20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4" h="406">
                  <a:moveTo>
                    <a:pt x="1548" y="203"/>
                  </a:moveTo>
                  <a:lnTo>
                    <a:pt x="1548" y="203"/>
                  </a:lnTo>
                  <a:cubicBezTo>
                    <a:pt x="1548" y="126"/>
                    <a:pt x="1609" y="65"/>
                    <a:pt x="1686" y="65"/>
                  </a:cubicBezTo>
                  <a:lnTo>
                    <a:pt x="2663" y="65"/>
                  </a:lnTo>
                  <a:lnTo>
                    <a:pt x="2663" y="0"/>
                  </a:lnTo>
                  <a:lnTo>
                    <a:pt x="202" y="0"/>
                  </a:lnTo>
                  <a:lnTo>
                    <a:pt x="202" y="0"/>
                  </a:lnTo>
                  <a:cubicBezTo>
                    <a:pt x="90" y="0"/>
                    <a:pt x="0" y="91"/>
                    <a:pt x="0" y="203"/>
                  </a:cubicBezTo>
                  <a:lnTo>
                    <a:pt x="0" y="203"/>
                  </a:lnTo>
                  <a:cubicBezTo>
                    <a:pt x="0" y="315"/>
                    <a:pt x="90" y="405"/>
                    <a:pt x="202" y="405"/>
                  </a:cubicBezTo>
                  <a:lnTo>
                    <a:pt x="2663" y="405"/>
                  </a:lnTo>
                  <a:lnTo>
                    <a:pt x="2663" y="340"/>
                  </a:lnTo>
                  <a:lnTo>
                    <a:pt x="1686" y="340"/>
                  </a:lnTo>
                  <a:lnTo>
                    <a:pt x="1686" y="340"/>
                  </a:lnTo>
                  <a:cubicBezTo>
                    <a:pt x="1609" y="340"/>
                    <a:pt x="1548" y="279"/>
                    <a:pt x="1548" y="203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2005B6A-4670-91FB-F5A5-18035C11C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5723" y="11485802"/>
              <a:ext cx="2190417" cy="509598"/>
            </a:xfrm>
            <a:custGeom>
              <a:avLst/>
              <a:gdLst>
                <a:gd name="connsiteX0" fmla="*/ 0 w 2190417"/>
                <a:gd name="connsiteY0" fmla="*/ 109857 h 509598"/>
                <a:gd name="connsiteX1" fmla="*/ 1893819 w 2190417"/>
                <a:gd name="connsiteY1" fmla="*/ 109857 h 509598"/>
                <a:gd name="connsiteX2" fmla="*/ 1893819 w 2190417"/>
                <a:gd name="connsiteY2" fmla="*/ 427203 h 509598"/>
                <a:gd name="connsiteX3" fmla="*/ 0 w 2190417"/>
                <a:gd name="connsiteY3" fmla="*/ 427203 h 509598"/>
                <a:gd name="connsiteX4" fmla="*/ 2043374 w 2190417"/>
                <a:gd name="connsiteY4" fmla="*/ 0 h 509598"/>
                <a:gd name="connsiteX5" fmla="*/ 2190417 w 2190417"/>
                <a:gd name="connsiteY5" fmla="*/ 0 h 509598"/>
                <a:gd name="connsiteX6" fmla="*/ 2190417 w 2190417"/>
                <a:gd name="connsiteY6" fmla="*/ 509598 h 509598"/>
                <a:gd name="connsiteX7" fmla="*/ 2043374 w 2190417"/>
                <a:gd name="connsiteY7" fmla="*/ 509598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417" h="509598">
                  <a:moveTo>
                    <a:pt x="0" y="109857"/>
                  </a:moveTo>
                  <a:lnTo>
                    <a:pt x="1893819" y="109857"/>
                  </a:lnTo>
                  <a:lnTo>
                    <a:pt x="1893819" y="427203"/>
                  </a:lnTo>
                  <a:lnTo>
                    <a:pt x="0" y="427203"/>
                  </a:lnTo>
                  <a:close/>
                  <a:moveTo>
                    <a:pt x="2043374" y="0"/>
                  </a:moveTo>
                  <a:lnTo>
                    <a:pt x="2190417" y="0"/>
                  </a:lnTo>
                  <a:lnTo>
                    <a:pt x="2190417" y="509598"/>
                  </a:lnTo>
                  <a:lnTo>
                    <a:pt x="2043374" y="509598"/>
                  </a:lnTo>
                  <a:close/>
                </a:path>
              </a:pathLst>
            </a:custGeom>
            <a:solidFill>
              <a:srgbClr val="EEF2F6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 135">
              <a:extLst>
                <a:ext uri="{FF2B5EF4-FFF2-40B4-BE49-F238E27FC236}">
                  <a16:creationId xmlns:a16="http://schemas.microsoft.com/office/drawing/2014/main" id="{51D621B8-1165-1F47-6909-076DE75D1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5711" y="7673705"/>
              <a:ext cx="681123" cy="488870"/>
            </a:xfrm>
            <a:custGeom>
              <a:avLst/>
              <a:gdLst>
                <a:gd name="T0" fmla="*/ 0 w 547"/>
                <a:gd name="T1" fmla="*/ 217 h 391"/>
                <a:gd name="T2" fmla="*/ 173 w 547"/>
                <a:gd name="T3" fmla="*/ 115 h 391"/>
                <a:gd name="T4" fmla="*/ 173 w 547"/>
                <a:gd name="T5" fmla="*/ 115 h 391"/>
                <a:gd name="T6" fmla="*/ 530 w 547"/>
                <a:gd name="T7" fmla="*/ 19 h 391"/>
                <a:gd name="T8" fmla="*/ 530 w 547"/>
                <a:gd name="T9" fmla="*/ 19 h 391"/>
                <a:gd name="T10" fmla="*/ 399 w 547"/>
                <a:gd name="T11" fmla="*/ 109 h 391"/>
                <a:gd name="T12" fmla="*/ 413 w 547"/>
                <a:gd name="T13" fmla="*/ 138 h 391"/>
                <a:gd name="T14" fmla="*/ 425 w 547"/>
                <a:gd name="T15" fmla="*/ 162 h 391"/>
                <a:gd name="T16" fmla="*/ 440 w 547"/>
                <a:gd name="T17" fmla="*/ 193 h 391"/>
                <a:gd name="T18" fmla="*/ 453 w 547"/>
                <a:gd name="T19" fmla="*/ 218 h 391"/>
                <a:gd name="T20" fmla="*/ 407 w 547"/>
                <a:gd name="T21" fmla="*/ 274 h 391"/>
                <a:gd name="T22" fmla="*/ 407 w 547"/>
                <a:gd name="T23" fmla="*/ 274 h 391"/>
                <a:gd name="T24" fmla="*/ 297 w 547"/>
                <a:gd name="T25" fmla="*/ 307 h 391"/>
                <a:gd name="T26" fmla="*/ 237 w 547"/>
                <a:gd name="T27" fmla="*/ 288 h 391"/>
                <a:gd name="T28" fmla="*/ 53 w 547"/>
                <a:gd name="T29" fmla="*/ 390 h 391"/>
                <a:gd name="T30" fmla="*/ 0 w 547"/>
                <a:gd name="T31" fmla="*/ 21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7" h="391">
                  <a:moveTo>
                    <a:pt x="0" y="217"/>
                  </a:moveTo>
                  <a:lnTo>
                    <a:pt x="173" y="115"/>
                  </a:lnTo>
                  <a:lnTo>
                    <a:pt x="173" y="115"/>
                  </a:lnTo>
                  <a:cubicBezTo>
                    <a:pt x="173" y="115"/>
                    <a:pt x="515" y="0"/>
                    <a:pt x="530" y="19"/>
                  </a:cubicBezTo>
                  <a:lnTo>
                    <a:pt x="530" y="19"/>
                  </a:lnTo>
                  <a:cubicBezTo>
                    <a:pt x="546" y="37"/>
                    <a:pt x="399" y="109"/>
                    <a:pt x="399" y="109"/>
                  </a:cubicBezTo>
                  <a:lnTo>
                    <a:pt x="413" y="138"/>
                  </a:lnTo>
                  <a:lnTo>
                    <a:pt x="425" y="162"/>
                  </a:lnTo>
                  <a:lnTo>
                    <a:pt x="440" y="193"/>
                  </a:lnTo>
                  <a:lnTo>
                    <a:pt x="453" y="218"/>
                  </a:lnTo>
                  <a:lnTo>
                    <a:pt x="407" y="274"/>
                  </a:lnTo>
                  <a:lnTo>
                    <a:pt x="407" y="274"/>
                  </a:lnTo>
                  <a:cubicBezTo>
                    <a:pt x="380" y="307"/>
                    <a:pt x="337" y="320"/>
                    <a:pt x="297" y="307"/>
                  </a:cubicBezTo>
                  <a:lnTo>
                    <a:pt x="237" y="288"/>
                  </a:lnTo>
                  <a:lnTo>
                    <a:pt x="53" y="390"/>
                  </a:lnTo>
                  <a:lnTo>
                    <a:pt x="0" y="21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136">
              <a:extLst>
                <a:ext uri="{FF2B5EF4-FFF2-40B4-BE49-F238E27FC236}">
                  <a16:creationId xmlns:a16="http://schemas.microsoft.com/office/drawing/2014/main" id="{C12368B5-5C3F-1699-3F57-DA3DEA2C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106" y="11711011"/>
              <a:ext cx="477883" cy="494364"/>
            </a:xfrm>
            <a:custGeom>
              <a:avLst/>
              <a:gdLst>
                <a:gd name="T0" fmla="*/ 382 w 383"/>
                <a:gd name="T1" fmla="*/ 310 h 395"/>
                <a:gd name="T2" fmla="*/ 223 w 383"/>
                <a:gd name="T3" fmla="*/ 394 h 395"/>
                <a:gd name="T4" fmla="*/ 0 w 383"/>
                <a:gd name="T5" fmla="*/ 85 h 395"/>
                <a:gd name="T6" fmla="*/ 160 w 383"/>
                <a:gd name="T7" fmla="*/ 0 h 395"/>
                <a:gd name="T8" fmla="*/ 382 w 383"/>
                <a:gd name="T9" fmla="*/ 31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95">
                  <a:moveTo>
                    <a:pt x="382" y="310"/>
                  </a:moveTo>
                  <a:lnTo>
                    <a:pt x="223" y="394"/>
                  </a:lnTo>
                  <a:lnTo>
                    <a:pt x="0" y="85"/>
                  </a:lnTo>
                  <a:lnTo>
                    <a:pt x="160" y="0"/>
                  </a:lnTo>
                  <a:lnTo>
                    <a:pt x="382" y="310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Freeform 137">
              <a:extLst>
                <a:ext uri="{FF2B5EF4-FFF2-40B4-BE49-F238E27FC236}">
                  <a16:creationId xmlns:a16="http://schemas.microsoft.com/office/drawing/2014/main" id="{AF6CE01E-2CFA-3A2B-1EAE-88971B7C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8106" y="11711011"/>
              <a:ext cx="307605" cy="433944"/>
            </a:xfrm>
            <a:custGeom>
              <a:avLst/>
              <a:gdLst>
                <a:gd name="T0" fmla="*/ 160 w 248"/>
                <a:gd name="T1" fmla="*/ 0 h 347"/>
                <a:gd name="T2" fmla="*/ 0 w 248"/>
                <a:gd name="T3" fmla="*/ 85 h 347"/>
                <a:gd name="T4" fmla="*/ 188 w 248"/>
                <a:gd name="T5" fmla="*/ 346 h 347"/>
                <a:gd name="T6" fmla="*/ 247 w 248"/>
                <a:gd name="T7" fmla="*/ 121 h 347"/>
                <a:gd name="T8" fmla="*/ 160 w 248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47">
                  <a:moveTo>
                    <a:pt x="160" y="0"/>
                  </a:moveTo>
                  <a:lnTo>
                    <a:pt x="0" y="85"/>
                  </a:lnTo>
                  <a:lnTo>
                    <a:pt x="188" y="346"/>
                  </a:lnTo>
                  <a:lnTo>
                    <a:pt x="247" y="121"/>
                  </a:lnTo>
                  <a:lnTo>
                    <a:pt x="160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Freeform 138">
              <a:extLst>
                <a:ext uri="{FF2B5EF4-FFF2-40B4-BE49-F238E27FC236}">
                  <a16:creationId xmlns:a16="http://schemas.microsoft.com/office/drawing/2014/main" id="{C0B80561-F08E-CFBD-3BE9-D4A05EED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08" y="11760450"/>
              <a:ext cx="291124" cy="472392"/>
            </a:xfrm>
            <a:custGeom>
              <a:avLst/>
              <a:gdLst>
                <a:gd name="T0" fmla="*/ 233 w 234"/>
                <a:gd name="T1" fmla="*/ 378 h 379"/>
                <a:gd name="T2" fmla="*/ 53 w 234"/>
                <a:gd name="T3" fmla="*/ 378 h 379"/>
                <a:gd name="T4" fmla="*/ 0 w 234"/>
                <a:gd name="T5" fmla="*/ 0 h 379"/>
                <a:gd name="T6" fmla="*/ 181 w 234"/>
                <a:gd name="T7" fmla="*/ 0 h 379"/>
                <a:gd name="T8" fmla="*/ 233 w 234"/>
                <a:gd name="T9" fmla="*/ 3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79">
                  <a:moveTo>
                    <a:pt x="233" y="378"/>
                  </a:moveTo>
                  <a:lnTo>
                    <a:pt x="53" y="378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233" y="37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139">
              <a:extLst>
                <a:ext uri="{FF2B5EF4-FFF2-40B4-BE49-F238E27FC236}">
                  <a16:creationId xmlns:a16="http://schemas.microsoft.com/office/drawing/2014/main" id="{1D860824-2F99-A961-AD5D-01EE2C6AE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4308" y="11760450"/>
              <a:ext cx="247181" cy="357040"/>
            </a:xfrm>
            <a:custGeom>
              <a:avLst/>
              <a:gdLst>
                <a:gd name="T0" fmla="*/ 181 w 200"/>
                <a:gd name="T1" fmla="*/ 0 h 286"/>
                <a:gd name="T2" fmla="*/ 0 w 200"/>
                <a:gd name="T3" fmla="*/ 0 h 286"/>
                <a:gd name="T4" fmla="*/ 40 w 200"/>
                <a:gd name="T5" fmla="*/ 285 h 286"/>
                <a:gd name="T6" fmla="*/ 199 w 200"/>
                <a:gd name="T7" fmla="*/ 128 h 286"/>
                <a:gd name="T8" fmla="*/ 181 w 2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86">
                  <a:moveTo>
                    <a:pt x="181" y="0"/>
                  </a:moveTo>
                  <a:lnTo>
                    <a:pt x="0" y="0"/>
                  </a:lnTo>
                  <a:lnTo>
                    <a:pt x="40" y="285"/>
                  </a:lnTo>
                  <a:lnTo>
                    <a:pt x="199" y="128"/>
                  </a:lnTo>
                  <a:lnTo>
                    <a:pt x="181" y="0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Freeform 140">
              <a:extLst>
                <a:ext uri="{FF2B5EF4-FFF2-40B4-BE49-F238E27FC236}">
                  <a16:creationId xmlns:a16="http://schemas.microsoft.com/office/drawing/2014/main" id="{4CD39597-E0EC-DAC5-7BE5-874E2925C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0227" y="9535806"/>
              <a:ext cx="2120274" cy="2416892"/>
            </a:xfrm>
            <a:custGeom>
              <a:avLst/>
              <a:gdLst>
                <a:gd name="T0" fmla="*/ 0 w 1704"/>
                <a:gd name="T1" fmla="*/ 11 h 1942"/>
                <a:gd name="T2" fmla="*/ 0 w 1704"/>
                <a:gd name="T3" fmla="*/ 11 h 1942"/>
                <a:gd name="T4" fmla="*/ 973 w 1704"/>
                <a:gd name="T5" fmla="*/ 311 h 1942"/>
                <a:gd name="T6" fmla="*/ 973 w 1704"/>
                <a:gd name="T7" fmla="*/ 311 h 1942"/>
                <a:gd name="T8" fmla="*/ 1703 w 1704"/>
                <a:gd name="T9" fmla="*/ 1772 h 1942"/>
                <a:gd name="T10" fmla="*/ 1321 w 1704"/>
                <a:gd name="T11" fmla="*/ 1941 h 1942"/>
                <a:gd name="T12" fmla="*/ 573 w 1704"/>
                <a:gd name="T13" fmla="*/ 541 h 1942"/>
                <a:gd name="T14" fmla="*/ 0 w 1704"/>
                <a:gd name="T15" fmla="*/ 501 h 1942"/>
                <a:gd name="T16" fmla="*/ 0 w 1704"/>
                <a:gd name="T17" fmla="*/ 11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4" h="1942">
                  <a:moveTo>
                    <a:pt x="0" y="11"/>
                  </a:moveTo>
                  <a:lnTo>
                    <a:pt x="0" y="11"/>
                  </a:lnTo>
                  <a:cubicBezTo>
                    <a:pt x="0" y="11"/>
                    <a:pt x="792" y="0"/>
                    <a:pt x="973" y="311"/>
                  </a:cubicBezTo>
                  <a:lnTo>
                    <a:pt x="973" y="311"/>
                  </a:lnTo>
                  <a:cubicBezTo>
                    <a:pt x="1154" y="623"/>
                    <a:pt x="1703" y="1772"/>
                    <a:pt x="1703" y="1772"/>
                  </a:cubicBezTo>
                  <a:lnTo>
                    <a:pt x="1321" y="1941"/>
                  </a:lnTo>
                  <a:lnTo>
                    <a:pt x="573" y="541"/>
                  </a:lnTo>
                  <a:lnTo>
                    <a:pt x="0" y="501"/>
                  </a:lnTo>
                  <a:lnTo>
                    <a:pt x="0" y="11"/>
                  </a:lnTo>
                </a:path>
              </a:pathLst>
            </a:custGeom>
            <a:solidFill>
              <a:srgbClr val="E1A4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Freeform 141">
              <a:extLst>
                <a:ext uri="{FF2B5EF4-FFF2-40B4-BE49-F238E27FC236}">
                  <a16:creationId xmlns:a16="http://schemas.microsoft.com/office/drawing/2014/main" id="{E6D25F98-13AE-C276-BC81-A65EE300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5156" y="7486942"/>
              <a:ext cx="466898" cy="483379"/>
            </a:xfrm>
            <a:custGeom>
              <a:avLst/>
              <a:gdLst>
                <a:gd name="T0" fmla="*/ 223 w 374"/>
                <a:gd name="T1" fmla="*/ 389 h 390"/>
                <a:gd name="T2" fmla="*/ 0 w 374"/>
                <a:gd name="T3" fmla="*/ 260 h 390"/>
                <a:gd name="T4" fmla="*/ 150 w 374"/>
                <a:gd name="T5" fmla="*/ 0 h 390"/>
                <a:gd name="T6" fmla="*/ 373 w 374"/>
                <a:gd name="T7" fmla="*/ 129 h 390"/>
                <a:gd name="T8" fmla="*/ 223 w 374"/>
                <a:gd name="T9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90">
                  <a:moveTo>
                    <a:pt x="223" y="389"/>
                  </a:moveTo>
                  <a:lnTo>
                    <a:pt x="0" y="260"/>
                  </a:lnTo>
                  <a:lnTo>
                    <a:pt x="150" y="0"/>
                  </a:lnTo>
                  <a:lnTo>
                    <a:pt x="373" y="129"/>
                  </a:lnTo>
                  <a:lnTo>
                    <a:pt x="223" y="38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Freeform 142">
              <a:extLst>
                <a:ext uri="{FF2B5EF4-FFF2-40B4-BE49-F238E27FC236}">
                  <a16:creationId xmlns:a16="http://schemas.microsoft.com/office/drawing/2014/main" id="{BBAC52A0-8CE3-A9C4-8846-D60C2697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6986" y="7486944"/>
              <a:ext cx="335068" cy="346053"/>
            </a:xfrm>
            <a:custGeom>
              <a:avLst/>
              <a:gdLst>
                <a:gd name="T0" fmla="*/ 184 w 271"/>
                <a:gd name="T1" fmla="*/ 277 h 278"/>
                <a:gd name="T2" fmla="*/ 110 w 271"/>
                <a:gd name="T3" fmla="*/ 234 h 278"/>
                <a:gd name="T4" fmla="*/ 110 w 271"/>
                <a:gd name="T5" fmla="*/ 234 h 278"/>
                <a:gd name="T6" fmla="*/ 47 w 271"/>
                <a:gd name="T7" fmla="*/ 0 h 278"/>
                <a:gd name="T8" fmla="*/ 270 w 271"/>
                <a:gd name="T9" fmla="*/ 129 h 278"/>
                <a:gd name="T10" fmla="*/ 184 w 271"/>
                <a:gd name="T11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78">
                  <a:moveTo>
                    <a:pt x="184" y="277"/>
                  </a:moveTo>
                  <a:lnTo>
                    <a:pt x="110" y="234"/>
                  </a:lnTo>
                  <a:lnTo>
                    <a:pt x="110" y="234"/>
                  </a:lnTo>
                  <a:cubicBezTo>
                    <a:pt x="28" y="187"/>
                    <a:pt x="0" y="82"/>
                    <a:pt x="47" y="0"/>
                  </a:cubicBezTo>
                  <a:lnTo>
                    <a:pt x="270" y="129"/>
                  </a:lnTo>
                  <a:lnTo>
                    <a:pt x="184" y="277"/>
                  </a:ln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Freeform 143">
              <a:extLst>
                <a:ext uri="{FF2B5EF4-FFF2-40B4-BE49-F238E27FC236}">
                  <a16:creationId xmlns:a16="http://schemas.microsoft.com/office/drawing/2014/main" id="{FC0F1CAD-3F1A-0B33-559F-EFA24CD65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0651" y="7250748"/>
              <a:ext cx="494364" cy="494364"/>
            </a:xfrm>
            <a:custGeom>
              <a:avLst/>
              <a:gdLst>
                <a:gd name="T0" fmla="*/ 395 w 396"/>
                <a:gd name="T1" fmla="*/ 198 h 397"/>
                <a:gd name="T2" fmla="*/ 395 w 396"/>
                <a:gd name="T3" fmla="*/ 198 h 397"/>
                <a:gd name="T4" fmla="*/ 197 w 396"/>
                <a:gd name="T5" fmla="*/ 396 h 397"/>
                <a:gd name="T6" fmla="*/ 197 w 396"/>
                <a:gd name="T7" fmla="*/ 396 h 397"/>
                <a:gd name="T8" fmla="*/ 0 w 396"/>
                <a:gd name="T9" fmla="*/ 198 h 397"/>
                <a:gd name="T10" fmla="*/ 0 w 396"/>
                <a:gd name="T11" fmla="*/ 198 h 397"/>
                <a:gd name="T12" fmla="*/ 197 w 396"/>
                <a:gd name="T13" fmla="*/ 0 h 397"/>
                <a:gd name="T14" fmla="*/ 197 w 396"/>
                <a:gd name="T15" fmla="*/ 0 h 397"/>
                <a:gd name="T16" fmla="*/ 395 w 396"/>
                <a:gd name="T17" fmla="*/ 19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397">
                  <a:moveTo>
                    <a:pt x="395" y="198"/>
                  </a:moveTo>
                  <a:lnTo>
                    <a:pt x="395" y="198"/>
                  </a:lnTo>
                  <a:cubicBezTo>
                    <a:pt x="395" y="307"/>
                    <a:pt x="307" y="396"/>
                    <a:pt x="197" y="396"/>
                  </a:cubicBezTo>
                  <a:lnTo>
                    <a:pt x="197" y="396"/>
                  </a:lnTo>
                  <a:cubicBezTo>
                    <a:pt x="88" y="396"/>
                    <a:pt x="0" y="307"/>
                    <a:pt x="0" y="198"/>
                  </a:cubicBezTo>
                  <a:lnTo>
                    <a:pt x="0" y="198"/>
                  </a:lnTo>
                  <a:cubicBezTo>
                    <a:pt x="0" y="89"/>
                    <a:pt x="88" y="0"/>
                    <a:pt x="197" y="0"/>
                  </a:cubicBezTo>
                  <a:lnTo>
                    <a:pt x="197" y="0"/>
                  </a:lnTo>
                  <a:cubicBezTo>
                    <a:pt x="307" y="0"/>
                    <a:pt x="395" y="89"/>
                    <a:pt x="395" y="19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Freeform 144">
              <a:extLst>
                <a:ext uri="{FF2B5EF4-FFF2-40B4-BE49-F238E27FC236}">
                  <a16:creationId xmlns:a16="http://schemas.microsoft.com/office/drawing/2014/main" id="{2F8AAD0E-83A8-15FB-4190-01CD6FD1F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8112" y="6811314"/>
              <a:ext cx="829432" cy="1027180"/>
            </a:xfrm>
            <a:custGeom>
              <a:avLst/>
              <a:gdLst>
                <a:gd name="T0" fmla="*/ 629 w 666"/>
                <a:gd name="T1" fmla="*/ 231 h 826"/>
                <a:gd name="T2" fmla="*/ 629 w 666"/>
                <a:gd name="T3" fmla="*/ 231 h 826"/>
                <a:gd name="T4" fmla="*/ 616 w 666"/>
                <a:gd name="T5" fmla="*/ 398 h 826"/>
                <a:gd name="T6" fmla="*/ 616 w 666"/>
                <a:gd name="T7" fmla="*/ 398 h 826"/>
                <a:gd name="T8" fmla="*/ 665 w 666"/>
                <a:gd name="T9" fmla="*/ 509 h 826"/>
                <a:gd name="T10" fmla="*/ 665 w 666"/>
                <a:gd name="T11" fmla="*/ 509 h 826"/>
                <a:gd name="T12" fmla="*/ 622 w 666"/>
                <a:gd name="T13" fmla="*/ 568 h 826"/>
                <a:gd name="T14" fmla="*/ 622 w 666"/>
                <a:gd name="T15" fmla="*/ 568 h 826"/>
                <a:gd name="T16" fmla="*/ 525 w 666"/>
                <a:gd name="T17" fmla="*/ 762 h 826"/>
                <a:gd name="T18" fmla="*/ 525 w 666"/>
                <a:gd name="T19" fmla="*/ 762 h 826"/>
                <a:gd name="T20" fmla="*/ 83 w 666"/>
                <a:gd name="T21" fmla="*/ 528 h 826"/>
                <a:gd name="T22" fmla="*/ 83 w 666"/>
                <a:gd name="T23" fmla="*/ 528 h 826"/>
                <a:gd name="T24" fmla="*/ 186 w 666"/>
                <a:gd name="T25" fmla="*/ 78 h 826"/>
                <a:gd name="T26" fmla="*/ 186 w 666"/>
                <a:gd name="T27" fmla="*/ 78 h 826"/>
                <a:gd name="T28" fmla="*/ 629 w 666"/>
                <a:gd name="T29" fmla="*/ 231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6" h="826">
                  <a:moveTo>
                    <a:pt x="629" y="231"/>
                  </a:moveTo>
                  <a:lnTo>
                    <a:pt x="629" y="231"/>
                  </a:lnTo>
                  <a:cubicBezTo>
                    <a:pt x="644" y="294"/>
                    <a:pt x="613" y="379"/>
                    <a:pt x="616" y="398"/>
                  </a:cubicBezTo>
                  <a:lnTo>
                    <a:pt x="616" y="398"/>
                  </a:lnTo>
                  <a:cubicBezTo>
                    <a:pt x="621" y="424"/>
                    <a:pt x="665" y="479"/>
                    <a:pt x="665" y="509"/>
                  </a:cubicBezTo>
                  <a:lnTo>
                    <a:pt x="665" y="509"/>
                  </a:lnTo>
                  <a:cubicBezTo>
                    <a:pt x="665" y="561"/>
                    <a:pt x="625" y="551"/>
                    <a:pt x="622" y="568"/>
                  </a:cubicBezTo>
                  <a:lnTo>
                    <a:pt x="622" y="568"/>
                  </a:lnTo>
                  <a:cubicBezTo>
                    <a:pt x="603" y="658"/>
                    <a:pt x="602" y="727"/>
                    <a:pt x="525" y="762"/>
                  </a:cubicBezTo>
                  <a:lnTo>
                    <a:pt x="525" y="762"/>
                  </a:lnTo>
                  <a:cubicBezTo>
                    <a:pt x="384" y="825"/>
                    <a:pt x="155" y="745"/>
                    <a:pt x="83" y="528"/>
                  </a:cubicBezTo>
                  <a:lnTo>
                    <a:pt x="83" y="528"/>
                  </a:lnTo>
                  <a:cubicBezTo>
                    <a:pt x="0" y="281"/>
                    <a:pt x="59" y="144"/>
                    <a:pt x="186" y="78"/>
                  </a:cubicBezTo>
                  <a:lnTo>
                    <a:pt x="186" y="78"/>
                  </a:lnTo>
                  <a:cubicBezTo>
                    <a:pt x="313" y="14"/>
                    <a:pt x="573" y="0"/>
                    <a:pt x="629" y="231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Freeform 145">
              <a:extLst>
                <a:ext uri="{FF2B5EF4-FFF2-40B4-BE49-F238E27FC236}">
                  <a16:creationId xmlns:a16="http://schemas.microsoft.com/office/drawing/2014/main" id="{16D99FD0-F895-DE54-CF74-D0939DC9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044" y="7860465"/>
              <a:ext cx="2032387" cy="818445"/>
            </a:xfrm>
            <a:custGeom>
              <a:avLst/>
              <a:gdLst>
                <a:gd name="T0" fmla="*/ 119 w 1630"/>
                <a:gd name="T1" fmla="*/ 34 h 656"/>
                <a:gd name="T2" fmla="*/ 660 w 1630"/>
                <a:gd name="T3" fmla="*/ 306 h 656"/>
                <a:gd name="T4" fmla="*/ 1514 w 1630"/>
                <a:gd name="T5" fmla="*/ 0 h 656"/>
                <a:gd name="T6" fmla="*/ 1629 w 1630"/>
                <a:gd name="T7" fmla="*/ 229 h 656"/>
                <a:gd name="T8" fmla="*/ 1629 w 1630"/>
                <a:gd name="T9" fmla="*/ 229 h 656"/>
                <a:gd name="T10" fmla="*/ 650 w 1630"/>
                <a:gd name="T11" fmla="*/ 655 h 656"/>
                <a:gd name="T12" fmla="*/ 650 w 1630"/>
                <a:gd name="T13" fmla="*/ 655 h 656"/>
                <a:gd name="T14" fmla="*/ 0 w 1630"/>
                <a:gd name="T15" fmla="*/ 449 h 656"/>
                <a:gd name="T16" fmla="*/ 119 w 1630"/>
                <a:gd name="T17" fmla="*/ 34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0" h="656">
                  <a:moveTo>
                    <a:pt x="119" y="34"/>
                  </a:moveTo>
                  <a:lnTo>
                    <a:pt x="660" y="306"/>
                  </a:lnTo>
                  <a:lnTo>
                    <a:pt x="1514" y="0"/>
                  </a:lnTo>
                  <a:lnTo>
                    <a:pt x="1629" y="229"/>
                  </a:lnTo>
                  <a:lnTo>
                    <a:pt x="1629" y="229"/>
                  </a:lnTo>
                  <a:cubicBezTo>
                    <a:pt x="1629" y="229"/>
                    <a:pt x="748" y="655"/>
                    <a:pt x="650" y="655"/>
                  </a:cubicBezTo>
                  <a:lnTo>
                    <a:pt x="650" y="655"/>
                  </a:lnTo>
                  <a:cubicBezTo>
                    <a:pt x="553" y="655"/>
                    <a:pt x="0" y="449"/>
                    <a:pt x="0" y="449"/>
                  </a:cubicBezTo>
                  <a:lnTo>
                    <a:pt x="119" y="34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Freeform 146">
              <a:extLst>
                <a:ext uri="{FF2B5EF4-FFF2-40B4-BE49-F238E27FC236}">
                  <a16:creationId xmlns:a16="http://schemas.microsoft.com/office/drawing/2014/main" id="{F472E8FC-3416-2C14-CC17-41F2F7613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39" y="7607790"/>
              <a:ext cx="1823654" cy="1944499"/>
            </a:xfrm>
            <a:custGeom>
              <a:avLst/>
              <a:gdLst>
                <a:gd name="T0" fmla="*/ 793 w 1465"/>
                <a:gd name="T1" fmla="*/ 150 h 1562"/>
                <a:gd name="T2" fmla="*/ 793 w 1465"/>
                <a:gd name="T3" fmla="*/ 150 h 1562"/>
                <a:gd name="T4" fmla="*/ 1198 w 1465"/>
                <a:gd name="T5" fmla="*/ 260 h 1562"/>
                <a:gd name="T6" fmla="*/ 1198 w 1465"/>
                <a:gd name="T7" fmla="*/ 260 h 1562"/>
                <a:gd name="T8" fmla="*/ 1326 w 1465"/>
                <a:gd name="T9" fmla="*/ 906 h 1562"/>
                <a:gd name="T10" fmla="*/ 1326 w 1465"/>
                <a:gd name="T11" fmla="*/ 906 h 1562"/>
                <a:gd name="T12" fmla="*/ 1145 w 1465"/>
                <a:gd name="T13" fmla="*/ 972 h 1562"/>
                <a:gd name="T14" fmla="*/ 1145 w 1465"/>
                <a:gd name="T15" fmla="*/ 972 h 1562"/>
                <a:gd name="T16" fmla="*/ 883 w 1465"/>
                <a:gd name="T17" fmla="*/ 1561 h 1562"/>
                <a:gd name="T18" fmla="*/ 0 w 1465"/>
                <a:gd name="T19" fmla="*/ 1561 h 1562"/>
                <a:gd name="T20" fmla="*/ 0 w 1465"/>
                <a:gd name="T21" fmla="*/ 1561 h 1562"/>
                <a:gd name="T22" fmla="*/ 382 w 1465"/>
                <a:gd name="T23" fmla="*/ 979 h 1562"/>
                <a:gd name="T24" fmla="*/ 382 w 1465"/>
                <a:gd name="T25" fmla="*/ 979 h 1562"/>
                <a:gd name="T26" fmla="*/ 793 w 1465"/>
                <a:gd name="T27" fmla="*/ 15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5" h="1562">
                  <a:moveTo>
                    <a:pt x="793" y="150"/>
                  </a:moveTo>
                  <a:lnTo>
                    <a:pt x="793" y="150"/>
                  </a:lnTo>
                  <a:cubicBezTo>
                    <a:pt x="793" y="150"/>
                    <a:pt x="1111" y="0"/>
                    <a:pt x="1198" y="260"/>
                  </a:cubicBezTo>
                  <a:lnTo>
                    <a:pt x="1198" y="260"/>
                  </a:lnTo>
                  <a:cubicBezTo>
                    <a:pt x="1286" y="520"/>
                    <a:pt x="1464" y="818"/>
                    <a:pt x="1326" y="906"/>
                  </a:cubicBezTo>
                  <a:lnTo>
                    <a:pt x="1326" y="906"/>
                  </a:lnTo>
                  <a:cubicBezTo>
                    <a:pt x="1278" y="936"/>
                    <a:pt x="1145" y="972"/>
                    <a:pt x="1145" y="972"/>
                  </a:cubicBezTo>
                  <a:lnTo>
                    <a:pt x="1145" y="972"/>
                  </a:lnTo>
                  <a:cubicBezTo>
                    <a:pt x="1145" y="972"/>
                    <a:pt x="883" y="1177"/>
                    <a:pt x="883" y="1561"/>
                  </a:cubicBezTo>
                  <a:lnTo>
                    <a:pt x="0" y="1561"/>
                  </a:lnTo>
                  <a:lnTo>
                    <a:pt x="0" y="1561"/>
                  </a:lnTo>
                  <a:cubicBezTo>
                    <a:pt x="0" y="1561"/>
                    <a:pt x="26" y="1115"/>
                    <a:pt x="382" y="979"/>
                  </a:cubicBezTo>
                  <a:lnTo>
                    <a:pt x="382" y="979"/>
                  </a:lnTo>
                  <a:cubicBezTo>
                    <a:pt x="727" y="847"/>
                    <a:pt x="395" y="383"/>
                    <a:pt x="793" y="150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Freeform 147">
              <a:extLst>
                <a:ext uri="{FF2B5EF4-FFF2-40B4-BE49-F238E27FC236}">
                  <a16:creationId xmlns:a16="http://schemas.microsoft.com/office/drawing/2014/main" id="{49FAD2E6-66A6-D663-BBC1-0F1ECEB27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271" y="9552289"/>
              <a:ext cx="2378443" cy="2296046"/>
            </a:xfrm>
            <a:custGeom>
              <a:avLst/>
              <a:gdLst>
                <a:gd name="T0" fmla="*/ 84 w 1910"/>
                <a:gd name="T1" fmla="*/ 0 h 1844"/>
                <a:gd name="T2" fmla="*/ 84 w 1910"/>
                <a:gd name="T3" fmla="*/ 0 h 1844"/>
                <a:gd name="T4" fmla="*/ 537 w 1910"/>
                <a:gd name="T5" fmla="*/ 501 h 1844"/>
                <a:gd name="T6" fmla="*/ 537 w 1910"/>
                <a:gd name="T7" fmla="*/ 501 h 1844"/>
                <a:gd name="T8" fmla="*/ 1256 w 1910"/>
                <a:gd name="T9" fmla="*/ 624 h 1844"/>
                <a:gd name="T10" fmla="*/ 1256 w 1910"/>
                <a:gd name="T11" fmla="*/ 624 h 1844"/>
                <a:gd name="T12" fmla="*/ 1414 w 1910"/>
                <a:gd name="T13" fmla="*/ 1843 h 1844"/>
                <a:gd name="T14" fmla="*/ 1877 w 1910"/>
                <a:gd name="T15" fmla="*/ 1843 h 1844"/>
                <a:gd name="T16" fmla="*/ 1877 w 1910"/>
                <a:gd name="T17" fmla="*/ 1843 h 1844"/>
                <a:gd name="T18" fmla="*/ 1777 w 1910"/>
                <a:gd name="T19" fmla="*/ 617 h 1844"/>
                <a:gd name="T20" fmla="*/ 1777 w 1910"/>
                <a:gd name="T21" fmla="*/ 617 h 1844"/>
                <a:gd name="T22" fmla="*/ 1388 w 1910"/>
                <a:gd name="T23" fmla="*/ 169 h 1844"/>
                <a:gd name="T24" fmla="*/ 967 w 1910"/>
                <a:gd name="T25" fmla="*/ 0 h 1844"/>
                <a:gd name="T26" fmla="*/ 84 w 1910"/>
                <a:gd name="T27" fmla="*/ 0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0" h="1844">
                  <a:moveTo>
                    <a:pt x="84" y="0"/>
                  </a:moveTo>
                  <a:lnTo>
                    <a:pt x="84" y="0"/>
                  </a:lnTo>
                  <a:cubicBezTo>
                    <a:pt x="84" y="0"/>
                    <a:pt x="0" y="501"/>
                    <a:pt x="537" y="501"/>
                  </a:cubicBezTo>
                  <a:lnTo>
                    <a:pt x="537" y="501"/>
                  </a:lnTo>
                  <a:cubicBezTo>
                    <a:pt x="1075" y="501"/>
                    <a:pt x="1256" y="624"/>
                    <a:pt x="1256" y="624"/>
                  </a:cubicBezTo>
                  <a:lnTo>
                    <a:pt x="1256" y="624"/>
                  </a:lnTo>
                  <a:cubicBezTo>
                    <a:pt x="1256" y="624"/>
                    <a:pt x="1487" y="1157"/>
                    <a:pt x="1414" y="1843"/>
                  </a:cubicBezTo>
                  <a:lnTo>
                    <a:pt x="1877" y="1843"/>
                  </a:lnTo>
                  <a:lnTo>
                    <a:pt x="1877" y="1843"/>
                  </a:lnTo>
                  <a:cubicBezTo>
                    <a:pt x="1877" y="1843"/>
                    <a:pt x="1909" y="1165"/>
                    <a:pt x="1777" y="617"/>
                  </a:cubicBezTo>
                  <a:lnTo>
                    <a:pt x="1777" y="617"/>
                  </a:lnTo>
                  <a:cubicBezTo>
                    <a:pt x="1727" y="414"/>
                    <a:pt x="1582" y="247"/>
                    <a:pt x="1388" y="169"/>
                  </a:cubicBezTo>
                  <a:lnTo>
                    <a:pt x="967" y="0"/>
                  </a:lnTo>
                  <a:lnTo>
                    <a:pt x="84" y="0"/>
                  </a:ln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Freeform 148">
              <a:extLst>
                <a:ext uri="{FF2B5EF4-FFF2-40B4-BE49-F238E27FC236}">
                  <a16:creationId xmlns:a16="http://schemas.microsoft.com/office/drawing/2014/main" id="{6906E8E0-3061-1429-D0E1-908F5BD3E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7827" y="12232842"/>
              <a:ext cx="747039" cy="269152"/>
            </a:xfrm>
            <a:custGeom>
              <a:avLst/>
              <a:gdLst>
                <a:gd name="T0" fmla="*/ 70 w 599"/>
                <a:gd name="T1" fmla="*/ 0 h 217"/>
                <a:gd name="T2" fmla="*/ 70 w 599"/>
                <a:gd name="T3" fmla="*/ 0 h 217"/>
                <a:gd name="T4" fmla="*/ 0 w 599"/>
                <a:gd name="T5" fmla="*/ 216 h 217"/>
                <a:gd name="T6" fmla="*/ 593 w 599"/>
                <a:gd name="T7" fmla="*/ 216 h 217"/>
                <a:gd name="T8" fmla="*/ 593 w 599"/>
                <a:gd name="T9" fmla="*/ 216 h 217"/>
                <a:gd name="T10" fmla="*/ 459 w 599"/>
                <a:gd name="T11" fmla="*/ 108 h 217"/>
                <a:gd name="T12" fmla="*/ 459 w 599"/>
                <a:gd name="T13" fmla="*/ 108 h 217"/>
                <a:gd name="T14" fmla="*/ 250 w 599"/>
                <a:gd name="T15" fmla="*/ 0 h 217"/>
                <a:gd name="T16" fmla="*/ 70 w 599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" h="217">
                  <a:moveTo>
                    <a:pt x="70" y="0"/>
                  </a:moveTo>
                  <a:lnTo>
                    <a:pt x="70" y="0"/>
                  </a:lnTo>
                  <a:cubicBezTo>
                    <a:pt x="70" y="0"/>
                    <a:pt x="1" y="62"/>
                    <a:pt x="0" y="216"/>
                  </a:cubicBezTo>
                  <a:lnTo>
                    <a:pt x="593" y="216"/>
                  </a:lnTo>
                  <a:lnTo>
                    <a:pt x="593" y="216"/>
                  </a:lnTo>
                  <a:cubicBezTo>
                    <a:pt x="593" y="216"/>
                    <a:pt x="598" y="108"/>
                    <a:pt x="459" y="108"/>
                  </a:cubicBezTo>
                  <a:lnTo>
                    <a:pt x="459" y="108"/>
                  </a:lnTo>
                  <a:cubicBezTo>
                    <a:pt x="324" y="108"/>
                    <a:pt x="250" y="0"/>
                    <a:pt x="250" y="0"/>
                  </a:cubicBezTo>
                  <a:lnTo>
                    <a:pt x="70" y="0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Freeform 149">
              <a:extLst>
                <a:ext uri="{FF2B5EF4-FFF2-40B4-BE49-F238E27FC236}">
                  <a16:creationId xmlns:a16="http://schemas.microsoft.com/office/drawing/2014/main" id="{DB252F6E-97E1-8318-EFB8-A5CFF1F9C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4303" y="12013125"/>
              <a:ext cx="741549" cy="466898"/>
            </a:xfrm>
            <a:custGeom>
              <a:avLst/>
              <a:gdLst>
                <a:gd name="T0" fmla="*/ 32 w 597"/>
                <a:gd name="T1" fmla="*/ 151 h 376"/>
                <a:gd name="T2" fmla="*/ 32 w 597"/>
                <a:gd name="T3" fmla="*/ 151 h 376"/>
                <a:gd name="T4" fmla="*/ 71 w 597"/>
                <a:gd name="T5" fmla="*/ 375 h 376"/>
                <a:gd name="T6" fmla="*/ 596 w 597"/>
                <a:gd name="T7" fmla="*/ 98 h 376"/>
                <a:gd name="T8" fmla="*/ 596 w 597"/>
                <a:gd name="T9" fmla="*/ 98 h 376"/>
                <a:gd name="T10" fmla="*/ 426 w 597"/>
                <a:gd name="T11" fmla="*/ 65 h 376"/>
                <a:gd name="T12" fmla="*/ 426 w 597"/>
                <a:gd name="T13" fmla="*/ 65 h 376"/>
                <a:gd name="T14" fmla="*/ 191 w 597"/>
                <a:gd name="T15" fmla="*/ 67 h 376"/>
                <a:gd name="T16" fmla="*/ 32 w 597"/>
                <a:gd name="T17" fmla="*/ 15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376">
                  <a:moveTo>
                    <a:pt x="32" y="151"/>
                  </a:moveTo>
                  <a:lnTo>
                    <a:pt x="32" y="151"/>
                  </a:lnTo>
                  <a:cubicBezTo>
                    <a:pt x="32" y="151"/>
                    <a:pt x="0" y="238"/>
                    <a:pt x="71" y="375"/>
                  </a:cubicBezTo>
                  <a:lnTo>
                    <a:pt x="596" y="98"/>
                  </a:lnTo>
                  <a:lnTo>
                    <a:pt x="596" y="98"/>
                  </a:lnTo>
                  <a:cubicBezTo>
                    <a:pt x="596" y="98"/>
                    <a:pt x="550" y="0"/>
                    <a:pt x="426" y="65"/>
                  </a:cubicBezTo>
                  <a:lnTo>
                    <a:pt x="426" y="65"/>
                  </a:lnTo>
                  <a:cubicBezTo>
                    <a:pt x="307" y="128"/>
                    <a:pt x="191" y="67"/>
                    <a:pt x="191" y="67"/>
                  </a:cubicBezTo>
                  <a:lnTo>
                    <a:pt x="32" y="151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33AB062A-3831-4E90-512A-21A798D44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0316" y="7220573"/>
              <a:ext cx="132885" cy="138753"/>
            </a:xfrm>
            <a:custGeom>
              <a:avLst/>
              <a:gdLst>
                <a:gd name="connsiteX0" fmla="*/ 91163 w 132885"/>
                <a:gd name="connsiteY0" fmla="*/ 63133 h 138753"/>
                <a:gd name="connsiteX1" fmla="*/ 129613 w 132885"/>
                <a:gd name="connsiteY1" fmla="*/ 101584 h 138753"/>
                <a:gd name="connsiteX2" fmla="*/ 91163 w 132885"/>
                <a:gd name="connsiteY2" fmla="*/ 138753 h 138753"/>
                <a:gd name="connsiteX3" fmla="*/ 53994 w 132885"/>
                <a:gd name="connsiteY3" fmla="*/ 101584 h 138753"/>
                <a:gd name="connsiteX4" fmla="*/ 91163 w 132885"/>
                <a:gd name="connsiteY4" fmla="*/ 63133 h 138753"/>
                <a:gd name="connsiteX5" fmla="*/ 83173 w 132885"/>
                <a:gd name="connsiteY5" fmla="*/ 0 h 138753"/>
                <a:gd name="connsiteX6" fmla="*/ 125150 w 132885"/>
                <a:gd name="connsiteY6" fmla="*/ 8355 h 138753"/>
                <a:gd name="connsiteX7" fmla="*/ 131391 w 132885"/>
                <a:gd name="connsiteY7" fmla="*/ 23209 h 138753"/>
                <a:gd name="connsiteX8" fmla="*/ 116411 w 132885"/>
                <a:gd name="connsiteY8" fmla="*/ 30637 h 138753"/>
                <a:gd name="connsiteX9" fmla="*/ 57737 w 132885"/>
                <a:gd name="connsiteY9" fmla="*/ 28161 h 138753"/>
                <a:gd name="connsiteX10" fmla="*/ 21534 w 132885"/>
                <a:gd name="connsiteY10" fmla="*/ 75199 h 138753"/>
                <a:gd name="connsiteX11" fmla="*/ 11547 w 132885"/>
                <a:gd name="connsiteY11" fmla="*/ 83864 h 138753"/>
                <a:gd name="connsiteX12" fmla="*/ 7802 w 132885"/>
                <a:gd name="connsiteY12" fmla="*/ 83864 h 138753"/>
                <a:gd name="connsiteX13" fmla="*/ 311 w 132885"/>
                <a:gd name="connsiteY13" fmla="*/ 70248 h 138753"/>
                <a:gd name="connsiteX14" fmla="*/ 47750 w 132885"/>
                <a:gd name="connsiteY14" fmla="*/ 8355 h 138753"/>
                <a:gd name="connsiteX15" fmla="*/ 83173 w 132885"/>
                <a:gd name="connsiteY15" fmla="*/ 0 h 1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885" h="138753">
                  <a:moveTo>
                    <a:pt x="91163" y="63133"/>
                  </a:moveTo>
                  <a:cubicBezTo>
                    <a:pt x="112951" y="63133"/>
                    <a:pt x="129613" y="79795"/>
                    <a:pt x="129613" y="101584"/>
                  </a:cubicBezTo>
                  <a:cubicBezTo>
                    <a:pt x="129613" y="122091"/>
                    <a:pt x="112951" y="138753"/>
                    <a:pt x="91163" y="138753"/>
                  </a:cubicBezTo>
                  <a:cubicBezTo>
                    <a:pt x="70656" y="138753"/>
                    <a:pt x="53994" y="122091"/>
                    <a:pt x="53994" y="101584"/>
                  </a:cubicBezTo>
                  <a:cubicBezTo>
                    <a:pt x="53994" y="79795"/>
                    <a:pt x="70656" y="63133"/>
                    <a:pt x="91163" y="63133"/>
                  </a:cubicBezTo>
                  <a:close/>
                  <a:moveTo>
                    <a:pt x="83173" y="0"/>
                  </a:moveTo>
                  <a:cubicBezTo>
                    <a:pt x="96125" y="0"/>
                    <a:pt x="110169" y="2785"/>
                    <a:pt x="125150" y="8355"/>
                  </a:cubicBezTo>
                  <a:cubicBezTo>
                    <a:pt x="131391" y="10831"/>
                    <a:pt x="135137" y="18258"/>
                    <a:pt x="131391" y="23209"/>
                  </a:cubicBezTo>
                  <a:cubicBezTo>
                    <a:pt x="128895" y="29399"/>
                    <a:pt x="122653" y="33112"/>
                    <a:pt x="116411" y="30637"/>
                  </a:cubicBezTo>
                  <a:cubicBezTo>
                    <a:pt x="93940" y="20734"/>
                    <a:pt x="73966" y="20734"/>
                    <a:pt x="57737" y="28161"/>
                  </a:cubicBezTo>
                  <a:cubicBezTo>
                    <a:pt x="31521" y="41777"/>
                    <a:pt x="21534" y="75199"/>
                    <a:pt x="21534" y="75199"/>
                  </a:cubicBezTo>
                  <a:cubicBezTo>
                    <a:pt x="20285" y="81389"/>
                    <a:pt x="16540" y="83864"/>
                    <a:pt x="11547" y="83864"/>
                  </a:cubicBezTo>
                  <a:cubicBezTo>
                    <a:pt x="10298" y="83864"/>
                    <a:pt x="9050" y="83864"/>
                    <a:pt x="7802" y="83864"/>
                  </a:cubicBezTo>
                  <a:cubicBezTo>
                    <a:pt x="1560" y="82627"/>
                    <a:pt x="-937" y="76437"/>
                    <a:pt x="311" y="70248"/>
                  </a:cubicBezTo>
                  <a:cubicBezTo>
                    <a:pt x="311" y="67772"/>
                    <a:pt x="11547" y="26923"/>
                    <a:pt x="47750" y="8355"/>
                  </a:cubicBezTo>
                  <a:cubicBezTo>
                    <a:pt x="58361" y="2785"/>
                    <a:pt x="70221" y="0"/>
                    <a:pt x="83173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 152">
              <a:extLst>
                <a:ext uri="{FF2B5EF4-FFF2-40B4-BE49-F238E27FC236}">
                  <a16:creationId xmlns:a16="http://schemas.microsoft.com/office/drawing/2014/main" id="{158DB32A-E5F3-9E81-370F-75D6C8718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2054" y="7486944"/>
              <a:ext cx="214227" cy="197746"/>
            </a:xfrm>
            <a:custGeom>
              <a:avLst/>
              <a:gdLst>
                <a:gd name="T0" fmla="*/ 159 w 170"/>
                <a:gd name="T1" fmla="*/ 54 h 157"/>
                <a:gd name="T2" fmla="*/ 159 w 170"/>
                <a:gd name="T3" fmla="*/ 54 h 157"/>
                <a:gd name="T4" fmla="*/ 35 w 170"/>
                <a:gd name="T5" fmla="*/ 8 h 157"/>
                <a:gd name="T6" fmla="*/ 35 w 170"/>
                <a:gd name="T7" fmla="*/ 8 h 157"/>
                <a:gd name="T8" fmla="*/ 10 w 170"/>
                <a:gd name="T9" fmla="*/ 18 h 157"/>
                <a:gd name="T10" fmla="*/ 10 w 170"/>
                <a:gd name="T11" fmla="*/ 18 h 157"/>
                <a:gd name="T12" fmla="*/ 100 w 170"/>
                <a:gd name="T13" fmla="*/ 154 h 157"/>
                <a:gd name="T14" fmla="*/ 100 w 170"/>
                <a:gd name="T15" fmla="*/ 154 h 157"/>
                <a:gd name="T16" fmla="*/ 116 w 170"/>
                <a:gd name="T17" fmla="*/ 156 h 157"/>
                <a:gd name="T18" fmla="*/ 116 w 170"/>
                <a:gd name="T19" fmla="*/ 156 h 157"/>
                <a:gd name="T20" fmla="*/ 123 w 170"/>
                <a:gd name="T21" fmla="*/ 151 h 157"/>
                <a:gd name="T22" fmla="*/ 123 w 170"/>
                <a:gd name="T23" fmla="*/ 151 h 157"/>
                <a:gd name="T24" fmla="*/ 123 w 170"/>
                <a:gd name="T25" fmla="*/ 151 h 157"/>
                <a:gd name="T26" fmla="*/ 127 w 170"/>
                <a:gd name="T27" fmla="*/ 132 h 157"/>
                <a:gd name="T28" fmla="*/ 127 w 170"/>
                <a:gd name="T29" fmla="*/ 132 h 157"/>
                <a:gd name="T30" fmla="*/ 148 w 170"/>
                <a:gd name="T31" fmla="*/ 86 h 157"/>
                <a:gd name="T32" fmla="*/ 164 w 170"/>
                <a:gd name="T33" fmla="*/ 67 h 157"/>
                <a:gd name="T34" fmla="*/ 164 w 170"/>
                <a:gd name="T35" fmla="*/ 67 h 157"/>
                <a:gd name="T36" fmla="*/ 159 w 170"/>
                <a:gd name="T37" fmla="*/ 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157">
                  <a:moveTo>
                    <a:pt x="159" y="54"/>
                  </a:moveTo>
                  <a:lnTo>
                    <a:pt x="159" y="54"/>
                  </a:lnTo>
                  <a:cubicBezTo>
                    <a:pt x="132" y="50"/>
                    <a:pt x="73" y="39"/>
                    <a:pt x="35" y="8"/>
                  </a:cubicBezTo>
                  <a:lnTo>
                    <a:pt x="35" y="8"/>
                  </a:lnTo>
                  <a:cubicBezTo>
                    <a:pt x="25" y="0"/>
                    <a:pt x="11" y="6"/>
                    <a:pt x="10" y="18"/>
                  </a:cubicBezTo>
                  <a:lnTo>
                    <a:pt x="10" y="18"/>
                  </a:lnTo>
                  <a:cubicBezTo>
                    <a:pt x="5" y="56"/>
                    <a:pt x="0" y="123"/>
                    <a:pt x="100" y="154"/>
                  </a:cubicBezTo>
                  <a:lnTo>
                    <a:pt x="100" y="154"/>
                  </a:lnTo>
                  <a:cubicBezTo>
                    <a:pt x="105" y="155"/>
                    <a:pt x="111" y="156"/>
                    <a:pt x="116" y="156"/>
                  </a:cubicBezTo>
                  <a:lnTo>
                    <a:pt x="116" y="156"/>
                  </a:lnTo>
                  <a:cubicBezTo>
                    <a:pt x="119" y="156"/>
                    <a:pt x="122" y="154"/>
                    <a:pt x="123" y="151"/>
                  </a:cubicBezTo>
                  <a:lnTo>
                    <a:pt x="123" y="151"/>
                  </a:lnTo>
                  <a:lnTo>
                    <a:pt x="123" y="151"/>
                  </a:lnTo>
                  <a:cubicBezTo>
                    <a:pt x="125" y="145"/>
                    <a:pt x="127" y="138"/>
                    <a:pt x="127" y="132"/>
                  </a:cubicBezTo>
                  <a:lnTo>
                    <a:pt x="127" y="132"/>
                  </a:lnTo>
                  <a:cubicBezTo>
                    <a:pt x="129" y="113"/>
                    <a:pt x="134" y="103"/>
                    <a:pt x="148" y="86"/>
                  </a:cubicBezTo>
                  <a:lnTo>
                    <a:pt x="164" y="67"/>
                  </a:lnTo>
                  <a:lnTo>
                    <a:pt x="164" y="67"/>
                  </a:lnTo>
                  <a:cubicBezTo>
                    <a:pt x="169" y="62"/>
                    <a:pt x="165" y="55"/>
                    <a:pt x="159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Freeform 153">
              <a:extLst>
                <a:ext uri="{FF2B5EF4-FFF2-40B4-BE49-F238E27FC236}">
                  <a16:creationId xmlns:a16="http://schemas.microsoft.com/office/drawing/2014/main" id="{BF10007E-83F6-A8F4-95C9-7F0013A36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8397" y="6641033"/>
              <a:ext cx="1016191" cy="867884"/>
            </a:xfrm>
            <a:custGeom>
              <a:avLst/>
              <a:gdLst>
                <a:gd name="T0" fmla="*/ 305 w 817"/>
                <a:gd name="T1" fmla="*/ 572 h 696"/>
                <a:gd name="T2" fmla="*/ 305 w 817"/>
                <a:gd name="T3" fmla="*/ 572 h 696"/>
                <a:gd name="T4" fmla="*/ 466 w 817"/>
                <a:gd name="T5" fmla="*/ 553 h 696"/>
                <a:gd name="T6" fmla="*/ 466 w 817"/>
                <a:gd name="T7" fmla="*/ 553 h 696"/>
                <a:gd name="T8" fmla="*/ 807 w 817"/>
                <a:gd name="T9" fmla="*/ 302 h 696"/>
                <a:gd name="T10" fmla="*/ 807 w 817"/>
                <a:gd name="T11" fmla="*/ 302 h 696"/>
                <a:gd name="T12" fmla="*/ 354 w 817"/>
                <a:gd name="T13" fmla="*/ 87 h 696"/>
                <a:gd name="T14" fmla="*/ 354 w 817"/>
                <a:gd name="T15" fmla="*/ 87 h 696"/>
                <a:gd name="T16" fmla="*/ 210 w 817"/>
                <a:gd name="T17" fmla="*/ 652 h 696"/>
                <a:gd name="T18" fmla="*/ 210 w 817"/>
                <a:gd name="T19" fmla="*/ 652 h 696"/>
                <a:gd name="T20" fmla="*/ 305 w 817"/>
                <a:gd name="T21" fmla="*/ 572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7" h="696">
                  <a:moveTo>
                    <a:pt x="305" y="572"/>
                  </a:moveTo>
                  <a:lnTo>
                    <a:pt x="305" y="572"/>
                  </a:lnTo>
                  <a:cubicBezTo>
                    <a:pt x="305" y="572"/>
                    <a:pt x="359" y="595"/>
                    <a:pt x="466" y="553"/>
                  </a:cubicBezTo>
                  <a:lnTo>
                    <a:pt x="466" y="553"/>
                  </a:lnTo>
                  <a:cubicBezTo>
                    <a:pt x="567" y="513"/>
                    <a:pt x="816" y="348"/>
                    <a:pt x="807" y="302"/>
                  </a:cubicBezTo>
                  <a:lnTo>
                    <a:pt x="807" y="302"/>
                  </a:lnTo>
                  <a:cubicBezTo>
                    <a:pt x="785" y="199"/>
                    <a:pt x="707" y="0"/>
                    <a:pt x="354" y="87"/>
                  </a:cubicBezTo>
                  <a:lnTo>
                    <a:pt x="354" y="87"/>
                  </a:lnTo>
                  <a:cubicBezTo>
                    <a:pt x="0" y="174"/>
                    <a:pt x="83" y="601"/>
                    <a:pt x="210" y="652"/>
                  </a:cubicBezTo>
                  <a:lnTo>
                    <a:pt x="210" y="652"/>
                  </a:lnTo>
                  <a:cubicBezTo>
                    <a:pt x="318" y="695"/>
                    <a:pt x="305" y="572"/>
                    <a:pt x="305" y="572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Freeform 154">
              <a:extLst>
                <a:ext uri="{FF2B5EF4-FFF2-40B4-BE49-F238E27FC236}">
                  <a16:creationId xmlns:a16="http://schemas.microsoft.com/office/drawing/2014/main" id="{6CEE8571-0F3D-EF39-4393-801D65885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20" y="7300183"/>
              <a:ext cx="236198" cy="236194"/>
            </a:xfrm>
            <a:custGeom>
              <a:avLst/>
              <a:gdLst>
                <a:gd name="T0" fmla="*/ 188 w 189"/>
                <a:gd name="T1" fmla="*/ 94 h 189"/>
                <a:gd name="T2" fmla="*/ 188 w 189"/>
                <a:gd name="T3" fmla="*/ 94 h 189"/>
                <a:gd name="T4" fmla="*/ 94 w 189"/>
                <a:gd name="T5" fmla="*/ 188 h 189"/>
                <a:gd name="T6" fmla="*/ 94 w 189"/>
                <a:gd name="T7" fmla="*/ 188 h 189"/>
                <a:gd name="T8" fmla="*/ 0 w 189"/>
                <a:gd name="T9" fmla="*/ 94 h 189"/>
                <a:gd name="T10" fmla="*/ 0 w 189"/>
                <a:gd name="T11" fmla="*/ 94 h 189"/>
                <a:gd name="T12" fmla="*/ 94 w 189"/>
                <a:gd name="T13" fmla="*/ 0 h 189"/>
                <a:gd name="T14" fmla="*/ 94 w 189"/>
                <a:gd name="T15" fmla="*/ 0 h 189"/>
                <a:gd name="T16" fmla="*/ 188 w 189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lnTo>
                    <a:pt x="188" y="94"/>
                  </a:lnTo>
                  <a:cubicBezTo>
                    <a:pt x="188" y="145"/>
                    <a:pt x="146" y="188"/>
                    <a:pt x="94" y="188"/>
                  </a:cubicBezTo>
                  <a:lnTo>
                    <a:pt x="94" y="188"/>
                  </a:lnTo>
                  <a:cubicBezTo>
                    <a:pt x="42" y="188"/>
                    <a:pt x="0" y="145"/>
                    <a:pt x="0" y="94"/>
                  </a:cubicBezTo>
                  <a:lnTo>
                    <a:pt x="0" y="94"/>
                  </a:lnTo>
                  <a:cubicBezTo>
                    <a:pt x="0" y="42"/>
                    <a:pt x="42" y="0"/>
                    <a:pt x="94" y="0"/>
                  </a:cubicBezTo>
                  <a:lnTo>
                    <a:pt x="94" y="0"/>
                  </a:lnTo>
                  <a:cubicBezTo>
                    <a:pt x="146" y="0"/>
                    <a:pt x="188" y="42"/>
                    <a:pt x="188" y="94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Freeform 155">
              <a:extLst>
                <a:ext uri="{FF2B5EF4-FFF2-40B4-BE49-F238E27FC236}">
                  <a16:creationId xmlns:a16="http://schemas.microsoft.com/office/drawing/2014/main" id="{756D49DE-F729-ACC2-CE2F-52F5C79A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146" y="8794263"/>
              <a:ext cx="747039" cy="241689"/>
            </a:xfrm>
            <a:custGeom>
              <a:avLst/>
              <a:gdLst>
                <a:gd name="T0" fmla="*/ 0 w 599"/>
                <a:gd name="T1" fmla="*/ 63 h 193"/>
                <a:gd name="T2" fmla="*/ 203 w 599"/>
                <a:gd name="T3" fmla="*/ 0 h 193"/>
                <a:gd name="T4" fmla="*/ 387 w 599"/>
                <a:gd name="T5" fmla="*/ 41 h 193"/>
                <a:gd name="T6" fmla="*/ 387 w 599"/>
                <a:gd name="T7" fmla="*/ 41 h 193"/>
                <a:gd name="T8" fmla="*/ 447 w 599"/>
                <a:gd name="T9" fmla="*/ 70 h 193"/>
                <a:gd name="T10" fmla="*/ 598 w 599"/>
                <a:gd name="T11" fmla="*/ 192 h 193"/>
                <a:gd name="T12" fmla="*/ 362 w 599"/>
                <a:gd name="T13" fmla="*/ 192 h 193"/>
                <a:gd name="T14" fmla="*/ 308 w 599"/>
                <a:gd name="T15" fmla="*/ 161 h 193"/>
                <a:gd name="T16" fmla="*/ 219 w 599"/>
                <a:gd name="T17" fmla="*/ 192 h 193"/>
                <a:gd name="T18" fmla="*/ 0 w 599"/>
                <a:gd name="T19" fmla="*/ 192 h 193"/>
                <a:gd name="T20" fmla="*/ 0 w 599"/>
                <a:gd name="T21" fmla="*/ 6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193">
                  <a:moveTo>
                    <a:pt x="0" y="63"/>
                  </a:moveTo>
                  <a:lnTo>
                    <a:pt x="203" y="0"/>
                  </a:lnTo>
                  <a:lnTo>
                    <a:pt x="387" y="41"/>
                  </a:lnTo>
                  <a:lnTo>
                    <a:pt x="387" y="41"/>
                  </a:lnTo>
                  <a:cubicBezTo>
                    <a:pt x="409" y="46"/>
                    <a:pt x="429" y="56"/>
                    <a:pt x="447" y="70"/>
                  </a:cubicBezTo>
                  <a:lnTo>
                    <a:pt x="598" y="192"/>
                  </a:lnTo>
                  <a:lnTo>
                    <a:pt x="362" y="192"/>
                  </a:lnTo>
                  <a:lnTo>
                    <a:pt x="308" y="161"/>
                  </a:lnTo>
                  <a:lnTo>
                    <a:pt x="219" y="192"/>
                  </a:lnTo>
                  <a:lnTo>
                    <a:pt x="0" y="192"/>
                  </a:lnTo>
                  <a:lnTo>
                    <a:pt x="0" y="63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" name="Freeform 156">
              <a:extLst>
                <a:ext uri="{FF2B5EF4-FFF2-40B4-BE49-F238E27FC236}">
                  <a16:creationId xmlns:a16="http://schemas.microsoft.com/office/drawing/2014/main" id="{4F024DFA-AE29-FB4F-C4FE-BDE660D2B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8252" y="7953843"/>
              <a:ext cx="922814" cy="1021686"/>
            </a:xfrm>
            <a:custGeom>
              <a:avLst/>
              <a:gdLst>
                <a:gd name="T0" fmla="*/ 594 w 743"/>
                <a:gd name="T1" fmla="*/ 693 h 822"/>
                <a:gd name="T2" fmla="*/ 594 w 743"/>
                <a:gd name="T3" fmla="*/ 693 h 822"/>
                <a:gd name="T4" fmla="*/ 742 w 743"/>
                <a:gd name="T5" fmla="*/ 644 h 822"/>
                <a:gd name="T6" fmla="*/ 306 w 743"/>
                <a:gd name="T7" fmla="*/ 0 h 822"/>
                <a:gd name="T8" fmla="*/ 306 w 743"/>
                <a:gd name="T9" fmla="*/ 0 h 822"/>
                <a:gd name="T10" fmla="*/ 479 w 743"/>
                <a:gd name="T11" fmla="*/ 821 h 822"/>
                <a:gd name="T12" fmla="*/ 479 w 743"/>
                <a:gd name="T13" fmla="*/ 821 h 822"/>
                <a:gd name="T14" fmla="*/ 594 w 743"/>
                <a:gd name="T15" fmla="*/ 693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3" h="822">
                  <a:moveTo>
                    <a:pt x="594" y="693"/>
                  </a:moveTo>
                  <a:lnTo>
                    <a:pt x="594" y="693"/>
                  </a:lnTo>
                  <a:cubicBezTo>
                    <a:pt x="594" y="693"/>
                    <a:pt x="684" y="669"/>
                    <a:pt x="742" y="644"/>
                  </a:cubicBezTo>
                  <a:lnTo>
                    <a:pt x="306" y="0"/>
                  </a:lnTo>
                  <a:lnTo>
                    <a:pt x="306" y="0"/>
                  </a:lnTo>
                  <a:cubicBezTo>
                    <a:pt x="306" y="0"/>
                    <a:pt x="0" y="187"/>
                    <a:pt x="479" y="821"/>
                  </a:cubicBezTo>
                  <a:lnTo>
                    <a:pt x="479" y="821"/>
                  </a:lnTo>
                  <a:cubicBezTo>
                    <a:pt x="539" y="737"/>
                    <a:pt x="594" y="693"/>
                    <a:pt x="594" y="69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" name="Freeform 157">
              <a:extLst>
                <a:ext uri="{FF2B5EF4-FFF2-40B4-BE49-F238E27FC236}">
                  <a16:creationId xmlns:a16="http://schemas.microsoft.com/office/drawing/2014/main" id="{C05D3703-5577-FC7B-858B-42B6CC223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6987" y="7876942"/>
              <a:ext cx="2213655" cy="1159012"/>
            </a:xfrm>
            <a:custGeom>
              <a:avLst/>
              <a:gdLst>
                <a:gd name="T0" fmla="*/ 101 w 1775"/>
                <a:gd name="T1" fmla="*/ 387 h 929"/>
                <a:gd name="T2" fmla="*/ 483 w 1775"/>
                <a:gd name="T3" fmla="*/ 928 h 929"/>
                <a:gd name="T4" fmla="*/ 1774 w 1775"/>
                <a:gd name="T5" fmla="*/ 928 h 929"/>
                <a:gd name="T6" fmla="*/ 1774 w 1775"/>
                <a:gd name="T7" fmla="*/ 726 h 929"/>
                <a:gd name="T8" fmla="*/ 789 w 1775"/>
                <a:gd name="T9" fmla="*/ 726 h 929"/>
                <a:gd name="T10" fmla="*/ 462 w 1775"/>
                <a:gd name="T11" fmla="*/ 258 h 929"/>
                <a:gd name="T12" fmla="*/ 462 w 1775"/>
                <a:gd name="T13" fmla="*/ 258 h 929"/>
                <a:gd name="T14" fmla="*/ 163 w 1775"/>
                <a:gd name="T15" fmla="*/ 52 h 929"/>
                <a:gd name="T16" fmla="*/ 163 w 1775"/>
                <a:gd name="T17" fmla="*/ 52 h 929"/>
                <a:gd name="T18" fmla="*/ 67 w 1775"/>
                <a:gd name="T19" fmla="*/ 328 h 929"/>
                <a:gd name="T20" fmla="*/ 67 w 1775"/>
                <a:gd name="T21" fmla="*/ 328 h 929"/>
                <a:gd name="T22" fmla="*/ 101 w 1775"/>
                <a:gd name="T23" fmla="*/ 387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5" h="929">
                  <a:moveTo>
                    <a:pt x="101" y="387"/>
                  </a:moveTo>
                  <a:lnTo>
                    <a:pt x="483" y="928"/>
                  </a:lnTo>
                  <a:lnTo>
                    <a:pt x="1774" y="928"/>
                  </a:lnTo>
                  <a:lnTo>
                    <a:pt x="1774" y="726"/>
                  </a:lnTo>
                  <a:lnTo>
                    <a:pt x="789" y="726"/>
                  </a:lnTo>
                  <a:lnTo>
                    <a:pt x="462" y="258"/>
                  </a:lnTo>
                  <a:lnTo>
                    <a:pt x="462" y="258"/>
                  </a:lnTo>
                  <a:cubicBezTo>
                    <a:pt x="462" y="258"/>
                    <a:pt x="305" y="0"/>
                    <a:pt x="163" y="52"/>
                  </a:cubicBezTo>
                  <a:lnTo>
                    <a:pt x="163" y="52"/>
                  </a:lnTo>
                  <a:cubicBezTo>
                    <a:pt x="0" y="113"/>
                    <a:pt x="36" y="256"/>
                    <a:pt x="67" y="328"/>
                  </a:cubicBezTo>
                  <a:lnTo>
                    <a:pt x="67" y="328"/>
                  </a:lnTo>
                  <a:cubicBezTo>
                    <a:pt x="77" y="349"/>
                    <a:pt x="88" y="368"/>
                    <a:pt x="101" y="387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Freeform 158">
              <a:extLst>
                <a:ext uri="{FF2B5EF4-FFF2-40B4-BE49-F238E27FC236}">
                  <a16:creationId xmlns:a16="http://schemas.microsoft.com/office/drawing/2014/main" id="{0CB7A67B-7046-4B59-0ABB-6076A33D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20" y="9030457"/>
              <a:ext cx="5591809" cy="329576"/>
            </a:xfrm>
            <a:custGeom>
              <a:avLst/>
              <a:gdLst>
                <a:gd name="T0" fmla="*/ 4488 w 4489"/>
                <a:gd name="T1" fmla="*/ 263 h 264"/>
                <a:gd name="T2" fmla="*/ 0 w 4489"/>
                <a:gd name="T3" fmla="*/ 263 h 264"/>
                <a:gd name="T4" fmla="*/ 0 w 4489"/>
                <a:gd name="T5" fmla="*/ 0 h 264"/>
                <a:gd name="T6" fmla="*/ 4488 w 4489"/>
                <a:gd name="T7" fmla="*/ 0 h 264"/>
                <a:gd name="T8" fmla="*/ 4488 w 4489"/>
                <a:gd name="T9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9" h="264">
                  <a:moveTo>
                    <a:pt x="4488" y="263"/>
                  </a:moveTo>
                  <a:lnTo>
                    <a:pt x="0" y="263"/>
                  </a:lnTo>
                  <a:lnTo>
                    <a:pt x="0" y="0"/>
                  </a:lnTo>
                  <a:lnTo>
                    <a:pt x="4488" y="0"/>
                  </a:lnTo>
                  <a:lnTo>
                    <a:pt x="4488" y="263"/>
                  </a:lnTo>
                </a:path>
              </a:pathLst>
            </a:custGeom>
            <a:solidFill>
              <a:srgbClr val="667D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C7AC997C-B286-CC8D-3B1B-C50832A4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45" y="9360033"/>
              <a:ext cx="3717472" cy="3140714"/>
            </a:xfrm>
            <a:custGeom>
              <a:avLst/>
              <a:gdLst>
                <a:gd name="connsiteX0" fmla="*/ 3471534 w 3717472"/>
                <a:gd name="connsiteY0" fmla="*/ 0 h 3140714"/>
                <a:gd name="connsiteX1" fmla="*/ 3717472 w 3717472"/>
                <a:gd name="connsiteY1" fmla="*/ 0 h 3140714"/>
                <a:gd name="connsiteX2" fmla="*/ 3717472 w 3717472"/>
                <a:gd name="connsiteY2" fmla="*/ 3140714 h 3140714"/>
                <a:gd name="connsiteX3" fmla="*/ 3471534 w 3717472"/>
                <a:gd name="connsiteY3" fmla="*/ 3140714 h 3140714"/>
                <a:gd name="connsiteX4" fmla="*/ 0 w 3717472"/>
                <a:gd name="connsiteY4" fmla="*/ 0 h 3140714"/>
                <a:gd name="connsiteX5" fmla="*/ 245937 w 3717472"/>
                <a:gd name="connsiteY5" fmla="*/ 0 h 3140714"/>
                <a:gd name="connsiteX6" fmla="*/ 245937 w 3717472"/>
                <a:gd name="connsiteY6" fmla="*/ 3140714 h 3140714"/>
                <a:gd name="connsiteX7" fmla="*/ 0 w 3717472"/>
                <a:gd name="connsiteY7" fmla="*/ 3140714 h 314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472" h="3140714">
                  <a:moveTo>
                    <a:pt x="3471534" y="0"/>
                  </a:moveTo>
                  <a:lnTo>
                    <a:pt x="3717472" y="0"/>
                  </a:lnTo>
                  <a:lnTo>
                    <a:pt x="3717472" y="3140714"/>
                  </a:lnTo>
                  <a:lnTo>
                    <a:pt x="3471534" y="3140714"/>
                  </a:lnTo>
                  <a:close/>
                  <a:moveTo>
                    <a:pt x="0" y="0"/>
                  </a:moveTo>
                  <a:lnTo>
                    <a:pt x="245937" y="0"/>
                  </a:lnTo>
                  <a:lnTo>
                    <a:pt x="245937" y="3140714"/>
                  </a:lnTo>
                  <a:lnTo>
                    <a:pt x="0" y="3140714"/>
                  </a:lnTo>
                  <a:close/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62113024-E2DE-00DB-4B18-17DC1D018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345" y="9360033"/>
              <a:ext cx="3717472" cy="410728"/>
            </a:xfrm>
            <a:custGeom>
              <a:avLst/>
              <a:gdLst>
                <a:gd name="connsiteX0" fmla="*/ 3471534 w 3717472"/>
                <a:gd name="connsiteY0" fmla="*/ 0 h 410728"/>
                <a:gd name="connsiteX1" fmla="*/ 3717472 w 3717472"/>
                <a:gd name="connsiteY1" fmla="*/ 0 h 410728"/>
                <a:gd name="connsiteX2" fmla="*/ 3717472 w 3717472"/>
                <a:gd name="connsiteY2" fmla="*/ 257639 h 410728"/>
                <a:gd name="connsiteX3" fmla="*/ 3471534 w 3717472"/>
                <a:gd name="connsiteY3" fmla="*/ 410728 h 410728"/>
                <a:gd name="connsiteX4" fmla="*/ 0 w 3717472"/>
                <a:gd name="connsiteY4" fmla="*/ 0 h 410728"/>
                <a:gd name="connsiteX5" fmla="*/ 245937 w 3717472"/>
                <a:gd name="connsiteY5" fmla="*/ 0 h 410728"/>
                <a:gd name="connsiteX6" fmla="*/ 245937 w 3717472"/>
                <a:gd name="connsiteY6" fmla="*/ 257639 h 410728"/>
                <a:gd name="connsiteX7" fmla="*/ 0 w 3717472"/>
                <a:gd name="connsiteY7" fmla="*/ 410728 h 4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7472" h="410728">
                  <a:moveTo>
                    <a:pt x="3471534" y="0"/>
                  </a:moveTo>
                  <a:lnTo>
                    <a:pt x="3717472" y="0"/>
                  </a:lnTo>
                  <a:lnTo>
                    <a:pt x="3717472" y="257639"/>
                  </a:lnTo>
                  <a:lnTo>
                    <a:pt x="3471534" y="410728"/>
                  </a:lnTo>
                  <a:close/>
                  <a:moveTo>
                    <a:pt x="0" y="0"/>
                  </a:moveTo>
                  <a:lnTo>
                    <a:pt x="245937" y="0"/>
                  </a:lnTo>
                  <a:lnTo>
                    <a:pt x="245937" y="257639"/>
                  </a:lnTo>
                  <a:lnTo>
                    <a:pt x="0" y="410728"/>
                  </a:ln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" name="Freeform 163">
              <a:extLst>
                <a:ext uri="{FF2B5EF4-FFF2-40B4-BE49-F238E27FC236}">
                  <a16:creationId xmlns:a16="http://schemas.microsoft.com/office/drawing/2014/main" id="{D0846A19-4760-9265-0A99-5C04A90E8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8791" y="11628616"/>
              <a:ext cx="433940" cy="483379"/>
            </a:xfrm>
            <a:custGeom>
              <a:avLst/>
              <a:gdLst>
                <a:gd name="T0" fmla="*/ 349 w 350"/>
                <a:gd name="T1" fmla="*/ 0 h 390"/>
                <a:gd name="T2" fmla="*/ 0 w 350"/>
                <a:gd name="T3" fmla="*/ 0 h 390"/>
                <a:gd name="T4" fmla="*/ 0 w 350"/>
                <a:gd name="T5" fmla="*/ 389 h 390"/>
                <a:gd name="T6" fmla="*/ 349 w 350"/>
                <a:gd name="T7" fmla="*/ 389 h 390"/>
                <a:gd name="T8" fmla="*/ 349 w 35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90">
                  <a:moveTo>
                    <a:pt x="349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349" y="389"/>
                  </a:lnTo>
                  <a:lnTo>
                    <a:pt x="349" y="0"/>
                  </a:ln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" name="Freeform 164">
              <a:extLst>
                <a:ext uri="{FF2B5EF4-FFF2-40B4-BE49-F238E27FC236}">
                  <a16:creationId xmlns:a16="http://schemas.microsoft.com/office/drawing/2014/main" id="{D5CB8BE7-3677-EBBA-586B-7EA129E51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8793" y="12111997"/>
              <a:ext cx="1219432" cy="225208"/>
            </a:xfrm>
            <a:custGeom>
              <a:avLst/>
              <a:gdLst>
                <a:gd name="T0" fmla="*/ 948 w 977"/>
                <a:gd name="T1" fmla="*/ 179 h 180"/>
                <a:gd name="T2" fmla="*/ 948 w 977"/>
                <a:gd name="T3" fmla="*/ 179 h 180"/>
                <a:gd name="T4" fmla="*/ 948 w 977"/>
                <a:gd name="T5" fmla="*/ 179 h 180"/>
                <a:gd name="T6" fmla="*/ 967 w 977"/>
                <a:gd name="T7" fmla="*/ 147 h 180"/>
                <a:gd name="T8" fmla="*/ 893 w 977"/>
                <a:gd name="T9" fmla="*/ 11 h 180"/>
                <a:gd name="T10" fmla="*/ 893 w 977"/>
                <a:gd name="T11" fmla="*/ 11 h 180"/>
                <a:gd name="T12" fmla="*/ 874 w 977"/>
                <a:gd name="T13" fmla="*/ 0 h 180"/>
                <a:gd name="T14" fmla="*/ 115 w 977"/>
                <a:gd name="T15" fmla="*/ 0 h 180"/>
                <a:gd name="T16" fmla="*/ 115 w 977"/>
                <a:gd name="T17" fmla="*/ 0 h 180"/>
                <a:gd name="T18" fmla="*/ 76 w 977"/>
                <a:gd name="T19" fmla="*/ 23 h 180"/>
                <a:gd name="T20" fmla="*/ 8 w 977"/>
                <a:gd name="T21" fmla="*/ 147 h 180"/>
                <a:gd name="T22" fmla="*/ 8 w 977"/>
                <a:gd name="T23" fmla="*/ 147 h 180"/>
                <a:gd name="T24" fmla="*/ 28 w 977"/>
                <a:gd name="T25" fmla="*/ 179 h 180"/>
                <a:gd name="T26" fmla="*/ 28 w 977"/>
                <a:gd name="T27" fmla="*/ 179 h 180"/>
                <a:gd name="T28" fmla="*/ 47 w 977"/>
                <a:gd name="T29" fmla="*/ 167 h 180"/>
                <a:gd name="T30" fmla="*/ 112 w 977"/>
                <a:gd name="T31" fmla="*/ 50 h 180"/>
                <a:gd name="T32" fmla="*/ 463 w 977"/>
                <a:gd name="T33" fmla="*/ 50 h 180"/>
                <a:gd name="T34" fmla="*/ 463 w 977"/>
                <a:gd name="T35" fmla="*/ 154 h 180"/>
                <a:gd name="T36" fmla="*/ 463 w 977"/>
                <a:gd name="T37" fmla="*/ 154 h 180"/>
                <a:gd name="T38" fmla="*/ 488 w 977"/>
                <a:gd name="T39" fmla="*/ 179 h 180"/>
                <a:gd name="T40" fmla="*/ 488 w 977"/>
                <a:gd name="T41" fmla="*/ 179 h 180"/>
                <a:gd name="T42" fmla="*/ 514 w 977"/>
                <a:gd name="T43" fmla="*/ 154 h 180"/>
                <a:gd name="T44" fmla="*/ 514 w 977"/>
                <a:gd name="T45" fmla="*/ 50 h 180"/>
                <a:gd name="T46" fmla="*/ 864 w 977"/>
                <a:gd name="T47" fmla="*/ 50 h 180"/>
                <a:gd name="T48" fmla="*/ 929 w 977"/>
                <a:gd name="T49" fmla="*/ 167 h 180"/>
                <a:gd name="T50" fmla="*/ 929 w 977"/>
                <a:gd name="T51" fmla="*/ 167 h 180"/>
                <a:gd name="T52" fmla="*/ 948 w 977"/>
                <a:gd name="T53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7" h="180">
                  <a:moveTo>
                    <a:pt x="948" y="179"/>
                  </a:moveTo>
                  <a:lnTo>
                    <a:pt x="948" y="179"/>
                  </a:lnTo>
                  <a:lnTo>
                    <a:pt x="948" y="179"/>
                  </a:lnTo>
                  <a:cubicBezTo>
                    <a:pt x="965" y="179"/>
                    <a:pt x="976" y="161"/>
                    <a:pt x="967" y="147"/>
                  </a:cubicBezTo>
                  <a:lnTo>
                    <a:pt x="893" y="11"/>
                  </a:lnTo>
                  <a:lnTo>
                    <a:pt x="893" y="11"/>
                  </a:lnTo>
                  <a:cubicBezTo>
                    <a:pt x="890" y="4"/>
                    <a:pt x="882" y="0"/>
                    <a:pt x="874" y="0"/>
                  </a:cubicBezTo>
                  <a:lnTo>
                    <a:pt x="115" y="0"/>
                  </a:lnTo>
                  <a:lnTo>
                    <a:pt x="115" y="0"/>
                  </a:lnTo>
                  <a:cubicBezTo>
                    <a:pt x="99" y="0"/>
                    <a:pt x="84" y="8"/>
                    <a:pt x="76" y="23"/>
                  </a:cubicBezTo>
                  <a:lnTo>
                    <a:pt x="8" y="147"/>
                  </a:lnTo>
                  <a:lnTo>
                    <a:pt x="8" y="147"/>
                  </a:lnTo>
                  <a:cubicBezTo>
                    <a:pt x="0" y="161"/>
                    <a:pt x="11" y="179"/>
                    <a:pt x="28" y="179"/>
                  </a:cubicBezTo>
                  <a:lnTo>
                    <a:pt x="28" y="179"/>
                  </a:lnTo>
                  <a:cubicBezTo>
                    <a:pt x="36" y="179"/>
                    <a:pt x="43" y="175"/>
                    <a:pt x="47" y="167"/>
                  </a:cubicBezTo>
                  <a:lnTo>
                    <a:pt x="112" y="50"/>
                  </a:lnTo>
                  <a:lnTo>
                    <a:pt x="463" y="50"/>
                  </a:lnTo>
                  <a:lnTo>
                    <a:pt x="463" y="154"/>
                  </a:lnTo>
                  <a:lnTo>
                    <a:pt x="463" y="154"/>
                  </a:lnTo>
                  <a:cubicBezTo>
                    <a:pt x="463" y="168"/>
                    <a:pt x="474" y="179"/>
                    <a:pt x="488" y="179"/>
                  </a:cubicBezTo>
                  <a:lnTo>
                    <a:pt x="488" y="179"/>
                  </a:lnTo>
                  <a:cubicBezTo>
                    <a:pt x="502" y="179"/>
                    <a:pt x="514" y="168"/>
                    <a:pt x="514" y="154"/>
                  </a:cubicBezTo>
                  <a:lnTo>
                    <a:pt x="514" y="50"/>
                  </a:lnTo>
                  <a:lnTo>
                    <a:pt x="864" y="50"/>
                  </a:lnTo>
                  <a:lnTo>
                    <a:pt x="929" y="167"/>
                  </a:lnTo>
                  <a:lnTo>
                    <a:pt x="929" y="167"/>
                  </a:lnTo>
                  <a:cubicBezTo>
                    <a:pt x="932" y="175"/>
                    <a:pt x="940" y="179"/>
                    <a:pt x="948" y="179"/>
                  </a:cubicBez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EB3650FA-2110-3D51-80EC-AA4E428BB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9919" y="12271291"/>
              <a:ext cx="1443398" cy="278890"/>
            </a:xfrm>
            <a:custGeom>
              <a:avLst/>
              <a:gdLst>
                <a:gd name="connsiteX0" fmla="*/ 1303950 w 1443398"/>
                <a:gd name="connsiteY0" fmla="*/ 0 h 278890"/>
                <a:gd name="connsiteX1" fmla="*/ 1443398 w 1443398"/>
                <a:gd name="connsiteY1" fmla="*/ 140071 h 278890"/>
                <a:gd name="connsiteX2" fmla="*/ 1303950 w 1443398"/>
                <a:gd name="connsiteY2" fmla="*/ 278890 h 278890"/>
                <a:gd name="connsiteX3" fmla="*/ 1164504 w 1443398"/>
                <a:gd name="connsiteY3" fmla="*/ 140071 h 278890"/>
                <a:gd name="connsiteX4" fmla="*/ 1303950 w 1443398"/>
                <a:gd name="connsiteY4" fmla="*/ 0 h 278890"/>
                <a:gd name="connsiteX5" fmla="*/ 710086 w 1443398"/>
                <a:gd name="connsiteY5" fmla="*/ 0 h 278890"/>
                <a:gd name="connsiteX6" fmla="*/ 850156 w 1443398"/>
                <a:gd name="connsiteY6" fmla="*/ 140071 h 278890"/>
                <a:gd name="connsiteX7" fmla="*/ 710086 w 1443398"/>
                <a:gd name="connsiteY7" fmla="*/ 278890 h 278890"/>
                <a:gd name="connsiteX8" fmla="*/ 571266 w 1443398"/>
                <a:gd name="connsiteY8" fmla="*/ 140071 h 278890"/>
                <a:gd name="connsiteX9" fmla="*/ 710086 w 1443398"/>
                <a:gd name="connsiteY9" fmla="*/ 0 h 278890"/>
                <a:gd name="connsiteX10" fmla="*/ 138818 w 1443398"/>
                <a:gd name="connsiteY10" fmla="*/ 0 h 278890"/>
                <a:gd name="connsiteX11" fmla="*/ 278890 w 1443398"/>
                <a:gd name="connsiteY11" fmla="*/ 140071 h 278890"/>
                <a:gd name="connsiteX12" fmla="*/ 138818 w 1443398"/>
                <a:gd name="connsiteY12" fmla="*/ 278890 h 278890"/>
                <a:gd name="connsiteX13" fmla="*/ 0 w 1443398"/>
                <a:gd name="connsiteY13" fmla="*/ 140071 h 278890"/>
                <a:gd name="connsiteX14" fmla="*/ 138818 w 1443398"/>
                <a:gd name="connsiteY14" fmla="*/ 0 h 27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3398" h="278890">
                  <a:moveTo>
                    <a:pt x="1303950" y="0"/>
                  </a:moveTo>
                  <a:cubicBezTo>
                    <a:pt x="1381146" y="0"/>
                    <a:pt x="1443398" y="62531"/>
                    <a:pt x="1443398" y="140071"/>
                  </a:cubicBezTo>
                  <a:cubicBezTo>
                    <a:pt x="1443398" y="217610"/>
                    <a:pt x="1381146" y="278890"/>
                    <a:pt x="1303950" y="278890"/>
                  </a:cubicBezTo>
                  <a:cubicBezTo>
                    <a:pt x="1226756" y="278890"/>
                    <a:pt x="1164504" y="217610"/>
                    <a:pt x="1164504" y="140071"/>
                  </a:cubicBezTo>
                  <a:cubicBezTo>
                    <a:pt x="1164504" y="62531"/>
                    <a:pt x="1226756" y="0"/>
                    <a:pt x="1303950" y="0"/>
                  </a:cubicBezTo>
                  <a:close/>
                  <a:moveTo>
                    <a:pt x="710086" y="0"/>
                  </a:moveTo>
                  <a:cubicBezTo>
                    <a:pt x="787624" y="0"/>
                    <a:pt x="850156" y="62531"/>
                    <a:pt x="850156" y="140071"/>
                  </a:cubicBezTo>
                  <a:cubicBezTo>
                    <a:pt x="850156" y="217610"/>
                    <a:pt x="787624" y="278890"/>
                    <a:pt x="710086" y="278890"/>
                  </a:cubicBezTo>
                  <a:cubicBezTo>
                    <a:pt x="633798" y="278890"/>
                    <a:pt x="571266" y="217610"/>
                    <a:pt x="571266" y="140071"/>
                  </a:cubicBezTo>
                  <a:cubicBezTo>
                    <a:pt x="571266" y="62531"/>
                    <a:pt x="633798" y="0"/>
                    <a:pt x="710086" y="0"/>
                  </a:cubicBezTo>
                  <a:close/>
                  <a:moveTo>
                    <a:pt x="138818" y="0"/>
                  </a:moveTo>
                  <a:cubicBezTo>
                    <a:pt x="216358" y="0"/>
                    <a:pt x="278890" y="62531"/>
                    <a:pt x="278890" y="140071"/>
                  </a:cubicBezTo>
                  <a:cubicBezTo>
                    <a:pt x="278890" y="217610"/>
                    <a:pt x="216358" y="278890"/>
                    <a:pt x="138818" y="278890"/>
                  </a:cubicBezTo>
                  <a:cubicBezTo>
                    <a:pt x="61280" y="278890"/>
                    <a:pt x="0" y="217610"/>
                    <a:pt x="0" y="140071"/>
                  </a:cubicBezTo>
                  <a:cubicBezTo>
                    <a:pt x="0" y="62531"/>
                    <a:pt x="61280" y="0"/>
                    <a:pt x="138818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3324B231-8581-0E46-E310-7B3948E9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2313" y="12353685"/>
              <a:ext cx="1278590" cy="114072"/>
            </a:xfrm>
            <a:custGeom>
              <a:avLst/>
              <a:gdLst>
                <a:gd name="connsiteX0" fmla="*/ 1224292 w 1278590"/>
                <a:gd name="connsiteY0" fmla="*/ 5490 h 114072"/>
                <a:gd name="connsiteX1" fmla="*/ 1278590 w 1278590"/>
                <a:gd name="connsiteY1" fmla="*/ 60420 h 114072"/>
                <a:gd name="connsiteX2" fmla="*/ 1224292 w 1278590"/>
                <a:gd name="connsiteY2" fmla="*/ 114072 h 114072"/>
                <a:gd name="connsiteX3" fmla="*/ 1169994 w 1278590"/>
                <a:gd name="connsiteY3" fmla="*/ 60420 h 114072"/>
                <a:gd name="connsiteX4" fmla="*/ 1224292 w 1278590"/>
                <a:gd name="connsiteY4" fmla="*/ 5490 h 114072"/>
                <a:gd name="connsiteX5" fmla="*/ 624918 w 1278590"/>
                <a:gd name="connsiteY5" fmla="*/ 5490 h 114072"/>
                <a:gd name="connsiteX6" fmla="*/ 679846 w 1278590"/>
                <a:gd name="connsiteY6" fmla="*/ 60420 h 114072"/>
                <a:gd name="connsiteX7" fmla="*/ 624918 w 1278590"/>
                <a:gd name="connsiteY7" fmla="*/ 114072 h 114072"/>
                <a:gd name="connsiteX8" fmla="*/ 571266 w 1278590"/>
                <a:gd name="connsiteY8" fmla="*/ 60420 h 114072"/>
                <a:gd name="connsiteX9" fmla="*/ 624918 w 1278590"/>
                <a:gd name="connsiteY9" fmla="*/ 5490 h 114072"/>
                <a:gd name="connsiteX10" fmla="*/ 54298 w 1278590"/>
                <a:gd name="connsiteY10" fmla="*/ 0 h 114072"/>
                <a:gd name="connsiteX11" fmla="*/ 108596 w 1278590"/>
                <a:gd name="connsiteY11" fmla="*/ 54298 h 114072"/>
                <a:gd name="connsiteX12" fmla="*/ 54298 w 1278590"/>
                <a:gd name="connsiteY12" fmla="*/ 108596 h 114072"/>
                <a:gd name="connsiteX13" fmla="*/ 0 w 1278590"/>
                <a:gd name="connsiteY13" fmla="*/ 54298 h 114072"/>
                <a:gd name="connsiteX14" fmla="*/ 54298 w 1278590"/>
                <a:gd name="connsiteY14" fmla="*/ 0 h 1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8590" h="114072">
                  <a:moveTo>
                    <a:pt x="1224292" y="5490"/>
                  </a:moveTo>
                  <a:cubicBezTo>
                    <a:pt x="1253334" y="5490"/>
                    <a:pt x="1278590" y="29761"/>
                    <a:pt x="1278590" y="60420"/>
                  </a:cubicBezTo>
                  <a:cubicBezTo>
                    <a:pt x="1278590" y="91078"/>
                    <a:pt x="1253334" y="114072"/>
                    <a:pt x="1224292" y="114072"/>
                  </a:cubicBezTo>
                  <a:cubicBezTo>
                    <a:pt x="1193986" y="114072"/>
                    <a:pt x="1169994" y="91078"/>
                    <a:pt x="1169994" y="60420"/>
                  </a:cubicBezTo>
                  <a:cubicBezTo>
                    <a:pt x="1169994" y="29761"/>
                    <a:pt x="1193986" y="5490"/>
                    <a:pt x="1224292" y="5490"/>
                  </a:cubicBezTo>
                  <a:close/>
                  <a:moveTo>
                    <a:pt x="624918" y="5490"/>
                  </a:moveTo>
                  <a:cubicBezTo>
                    <a:pt x="655576" y="5490"/>
                    <a:pt x="679846" y="29761"/>
                    <a:pt x="679846" y="60420"/>
                  </a:cubicBezTo>
                  <a:cubicBezTo>
                    <a:pt x="679846" y="91078"/>
                    <a:pt x="655576" y="114072"/>
                    <a:pt x="624918" y="114072"/>
                  </a:cubicBezTo>
                  <a:cubicBezTo>
                    <a:pt x="595536" y="114072"/>
                    <a:pt x="571266" y="91078"/>
                    <a:pt x="571266" y="60420"/>
                  </a:cubicBezTo>
                  <a:cubicBezTo>
                    <a:pt x="571266" y="29761"/>
                    <a:pt x="595536" y="5490"/>
                    <a:pt x="624918" y="5490"/>
                  </a:cubicBezTo>
                  <a:close/>
                  <a:moveTo>
                    <a:pt x="54298" y="0"/>
                  </a:moveTo>
                  <a:cubicBezTo>
                    <a:pt x="84604" y="0"/>
                    <a:pt x="108596" y="23992"/>
                    <a:pt x="108596" y="54298"/>
                  </a:cubicBezTo>
                  <a:cubicBezTo>
                    <a:pt x="108596" y="84604"/>
                    <a:pt x="84604" y="108596"/>
                    <a:pt x="54298" y="108596"/>
                  </a:cubicBezTo>
                  <a:cubicBezTo>
                    <a:pt x="25254" y="108596"/>
                    <a:pt x="0" y="84604"/>
                    <a:pt x="0" y="54298"/>
                  </a:cubicBezTo>
                  <a:cubicBezTo>
                    <a:pt x="0" y="23992"/>
                    <a:pt x="25254" y="0"/>
                    <a:pt x="54298" y="0"/>
                  </a:cubicBezTo>
                  <a:close/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2" name="Freeform 171">
              <a:extLst>
                <a:ext uri="{FF2B5EF4-FFF2-40B4-BE49-F238E27FC236}">
                  <a16:creationId xmlns:a16="http://schemas.microsoft.com/office/drawing/2014/main" id="{953B1E70-5FF7-C95D-44B7-A3054E3DC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3159" y="11689038"/>
              <a:ext cx="346053" cy="357043"/>
            </a:xfrm>
            <a:custGeom>
              <a:avLst/>
              <a:gdLst>
                <a:gd name="T0" fmla="*/ 275 w 276"/>
                <a:gd name="T1" fmla="*/ 178 h 286"/>
                <a:gd name="T2" fmla="*/ 135 w 276"/>
                <a:gd name="T3" fmla="*/ 285 h 286"/>
                <a:gd name="T4" fmla="*/ 0 w 276"/>
                <a:gd name="T5" fmla="*/ 107 h 286"/>
                <a:gd name="T6" fmla="*/ 141 w 276"/>
                <a:gd name="T7" fmla="*/ 0 h 286"/>
                <a:gd name="T8" fmla="*/ 275 w 276"/>
                <a:gd name="T9" fmla="*/ 17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86">
                  <a:moveTo>
                    <a:pt x="275" y="178"/>
                  </a:moveTo>
                  <a:lnTo>
                    <a:pt x="135" y="285"/>
                  </a:lnTo>
                  <a:lnTo>
                    <a:pt x="0" y="107"/>
                  </a:lnTo>
                  <a:lnTo>
                    <a:pt x="141" y="0"/>
                  </a:lnTo>
                  <a:lnTo>
                    <a:pt x="275" y="178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Freeform 172">
              <a:extLst>
                <a:ext uri="{FF2B5EF4-FFF2-40B4-BE49-F238E27FC236}">
                  <a16:creationId xmlns:a16="http://schemas.microsoft.com/office/drawing/2014/main" id="{95CC8BB4-CC8A-B409-683E-2DABA8E7D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6259" y="11914249"/>
              <a:ext cx="598728" cy="565770"/>
            </a:xfrm>
            <a:custGeom>
              <a:avLst/>
              <a:gdLst>
                <a:gd name="T0" fmla="*/ 335 w 481"/>
                <a:gd name="T1" fmla="*/ 0 h 454"/>
                <a:gd name="T2" fmla="*/ 195 w 481"/>
                <a:gd name="T3" fmla="*/ 107 h 454"/>
                <a:gd name="T4" fmla="*/ 123 w 481"/>
                <a:gd name="T5" fmla="*/ 223 h 454"/>
                <a:gd name="T6" fmla="*/ 58 w 481"/>
                <a:gd name="T7" fmla="*/ 278 h 454"/>
                <a:gd name="T8" fmla="*/ 58 w 481"/>
                <a:gd name="T9" fmla="*/ 278 h 454"/>
                <a:gd name="T10" fmla="*/ 10 w 481"/>
                <a:gd name="T11" fmla="*/ 420 h 454"/>
                <a:gd name="T12" fmla="*/ 10 w 481"/>
                <a:gd name="T13" fmla="*/ 420 h 454"/>
                <a:gd name="T14" fmla="*/ 18 w 481"/>
                <a:gd name="T15" fmla="*/ 435 h 454"/>
                <a:gd name="T16" fmla="*/ 18 w 481"/>
                <a:gd name="T17" fmla="*/ 435 h 454"/>
                <a:gd name="T18" fmla="*/ 68 w 481"/>
                <a:gd name="T19" fmla="*/ 441 h 454"/>
                <a:gd name="T20" fmla="*/ 480 w 481"/>
                <a:gd name="T21" fmla="*/ 129 h 454"/>
                <a:gd name="T22" fmla="*/ 416 w 481"/>
                <a:gd name="T23" fmla="*/ 44 h 454"/>
                <a:gd name="T24" fmla="*/ 416 w 481"/>
                <a:gd name="T25" fmla="*/ 44 h 454"/>
                <a:gd name="T26" fmla="*/ 335 w 481"/>
                <a:gd name="T2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1" h="454">
                  <a:moveTo>
                    <a:pt x="335" y="0"/>
                  </a:moveTo>
                  <a:lnTo>
                    <a:pt x="195" y="107"/>
                  </a:lnTo>
                  <a:lnTo>
                    <a:pt x="123" y="223"/>
                  </a:lnTo>
                  <a:lnTo>
                    <a:pt x="58" y="278"/>
                  </a:lnTo>
                  <a:lnTo>
                    <a:pt x="58" y="278"/>
                  </a:lnTo>
                  <a:cubicBezTo>
                    <a:pt x="18" y="313"/>
                    <a:pt x="0" y="367"/>
                    <a:pt x="10" y="420"/>
                  </a:cubicBezTo>
                  <a:lnTo>
                    <a:pt x="10" y="420"/>
                  </a:lnTo>
                  <a:cubicBezTo>
                    <a:pt x="11" y="425"/>
                    <a:pt x="14" y="431"/>
                    <a:pt x="18" y="435"/>
                  </a:cubicBezTo>
                  <a:lnTo>
                    <a:pt x="18" y="435"/>
                  </a:lnTo>
                  <a:cubicBezTo>
                    <a:pt x="31" y="450"/>
                    <a:pt x="53" y="453"/>
                    <a:pt x="68" y="441"/>
                  </a:cubicBezTo>
                  <a:lnTo>
                    <a:pt x="480" y="129"/>
                  </a:lnTo>
                  <a:lnTo>
                    <a:pt x="416" y="44"/>
                  </a:lnTo>
                  <a:lnTo>
                    <a:pt x="416" y="44"/>
                  </a:lnTo>
                  <a:cubicBezTo>
                    <a:pt x="396" y="19"/>
                    <a:pt x="367" y="3"/>
                    <a:pt x="335" y="0"/>
                  </a:cubicBez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Freeform 173">
              <a:extLst>
                <a:ext uri="{FF2B5EF4-FFF2-40B4-BE49-F238E27FC236}">
                  <a16:creationId xmlns:a16="http://schemas.microsoft.com/office/drawing/2014/main" id="{069D5D4B-8E78-C7FB-D33D-78D92463A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5276" y="11991150"/>
              <a:ext cx="280141" cy="280139"/>
            </a:xfrm>
            <a:custGeom>
              <a:avLst/>
              <a:gdLst>
                <a:gd name="T0" fmla="*/ 177 w 223"/>
                <a:gd name="T1" fmla="*/ 224 h 225"/>
                <a:gd name="T2" fmla="*/ 0 w 223"/>
                <a:gd name="T3" fmla="*/ 224 h 225"/>
                <a:gd name="T4" fmla="*/ 45 w 223"/>
                <a:gd name="T5" fmla="*/ 0 h 225"/>
                <a:gd name="T6" fmla="*/ 222 w 223"/>
                <a:gd name="T7" fmla="*/ 0 h 225"/>
                <a:gd name="T8" fmla="*/ 177 w 223"/>
                <a:gd name="T9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77" y="224"/>
                  </a:moveTo>
                  <a:lnTo>
                    <a:pt x="0" y="224"/>
                  </a:lnTo>
                  <a:lnTo>
                    <a:pt x="45" y="0"/>
                  </a:lnTo>
                  <a:lnTo>
                    <a:pt x="222" y="0"/>
                  </a:lnTo>
                  <a:lnTo>
                    <a:pt x="177" y="224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Freeform 174">
              <a:extLst>
                <a:ext uri="{FF2B5EF4-FFF2-40B4-BE49-F238E27FC236}">
                  <a16:creationId xmlns:a16="http://schemas.microsoft.com/office/drawing/2014/main" id="{4B44DA3D-CDDB-CEC4-B56F-04ACDB30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2322" y="12265798"/>
              <a:ext cx="692110" cy="236194"/>
            </a:xfrm>
            <a:custGeom>
              <a:avLst/>
              <a:gdLst>
                <a:gd name="T0" fmla="*/ 517 w 555"/>
                <a:gd name="T1" fmla="*/ 0 h 190"/>
                <a:gd name="T2" fmla="*/ 340 w 555"/>
                <a:gd name="T3" fmla="*/ 0 h 190"/>
                <a:gd name="T4" fmla="*/ 212 w 555"/>
                <a:gd name="T5" fmla="*/ 48 h 190"/>
                <a:gd name="T6" fmla="*/ 128 w 555"/>
                <a:gd name="T7" fmla="*/ 53 h 190"/>
                <a:gd name="T8" fmla="*/ 128 w 555"/>
                <a:gd name="T9" fmla="*/ 53 h 190"/>
                <a:gd name="T10" fmla="*/ 0 w 555"/>
                <a:gd name="T11" fmla="*/ 145 h 190"/>
                <a:gd name="T12" fmla="*/ 0 w 555"/>
                <a:gd name="T13" fmla="*/ 145 h 190"/>
                <a:gd name="T14" fmla="*/ 48 w 555"/>
                <a:gd name="T15" fmla="*/ 189 h 190"/>
                <a:gd name="T16" fmla="*/ 554 w 555"/>
                <a:gd name="T17" fmla="*/ 189 h 190"/>
                <a:gd name="T18" fmla="*/ 554 w 555"/>
                <a:gd name="T19" fmla="*/ 83 h 190"/>
                <a:gd name="T20" fmla="*/ 554 w 555"/>
                <a:gd name="T21" fmla="*/ 83 h 190"/>
                <a:gd name="T22" fmla="*/ 517 w 555"/>
                <a:gd name="T2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190">
                  <a:moveTo>
                    <a:pt x="517" y="0"/>
                  </a:moveTo>
                  <a:lnTo>
                    <a:pt x="340" y="0"/>
                  </a:lnTo>
                  <a:lnTo>
                    <a:pt x="212" y="48"/>
                  </a:lnTo>
                  <a:lnTo>
                    <a:pt x="128" y="53"/>
                  </a:lnTo>
                  <a:lnTo>
                    <a:pt x="128" y="53"/>
                  </a:lnTo>
                  <a:cubicBezTo>
                    <a:pt x="71" y="57"/>
                    <a:pt x="21" y="93"/>
                    <a:pt x="0" y="145"/>
                  </a:cubicBezTo>
                  <a:lnTo>
                    <a:pt x="0" y="145"/>
                  </a:lnTo>
                  <a:cubicBezTo>
                    <a:pt x="3" y="170"/>
                    <a:pt x="23" y="189"/>
                    <a:pt x="48" y="189"/>
                  </a:cubicBezTo>
                  <a:lnTo>
                    <a:pt x="554" y="189"/>
                  </a:lnTo>
                  <a:lnTo>
                    <a:pt x="554" y="83"/>
                  </a:lnTo>
                  <a:lnTo>
                    <a:pt x="554" y="83"/>
                  </a:lnTo>
                  <a:cubicBezTo>
                    <a:pt x="554" y="51"/>
                    <a:pt x="540" y="21"/>
                    <a:pt x="517" y="0"/>
                  </a:cubicBez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Freeform 175">
              <a:extLst>
                <a:ext uri="{FF2B5EF4-FFF2-40B4-BE49-F238E27FC236}">
                  <a16:creationId xmlns:a16="http://schemas.microsoft.com/office/drawing/2014/main" id="{3A6041C4-EF04-E276-5616-0FCECD3DB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1614" y="9343556"/>
              <a:ext cx="2158726" cy="2609143"/>
            </a:xfrm>
            <a:custGeom>
              <a:avLst/>
              <a:gdLst>
                <a:gd name="T0" fmla="*/ 1644 w 1734"/>
                <a:gd name="T1" fmla="*/ 247 h 2095"/>
                <a:gd name="T2" fmla="*/ 1644 w 1734"/>
                <a:gd name="T3" fmla="*/ 247 h 2095"/>
                <a:gd name="T4" fmla="*/ 1273 w 1734"/>
                <a:gd name="T5" fmla="*/ 767 h 2095"/>
                <a:gd name="T6" fmla="*/ 776 w 1734"/>
                <a:gd name="T7" fmla="*/ 767 h 2095"/>
                <a:gd name="T8" fmla="*/ 1465 w 1734"/>
                <a:gd name="T9" fmla="*/ 1926 h 2095"/>
                <a:gd name="T10" fmla="*/ 1200 w 1734"/>
                <a:gd name="T11" fmla="*/ 2094 h 2095"/>
                <a:gd name="T12" fmla="*/ 1200 w 1734"/>
                <a:gd name="T13" fmla="*/ 2094 h 2095"/>
                <a:gd name="T14" fmla="*/ 74 w 1734"/>
                <a:gd name="T15" fmla="*/ 344 h 2095"/>
                <a:gd name="T16" fmla="*/ 74 w 1734"/>
                <a:gd name="T17" fmla="*/ 344 h 2095"/>
                <a:gd name="T18" fmla="*/ 1161 w 1734"/>
                <a:gd name="T19" fmla="*/ 160 h 2095"/>
                <a:gd name="T20" fmla="*/ 1644 w 1734"/>
                <a:gd name="T21" fmla="*/ 247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4" h="2095">
                  <a:moveTo>
                    <a:pt x="1644" y="247"/>
                  </a:moveTo>
                  <a:lnTo>
                    <a:pt x="1644" y="247"/>
                  </a:lnTo>
                  <a:cubicBezTo>
                    <a:pt x="1644" y="247"/>
                    <a:pt x="1733" y="767"/>
                    <a:pt x="1273" y="767"/>
                  </a:cubicBezTo>
                  <a:lnTo>
                    <a:pt x="776" y="767"/>
                  </a:lnTo>
                  <a:lnTo>
                    <a:pt x="1465" y="1926"/>
                  </a:lnTo>
                  <a:lnTo>
                    <a:pt x="1200" y="2094"/>
                  </a:lnTo>
                  <a:lnTo>
                    <a:pt x="1200" y="2094"/>
                  </a:lnTo>
                  <a:cubicBezTo>
                    <a:pt x="1200" y="2094"/>
                    <a:pt x="0" y="663"/>
                    <a:pt x="74" y="344"/>
                  </a:cubicBezTo>
                  <a:lnTo>
                    <a:pt x="74" y="344"/>
                  </a:lnTo>
                  <a:cubicBezTo>
                    <a:pt x="154" y="0"/>
                    <a:pt x="1161" y="160"/>
                    <a:pt x="1161" y="160"/>
                  </a:cubicBezTo>
                  <a:lnTo>
                    <a:pt x="1644" y="247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" name="Freeform 176">
              <a:extLst>
                <a:ext uri="{FF2B5EF4-FFF2-40B4-BE49-F238E27FC236}">
                  <a16:creationId xmlns:a16="http://schemas.microsoft.com/office/drawing/2014/main" id="{84ED0C3E-7337-83B8-24D7-9026DEBD2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2886" y="7673704"/>
              <a:ext cx="587742" cy="411969"/>
            </a:xfrm>
            <a:custGeom>
              <a:avLst/>
              <a:gdLst>
                <a:gd name="T0" fmla="*/ 470 w 471"/>
                <a:gd name="T1" fmla="*/ 219 h 331"/>
                <a:gd name="T2" fmla="*/ 290 w 471"/>
                <a:gd name="T3" fmla="*/ 93 h 331"/>
                <a:gd name="T4" fmla="*/ 290 w 471"/>
                <a:gd name="T5" fmla="*/ 93 h 331"/>
                <a:gd name="T6" fmla="*/ 8 w 471"/>
                <a:gd name="T7" fmla="*/ 30 h 331"/>
                <a:gd name="T8" fmla="*/ 8 w 471"/>
                <a:gd name="T9" fmla="*/ 30 h 331"/>
                <a:gd name="T10" fmla="*/ 177 w 471"/>
                <a:gd name="T11" fmla="*/ 126 h 331"/>
                <a:gd name="T12" fmla="*/ 82 w 471"/>
                <a:gd name="T13" fmla="*/ 199 h 331"/>
                <a:gd name="T14" fmla="*/ 144 w 471"/>
                <a:gd name="T15" fmla="*/ 270 h 331"/>
                <a:gd name="T16" fmla="*/ 144 w 471"/>
                <a:gd name="T17" fmla="*/ 270 h 331"/>
                <a:gd name="T18" fmla="*/ 275 w 471"/>
                <a:gd name="T19" fmla="*/ 290 h 331"/>
                <a:gd name="T20" fmla="*/ 283 w 471"/>
                <a:gd name="T21" fmla="*/ 284 h 331"/>
                <a:gd name="T22" fmla="*/ 396 w 471"/>
                <a:gd name="T23" fmla="*/ 330 h 331"/>
                <a:gd name="T24" fmla="*/ 470 w 471"/>
                <a:gd name="T25" fmla="*/ 21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331">
                  <a:moveTo>
                    <a:pt x="470" y="219"/>
                  </a:moveTo>
                  <a:lnTo>
                    <a:pt x="290" y="93"/>
                  </a:lnTo>
                  <a:lnTo>
                    <a:pt x="290" y="93"/>
                  </a:lnTo>
                  <a:cubicBezTo>
                    <a:pt x="290" y="93"/>
                    <a:pt x="16" y="0"/>
                    <a:pt x="8" y="30"/>
                  </a:cubicBezTo>
                  <a:lnTo>
                    <a:pt x="8" y="30"/>
                  </a:lnTo>
                  <a:cubicBezTo>
                    <a:pt x="0" y="59"/>
                    <a:pt x="177" y="126"/>
                    <a:pt x="177" y="126"/>
                  </a:cubicBezTo>
                  <a:lnTo>
                    <a:pt x="82" y="199"/>
                  </a:lnTo>
                  <a:lnTo>
                    <a:pt x="144" y="270"/>
                  </a:lnTo>
                  <a:lnTo>
                    <a:pt x="144" y="270"/>
                  </a:lnTo>
                  <a:cubicBezTo>
                    <a:pt x="177" y="308"/>
                    <a:pt x="232" y="316"/>
                    <a:pt x="275" y="290"/>
                  </a:cubicBezTo>
                  <a:lnTo>
                    <a:pt x="283" y="284"/>
                  </a:lnTo>
                  <a:lnTo>
                    <a:pt x="396" y="330"/>
                  </a:lnTo>
                  <a:lnTo>
                    <a:pt x="470" y="219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Freeform 177">
              <a:extLst>
                <a:ext uri="{FF2B5EF4-FFF2-40B4-BE49-F238E27FC236}">
                  <a16:creationId xmlns:a16="http://schemas.microsoft.com/office/drawing/2014/main" id="{652CE6DD-9D05-3E0E-23BF-727CA5FE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693" y="7162859"/>
              <a:ext cx="346053" cy="593238"/>
            </a:xfrm>
            <a:custGeom>
              <a:avLst/>
              <a:gdLst>
                <a:gd name="T0" fmla="*/ 279 w 280"/>
                <a:gd name="T1" fmla="*/ 477 h 478"/>
                <a:gd name="T2" fmla="*/ 0 w 280"/>
                <a:gd name="T3" fmla="*/ 477 h 478"/>
                <a:gd name="T4" fmla="*/ 0 w 280"/>
                <a:gd name="T5" fmla="*/ 0 h 478"/>
                <a:gd name="T6" fmla="*/ 279 w 280"/>
                <a:gd name="T7" fmla="*/ 0 h 478"/>
                <a:gd name="T8" fmla="*/ 279 w 280"/>
                <a:gd name="T9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478">
                  <a:moveTo>
                    <a:pt x="279" y="47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9" y="477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Freeform 178">
              <a:extLst>
                <a:ext uri="{FF2B5EF4-FFF2-40B4-BE49-F238E27FC236}">
                  <a16:creationId xmlns:a16="http://schemas.microsoft.com/office/drawing/2014/main" id="{CEB3FAC3-32AD-2302-1874-0B463479C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695" y="7162859"/>
              <a:ext cx="296618" cy="422957"/>
            </a:xfrm>
            <a:custGeom>
              <a:avLst/>
              <a:gdLst>
                <a:gd name="T0" fmla="*/ 0 w 239"/>
                <a:gd name="T1" fmla="*/ 337 h 338"/>
                <a:gd name="T2" fmla="*/ 0 w 239"/>
                <a:gd name="T3" fmla="*/ 337 h 338"/>
                <a:gd name="T4" fmla="*/ 0 w 239"/>
                <a:gd name="T5" fmla="*/ 0 h 338"/>
                <a:gd name="T6" fmla="*/ 238 w 239"/>
                <a:gd name="T7" fmla="*/ 0 h 338"/>
                <a:gd name="T8" fmla="*/ 238 w 239"/>
                <a:gd name="T9" fmla="*/ 99 h 338"/>
                <a:gd name="T10" fmla="*/ 238 w 239"/>
                <a:gd name="T11" fmla="*/ 99 h 338"/>
                <a:gd name="T12" fmla="*/ 0 w 239"/>
                <a:gd name="T13" fmla="*/ 33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338">
                  <a:moveTo>
                    <a:pt x="0" y="337"/>
                  </a:moveTo>
                  <a:lnTo>
                    <a:pt x="0" y="337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99"/>
                  </a:lnTo>
                  <a:lnTo>
                    <a:pt x="238" y="99"/>
                  </a:lnTo>
                  <a:cubicBezTo>
                    <a:pt x="238" y="231"/>
                    <a:pt x="131" y="337"/>
                    <a:pt x="0" y="337"/>
                  </a:cubicBezTo>
                </a:path>
              </a:pathLst>
            </a:custGeom>
            <a:solidFill>
              <a:srgbClr val="C570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Freeform 179">
              <a:extLst>
                <a:ext uri="{FF2B5EF4-FFF2-40B4-BE49-F238E27FC236}">
                  <a16:creationId xmlns:a16="http://schemas.microsoft.com/office/drawing/2014/main" id="{45969A69-EAE1-BA6F-DAFD-DFD7E5929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3582" y="7789055"/>
              <a:ext cx="2307033" cy="2587174"/>
            </a:xfrm>
            <a:custGeom>
              <a:avLst/>
              <a:gdLst>
                <a:gd name="T0" fmla="*/ 477 w 1852"/>
                <a:gd name="T1" fmla="*/ 0 h 2078"/>
                <a:gd name="T2" fmla="*/ 1851 w 1852"/>
                <a:gd name="T3" fmla="*/ 0 h 2078"/>
                <a:gd name="T4" fmla="*/ 1433 w 1852"/>
                <a:gd name="T5" fmla="*/ 1818 h 2078"/>
                <a:gd name="T6" fmla="*/ 1433 w 1852"/>
                <a:gd name="T7" fmla="*/ 1818 h 2078"/>
                <a:gd name="T8" fmla="*/ 1109 w 1852"/>
                <a:gd name="T9" fmla="*/ 2077 h 2078"/>
                <a:gd name="T10" fmla="*/ 0 w 1852"/>
                <a:gd name="T11" fmla="*/ 2077 h 2078"/>
                <a:gd name="T12" fmla="*/ 477 w 1852"/>
                <a:gd name="T13" fmla="*/ 0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2" h="2078">
                  <a:moveTo>
                    <a:pt x="477" y="0"/>
                  </a:moveTo>
                  <a:lnTo>
                    <a:pt x="1851" y="0"/>
                  </a:lnTo>
                  <a:lnTo>
                    <a:pt x="1433" y="1818"/>
                  </a:lnTo>
                  <a:lnTo>
                    <a:pt x="1433" y="1818"/>
                  </a:lnTo>
                  <a:cubicBezTo>
                    <a:pt x="1399" y="1970"/>
                    <a:pt x="1264" y="2077"/>
                    <a:pt x="1109" y="2077"/>
                  </a:cubicBezTo>
                  <a:lnTo>
                    <a:pt x="0" y="2077"/>
                  </a:lnTo>
                  <a:lnTo>
                    <a:pt x="477" y="0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" name="Freeform 180">
              <a:extLst>
                <a:ext uri="{FF2B5EF4-FFF2-40B4-BE49-F238E27FC236}">
                  <a16:creationId xmlns:a16="http://schemas.microsoft.com/office/drawing/2014/main" id="{1D111019-566D-3234-A3DE-DF15DAA6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5839" y="7756097"/>
              <a:ext cx="2065345" cy="1895064"/>
            </a:xfrm>
            <a:custGeom>
              <a:avLst/>
              <a:gdLst>
                <a:gd name="T0" fmla="*/ 1655 w 1656"/>
                <a:gd name="T1" fmla="*/ 0 h 1520"/>
                <a:gd name="T2" fmla="*/ 1618 w 1656"/>
                <a:gd name="T3" fmla="*/ 10 h 1520"/>
                <a:gd name="T4" fmla="*/ 1618 w 1656"/>
                <a:gd name="T5" fmla="*/ 10 h 1520"/>
                <a:gd name="T6" fmla="*/ 1242 w 1656"/>
                <a:gd name="T7" fmla="*/ 162 h 1520"/>
                <a:gd name="T8" fmla="*/ 1242 w 1656"/>
                <a:gd name="T9" fmla="*/ 162 h 1520"/>
                <a:gd name="T10" fmla="*/ 788 w 1656"/>
                <a:gd name="T11" fmla="*/ 302 h 1520"/>
                <a:gd name="T12" fmla="*/ 788 w 1656"/>
                <a:gd name="T13" fmla="*/ 302 h 1520"/>
                <a:gd name="T14" fmla="*/ 126 w 1656"/>
                <a:gd name="T15" fmla="*/ 122 h 1520"/>
                <a:gd name="T16" fmla="*/ 0 w 1656"/>
                <a:gd name="T17" fmla="*/ 260 h 1520"/>
                <a:gd name="T18" fmla="*/ 0 w 1656"/>
                <a:gd name="T19" fmla="*/ 260 h 1520"/>
                <a:gd name="T20" fmla="*/ 713 w 1656"/>
                <a:gd name="T21" fmla="*/ 573 h 1520"/>
                <a:gd name="T22" fmla="*/ 713 w 1656"/>
                <a:gd name="T23" fmla="*/ 573 h 1520"/>
                <a:gd name="T24" fmla="*/ 1226 w 1656"/>
                <a:gd name="T25" fmla="*/ 554 h 1520"/>
                <a:gd name="T26" fmla="*/ 1226 w 1656"/>
                <a:gd name="T27" fmla="*/ 554 h 1520"/>
                <a:gd name="T28" fmla="*/ 1179 w 1656"/>
                <a:gd name="T29" fmla="*/ 773 h 1520"/>
                <a:gd name="T30" fmla="*/ 1179 w 1656"/>
                <a:gd name="T31" fmla="*/ 773 h 1520"/>
                <a:gd name="T32" fmla="*/ 1104 w 1656"/>
                <a:gd name="T33" fmla="*/ 1519 h 1520"/>
                <a:gd name="T34" fmla="*/ 1307 w 1656"/>
                <a:gd name="T35" fmla="*/ 1519 h 1520"/>
                <a:gd name="T36" fmla="*/ 1307 w 1656"/>
                <a:gd name="T37" fmla="*/ 1519 h 1520"/>
                <a:gd name="T38" fmla="*/ 1655 w 1656"/>
                <a:gd name="T39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6" h="1520">
                  <a:moveTo>
                    <a:pt x="1655" y="0"/>
                  </a:moveTo>
                  <a:lnTo>
                    <a:pt x="1618" y="10"/>
                  </a:lnTo>
                  <a:lnTo>
                    <a:pt x="1618" y="10"/>
                  </a:lnTo>
                  <a:cubicBezTo>
                    <a:pt x="1486" y="43"/>
                    <a:pt x="1360" y="94"/>
                    <a:pt x="1242" y="162"/>
                  </a:cubicBezTo>
                  <a:lnTo>
                    <a:pt x="1242" y="162"/>
                  </a:lnTo>
                  <a:cubicBezTo>
                    <a:pt x="1132" y="227"/>
                    <a:pt x="965" y="302"/>
                    <a:pt x="788" y="302"/>
                  </a:cubicBezTo>
                  <a:lnTo>
                    <a:pt x="788" y="302"/>
                  </a:lnTo>
                  <a:cubicBezTo>
                    <a:pt x="554" y="302"/>
                    <a:pt x="126" y="122"/>
                    <a:pt x="126" y="122"/>
                  </a:cubicBezTo>
                  <a:lnTo>
                    <a:pt x="0" y="260"/>
                  </a:lnTo>
                  <a:lnTo>
                    <a:pt x="0" y="260"/>
                  </a:lnTo>
                  <a:cubicBezTo>
                    <a:pt x="0" y="260"/>
                    <a:pt x="364" y="500"/>
                    <a:pt x="713" y="573"/>
                  </a:cubicBezTo>
                  <a:lnTo>
                    <a:pt x="713" y="573"/>
                  </a:lnTo>
                  <a:cubicBezTo>
                    <a:pt x="966" y="625"/>
                    <a:pt x="1231" y="536"/>
                    <a:pt x="1226" y="554"/>
                  </a:cubicBezTo>
                  <a:lnTo>
                    <a:pt x="1226" y="554"/>
                  </a:lnTo>
                  <a:cubicBezTo>
                    <a:pt x="1209" y="619"/>
                    <a:pt x="1193" y="691"/>
                    <a:pt x="1179" y="773"/>
                  </a:cubicBezTo>
                  <a:lnTo>
                    <a:pt x="1179" y="773"/>
                  </a:lnTo>
                  <a:cubicBezTo>
                    <a:pt x="1104" y="1181"/>
                    <a:pt x="1104" y="1519"/>
                    <a:pt x="1104" y="1519"/>
                  </a:cubicBezTo>
                  <a:lnTo>
                    <a:pt x="1307" y="1519"/>
                  </a:lnTo>
                  <a:lnTo>
                    <a:pt x="1307" y="1519"/>
                  </a:lnTo>
                  <a:cubicBezTo>
                    <a:pt x="1279" y="791"/>
                    <a:pt x="1526" y="238"/>
                    <a:pt x="1655" y="0"/>
                  </a:cubicBez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Freeform 181">
              <a:extLst>
                <a:ext uri="{FF2B5EF4-FFF2-40B4-BE49-F238E27FC236}">
                  <a16:creationId xmlns:a16="http://schemas.microsoft.com/office/drawing/2014/main" id="{31535293-99C0-2DB2-C1E6-6B8A4D35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2734" y="6646524"/>
              <a:ext cx="769010" cy="961266"/>
            </a:xfrm>
            <a:custGeom>
              <a:avLst/>
              <a:gdLst>
                <a:gd name="T0" fmla="*/ 607 w 619"/>
                <a:gd name="T1" fmla="*/ 272 h 771"/>
                <a:gd name="T2" fmla="*/ 607 w 619"/>
                <a:gd name="T3" fmla="*/ 272 h 771"/>
                <a:gd name="T4" fmla="*/ 197 w 619"/>
                <a:gd name="T5" fmla="*/ 701 h 771"/>
                <a:gd name="T6" fmla="*/ 197 w 619"/>
                <a:gd name="T7" fmla="*/ 701 h 771"/>
                <a:gd name="T8" fmla="*/ 34 w 619"/>
                <a:gd name="T9" fmla="*/ 223 h 771"/>
                <a:gd name="T10" fmla="*/ 34 w 619"/>
                <a:gd name="T11" fmla="*/ 223 h 771"/>
                <a:gd name="T12" fmla="*/ 316 w 619"/>
                <a:gd name="T13" fmla="*/ 0 h 771"/>
                <a:gd name="T14" fmla="*/ 316 w 619"/>
                <a:gd name="T15" fmla="*/ 0 h 771"/>
                <a:gd name="T16" fmla="*/ 607 w 619"/>
                <a:gd name="T17" fmla="*/ 272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771">
                  <a:moveTo>
                    <a:pt x="607" y="272"/>
                  </a:moveTo>
                  <a:lnTo>
                    <a:pt x="607" y="272"/>
                  </a:lnTo>
                  <a:cubicBezTo>
                    <a:pt x="574" y="703"/>
                    <a:pt x="366" y="770"/>
                    <a:pt x="197" y="701"/>
                  </a:cubicBezTo>
                  <a:lnTo>
                    <a:pt x="197" y="701"/>
                  </a:lnTo>
                  <a:cubicBezTo>
                    <a:pt x="55" y="644"/>
                    <a:pt x="0" y="453"/>
                    <a:pt x="34" y="223"/>
                  </a:cubicBezTo>
                  <a:lnTo>
                    <a:pt x="34" y="223"/>
                  </a:lnTo>
                  <a:cubicBezTo>
                    <a:pt x="63" y="18"/>
                    <a:pt x="174" y="0"/>
                    <a:pt x="316" y="0"/>
                  </a:cubicBezTo>
                  <a:lnTo>
                    <a:pt x="316" y="0"/>
                  </a:lnTo>
                  <a:cubicBezTo>
                    <a:pt x="456" y="0"/>
                    <a:pt x="618" y="133"/>
                    <a:pt x="607" y="272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Freeform 182">
              <a:extLst>
                <a:ext uri="{FF2B5EF4-FFF2-40B4-BE49-F238E27FC236}">
                  <a16:creationId xmlns:a16="http://schemas.microsoft.com/office/drawing/2014/main" id="{544EFE6E-4F2D-9DE3-FDEF-7AC02BBE8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5975" y="6421314"/>
              <a:ext cx="1169997" cy="961262"/>
            </a:xfrm>
            <a:custGeom>
              <a:avLst/>
              <a:gdLst>
                <a:gd name="T0" fmla="*/ 775 w 941"/>
                <a:gd name="T1" fmla="*/ 203 h 771"/>
                <a:gd name="T2" fmla="*/ 775 w 941"/>
                <a:gd name="T3" fmla="*/ 203 h 771"/>
                <a:gd name="T4" fmla="*/ 713 w 941"/>
                <a:gd name="T5" fmla="*/ 79 h 771"/>
                <a:gd name="T6" fmla="*/ 713 w 941"/>
                <a:gd name="T7" fmla="*/ 79 h 771"/>
                <a:gd name="T8" fmla="*/ 411 w 941"/>
                <a:gd name="T9" fmla="*/ 91 h 771"/>
                <a:gd name="T10" fmla="*/ 411 w 941"/>
                <a:gd name="T11" fmla="*/ 91 h 771"/>
                <a:gd name="T12" fmla="*/ 111 w 941"/>
                <a:gd name="T13" fmla="*/ 37 h 771"/>
                <a:gd name="T14" fmla="*/ 111 w 941"/>
                <a:gd name="T15" fmla="*/ 37 h 771"/>
                <a:gd name="T16" fmla="*/ 403 w 941"/>
                <a:gd name="T17" fmla="*/ 347 h 771"/>
                <a:gd name="T18" fmla="*/ 403 w 941"/>
                <a:gd name="T19" fmla="*/ 347 h 771"/>
                <a:gd name="T20" fmla="*/ 608 w 941"/>
                <a:gd name="T21" fmla="*/ 356 h 771"/>
                <a:gd name="T22" fmla="*/ 608 w 941"/>
                <a:gd name="T23" fmla="*/ 356 h 771"/>
                <a:gd name="T24" fmla="*/ 639 w 941"/>
                <a:gd name="T25" fmla="*/ 482 h 771"/>
                <a:gd name="T26" fmla="*/ 639 w 941"/>
                <a:gd name="T27" fmla="*/ 482 h 771"/>
                <a:gd name="T28" fmla="*/ 712 w 941"/>
                <a:gd name="T29" fmla="*/ 660 h 771"/>
                <a:gd name="T30" fmla="*/ 712 w 941"/>
                <a:gd name="T31" fmla="*/ 660 h 771"/>
                <a:gd name="T32" fmla="*/ 795 w 941"/>
                <a:gd name="T33" fmla="*/ 764 h 771"/>
                <a:gd name="T34" fmla="*/ 795 w 941"/>
                <a:gd name="T35" fmla="*/ 764 h 771"/>
                <a:gd name="T36" fmla="*/ 900 w 941"/>
                <a:gd name="T37" fmla="*/ 293 h 771"/>
                <a:gd name="T38" fmla="*/ 900 w 941"/>
                <a:gd name="T39" fmla="*/ 293 h 771"/>
                <a:gd name="T40" fmla="*/ 775 w 941"/>
                <a:gd name="T41" fmla="*/ 203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1" h="771">
                  <a:moveTo>
                    <a:pt x="775" y="203"/>
                  </a:moveTo>
                  <a:lnTo>
                    <a:pt x="775" y="203"/>
                  </a:lnTo>
                  <a:cubicBezTo>
                    <a:pt x="775" y="203"/>
                    <a:pt x="811" y="91"/>
                    <a:pt x="713" y="79"/>
                  </a:cubicBezTo>
                  <a:lnTo>
                    <a:pt x="713" y="79"/>
                  </a:lnTo>
                  <a:cubicBezTo>
                    <a:pt x="615" y="66"/>
                    <a:pt x="482" y="108"/>
                    <a:pt x="411" y="91"/>
                  </a:cubicBezTo>
                  <a:lnTo>
                    <a:pt x="411" y="91"/>
                  </a:lnTo>
                  <a:cubicBezTo>
                    <a:pt x="339" y="74"/>
                    <a:pt x="245" y="0"/>
                    <a:pt x="111" y="37"/>
                  </a:cubicBezTo>
                  <a:lnTo>
                    <a:pt x="111" y="37"/>
                  </a:lnTo>
                  <a:cubicBezTo>
                    <a:pt x="0" y="69"/>
                    <a:pt x="12" y="489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545" y="419"/>
                    <a:pt x="608" y="356"/>
                  </a:cubicBezTo>
                  <a:lnTo>
                    <a:pt x="608" y="356"/>
                  </a:lnTo>
                  <a:cubicBezTo>
                    <a:pt x="608" y="356"/>
                    <a:pt x="563" y="413"/>
                    <a:pt x="639" y="482"/>
                  </a:cubicBezTo>
                  <a:lnTo>
                    <a:pt x="639" y="482"/>
                  </a:lnTo>
                  <a:cubicBezTo>
                    <a:pt x="639" y="482"/>
                    <a:pt x="571" y="644"/>
                    <a:pt x="712" y="660"/>
                  </a:cubicBezTo>
                  <a:lnTo>
                    <a:pt x="712" y="660"/>
                  </a:lnTo>
                  <a:cubicBezTo>
                    <a:pt x="716" y="660"/>
                    <a:pt x="694" y="757"/>
                    <a:pt x="795" y="764"/>
                  </a:cubicBezTo>
                  <a:lnTo>
                    <a:pt x="795" y="764"/>
                  </a:lnTo>
                  <a:cubicBezTo>
                    <a:pt x="873" y="770"/>
                    <a:pt x="940" y="373"/>
                    <a:pt x="900" y="293"/>
                  </a:cubicBezTo>
                  <a:lnTo>
                    <a:pt x="900" y="293"/>
                  </a:lnTo>
                  <a:cubicBezTo>
                    <a:pt x="857" y="201"/>
                    <a:pt x="775" y="203"/>
                    <a:pt x="775" y="203"/>
                  </a:cubicBez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id="{961CBFD4-4FAD-81B7-8537-C29A05424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7101" y="7058494"/>
              <a:ext cx="306320" cy="174538"/>
            </a:xfrm>
            <a:custGeom>
              <a:avLst/>
              <a:gdLst>
                <a:gd name="connsiteX0" fmla="*/ 138392 w 306320"/>
                <a:gd name="connsiteY0" fmla="*/ 51759 h 174538"/>
                <a:gd name="connsiteX1" fmla="*/ 145868 w 306320"/>
                <a:gd name="connsiteY1" fmla="*/ 56868 h 174538"/>
                <a:gd name="connsiteX2" fmla="*/ 149530 w 306320"/>
                <a:gd name="connsiteY2" fmla="*/ 87834 h 174538"/>
                <a:gd name="connsiteX3" fmla="*/ 126338 w 306320"/>
                <a:gd name="connsiteY3" fmla="*/ 115084 h 174538"/>
                <a:gd name="connsiteX4" fmla="*/ 108028 w 306320"/>
                <a:gd name="connsiteY4" fmla="*/ 137379 h 174538"/>
                <a:gd name="connsiteX5" fmla="*/ 147090 w 306320"/>
                <a:gd name="connsiteY5" fmla="*/ 151004 h 174538"/>
                <a:gd name="connsiteX6" fmla="*/ 158076 w 306320"/>
                <a:gd name="connsiteY6" fmla="*/ 162151 h 174538"/>
                <a:gd name="connsiteX7" fmla="*/ 147090 w 306320"/>
                <a:gd name="connsiteY7" fmla="*/ 174538 h 174538"/>
                <a:gd name="connsiteX8" fmla="*/ 143428 w 306320"/>
                <a:gd name="connsiteY8" fmla="*/ 174538 h 174538"/>
                <a:gd name="connsiteX9" fmla="*/ 86056 w 306320"/>
                <a:gd name="connsiteY9" fmla="*/ 143572 h 174538"/>
                <a:gd name="connsiteX10" fmla="*/ 116574 w 306320"/>
                <a:gd name="connsiteY10" fmla="*/ 95265 h 174538"/>
                <a:gd name="connsiteX11" fmla="*/ 127560 w 306320"/>
                <a:gd name="connsiteY11" fmla="*/ 81641 h 174538"/>
                <a:gd name="connsiteX12" fmla="*/ 126338 w 306320"/>
                <a:gd name="connsiteY12" fmla="*/ 68016 h 174538"/>
                <a:gd name="connsiteX13" fmla="*/ 130000 w 306320"/>
                <a:gd name="connsiteY13" fmla="*/ 53152 h 174538"/>
                <a:gd name="connsiteX14" fmla="*/ 138392 w 306320"/>
                <a:gd name="connsiteY14" fmla="*/ 51759 h 174538"/>
                <a:gd name="connsiteX15" fmla="*/ 265122 w 306320"/>
                <a:gd name="connsiteY15" fmla="*/ 0 h 174538"/>
                <a:gd name="connsiteX16" fmla="*/ 306320 w 306320"/>
                <a:gd name="connsiteY16" fmla="*/ 39909 h 174538"/>
                <a:gd name="connsiteX17" fmla="*/ 265122 w 306320"/>
                <a:gd name="connsiteY17" fmla="*/ 81106 h 174538"/>
                <a:gd name="connsiteX18" fmla="*/ 225212 w 306320"/>
                <a:gd name="connsiteY18" fmla="*/ 39909 h 174538"/>
                <a:gd name="connsiteX19" fmla="*/ 265122 w 306320"/>
                <a:gd name="connsiteY19" fmla="*/ 0 h 174538"/>
                <a:gd name="connsiteX20" fmla="*/ 39910 w 306320"/>
                <a:gd name="connsiteY20" fmla="*/ 0 h 174538"/>
                <a:gd name="connsiteX21" fmla="*/ 81106 w 306320"/>
                <a:gd name="connsiteY21" fmla="*/ 39909 h 174538"/>
                <a:gd name="connsiteX22" fmla="*/ 39910 w 306320"/>
                <a:gd name="connsiteY22" fmla="*/ 81106 h 174538"/>
                <a:gd name="connsiteX23" fmla="*/ 0 w 306320"/>
                <a:gd name="connsiteY23" fmla="*/ 39909 h 174538"/>
                <a:gd name="connsiteX24" fmla="*/ 39910 w 306320"/>
                <a:gd name="connsiteY24" fmla="*/ 0 h 17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320" h="174538">
                  <a:moveTo>
                    <a:pt x="138392" y="51759"/>
                  </a:moveTo>
                  <a:cubicBezTo>
                    <a:pt x="141290" y="52533"/>
                    <a:pt x="144038" y="54391"/>
                    <a:pt x="145868" y="56868"/>
                  </a:cubicBezTo>
                  <a:cubicBezTo>
                    <a:pt x="145868" y="58107"/>
                    <a:pt x="154414" y="71732"/>
                    <a:pt x="149530" y="87834"/>
                  </a:cubicBezTo>
                  <a:cubicBezTo>
                    <a:pt x="147090" y="98981"/>
                    <a:pt x="139766" y="107652"/>
                    <a:pt x="126338" y="115084"/>
                  </a:cubicBezTo>
                  <a:cubicBezTo>
                    <a:pt x="112912" y="121277"/>
                    <a:pt x="106808" y="131186"/>
                    <a:pt x="108028" y="137379"/>
                  </a:cubicBezTo>
                  <a:cubicBezTo>
                    <a:pt x="109250" y="144811"/>
                    <a:pt x="123898" y="152242"/>
                    <a:pt x="147090" y="151004"/>
                  </a:cubicBezTo>
                  <a:cubicBezTo>
                    <a:pt x="153192" y="151004"/>
                    <a:pt x="158076" y="155958"/>
                    <a:pt x="158076" y="162151"/>
                  </a:cubicBezTo>
                  <a:cubicBezTo>
                    <a:pt x="158076" y="168344"/>
                    <a:pt x="153192" y="174538"/>
                    <a:pt x="147090" y="174538"/>
                  </a:cubicBezTo>
                  <a:cubicBezTo>
                    <a:pt x="145868" y="174538"/>
                    <a:pt x="145868" y="174538"/>
                    <a:pt x="143428" y="174538"/>
                  </a:cubicBezTo>
                  <a:cubicBezTo>
                    <a:pt x="114132" y="174538"/>
                    <a:pt x="90940" y="162151"/>
                    <a:pt x="86056" y="143572"/>
                  </a:cubicBezTo>
                  <a:cubicBezTo>
                    <a:pt x="83616" y="134902"/>
                    <a:pt x="82394" y="112606"/>
                    <a:pt x="116574" y="95265"/>
                  </a:cubicBezTo>
                  <a:cubicBezTo>
                    <a:pt x="122676" y="91550"/>
                    <a:pt x="126338" y="86595"/>
                    <a:pt x="127560" y="81641"/>
                  </a:cubicBezTo>
                  <a:cubicBezTo>
                    <a:pt x="130000" y="75447"/>
                    <a:pt x="126338" y="68016"/>
                    <a:pt x="126338" y="68016"/>
                  </a:cubicBezTo>
                  <a:cubicBezTo>
                    <a:pt x="122676" y="63061"/>
                    <a:pt x="123898" y="56868"/>
                    <a:pt x="130000" y="53152"/>
                  </a:cubicBezTo>
                  <a:cubicBezTo>
                    <a:pt x="132442" y="51294"/>
                    <a:pt x="135492" y="50985"/>
                    <a:pt x="138392" y="51759"/>
                  </a:cubicBezTo>
                  <a:close/>
                  <a:moveTo>
                    <a:pt x="265122" y="0"/>
                  </a:moveTo>
                  <a:cubicBezTo>
                    <a:pt x="287008" y="0"/>
                    <a:pt x="306320" y="18024"/>
                    <a:pt x="306320" y="39909"/>
                  </a:cubicBezTo>
                  <a:cubicBezTo>
                    <a:pt x="306320" y="63082"/>
                    <a:pt x="287008" y="81106"/>
                    <a:pt x="265122" y="81106"/>
                  </a:cubicBezTo>
                  <a:cubicBezTo>
                    <a:pt x="241948" y="81106"/>
                    <a:pt x="225212" y="63082"/>
                    <a:pt x="225212" y="39909"/>
                  </a:cubicBezTo>
                  <a:cubicBezTo>
                    <a:pt x="225212" y="18024"/>
                    <a:pt x="241948" y="0"/>
                    <a:pt x="265122" y="0"/>
                  </a:cubicBezTo>
                  <a:close/>
                  <a:moveTo>
                    <a:pt x="39910" y="0"/>
                  </a:moveTo>
                  <a:cubicBezTo>
                    <a:pt x="63082" y="0"/>
                    <a:pt x="81106" y="18024"/>
                    <a:pt x="81106" y="39909"/>
                  </a:cubicBezTo>
                  <a:cubicBezTo>
                    <a:pt x="81106" y="63082"/>
                    <a:pt x="63082" y="81106"/>
                    <a:pt x="39910" y="81106"/>
                  </a:cubicBezTo>
                  <a:cubicBezTo>
                    <a:pt x="18024" y="81106"/>
                    <a:pt x="0" y="63082"/>
                    <a:pt x="0" y="39909"/>
                  </a:cubicBezTo>
                  <a:cubicBezTo>
                    <a:pt x="0" y="18024"/>
                    <a:pt x="18024" y="0"/>
                    <a:pt x="39910" y="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5" name="Freeform 186">
              <a:extLst>
                <a:ext uri="{FF2B5EF4-FFF2-40B4-BE49-F238E27FC236}">
                  <a16:creationId xmlns:a16="http://schemas.microsoft.com/office/drawing/2014/main" id="{A8BB9D7C-B10A-1175-8469-39CEA9BA1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3863" y="7245254"/>
              <a:ext cx="186759" cy="148307"/>
            </a:xfrm>
            <a:custGeom>
              <a:avLst/>
              <a:gdLst>
                <a:gd name="T0" fmla="*/ 11 w 150"/>
                <a:gd name="T1" fmla="*/ 47 h 119"/>
                <a:gd name="T2" fmla="*/ 11 w 150"/>
                <a:gd name="T3" fmla="*/ 47 h 119"/>
                <a:gd name="T4" fmla="*/ 117 w 150"/>
                <a:gd name="T5" fmla="*/ 6 h 119"/>
                <a:gd name="T6" fmla="*/ 117 w 150"/>
                <a:gd name="T7" fmla="*/ 6 h 119"/>
                <a:gd name="T8" fmla="*/ 143 w 150"/>
                <a:gd name="T9" fmla="*/ 14 h 119"/>
                <a:gd name="T10" fmla="*/ 143 w 150"/>
                <a:gd name="T11" fmla="*/ 14 h 119"/>
                <a:gd name="T12" fmla="*/ 139 w 150"/>
                <a:gd name="T13" fmla="*/ 73 h 119"/>
                <a:gd name="T14" fmla="*/ 139 w 150"/>
                <a:gd name="T15" fmla="*/ 73 h 119"/>
                <a:gd name="T16" fmla="*/ 52 w 150"/>
                <a:gd name="T17" fmla="*/ 117 h 119"/>
                <a:gd name="T18" fmla="*/ 52 w 150"/>
                <a:gd name="T19" fmla="*/ 117 h 119"/>
                <a:gd name="T20" fmla="*/ 37 w 150"/>
                <a:gd name="T21" fmla="*/ 108 h 119"/>
                <a:gd name="T22" fmla="*/ 37 w 150"/>
                <a:gd name="T23" fmla="*/ 108 h 119"/>
                <a:gd name="T24" fmla="*/ 11 w 150"/>
                <a:gd name="T25" fmla="*/ 66 h 119"/>
                <a:gd name="T26" fmla="*/ 8 w 150"/>
                <a:gd name="T27" fmla="*/ 65 h 119"/>
                <a:gd name="T28" fmla="*/ 8 w 150"/>
                <a:gd name="T29" fmla="*/ 65 h 119"/>
                <a:gd name="T30" fmla="*/ 11 w 150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19">
                  <a:moveTo>
                    <a:pt x="11" y="47"/>
                  </a:moveTo>
                  <a:lnTo>
                    <a:pt x="11" y="47"/>
                  </a:lnTo>
                  <a:cubicBezTo>
                    <a:pt x="37" y="40"/>
                    <a:pt x="81" y="27"/>
                    <a:pt x="117" y="6"/>
                  </a:cubicBezTo>
                  <a:lnTo>
                    <a:pt x="117" y="6"/>
                  </a:lnTo>
                  <a:cubicBezTo>
                    <a:pt x="127" y="0"/>
                    <a:pt x="140" y="5"/>
                    <a:pt x="143" y="14"/>
                  </a:cubicBezTo>
                  <a:lnTo>
                    <a:pt x="143" y="14"/>
                  </a:lnTo>
                  <a:cubicBezTo>
                    <a:pt x="146" y="31"/>
                    <a:pt x="149" y="55"/>
                    <a:pt x="139" y="73"/>
                  </a:cubicBezTo>
                  <a:lnTo>
                    <a:pt x="139" y="73"/>
                  </a:lnTo>
                  <a:cubicBezTo>
                    <a:pt x="123" y="100"/>
                    <a:pt x="76" y="112"/>
                    <a:pt x="52" y="117"/>
                  </a:cubicBezTo>
                  <a:lnTo>
                    <a:pt x="52" y="117"/>
                  </a:lnTo>
                  <a:cubicBezTo>
                    <a:pt x="46" y="118"/>
                    <a:pt x="39" y="114"/>
                    <a:pt x="37" y="108"/>
                  </a:cubicBezTo>
                  <a:lnTo>
                    <a:pt x="37" y="108"/>
                  </a:lnTo>
                  <a:cubicBezTo>
                    <a:pt x="35" y="90"/>
                    <a:pt x="30" y="75"/>
                    <a:pt x="11" y="66"/>
                  </a:cubicBezTo>
                  <a:lnTo>
                    <a:pt x="8" y="65"/>
                  </a:lnTo>
                  <a:lnTo>
                    <a:pt x="8" y="65"/>
                  </a:lnTo>
                  <a:cubicBezTo>
                    <a:pt x="0" y="60"/>
                    <a:pt x="1" y="49"/>
                    <a:pt x="11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" name="Freeform 187">
              <a:extLst>
                <a:ext uri="{FF2B5EF4-FFF2-40B4-BE49-F238E27FC236}">
                  <a16:creationId xmlns:a16="http://schemas.microsoft.com/office/drawing/2014/main" id="{7115439A-D52D-16B9-18CF-1C35E4D6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4426" y="7047508"/>
              <a:ext cx="203236" cy="236194"/>
            </a:xfrm>
            <a:custGeom>
              <a:avLst/>
              <a:gdLst>
                <a:gd name="T0" fmla="*/ 143 w 165"/>
                <a:gd name="T1" fmla="*/ 123 h 188"/>
                <a:gd name="T2" fmla="*/ 143 w 165"/>
                <a:gd name="T3" fmla="*/ 123 h 188"/>
                <a:gd name="T4" fmla="*/ 45 w 165"/>
                <a:gd name="T5" fmla="*/ 170 h 188"/>
                <a:gd name="T6" fmla="*/ 45 w 165"/>
                <a:gd name="T7" fmla="*/ 170 h 188"/>
                <a:gd name="T8" fmla="*/ 21 w 165"/>
                <a:gd name="T9" fmla="*/ 64 h 188"/>
                <a:gd name="T10" fmla="*/ 21 w 165"/>
                <a:gd name="T11" fmla="*/ 64 h 188"/>
                <a:gd name="T12" fmla="*/ 119 w 165"/>
                <a:gd name="T13" fmla="*/ 17 h 188"/>
                <a:gd name="T14" fmla="*/ 119 w 165"/>
                <a:gd name="T15" fmla="*/ 17 h 188"/>
                <a:gd name="T16" fmla="*/ 143 w 165"/>
                <a:gd name="T17" fmla="*/ 1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88">
                  <a:moveTo>
                    <a:pt x="143" y="123"/>
                  </a:moveTo>
                  <a:lnTo>
                    <a:pt x="143" y="123"/>
                  </a:lnTo>
                  <a:cubicBezTo>
                    <a:pt x="123" y="165"/>
                    <a:pt x="79" y="187"/>
                    <a:pt x="45" y="170"/>
                  </a:cubicBezTo>
                  <a:lnTo>
                    <a:pt x="45" y="170"/>
                  </a:lnTo>
                  <a:cubicBezTo>
                    <a:pt x="11" y="154"/>
                    <a:pt x="0" y="106"/>
                    <a:pt x="21" y="64"/>
                  </a:cubicBezTo>
                  <a:lnTo>
                    <a:pt x="21" y="64"/>
                  </a:lnTo>
                  <a:cubicBezTo>
                    <a:pt x="41" y="22"/>
                    <a:pt x="85" y="0"/>
                    <a:pt x="119" y="17"/>
                  </a:cubicBezTo>
                  <a:lnTo>
                    <a:pt x="119" y="17"/>
                  </a:lnTo>
                  <a:cubicBezTo>
                    <a:pt x="153" y="33"/>
                    <a:pt x="164" y="80"/>
                    <a:pt x="143" y="123"/>
                  </a:cubicBez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Freeform 188">
              <a:extLst>
                <a:ext uri="{FF2B5EF4-FFF2-40B4-BE49-F238E27FC236}">
                  <a16:creationId xmlns:a16="http://schemas.microsoft.com/office/drawing/2014/main" id="{E9BB9DA5-AE45-EDC7-00D3-D0044034E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835" y="7761591"/>
              <a:ext cx="785488" cy="1889570"/>
            </a:xfrm>
            <a:custGeom>
              <a:avLst/>
              <a:gdLst>
                <a:gd name="T0" fmla="*/ 436 w 631"/>
                <a:gd name="T1" fmla="*/ 24 h 1517"/>
                <a:gd name="T2" fmla="*/ 374 w 631"/>
                <a:gd name="T3" fmla="*/ 0 h 1517"/>
                <a:gd name="T4" fmla="*/ 374 w 631"/>
                <a:gd name="T5" fmla="*/ 0 h 1517"/>
                <a:gd name="T6" fmla="*/ 27 w 631"/>
                <a:gd name="T7" fmla="*/ 1516 h 1517"/>
                <a:gd name="T8" fmla="*/ 427 w 631"/>
                <a:gd name="T9" fmla="*/ 1516 h 1517"/>
                <a:gd name="T10" fmla="*/ 411 w 631"/>
                <a:gd name="T11" fmla="*/ 936 h 1517"/>
                <a:gd name="T12" fmla="*/ 596 w 631"/>
                <a:gd name="T13" fmla="*/ 341 h 1517"/>
                <a:gd name="T14" fmla="*/ 596 w 631"/>
                <a:gd name="T15" fmla="*/ 341 h 1517"/>
                <a:gd name="T16" fmla="*/ 436 w 631"/>
                <a:gd name="T17" fmla="*/ 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517">
                  <a:moveTo>
                    <a:pt x="436" y="24"/>
                  </a:moveTo>
                  <a:lnTo>
                    <a:pt x="374" y="0"/>
                  </a:lnTo>
                  <a:lnTo>
                    <a:pt x="374" y="0"/>
                  </a:lnTo>
                  <a:cubicBezTo>
                    <a:pt x="244" y="238"/>
                    <a:pt x="0" y="791"/>
                    <a:pt x="27" y="1516"/>
                  </a:cubicBezTo>
                  <a:lnTo>
                    <a:pt x="427" y="1516"/>
                  </a:lnTo>
                  <a:lnTo>
                    <a:pt x="411" y="936"/>
                  </a:lnTo>
                  <a:lnTo>
                    <a:pt x="596" y="341"/>
                  </a:lnTo>
                  <a:lnTo>
                    <a:pt x="596" y="341"/>
                  </a:lnTo>
                  <a:cubicBezTo>
                    <a:pt x="630" y="210"/>
                    <a:pt x="562" y="74"/>
                    <a:pt x="436" y="24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Freeform 189">
              <a:extLst>
                <a:ext uri="{FF2B5EF4-FFF2-40B4-BE49-F238E27FC236}">
                  <a16:creationId xmlns:a16="http://schemas.microsoft.com/office/drawing/2014/main" id="{6304C037-321B-A0AE-38E9-2439F10D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8793" y="7756097"/>
              <a:ext cx="829436" cy="1895064"/>
            </a:xfrm>
            <a:custGeom>
              <a:avLst/>
              <a:gdLst>
                <a:gd name="T0" fmla="*/ 663 w 664"/>
                <a:gd name="T1" fmla="*/ 3 h 1520"/>
                <a:gd name="T2" fmla="*/ 656 w 664"/>
                <a:gd name="T3" fmla="*/ 0 h 1520"/>
                <a:gd name="T4" fmla="*/ 377 w 664"/>
                <a:gd name="T5" fmla="*/ 0 h 1520"/>
                <a:gd name="T6" fmla="*/ 376 w 664"/>
                <a:gd name="T7" fmla="*/ 0 h 1520"/>
                <a:gd name="T8" fmla="*/ 376 w 664"/>
                <a:gd name="T9" fmla="*/ 0 h 1520"/>
                <a:gd name="T10" fmla="*/ 28 w 664"/>
                <a:gd name="T11" fmla="*/ 1519 h 1520"/>
                <a:gd name="T12" fmla="*/ 316 w 664"/>
                <a:gd name="T13" fmla="*/ 1519 h 1520"/>
                <a:gd name="T14" fmla="*/ 316 w 664"/>
                <a:gd name="T15" fmla="*/ 1519 h 1520"/>
                <a:gd name="T16" fmla="*/ 663 w 664"/>
                <a:gd name="T17" fmla="*/ 3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" h="1520">
                  <a:moveTo>
                    <a:pt x="663" y="3"/>
                  </a:moveTo>
                  <a:lnTo>
                    <a:pt x="656" y="0"/>
                  </a:lnTo>
                  <a:lnTo>
                    <a:pt x="377" y="0"/>
                  </a:lnTo>
                  <a:lnTo>
                    <a:pt x="376" y="0"/>
                  </a:lnTo>
                  <a:lnTo>
                    <a:pt x="376" y="0"/>
                  </a:lnTo>
                  <a:cubicBezTo>
                    <a:pt x="247" y="238"/>
                    <a:pt x="0" y="791"/>
                    <a:pt x="28" y="1519"/>
                  </a:cubicBezTo>
                  <a:lnTo>
                    <a:pt x="316" y="1519"/>
                  </a:lnTo>
                  <a:lnTo>
                    <a:pt x="316" y="1519"/>
                  </a:lnTo>
                  <a:cubicBezTo>
                    <a:pt x="289" y="794"/>
                    <a:pt x="533" y="241"/>
                    <a:pt x="663" y="3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Freeform 190">
              <a:extLst>
                <a:ext uri="{FF2B5EF4-FFF2-40B4-BE49-F238E27FC236}">
                  <a16:creationId xmlns:a16="http://schemas.microsoft.com/office/drawing/2014/main" id="{9B4E6D4A-E042-6AC1-26AE-CDE8CA31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7247" y="8766796"/>
              <a:ext cx="664646" cy="263662"/>
            </a:xfrm>
            <a:custGeom>
              <a:avLst/>
              <a:gdLst>
                <a:gd name="T0" fmla="*/ 534 w 535"/>
                <a:gd name="T1" fmla="*/ 36 h 213"/>
                <a:gd name="T2" fmla="*/ 244 w 535"/>
                <a:gd name="T3" fmla="*/ 0 h 213"/>
                <a:gd name="T4" fmla="*/ 59 w 535"/>
                <a:gd name="T5" fmla="*/ 106 h 213"/>
                <a:gd name="T6" fmla="*/ 0 w 535"/>
                <a:gd name="T7" fmla="*/ 212 h 213"/>
                <a:gd name="T8" fmla="*/ 189 w 535"/>
                <a:gd name="T9" fmla="*/ 212 h 213"/>
                <a:gd name="T10" fmla="*/ 285 w 535"/>
                <a:gd name="T11" fmla="*/ 178 h 213"/>
                <a:gd name="T12" fmla="*/ 379 w 535"/>
                <a:gd name="T13" fmla="*/ 212 h 213"/>
                <a:gd name="T14" fmla="*/ 428 w 535"/>
                <a:gd name="T15" fmla="*/ 212 h 213"/>
                <a:gd name="T16" fmla="*/ 428 w 535"/>
                <a:gd name="T17" fmla="*/ 212 h 213"/>
                <a:gd name="T18" fmla="*/ 516 w 535"/>
                <a:gd name="T19" fmla="*/ 177 h 213"/>
                <a:gd name="T20" fmla="*/ 534 w 535"/>
                <a:gd name="T21" fmla="*/ 161 h 213"/>
                <a:gd name="T22" fmla="*/ 534 w 535"/>
                <a:gd name="T23" fmla="*/ 3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" h="213">
                  <a:moveTo>
                    <a:pt x="534" y="36"/>
                  </a:moveTo>
                  <a:lnTo>
                    <a:pt x="244" y="0"/>
                  </a:lnTo>
                  <a:lnTo>
                    <a:pt x="59" y="106"/>
                  </a:lnTo>
                  <a:lnTo>
                    <a:pt x="0" y="212"/>
                  </a:lnTo>
                  <a:lnTo>
                    <a:pt x="189" y="212"/>
                  </a:lnTo>
                  <a:lnTo>
                    <a:pt x="285" y="178"/>
                  </a:lnTo>
                  <a:lnTo>
                    <a:pt x="379" y="212"/>
                  </a:lnTo>
                  <a:lnTo>
                    <a:pt x="428" y="212"/>
                  </a:lnTo>
                  <a:lnTo>
                    <a:pt x="428" y="212"/>
                  </a:lnTo>
                  <a:cubicBezTo>
                    <a:pt x="460" y="212"/>
                    <a:pt x="492" y="200"/>
                    <a:pt x="516" y="177"/>
                  </a:cubicBezTo>
                  <a:lnTo>
                    <a:pt x="534" y="161"/>
                  </a:lnTo>
                  <a:lnTo>
                    <a:pt x="534" y="36"/>
                  </a:lnTo>
                </a:path>
              </a:pathLst>
            </a:custGeom>
            <a:solidFill>
              <a:srgbClr val="F3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" name="Freeform 191">
              <a:extLst>
                <a:ext uri="{FF2B5EF4-FFF2-40B4-BE49-F238E27FC236}">
                  <a16:creationId xmlns:a16="http://schemas.microsoft.com/office/drawing/2014/main" id="{B36115FB-2443-1923-B288-E1C7838AC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9360" y="9651161"/>
              <a:ext cx="2224640" cy="2460834"/>
            </a:xfrm>
            <a:custGeom>
              <a:avLst/>
              <a:gdLst>
                <a:gd name="T0" fmla="*/ 1695 w 1784"/>
                <a:gd name="T1" fmla="*/ 0 h 1977"/>
                <a:gd name="T2" fmla="*/ 1695 w 1784"/>
                <a:gd name="T3" fmla="*/ 0 h 1977"/>
                <a:gd name="T4" fmla="*/ 1323 w 1784"/>
                <a:gd name="T5" fmla="*/ 520 h 1977"/>
                <a:gd name="T6" fmla="*/ 620 w 1784"/>
                <a:gd name="T7" fmla="*/ 520 h 1977"/>
                <a:gd name="T8" fmla="*/ 293 w 1784"/>
                <a:gd name="T9" fmla="*/ 1976 h 1977"/>
                <a:gd name="T10" fmla="*/ 0 w 1784"/>
                <a:gd name="T11" fmla="*/ 1948 h 1977"/>
                <a:gd name="T12" fmla="*/ 0 w 1784"/>
                <a:gd name="T13" fmla="*/ 1948 h 1977"/>
                <a:gd name="T14" fmla="*/ 213 w 1784"/>
                <a:gd name="T15" fmla="*/ 67 h 1977"/>
                <a:gd name="T16" fmla="*/ 213 w 1784"/>
                <a:gd name="T17" fmla="*/ 67 h 1977"/>
                <a:gd name="T18" fmla="*/ 804 w 1784"/>
                <a:gd name="T19" fmla="*/ 0 h 1977"/>
                <a:gd name="T20" fmla="*/ 1695 w 1784"/>
                <a:gd name="T21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4" h="1977">
                  <a:moveTo>
                    <a:pt x="1695" y="0"/>
                  </a:moveTo>
                  <a:lnTo>
                    <a:pt x="1695" y="0"/>
                  </a:lnTo>
                  <a:cubicBezTo>
                    <a:pt x="1695" y="0"/>
                    <a:pt x="1783" y="520"/>
                    <a:pt x="1323" y="520"/>
                  </a:cubicBezTo>
                  <a:lnTo>
                    <a:pt x="620" y="520"/>
                  </a:lnTo>
                  <a:lnTo>
                    <a:pt x="293" y="1976"/>
                  </a:lnTo>
                  <a:lnTo>
                    <a:pt x="0" y="1948"/>
                  </a:lnTo>
                  <a:lnTo>
                    <a:pt x="0" y="1948"/>
                  </a:lnTo>
                  <a:cubicBezTo>
                    <a:pt x="0" y="1948"/>
                    <a:pt x="153" y="123"/>
                    <a:pt x="213" y="67"/>
                  </a:cubicBezTo>
                  <a:lnTo>
                    <a:pt x="213" y="67"/>
                  </a:lnTo>
                  <a:cubicBezTo>
                    <a:pt x="279" y="6"/>
                    <a:pt x="804" y="0"/>
                    <a:pt x="804" y="0"/>
                  </a:cubicBezTo>
                  <a:lnTo>
                    <a:pt x="1695" y="0"/>
                  </a:ln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Freeform 192">
              <a:extLst>
                <a:ext uri="{FF2B5EF4-FFF2-40B4-BE49-F238E27FC236}">
                  <a16:creationId xmlns:a16="http://schemas.microsoft.com/office/drawing/2014/main" id="{A5F47A05-F995-AA95-B2A3-FDE6394F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621" y="10376229"/>
              <a:ext cx="175775" cy="1252390"/>
            </a:xfrm>
            <a:custGeom>
              <a:avLst/>
              <a:gdLst>
                <a:gd name="T0" fmla="*/ 141 w 142"/>
                <a:gd name="T1" fmla="*/ 1005 h 1006"/>
                <a:gd name="T2" fmla="*/ 0 w 142"/>
                <a:gd name="T3" fmla="*/ 1005 h 1006"/>
                <a:gd name="T4" fmla="*/ 0 w 142"/>
                <a:gd name="T5" fmla="*/ 0 h 1006"/>
                <a:gd name="T6" fmla="*/ 141 w 142"/>
                <a:gd name="T7" fmla="*/ 0 h 1006"/>
                <a:gd name="T8" fmla="*/ 141 w 142"/>
                <a:gd name="T9" fmla="*/ 1005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006">
                  <a:moveTo>
                    <a:pt x="141" y="1005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41" y="0"/>
                  </a:lnTo>
                  <a:lnTo>
                    <a:pt x="141" y="1005"/>
                  </a:lnTo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Freeform 109">
              <a:extLst>
                <a:ext uri="{FF2B5EF4-FFF2-40B4-BE49-F238E27FC236}">
                  <a16:creationId xmlns:a16="http://schemas.microsoft.com/office/drawing/2014/main" id="{632B9649-38BC-CDF6-CF96-6AF55259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8792" y="7673704"/>
              <a:ext cx="498618" cy="240436"/>
            </a:xfrm>
            <a:custGeom>
              <a:avLst/>
              <a:gdLst>
                <a:gd name="connsiteX0" fmla="*/ 80176 w 498618"/>
                <a:gd name="connsiteY0" fmla="*/ 0 h 240436"/>
                <a:gd name="connsiteX1" fmla="*/ 212970 w 498618"/>
                <a:gd name="connsiteY1" fmla="*/ 82481 h 240436"/>
                <a:gd name="connsiteX2" fmla="*/ 212970 w 498618"/>
                <a:gd name="connsiteY2" fmla="*/ 86437 h 240436"/>
                <a:gd name="connsiteX3" fmla="*/ 318524 w 498618"/>
                <a:gd name="connsiteY3" fmla="*/ 60708 h 240436"/>
                <a:gd name="connsiteX4" fmla="*/ 423050 w 498618"/>
                <a:gd name="connsiteY4" fmla="*/ 10986 h 240436"/>
                <a:gd name="connsiteX5" fmla="*/ 498618 w 498618"/>
                <a:gd name="connsiteY5" fmla="*/ 117561 h 240436"/>
                <a:gd name="connsiteX6" fmla="*/ 250854 w 498618"/>
                <a:gd name="connsiteY6" fmla="*/ 240436 h 240436"/>
                <a:gd name="connsiteX7" fmla="*/ 209574 w 498618"/>
                <a:gd name="connsiteY7" fmla="*/ 123706 h 240436"/>
                <a:gd name="connsiteX8" fmla="*/ 159100 w 498618"/>
                <a:gd name="connsiteY8" fmla="*/ 234945 h 240436"/>
                <a:gd name="connsiteX9" fmla="*/ 112748 w 498618"/>
                <a:gd name="connsiteY9" fmla="*/ 214949 h 240436"/>
                <a:gd name="connsiteX10" fmla="*/ 0 w 498618"/>
                <a:gd name="connsiteY10" fmla="*/ 126220 h 2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8618" h="240436">
                  <a:moveTo>
                    <a:pt x="80176" y="0"/>
                  </a:moveTo>
                  <a:cubicBezTo>
                    <a:pt x="92704" y="82481"/>
                    <a:pt x="212970" y="82481"/>
                    <a:pt x="212970" y="82481"/>
                  </a:cubicBezTo>
                  <a:lnTo>
                    <a:pt x="212970" y="86437"/>
                  </a:lnTo>
                  <a:lnTo>
                    <a:pt x="318524" y="60708"/>
                  </a:lnTo>
                  <a:cubicBezTo>
                    <a:pt x="404236" y="34261"/>
                    <a:pt x="423050" y="10986"/>
                    <a:pt x="423050" y="10986"/>
                  </a:cubicBezTo>
                  <a:lnTo>
                    <a:pt x="498618" y="117561"/>
                  </a:lnTo>
                  <a:cubicBezTo>
                    <a:pt x="467648" y="224137"/>
                    <a:pt x="250854" y="240436"/>
                    <a:pt x="250854" y="240436"/>
                  </a:cubicBezTo>
                  <a:lnTo>
                    <a:pt x="209574" y="123706"/>
                  </a:lnTo>
                  <a:lnTo>
                    <a:pt x="159100" y="234945"/>
                  </a:lnTo>
                  <a:lnTo>
                    <a:pt x="112748" y="214949"/>
                  </a:lnTo>
                  <a:cubicBezTo>
                    <a:pt x="67648" y="196204"/>
                    <a:pt x="28812" y="164961"/>
                    <a:pt x="0" y="126220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3" name="Freeform 195">
              <a:extLst>
                <a:ext uri="{FF2B5EF4-FFF2-40B4-BE49-F238E27FC236}">
                  <a16:creationId xmlns:a16="http://schemas.microsoft.com/office/drawing/2014/main" id="{80BC00BB-1A40-F79D-7316-FF8062D4D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5835" y="7761591"/>
              <a:ext cx="785488" cy="1889570"/>
            </a:xfrm>
            <a:custGeom>
              <a:avLst/>
              <a:gdLst>
                <a:gd name="T0" fmla="*/ 436 w 631"/>
                <a:gd name="T1" fmla="*/ 24 h 1517"/>
                <a:gd name="T2" fmla="*/ 374 w 631"/>
                <a:gd name="T3" fmla="*/ 0 h 1517"/>
                <a:gd name="T4" fmla="*/ 374 w 631"/>
                <a:gd name="T5" fmla="*/ 0 h 1517"/>
                <a:gd name="T6" fmla="*/ 27 w 631"/>
                <a:gd name="T7" fmla="*/ 1516 h 1517"/>
                <a:gd name="T8" fmla="*/ 427 w 631"/>
                <a:gd name="T9" fmla="*/ 1516 h 1517"/>
                <a:gd name="T10" fmla="*/ 411 w 631"/>
                <a:gd name="T11" fmla="*/ 936 h 1517"/>
                <a:gd name="T12" fmla="*/ 596 w 631"/>
                <a:gd name="T13" fmla="*/ 341 h 1517"/>
                <a:gd name="T14" fmla="*/ 596 w 631"/>
                <a:gd name="T15" fmla="*/ 341 h 1517"/>
                <a:gd name="T16" fmla="*/ 436 w 631"/>
                <a:gd name="T17" fmla="*/ 24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517">
                  <a:moveTo>
                    <a:pt x="436" y="24"/>
                  </a:moveTo>
                  <a:lnTo>
                    <a:pt x="374" y="0"/>
                  </a:lnTo>
                  <a:lnTo>
                    <a:pt x="374" y="0"/>
                  </a:lnTo>
                  <a:cubicBezTo>
                    <a:pt x="244" y="238"/>
                    <a:pt x="0" y="791"/>
                    <a:pt x="27" y="1516"/>
                  </a:cubicBezTo>
                  <a:lnTo>
                    <a:pt x="427" y="1516"/>
                  </a:lnTo>
                  <a:lnTo>
                    <a:pt x="411" y="936"/>
                  </a:lnTo>
                  <a:lnTo>
                    <a:pt x="596" y="341"/>
                  </a:lnTo>
                  <a:lnTo>
                    <a:pt x="596" y="341"/>
                  </a:lnTo>
                  <a:cubicBezTo>
                    <a:pt x="630" y="210"/>
                    <a:pt x="562" y="74"/>
                    <a:pt x="436" y="24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" name="Freeform 196">
              <a:extLst>
                <a:ext uri="{FF2B5EF4-FFF2-40B4-BE49-F238E27FC236}">
                  <a16:creationId xmlns:a16="http://schemas.microsoft.com/office/drawing/2014/main" id="{F606DB8F-A2F9-5CE0-CC9D-C65043B1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806" y="8019757"/>
              <a:ext cx="736054" cy="1631404"/>
            </a:xfrm>
            <a:custGeom>
              <a:avLst/>
              <a:gdLst>
                <a:gd name="T0" fmla="*/ 310 w 591"/>
                <a:gd name="T1" fmla="*/ 549 h 1308"/>
                <a:gd name="T2" fmla="*/ 80 w 591"/>
                <a:gd name="T3" fmla="*/ 549 h 1308"/>
                <a:gd name="T4" fmla="*/ 80 w 591"/>
                <a:gd name="T5" fmla="*/ 549 h 1308"/>
                <a:gd name="T6" fmla="*/ 11 w 591"/>
                <a:gd name="T7" fmla="*/ 1307 h 1308"/>
                <a:gd name="T8" fmla="*/ 411 w 591"/>
                <a:gd name="T9" fmla="*/ 1307 h 1308"/>
                <a:gd name="T10" fmla="*/ 395 w 591"/>
                <a:gd name="T11" fmla="*/ 727 h 1308"/>
                <a:gd name="T12" fmla="*/ 580 w 591"/>
                <a:gd name="T13" fmla="*/ 132 h 1308"/>
                <a:gd name="T14" fmla="*/ 580 w 591"/>
                <a:gd name="T15" fmla="*/ 132 h 1308"/>
                <a:gd name="T16" fmla="*/ 587 w 591"/>
                <a:gd name="T17" fmla="*/ 37 h 1308"/>
                <a:gd name="T18" fmla="*/ 587 w 591"/>
                <a:gd name="T19" fmla="*/ 37 h 1308"/>
                <a:gd name="T20" fmla="*/ 310 w 591"/>
                <a:gd name="T21" fmla="*/ 54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1" h="1308">
                  <a:moveTo>
                    <a:pt x="310" y="549"/>
                  </a:moveTo>
                  <a:lnTo>
                    <a:pt x="80" y="549"/>
                  </a:lnTo>
                  <a:lnTo>
                    <a:pt x="80" y="549"/>
                  </a:lnTo>
                  <a:cubicBezTo>
                    <a:pt x="31" y="770"/>
                    <a:pt x="0" y="1026"/>
                    <a:pt x="11" y="1307"/>
                  </a:cubicBezTo>
                  <a:lnTo>
                    <a:pt x="411" y="1307"/>
                  </a:lnTo>
                  <a:lnTo>
                    <a:pt x="395" y="727"/>
                  </a:lnTo>
                  <a:lnTo>
                    <a:pt x="580" y="132"/>
                  </a:lnTo>
                  <a:lnTo>
                    <a:pt x="580" y="132"/>
                  </a:lnTo>
                  <a:cubicBezTo>
                    <a:pt x="588" y="100"/>
                    <a:pt x="590" y="68"/>
                    <a:pt x="587" y="37"/>
                  </a:cubicBezTo>
                  <a:lnTo>
                    <a:pt x="587" y="37"/>
                  </a:lnTo>
                  <a:cubicBezTo>
                    <a:pt x="269" y="0"/>
                    <a:pt x="310" y="549"/>
                    <a:pt x="310" y="549"/>
                  </a:cubicBezTo>
                </a:path>
              </a:pathLst>
            </a:custGeom>
            <a:solidFill>
              <a:srgbClr val="19226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Freeform 197">
              <a:extLst>
                <a:ext uri="{FF2B5EF4-FFF2-40B4-BE49-F238E27FC236}">
                  <a16:creationId xmlns:a16="http://schemas.microsoft.com/office/drawing/2014/main" id="{A4171B15-C0F4-4542-F78A-F251F2831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1895" y="7849480"/>
              <a:ext cx="1790698" cy="1549007"/>
            </a:xfrm>
            <a:custGeom>
              <a:avLst/>
              <a:gdLst>
                <a:gd name="T0" fmla="*/ 1174 w 1437"/>
                <a:gd name="T1" fmla="*/ 0 h 1243"/>
                <a:gd name="T2" fmla="*/ 1174 w 1437"/>
                <a:gd name="T3" fmla="*/ 0 h 1243"/>
                <a:gd name="T4" fmla="*/ 1339 w 1437"/>
                <a:gd name="T5" fmla="*/ 544 h 1243"/>
                <a:gd name="T6" fmla="*/ 1339 w 1437"/>
                <a:gd name="T7" fmla="*/ 544 h 1243"/>
                <a:gd name="T8" fmla="*/ 0 w 1437"/>
                <a:gd name="T9" fmla="*/ 897 h 1243"/>
                <a:gd name="T10" fmla="*/ 0 w 1437"/>
                <a:gd name="T11" fmla="*/ 713 h 1243"/>
                <a:gd name="T12" fmla="*/ 1028 w 1437"/>
                <a:gd name="T13" fmla="*/ 736 h 1243"/>
                <a:gd name="T14" fmla="*/ 1028 w 1437"/>
                <a:gd name="T15" fmla="*/ 736 h 1243"/>
                <a:gd name="T16" fmla="*/ 1035 w 1437"/>
                <a:gd name="T17" fmla="*/ 434 h 1243"/>
                <a:gd name="T18" fmla="*/ 1035 w 1437"/>
                <a:gd name="T19" fmla="*/ 434 h 1243"/>
                <a:gd name="T20" fmla="*/ 1174 w 1437"/>
                <a:gd name="T21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7" h="1243">
                  <a:moveTo>
                    <a:pt x="1174" y="0"/>
                  </a:moveTo>
                  <a:lnTo>
                    <a:pt x="1174" y="0"/>
                  </a:lnTo>
                  <a:cubicBezTo>
                    <a:pt x="1174" y="0"/>
                    <a:pt x="1368" y="141"/>
                    <a:pt x="1339" y="544"/>
                  </a:cubicBezTo>
                  <a:lnTo>
                    <a:pt x="1339" y="544"/>
                  </a:lnTo>
                  <a:cubicBezTo>
                    <a:pt x="1308" y="978"/>
                    <a:pt x="1436" y="1242"/>
                    <a:pt x="0" y="897"/>
                  </a:cubicBezTo>
                  <a:lnTo>
                    <a:pt x="0" y="713"/>
                  </a:lnTo>
                  <a:lnTo>
                    <a:pt x="1028" y="736"/>
                  </a:lnTo>
                  <a:lnTo>
                    <a:pt x="1028" y="736"/>
                  </a:lnTo>
                  <a:cubicBezTo>
                    <a:pt x="1028" y="736"/>
                    <a:pt x="1034" y="510"/>
                    <a:pt x="1035" y="434"/>
                  </a:cubicBezTo>
                  <a:lnTo>
                    <a:pt x="1035" y="434"/>
                  </a:lnTo>
                  <a:cubicBezTo>
                    <a:pt x="1036" y="320"/>
                    <a:pt x="1035" y="77"/>
                    <a:pt x="1174" y="0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Freeform 198">
              <a:extLst>
                <a:ext uri="{FF2B5EF4-FFF2-40B4-BE49-F238E27FC236}">
                  <a16:creationId xmlns:a16="http://schemas.microsoft.com/office/drawing/2014/main" id="{2450C0B6-7F96-5950-DDA4-A9105811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9916" y="7789055"/>
              <a:ext cx="1010701" cy="2587174"/>
            </a:xfrm>
            <a:custGeom>
              <a:avLst/>
              <a:gdLst>
                <a:gd name="T0" fmla="*/ 811 w 812"/>
                <a:gd name="T1" fmla="*/ 0 h 2078"/>
                <a:gd name="T2" fmla="*/ 811 w 812"/>
                <a:gd name="T3" fmla="*/ 0 h 2078"/>
                <a:gd name="T4" fmla="*/ 811 w 812"/>
                <a:gd name="T5" fmla="*/ 0 h 2078"/>
                <a:gd name="T6" fmla="*/ 403 w 812"/>
                <a:gd name="T7" fmla="*/ 326 h 2078"/>
                <a:gd name="T8" fmla="*/ 0 w 812"/>
                <a:gd name="T9" fmla="*/ 2077 h 2078"/>
                <a:gd name="T10" fmla="*/ 69 w 812"/>
                <a:gd name="T11" fmla="*/ 2077 h 2078"/>
                <a:gd name="T12" fmla="*/ 69 w 812"/>
                <a:gd name="T13" fmla="*/ 2077 h 2078"/>
                <a:gd name="T14" fmla="*/ 393 w 812"/>
                <a:gd name="T15" fmla="*/ 1818 h 2078"/>
                <a:gd name="T16" fmla="*/ 811 w 812"/>
                <a:gd name="T17" fmla="*/ 0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2078">
                  <a:moveTo>
                    <a:pt x="811" y="0"/>
                  </a:moveTo>
                  <a:lnTo>
                    <a:pt x="811" y="0"/>
                  </a:lnTo>
                  <a:lnTo>
                    <a:pt x="811" y="0"/>
                  </a:lnTo>
                  <a:cubicBezTo>
                    <a:pt x="616" y="0"/>
                    <a:pt x="447" y="135"/>
                    <a:pt x="403" y="326"/>
                  </a:cubicBezTo>
                  <a:lnTo>
                    <a:pt x="0" y="2077"/>
                  </a:lnTo>
                  <a:lnTo>
                    <a:pt x="69" y="2077"/>
                  </a:lnTo>
                  <a:lnTo>
                    <a:pt x="69" y="2077"/>
                  </a:lnTo>
                  <a:cubicBezTo>
                    <a:pt x="224" y="2077"/>
                    <a:pt x="359" y="1970"/>
                    <a:pt x="393" y="1818"/>
                  </a:cubicBezTo>
                  <a:lnTo>
                    <a:pt x="811" y="0"/>
                  </a:lnTo>
                </a:path>
              </a:pathLst>
            </a:custGeom>
            <a:solidFill>
              <a:srgbClr val="4A75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" name="Freeform 199">
              <a:extLst>
                <a:ext uri="{FF2B5EF4-FFF2-40B4-BE49-F238E27FC236}">
                  <a16:creationId xmlns:a16="http://schemas.microsoft.com/office/drawing/2014/main" id="{600B9051-65CD-4DF6-1AF6-D164171B4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048" y="9579751"/>
              <a:ext cx="2263091" cy="796478"/>
            </a:xfrm>
            <a:custGeom>
              <a:avLst/>
              <a:gdLst>
                <a:gd name="T0" fmla="*/ 1401 w 1815"/>
                <a:gd name="T1" fmla="*/ 640 h 641"/>
                <a:gd name="T2" fmla="*/ 0 w 1815"/>
                <a:gd name="T3" fmla="*/ 640 h 641"/>
                <a:gd name="T4" fmla="*/ 167 w 1815"/>
                <a:gd name="T5" fmla="*/ 331 h 641"/>
                <a:gd name="T6" fmla="*/ 167 w 1815"/>
                <a:gd name="T7" fmla="*/ 331 h 641"/>
                <a:gd name="T8" fmla="*/ 719 w 1815"/>
                <a:gd name="T9" fmla="*/ 0 h 641"/>
                <a:gd name="T10" fmla="*/ 1814 w 1815"/>
                <a:gd name="T11" fmla="*/ 0 h 641"/>
                <a:gd name="T12" fmla="*/ 1726 w 1815"/>
                <a:gd name="T13" fmla="*/ 382 h 641"/>
                <a:gd name="T14" fmla="*/ 1726 w 1815"/>
                <a:gd name="T15" fmla="*/ 382 h 641"/>
                <a:gd name="T16" fmla="*/ 1401 w 1815"/>
                <a:gd name="T17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5" h="641">
                  <a:moveTo>
                    <a:pt x="1401" y="640"/>
                  </a:moveTo>
                  <a:lnTo>
                    <a:pt x="0" y="640"/>
                  </a:lnTo>
                  <a:lnTo>
                    <a:pt x="167" y="331"/>
                  </a:lnTo>
                  <a:lnTo>
                    <a:pt x="167" y="331"/>
                  </a:lnTo>
                  <a:cubicBezTo>
                    <a:pt x="275" y="127"/>
                    <a:pt x="488" y="0"/>
                    <a:pt x="719" y="0"/>
                  </a:cubicBezTo>
                  <a:lnTo>
                    <a:pt x="1814" y="0"/>
                  </a:lnTo>
                  <a:lnTo>
                    <a:pt x="1726" y="382"/>
                  </a:lnTo>
                  <a:lnTo>
                    <a:pt x="1726" y="382"/>
                  </a:lnTo>
                  <a:cubicBezTo>
                    <a:pt x="1691" y="533"/>
                    <a:pt x="1557" y="640"/>
                    <a:pt x="1401" y="640"/>
                  </a:cubicBez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" name="Freeform 200">
              <a:extLst>
                <a:ext uri="{FF2B5EF4-FFF2-40B4-BE49-F238E27FC236}">
                  <a16:creationId xmlns:a16="http://schemas.microsoft.com/office/drawing/2014/main" id="{82E61102-2CCF-B45E-1658-EB92B875F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050" y="7789055"/>
              <a:ext cx="2669567" cy="2587174"/>
            </a:xfrm>
            <a:custGeom>
              <a:avLst/>
              <a:gdLst>
                <a:gd name="T0" fmla="*/ 759 w 2145"/>
                <a:gd name="T1" fmla="*/ 1495 h 2078"/>
                <a:gd name="T2" fmla="*/ 1479 w 2145"/>
                <a:gd name="T3" fmla="*/ 1495 h 2078"/>
                <a:gd name="T4" fmla="*/ 1479 w 2145"/>
                <a:gd name="T5" fmla="*/ 1495 h 2078"/>
                <a:gd name="T6" fmla="*/ 1535 w 2145"/>
                <a:gd name="T7" fmla="*/ 1450 h 2078"/>
                <a:gd name="T8" fmla="*/ 1786 w 2145"/>
                <a:gd name="T9" fmla="*/ 358 h 2078"/>
                <a:gd name="T10" fmla="*/ 1786 w 2145"/>
                <a:gd name="T11" fmla="*/ 358 h 2078"/>
                <a:gd name="T12" fmla="*/ 2136 w 2145"/>
                <a:gd name="T13" fmla="*/ 37 h 2078"/>
                <a:gd name="T14" fmla="*/ 2144 w 2145"/>
                <a:gd name="T15" fmla="*/ 0 h 2078"/>
                <a:gd name="T16" fmla="*/ 2144 w 2145"/>
                <a:gd name="T17" fmla="*/ 0 h 2078"/>
                <a:gd name="T18" fmla="*/ 1736 w 2145"/>
                <a:gd name="T19" fmla="*/ 326 h 2078"/>
                <a:gd name="T20" fmla="*/ 1480 w 2145"/>
                <a:gd name="T21" fmla="*/ 1437 h 2078"/>
                <a:gd name="T22" fmla="*/ 719 w 2145"/>
                <a:gd name="T23" fmla="*/ 1437 h 2078"/>
                <a:gd name="T24" fmla="*/ 719 w 2145"/>
                <a:gd name="T25" fmla="*/ 1437 h 2078"/>
                <a:gd name="T26" fmla="*/ 167 w 2145"/>
                <a:gd name="T27" fmla="*/ 1768 h 2078"/>
                <a:gd name="T28" fmla="*/ 0 w 2145"/>
                <a:gd name="T29" fmla="*/ 2077 h 2078"/>
                <a:gd name="T30" fmla="*/ 72 w 2145"/>
                <a:gd name="T31" fmla="*/ 2077 h 2078"/>
                <a:gd name="T32" fmla="*/ 206 w 2145"/>
                <a:gd name="T33" fmla="*/ 1826 h 2078"/>
                <a:gd name="T34" fmla="*/ 206 w 2145"/>
                <a:gd name="T35" fmla="*/ 1826 h 2078"/>
                <a:gd name="T36" fmla="*/ 759 w 2145"/>
                <a:gd name="T37" fmla="*/ 1495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5" h="2078">
                  <a:moveTo>
                    <a:pt x="759" y="1495"/>
                  </a:moveTo>
                  <a:lnTo>
                    <a:pt x="1479" y="1495"/>
                  </a:lnTo>
                  <a:lnTo>
                    <a:pt x="1479" y="1495"/>
                  </a:lnTo>
                  <a:cubicBezTo>
                    <a:pt x="1505" y="1495"/>
                    <a:pt x="1528" y="1477"/>
                    <a:pt x="1535" y="1450"/>
                  </a:cubicBezTo>
                  <a:lnTo>
                    <a:pt x="1786" y="358"/>
                  </a:lnTo>
                  <a:lnTo>
                    <a:pt x="1786" y="358"/>
                  </a:lnTo>
                  <a:cubicBezTo>
                    <a:pt x="1825" y="187"/>
                    <a:pt x="1966" y="61"/>
                    <a:pt x="2136" y="37"/>
                  </a:cubicBezTo>
                  <a:lnTo>
                    <a:pt x="2144" y="0"/>
                  </a:lnTo>
                  <a:lnTo>
                    <a:pt x="2144" y="0"/>
                  </a:lnTo>
                  <a:cubicBezTo>
                    <a:pt x="1949" y="0"/>
                    <a:pt x="1780" y="135"/>
                    <a:pt x="1736" y="326"/>
                  </a:cubicBezTo>
                  <a:lnTo>
                    <a:pt x="1480" y="1437"/>
                  </a:lnTo>
                  <a:lnTo>
                    <a:pt x="719" y="1437"/>
                  </a:lnTo>
                  <a:lnTo>
                    <a:pt x="719" y="1437"/>
                  </a:lnTo>
                  <a:cubicBezTo>
                    <a:pt x="488" y="1437"/>
                    <a:pt x="275" y="1564"/>
                    <a:pt x="167" y="1768"/>
                  </a:cubicBezTo>
                  <a:lnTo>
                    <a:pt x="0" y="2077"/>
                  </a:lnTo>
                  <a:lnTo>
                    <a:pt x="72" y="2077"/>
                  </a:lnTo>
                  <a:lnTo>
                    <a:pt x="206" y="1826"/>
                  </a:lnTo>
                  <a:lnTo>
                    <a:pt x="206" y="1826"/>
                  </a:lnTo>
                  <a:cubicBezTo>
                    <a:pt x="315" y="1622"/>
                    <a:pt x="527" y="1495"/>
                    <a:pt x="759" y="1495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Freeform 201">
              <a:extLst>
                <a:ext uri="{FF2B5EF4-FFF2-40B4-BE49-F238E27FC236}">
                  <a16:creationId xmlns:a16="http://schemas.microsoft.com/office/drawing/2014/main" id="{A44CE400-B53D-D09F-363F-5ED4C162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4139" y="6223570"/>
              <a:ext cx="1592952" cy="1235909"/>
            </a:xfrm>
            <a:custGeom>
              <a:avLst/>
              <a:gdLst>
                <a:gd name="T0" fmla="*/ 1109 w 1280"/>
                <a:gd name="T1" fmla="*/ 990 h 991"/>
                <a:gd name="T2" fmla="*/ 0 w 1280"/>
                <a:gd name="T3" fmla="*/ 733 h 991"/>
                <a:gd name="T4" fmla="*/ 171 w 1280"/>
                <a:gd name="T5" fmla="*/ 0 h 991"/>
                <a:gd name="T6" fmla="*/ 1279 w 1280"/>
                <a:gd name="T7" fmla="*/ 257 h 991"/>
                <a:gd name="T8" fmla="*/ 1109 w 1280"/>
                <a:gd name="T9" fmla="*/ 99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0" h="991">
                  <a:moveTo>
                    <a:pt x="1109" y="990"/>
                  </a:moveTo>
                  <a:lnTo>
                    <a:pt x="0" y="733"/>
                  </a:lnTo>
                  <a:lnTo>
                    <a:pt x="171" y="0"/>
                  </a:lnTo>
                  <a:lnTo>
                    <a:pt x="1279" y="257"/>
                  </a:lnTo>
                  <a:lnTo>
                    <a:pt x="1109" y="990"/>
                  </a:ln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0" name="Freeform 202">
              <a:extLst>
                <a:ext uri="{FF2B5EF4-FFF2-40B4-BE49-F238E27FC236}">
                  <a16:creationId xmlns:a16="http://schemas.microsoft.com/office/drawing/2014/main" id="{987229C3-FD2F-0632-9A46-2B359EB4A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6249" y="6388356"/>
              <a:ext cx="900842" cy="1071121"/>
            </a:xfrm>
            <a:custGeom>
              <a:avLst/>
              <a:gdLst>
                <a:gd name="T0" fmla="*/ 553 w 724"/>
                <a:gd name="T1" fmla="*/ 861 h 862"/>
                <a:gd name="T2" fmla="*/ 0 w 724"/>
                <a:gd name="T3" fmla="*/ 733 h 862"/>
                <a:gd name="T4" fmla="*/ 171 w 724"/>
                <a:gd name="T5" fmla="*/ 0 h 862"/>
                <a:gd name="T6" fmla="*/ 723 w 724"/>
                <a:gd name="T7" fmla="*/ 128 h 862"/>
                <a:gd name="T8" fmla="*/ 553 w 724"/>
                <a:gd name="T9" fmla="*/ 86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862">
                  <a:moveTo>
                    <a:pt x="553" y="861"/>
                  </a:moveTo>
                  <a:lnTo>
                    <a:pt x="0" y="733"/>
                  </a:lnTo>
                  <a:lnTo>
                    <a:pt x="171" y="0"/>
                  </a:lnTo>
                  <a:lnTo>
                    <a:pt x="723" y="128"/>
                  </a:lnTo>
                  <a:lnTo>
                    <a:pt x="553" y="861"/>
                  </a:lnTo>
                </a:path>
              </a:pathLst>
            </a:custGeom>
            <a:solidFill>
              <a:srgbClr val="D83F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Freeform 203">
              <a:extLst>
                <a:ext uri="{FF2B5EF4-FFF2-40B4-BE49-F238E27FC236}">
                  <a16:creationId xmlns:a16="http://schemas.microsoft.com/office/drawing/2014/main" id="{B9D9511A-44EB-A00A-3E2C-90B13A474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825" y="3812167"/>
              <a:ext cx="2323510" cy="1955486"/>
            </a:xfrm>
            <a:custGeom>
              <a:avLst/>
              <a:gdLst>
                <a:gd name="T0" fmla="*/ 1475 w 1867"/>
                <a:gd name="T1" fmla="*/ 1559 h 1569"/>
                <a:gd name="T2" fmla="*/ 48 w 1867"/>
                <a:gd name="T3" fmla="*/ 1119 h 1569"/>
                <a:gd name="T4" fmla="*/ 48 w 1867"/>
                <a:gd name="T5" fmla="*/ 1119 h 1569"/>
                <a:gd name="T6" fmla="*/ 9 w 1867"/>
                <a:gd name="T7" fmla="*/ 1044 h 1569"/>
                <a:gd name="T8" fmla="*/ 316 w 1867"/>
                <a:gd name="T9" fmla="*/ 49 h 1569"/>
                <a:gd name="T10" fmla="*/ 316 w 1867"/>
                <a:gd name="T11" fmla="*/ 49 h 1569"/>
                <a:gd name="T12" fmla="*/ 391 w 1867"/>
                <a:gd name="T13" fmla="*/ 10 h 1569"/>
                <a:gd name="T14" fmla="*/ 1817 w 1867"/>
                <a:gd name="T15" fmla="*/ 449 h 1569"/>
                <a:gd name="T16" fmla="*/ 1817 w 1867"/>
                <a:gd name="T17" fmla="*/ 449 h 1569"/>
                <a:gd name="T18" fmla="*/ 1856 w 1867"/>
                <a:gd name="T19" fmla="*/ 524 h 1569"/>
                <a:gd name="T20" fmla="*/ 1550 w 1867"/>
                <a:gd name="T21" fmla="*/ 1519 h 1569"/>
                <a:gd name="T22" fmla="*/ 1550 w 1867"/>
                <a:gd name="T23" fmla="*/ 1519 h 1569"/>
                <a:gd name="T24" fmla="*/ 1475 w 1867"/>
                <a:gd name="T25" fmla="*/ 1559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7" h="1569">
                  <a:moveTo>
                    <a:pt x="1475" y="1559"/>
                  </a:moveTo>
                  <a:lnTo>
                    <a:pt x="48" y="1119"/>
                  </a:lnTo>
                  <a:lnTo>
                    <a:pt x="48" y="1119"/>
                  </a:lnTo>
                  <a:cubicBezTo>
                    <a:pt x="17" y="1109"/>
                    <a:pt x="0" y="1076"/>
                    <a:pt x="9" y="1044"/>
                  </a:cubicBezTo>
                  <a:lnTo>
                    <a:pt x="316" y="49"/>
                  </a:lnTo>
                  <a:lnTo>
                    <a:pt x="316" y="49"/>
                  </a:lnTo>
                  <a:cubicBezTo>
                    <a:pt x="326" y="17"/>
                    <a:pt x="358" y="0"/>
                    <a:pt x="391" y="10"/>
                  </a:cubicBezTo>
                  <a:lnTo>
                    <a:pt x="1817" y="449"/>
                  </a:lnTo>
                  <a:lnTo>
                    <a:pt x="1817" y="449"/>
                  </a:lnTo>
                  <a:cubicBezTo>
                    <a:pt x="1849" y="459"/>
                    <a:pt x="1866" y="492"/>
                    <a:pt x="1856" y="524"/>
                  </a:cubicBezTo>
                  <a:lnTo>
                    <a:pt x="1550" y="1519"/>
                  </a:lnTo>
                  <a:lnTo>
                    <a:pt x="1550" y="1519"/>
                  </a:lnTo>
                  <a:cubicBezTo>
                    <a:pt x="1540" y="1551"/>
                    <a:pt x="1506" y="1568"/>
                    <a:pt x="1475" y="1559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119">
              <a:extLst>
                <a:ext uri="{FF2B5EF4-FFF2-40B4-BE49-F238E27FC236}">
                  <a16:creationId xmlns:a16="http://schemas.microsoft.com/office/drawing/2014/main" id="{2BCFFC84-B0ED-81E1-D471-2435E118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3167" y="3884519"/>
              <a:ext cx="1531275" cy="518674"/>
            </a:xfrm>
            <a:custGeom>
              <a:avLst/>
              <a:gdLst>
                <a:gd name="connsiteX0" fmla="*/ 1378305 w 1531275"/>
                <a:gd name="connsiteY0" fmla="*/ 417998 h 518674"/>
                <a:gd name="connsiteX1" fmla="*/ 1448789 w 1531275"/>
                <a:gd name="connsiteY1" fmla="*/ 427505 h 518674"/>
                <a:gd name="connsiteX2" fmla="*/ 1530581 w 1531275"/>
                <a:gd name="connsiteY2" fmla="*/ 497224 h 518674"/>
                <a:gd name="connsiteX3" fmla="*/ 1424003 w 1531275"/>
                <a:gd name="connsiteY3" fmla="*/ 508633 h 518674"/>
                <a:gd name="connsiteX4" fmla="*/ 1342211 w 1531275"/>
                <a:gd name="connsiteY4" fmla="*/ 438914 h 518674"/>
                <a:gd name="connsiteX5" fmla="*/ 1378305 w 1531275"/>
                <a:gd name="connsiteY5" fmla="*/ 417998 h 518674"/>
                <a:gd name="connsiteX6" fmla="*/ 932761 w 1531275"/>
                <a:gd name="connsiteY6" fmla="*/ 281072 h 518674"/>
                <a:gd name="connsiteX7" fmla="*/ 1003863 w 1531275"/>
                <a:gd name="connsiteY7" fmla="*/ 290005 h 518674"/>
                <a:gd name="connsiteX8" fmla="*/ 1085653 w 1531275"/>
                <a:gd name="connsiteY8" fmla="*/ 360218 h 518674"/>
                <a:gd name="connsiteX9" fmla="*/ 977839 w 1531275"/>
                <a:gd name="connsiteY9" fmla="*/ 371502 h 518674"/>
                <a:gd name="connsiteX10" fmla="*/ 896049 w 1531275"/>
                <a:gd name="connsiteY10" fmla="*/ 301290 h 518674"/>
                <a:gd name="connsiteX11" fmla="*/ 932761 w 1531275"/>
                <a:gd name="connsiteY11" fmla="*/ 281072 h 518674"/>
                <a:gd name="connsiteX12" fmla="*/ 488031 w 1531275"/>
                <a:gd name="connsiteY12" fmla="*/ 143745 h 518674"/>
                <a:gd name="connsiteX13" fmla="*/ 558241 w 1531275"/>
                <a:gd name="connsiteY13" fmla="*/ 152679 h 518674"/>
                <a:gd name="connsiteX14" fmla="*/ 639537 w 1531275"/>
                <a:gd name="connsiteY14" fmla="*/ 222894 h 518674"/>
                <a:gd name="connsiteX15" fmla="*/ 533607 w 1531275"/>
                <a:gd name="connsiteY15" fmla="*/ 234178 h 518674"/>
                <a:gd name="connsiteX16" fmla="*/ 451079 w 1531275"/>
                <a:gd name="connsiteY16" fmla="*/ 163964 h 518674"/>
                <a:gd name="connsiteX17" fmla="*/ 488031 w 1531275"/>
                <a:gd name="connsiteY17" fmla="*/ 143745 h 518674"/>
                <a:gd name="connsiteX18" fmla="*/ 36789 w 1531275"/>
                <a:gd name="connsiteY18" fmla="*/ 535 h 518674"/>
                <a:gd name="connsiteX19" fmla="*/ 107273 w 1531275"/>
                <a:gd name="connsiteY19" fmla="*/ 10042 h 518674"/>
                <a:gd name="connsiteX20" fmla="*/ 189065 w 1531275"/>
                <a:gd name="connsiteY20" fmla="*/ 79761 h 518674"/>
                <a:gd name="connsiteX21" fmla="*/ 82487 w 1531275"/>
                <a:gd name="connsiteY21" fmla="*/ 91170 h 518674"/>
                <a:gd name="connsiteX22" fmla="*/ 695 w 1531275"/>
                <a:gd name="connsiteY22" fmla="*/ 21451 h 518674"/>
                <a:gd name="connsiteX23" fmla="*/ 36789 w 1531275"/>
                <a:gd name="connsiteY23" fmla="*/ 535 h 5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1275" h="518674">
                  <a:moveTo>
                    <a:pt x="1378305" y="417998"/>
                  </a:moveTo>
                  <a:cubicBezTo>
                    <a:pt x="1397669" y="416097"/>
                    <a:pt x="1422765" y="419266"/>
                    <a:pt x="1448789" y="427505"/>
                  </a:cubicBezTo>
                  <a:cubicBezTo>
                    <a:pt x="1500837" y="443984"/>
                    <a:pt x="1536777" y="474407"/>
                    <a:pt x="1530581" y="497224"/>
                  </a:cubicBezTo>
                  <a:cubicBezTo>
                    <a:pt x="1524385" y="521309"/>
                    <a:pt x="1476053" y="525112"/>
                    <a:pt x="1424003" y="508633"/>
                  </a:cubicBezTo>
                  <a:cubicBezTo>
                    <a:pt x="1370715" y="493421"/>
                    <a:pt x="1334777" y="460463"/>
                    <a:pt x="1342211" y="438914"/>
                  </a:cubicBezTo>
                  <a:cubicBezTo>
                    <a:pt x="1345309" y="426871"/>
                    <a:pt x="1358941" y="419900"/>
                    <a:pt x="1378305" y="417998"/>
                  </a:cubicBezTo>
                  <a:close/>
                  <a:moveTo>
                    <a:pt x="932761" y="281072"/>
                  </a:moveTo>
                  <a:cubicBezTo>
                    <a:pt x="952125" y="279035"/>
                    <a:pt x="977219" y="281856"/>
                    <a:pt x="1003863" y="290005"/>
                  </a:cubicBezTo>
                  <a:cubicBezTo>
                    <a:pt x="1055911" y="306305"/>
                    <a:pt x="1091849" y="337650"/>
                    <a:pt x="1085653" y="360218"/>
                  </a:cubicBezTo>
                  <a:cubicBezTo>
                    <a:pt x="1078219" y="382786"/>
                    <a:pt x="1031127" y="387801"/>
                    <a:pt x="977839" y="371502"/>
                  </a:cubicBezTo>
                  <a:cubicBezTo>
                    <a:pt x="925791" y="355203"/>
                    <a:pt x="889853" y="323858"/>
                    <a:pt x="896049" y="301290"/>
                  </a:cubicBezTo>
                  <a:cubicBezTo>
                    <a:pt x="899767" y="290006"/>
                    <a:pt x="913399" y="283110"/>
                    <a:pt x="932761" y="281072"/>
                  </a:cubicBezTo>
                  <a:close/>
                  <a:moveTo>
                    <a:pt x="488031" y="143745"/>
                  </a:moveTo>
                  <a:cubicBezTo>
                    <a:pt x="507431" y="141708"/>
                    <a:pt x="532375" y="144529"/>
                    <a:pt x="558241" y="152679"/>
                  </a:cubicBezTo>
                  <a:cubicBezTo>
                    <a:pt x="609975" y="168979"/>
                    <a:pt x="646929" y="200325"/>
                    <a:pt x="639537" y="222894"/>
                  </a:cubicBezTo>
                  <a:cubicBezTo>
                    <a:pt x="632147" y="245463"/>
                    <a:pt x="585341" y="250478"/>
                    <a:pt x="533607" y="234178"/>
                  </a:cubicBezTo>
                  <a:cubicBezTo>
                    <a:pt x="481873" y="217879"/>
                    <a:pt x="444921" y="186533"/>
                    <a:pt x="451079" y="163964"/>
                  </a:cubicBezTo>
                  <a:cubicBezTo>
                    <a:pt x="454773" y="152679"/>
                    <a:pt x="468631" y="145783"/>
                    <a:pt x="488031" y="143745"/>
                  </a:cubicBezTo>
                  <a:close/>
                  <a:moveTo>
                    <a:pt x="36789" y="535"/>
                  </a:moveTo>
                  <a:cubicBezTo>
                    <a:pt x="56153" y="-1366"/>
                    <a:pt x="81249" y="1803"/>
                    <a:pt x="107273" y="10042"/>
                  </a:cubicBezTo>
                  <a:cubicBezTo>
                    <a:pt x="160561" y="25254"/>
                    <a:pt x="196499" y="56944"/>
                    <a:pt x="189065" y="79761"/>
                  </a:cubicBezTo>
                  <a:cubicBezTo>
                    <a:pt x="182867" y="103846"/>
                    <a:pt x="134537" y="107649"/>
                    <a:pt x="82487" y="91170"/>
                  </a:cubicBezTo>
                  <a:cubicBezTo>
                    <a:pt x="30437" y="75958"/>
                    <a:pt x="-5501" y="43000"/>
                    <a:pt x="695" y="21451"/>
                  </a:cubicBezTo>
                  <a:cubicBezTo>
                    <a:pt x="3793" y="9408"/>
                    <a:pt x="17425" y="2436"/>
                    <a:pt x="36789" y="535"/>
                  </a:cubicBezTo>
                  <a:close/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3" name="Freeform 208">
              <a:extLst>
                <a:ext uri="{FF2B5EF4-FFF2-40B4-BE49-F238E27FC236}">
                  <a16:creationId xmlns:a16="http://schemas.microsoft.com/office/drawing/2014/main" id="{0F6B2EDE-5C1A-0802-5C25-3E33C6590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600" y="4355971"/>
              <a:ext cx="1862104" cy="1197460"/>
            </a:xfrm>
            <a:custGeom>
              <a:avLst/>
              <a:gdLst>
                <a:gd name="T0" fmla="*/ 1447 w 1497"/>
                <a:gd name="T1" fmla="*/ 388 h 962"/>
                <a:gd name="T2" fmla="*/ 222 w 1497"/>
                <a:gd name="T3" fmla="*/ 10 h 962"/>
                <a:gd name="T4" fmla="*/ 222 w 1497"/>
                <a:gd name="T5" fmla="*/ 10 h 962"/>
                <a:gd name="T6" fmla="*/ 147 w 1497"/>
                <a:gd name="T7" fmla="*/ 50 h 962"/>
                <a:gd name="T8" fmla="*/ 9 w 1497"/>
                <a:gd name="T9" fmla="*/ 499 h 962"/>
                <a:gd name="T10" fmla="*/ 9 w 1497"/>
                <a:gd name="T11" fmla="*/ 499 h 962"/>
                <a:gd name="T12" fmla="*/ 48 w 1497"/>
                <a:gd name="T13" fmla="*/ 574 h 962"/>
                <a:gd name="T14" fmla="*/ 1273 w 1497"/>
                <a:gd name="T15" fmla="*/ 951 h 962"/>
                <a:gd name="T16" fmla="*/ 1273 w 1497"/>
                <a:gd name="T17" fmla="*/ 951 h 962"/>
                <a:gd name="T18" fmla="*/ 1348 w 1497"/>
                <a:gd name="T19" fmla="*/ 912 h 962"/>
                <a:gd name="T20" fmla="*/ 1486 w 1497"/>
                <a:gd name="T21" fmla="*/ 462 h 962"/>
                <a:gd name="T22" fmla="*/ 1486 w 1497"/>
                <a:gd name="T23" fmla="*/ 462 h 962"/>
                <a:gd name="T24" fmla="*/ 1447 w 1497"/>
                <a:gd name="T25" fmla="*/ 388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7" h="962">
                  <a:moveTo>
                    <a:pt x="1447" y="388"/>
                  </a:moveTo>
                  <a:lnTo>
                    <a:pt x="222" y="10"/>
                  </a:lnTo>
                  <a:lnTo>
                    <a:pt x="222" y="10"/>
                  </a:lnTo>
                  <a:cubicBezTo>
                    <a:pt x="190" y="0"/>
                    <a:pt x="157" y="18"/>
                    <a:pt x="147" y="50"/>
                  </a:cubicBezTo>
                  <a:lnTo>
                    <a:pt x="9" y="499"/>
                  </a:lnTo>
                  <a:lnTo>
                    <a:pt x="9" y="499"/>
                  </a:lnTo>
                  <a:cubicBezTo>
                    <a:pt x="0" y="531"/>
                    <a:pt x="17" y="564"/>
                    <a:pt x="48" y="574"/>
                  </a:cubicBezTo>
                  <a:lnTo>
                    <a:pt x="1273" y="951"/>
                  </a:lnTo>
                  <a:lnTo>
                    <a:pt x="1273" y="951"/>
                  </a:lnTo>
                  <a:cubicBezTo>
                    <a:pt x="1305" y="961"/>
                    <a:pt x="1338" y="943"/>
                    <a:pt x="1348" y="912"/>
                  </a:cubicBezTo>
                  <a:lnTo>
                    <a:pt x="1486" y="462"/>
                  </a:lnTo>
                  <a:lnTo>
                    <a:pt x="1486" y="462"/>
                  </a:lnTo>
                  <a:cubicBezTo>
                    <a:pt x="1496" y="431"/>
                    <a:pt x="1478" y="397"/>
                    <a:pt x="1447" y="3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" name="Freeform 209">
              <a:extLst>
                <a:ext uri="{FF2B5EF4-FFF2-40B4-BE49-F238E27FC236}">
                  <a16:creationId xmlns:a16="http://schemas.microsoft.com/office/drawing/2014/main" id="{A08B32E8-01DE-DCFF-4C37-2294D3834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0514" y="6355398"/>
              <a:ext cx="1603937" cy="1312809"/>
            </a:xfrm>
            <a:custGeom>
              <a:avLst/>
              <a:gdLst>
                <a:gd name="T0" fmla="*/ 104 w 1288"/>
                <a:gd name="T1" fmla="*/ 810 h 1053"/>
                <a:gd name="T2" fmla="*/ 104 w 1288"/>
                <a:gd name="T3" fmla="*/ 810 h 1053"/>
                <a:gd name="T4" fmla="*/ 473 w 1288"/>
                <a:gd name="T5" fmla="*/ 157 h 1053"/>
                <a:gd name="T6" fmla="*/ 473 w 1288"/>
                <a:gd name="T7" fmla="*/ 157 h 1053"/>
                <a:gd name="T8" fmla="*/ 1220 w 1288"/>
                <a:gd name="T9" fmla="*/ 240 h 1053"/>
                <a:gd name="T10" fmla="*/ 1220 w 1288"/>
                <a:gd name="T11" fmla="*/ 240 h 1053"/>
                <a:gd name="T12" fmla="*/ 1120 w 1288"/>
                <a:gd name="T13" fmla="*/ 684 h 1053"/>
                <a:gd name="T14" fmla="*/ 1211 w 1288"/>
                <a:gd name="T15" fmla="*/ 854 h 1053"/>
                <a:gd name="T16" fmla="*/ 963 w 1288"/>
                <a:gd name="T17" fmla="*/ 825 h 1053"/>
                <a:gd name="T18" fmla="*/ 963 w 1288"/>
                <a:gd name="T19" fmla="*/ 825 h 1053"/>
                <a:gd name="T20" fmla="*/ 850 w 1288"/>
                <a:gd name="T21" fmla="*/ 894 h 1053"/>
                <a:gd name="T22" fmla="*/ 850 w 1288"/>
                <a:gd name="T23" fmla="*/ 894 h 1053"/>
                <a:gd name="T24" fmla="*/ 104 w 1288"/>
                <a:gd name="T25" fmla="*/ 81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8" h="1053">
                  <a:moveTo>
                    <a:pt x="104" y="810"/>
                  </a:moveTo>
                  <a:lnTo>
                    <a:pt x="104" y="810"/>
                  </a:lnTo>
                  <a:cubicBezTo>
                    <a:pt x="0" y="606"/>
                    <a:pt x="166" y="314"/>
                    <a:pt x="473" y="157"/>
                  </a:cubicBezTo>
                  <a:lnTo>
                    <a:pt x="473" y="157"/>
                  </a:lnTo>
                  <a:cubicBezTo>
                    <a:pt x="781" y="0"/>
                    <a:pt x="1116" y="37"/>
                    <a:pt x="1220" y="240"/>
                  </a:cubicBezTo>
                  <a:lnTo>
                    <a:pt x="1220" y="240"/>
                  </a:lnTo>
                  <a:cubicBezTo>
                    <a:pt x="1287" y="371"/>
                    <a:pt x="1242" y="539"/>
                    <a:pt x="1120" y="684"/>
                  </a:cubicBezTo>
                  <a:lnTo>
                    <a:pt x="1211" y="854"/>
                  </a:lnTo>
                  <a:lnTo>
                    <a:pt x="963" y="825"/>
                  </a:lnTo>
                  <a:lnTo>
                    <a:pt x="963" y="825"/>
                  </a:lnTo>
                  <a:cubicBezTo>
                    <a:pt x="929" y="850"/>
                    <a:pt x="891" y="873"/>
                    <a:pt x="850" y="894"/>
                  </a:cubicBezTo>
                  <a:lnTo>
                    <a:pt x="850" y="894"/>
                  </a:lnTo>
                  <a:cubicBezTo>
                    <a:pt x="541" y="1052"/>
                    <a:pt x="208" y="1014"/>
                    <a:pt x="104" y="810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5" name="Freeform 210">
              <a:extLst>
                <a:ext uri="{FF2B5EF4-FFF2-40B4-BE49-F238E27FC236}">
                  <a16:creationId xmlns:a16="http://schemas.microsoft.com/office/drawing/2014/main" id="{847C3E58-C73A-CE87-A56A-470AF01A6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415" y="6899199"/>
              <a:ext cx="972251" cy="763520"/>
            </a:xfrm>
            <a:custGeom>
              <a:avLst/>
              <a:gdLst>
                <a:gd name="T0" fmla="*/ 751 w 781"/>
                <a:gd name="T1" fmla="*/ 294 h 614"/>
                <a:gd name="T2" fmla="*/ 751 w 781"/>
                <a:gd name="T3" fmla="*/ 294 h 614"/>
                <a:gd name="T4" fmla="*/ 47 w 781"/>
                <a:gd name="T5" fmla="*/ 84 h 614"/>
                <a:gd name="T6" fmla="*/ 47 w 781"/>
                <a:gd name="T7" fmla="*/ 84 h 614"/>
                <a:gd name="T8" fmla="*/ 44 w 781"/>
                <a:gd name="T9" fmla="*/ 373 h 614"/>
                <a:gd name="T10" fmla="*/ 44 w 781"/>
                <a:gd name="T11" fmla="*/ 373 h 614"/>
                <a:gd name="T12" fmla="*/ 772 w 781"/>
                <a:gd name="T13" fmla="*/ 466 h 614"/>
                <a:gd name="T14" fmla="*/ 772 w 781"/>
                <a:gd name="T15" fmla="*/ 466 h 614"/>
                <a:gd name="T16" fmla="*/ 751 w 781"/>
                <a:gd name="T17" fmla="*/ 29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1" h="614">
                  <a:moveTo>
                    <a:pt x="751" y="294"/>
                  </a:moveTo>
                  <a:lnTo>
                    <a:pt x="751" y="294"/>
                  </a:lnTo>
                  <a:cubicBezTo>
                    <a:pt x="664" y="83"/>
                    <a:pt x="366" y="0"/>
                    <a:pt x="47" y="84"/>
                  </a:cubicBezTo>
                  <a:lnTo>
                    <a:pt x="47" y="84"/>
                  </a:lnTo>
                  <a:cubicBezTo>
                    <a:pt x="4" y="185"/>
                    <a:pt x="0" y="287"/>
                    <a:pt x="44" y="373"/>
                  </a:cubicBezTo>
                  <a:lnTo>
                    <a:pt x="44" y="373"/>
                  </a:lnTo>
                  <a:cubicBezTo>
                    <a:pt x="146" y="573"/>
                    <a:pt x="469" y="613"/>
                    <a:pt x="772" y="466"/>
                  </a:cubicBezTo>
                  <a:lnTo>
                    <a:pt x="772" y="466"/>
                  </a:lnTo>
                  <a:cubicBezTo>
                    <a:pt x="780" y="406"/>
                    <a:pt x="774" y="349"/>
                    <a:pt x="751" y="294"/>
                  </a:cubicBezTo>
                </a:path>
              </a:pathLst>
            </a:custGeom>
            <a:solidFill>
              <a:srgbClr val="E1A45A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Freeform 211">
              <a:extLst>
                <a:ext uri="{FF2B5EF4-FFF2-40B4-BE49-F238E27FC236}">
                  <a16:creationId xmlns:a16="http://schemas.microsoft.com/office/drawing/2014/main" id="{C01E809D-8B5B-A89D-C14E-6F6A2FAE6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7841" y="6981594"/>
              <a:ext cx="1664358" cy="1488584"/>
            </a:xfrm>
            <a:custGeom>
              <a:avLst/>
              <a:gdLst>
                <a:gd name="T0" fmla="*/ 1246 w 1334"/>
                <a:gd name="T1" fmla="*/ 277 h 1197"/>
                <a:gd name="T2" fmla="*/ 1246 w 1334"/>
                <a:gd name="T3" fmla="*/ 277 h 1197"/>
                <a:gd name="T4" fmla="*/ 509 w 1334"/>
                <a:gd name="T5" fmla="*/ 132 h 1197"/>
                <a:gd name="T6" fmla="*/ 509 w 1334"/>
                <a:gd name="T7" fmla="*/ 132 h 1197"/>
                <a:gd name="T8" fmla="*/ 87 w 1334"/>
                <a:gd name="T9" fmla="*/ 755 h 1197"/>
                <a:gd name="T10" fmla="*/ 87 w 1334"/>
                <a:gd name="T11" fmla="*/ 755 h 1197"/>
                <a:gd name="T12" fmla="*/ 490 w 1334"/>
                <a:gd name="T13" fmla="*/ 967 h 1197"/>
                <a:gd name="T14" fmla="*/ 524 w 1334"/>
                <a:gd name="T15" fmla="*/ 1196 h 1197"/>
                <a:gd name="T16" fmla="*/ 700 w 1334"/>
                <a:gd name="T17" fmla="*/ 940 h 1197"/>
                <a:gd name="T18" fmla="*/ 700 w 1334"/>
                <a:gd name="T19" fmla="*/ 940 h 1197"/>
                <a:gd name="T20" fmla="*/ 826 w 1334"/>
                <a:gd name="T21" fmla="*/ 899 h 1197"/>
                <a:gd name="T22" fmla="*/ 826 w 1334"/>
                <a:gd name="T23" fmla="*/ 899 h 1197"/>
                <a:gd name="T24" fmla="*/ 1246 w 1334"/>
                <a:gd name="T25" fmla="*/ 277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4" h="1197">
                  <a:moveTo>
                    <a:pt x="1246" y="277"/>
                  </a:moveTo>
                  <a:lnTo>
                    <a:pt x="1246" y="277"/>
                  </a:lnTo>
                  <a:cubicBezTo>
                    <a:pt x="1159" y="65"/>
                    <a:pt x="830" y="0"/>
                    <a:pt x="509" y="132"/>
                  </a:cubicBezTo>
                  <a:lnTo>
                    <a:pt x="509" y="132"/>
                  </a:lnTo>
                  <a:cubicBezTo>
                    <a:pt x="189" y="265"/>
                    <a:pt x="0" y="543"/>
                    <a:pt x="87" y="755"/>
                  </a:cubicBezTo>
                  <a:lnTo>
                    <a:pt x="87" y="755"/>
                  </a:lnTo>
                  <a:cubicBezTo>
                    <a:pt x="144" y="891"/>
                    <a:pt x="300" y="965"/>
                    <a:pt x="490" y="967"/>
                  </a:cubicBezTo>
                  <a:lnTo>
                    <a:pt x="524" y="1196"/>
                  </a:lnTo>
                  <a:lnTo>
                    <a:pt x="700" y="940"/>
                  </a:lnTo>
                  <a:lnTo>
                    <a:pt x="700" y="940"/>
                  </a:lnTo>
                  <a:cubicBezTo>
                    <a:pt x="741" y="930"/>
                    <a:pt x="783" y="916"/>
                    <a:pt x="826" y="899"/>
                  </a:cubicBezTo>
                  <a:lnTo>
                    <a:pt x="826" y="899"/>
                  </a:lnTo>
                  <a:cubicBezTo>
                    <a:pt x="1144" y="767"/>
                    <a:pt x="1333" y="488"/>
                    <a:pt x="1246" y="277"/>
                  </a:cubicBez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Freeform 212">
              <a:extLst>
                <a:ext uri="{FF2B5EF4-FFF2-40B4-BE49-F238E27FC236}">
                  <a16:creationId xmlns:a16="http://schemas.microsoft.com/office/drawing/2014/main" id="{0DF7A6C3-67D2-2DD2-98A6-EBC4CC6B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0791" y="4004424"/>
              <a:ext cx="2394920" cy="2334497"/>
            </a:xfrm>
            <a:custGeom>
              <a:avLst/>
              <a:gdLst>
                <a:gd name="T0" fmla="*/ 726 w 1924"/>
                <a:gd name="T1" fmla="*/ 1872 h 1873"/>
                <a:gd name="T2" fmla="*/ 0 w 1924"/>
                <a:gd name="T3" fmla="*/ 1018 h 1873"/>
                <a:gd name="T4" fmla="*/ 1197 w 1924"/>
                <a:gd name="T5" fmla="*/ 0 h 1873"/>
                <a:gd name="T6" fmla="*/ 1923 w 1924"/>
                <a:gd name="T7" fmla="*/ 854 h 1873"/>
                <a:gd name="T8" fmla="*/ 726 w 1924"/>
                <a:gd name="T9" fmla="*/ 1872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4" h="1873">
                  <a:moveTo>
                    <a:pt x="726" y="1872"/>
                  </a:moveTo>
                  <a:lnTo>
                    <a:pt x="0" y="1018"/>
                  </a:lnTo>
                  <a:lnTo>
                    <a:pt x="1197" y="0"/>
                  </a:lnTo>
                  <a:lnTo>
                    <a:pt x="1923" y="854"/>
                  </a:lnTo>
                  <a:lnTo>
                    <a:pt x="726" y="1872"/>
                  </a:lnTo>
                </a:path>
              </a:pathLst>
            </a:custGeom>
            <a:solidFill>
              <a:srgbClr val="98C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Freeform 213">
              <a:extLst>
                <a:ext uri="{FF2B5EF4-FFF2-40B4-BE49-F238E27FC236}">
                  <a16:creationId xmlns:a16="http://schemas.microsoft.com/office/drawing/2014/main" id="{E3992E5F-41EE-2081-AED8-861D2380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5013" y="4152729"/>
              <a:ext cx="1252390" cy="1318305"/>
            </a:xfrm>
            <a:custGeom>
              <a:avLst/>
              <a:gdLst>
                <a:gd name="T0" fmla="*/ 619 w 1007"/>
                <a:gd name="T1" fmla="*/ 1056 h 1057"/>
                <a:gd name="T2" fmla="*/ 0 w 1007"/>
                <a:gd name="T3" fmla="*/ 329 h 1057"/>
                <a:gd name="T4" fmla="*/ 387 w 1007"/>
                <a:gd name="T5" fmla="*/ 0 h 1057"/>
                <a:gd name="T6" fmla="*/ 1006 w 1007"/>
                <a:gd name="T7" fmla="*/ 727 h 1057"/>
                <a:gd name="T8" fmla="*/ 619 w 1007"/>
                <a:gd name="T9" fmla="*/ 1056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1057">
                  <a:moveTo>
                    <a:pt x="619" y="1056"/>
                  </a:moveTo>
                  <a:lnTo>
                    <a:pt x="0" y="329"/>
                  </a:lnTo>
                  <a:lnTo>
                    <a:pt x="387" y="0"/>
                  </a:lnTo>
                  <a:lnTo>
                    <a:pt x="1006" y="727"/>
                  </a:lnTo>
                  <a:lnTo>
                    <a:pt x="619" y="1056"/>
                  </a:lnTo>
                </a:path>
              </a:pathLst>
            </a:custGeom>
            <a:solidFill>
              <a:srgbClr val="EE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Freeform 126">
              <a:extLst>
                <a:ext uri="{FF2B5EF4-FFF2-40B4-BE49-F238E27FC236}">
                  <a16:creationId xmlns:a16="http://schemas.microsoft.com/office/drawing/2014/main" id="{C96450F8-330A-B518-779C-A307E8A40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6131" y="4662221"/>
              <a:ext cx="1402739" cy="1440704"/>
            </a:xfrm>
            <a:custGeom>
              <a:avLst/>
              <a:gdLst>
                <a:gd name="connsiteX0" fmla="*/ 34080 w 1402739"/>
                <a:gd name="connsiteY0" fmla="*/ 521270 h 1440704"/>
                <a:gd name="connsiteX1" fmla="*/ 54971 w 1402739"/>
                <a:gd name="connsiteY1" fmla="*/ 531380 h 1440704"/>
                <a:gd name="connsiteX2" fmla="*/ 787094 w 1402739"/>
                <a:gd name="connsiteY2" fmla="*/ 1389999 h 1440704"/>
                <a:gd name="connsiteX3" fmla="*/ 783352 w 1402739"/>
                <a:gd name="connsiteY3" fmla="*/ 1433552 h 1440704"/>
                <a:gd name="connsiteX4" fmla="*/ 739699 w 1402739"/>
                <a:gd name="connsiteY4" fmla="*/ 1429819 h 1440704"/>
                <a:gd name="connsiteX5" fmla="*/ 7576 w 1402739"/>
                <a:gd name="connsiteY5" fmla="*/ 572445 h 1440704"/>
                <a:gd name="connsiteX6" fmla="*/ 11318 w 1402739"/>
                <a:gd name="connsiteY6" fmla="*/ 528892 h 1440704"/>
                <a:gd name="connsiteX7" fmla="*/ 34080 w 1402739"/>
                <a:gd name="connsiteY7" fmla="*/ 521270 h 1440704"/>
                <a:gd name="connsiteX8" fmla="*/ 154925 w 1402739"/>
                <a:gd name="connsiteY8" fmla="*/ 416905 h 1440704"/>
                <a:gd name="connsiteX9" fmla="*/ 175816 w 1402739"/>
                <a:gd name="connsiteY9" fmla="*/ 427029 h 1440704"/>
                <a:gd name="connsiteX10" fmla="*/ 907939 w 1402739"/>
                <a:gd name="connsiteY10" fmla="*/ 1285558 h 1440704"/>
                <a:gd name="connsiteX11" fmla="*/ 904197 w 1402739"/>
                <a:gd name="connsiteY11" fmla="*/ 1330416 h 1440704"/>
                <a:gd name="connsiteX12" fmla="*/ 860544 w 1402739"/>
                <a:gd name="connsiteY12" fmla="*/ 1326678 h 1440704"/>
                <a:gd name="connsiteX13" fmla="*/ 128421 w 1402739"/>
                <a:gd name="connsiteY13" fmla="*/ 468148 h 1440704"/>
                <a:gd name="connsiteX14" fmla="*/ 132163 w 1402739"/>
                <a:gd name="connsiteY14" fmla="*/ 424537 h 1440704"/>
                <a:gd name="connsiteX15" fmla="*/ 154925 w 1402739"/>
                <a:gd name="connsiteY15" fmla="*/ 416905 h 1440704"/>
                <a:gd name="connsiteX16" fmla="*/ 275300 w 1402739"/>
                <a:gd name="connsiteY16" fmla="*/ 313160 h 1440704"/>
                <a:gd name="connsiteX17" fmla="*/ 296659 w 1402739"/>
                <a:gd name="connsiteY17" fmla="*/ 323893 h 1440704"/>
                <a:gd name="connsiteX18" fmla="*/ 1028782 w 1402739"/>
                <a:gd name="connsiteY18" fmla="*/ 1181267 h 1440704"/>
                <a:gd name="connsiteX19" fmla="*/ 1023793 w 1402739"/>
                <a:gd name="connsiteY19" fmla="*/ 1226065 h 1440704"/>
                <a:gd name="connsiteX20" fmla="*/ 981387 w 1402739"/>
                <a:gd name="connsiteY20" fmla="*/ 1222332 h 1440704"/>
                <a:gd name="connsiteX21" fmla="*/ 249264 w 1402739"/>
                <a:gd name="connsiteY21" fmla="*/ 364957 h 1440704"/>
                <a:gd name="connsiteX22" fmla="*/ 253006 w 1402739"/>
                <a:gd name="connsiteY22" fmla="*/ 320160 h 1440704"/>
                <a:gd name="connsiteX23" fmla="*/ 275300 w 1402739"/>
                <a:gd name="connsiteY23" fmla="*/ 313160 h 1440704"/>
                <a:gd name="connsiteX24" fmla="*/ 401640 w 1402739"/>
                <a:gd name="connsiteY24" fmla="*/ 208789 h 1440704"/>
                <a:gd name="connsiteX25" fmla="*/ 422999 w 1402739"/>
                <a:gd name="connsiteY25" fmla="*/ 219522 h 1440704"/>
                <a:gd name="connsiteX26" fmla="*/ 1153875 w 1402739"/>
                <a:gd name="connsiteY26" fmla="*/ 1076900 h 1440704"/>
                <a:gd name="connsiteX27" fmla="*/ 1150133 w 1402739"/>
                <a:gd name="connsiteY27" fmla="*/ 1120453 h 1440704"/>
                <a:gd name="connsiteX28" fmla="*/ 1106480 w 1402739"/>
                <a:gd name="connsiteY28" fmla="*/ 1116720 h 1440704"/>
                <a:gd name="connsiteX29" fmla="*/ 375604 w 1402739"/>
                <a:gd name="connsiteY29" fmla="*/ 259342 h 1440704"/>
                <a:gd name="connsiteX30" fmla="*/ 379346 w 1402739"/>
                <a:gd name="connsiteY30" fmla="*/ 215789 h 1440704"/>
                <a:gd name="connsiteX31" fmla="*/ 401640 w 1402739"/>
                <a:gd name="connsiteY31" fmla="*/ 208789 h 1440704"/>
                <a:gd name="connsiteX32" fmla="*/ 523672 w 1402739"/>
                <a:gd name="connsiteY32" fmla="*/ 103962 h 1440704"/>
                <a:gd name="connsiteX33" fmla="*/ 544998 w 1402739"/>
                <a:gd name="connsiteY33" fmla="*/ 115162 h 1440704"/>
                <a:gd name="connsiteX34" fmla="*/ 1274739 w 1402739"/>
                <a:gd name="connsiteY34" fmla="*/ 972536 h 1440704"/>
                <a:gd name="connsiteX35" fmla="*/ 1271003 w 1402739"/>
                <a:gd name="connsiteY35" fmla="*/ 1016089 h 1440704"/>
                <a:gd name="connsiteX36" fmla="*/ 1227418 w 1402739"/>
                <a:gd name="connsiteY36" fmla="*/ 1012356 h 1440704"/>
                <a:gd name="connsiteX37" fmla="*/ 497677 w 1402739"/>
                <a:gd name="connsiteY37" fmla="*/ 154982 h 1440704"/>
                <a:gd name="connsiteX38" fmla="*/ 501413 w 1402739"/>
                <a:gd name="connsiteY38" fmla="*/ 111429 h 1440704"/>
                <a:gd name="connsiteX39" fmla="*/ 523672 w 1402739"/>
                <a:gd name="connsiteY39" fmla="*/ 103962 h 1440704"/>
                <a:gd name="connsiteX40" fmla="*/ 644515 w 1402739"/>
                <a:gd name="connsiteY40" fmla="*/ 209 h 1440704"/>
                <a:gd name="connsiteX41" fmla="*/ 665841 w 1402739"/>
                <a:gd name="connsiteY41" fmla="*/ 12015 h 1440704"/>
                <a:gd name="connsiteX42" fmla="*/ 1395582 w 1402739"/>
                <a:gd name="connsiteY42" fmla="*/ 868245 h 1440704"/>
                <a:gd name="connsiteX43" fmla="*/ 1391846 w 1402739"/>
                <a:gd name="connsiteY43" fmla="*/ 911740 h 1440704"/>
                <a:gd name="connsiteX44" fmla="*/ 1348261 w 1402739"/>
                <a:gd name="connsiteY44" fmla="*/ 908012 h 1440704"/>
                <a:gd name="connsiteX45" fmla="*/ 618520 w 1402739"/>
                <a:gd name="connsiteY45" fmla="*/ 51781 h 1440704"/>
                <a:gd name="connsiteX46" fmla="*/ 622256 w 1402739"/>
                <a:gd name="connsiteY46" fmla="*/ 7044 h 1440704"/>
                <a:gd name="connsiteX47" fmla="*/ 644515 w 1402739"/>
                <a:gd name="connsiteY47" fmla="*/ 209 h 144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02739" h="1440704">
                  <a:moveTo>
                    <a:pt x="34080" y="521270"/>
                  </a:moveTo>
                  <a:cubicBezTo>
                    <a:pt x="41875" y="521737"/>
                    <a:pt x="49359" y="525159"/>
                    <a:pt x="54971" y="531380"/>
                  </a:cubicBezTo>
                  <a:lnTo>
                    <a:pt x="787094" y="1389999"/>
                  </a:lnTo>
                  <a:cubicBezTo>
                    <a:pt x="797072" y="1403687"/>
                    <a:pt x="795825" y="1422353"/>
                    <a:pt x="783352" y="1433552"/>
                  </a:cubicBezTo>
                  <a:cubicBezTo>
                    <a:pt x="769633" y="1444752"/>
                    <a:pt x="749677" y="1442263"/>
                    <a:pt x="739699" y="1429819"/>
                  </a:cubicBezTo>
                  <a:lnTo>
                    <a:pt x="7576" y="572445"/>
                  </a:lnTo>
                  <a:cubicBezTo>
                    <a:pt x="-3649" y="560001"/>
                    <a:pt x="-2402" y="538847"/>
                    <a:pt x="11318" y="528892"/>
                  </a:cubicBezTo>
                  <a:cubicBezTo>
                    <a:pt x="18178" y="523292"/>
                    <a:pt x="26285" y="520803"/>
                    <a:pt x="34080" y="521270"/>
                  </a:cubicBezTo>
                  <a:close/>
                  <a:moveTo>
                    <a:pt x="154925" y="416905"/>
                  </a:moveTo>
                  <a:cubicBezTo>
                    <a:pt x="162720" y="417372"/>
                    <a:pt x="170204" y="420799"/>
                    <a:pt x="175816" y="427029"/>
                  </a:cubicBezTo>
                  <a:lnTo>
                    <a:pt x="907939" y="1285558"/>
                  </a:lnTo>
                  <a:cubicBezTo>
                    <a:pt x="917917" y="1299264"/>
                    <a:pt x="916670" y="1319201"/>
                    <a:pt x="904197" y="1330416"/>
                  </a:cubicBezTo>
                  <a:cubicBezTo>
                    <a:pt x="890478" y="1340384"/>
                    <a:pt x="870522" y="1339138"/>
                    <a:pt x="860544" y="1326678"/>
                  </a:cubicBezTo>
                  <a:lnTo>
                    <a:pt x="128421" y="468148"/>
                  </a:lnTo>
                  <a:cubicBezTo>
                    <a:pt x="117196" y="454442"/>
                    <a:pt x="118443" y="434505"/>
                    <a:pt x="132163" y="424537"/>
                  </a:cubicBezTo>
                  <a:cubicBezTo>
                    <a:pt x="139023" y="418930"/>
                    <a:pt x="147130" y="416437"/>
                    <a:pt x="154925" y="416905"/>
                  </a:cubicBezTo>
                  <a:close/>
                  <a:moveTo>
                    <a:pt x="275300" y="313160"/>
                  </a:moveTo>
                  <a:cubicBezTo>
                    <a:pt x="283251" y="313938"/>
                    <a:pt x="291047" y="317671"/>
                    <a:pt x="296659" y="323893"/>
                  </a:cubicBezTo>
                  <a:lnTo>
                    <a:pt x="1028782" y="1181267"/>
                  </a:lnTo>
                  <a:cubicBezTo>
                    <a:pt x="1038760" y="1194955"/>
                    <a:pt x="1037513" y="1214865"/>
                    <a:pt x="1023793" y="1226065"/>
                  </a:cubicBezTo>
                  <a:cubicBezTo>
                    <a:pt x="1011321" y="1236020"/>
                    <a:pt x="991365" y="1234775"/>
                    <a:pt x="981387" y="1222332"/>
                  </a:cubicBezTo>
                  <a:lnTo>
                    <a:pt x="249264" y="364957"/>
                  </a:lnTo>
                  <a:cubicBezTo>
                    <a:pt x="238039" y="351269"/>
                    <a:pt x="239286" y="331359"/>
                    <a:pt x="253006" y="320160"/>
                  </a:cubicBezTo>
                  <a:cubicBezTo>
                    <a:pt x="259242" y="314560"/>
                    <a:pt x="267349" y="312382"/>
                    <a:pt x="275300" y="313160"/>
                  </a:cubicBezTo>
                  <a:close/>
                  <a:moveTo>
                    <a:pt x="401640" y="208789"/>
                  </a:moveTo>
                  <a:cubicBezTo>
                    <a:pt x="409591" y="209567"/>
                    <a:pt x="417387" y="213300"/>
                    <a:pt x="422999" y="219522"/>
                  </a:cubicBezTo>
                  <a:lnTo>
                    <a:pt x="1153875" y="1076900"/>
                  </a:lnTo>
                  <a:cubicBezTo>
                    <a:pt x="1165100" y="1089344"/>
                    <a:pt x="1163853" y="1109254"/>
                    <a:pt x="1150133" y="1120453"/>
                  </a:cubicBezTo>
                  <a:cubicBezTo>
                    <a:pt x="1137661" y="1131653"/>
                    <a:pt x="1117705" y="1130408"/>
                    <a:pt x="1106480" y="1116720"/>
                  </a:cubicBezTo>
                  <a:lnTo>
                    <a:pt x="375604" y="259342"/>
                  </a:lnTo>
                  <a:cubicBezTo>
                    <a:pt x="364379" y="246898"/>
                    <a:pt x="365626" y="226988"/>
                    <a:pt x="379346" y="215789"/>
                  </a:cubicBezTo>
                  <a:cubicBezTo>
                    <a:pt x="385582" y="210189"/>
                    <a:pt x="393689" y="208011"/>
                    <a:pt x="401640" y="208789"/>
                  </a:cubicBezTo>
                  <a:close/>
                  <a:moveTo>
                    <a:pt x="523672" y="103962"/>
                  </a:moveTo>
                  <a:cubicBezTo>
                    <a:pt x="531611" y="104585"/>
                    <a:pt x="539394" y="108318"/>
                    <a:pt x="544998" y="115162"/>
                  </a:cubicBezTo>
                  <a:lnTo>
                    <a:pt x="1274739" y="972536"/>
                  </a:lnTo>
                  <a:cubicBezTo>
                    <a:pt x="1285947" y="984980"/>
                    <a:pt x="1284701" y="1004890"/>
                    <a:pt x="1271003" y="1016089"/>
                  </a:cubicBezTo>
                  <a:cubicBezTo>
                    <a:pt x="1258550" y="1027289"/>
                    <a:pt x="1238626" y="1026044"/>
                    <a:pt x="1227418" y="1012356"/>
                  </a:cubicBezTo>
                  <a:lnTo>
                    <a:pt x="497677" y="154982"/>
                  </a:lnTo>
                  <a:cubicBezTo>
                    <a:pt x="485224" y="142538"/>
                    <a:pt x="487715" y="122628"/>
                    <a:pt x="501413" y="111429"/>
                  </a:cubicBezTo>
                  <a:cubicBezTo>
                    <a:pt x="507640" y="105829"/>
                    <a:pt x="515734" y="103340"/>
                    <a:pt x="523672" y="103962"/>
                  </a:cubicBezTo>
                  <a:close/>
                  <a:moveTo>
                    <a:pt x="644515" y="209"/>
                  </a:moveTo>
                  <a:cubicBezTo>
                    <a:pt x="652454" y="1141"/>
                    <a:pt x="660237" y="5180"/>
                    <a:pt x="665841" y="12015"/>
                  </a:cubicBezTo>
                  <a:lnTo>
                    <a:pt x="1395582" y="868245"/>
                  </a:lnTo>
                  <a:cubicBezTo>
                    <a:pt x="1406790" y="880672"/>
                    <a:pt x="1404299" y="900556"/>
                    <a:pt x="1391846" y="911740"/>
                  </a:cubicBezTo>
                  <a:cubicBezTo>
                    <a:pt x="1378148" y="922925"/>
                    <a:pt x="1359469" y="921682"/>
                    <a:pt x="1348261" y="908012"/>
                  </a:cubicBezTo>
                  <a:lnTo>
                    <a:pt x="618520" y="51781"/>
                  </a:lnTo>
                  <a:cubicBezTo>
                    <a:pt x="606067" y="38112"/>
                    <a:pt x="608558" y="19471"/>
                    <a:pt x="622256" y="7044"/>
                  </a:cubicBezTo>
                  <a:cubicBezTo>
                    <a:pt x="628483" y="1452"/>
                    <a:pt x="636577" y="-723"/>
                    <a:pt x="644515" y="209"/>
                  </a:cubicBezTo>
                  <a:close/>
                </a:path>
              </a:pathLst>
            </a:custGeom>
            <a:solidFill>
              <a:srgbClr val="86AC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0" name="Freeform 220">
              <a:extLst>
                <a:ext uri="{FF2B5EF4-FFF2-40B4-BE49-F238E27FC236}">
                  <a16:creationId xmlns:a16="http://schemas.microsoft.com/office/drawing/2014/main" id="{BB85DCDE-3FC4-A37E-365A-3AE9E0DF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0365" y="4685547"/>
              <a:ext cx="247181" cy="247181"/>
            </a:xfrm>
            <a:custGeom>
              <a:avLst/>
              <a:gdLst>
                <a:gd name="T0" fmla="*/ 156 w 199"/>
                <a:gd name="T1" fmla="*/ 167 h 199"/>
                <a:gd name="T2" fmla="*/ 156 w 199"/>
                <a:gd name="T3" fmla="*/ 167 h 199"/>
                <a:gd name="T4" fmla="*/ 32 w 199"/>
                <a:gd name="T5" fmla="*/ 156 h 199"/>
                <a:gd name="T6" fmla="*/ 32 w 199"/>
                <a:gd name="T7" fmla="*/ 156 h 199"/>
                <a:gd name="T8" fmla="*/ 42 w 199"/>
                <a:gd name="T9" fmla="*/ 32 h 199"/>
                <a:gd name="T10" fmla="*/ 42 w 199"/>
                <a:gd name="T11" fmla="*/ 32 h 199"/>
                <a:gd name="T12" fmla="*/ 166 w 199"/>
                <a:gd name="T13" fmla="*/ 42 h 199"/>
                <a:gd name="T14" fmla="*/ 166 w 199"/>
                <a:gd name="T15" fmla="*/ 42 h 199"/>
                <a:gd name="T16" fmla="*/ 156 w 199"/>
                <a:gd name="T17" fmla="*/ 16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9">
                  <a:moveTo>
                    <a:pt x="156" y="167"/>
                  </a:moveTo>
                  <a:lnTo>
                    <a:pt x="156" y="167"/>
                  </a:lnTo>
                  <a:cubicBezTo>
                    <a:pt x="119" y="198"/>
                    <a:pt x="64" y="194"/>
                    <a:pt x="32" y="156"/>
                  </a:cubicBezTo>
                  <a:lnTo>
                    <a:pt x="32" y="156"/>
                  </a:lnTo>
                  <a:cubicBezTo>
                    <a:pt x="0" y="119"/>
                    <a:pt x="4" y="63"/>
                    <a:pt x="42" y="32"/>
                  </a:cubicBezTo>
                  <a:lnTo>
                    <a:pt x="42" y="32"/>
                  </a:lnTo>
                  <a:cubicBezTo>
                    <a:pt x="79" y="0"/>
                    <a:pt x="135" y="5"/>
                    <a:pt x="166" y="42"/>
                  </a:cubicBezTo>
                  <a:lnTo>
                    <a:pt x="166" y="42"/>
                  </a:lnTo>
                  <a:cubicBezTo>
                    <a:pt x="198" y="79"/>
                    <a:pt x="193" y="135"/>
                    <a:pt x="156" y="167"/>
                  </a:cubicBezTo>
                </a:path>
              </a:pathLst>
            </a:custGeom>
            <a:solidFill>
              <a:srgbClr val="F055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Freeform 221">
              <a:extLst>
                <a:ext uri="{FF2B5EF4-FFF2-40B4-BE49-F238E27FC236}">
                  <a16:creationId xmlns:a16="http://schemas.microsoft.com/office/drawing/2014/main" id="{06A13ACF-30DA-B203-7F57-A13958B9C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798" y="4740479"/>
              <a:ext cx="109859" cy="115349"/>
            </a:xfrm>
            <a:custGeom>
              <a:avLst/>
              <a:gdLst>
                <a:gd name="T0" fmla="*/ 88 w 89"/>
                <a:gd name="T1" fmla="*/ 92 h 93"/>
                <a:gd name="T2" fmla="*/ 0 w 89"/>
                <a:gd name="T3" fmla="*/ 67 h 93"/>
                <a:gd name="T4" fmla="*/ 78 w 89"/>
                <a:gd name="T5" fmla="*/ 0 h 93"/>
                <a:gd name="T6" fmla="*/ 88 w 89"/>
                <a:gd name="T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93">
                  <a:moveTo>
                    <a:pt x="88" y="92"/>
                  </a:moveTo>
                  <a:lnTo>
                    <a:pt x="0" y="67"/>
                  </a:lnTo>
                  <a:lnTo>
                    <a:pt x="78" y="0"/>
                  </a:lnTo>
                  <a:lnTo>
                    <a:pt x="88" y="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222">
              <a:extLst>
                <a:ext uri="{FF2B5EF4-FFF2-40B4-BE49-F238E27FC236}">
                  <a16:creationId xmlns:a16="http://schemas.microsoft.com/office/drawing/2014/main" id="{ED32DEEE-0725-D4BC-14A5-4F52D63E4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0638" y="3691324"/>
              <a:ext cx="1592952" cy="1592952"/>
            </a:xfrm>
            <a:custGeom>
              <a:avLst/>
              <a:gdLst>
                <a:gd name="T0" fmla="*/ 1276 w 1277"/>
                <a:gd name="T1" fmla="*/ 638 h 1277"/>
                <a:gd name="T2" fmla="*/ 1276 w 1277"/>
                <a:gd name="T3" fmla="*/ 638 h 1277"/>
                <a:gd name="T4" fmla="*/ 638 w 1277"/>
                <a:gd name="T5" fmla="*/ 1276 h 1277"/>
                <a:gd name="T6" fmla="*/ 638 w 1277"/>
                <a:gd name="T7" fmla="*/ 1276 h 1277"/>
                <a:gd name="T8" fmla="*/ 0 w 1277"/>
                <a:gd name="T9" fmla="*/ 638 h 1277"/>
                <a:gd name="T10" fmla="*/ 0 w 1277"/>
                <a:gd name="T11" fmla="*/ 638 h 1277"/>
                <a:gd name="T12" fmla="*/ 638 w 1277"/>
                <a:gd name="T13" fmla="*/ 0 h 1277"/>
                <a:gd name="T14" fmla="*/ 638 w 1277"/>
                <a:gd name="T15" fmla="*/ 0 h 1277"/>
                <a:gd name="T16" fmla="*/ 1276 w 1277"/>
                <a:gd name="T17" fmla="*/ 63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7" h="1277">
                  <a:moveTo>
                    <a:pt x="1276" y="638"/>
                  </a:moveTo>
                  <a:lnTo>
                    <a:pt x="1276" y="638"/>
                  </a:lnTo>
                  <a:cubicBezTo>
                    <a:pt x="1276" y="990"/>
                    <a:pt x="990" y="1276"/>
                    <a:pt x="638" y="1276"/>
                  </a:cubicBezTo>
                  <a:lnTo>
                    <a:pt x="638" y="1276"/>
                  </a:lnTo>
                  <a:cubicBezTo>
                    <a:pt x="286" y="1276"/>
                    <a:pt x="0" y="990"/>
                    <a:pt x="0" y="638"/>
                  </a:cubicBezTo>
                  <a:lnTo>
                    <a:pt x="0" y="638"/>
                  </a:lnTo>
                  <a:cubicBezTo>
                    <a:pt x="0" y="286"/>
                    <a:pt x="286" y="0"/>
                    <a:pt x="638" y="0"/>
                  </a:cubicBezTo>
                  <a:lnTo>
                    <a:pt x="638" y="0"/>
                  </a:lnTo>
                  <a:cubicBezTo>
                    <a:pt x="990" y="0"/>
                    <a:pt x="1276" y="286"/>
                    <a:pt x="1276" y="638"/>
                  </a:cubicBezTo>
                </a:path>
              </a:pathLst>
            </a:custGeom>
            <a:solidFill>
              <a:srgbClr val="4A3F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223">
              <a:extLst>
                <a:ext uri="{FF2B5EF4-FFF2-40B4-BE49-F238E27FC236}">
                  <a16:creationId xmlns:a16="http://schemas.microsoft.com/office/drawing/2014/main" id="{9EBF6AF2-FC72-61F0-4839-9E4BB2800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2046" y="3768226"/>
              <a:ext cx="1444641" cy="1444643"/>
            </a:xfrm>
            <a:custGeom>
              <a:avLst/>
              <a:gdLst>
                <a:gd name="T0" fmla="*/ 1158 w 1159"/>
                <a:gd name="T1" fmla="*/ 578 h 1158"/>
                <a:gd name="T2" fmla="*/ 1158 w 1159"/>
                <a:gd name="T3" fmla="*/ 578 h 1158"/>
                <a:gd name="T4" fmla="*/ 579 w 1159"/>
                <a:gd name="T5" fmla="*/ 1157 h 1158"/>
                <a:gd name="T6" fmla="*/ 579 w 1159"/>
                <a:gd name="T7" fmla="*/ 1157 h 1158"/>
                <a:gd name="T8" fmla="*/ 0 w 1159"/>
                <a:gd name="T9" fmla="*/ 578 h 1158"/>
                <a:gd name="T10" fmla="*/ 0 w 1159"/>
                <a:gd name="T11" fmla="*/ 578 h 1158"/>
                <a:gd name="T12" fmla="*/ 579 w 1159"/>
                <a:gd name="T13" fmla="*/ 0 h 1158"/>
                <a:gd name="T14" fmla="*/ 579 w 1159"/>
                <a:gd name="T15" fmla="*/ 0 h 1158"/>
                <a:gd name="T16" fmla="*/ 1158 w 1159"/>
                <a:gd name="T17" fmla="*/ 578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1158">
                  <a:moveTo>
                    <a:pt x="1158" y="578"/>
                  </a:moveTo>
                  <a:lnTo>
                    <a:pt x="1158" y="578"/>
                  </a:lnTo>
                  <a:cubicBezTo>
                    <a:pt x="1158" y="897"/>
                    <a:pt x="898" y="1157"/>
                    <a:pt x="579" y="1157"/>
                  </a:cubicBezTo>
                  <a:lnTo>
                    <a:pt x="579" y="1157"/>
                  </a:lnTo>
                  <a:cubicBezTo>
                    <a:pt x="259" y="1157"/>
                    <a:pt x="0" y="897"/>
                    <a:pt x="0" y="578"/>
                  </a:cubicBezTo>
                  <a:lnTo>
                    <a:pt x="0" y="578"/>
                  </a:lnTo>
                  <a:cubicBezTo>
                    <a:pt x="0" y="258"/>
                    <a:pt x="259" y="0"/>
                    <a:pt x="579" y="0"/>
                  </a:cubicBezTo>
                  <a:lnTo>
                    <a:pt x="579" y="0"/>
                  </a:lnTo>
                  <a:cubicBezTo>
                    <a:pt x="898" y="0"/>
                    <a:pt x="1158" y="258"/>
                    <a:pt x="1158" y="5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" name="Freeform 131">
              <a:extLst>
                <a:ext uri="{FF2B5EF4-FFF2-40B4-BE49-F238E27FC236}">
                  <a16:creationId xmlns:a16="http://schemas.microsoft.com/office/drawing/2014/main" id="{47385EFD-9648-4993-F03B-A2BCF517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6975" y="3823155"/>
              <a:ext cx="1328061" cy="1328049"/>
            </a:xfrm>
            <a:custGeom>
              <a:avLst/>
              <a:gdLst>
                <a:gd name="connsiteX0" fmla="*/ 664647 w 1328061"/>
                <a:gd name="connsiteY0" fmla="*/ 1137037 h 1328049"/>
                <a:gd name="connsiteX1" fmla="*/ 669043 w 1328061"/>
                <a:gd name="connsiteY1" fmla="*/ 1143239 h 1328049"/>
                <a:gd name="connsiteX2" fmla="*/ 669043 w 1328061"/>
                <a:gd name="connsiteY2" fmla="*/ 1143239 h 1328049"/>
                <a:gd name="connsiteX3" fmla="*/ 669043 w 1328061"/>
                <a:gd name="connsiteY3" fmla="*/ 1323088 h 1328049"/>
                <a:gd name="connsiteX4" fmla="*/ 669043 w 1328061"/>
                <a:gd name="connsiteY4" fmla="*/ 1323088 h 1328049"/>
                <a:gd name="connsiteX5" fmla="*/ 664647 w 1328061"/>
                <a:gd name="connsiteY5" fmla="*/ 1328049 h 1328049"/>
                <a:gd name="connsiteX6" fmla="*/ 659153 w 1328061"/>
                <a:gd name="connsiteY6" fmla="*/ 1323088 h 1328049"/>
                <a:gd name="connsiteX7" fmla="*/ 659153 w 1328061"/>
                <a:gd name="connsiteY7" fmla="*/ 1323088 h 1328049"/>
                <a:gd name="connsiteX8" fmla="*/ 659153 w 1328061"/>
                <a:gd name="connsiteY8" fmla="*/ 1143239 h 1328049"/>
                <a:gd name="connsiteX9" fmla="*/ 659153 w 1328061"/>
                <a:gd name="connsiteY9" fmla="*/ 1143239 h 1328049"/>
                <a:gd name="connsiteX10" fmla="*/ 664647 w 1328061"/>
                <a:gd name="connsiteY10" fmla="*/ 1137037 h 1328049"/>
                <a:gd name="connsiteX11" fmla="*/ 1002245 w 1328061"/>
                <a:gd name="connsiteY11" fmla="*/ 996728 h 1328049"/>
                <a:gd name="connsiteX12" fmla="*/ 1009827 w 1328061"/>
                <a:gd name="connsiteY12" fmla="*/ 996728 h 1328049"/>
                <a:gd name="connsiteX13" fmla="*/ 1138743 w 1328061"/>
                <a:gd name="connsiteY13" fmla="*/ 1125764 h 1328049"/>
                <a:gd name="connsiteX14" fmla="*/ 1138743 w 1328061"/>
                <a:gd name="connsiteY14" fmla="*/ 1133281 h 1328049"/>
                <a:gd name="connsiteX15" fmla="*/ 1138743 w 1328061"/>
                <a:gd name="connsiteY15" fmla="*/ 1133281 h 1328049"/>
                <a:gd name="connsiteX16" fmla="*/ 1134951 w 1328061"/>
                <a:gd name="connsiteY16" fmla="*/ 1135786 h 1328049"/>
                <a:gd name="connsiteX17" fmla="*/ 1131159 w 1328061"/>
                <a:gd name="connsiteY17" fmla="*/ 1133281 h 1328049"/>
                <a:gd name="connsiteX18" fmla="*/ 1002245 w 1328061"/>
                <a:gd name="connsiteY18" fmla="*/ 1005497 h 1328049"/>
                <a:gd name="connsiteX19" fmla="*/ 1002245 w 1328061"/>
                <a:gd name="connsiteY19" fmla="*/ 996728 h 1328049"/>
                <a:gd name="connsiteX20" fmla="*/ 329190 w 1328061"/>
                <a:gd name="connsiteY20" fmla="*/ 996728 h 1328049"/>
                <a:gd name="connsiteX21" fmla="*/ 336773 w 1328061"/>
                <a:gd name="connsiteY21" fmla="*/ 996728 h 1328049"/>
                <a:gd name="connsiteX22" fmla="*/ 336773 w 1328061"/>
                <a:gd name="connsiteY22" fmla="*/ 996728 h 1328049"/>
                <a:gd name="connsiteX23" fmla="*/ 336773 w 1328061"/>
                <a:gd name="connsiteY23" fmla="*/ 1005497 h 1328049"/>
                <a:gd name="connsiteX24" fmla="*/ 207859 w 1328061"/>
                <a:gd name="connsiteY24" fmla="*/ 1133281 h 1328049"/>
                <a:gd name="connsiteX25" fmla="*/ 204067 w 1328061"/>
                <a:gd name="connsiteY25" fmla="*/ 1135786 h 1328049"/>
                <a:gd name="connsiteX26" fmla="*/ 200276 w 1328061"/>
                <a:gd name="connsiteY26" fmla="*/ 1133281 h 1328049"/>
                <a:gd name="connsiteX27" fmla="*/ 200276 w 1328061"/>
                <a:gd name="connsiteY27" fmla="*/ 1133281 h 1328049"/>
                <a:gd name="connsiteX28" fmla="*/ 200276 w 1328061"/>
                <a:gd name="connsiteY28" fmla="*/ 1125764 h 1328049"/>
                <a:gd name="connsiteX29" fmla="*/ 1143201 w 1328061"/>
                <a:gd name="connsiteY29" fmla="*/ 659152 h 1328049"/>
                <a:gd name="connsiteX30" fmla="*/ 1321899 w 1328061"/>
                <a:gd name="connsiteY30" fmla="*/ 659152 h 1328049"/>
                <a:gd name="connsiteX31" fmla="*/ 1328061 w 1328061"/>
                <a:gd name="connsiteY31" fmla="*/ 664646 h 1328049"/>
                <a:gd name="connsiteX32" fmla="*/ 1328061 w 1328061"/>
                <a:gd name="connsiteY32" fmla="*/ 664646 h 1328049"/>
                <a:gd name="connsiteX33" fmla="*/ 1321899 w 1328061"/>
                <a:gd name="connsiteY33" fmla="*/ 669041 h 1328049"/>
                <a:gd name="connsiteX34" fmla="*/ 1143201 w 1328061"/>
                <a:gd name="connsiteY34" fmla="*/ 669041 h 1328049"/>
                <a:gd name="connsiteX35" fmla="*/ 1137039 w 1328061"/>
                <a:gd name="connsiteY35" fmla="*/ 664646 h 1328049"/>
                <a:gd name="connsiteX36" fmla="*/ 1137039 w 1328061"/>
                <a:gd name="connsiteY36" fmla="*/ 664646 h 1328049"/>
                <a:gd name="connsiteX37" fmla="*/ 1143201 w 1328061"/>
                <a:gd name="connsiteY37" fmla="*/ 659152 h 1328049"/>
                <a:gd name="connsiteX38" fmla="*/ 6202 w 1328061"/>
                <a:gd name="connsiteY38" fmla="*/ 659152 h 1328049"/>
                <a:gd name="connsiteX39" fmla="*/ 186050 w 1328061"/>
                <a:gd name="connsiteY39" fmla="*/ 659152 h 1328049"/>
                <a:gd name="connsiteX40" fmla="*/ 191012 w 1328061"/>
                <a:gd name="connsiteY40" fmla="*/ 664646 h 1328049"/>
                <a:gd name="connsiteX41" fmla="*/ 191012 w 1328061"/>
                <a:gd name="connsiteY41" fmla="*/ 664646 h 1328049"/>
                <a:gd name="connsiteX42" fmla="*/ 186050 w 1328061"/>
                <a:gd name="connsiteY42" fmla="*/ 669041 h 1328049"/>
                <a:gd name="connsiteX43" fmla="*/ 6202 w 1328061"/>
                <a:gd name="connsiteY43" fmla="*/ 669041 h 1328049"/>
                <a:gd name="connsiteX44" fmla="*/ 0 w 1328061"/>
                <a:gd name="connsiteY44" fmla="*/ 664646 h 1328049"/>
                <a:gd name="connsiteX45" fmla="*/ 0 w 1328061"/>
                <a:gd name="connsiteY45" fmla="*/ 664646 h 1328049"/>
                <a:gd name="connsiteX46" fmla="*/ 6202 w 1328061"/>
                <a:gd name="connsiteY46" fmla="*/ 659152 h 1328049"/>
                <a:gd name="connsiteX47" fmla="*/ 664949 w 1328061"/>
                <a:gd name="connsiteY47" fmla="*/ 379013 h 1328049"/>
                <a:gd name="connsiteX48" fmla="*/ 676237 w 1328061"/>
                <a:gd name="connsiteY48" fmla="*/ 390243 h 1328049"/>
                <a:gd name="connsiteX49" fmla="*/ 676237 w 1328061"/>
                <a:gd name="connsiteY49" fmla="*/ 669736 h 1328049"/>
                <a:gd name="connsiteX50" fmla="*/ 963471 w 1328061"/>
                <a:gd name="connsiteY50" fmla="*/ 834437 h 1328049"/>
                <a:gd name="connsiteX51" fmla="*/ 968489 w 1328061"/>
                <a:gd name="connsiteY51" fmla="*/ 850658 h 1328049"/>
                <a:gd name="connsiteX52" fmla="*/ 958453 w 1328061"/>
                <a:gd name="connsiteY52" fmla="*/ 855648 h 1328049"/>
                <a:gd name="connsiteX53" fmla="*/ 952183 w 1328061"/>
                <a:gd name="connsiteY53" fmla="*/ 854401 h 1328049"/>
                <a:gd name="connsiteX54" fmla="*/ 658677 w 1328061"/>
                <a:gd name="connsiteY54" fmla="*/ 685956 h 1328049"/>
                <a:gd name="connsiteX55" fmla="*/ 653661 w 1328061"/>
                <a:gd name="connsiteY55" fmla="*/ 675974 h 1328049"/>
                <a:gd name="connsiteX56" fmla="*/ 653661 w 1328061"/>
                <a:gd name="connsiteY56" fmla="*/ 390243 h 1328049"/>
                <a:gd name="connsiteX57" fmla="*/ 664949 w 1328061"/>
                <a:gd name="connsiteY57" fmla="*/ 379013 h 1328049"/>
                <a:gd name="connsiteX58" fmla="*/ 1131159 w 1328061"/>
                <a:gd name="connsiteY58" fmla="*/ 194782 h 1328049"/>
                <a:gd name="connsiteX59" fmla="*/ 1138743 w 1328061"/>
                <a:gd name="connsiteY59" fmla="*/ 194782 h 1328049"/>
                <a:gd name="connsiteX60" fmla="*/ 1138743 w 1328061"/>
                <a:gd name="connsiteY60" fmla="*/ 194782 h 1328049"/>
                <a:gd name="connsiteX61" fmla="*/ 1138743 w 1328061"/>
                <a:gd name="connsiteY61" fmla="*/ 202365 h 1328049"/>
                <a:gd name="connsiteX62" fmla="*/ 1009827 w 1328061"/>
                <a:gd name="connsiteY62" fmla="*/ 332543 h 1328049"/>
                <a:gd name="connsiteX63" fmla="*/ 1004773 w 1328061"/>
                <a:gd name="connsiteY63" fmla="*/ 333807 h 1328049"/>
                <a:gd name="connsiteX64" fmla="*/ 1002245 w 1328061"/>
                <a:gd name="connsiteY64" fmla="*/ 332543 h 1328049"/>
                <a:gd name="connsiteX65" fmla="*/ 1002245 w 1328061"/>
                <a:gd name="connsiteY65" fmla="*/ 332543 h 1328049"/>
                <a:gd name="connsiteX66" fmla="*/ 1002245 w 1328061"/>
                <a:gd name="connsiteY66" fmla="*/ 323696 h 1328049"/>
                <a:gd name="connsiteX67" fmla="*/ 1002245 w 1328061"/>
                <a:gd name="connsiteY67" fmla="*/ 323696 h 1328049"/>
                <a:gd name="connsiteX68" fmla="*/ 1066703 w 1328061"/>
                <a:gd name="connsiteY68" fmla="*/ 259239 h 1328049"/>
                <a:gd name="connsiteX69" fmla="*/ 200276 w 1328061"/>
                <a:gd name="connsiteY69" fmla="*/ 194782 h 1328049"/>
                <a:gd name="connsiteX70" fmla="*/ 207859 w 1328061"/>
                <a:gd name="connsiteY70" fmla="*/ 194782 h 1328049"/>
                <a:gd name="connsiteX71" fmla="*/ 272316 w 1328061"/>
                <a:gd name="connsiteY71" fmla="*/ 259239 h 1328049"/>
                <a:gd name="connsiteX72" fmla="*/ 336773 w 1328061"/>
                <a:gd name="connsiteY72" fmla="*/ 323696 h 1328049"/>
                <a:gd name="connsiteX73" fmla="*/ 336773 w 1328061"/>
                <a:gd name="connsiteY73" fmla="*/ 323696 h 1328049"/>
                <a:gd name="connsiteX74" fmla="*/ 336773 w 1328061"/>
                <a:gd name="connsiteY74" fmla="*/ 332543 h 1328049"/>
                <a:gd name="connsiteX75" fmla="*/ 336773 w 1328061"/>
                <a:gd name="connsiteY75" fmla="*/ 332543 h 1328049"/>
                <a:gd name="connsiteX76" fmla="*/ 334246 w 1328061"/>
                <a:gd name="connsiteY76" fmla="*/ 333807 h 1328049"/>
                <a:gd name="connsiteX77" fmla="*/ 329190 w 1328061"/>
                <a:gd name="connsiteY77" fmla="*/ 332543 h 1328049"/>
                <a:gd name="connsiteX78" fmla="*/ 200276 w 1328061"/>
                <a:gd name="connsiteY78" fmla="*/ 202365 h 1328049"/>
                <a:gd name="connsiteX79" fmla="*/ 200276 w 1328061"/>
                <a:gd name="connsiteY79" fmla="*/ 194782 h 1328049"/>
                <a:gd name="connsiteX80" fmla="*/ 664647 w 1328061"/>
                <a:gd name="connsiteY80" fmla="*/ 0 h 1328049"/>
                <a:gd name="connsiteX81" fmla="*/ 669043 w 1328061"/>
                <a:gd name="connsiteY81" fmla="*/ 4962 h 1328049"/>
                <a:gd name="connsiteX82" fmla="*/ 669043 w 1328061"/>
                <a:gd name="connsiteY82" fmla="*/ 186052 h 1328049"/>
                <a:gd name="connsiteX83" fmla="*/ 666757 w 1328061"/>
                <a:gd name="connsiteY83" fmla="*/ 188632 h 1328049"/>
                <a:gd name="connsiteX84" fmla="*/ 664647 w 1328061"/>
                <a:gd name="connsiteY84" fmla="*/ 191014 h 1328049"/>
                <a:gd name="connsiteX85" fmla="*/ 662009 w 1328061"/>
                <a:gd name="connsiteY85" fmla="*/ 188632 h 1328049"/>
                <a:gd name="connsiteX86" fmla="*/ 659153 w 1328061"/>
                <a:gd name="connsiteY86" fmla="*/ 186052 h 1328049"/>
                <a:gd name="connsiteX87" fmla="*/ 659153 w 1328061"/>
                <a:gd name="connsiteY87" fmla="*/ 4962 h 1328049"/>
                <a:gd name="connsiteX88" fmla="*/ 664647 w 1328061"/>
                <a:gd name="connsiteY88" fmla="*/ 0 h 132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28061" h="1328049">
                  <a:moveTo>
                    <a:pt x="664647" y="1137037"/>
                  </a:moveTo>
                  <a:cubicBezTo>
                    <a:pt x="666845" y="1137037"/>
                    <a:pt x="669043" y="1139518"/>
                    <a:pt x="669043" y="1143239"/>
                  </a:cubicBezTo>
                  <a:lnTo>
                    <a:pt x="669043" y="1143239"/>
                  </a:lnTo>
                  <a:lnTo>
                    <a:pt x="669043" y="1323088"/>
                  </a:lnTo>
                  <a:lnTo>
                    <a:pt x="669043" y="1323088"/>
                  </a:lnTo>
                  <a:cubicBezTo>
                    <a:pt x="669043" y="1326809"/>
                    <a:pt x="666845" y="1328049"/>
                    <a:pt x="664647" y="1328049"/>
                  </a:cubicBezTo>
                  <a:cubicBezTo>
                    <a:pt x="662451" y="1328049"/>
                    <a:pt x="659153" y="1326809"/>
                    <a:pt x="659153" y="1323088"/>
                  </a:cubicBezTo>
                  <a:lnTo>
                    <a:pt x="659153" y="1323088"/>
                  </a:lnTo>
                  <a:lnTo>
                    <a:pt x="659153" y="1143239"/>
                  </a:lnTo>
                  <a:lnTo>
                    <a:pt x="659153" y="1143239"/>
                  </a:lnTo>
                  <a:cubicBezTo>
                    <a:pt x="659153" y="1139518"/>
                    <a:pt x="662451" y="1137037"/>
                    <a:pt x="664647" y="1137037"/>
                  </a:cubicBezTo>
                  <a:close/>
                  <a:moveTo>
                    <a:pt x="1002245" y="996728"/>
                  </a:moveTo>
                  <a:cubicBezTo>
                    <a:pt x="1003509" y="994222"/>
                    <a:pt x="1007301" y="994222"/>
                    <a:pt x="1009827" y="996728"/>
                  </a:cubicBezTo>
                  <a:lnTo>
                    <a:pt x="1138743" y="1125764"/>
                  </a:lnTo>
                  <a:lnTo>
                    <a:pt x="1138743" y="1133281"/>
                  </a:lnTo>
                  <a:lnTo>
                    <a:pt x="1138743" y="1133281"/>
                  </a:lnTo>
                  <a:cubicBezTo>
                    <a:pt x="1137479" y="1134534"/>
                    <a:pt x="1136215" y="1135786"/>
                    <a:pt x="1134951" y="1135786"/>
                  </a:cubicBezTo>
                  <a:cubicBezTo>
                    <a:pt x="1133687" y="1135786"/>
                    <a:pt x="1132423" y="1134534"/>
                    <a:pt x="1131159" y="1133281"/>
                  </a:cubicBezTo>
                  <a:lnTo>
                    <a:pt x="1002245" y="1005497"/>
                  </a:lnTo>
                  <a:cubicBezTo>
                    <a:pt x="999717" y="1002992"/>
                    <a:pt x="999717" y="999233"/>
                    <a:pt x="1002245" y="996728"/>
                  </a:cubicBezTo>
                  <a:close/>
                  <a:moveTo>
                    <a:pt x="329190" y="996728"/>
                  </a:moveTo>
                  <a:cubicBezTo>
                    <a:pt x="331718" y="994222"/>
                    <a:pt x="335510" y="994222"/>
                    <a:pt x="336773" y="996728"/>
                  </a:cubicBezTo>
                  <a:lnTo>
                    <a:pt x="336773" y="996728"/>
                  </a:lnTo>
                  <a:cubicBezTo>
                    <a:pt x="339301" y="999233"/>
                    <a:pt x="339301" y="1002992"/>
                    <a:pt x="336773" y="1005497"/>
                  </a:cubicBezTo>
                  <a:lnTo>
                    <a:pt x="207859" y="1133281"/>
                  </a:lnTo>
                  <a:cubicBezTo>
                    <a:pt x="206595" y="1134534"/>
                    <a:pt x="205331" y="1135786"/>
                    <a:pt x="204067" y="1135786"/>
                  </a:cubicBezTo>
                  <a:cubicBezTo>
                    <a:pt x="202803" y="1135786"/>
                    <a:pt x="200276" y="1134534"/>
                    <a:pt x="200276" y="1133281"/>
                  </a:cubicBezTo>
                  <a:lnTo>
                    <a:pt x="200276" y="1133281"/>
                  </a:lnTo>
                  <a:lnTo>
                    <a:pt x="200276" y="1125764"/>
                  </a:lnTo>
                  <a:close/>
                  <a:moveTo>
                    <a:pt x="1143201" y="659152"/>
                  </a:moveTo>
                  <a:lnTo>
                    <a:pt x="1321899" y="659152"/>
                  </a:lnTo>
                  <a:cubicBezTo>
                    <a:pt x="1324363" y="659152"/>
                    <a:pt x="1328061" y="662448"/>
                    <a:pt x="1328061" y="664646"/>
                  </a:cubicBezTo>
                  <a:lnTo>
                    <a:pt x="1328061" y="664646"/>
                  </a:lnTo>
                  <a:cubicBezTo>
                    <a:pt x="1328061" y="667942"/>
                    <a:pt x="1324363" y="669041"/>
                    <a:pt x="1321899" y="669041"/>
                  </a:cubicBezTo>
                  <a:lnTo>
                    <a:pt x="1143201" y="669041"/>
                  </a:lnTo>
                  <a:cubicBezTo>
                    <a:pt x="1140737" y="669041"/>
                    <a:pt x="1137039" y="667942"/>
                    <a:pt x="1137039" y="664646"/>
                  </a:cubicBezTo>
                  <a:lnTo>
                    <a:pt x="1137039" y="664646"/>
                  </a:lnTo>
                  <a:cubicBezTo>
                    <a:pt x="1137039" y="662448"/>
                    <a:pt x="1140737" y="659152"/>
                    <a:pt x="1143201" y="659152"/>
                  </a:cubicBezTo>
                  <a:close/>
                  <a:moveTo>
                    <a:pt x="6202" y="659152"/>
                  </a:moveTo>
                  <a:lnTo>
                    <a:pt x="186050" y="659152"/>
                  </a:lnTo>
                  <a:cubicBezTo>
                    <a:pt x="188531" y="659152"/>
                    <a:pt x="191012" y="662448"/>
                    <a:pt x="191012" y="664646"/>
                  </a:cubicBezTo>
                  <a:lnTo>
                    <a:pt x="191012" y="664646"/>
                  </a:lnTo>
                  <a:cubicBezTo>
                    <a:pt x="191012" y="667942"/>
                    <a:pt x="188531" y="669041"/>
                    <a:pt x="186050" y="669041"/>
                  </a:cubicBezTo>
                  <a:lnTo>
                    <a:pt x="6202" y="669041"/>
                  </a:lnTo>
                  <a:cubicBezTo>
                    <a:pt x="2481" y="669041"/>
                    <a:pt x="0" y="667942"/>
                    <a:pt x="0" y="664646"/>
                  </a:cubicBezTo>
                  <a:lnTo>
                    <a:pt x="0" y="664646"/>
                  </a:lnTo>
                  <a:cubicBezTo>
                    <a:pt x="0" y="662448"/>
                    <a:pt x="2481" y="659152"/>
                    <a:pt x="6202" y="659152"/>
                  </a:cubicBezTo>
                  <a:close/>
                  <a:moveTo>
                    <a:pt x="664949" y="379013"/>
                  </a:moveTo>
                  <a:cubicBezTo>
                    <a:pt x="671221" y="379013"/>
                    <a:pt x="676237" y="385252"/>
                    <a:pt x="676237" y="390243"/>
                  </a:cubicBezTo>
                  <a:lnTo>
                    <a:pt x="676237" y="669736"/>
                  </a:lnTo>
                  <a:lnTo>
                    <a:pt x="963471" y="834437"/>
                  </a:lnTo>
                  <a:cubicBezTo>
                    <a:pt x="969743" y="838180"/>
                    <a:pt x="970997" y="844419"/>
                    <a:pt x="968489" y="850658"/>
                  </a:cubicBezTo>
                  <a:cubicBezTo>
                    <a:pt x="965979" y="854401"/>
                    <a:pt x="962217" y="855648"/>
                    <a:pt x="958453" y="855648"/>
                  </a:cubicBezTo>
                  <a:cubicBezTo>
                    <a:pt x="955945" y="855648"/>
                    <a:pt x="954691" y="855648"/>
                    <a:pt x="952183" y="854401"/>
                  </a:cubicBezTo>
                  <a:lnTo>
                    <a:pt x="658677" y="685956"/>
                  </a:lnTo>
                  <a:cubicBezTo>
                    <a:pt x="656169" y="683461"/>
                    <a:pt x="653661" y="679718"/>
                    <a:pt x="653661" y="675974"/>
                  </a:cubicBezTo>
                  <a:lnTo>
                    <a:pt x="653661" y="390243"/>
                  </a:lnTo>
                  <a:cubicBezTo>
                    <a:pt x="653661" y="385252"/>
                    <a:pt x="658677" y="379013"/>
                    <a:pt x="664949" y="379013"/>
                  </a:cubicBezTo>
                  <a:close/>
                  <a:moveTo>
                    <a:pt x="1131159" y="194782"/>
                  </a:moveTo>
                  <a:cubicBezTo>
                    <a:pt x="1133687" y="192254"/>
                    <a:pt x="1136215" y="192254"/>
                    <a:pt x="1138743" y="194782"/>
                  </a:cubicBezTo>
                  <a:lnTo>
                    <a:pt x="1138743" y="194782"/>
                  </a:lnTo>
                  <a:cubicBezTo>
                    <a:pt x="1141271" y="197310"/>
                    <a:pt x="1141271" y="199837"/>
                    <a:pt x="1138743" y="202365"/>
                  </a:cubicBezTo>
                  <a:lnTo>
                    <a:pt x="1009827" y="332543"/>
                  </a:lnTo>
                  <a:cubicBezTo>
                    <a:pt x="1008565" y="332543"/>
                    <a:pt x="1007301" y="333807"/>
                    <a:pt x="1004773" y="333807"/>
                  </a:cubicBezTo>
                  <a:cubicBezTo>
                    <a:pt x="1003509" y="333807"/>
                    <a:pt x="1002245" y="332543"/>
                    <a:pt x="1002245" y="332543"/>
                  </a:cubicBezTo>
                  <a:lnTo>
                    <a:pt x="1002245" y="332543"/>
                  </a:lnTo>
                  <a:lnTo>
                    <a:pt x="1002245" y="323696"/>
                  </a:lnTo>
                  <a:lnTo>
                    <a:pt x="1002245" y="323696"/>
                  </a:lnTo>
                  <a:lnTo>
                    <a:pt x="1066703" y="259239"/>
                  </a:lnTo>
                  <a:close/>
                  <a:moveTo>
                    <a:pt x="200276" y="194782"/>
                  </a:moveTo>
                  <a:cubicBezTo>
                    <a:pt x="202803" y="192254"/>
                    <a:pt x="205331" y="192254"/>
                    <a:pt x="207859" y="194782"/>
                  </a:cubicBezTo>
                  <a:lnTo>
                    <a:pt x="272316" y="259239"/>
                  </a:lnTo>
                  <a:lnTo>
                    <a:pt x="336773" y="323696"/>
                  </a:lnTo>
                  <a:lnTo>
                    <a:pt x="336773" y="323696"/>
                  </a:lnTo>
                  <a:lnTo>
                    <a:pt x="336773" y="332543"/>
                  </a:lnTo>
                  <a:lnTo>
                    <a:pt x="336773" y="332543"/>
                  </a:lnTo>
                  <a:cubicBezTo>
                    <a:pt x="336773" y="332543"/>
                    <a:pt x="335510" y="333807"/>
                    <a:pt x="334246" y="333807"/>
                  </a:cubicBezTo>
                  <a:cubicBezTo>
                    <a:pt x="331718" y="333807"/>
                    <a:pt x="330454" y="332543"/>
                    <a:pt x="329190" y="332543"/>
                  </a:cubicBezTo>
                  <a:lnTo>
                    <a:pt x="200276" y="202365"/>
                  </a:lnTo>
                  <a:cubicBezTo>
                    <a:pt x="197748" y="199837"/>
                    <a:pt x="197748" y="197310"/>
                    <a:pt x="200276" y="194782"/>
                  </a:cubicBezTo>
                  <a:close/>
                  <a:moveTo>
                    <a:pt x="664647" y="0"/>
                  </a:moveTo>
                  <a:cubicBezTo>
                    <a:pt x="666845" y="0"/>
                    <a:pt x="669043" y="2481"/>
                    <a:pt x="669043" y="4962"/>
                  </a:cubicBezTo>
                  <a:lnTo>
                    <a:pt x="669043" y="186052"/>
                  </a:lnTo>
                  <a:lnTo>
                    <a:pt x="666757" y="188632"/>
                  </a:lnTo>
                  <a:lnTo>
                    <a:pt x="664647" y="191014"/>
                  </a:lnTo>
                  <a:lnTo>
                    <a:pt x="662009" y="188632"/>
                  </a:lnTo>
                  <a:lnTo>
                    <a:pt x="659153" y="186052"/>
                  </a:lnTo>
                  <a:lnTo>
                    <a:pt x="659153" y="4962"/>
                  </a:lnTo>
                  <a:cubicBezTo>
                    <a:pt x="659153" y="2481"/>
                    <a:pt x="662451" y="0"/>
                    <a:pt x="664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5" name="Freeform 241">
              <a:extLst>
                <a:ext uri="{FF2B5EF4-FFF2-40B4-BE49-F238E27FC236}">
                  <a16:creationId xmlns:a16="http://schemas.microsoft.com/office/drawing/2014/main" id="{9A24EE2B-4380-E9FA-8129-0E6F7309C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9781" y="4020899"/>
              <a:ext cx="1713795" cy="747039"/>
            </a:xfrm>
            <a:custGeom>
              <a:avLst/>
              <a:gdLst>
                <a:gd name="T0" fmla="*/ 1218 w 1377"/>
                <a:gd name="T1" fmla="*/ 578 h 598"/>
                <a:gd name="T2" fmla="*/ 92 w 1377"/>
                <a:gd name="T3" fmla="*/ 231 h 598"/>
                <a:gd name="T4" fmla="*/ 92 w 1377"/>
                <a:gd name="T5" fmla="*/ 231 h 598"/>
                <a:gd name="T6" fmla="*/ 19 w 1377"/>
                <a:gd name="T7" fmla="*/ 92 h 598"/>
                <a:gd name="T8" fmla="*/ 19 w 1377"/>
                <a:gd name="T9" fmla="*/ 92 h 598"/>
                <a:gd name="T10" fmla="*/ 158 w 1377"/>
                <a:gd name="T11" fmla="*/ 18 h 598"/>
                <a:gd name="T12" fmla="*/ 1284 w 1377"/>
                <a:gd name="T13" fmla="*/ 365 h 598"/>
                <a:gd name="T14" fmla="*/ 1284 w 1377"/>
                <a:gd name="T15" fmla="*/ 365 h 598"/>
                <a:gd name="T16" fmla="*/ 1358 w 1377"/>
                <a:gd name="T17" fmla="*/ 505 h 598"/>
                <a:gd name="T18" fmla="*/ 1358 w 1377"/>
                <a:gd name="T19" fmla="*/ 505 h 598"/>
                <a:gd name="T20" fmla="*/ 1218 w 1377"/>
                <a:gd name="T21" fmla="*/ 57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7" h="598">
                  <a:moveTo>
                    <a:pt x="1218" y="578"/>
                  </a:moveTo>
                  <a:lnTo>
                    <a:pt x="92" y="231"/>
                  </a:lnTo>
                  <a:lnTo>
                    <a:pt x="92" y="231"/>
                  </a:lnTo>
                  <a:cubicBezTo>
                    <a:pt x="33" y="213"/>
                    <a:pt x="0" y="151"/>
                    <a:pt x="19" y="92"/>
                  </a:cubicBezTo>
                  <a:lnTo>
                    <a:pt x="19" y="92"/>
                  </a:lnTo>
                  <a:cubicBezTo>
                    <a:pt x="37" y="33"/>
                    <a:pt x="99" y="0"/>
                    <a:pt x="158" y="18"/>
                  </a:cubicBezTo>
                  <a:lnTo>
                    <a:pt x="1284" y="365"/>
                  </a:lnTo>
                  <a:lnTo>
                    <a:pt x="1284" y="365"/>
                  </a:lnTo>
                  <a:cubicBezTo>
                    <a:pt x="1343" y="384"/>
                    <a:pt x="1376" y="446"/>
                    <a:pt x="1358" y="505"/>
                  </a:cubicBezTo>
                  <a:lnTo>
                    <a:pt x="1358" y="505"/>
                  </a:lnTo>
                  <a:cubicBezTo>
                    <a:pt x="1339" y="563"/>
                    <a:pt x="1278" y="597"/>
                    <a:pt x="1218" y="5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133">
              <a:extLst>
                <a:ext uri="{FF2B5EF4-FFF2-40B4-BE49-F238E27FC236}">
                  <a16:creationId xmlns:a16="http://schemas.microsoft.com/office/drawing/2014/main" id="{FE33A290-A470-D9CF-EC0A-471362D1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2346" y="4474110"/>
              <a:ext cx="1596656" cy="964800"/>
            </a:xfrm>
            <a:custGeom>
              <a:avLst/>
              <a:gdLst>
                <a:gd name="connsiteX0" fmla="*/ 1299651 w 1596656"/>
                <a:gd name="connsiteY0" fmla="*/ 792065 h 964800"/>
                <a:gd name="connsiteX1" fmla="*/ 1328077 w 1596656"/>
                <a:gd name="connsiteY1" fmla="*/ 795186 h 964800"/>
                <a:gd name="connsiteX2" fmla="*/ 1420519 w 1596656"/>
                <a:gd name="connsiteY2" fmla="*/ 823899 h 964800"/>
                <a:gd name="connsiteX3" fmla="*/ 1466123 w 1596656"/>
                <a:gd name="connsiteY3" fmla="*/ 913783 h 964800"/>
                <a:gd name="connsiteX4" fmla="*/ 1377379 w 1596656"/>
                <a:gd name="connsiteY4" fmla="*/ 961222 h 964800"/>
                <a:gd name="connsiteX5" fmla="*/ 1286169 w 1596656"/>
                <a:gd name="connsiteY5" fmla="*/ 933757 h 964800"/>
                <a:gd name="connsiteX6" fmla="*/ 1239333 w 1596656"/>
                <a:gd name="connsiteY6" fmla="*/ 842625 h 964800"/>
                <a:gd name="connsiteX7" fmla="*/ 1299651 w 1596656"/>
                <a:gd name="connsiteY7" fmla="*/ 792065 h 964800"/>
                <a:gd name="connsiteX8" fmla="*/ 993797 w 1596656"/>
                <a:gd name="connsiteY8" fmla="*/ 698159 h 964800"/>
                <a:gd name="connsiteX9" fmla="*/ 1022171 w 1596656"/>
                <a:gd name="connsiteY9" fmla="*/ 700558 h 964800"/>
                <a:gd name="connsiteX10" fmla="*/ 1116165 w 1596656"/>
                <a:gd name="connsiteY10" fmla="*/ 730520 h 964800"/>
                <a:gd name="connsiteX11" fmla="*/ 1163789 w 1596656"/>
                <a:gd name="connsiteY11" fmla="*/ 820405 h 964800"/>
                <a:gd name="connsiteX12" fmla="*/ 1073555 w 1596656"/>
                <a:gd name="connsiteY12" fmla="*/ 867844 h 964800"/>
                <a:gd name="connsiteX13" fmla="*/ 979561 w 1596656"/>
                <a:gd name="connsiteY13" fmla="*/ 839131 h 964800"/>
                <a:gd name="connsiteX14" fmla="*/ 931937 w 1596656"/>
                <a:gd name="connsiteY14" fmla="*/ 749246 h 964800"/>
                <a:gd name="connsiteX15" fmla="*/ 993797 w 1596656"/>
                <a:gd name="connsiteY15" fmla="*/ 698159 h 964800"/>
                <a:gd name="connsiteX16" fmla="*/ 683731 w 1596656"/>
                <a:gd name="connsiteY16" fmla="*/ 599166 h 964800"/>
                <a:gd name="connsiteX17" fmla="*/ 711637 w 1596656"/>
                <a:gd name="connsiteY17" fmla="*/ 601757 h 964800"/>
                <a:gd name="connsiteX18" fmla="*/ 804079 w 1596656"/>
                <a:gd name="connsiteY18" fmla="*/ 630658 h 964800"/>
                <a:gd name="connsiteX19" fmla="*/ 850917 w 1596656"/>
                <a:gd name="connsiteY19" fmla="*/ 721131 h 964800"/>
                <a:gd name="connsiteX20" fmla="*/ 762173 w 1596656"/>
                <a:gd name="connsiteY20" fmla="*/ 770137 h 964800"/>
                <a:gd name="connsiteX21" fmla="*/ 670963 w 1596656"/>
                <a:gd name="connsiteY21" fmla="*/ 741236 h 964800"/>
                <a:gd name="connsiteX22" fmla="*/ 622893 w 1596656"/>
                <a:gd name="connsiteY22" fmla="*/ 650763 h 964800"/>
                <a:gd name="connsiteX23" fmla="*/ 683731 w 1596656"/>
                <a:gd name="connsiteY23" fmla="*/ 599166 h 964800"/>
                <a:gd name="connsiteX24" fmla="*/ 1360595 w 1596656"/>
                <a:gd name="connsiteY24" fmla="*/ 583217 h 964800"/>
                <a:gd name="connsiteX25" fmla="*/ 1388501 w 1596656"/>
                <a:gd name="connsiteY25" fmla="*/ 586535 h 964800"/>
                <a:gd name="connsiteX26" fmla="*/ 1479711 w 1596656"/>
                <a:gd name="connsiteY26" fmla="*/ 615435 h 964800"/>
                <a:gd name="connsiteX27" fmla="*/ 1527781 w 1596656"/>
                <a:gd name="connsiteY27" fmla="*/ 704650 h 964800"/>
                <a:gd name="connsiteX28" fmla="*/ 1437805 w 1596656"/>
                <a:gd name="connsiteY28" fmla="*/ 753656 h 964800"/>
                <a:gd name="connsiteX29" fmla="*/ 1346595 w 1596656"/>
                <a:gd name="connsiteY29" fmla="*/ 724755 h 964800"/>
                <a:gd name="connsiteX30" fmla="*/ 1299757 w 1596656"/>
                <a:gd name="connsiteY30" fmla="*/ 634284 h 964800"/>
                <a:gd name="connsiteX31" fmla="*/ 1360595 w 1596656"/>
                <a:gd name="connsiteY31" fmla="*/ 583217 h 964800"/>
                <a:gd name="connsiteX32" fmla="*/ 371347 w 1596656"/>
                <a:gd name="connsiteY32" fmla="*/ 506432 h 964800"/>
                <a:gd name="connsiteX33" fmla="*/ 399773 w 1596656"/>
                <a:gd name="connsiteY33" fmla="*/ 509553 h 964800"/>
                <a:gd name="connsiteX34" fmla="*/ 490983 w 1596656"/>
                <a:gd name="connsiteY34" fmla="*/ 538266 h 964800"/>
                <a:gd name="connsiteX35" fmla="*/ 537819 w 1596656"/>
                <a:gd name="connsiteY35" fmla="*/ 628150 h 964800"/>
                <a:gd name="connsiteX36" fmla="*/ 449075 w 1596656"/>
                <a:gd name="connsiteY36" fmla="*/ 676837 h 964800"/>
                <a:gd name="connsiteX37" fmla="*/ 357865 w 1596656"/>
                <a:gd name="connsiteY37" fmla="*/ 648124 h 964800"/>
                <a:gd name="connsiteX38" fmla="*/ 311029 w 1596656"/>
                <a:gd name="connsiteY38" fmla="*/ 556992 h 964800"/>
                <a:gd name="connsiteX39" fmla="*/ 371347 w 1596656"/>
                <a:gd name="connsiteY39" fmla="*/ 506432 h 964800"/>
                <a:gd name="connsiteX40" fmla="*/ 1052809 w 1596656"/>
                <a:gd name="connsiteY40" fmla="*/ 489288 h 964800"/>
                <a:gd name="connsiteX41" fmla="*/ 1081393 w 1596656"/>
                <a:gd name="connsiteY41" fmla="*/ 491899 h 964800"/>
                <a:gd name="connsiteX42" fmla="*/ 1173051 w 1596656"/>
                <a:gd name="connsiteY42" fmla="*/ 520800 h 964800"/>
                <a:gd name="connsiteX43" fmla="*/ 1220117 w 1596656"/>
                <a:gd name="connsiteY43" fmla="*/ 612529 h 964800"/>
                <a:gd name="connsiteX44" fmla="*/ 1129699 w 1596656"/>
                <a:gd name="connsiteY44" fmla="*/ 660279 h 964800"/>
                <a:gd name="connsiteX45" fmla="*/ 1038043 w 1596656"/>
                <a:gd name="connsiteY45" fmla="*/ 631378 h 964800"/>
                <a:gd name="connsiteX46" fmla="*/ 990975 w 1596656"/>
                <a:gd name="connsiteY46" fmla="*/ 539649 h 964800"/>
                <a:gd name="connsiteX47" fmla="*/ 1052809 w 1596656"/>
                <a:gd name="connsiteY47" fmla="*/ 489288 h 964800"/>
                <a:gd name="connsiteX48" fmla="*/ 64263 w 1596656"/>
                <a:gd name="connsiteY48" fmla="*/ 412877 h 964800"/>
                <a:gd name="connsiteX49" fmla="*/ 92169 w 1596656"/>
                <a:gd name="connsiteY49" fmla="*/ 416173 h 964800"/>
                <a:gd name="connsiteX50" fmla="*/ 184611 w 1596656"/>
                <a:gd name="connsiteY50" fmla="*/ 443638 h 964800"/>
                <a:gd name="connsiteX51" fmla="*/ 231447 w 1596656"/>
                <a:gd name="connsiteY51" fmla="*/ 534772 h 964800"/>
                <a:gd name="connsiteX52" fmla="*/ 141471 w 1596656"/>
                <a:gd name="connsiteY52" fmla="*/ 582211 h 964800"/>
                <a:gd name="connsiteX53" fmla="*/ 50261 w 1596656"/>
                <a:gd name="connsiteY53" fmla="*/ 554746 h 964800"/>
                <a:gd name="connsiteX54" fmla="*/ 3423 w 1596656"/>
                <a:gd name="connsiteY54" fmla="*/ 463613 h 964800"/>
                <a:gd name="connsiteX55" fmla="*/ 64263 w 1596656"/>
                <a:gd name="connsiteY55" fmla="*/ 412877 h 964800"/>
                <a:gd name="connsiteX56" fmla="*/ 744847 w 1596656"/>
                <a:gd name="connsiteY56" fmla="*/ 395928 h 964800"/>
                <a:gd name="connsiteX57" fmla="*/ 773293 w 1596656"/>
                <a:gd name="connsiteY57" fmla="*/ 398519 h 964800"/>
                <a:gd name="connsiteX58" fmla="*/ 864503 w 1596656"/>
                <a:gd name="connsiteY58" fmla="*/ 427420 h 964800"/>
                <a:gd name="connsiteX59" fmla="*/ 911339 w 1596656"/>
                <a:gd name="connsiteY59" fmla="*/ 517891 h 964800"/>
                <a:gd name="connsiteX60" fmla="*/ 822595 w 1596656"/>
                <a:gd name="connsiteY60" fmla="*/ 565640 h 964800"/>
                <a:gd name="connsiteX61" fmla="*/ 731385 w 1596656"/>
                <a:gd name="connsiteY61" fmla="*/ 537996 h 964800"/>
                <a:gd name="connsiteX62" fmla="*/ 683317 w 1596656"/>
                <a:gd name="connsiteY62" fmla="*/ 447525 h 964800"/>
                <a:gd name="connsiteX63" fmla="*/ 744847 w 1596656"/>
                <a:gd name="connsiteY63" fmla="*/ 395928 h 964800"/>
                <a:gd name="connsiteX64" fmla="*/ 1425971 w 1596656"/>
                <a:gd name="connsiteY64" fmla="*/ 379449 h 964800"/>
                <a:gd name="connsiteX65" fmla="*/ 1454417 w 1596656"/>
                <a:gd name="connsiteY65" fmla="*/ 382040 h 964800"/>
                <a:gd name="connsiteX66" fmla="*/ 1545625 w 1596656"/>
                <a:gd name="connsiteY66" fmla="*/ 410941 h 964800"/>
                <a:gd name="connsiteX67" fmla="*/ 1593695 w 1596656"/>
                <a:gd name="connsiteY67" fmla="*/ 502670 h 964800"/>
                <a:gd name="connsiteX68" fmla="*/ 1503719 w 1596656"/>
                <a:gd name="connsiteY68" fmla="*/ 550420 h 964800"/>
                <a:gd name="connsiteX69" fmla="*/ 1412509 w 1596656"/>
                <a:gd name="connsiteY69" fmla="*/ 521519 h 964800"/>
                <a:gd name="connsiteX70" fmla="*/ 1364439 w 1596656"/>
                <a:gd name="connsiteY70" fmla="*/ 431046 h 964800"/>
                <a:gd name="connsiteX71" fmla="*/ 1425971 w 1596656"/>
                <a:gd name="connsiteY71" fmla="*/ 379449 h 964800"/>
                <a:gd name="connsiteX72" fmla="*/ 437765 w 1596656"/>
                <a:gd name="connsiteY72" fmla="*/ 297524 h 964800"/>
                <a:gd name="connsiteX73" fmla="*/ 465689 w 1596656"/>
                <a:gd name="connsiteY73" fmla="*/ 300820 h 964800"/>
                <a:gd name="connsiteX74" fmla="*/ 556899 w 1596656"/>
                <a:gd name="connsiteY74" fmla="*/ 329533 h 964800"/>
                <a:gd name="connsiteX75" fmla="*/ 604969 w 1596656"/>
                <a:gd name="connsiteY75" fmla="*/ 419417 h 964800"/>
                <a:gd name="connsiteX76" fmla="*/ 514991 w 1596656"/>
                <a:gd name="connsiteY76" fmla="*/ 466856 h 964800"/>
                <a:gd name="connsiteX77" fmla="*/ 423781 w 1596656"/>
                <a:gd name="connsiteY77" fmla="*/ 438143 h 964800"/>
                <a:gd name="connsiteX78" fmla="*/ 375713 w 1596656"/>
                <a:gd name="connsiteY78" fmla="*/ 348259 h 964800"/>
                <a:gd name="connsiteX79" fmla="*/ 437765 w 1596656"/>
                <a:gd name="connsiteY79" fmla="*/ 297524 h 964800"/>
                <a:gd name="connsiteX80" fmla="*/ 1118907 w 1596656"/>
                <a:gd name="connsiteY80" fmla="*/ 286714 h 964800"/>
                <a:gd name="connsiteX81" fmla="*/ 1146813 w 1596656"/>
                <a:gd name="connsiteY81" fmla="*/ 289835 h 964800"/>
                <a:gd name="connsiteX82" fmla="*/ 1238021 w 1596656"/>
                <a:gd name="connsiteY82" fmla="*/ 318548 h 964800"/>
                <a:gd name="connsiteX83" fmla="*/ 1286091 w 1596656"/>
                <a:gd name="connsiteY83" fmla="*/ 408432 h 964800"/>
                <a:gd name="connsiteX84" fmla="*/ 1197347 w 1596656"/>
                <a:gd name="connsiteY84" fmla="*/ 457119 h 964800"/>
                <a:gd name="connsiteX85" fmla="*/ 1104905 w 1596656"/>
                <a:gd name="connsiteY85" fmla="*/ 427158 h 964800"/>
                <a:gd name="connsiteX86" fmla="*/ 1058067 w 1596656"/>
                <a:gd name="connsiteY86" fmla="*/ 337274 h 964800"/>
                <a:gd name="connsiteX87" fmla="*/ 1118907 w 1596656"/>
                <a:gd name="connsiteY87" fmla="*/ 286714 h 964800"/>
                <a:gd name="connsiteX88" fmla="*/ 129299 w 1596656"/>
                <a:gd name="connsiteY88" fmla="*/ 203656 h 964800"/>
                <a:gd name="connsiteX89" fmla="*/ 157341 w 1596656"/>
                <a:gd name="connsiteY89" fmla="*/ 206267 h 964800"/>
                <a:gd name="connsiteX90" fmla="*/ 250237 w 1596656"/>
                <a:gd name="connsiteY90" fmla="*/ 235168 h 964800"/>
                <a:gd name="connsiteX91" fmla="*/ 297303 w 1596656"/>
                <a:gd name="connsiteY91" fmla="*/ 325641 h 964800"/>
                <a:gd name="connsiteX92" fmla="*/ 206885 w 1596656"/>
                <a:gd name="connsiteY92" fmla="*/ 374647 h 964800"/>
                <a:gd name="connsiteX93" fmla="*/ 115229 w 1596656"/>
                <a:gd name="connsiteY93" fmla="*/ 345746 h 964800"/>
                <a:gd name="connsiteX94" fmla="*/ 68161 w 1596656"/>
                <a:gd name="connsiteY94" fmla="*/ 254017 h 964800"/>
                <a:gd name="connsiteX95" fmla="*/ 129299 w 1596656"/>
                <a:gd name="connsiteY95" fmla="*/ 203656 h 964800"/>
                <a:gd name="connsiteX96" fmla="*/ 811117 w 1596656"/>
                <a:gd name="connsiteY96" fmla="*/ 187665 h 964800"/>
                <a:gd name="connsiteX97" fmla="*/ 839703 w 1596656"/>
                <a:gd name="connsiteY97" fmla="*/ 190961 h 964800"/>
                <a:gd name="connsiteX98" fmla="*/ 931359 w 1596656"/>
                <a:gd name="connsiteY98" fmla="*/ 218426 h 964800"/>
                <a:gd name="connsiteX99" fmla="*/ 978425 w 1596656"/>
                <a:gd name="connsiteY99" fmla="*/ 309558 h 964800"/>
                <a:gd name="connsiteX100" fmla="*/ 889247 w 1596656"/>
                <a:gd name="connsiteY100" fmla="*/ 356997 h 964800"/>
                <a:gd name="connsiteX101" fmla="*/ 796351 w 1596656"/>
                <a:gd name="connsiteY101" fmla="*/ 329532 h 964800"/>
                <a:gd name="connsiteX102" fmla="*/ 749285 w 1596656"/>
                <a:gd name="connsiteY102" fmla="*/ 238400 h 964800"/>
                <a:gd name="connsiteX103" fmla="*/ 811117 w 1596656"/>
                <a:gd name="connsiteY103" fmla="*/ 187665 h 964800"/>
                <a:gd name="connsiteX104" fmla="*/ 503681 w 1596656"/>
                <a:gd name="connsiteY104" fmla="*/ 93798 h 964800"/>
                <a:gd name="connsiteX105" fmla="*/ 531605 w 1596656"/>
                <a:gd name="connsiteY105" fmla="*/ 96409 h 964800"/>
                <a:gd name="connsiteX106" fmla="*/ 622815 w 1596656"/>
                <a:gd name="connsiteY106" fmla="*/ 125310 h 964800"/>
                <a:gd name="connsiteX107" fmla="*/ 670885 w 1596656"/>
                <a:gd name="connsiteY107" fmla="*/ 217039 h 964800"/>
                <a:gd name="connsiteX108" fmla="*/ 580907 w 1596656"/>
                <a:gd name="connsiteY108" fmla="*/ 264789 h 964800"/>
                <a:gd name="connsiteX109" fmla="*/ 489697 w 1596656"/>
                <a:gd name="connsiteY109" fmla="*/ 235888 h 964800"/>
                <a:gd name="connsiteX110" fmla="*/ 441629 w 1596656"/>
                <a:gd name="connsiteY110" fmla="*/ 144159 h 964800"/>
                <a:gd name="connsiteX111" fmla="*/ 503681 w 1596656"/>
                <a:gd name="connsiteY111" fmla="*/ 93798 h 964800"/>
                <a:gd name="connsiteX112" fmla="*/ 190599 w 1596656"/>
                <a:gd name="connsiteY112" fmla="*/ 416 h 964800"/>
                <a:gd name="connsiteX113" fmla="*/ 218505 w 1596656"/>
                <a:gd name="connsiteY113" fmla="*/ 3027 h 964800"/>
                <a:gd name="connsiteX114" fmla="*/ 309713 w 1596656"/>
                <a:gd name="connsiteY114" fmla="*/ 31928 h 964800"/>
                <a:gd name="connsiteX115" fmla="*/ 357783 w 1596656"/>
                <a:gd name="connsiteY115" fmla="*/ 122399 h 964800"/>
                <a:gd name="connsiteX116" fmla="*/ 269039 w 1596656"/>
                <a:gd name="connsiteY116" fmla="*/ 171405 h 964800"/>
                <a:gd name="connsiteX117" fmla="*/ 176597 w 1596656"/>
                <a:gd name="connsiteY117" fmla="*/ 142504 h 964800"/>
                <a:gd name="connsiteX118" fmla="*/ 129759 w 1596656"/>
                <a:gd name="connsiteY118" fmla="*/ 50776 h 964800"/>
                <a:gd name="connsiteX119" fmla="*/ 190599 w 1596656"/>
                <a:gd name="connsiteY119" fmla="*/ 416 h 96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596656" h="964800">
                  <a:moveTo>
                    <a:pt x="1299651" y="792065"/>
                  </a:moveTo>
                  <a:cubicBezTo>
                    <a:pt x="1308895" y="791129"/>
                    <a:pt x="1318525" y="792065"/>
                    <a:pt x="1328077" y="795186"/>
                  </a:cubicBezTo>
                  <a:lnTo>
                    <a:pt x="1420519" y="823899"/>
                  </a:lnTo>
                  <a:cubicBezTo>
                    <a:pt x="1457495" y="835135"/>
                    <a:pt x="1478449" y="876331"/>
                    <a:pt x="1466123" y="913783"/>
                  </a:cubicBezTo>
                  <a:cubicBezTo>
                    <a:pt x="1455031" y="952483"/>
                    <a:pt x="1415589" y="973706"/>
                    <a:pt x="1377379" y="961222"/>
                  </a:cubicBezTo>
                  <a:lnTo>
                    <a:pt x="1286169" y="933757"/>
                  </a:lnTo>
                  <a:cubicBezTo>
                    <a:pt x="1247961" y="921273"/>
                    <a:pt x="1227007" y="881325"/>
                    <a:pt x="1239333" y="842625"/>
                  </a:cubicBezTo>
                  <a:cubicBezTo>
                    <a:pt x="1247651" y="814536"/>
                    <a:pt x="1271917" y="794874"/>
                    <a:pt x="1299651" y="792065"/>
                  </a:cubicBezTo>
                  <a:close/>
                  <a:moveTo>
                    <a:pt x="993797" y="698159"/>
                  </a:moveTo>
                  <a:cubicBezTo>
                    <a:pt x="1003137" y="697047"/>
                    <a:pt x="1012771" y="697749"/>
                    <a:pt x="1022171" y="700558"/>
                  </a:cubicBezTo>
                  <a:lnTo>
                    <a:pt x="1116165" y="730520"/>
                  </a:lnTo>
                  <a:cubicBezTo>
                    <a:pt x="1153763" y="741755"/>
                    <a:pt x="1176321" y="781704"/>
                    <a:pt x="1163789" y="820405"/>
                  </a:cubicBezTo>
                  <a:cubicBezTo>
                    <a:pt x="1152509" y="857857"/>
                    <a:pt x="1111151" y="880328"/>
                    <a:pt x="1073555" y="867844"/>
                  </a:cubicBezTo>
                  <a:lnTo>
                    <a:pt x="979561" y="839131"/>
                  </a:lnTo>
                  <a:cubicBezTo>
                    <a:pt x="940709" y="827895"/>
                    <a:pt x="919405" y="786698"/>
                    <a:pt x="931937" y="749246"/>
                  </a:cubicBezTo>
                  <a:cubicBezTo>
                    <a:pt x="940395" y="721156"/>
                    <a:pt x="965773" y="701494"/>
                    <a:pt x="993797" y="698159"/>
                  </a:cubicBezTo>
                  <a:close/>
                  <a:moveTo>
                    <a:pt x="683731" y="599166"/>
                  </a:moveTo>
                  <a:cubicBezTo>
                    <a:pt x="692917" y="598145"/>
                    <a:pt x="702393" y="598930"/>
                    <a:pt x="711637" y="601757"/>
                  </a:cubicBezTo>
                  <a:lnTo>
                    <a:pt x="804079" y="630658"/>
                  </a:lnTo>
                  <a:cubicBezTo>
                    <a:pt x="842289" y="641967"/>
                    <a:pt x="863243" y="683434"/>
                    <a:pt x="850917" y="721131"/>
                  </a:cubicBezTo>
                  <a:cubicBezTo>
                    <a:pt x="839823" y="760084"/>
                    <a:pt x="800381" y="781446"/>
                    <a:pt x="762173" y="770137"/>
                  </a:cubicBezTo>
                  <a:lnTo>
                    <a:pt x="670963" y="741236"/>
                  </a:lnTo>
                  <a:cubicBezTo>
                    <a:pt x="632753" y="729927"/>
                    <a:pt x="611801" y="688460"/>
                    <a:pt x="622893" y="650763"/>
                  </a:cubicBezTo>
                  <a:cubicBezTo>
                    <a:pt x="631213" y="621548"/>
                    <a:pt x="656173" y="602228"/>
                    <a:pt x="683731" y="599166"/>
                  </a:cubicBezTo>
                  <a:close/>
                  <a:moveTo>
                    <a:pt x="1360595" y="583217"/>
                  </a:moveTo>
                  <a:cubicBezTo>
                    <a:pt x="1369781" y="582372"/>
                    <a:pt x="1379257" y="583393"/>
                    <a:pt x="1388501" y="586535"/>
                  </a:cubicBezTo>
                  <a:lnTo>
                    <a:pt x="1479711" y="615435"/>
                  </a:lnTo>
                  <a:cubicBezTo>
                    <a:pt x="1517921" y="625488"/>
                    <a:pt x="1538875" y="666954"/>
                    <a:pt x="1527781" y="704650"/>
                  </a:cubicBezTo>
                  <a:cubicBezTo>
                    <a:pt x="1515455" y="743603"/>
                    <a:pt x="1476013" y="764965"/>
                    <a:pt x="1437805" y="753656"/>
                  </a:cubicBezTo>
                  <a:lnTo>
                    <a:pt x="1346595" y="724755"/>
                  </a:lnTo>
                  <a:cubicBezTo>
                    <a:pt x="1308385" y="713446"/>
                    <a:pt x="1287433" y="671980"/>
                    <a:pt x="1299757" y="634284"/>
                  </a:cubicBezTo>
                  <a:cubicBezTo>
                    <a:pt x="1308077" y="605069"/>
                    <a:pt x="1333037" y="585749"/>
                    <a:pt x="1360595" y="583217"/>
                  </a:cubicBezTo>
                  <a:close/>
                  <a:moveTo>
                    <a:pt x="371347" y="506432"/>
                  </a:moveTo>
                  <a:cubicBezTo>
                    <a:pt x="380591" y="505496"/>
                    <a:pt x="390221" y="506432"/>
                    <a:pt x="399773" y="509553"/>
                  </a:cubicBezTo>
                  <a:lnTo>
                    <a:pt x="490983" y="538266"/>
                  </a:lnTo>
                  <a:cubicBezTo>
                    <a:pt x="529191" y="549502"/>
                    <a:pt x="550145" y="589450"/>
                    <a:pt x="537819" y="628150"/>
                  </a:cubicBezTo>
                  <a:cubicBezTo>
                    <a:pt x="526727" y="666850"/>
                    <a:pt x="487285" y="688073"/>
                    <a:pt x="449075" y="676837"/>
                  </a:cubicBezTo>
                  <a:lnTo>
                    <a:pt x="357865" y="648124"/>
                  </a:lnTo>
                  <a:cubicBezTo>
                    <a:pt x="319657" y="635640"/>
                    <a:pt x="298703" y="595692"/>
                    <a:pt x="311029" y="556992"/>
                  </a:cubicBezTo>
                  <a:cubicBezTo>
                    <a:pt x="319349" y="528903"/>
                    <a:pt x="343613" y="509241"/>
                    <a:pt x="371347" y="506432"/>
                  </a:cubicBezTo>
                  <a:close/>
                  <a:moveTo>
                    <a:pt x="1052809" y="489288"/>
                  </a:moveTo>
                  <a:cubicBezTo>
                    <a:pt x="1062117" y="488287"/>
                    <a:pt x="1071795" y="489072"/>
                    <a:pt x="1081393" y="491899"/>
                  </a:cubicBezTo>
                  <a:lnTo>
                    <a:pt x="1173051" y="520800"/>
                  </a:lnTo>
                  <a:cubicBezTo>
                    <a:pt x="1210209" y="533366"/>
                    <a:pt x="1231265" y="573576"/>
                    <a:pt x="1220117" y="612529"/>
                  </a:cubicBezTo>
                  <a:cubicBezTo>
                    <a:pt x="1207731" y="650226"/>
                    <a:pt x="1168095" y="671588"/>
                    <a:pt x="1129699" y="660279"/>
                  </a:cubicBezTo>
                  <a:lnTo>
                    <a:pt x="1038043" y="631378"/>
                  </a:lnTo>
                  <a:cubicBezTo>
                    <a:pt x="1000885" y="618812"/>
                    <a:pt x="979829" y="578602"/>
                    <a:pt x="990975" y="539649"/>
                  </a:cubicBezTo>
                  <a:cubicBezTo>
                    <a:pt x="1000265" y="511376"/>
                    <a:pt x="1024883" y="492292"/>
                    <a:pt x="1052809" y="489288"/>
                  </a:cubicBezTo>
                  <a:close/>
                  <a:moveTo>
                    <a:pt x="64263" y="412877"/>
                  </a:moveTo>
                  <a:cubicBezTo>
                    <a:pt x="73449" y="412038"/>
                    <a:pt x="82925" y="413052"/>
                    <a:pt x="92169" y="416173"/>
                  </a:cubicBezTo>
                  <a:lnTo>
                    <a:pt x="184611" y="443638"/>
                  </a:lnTo>
                  <a:cubicBezTo>
                    <a:pt x="221587" y="456122"/>
                    <a:pt x="242541" y="497319"/>
                    <a:pt x="231447" y="534772"/>
                  </a:cubicBezTo>
                  <a:cubicBezTo>
                    <a:pt x="219121" y="573472"/>
                    <a:pt x="179679" y="594695"/>
                    <a:pt x="141471" y="582211"/>
                  </a:cubicBezTo>
                  <a:lnTo>
                    <a:pt x="50261" y="554746"/>
                  </a:lnTo>
                  <a:cubicBezTo>
                    <a:pt x="13285" y="542262"/>
                    <a:pt x="-8903" y="501065"/>
                    <a:pt x="3423" y="463613"/>
                  </a:cubicBezTo>
                  <a:cubicBezTo>
                    <a:pt x="11743" y="434587"/>
                    <a:pt x="36703" y="415393"/>
                    <a:pt x="64263" y="412877"/>
                  </a:cubicBezTo>
                  <a:close/>
                  <a:moveTo>
                    <a:pt x="744847" y="395928"/>
                  </a:moveTo>
                  <a:cubicBezTo>
                    <a:pt x="754111" y="394907"/>
                    <a:pt x="763741" y="395692"/>
                    <a:pt x="773293" y="398519"/>
                  </a:cubicBezTo>
                  <a:lnTo>
                    <a:pt x="864503" y="427420"/>
                  </a:lnTo>
                  <a:cubicBezTo>
                    <a:pt x="902711" y="438729"/>
                    <a:pt x="923665" y="480195"/>
                    <a:pt x="911339" y="517891"/>
                  </a:cubicBezTo>
                  <a:cubicBezTo>
                    <a:pt x="900247" y="556844"/>
                    <a:pt x="859573" y="578206"/>
                    <a:pt x="822595" y="565640"/>
                  </a:cubicBezTo>
                  <a:lnTo>
                    <a:pt x="731385" y="537996"/>
                  </a:lnTo>
                  <a:cubicBezTo>
                    <a:pt x="693177" y="526687"/>
                    <a:pt x="672223" y="485221"/>
                    <a:pt x="683317" y="447525"/>
                  </a:cubicBezTo>
                  <a:cubicBezTo>
                    <a:pt x="692561" y="418310"/>
                    <a:pt x="717057" y="398990"/>
                    <a:pt x="744847" y="395928"/>
                  </a:cubicBezTo>
                  <a:close/>
                  <a:moveTo>
                    <a:pt x="1425971" y="379449"/>
                  </a:moveTo>
                  <a:cubicBezTo>
                    <a:pt x="1435235" y="378428"/>
                    <a:pt x="1444865" y="379213"/>
                    <a:pt x="1454417" y="382040"/>
                  </a:cubicBezTo>
                  <a:lnTo>
                    <a:pt x="1545625" y="410941"/>
                  </a:lnTo>
                  <a:cubicBezTo>
                    <a:pt x="1583835" y="423507"/>
                    <a:pt x="1604789" y="463717"/>
                    <a:pt x="1593695" y="502670"/>
                  </a:cubicBezTo>
                  <a:cubicBezTo>
                    <a:pt x="1581369" y="540367"/>
                    <a:pt x="1541927" y="561729"/>
                    <a:pt x="1503719" y="550420"/>
                  </a:cubicBezTo>
                  <a:lnTo>
                    <a:pt x="1412509" y="521519"/>
                  </a:lnTo>
                  <a:cubicBezTo>
                    <a:pt x="1374299" y="510210"/>
                    <a:pt x="1353345" y="468743"/>
                    <a:pt x="1364439" y="431046"/>
                  </a:cubicBezTo>
                  <a:cubicBezTo>
                    <a:pt x="1373683" y="401831"/>
                    <a:pt x="1398181" y="382512"/>
                    <a:pt x="1425971" y="379449"/>
                  </a:cubicBezTo>
                  <a:close/>
                  <a:moveTo>
                    <a:pt x="437765" y="297524"/>
                  </a:moveTo>
                  <a:cubicBezTo>
                    <a:pt x="446969" y="296685"/>
                    <a:pt x="456445" y="297699"/>
                    <a:pt x="465689" y="300820"/>
                  </a:cubicBezTo>
                  <a:lnTo>
                    <a:pt x="556899" y="329533"/>
                  </a:lnTo>
                  <a:cubicBezTo>
                    <a:pt x="595107" y="340769"/>
                    <a:pt x="616061" y="380717"/>
                    <a:pt x="604969" y="419417"/>
                  </a:cubicBezTo>
                  <a:cubicBezTo>
                    <a:pt x="592643" y="458117"/>
                    <a:pt x="553201" y="479340"/>
                    <a:pt x="514991" y="466856"/>
                  </a:cubicBezTo>
                  <a:lnTo>
                    <a:pt x="423781" y="438143"/>
                  </a:lnTo>
                  <a:cubicBezTo>
                    <a:pt x="385573" y="426907"/>
                    <a:pt x="364619" y="386959"/>
                    <a:pt x="375713" y="348259"/>
                  </a:cubicBezTo>
                  <a:cubicBezTo>
                    <a:pt x="384957" y="319234"/>
                    <a:pt x="410147" y="300040"/>
                    <a:pt x="437765" y="297524"/>
                  </a:cubicBezTo>
                  <a:close/>
                  <a:moveTo>
                    <a:pt x="1118907" y="286714"/>
                  </a:moveTo>
                  <a:cubicBezTo>
                    <a:pt x="1128093" y="285778"/>
                    <a:pt x="1137569" y="286714"/>
                    <a:pt x="1146813" y="289835"/>
                  </a:cubicBezTo>
                  <a:lnTo>
                    <a:pt x="1238021" y="318548"/>
                  </a:lnTo>
                  <a:cubicBezTo>
                    <a:pt x="1276231" y="329784"/>
                    <a:pt x="1297185" y="370980"/>
                    <a:pt x="1286091" y="408432"/>
                  </a:cubicBezTo>
                  <a:cubicBezTo>
                    <a:pt x="1274999" y="447132"/>
                    <a:pt x="1234323" y="468355"/>
                    <a:pt x="1197347" y="457119"/>
                  </a:cubicBezTo>
                  <a:lnTo>
                    <a:pt x="1104905" y="427158"/>
                  </a:lnTo>
                  <a:cubicBezTo>
                    <a:pt x="1066695" y="415922"/>
                    <a:pt x="1045741" y="375974"/>
                    <a:pt x="1058067" y="337274"/>
                  </a:cubicBezTo>
                  <a:cubicBezTo>
                    <a:pt x="1066387" y="309185"/>
                    <a:pt x="1091347" y="289523"/>
                    <a:pt x="1118907" y="286714"/>
                  </a:cubicBezTo>
                  <a:close/>
                  <a:moveTo>
                    <a:pt x="129299" y="203656"/>
                  </a:moveTo>
                  <a:cubicBezTo>
                    <a:pt x="138529" y="202655"/>
                    <a:pt x="148051" y="203440"/>
                    <a:pt x="157341" y="206267"/>
                  </a:cubicBezTo>
                  <a:lnTo>
                    <a:pt x="250237" y="235168"/>
                  </a:lnTo>
                  <a:cubicBezTo>
                    <a:pt x="287395" y="246477"/>
                    <a:pt x="308451" y="287944"/>
                    <a:pt x="297303" y="325641"/>
                  </a:cubicBezTo>
                  <a:cubicBezTo>
                    <a:pt x="284917" y="364594"/>
                    <a:pt x="245281" y="385956"/>
                    <a:pt x="206885" y="374647"/>
                  </a:cubicBezTo>
                  <a:lnTo>
                    <a:pt x="115229" y="345746"/>
                  </a:lnTo>
                  <a:cubicBezTo>
                    <a:pt x="78071" y="333180"/>
                    <a:pt x="57013" y="292970"/>
                    <a:pt x="68161" y="254017"/>
                  </a:cubicBezTo>
                  <a:cubicBezTo>
                    <a:pt x="76523" y="225744"/>
                    <a:pt x="101603" y="206660"/>
                    <a:pt x="129299" y="203656"/>
                  </a:cubicBezTo>
                  <a:close/>
                  <a:moveTo>
                    <a:pt x="811117" y="187665"/>
                  </a:moveTo>
                  <a:cubicBezTo>
                    <a:pt x="820427" y="186826"/>
                    <a:pt x="830103" y="187840"/>
                    <a:pt x="839703" y="190961"/>
                  </a:cubicBezTo>
                  <a:lnTo>
                    <a:pt x="931359" y="218426"/>
                  </a:lnTo>
                  <a:cubicBezTo>
                    <a:pt x="968517" y="230910"/>
                    <a:pt x="989573" y="270858"/>
                    <a:pt x="978425" y="309558"/>
                  </a:cubicBezTo>
                  <a:cubicBezTo>
                    <a:pt x="967279" y="347010"/>
                    <a:pt x="927643" y="369481"/>
                    <a:pt x="889247" y="356997"/>
                  </a:cubicBezTo>
                  <a:lnTo>
                    <a:pt x="796351" y="329532"/>
                  </a:lnTo>
                  <a:cubicBezTo>
                    <a:pt x="759193" y="317048"/>
                    <a:pt x="738137" y="275852"/>
                    <a:pt x="749285" y="238400"/>
                  </a:cubicBezTo>
                  <a:cubicBezTo>
                    <a:pt x="758575" y="209375"/>
                    <a:pt x="783191" y="190181"/>
                    <a:pt x="811117" y="187665"/>
                  </a:cubicBezTo>
                  <a:close/>
                  <a:moveTo>
                    <a:pt x="503681" y="93798"/>
                  </a:moveTo>
                  <a:cubicBezTo>
                    <a:pt x="512885" y="92797"/>
                    <a:pt x="522361" y="93582"/>
                    <a:pt x="531605" y="96409"/>
                  </a:cubicBezTo>
                  <a:lnTo>
                    <a:pt x="622815" y="125310"/>
                  </a:lnTo>
                  <a:cubicBezTo>
                    <a:pt x="659791" y="137876"/>
                    <a:pt x="681977" y="178086"/>
                    <a:pt x="670885" y="217039"/>
                  </a:cubicBezTo>
                  <a:cubicBezTo>
                    <a:pt x="658559" y="254736"/>
                    <a:pt x="619117" y="276098"/>
                    <a:pt x="580907" y="264789"/>
                  </a:cubicBezTo>
                  <a:lnTo>
                    <a:pt x="489697" y="235888"/>
                  </a:lnTo>
                  <a:cubicBezTo>
                    <a:pt x="451489" y="223322"/>
                    <a:pt x="430535" y="183112"/>
                    <a:pt x="441629" y="144159"/>
                  </a:cubicBezTo>
                  <a:cubicBezTo>
                    <a:pt x="450873" y="115886"/>
                    <a:pt x="476063" y="96802"/>
                    <a:pt x="503681" y="93798"/>
                  </a:cubicBezTo>
                  <a:close/>
                  <a:moveTo>
                    <a:pt x="190599" y="416"/>
                  </a:moveTo>
                  <a:cubicBezTo>
                    <a:pt x="199785" y="-585"/>
                    <a:pt x="209261" y="200"/>
                    <a:pt x="218505" y="3027"/>
                  </a:cubicBezTo>
                  <a:lnTo>
                    <a:pt x="309713" y="31928"/>
                  </a:lnTo>
                  <a:cubicBezTo>
                    <a:pt x="347923" y="43237"/>
                    <a:pt x="368877" y="84703"/>
                    <a:pt x="357783" y="122399"/>
                  </a:cubicBezTo>
                  <a:cubicBezTo>
                    <a:pt x="346691" y="161352"/>
                    <a:pt x="306015" y="182714"/>
                    <a:pt x="269039" y="171405"/>
                  </a:cubicBezTo>
                  <a:lnTo>
                    <a:pt x="176597" y="142504"/>
                  </a:lnTo>
                  <a:cubicBezTo>
                    <a:pt x="139621" y="129939"/>
                    <a:pt x="117433" y="89729"/>
                    <a:pt x="129759" y="50776"/>
                  </a:cubicBezTo>
                  <a:cubicBezTo>
                    <a:pt x="138079" y="22504"/>
                    <a:pt x="163039" y="3420"/>
                    <a:pt x="190599" y="416"/>
                  </a:cubicBezTo>
                  <a:close/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7" name="Freeform 134">
              <a:extLst>
                <a:ext uri="{FF2B5EF4-FFF2-40B4-BE49-F238E27FC236}">
                  <a16:creationId xmlns:a16="http://schemas.microsoft.com/office/drawing/2014/main" id="{59D79C1D-AC38-4F9E-3D3C-928A2EE1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8895" y="3762735"/>
              <a:ext cx="1486490" cy="591344"/>
            </a:xfrm>
            <a:custGeom>
              <a:avLst/>
              <a:gdLst>
                <a:gd name="connsiteX0" fmla="*/ 1408626 w 1486490"/>
                <a:gd name="connsiteY0" fmla="*/ 412098 h 591344"/>
                <a:gd name="connsiteX1" fmla="*/ 1427532 w 1486490"/>
                <a:gd name="connsiteY1" fmla="*/ 413869 h 591344"/>
                <a:gd name="connsiteX2" fmla="*/ 1452816 w 1486490"/>
                <a:gd name="connsiteY2" fmla="*/ 421264 h 591344"/>
                <a:gd name="connsiteX3" fmla="*/ 1484424 w 1486490"/>
                <a:gd name="connsiteY3" fmla="*/ 480418 h 591344"/>
                <a:gd name="connsiteX4" fmla="*/ 1459138 w 1486490"/>
                <a:gd name="connsiteY4" fmla="*/ 558059 h 591344"/>
                <a:gd name="connsiteX5" fmla="*/ 1398454 w 1486490"/>
                <a:gd name="connsiteY5" fmla="*/ 588868 h 591344"/>
                <a:gd name="connsiteX6" fmla="*/ 1374432 w 1486490"/>
                <a:gd name="connsiteY6" fmla="*/ 582706 h 591344"/>
                <a:gd name="connsiteX7" fmla="*/ 1341562 w 1486490"/>
                <a:gd name="connsiteY7" fmla="*/ 523552 h 591344"/>
                <a:gd name="connsiteX8" fmla="*/ 1366846 w 1486490"/>
                <a:gd name="connsiteY8" fmla="*/ 444679 h 591344"/>
                <a:gd name="connsiteX9" fmla="*/ 1408626 w 1486490"/>
                <a:gd name="connsiteY9" fmla="*/ 412098 h 591344"/>
                <a:gd name="connsiteX10" fmla="*/ 960298 w 1486490"/>
                <a:gd name="connsiteY10" fmla="*/ 274776 h 591344"/>
                <a:gd name="connsiteX11" fmla="*/ 978870 w 1486490"/>
                <a:gd name="connsiteY11" fmla="*/ 276548 h 591344"/>
                <a:gd name="connsiteX12" fmla="*/ 1003478 w 1486490"/>
                <a:gd name="connsiteY12" fmla="*/ 283942 h 591344"/>
                <a:gd name="connsiteX13" fmla="*/ 1034240 w 1486490"/>
                <a:gd name="connsiteY13" fmla="*/ 343097 h 591344"/>
                <a:gd name="connsiteX14" fmla="*/ 1009630 w 1486490"/>
                <a:gd name="connsiteY14" fmla="*/ 421970 h 591344"/>
                <a:gd name="connsiteX15" fmla="*/ 950572 w 1486490"/>
                <a:gd name="connsiteY15" fmla="*/ 452780 h 591344"/>
                <a:gd name="connsiteX16" fmla="*/ 927194 w 1486490"/>
                <a:gd name="connsiteY16" fmla="*/ 445386 h 591344"/>
                <a:gd name="connsiteX17" fmla="*/ 896434 w 1486490"/>
                <a:gd name="connsiteY17" fmla="*/ 386231 h 591344"/>
                <a:gd name="connsiteX18" fmla="*/ 919812 w 1486490"/>
                <a:gd name="connsiteY18" fmla="*/ 307357 h 591344"/>
                <a:gd name="connsiteX19" fmla="*/ 960298 w 1486490"/>
                <a:gd name="connsiteY19" fmla="*/ 274776 h 591344"/>
                <a:gd name="connsiteX20" fmla="*/ 518060 w 1486490"/>
                <a:gd name="connsiteY20" fmla="*/ 138304 h 591344"/>
                <a:gd name="connsiteX21" fmla="*/ 537676 w 1486490"/>
                <a:gd name="connsiteY21" fmla="*/ 140646 h 591344"/>
                <a:gd name="connsiteX22" fmla="*/ 561698 w 1486490"/>
                <a:gd name="connsiteY22" fmla="*/ 148203 h 591344"/>
                <a:gd name="connsiteX23" fmla="*/ 593304 w 1486490"/>
                <a:gd name="connsiteY23" fmla="*/ 207401 h 591344"/>
                <a:gd name="connsiteX24" fmla="*/ 569282 w 1486490"/>
                <a:gd name="connsiteY24" fmla="*/ 288011 h 591344"/>
                <a:gd name="connsiteX25" fmla="*/ 508598 w 1486490"/>
                <a:gd name="connsiteY25" fmla="*/ 320758 h 591344"/>
                <a:gd name="connsiteX26" fmla="*/ 484578 w 1486490"/>
                <a:gd name="connsiteY26" fmla="*/ 311942 h 591344"/>
                <a:gd name="connsiteX27" fmla="*/ 451706 w 1486490"/>
                <a:gd name="connsiteY27" fmla="*/ 252744 h 591344"/>
                <a:gd name="connsiteX28" fmla="*/ 476992 w 1486490"/>
                <a:gd name="connsiteY28" fmla="*/ 172134 h 591344"/>
                <a:gd name="connsiteX29" fmla="*/ 518060 w 1486490"/>
                <a:gd name="connsiteY29" fmla="*/ 138304 h 591344"/>
                <a:gd name="connsiteX30" fmla="*/ 68350 w 1486490"/>
                <a:gd name="connsiteY30" fmla="*/ 250 h 591344"/>
                <a:gd name="connsiteX31" fmla="*/ 87256 w 1486490"/>
                <a:gd name="connsiteY31" fmla="*/ 2060 h 591344"/>
                <a:gd name="connsiteX32" fmla="*/ 111276 w 1486490"/>
                <a:gd name="connsiteY32" fmla="*/ 10877 h 591344"/>
                <a:gd name="connsiteX33" fmla="*/ 144148 w 1486490"/>
                <a:gd name="connsiteY33" fmla="*/ 70075 h 591344"/>
                <a:gd name="connsiteX34" fmla="*/ 118862 w 1486490"/>
                <a:gd name="connsiteY34" fmla="*/ 150685 h 591344"/>
                <a:gd name="connsiteX35" fmla="*/ 58178 w 1486490"/>
                <a:gd name="connsiteY35" fmla="*/ 182173 h 591344"/>
                <a:gd name="connsiteX36" fmla="*/ 32892 w 1486490"/>
                <a:gd name="connsiteY36" fmla="*/ 174616 h 591344"/>
                <a:gd name="connsiteX37" fmla="*/ 2550 w 1486490"/>
                <a:gd name="connsiteY37" fmla="*/ 115418 h 591344"/>
                <a:gd name="connsiteX38" fmla="*/ 26570 w 1486490"/>
                <a:gd name="connsiteY38" fmla="*/ 33549 h 591344"/>
                <a:gd name="connsiteX39" fmla="*/ 68350 w 1486490"/>
                <a:gd name="connsiteY39" fmla="*/ 250 h 5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86490" h="591344">
                  <a:moveTo>
                    <a:pt x="1408626" y="412098"/>
                  </a:moveTo>
                  <a:cubicBezTo>
                    <a:pt x="1414810" y="411482"/>
                    <a:pt x="1421210" y="412021"/>
                    <a:pt x="1427532" y="413869"/>
                  </a:cubicBezTo>
                  <a:lnTo>
                    <a:pt x="1452816" y="421264"/>
                  </a:lnTo>
                  <a:cubicBezTo>
                    <a:pt x="1478102" y="428658"/>
                    <a:pt x="1492008" y="454538"/>
                    <a:pt x="1484424" y="480418"/>
                  </a:cubicBezTo>
                  <a:lnTo>
                    <a:pt x="1459138" y="558059"/>
                  </a:lnTo>
                  <a:cubicBezTo>
                    <a:pt x="1450288" y="582706"/>
                    <a:pt x="1425002" y="597495"/>
                    <a:pt x="1398454" y="588868"/>
                  </a:cubicBezTo>
                  <a:lnTo>
                    <a:pt x="1374432" y="582706"/>
                  </a:lnTo>
                  <a:cubicBezTo>
                    <a:pt x="1349148" y="574080"/>
                    <a:pt x="1333976" y="548199"/>
                    <a:pt x="1341562" y="523552"/>
                  </a:cubicBezTo>
                  <a:lnTo>
                    <a:pt x="1366846" y="444679"/>
                  </a:lnTo>
                  <a:cubicBezTo>
                    <a:pt x="1373484" y="426193"/>
                    <a:pt x="1390078" y="413946"/>
                    <a:pt x="1408626" y="412098"/>
                  </a:cubicBezTo>
                  <a:close/>
                  <a:moveTo>
                    <a:pt x="960298" y="274776"/>
                  </a:moveTo>
                  <a:cubicBezTo>
                    <a:pt x="966412" y="274160"/>
                    <a:pt x="972718" y="274699"/>
                    <a:pt x="978870" y="276548"/>
                  </a:cubicBezTo>
                  <a:lnTo>
                    <a:pt x="1003478" y="283942"/>
                  </a:lnTo>
                  <a:cubicBezTo>
                    <a:pt x="1028088" y="291336"/>
                    <a:pt x="1041622" y="318449"/>
                    <a:pt x="1034240" y="343097"/>
                  </a:cubicBezTo>
                  <a:lnTo>
                    <a:pt x="1009630" y="421970"/>
                  </a:lnTo>
                  <a:cubicBezTo>
                    <a:pt x="1002248" y="446618"/>
                    <a:pt x="976410" y="460175"/>
                    <a:pt x="950572" y="452780"/>
                  </a:cubicBezTo>
                  <a:lnTo>
                    <a:pt x="927194" y="445386"/>
                  </a:lnTo>
                  <a:cubicBezTo>
                    <a:pt x="902586" y="437992"/>
                    <a:pt x="889052" y="412111"/>
                    <a:pt x="896434" y="386231"/>
                  </a:cubicBezTo>
                  <a:lnTo>
                    <a:pt x="919812" y="307357"/>
                  </a:lnTo>
                  <a:cubicBezTo>
                    <a:pt x="925348" y="288871"/>
                    <a:pt x="941958" y="276624"/>
                    <a:pt x="960298" y="274776"/>
                  </a:cubicBezTo>
                  <a:close/>
                  <a:moveTo>
                    <a:pt x="518060" y="138304"/>
                  </a:moveTo>
                  <a:cubicBezTo>
                    <a:pt x="524402" y="137733"/>
                    <a:pt x="531038" y="138442"/>
                    <a:pt x="537676" y="140646"/>
                  </a:cubicBezTo>
                  <a:lnTo>
                    <a:pt x="561698" y="148203"/>
                  </a:lnTo>
                  <a:cubicBezTo>
                    <a:pt x="586982" y="155760"/>
                    <a:pt x="602154" y="182210"/>
                    <a:pt x="593304" y="207401"/>
                  </a:cubicBezTo>
                  <a:lnTo>
                    <a:pt x="569282" y="288011"/>
                  </a:lnTo>
                  <a:cubicBezTo>
                    <a:pt x="561698" y="314461"/>
                    <a:pt x="533884" y="328316"/>
                    <a:pt x="508598" y="320758"/>
                  </a:cubicBezTo>
                  <a:lnTo>
                    <a:pt x="484578" y="311942"/>
                  </a:lnTo>
                  <a:cubicBezTo>
                    <a:pt x="458028" y="304385"/>
                    <a:pt x="444120" y="277934"/>
                    <a:pt x="451706" y="252744"/>
                  </a:cubicBezTo>
                  <a:lnTo>
                    <a:pt x="476992" y="172134"/>
                  </a:lnTo>
                  <a:cubicBezTo>
                    <a:pt x="482682" y="153241"/>
                    <a:pt x="499038" y="140016"/>
                    <a:pt x="518060" y="138304"/>
                  </a:cubicBezTo>
                  <a:close/>
                  <a:moveTo>
                    <a:pt x="68350" y="250"/>
                  </a:moveTo>
                  <a:cubicBezTo>
                    <a:pt x="74534" y="-380"/>
                    <a:pt x="80934" y="171"/>
                    <a:pt x="87256" y="2060"/>
                  </a:cubicBezTo>
                  <a:lnTo>
                    <a:pt x="111276" y="10877"/>
                  </a:lnTo>
                  <a:cubicBezTo>
                    <a:pt x="136562" y="18434"/>
                    <a:pt x="151732" y="44884"/>
                    <a:pt x="144148" y="70075"/>
                  </a:cubicBezTo>
                  <a:lnTo>
                    <a:pt x="118862" y="150685"/>
                  </a:lnTo>
                  <a:cubicBezTo>
                    <a:pt x="111276" y="175875"/>
                    <a:pt x="83462" y="190990"/>
                    <a:pt x="58178" y="182173"/>
                  </a:cubicBezTo>
                  <a:lnTo>
                    <a:pt x="32892" y="174616"/>
                  </a:lnTo>
                  <a:cubicBezTo>
                    <a:pt x="8872" y="167059"/>
                    <a:pt x="-6300" y="140608"/>
                    <a:pt x="2550" y="115418"/>
                  </a:cubicBezTo>
                  <a:lnTo>
                    <a:pt x="26570" y="33549"/>
                  </a:lnTo>
                  <a:cubicBezTo>
                    <a:pt x="33208" y="14656"/>
                    <a:pt x="49802" y="2139"/>
                    <a:pt x="68350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8" name="Freeform 261">
              <a:extLst>
                <a:ext uri="{FF2B5EF4-FFF2-40B4-BE49-F238E27FC236}">
                  <a16:creationId xmlns:a16="http://schemas.microsoft.com/office/drawing/2014/main" id="{0C26C756-0CDA-A071-AE56-D00AD1F5F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5971" y="6322442"/>
              <a:ext cx="1334784" cy="1021686"/>
            </a:xfrm>
            <a:custGeom>
              <a:avLst/>
              <a:gdLst>
                <a:gd name="T0" fmla="*/ 931 w 1072"/>
                <a:gd name="T1" fmla="*/ 818 h 819"/>
                <a:gd name="T2" fmla="*/ 0 w 1072"/>
                <a:gd name="T3" fmla="*/ 602 h 819"/>
                <a:gd name="T4" fmla="*/ 140 w 1072"/>
                <a:gd name="T5" fmla="*/ 0 h 819"/>
                <a:gd name="T6" fmla="*/ 1071 w 1072"/>
                <a:gd name="T7" fmla="*/ 217 h 819"/>
                <a:gd name="T8" fmla="*/ 931 w 1072"/>
                <a:gd name="T9" fmla="*/ 81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819">
                  <a:moveTo>
                    <a:pt x="931" y="818"/>
                  </a:moveTo>
                  <a:lnTo>
                    <a:pt x="0" y="602"/>
                  </a:lnTo>
                  <a:lnTo>
                    <a:pt x="140" y="0"/>
                  </a:lnTo>
                  <a:lnTo>
                    <a:pt x="1071" y="217"/>
                  </a:lnTo>
                  <a:lnTo>
                    <a:pt x="931" y="81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136">
              <a:extLst>
                <a:ext uri="{FF2B5EF4-FFF2-40B4-BE49-F238E27FC236}">
                  <a16:creationId xmlns:a16="http://schemas.microsoft.com/office/drawing/2014/main" id="{E84B7E3A-7CFD-9868-DE5A-DC6D077F0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8267" y="6454274"/>
              <a:ext cx="934088" cy="639428"/>
            </a:xfrm>
            <a:custGeom>
              <a:avLst/>
              <a:gdLst>
                <a:gd name="connsiteX0" fmla="*/ 26704 w 934088"/>
                <a:gd name="connsiteY0" fmla="*/ 402220 h 639428"/>
                <a:gd name="connsiteX1" fmla="*/ 872100 w 934088"/>
                <a:gd name="connsiteY1" fmla="*/ 596810 h 639428"/>
                <a:gd name="connsiteX2" fmla="*/ 888334 w 934088"/>
                <a:gd name="connsiteY2" fmla="*/ 622838 h 639428"/>
                <a:gd name="connsiteX3" fmla="*/ 862110 w 934088"/>
                <a:gd name="connsiteY3" fmla="*/ 638951 h 639428"/>
                <a:gd name="connsiteX4" fmla="*/ 16714 w 934088"/>
                <a:gd name="connsiteY4" fmla="*/ 444360 h 639428"/>
                <a:gd name="connsiteX5" fmla="*/ 480 w 934088"/>
                <a:gd name="connsiteY5" fmla="*/ 418332 h 639428"/>
                <a:gd name="connsiteX6" fmla="*/ 26704 w 934088"/>
                <a:gd name="connsiteY6" fmla="*/ 402220 h 639428"/>
                <a:gd name="connsiteX7" fmla="*/ 52790 w 934088"/>
                <a:gd name="connsiteY7" fmla="*/ 304587 h 639428"/>
                <a:gd name="connsiteX8" fmla="*/ 894178 w 934088"/>
                <a:gd name="connsiteY8" fmla="*/ 497938 h 639428"/>
                <a:gd name="connsiteX9" fmla="*/ 910334 w 934088"/>
                <a:gd name="connsiteY9" fmla="*/ 523966 h 639428"/>
                <a:gd name="connsiteX10" fmla="*/ 885478 w 934088"/>
                <a:gd name="connsiteY10" fmla="*/ 540079 h 639428"/>
                <a:gd name="connsiteX11" fmla="*/ 44092 w 934088"/>
                <a:gd name="connsiteY11" fmla="*/ 346728 h 639428"/>
                <a:gd name="connsiteX12" fmla="*/ 27934 w 934088"/>
                <a:gd name="connsiteY12" fmla="*/ 320700 h 639428"/>
                <a:gd name="connsiteX13" fmla="*/ 52790 w 934088"/>
                <a:gd name="connsiteY13" fmla="*/ 304587 h 639428"/>
                <a:gd name="connsiteX14" fmla="*/ 77248 w 934088"/>
                <a:gd name="connsiteY14" fmla="*/ 206953 h 639428"/>
                <a:gd name="connsiteX15" fmla="*/ 917390 w 934088"/>
                <a:gd name="connsiteY15" fmla="*/ 401543 h 639428"/>
                <a:gd name="connsiteX16" fmla="*/ 933548 w 934088"/>
                <a:gd name="connsiteY16" fmla="*/ 426332 h 639428"/>
                <a:gd name="connsiteX17" fmla="*/ 907448 w 934088"/>
                <a:gd name="connsiteY17" fmla="*/ 441205 h 639428"/>
                <a:gd name="connsiteX18" fmla="*/ 66062 w 934088"/>
                <a:gd name="connsiteY18" fmla="*/ 247854 h 639428"/>
                <a:gd name="connsiteX19" fmla="*/ 51148 w 934088"/>
                <a:gd name="connsiteY19" fmla="*/ 221826 h 639428"/>
                <a:gd name="connsiteX20" fmla="*/ 77248 w 934088"/>
                <a:gd name="connsiteY20" fmla="*/ 206953 h 639428"/>
                <a:gd name="connsiteX21" fmla="*/ 102148 w 934088"/>
                <a:gd name="connsiteY21" fmla="*/ 0 h 639428"/>
                <a:gd name="connsiteX22" fmla="*/ 381386 w 934088"/>
                <a:gd name="connsiteY22" fmla="*/ 63809 h 639428"/>
                <a:gd name="connsiteX23" fmla="*/ 480308 w 934088"/>
                <a:gd name="connsiteY23" fmla="*/ 221455 h 639428"/>
                <a:gd name="connsiteX24" fmla="*/ 479056 w 934088"/>
                <a:gd name="connsiteY24" fmla="*/ 223957 h 639428"/>
                <a:gd name="connsiteX25" fmla="*/ 201072 w 934088"/>
                <a:gd name="connsiteY25" fmla="*/ 158897 h 639428"/>
                <a:gd name="connsiteX26" fmla="*/ 102148 w 934088"/>
                <a:gd name="connsiteY26" fmla="*/ 1251 h 63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4088" h="639428">
                  <a:moveTo>
                    <a:pt x="26704" y="402220"/>
                  </a:moveTo>
                  <a:lnTo>
                    <a:pt x="872100" y="596810"/>
                  </a:lnTo>
                  <a:cubicBezTo>
                    <a:pt x="883340" y="599289"/>
                    <a:pt x="892080" y="611683"/>
                    <a:pt x="888334" y="622838"/>
                  </a:cubicBezTo>
                  <a:cubicBezTo>
                    <a:pt x="885836" y="633993"/>
                    <a:pt x="873350" y="641430"/>
                    <a:pt x="862110" y="638951"/>
                  </a:cubicBezTo>
                  <a:lnTo>
                    <a:pt x="16714" y="444360"/>
                  </a:lnTo>
                  <a:cubicBezTo>
                    <a:pt x="5476" y="440642"/>
                    <a:pt x="-2016" y="429487"/>
                    <a:pt x="480" y="418332"/>
                  </a:cubicBezTo>
                  <a:cubicBezTo>
                    <a:pt x="4226" y="407177"/>
                    <a:pt x="15466" y="400980"/>
                    <a:pt x="26704" y="402220"/>
                  </a:cubicBezTo>
                  <a:close/>
                  <a:moveTo>
                    <a:pt x="52790" y="304587"/>
                  </a:moveTo>
                  <a:lnTo>
                    <a:pt x="894178" y="497938"/>
                  </a:lnTo>
                  <a:cubicBezTo>
                    <a:pt x="906606" y="501657"/>
                    <a:pt x="914062" y="512811"/>
                    <a:pt x="910334" y="523966"/>
                  </a:cubicBezTo>
                  <a:cubicBezTo>
                    <a:pt x="907848" y="535121"/>
                    <a:pt x="896662" y="542558"/>
                    <a:pt x="885478" y="540079"/>
                  </a:cubicBezTo>
                  <a:lnTo>
                    <a:pt x="44092" y="346728"/>
                  </a:lnTo>
                  <a:cubicBezTo>
                    <a:pt x="31664" y="344249"/>
                    <a:pt x="25448" y="333094"/>
                    <a:pt x="27934" y="320700"/>
                  </a:cubicBezTo>
                  <a:cubicBezTo>
                    <a:pt x="30420" y="309545"/>
                    <a:pt x="41606" y="302108"/>
                    <a:pt x="52790" y="304587"/>
                  </a:cubicBezTo>
                  <a:close/>
                  <a:moveTo>
                    <a:pt x="77248" y="206953"/>
                  </a:moveTo>
                  <a:lnTo>
                    <a:pt x="917390" y="401543"/>
                  </a:lnTo>
                  <a:cubicBezTo>
                    <a:pt x="929820" y="402783"/>
                    <a:pt x="936034" y="413937"/>
                    <a:pt x="933548" y="426332"/>
                  </a:cubicBezTo>
                  <a:cubicBezTo>
                    <a:pt x="931062" y="437487"/>
                    <a:pt x="919876" y="443684"/>
                    <a:pt x="907448" y="441205"/>
                  </a:cubicBezTo>
                  <a:lnTo>
                    <a:pt x="66062" y="247854"/>
                  </a:lnTo>
                  <a:cubicBezTo>
                    <a:pt x="54876" y="245375"/>
                    <a:pt x="47420" y="234220"/>
                    <a:pt x="51148" y="221826"/>
                  </a:cubicBezTo>
                  <a:cubicBezTo>
                    <a:pt x="52392" y="210671"/>
                    <a:pt x="64820" y="203234"/>
                    <a:pt x="77248" y="206953"/>
                  </a:cubicBezTo>
                  <a:close/>
                  <a:moveTo>
                    <a:pt x="102148" y="0"/>
                  </a:moveTo>
                  <a:lnTo>
                    <a:pt x="381386" y="63809"/>
                  </a:lnTo>
                  <a:cubicBezTo>
                    <a:pt x="452760" y="80074"/>
                    <a:pt x="496586" y="151390"/>
                    <a:pt x="480308" y="221455"/>
                  </a:cubicBezTo>
                  <a:lnTo>
                    <a:pt x="479056" y="223957"/>
                  </a:lnTo>
                  <a:lnTo>
                    <a:pt x="201072" y="158897"/>
                  </a:lnTo>
                  <a:cubicBezTo>
                    <a:pt x="129696" y="142632"/>
                    <a:pt x="85870" y="72567"/>
                    <a:pt x="102148" y="1251"/>
                  </a:cubicBezTo>
                  <a:close/>
                </a:path>
              </a:pathLst>
            </a:custGeom>
            <a:solidFill>
              <a:srgbClr val="4A3F73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0" name="Freeform 266">
              <a:extLst>
                <a:ext uri="{FF2B5EF4-FFF2-40B4-BE49-F238E27FC236}">
                  <a16:creationId xmlns:a16="http://schemas.microsoft.com/office/drawing/2014/main" id="{19BBAB8D-7FC6-5FF5-4428-3AE6653C1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3010" y="6575117"/>
              <a:ext cx="148311" cy="148307"/>
            </a:xfrm>
            <a:custGeom>
              <a:avLst/>
              <a:gdLst>
                <a:gd name="T0" fmla="*/ 47 w 119"/>
                <a:gd name="T1" fmla="*/ 110 h 118"/>
                <a:gd name="T2" fmla="*/ 47 w 119"/>
                <a:gd name="T3" fmla="*/ 110 h 118"/>
                <a:gd name="T4" fmla="*/ 47 w 119"/>
                <a:gd name="T5" fmla="*/ 110 h 118"/>
                <a:gd name="T6" fmla="*/ 7 w 119"/>
                <a:gd name="T7" fmla="*/ 46 h 118"/>
                <a:gd name="T8" fmla="*/ 7 w 119"/>
                <a:gd name="T9" fmla="*/ 46 h 118"/>
                <a:gd name="T10" fmla="*/ 71 w 119"/>
                <a:gd name="T11" fmla="*/ 6 h 118"/>
                <a:gd name="T12" fmla="*/ 71 w 119"/>
                <a:gd name="T13" fmla="*/ 6 h 118"/>
                <a:gd name="T14" fmla="*/ 111 w 119"/>
                <a:gd name="T15" fmla="*/ 70 h 118"/>
                <a:gd name="T16" fmla="*/ 111 w 119"/>
                <a:gd name="T17" fmla="*/ 70 h 118"/>
                <a:gd name="T18" fmla="*/ 47 w 119"/>
                <a:gd name="T19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47" y="110"/>
                  </a:moveTo>
                  <a:lnTo>
                    <a:pt x="47" y="110"/>
                  </a:lnTo>
                  <a:lnTo>
                    <a:pt x="47" y="110"/>
                  </a:lnTo>
                  <a:cubicBezTo>
                    <a:pt x="18" y="104"/>
                    <a:pt x="0" y="75"/>
                    <a:pt x="7" y="46"/>
                  </a:cubicBezTo>
                  <a:lnTo>
                    <a:pt x="7" y="46"/>
                  </a:lnTo>
                  <a:cubicBezTo>
                    <a:pt x="14" y="17"/>
                    <a:pt x="42" y="0"/>
                    <a:pt x="71" y="6"/>
                  </a:cubicBezTo>
                  <a:lnTo>
                    <a:pt x="71" y="6"/>
                  </a:lnTo>
                  <a:cubicBezTo>
                    <a:pt x="100" y="13"/>
                    <a:pt x="118" y="42"/>
                    <a:pt x="111" y="70"/>
                  </a:cubicBezTo>
                  <a:lnTo>
                    <a:pt x="111" y="70"/>
                  </a:lnTo>
                  <a:cubicBezTo>
                    <a:pt x="104" y="99"/>
                    <a:pt x="75" y="117"/>
                    <a:pt x="47" y="110"/>
                  </a:cubicBezTo>
                </a:path>
              </a:pathLst>
            </a:custGeom>
            <a:solidFill>
              <a:srgbClr val="F7C27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267">
              <a:extLst>
                <a:ext uri="{FF2B5EF4-FFF2-40B4-BE49-F238E27FC236}">
                  <a16:creationId xmlns:a16="http://schemas.microsoft.com/office/drawing/2014/main" id="{60972BFD-FFFA-7E57-BCD4-0D60720E8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0336" y="7157368"/>
              <a:ext cx="247185" cy="368024"/>
            </a:xfrm>
            <a:custGeom>
              <a:avLst/>
              <a:gdLst>
                <a:gd name="T0" fmla="*/ 187 w 198"/>
                <a:gd name="T1" fmla="*/ 296 h 297"/>
                <a:gd name="T2" fmla="*/ 197 w 198"/>
                <a:gd name="T3" fmla="*/ 20 h 297"/>
                <a:gd name="T4" fmla="*/ 113 w 198"/>
                <a:gd name="T5" fmla="*/ 0 h 297"/>
                <a:gd name="T6" fmla="*/ 0 w 198"/>
                <a:gd name="T7" fmla="*/ 253 h 297"/>
                <a:gd name="T8" fmla="*/ 102 w 198"/>
                <a:gd name="T9" fmla="*/ 239 h 297"/>
                <a:gd name="T10" fmla="*/ 187 w 198"/>
                <a:gd name="T11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297">
                  <a:moveTo>
                    <a:pt x="187" y="296"/>
                  </a:moveTo>
                  <a:lnTo>
                    <a:pt x="197" y="20"/>
                  </a:lnTo>
                  <a:lnTo>
                    <a:pt x="113" y="0"/>
                  </a:lnTo>
                  <a:lnTo>
                    <a:pt x="0" y="253"/>
                  </a:lnTo>
                  <a:lnTo>
                    <a:pt x="102" y="239"/>
                  </a:lnTo>
                  <a:lnTo>
                    <a:pt x="187" y="296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268">
              <a:extLst>
                <a:ext uri="{FF2B5EF4-FFF2-40B4-BE49-F238E27FC236}">
                  <a16:creationId xmlns:a16="http://schemas.microsoft.com/office/drawing/2014/main" id="{DDA21D25-D4C4-C716-580F-C14908C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2309" y="6893707"/>
              <a:ext cx="389999" cy="389998"/>
            </a:xfrm>
            <a:custGeom>
              <a:avLst/>
              <a:gdLst>
                <a:gd name="T0" fmla="*/ 289 w 311"/>
                <a:gd name="T1" fmla="*/ 211 h 311"/>
                <a:gd name="T2" fmla="*/ 146 w 311"/>
                <a:gd name="T3" fmla="*/ 299 h 311"/>
                <a:gd name="T4" fmla="*/ 146 w 311"/>
                <a:gd name="T5" fmla="*/ 299 h 311"/>
                <a:gd name="T6" fmla="*/ 99 w 311"/>
                <a:gd name="T7" fmla="*/ 289 h 311"/>
                <a:gd name="T8" fmla="*/ 10 w 311"/>
                <a:gd name="T9" fmla="*/ 146 h 311"/>
                <a:gd name="T10" fmla="*/ 10 w 311"/>
                <a:gd name="T11" fmla="*/ 146 h 311"/>
                <a:gd name="T12" fmla="*/ 21 w 311"/>
                <a:gd name="T13" fmla="*/ 99 h 311"/>
                <a:gd name="T14" fmla="*/ 163 w 311"/>
                <a:gd name="T15" fmla="*/ 10 h 311"/>
                <a:gd name="T16" fmla="*/ 163 w 311"/>
                <a:gd name="T17" fmla="*/ 10 h 311"/>
                <a:gd name="T18" fmla="*/ 211 w 311"/>
                <a:gd name="T19" fmla="*/ 21 h 311"/>
                <a:gd name="T20" fmla="*/ 299 w 311"/>
                <a:gd name="T21" fmla="*/ 164 h 311"/>
                <a:gd name="T22" fmla="*/ 299 w 311"/>
                <a:gd name="T23" fmla="*/ 164 h 311"/>
                <a:gd name="T24" fmla="*/ 289 w 311"/>
                <a:gd name="T25" fmla="*/ 2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311">
                  <a:moveTo>
                    <a:pt x="289" y="211"/>
                  </a:moveTo>
                  <a:lnTo>
                    <a:pt x="146" y="299"/>
                  </a:lnTo>
                  <a:lnTo>
                    <a:pt x="146" y="299"/>
                  </a:lnTo>
                  <a:cubicBezTo>
                    <a:pt x="130" y="310"/>
                    <a:pt x="109" y="305"/>
                    <a:pt x="99" y="289"/>
                  </a:cubicBezTo>
                  <a:lnTo>
                    <a:pt x="10" y="146"/>
                  </a:lnTo>
                  <a:lnTo>
                    <a:pt x="10" y="146"/>
                  </a:lnTo>
                  <a:cubicBezTo>
                    <a:pt x="0" y="130"/>
                    <a:pt x="5" y="109"/>
                    <a:pt x="21" y="99"/>
                  </a:cubicBezTo>
                  <a:lnTo>
                    <a:pt x="163" y="10"/>
                  </a:lnTo>
                  <a:lnTo>
                    <a:pt x="163" y="10"/>
                  </a:lnTo>
                  <a:cubicBezTo>
                    <a:pt x="179" y="0"/>
                    <a:pt x="201" y="5"/>
                    <a:pt x="211" y="21"/>
                  </a:cubicBezTo>
                  <a:lnTo>
                    <a:pt x="299" y="164"/>
                  </a:lnTo>
                  <a:lnTo>
                    <a:pt x="299" y="164"/>
                  </a:lnTo>
                  <a:cubicBezTo>
                    <a:pt x="310" y="180"/>
                    <a:pt x="305" y="201"/>
                    <a:pt x="289" y="211"/>
                  </a:cubicBezTo>
                </a:path>
              </a:pathLst>
            </a:custGeom>
            <a:solidFill>
              <a:srgbClr val="E1A4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140">
              <a:extLst>
                <a:ext uri="{FF2B5EF4-FFF2-40B4-BE49-F238E27FC236}">
                  <a16:creationId xmlns:a16="http://schemas.microsoft.com/office/drawing/2014/main" id="{350C66E4-C743-F5AD-91C6-64C839011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5360" y="6922218"/>
              <a:ext cx="336175" cy="331761"/>
            </a:xfrm>
            <a:custGeom>
              <a:avLst/>
              <a:gdLst>
                <a:gd name="connsiteX0" fmla="*/ 185524 w 336175"/>
                <a:gd name="connsiteY0" fmla="*/ 274810 h 331761"/>
                <a:gd name="connsiteX1" fmla="*/ 205612 w 336175"/>
                <a:gd name="connsiteY1" fmla="*/ 290520 h 331761"/>
                <a:gd name="connsiteX2" fmla="*/ 209378 w 336175"/>
                <a:gd name="connsiteY2" fmla="*/ 311064 h 331761"/>
                <a:gd name="connsiteX3" fmla="*/ 194312 w 336175"/>
                <a:gd name="connsiteY3" fmla="*/ 331608 h 331761"/>
                <a:gd name="connsiteX4" fmla="*/ 174224 w 336175"/>
                <a:gd name="connsiteY4" fmla="*/ 317107 h 331761"/>
                <a:gd name="connsiteX5" fmla="*/ 170458 w 336175"/>
                <a:gd name="connsiteY5" fmla="*/ 295354 h 331761"/>
                <a:gd name="connsiteX6" fmla="*/ 185524 w 336175"/>
                <a:gd name="connsiteY6" fmla="*/ 274810 h 331761"/>
                <a:gd name="connsiteX7" fmla="*/ 145498 w 336175"/>
                <a:gd name="connsiteY7" fmla="*/ 270691 h 331761"/>
                <a:gd name="connsiteX8" fmla="*/ 159808 w 336175"/>
                <a:gd name="connsiteY8" fmla="*/ 293956 h 331761"/>
                <a:gd name="connsiteX9" fmla="*/ 154604 w 336175"/>
                <a:gd name="connsiteY9" fmla="*/ 315928 h 331761"/>
                <a:gd name="connsiteX10" fmla="*/ 131186 w 336175"/>
                <a:gd name="connsiteY10" fmla="*/ 330145 h 331761"/>
                <a:gd name="connsiteX11" fmla="*/ 116876 w 336175"/>
                <a:gd name="connsiteY11" fmla="*/ 308173 h 331761"/>
                <a:gd name="connsiteX12" fmla="*/ 123382 w 336175"/>
                <a:gd name="connsiteY12" fmla="*/ 284908 h 331761"/>
                <a:gd name="connsiteX13" fmla="*/ 145498 w 336175"/>
                <a:gd name="connsiteY13" fmla="*/ 270691 h 331761"/>
                <a:gd name="connsiteX14" fmla="*/ 238426 w 336175"/>
                <a:gd name="connsiteY14" fmla="*/ 254556 h 331761"/>
                <a:gd name="connsiteX15" fmla="*/ 249350 w 336175"/>
                <a:gd name="connsiteY15" fmla="*/ 262726 h 331761"/>
                <a:gd name="connsiteX16" fmla="*/ 261834 w 336175"/>
                <a:gd name="connsiteY16" fmla="*/ 281223 h 331761"/>
                <a:gd name="connsiteX17" fmla="*/ 255592 w 336175"/>
                <a:gd name="connsiteY17" fmla="*/ 305886 h 331761"/>
                <a:gd name="connsiteX18" fmla="*/ 230624 w 336175"/>
                <a:gd name="connsiteY18" fmla="*/ 300953 h 331761"/>
                <a:gd name="connsiteX19" fmla="*/ 219388 w 336175"/>
                <a:gd name="connsiteY19" fmla="*/ 281223 h 331761"/>
                <a:gd name="connsiteX20" fmla="*/ 225630 w 336175"/>
                <a:gd name="connsiteY20" fmla="*/ 256560 h 331761"/>
                <a:gd name="connsiteX21" fmla="*/ 238426 w 336175"/>
                <a:gd name="connsiteY21" fmla="*/ 254556 h 331761"/>
                <a:gd name="connsiteX22" fmla="*/ 90244 w 336175"/>
                <a:gd name="connsiteY22" fmla="*/ 249064 h 331761"/>
                <a:gd name="connsiteX23" fmla="*/ 104288 w 336175"/>
                <a:gd name="connsiteY23" fmla="*/ 252301 h 331761"/>
                <a:gd name="connsiteX24" fmla="*/ 108034 w 336175"/>
                <a:gd name="connsiteY24" fmla="*/ 276962 h 331761"/>
                <a:gd name="connsiteX25" fmla="*/ 94300 w 336175"/>
                <a:gd name="connsiteY25" fmla="*/ 295458 h 331761"/>
                <a:gd name="connsiteX26" fmla="*/ 69334 w 336175"/>
                <a:gd name="connsiteY26" fmla="*/ 299157 h 331761"/>
                <a:gd name="connsiteX27" fmla="*/ 65588 w 336175"/>
                <a:gd name="connsiteY27" fmla="*/ 274496 h 331761"/>
                <a:gd name="connsiteX28" fmla="*/ 78072 w 336175"/>
                <a:gd name="connsiteY28" fmla="*/ 256000 h 331761"/>
                <a:gd name="connsiteX29" fmla="*/ 90244 w 336175"/>
                <a:gd name="connsiteY29" fmla="*/ 249064 h 331761"/>
                <a:gd name="connsiteX30" fmla="*/ 269170 w 336175"/>
                <a:gd name="connsiteY30" fmla="*/ 221066 h 331761"/>
                <a:gd name="connsiteX31" fmla="*/ 282426 w 336175"/>
                <a:gd name="connsiteY31" fmla="*/ 223781 h 331761"/>
                <a:gd name="connsiteX32" fmla="*/ 300922 w 336175"/>
                <a:gd name="connsiteY32" fmla="*/ 236555 h 331761"/>
                <a:gd name="connsiteX33" fmla="*/ 304622 w 336175"/>
                <a:gd name="connsiteY33" fmla="*/ 263381 h 331761"/>
                <a:gd name="connsiteX34" fmla="*/ 279960 w 336175"/>
                <a:gd name="connsiteY34" fmla="*/ 267213 h 331761"/>
                <a:gd name="connsiteX35" fmla="*/ 261462 w 336175"/>
                <a:gd name="connsiteY35" fmla="*/ 254439 h 331761"/>
                <a:gd name="connsiteX36" fmla="*/ 257762 w 336175"/>
                <a:gd name="connsiteY36" fmla="*/ 228891 h 331761"/>
                <a:gd name="connsiteX37" fmla="*/ 269170 w 336175"/>
                <a:gd name="connsiteY37" fmla="*/ 221066 h 331761"/>
                <a:gd name="connsiteX38" fmla="*/ 63944 w 336175"/>
                <a:gd name="connsiteY38" fmla="*/ 216924 h 331761"/>
                <a:gd name="connsiteX39" fmla="*/ 74066 w 336175"/>
                <a:gd name="connsiteY39" fmla="*/ 225663 h 331761"/>
                <a:gd name="connsiteX40" fmla="*/ 69232 w 336175"/>
                <a:gd name="connsiteY40" fmla="*/ 249382 h 331761"/>
                <a:gd name="connsiteX41" fmla="*/ 51104 w 336175"/>
                <a:gd name="connsiteY41" fmla="*/ 261866 h 331761"/>
                <a:gd name="connsiteX42" fmla="*/ 26936 w 336175"/>
                <a:gd name="connsiteY42" fmla="*/ 255624 h 331761"/>
                <a:gd name="connsiteX43" fmla="*/ 32978 w 336175"/>
                <a:gd name="connsiteY43" fmla="*/ 230657 h 331761"/>
                <a:gd name="connsiteX44" fmla="*/ 51104 w 336175"/>
                <a:gd name="connsiteY44" fmla="*/ 219421 h 331761"/>
                <a:gd name="connsiteX45" fmla="*/ 63944 w 336175"/>
                <a:gd name="connsiteY45" fmla="*/ 216924 h 331761"/>
                <a:gd name="connsiteX46" fmla="*/ 299416 w 336175"/>
                <a:gd name="connsiteY46" fmla="*/ 177101 h 331761"/>
                <a:gd name="connsiteX47" fmla="*/ 321388 w 336175"/>
                <a:gd name="connsiteY47" fmla="*/ 181851 h 331761"/>
                <a:gd name="connsiteX48" fmla="*/ 335606 w 336175"/>
                <a:gd name="connsiteY48" fmla="*/ 203229 h 331761"/>
                <a:gd name="connsiteX49" fmla="*/ 313634 w 336175"/>
                <a:gd name="connsiteY49" fmla="*/ 215105 h 331761"/>
                <a:gd name="connsiteX50" fmla="*/ 290370 w 336175"/>
                <a:gd name="connsiteY50" fmla="*/ 210355 h 331761"/>
                <a:gd name="connsiteX51" fmla="*/ 276152 w 336175"/>
                <a:gd name="connsiteY51" fmla="*/ 190165 h 331761"/>
                <a:gd name="connsiteX52" fmla="*/ 299416 w 336175"/>
                <a:gd name="connsiteY52" fmla="*/ 177101 h 331761"/>
                <a:gd name="connsiteX53" fmla="*/ 37150 w 336175"/>
                <a:gd name="connsiteY53" fmla="*/ 170490 h 331761"/>
                <a:gd name="connsiteX54" fmla="*/ 56880 w 336175"/>
                <a:gd name="connsiteY54" fmla="*/ 185556 h 331761"/>
                <a:gd name="connsiteX55" fmla="*/ 43316 w 336175"/>
                <a:gd name="connsiteY55" fmla="*/ 206900 h 331761"/>
                <a:gd name="connsiteX56" fmla="*/ 21118 w 336175"/>
                <a:gd name="connsiteY56" fmla="*/ 209411 h 331761"/>
                <a:gd name="connsiteX57" fmla="*/ 156 w 336175"/>
                <a:gd name="connsiteY57" fmla="*/ 195600 h 331761"/>
                <a:gd name="connsiteX58" fmla="*/ 14952 w 336175"/>
                <a:gd name="connsiteY58" fmla="*/ 174256 h 331761"/>
                <a:gd name="connsiteX59" fmla="*/ 311032 w 336175"/>
                <a:gd name="connsiteY59" fmla="*/ 121017 h 331761"/>
                <a:gd name="connsiteX60" fmla="*/ 331576 w 336175"/>
                <a:gd name="connsiteY60" fmla="*/ 136885 h 331761"/>
                <a:gd name="connsiteX61" fmla="*/ 317074 w 336175"/>
                <a:gd name="connsiteY61" fmla="*/ 156415 h 331761"/>
                <a:gd name="connsiteX62" fmla="*/ 295322 w 336175"/>
                <a:gd name="connsiteY62" fmla="*/ 160077 h 331761"/>
                <a:gd name="connsiteX63" fmla="*/ 274778 w 336175"/>
                <a:gd name="connsiteY63" fmla="*/ 145430 h 331761"/>
                <a:gd name="connsiteX64" fmla="*/ 289280 w 336175"/>
                <a:gd name="connsiteY64" fmla="*/ 125899 h 331761"/>
                <a:gd name="connsiteX65" fmla="*/ 27374 w 336175"/>
                <a:gd name="connsiteY65" fmla="*/ 116681 h 331761"/>
                <a:gd name="connsiteX66" fmla="*/ 47916 w 336175"/>
                <a:gd name="connsiteY66" fmla="*/ 121431 h 331761"/>
                <a:gd name="connsiteX67" fmla="*/ 61208 w 336175"/>
                <a:gd name="connsiteY67" fmla="*/ 141621 h 331761"/>
                <a:gd name="connsiteX68" fmla="*/ 40666 w 336175"/>
                <a:gd name="connsiteY68" fmla="*/ 154685 h 331761"/>
                <a:gd name="connsiteX69" fmla="*/ 20124 w 336175"/>
                <a:gd name="connsiteY69" fmla="*/ 149935 h 331761"/>
                <a:gd name="connsiteX70" fmla="*/ 6830 w 336175"/>
                <a:gd name="connsiteY70" fmla="*/ 129745 h 331761"/>
                <a:gd name="connsiteX71" fmla="*/ 27374 w 336175"/>
                <a:gd name="connsiteY71" fmla="*/ 116681 h 331761"/>
                <a:gd name="connsiteX72" fmla="*/ 300400 w 336175"/>
                <a:gd name="connsiteY72" fmla="*/ 67902 h 331761"/>
                <a:gd name="connsiteX73" fmla="*/ 311344 w 336175"/>
                <a:gd name="connsiteY73" fmla="*/ 76365 h 331761"/>
                <a:gd name="connsiteX74" fmla="*/ 306412 w 336175"/>
                <a:gd name="connsiteY74" fmla="*/ 101913 h 331761"/>
                <a:gd name="connsiteX75" fmla="*/ 286684 w 336175"/>
                <a:gd name="connsiteY75" fmla="*/ 114688 h 331761"/>
                <a:gd name="connsiteX76" fmla="*/ 262022 w 336175"/>
                <a:gd name="connsiteY76" fmla="*/ 108300 h 331761"/>
                <a:gd name="connsiteX77" fmla="*/ 268188 w 336175"/>
                <a:gd name="connsiteY77" fmla="*/ 81475 h 331761"/>
                <a:gd name="connsiteX78" fmla="*/ 286684 w 336175"/>
                <a:gd name="connsiteY78" fmla="*/ 69978 h 331761"/>
                <a:gd name="connsiteX79" fmla="*/ 300400 w 336175"/>
                <a:gd name="connsiteY79" fmla="*/ 67902 h 331761"/>
                <a:gd name="connsiteX80" fmla="*/ 43852 w 336175"/>
                <a:gd name="connsiteY80" fmla="*/ 62277 h 331761"/>
                <a:gd name="connsiteX81" fmla="*/ 57854 w 336175"/>
                <a:gd name="connsiteY81" fmla="*/ 65481 h 331761"/>
                <a:gd name="connsiteX82" fmla="*/ 75478 w 336175"/>
                <a:gd name="connsiteY82" fmla="*/ 78909 h 331761"/>
                <a:gd name="connsiteX83" fmla="*/ 80512 w 336175"/>
                <a:gd name="connsiteY83" fmla="*/ 103321 h 331761"/>
                <a:gd name="connsiteX84" fmla="*/ 55338 w 336175"/>
                <a:gd name="connsiteY84" fmla="*/ 106983 h 331761"/>
                <a:gd name="connsiteX85" fmla="*/ 36456 w 336175"/>
                <a:gd name="connsiteY85" fmla="*/ 94777 h 331761"/>
                <a:gd name="connsiteX86" fmla="*/ 32680 w 336175"/>
                <a:gd name="connsiteY86" fmla="*/ 69143 h 331761"/>
                <a:gd name="connsiteX87" fmla="*/ 43852 w 336175"/>
                <a:gd name="connsiteY87" fmla="*/ 62277 h 331761"/>
                <a:gd name="connsiteX88" fmla="*/ 249380 w 336175"/>
                <a:gd name="connsiteY88" fmla="*/ 29408 h 331761"/>
                <a:gd name="connsiteX89" fmla="*/ 262332 w 336175"/>
                <a:gd name="connsiteY89" fmla="*/ 32712 h 331761"/>
                <a:gd name="connsiteX90" fmla="*/ 267326 w 336175"/>
                <a:gd name="connsiteY90" fmla="*/ 59146 h 331761"/>
                <a:gd name="connsiteX91" fmla="*/ 253594 w 336175"/>
                <a:gd name="connsiteY91" fmla="*/ 76768 h 331761"/>
                <a:gd name="connsiteX92" fmla="*/ 228626 w 336175"/>
                <a:gd name="connsiteY92" fmla="*/ 80544 h 331761"/>
                <a:gd name="connsiteX93" fmla="*/ 224880 w 336175"/>
                <a:gd name="connsiteY93" fmla="*/ 55369 h 331761"/>
                <a:gd name="connsiteX94" fmla="*/ 237364 w 336175"/>
                <a:gd name="connsiteY94" fmla="*/ 36488 h 331761"/>
                <a:gd name="connsiteX95" fmla="*/ 249380 w 336175"/>
                <a:gd name="connsiteY95" fmla="*/ 29408 h 331761"/>
                <a:gd name="connsiteX96" fmla="*/ 95558 w 336175"/>
                <a:gd name="connsiteY96" fmla="*/ 19058 h 331761"/>
                <a:gd name="connsiteX97" fmla="*/ 107376 w 336175"/>
                <a:gd name="connsiteY97" fmla="*/ 27517 h 331761"/>
                <a:gd name="connsiteX98" fmla="*/ 118872 w 336175"/>
                <a:gd name="connsiteY98" fmla="*/ 45643 h 331761"/>
                <a:gd name="connsiteX99" fmla="*/ 113762 w 336175"/>
                <a:gd name="connsiteY99" fmla="*/ 69811 h 331761"/>
                <a:gd name="connsiteX100" fmla="*/ 86936 w 336175"/>
                <a:gd name="connsiteY100" fmla="*/ 63769 h 331761"/>
                <a:gd name="connsiteX101" fmla="*/ 75440 w 336175"/>
                <a:gd name="connsiteY101" fmla="*/ 45643 h 331761"/>
                <a:gd name="connsiteX102" fmla="*/ 81826 w 336175"/>
                <a:gd name="connsiteY102" fmla="*/ 21475 h 331761"/>
                <a:gd name="connsiteX103" fmla="*/ 95558 w 336175"/>
                <a:gd name="connsiteY103" fmla="*/ 19058 h 331761"/>
                <a:gd name="connsiteX104" fmla="*/ 142348 w 336175"/>
                <a:gd name="connsiteY104" fmla="*/ 1371 h 331761"/>
                <a:gd name="connsiteX105" fmla="*/ 161880 w 336175"/>
                <a:gd name="connsiteY105" fmla="*/ 14664 h 331761"/>
                <a:gd name="connsiteX106" fmla="*/ 165542 w 336175"/>
                <a:gd name="connsiteY106" fmla="*/ 36417 h 331761"/>
                <a:gd name="connsiteX107" fmla="*/ 150894 w 336175"/>
                <a:gd name="connsiteY107" fmla="*/ 55753 h 331761"/>
                <a:gd name="connsiteX108" fmla="*/ 130142 w 336175"/>
                <a:gd name="connsiteY108" fmla="*/ 42460 h 331761"/>
                <a:gd name="connsiteX109" fmla="*/ 126480 w 336175"/>
                <a:gd name="connsiteY109" fmla="*/ 20707 h 331761"/>
                <a:gd name="connsiteX110" fmla="*/ 142348 w 336175"/>
                <a:gd name="connsiteY110" fmla="*/ 1371 h 331761"/>
                <a:gd name="connsiteX111" fmla="*/ 202008 w 336175"/>
                <a:gd name="connsiteY111" fmla="*/ 187 h 331761"/>
                <a:gd name="connsiteX112" fmla="*/ 215074 w 336175"/>
                <a:gd name="connsiteY112" fmla="*/ 21151 h 331761"/>
                <a:gd name="connsiteX113" fmla="*/ 210322 w 336175"/>
                <a:gd name="connsiteY113" fmla="*/ 42114 h 331761"/>
                <a:gd name="connsiteX114" fmla="*/ 188944 w 336175"/>
                <a:gd name="connsiteY114" fmla="*/ 56912 h 331761"/>
                <a:gd name="connsiteX115" fmla="*/ 177068 w 336175"/>
                <a:gd name="connsiteY115" fmla="*/ 34715 h 331761"/>
                <a:gd name="connsiteX116" fmla="*/ 181818 w 336175"/>
                <a:gd name="connsiteY116" fmla="*/ 13752 h 331761"/>
                <a:gd name="connsiteX117" fmla="*/ 202008 w 336175"/>
                <a:gd name="connsiteY117" fmla="*/ 187 h 3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6175" h="331761">
                  <a:moveTo>
                    <a:pt x="185524" y="274810"/>
                  </a:moveTo>
                  <a:cubicBezTo>
                    <a:pt x="195568" y="273601"/>
                    <a:pt x="204356" y="280852"/>
                    <a:pt x="205612" y="290520"/>
                  </a:cubicBezTo>
                  <a:lnTo>
                    <a:pt x="209378" y="311064"/>
                  </a:lnTo>
                  <a:cubicBezTo>
                    <a:pt x="211890" y="320732"/>
                    <a:pt x="204356" y="330400"/>
                    <a:pt x="194312" y="331608"/>
                  </a:cubicBezTo>
                  <a:cubicBezTo>
                    <a:pt x="184268" y="332817"/>
                    <a:pt x="175480" y="326774"/>
                    <a:pt x="174224" y="317107"/>
                  </a:cubicBezTo>
                  <a:lnTo>
                    <a:pt x="170458" y="295354"/>
                  </a:lnTo>
                  <a:cubicBezTo>
                    <a:pt x="169202" y="286895"/>
                    <a:pt x="175480" y="277227"/>
                    <a:pt x="185524" y="274810"/>
                  </a:cubicBezTo>
                  <a:close/>
                  <a:moveTo>
                    <a:pt x="145498" y="270691"/>
                  </a:moveTo>
                  <a:cubicBezTo>
                    <a:pt x="155904" y="273276"/>
                    <a:pt x="162410" y="283616"/>
                    <a:pt x="159808" y="293956"/>
                  </a:cubicBezTo>
                  <a:lnTo>
                    <a:pt x="154604" y="315928"/>
                  </a:lnTo>
                  <a:cubicBezTo>
                    <a:pt x="152002" y="326267"/>
                    <a:pt x="141594" y="332730"/>
                    <a:pt x="131186" y="330145"/>
                  </a:cubicBezTo>
                  <a:cubicBezTo>
                    <a:pt x="120780" y="327560"/>
                    <a:pt x="114276" y="317220"/>
                    <a:pt x="116876" y="308173"/>
                  </a:cubicBezTo>
                  <a:lnTo>
                    <a:pt x="123382" y="284908"/>
                  </a:lnTo>
                  <a:cubicBezTo>
                    <a:pt x="125984" y="274569"/>
                    <a:pt x="135090" y="268106"/>
                    <a:pt x="145498" y="270691"/>
                  </a:cubicBezTo>
                  <a:close/>
                  <a:moveTo>
                    <a:pt x="238426" y="254556"/>
                  </a:moveTo>
                  <a:cubicBezTo>
                    <a:pt x="242796" y="255635"/>
                    <a:pt x="246854" y="258410"/>
                    <a:pt x="249350" y="262726"/>
                  </a:cubicBezTo>
                  <a:lnTo>
                    <a:pt x="261834" y="281223"/>
                  </a:lnTo>
                  <a:cubicBezTo>
                    <a:pt x="266828" y="289855"/>
                    <a:pt x="264330" y="300953"/>
                    <a:pt x="255592" y="305886"/>
                  </a:cubicBezTo>
                  <a:cubicBezTo>
                    <a:pt x="246854" y="310818"/>
                    <a:pt x="235618" y="308352"/>
                    <a:pt x="230624" y="300953"/>
                  </a:cubicBezTo>
                  <a:lnTo>
                    <a:pt x="219388" y="281223"/>
                  </a:lnTo>
                  <a:cubicBezTo>
                    <a:pt x="213148" y="273824"/>
                    <a:pt x="215644" y="262726"/>
                    <a:pt x="225630" y="256560"/>
                  </a:cubicBezTo>
                  <a:cubicBezTo>
                    <a:pt x="229376" y="254094"/>
                    <a:pt x="234058" y="253477"/>
                    <a:pt x="238426" y="254556"/>
                  </a:cubicBezTo>
                  <a:close/>
                  <a:moveTo>
                    <a:pt x="90244" y="249064"/>
                  </a:moveTo>
                  <a:cubicBezTo>
                    <a:pt x="94926" y="248293"/>
                    <a:pt x="99920" y="249218"/>
                    <a:pt x="104288" y="252301"/>
                  </a:cubicBezTo>
                  <a:cubicBezTo>
                    <a:pt x="111778" y="258466"/>
                    <a:pt x="113026" y="269563"/>
                    <a:pt x="108034" y="276962"/>
                  </a:cubicBezTo>
                  <a:lnTo>
                    <a:pt x="94300" y="295458"/>
                  </a:lnTo>
                  <a:cubicBezTo>
                    <a:pt x="89308" y="302856"/>
                    <a:pt x="78072" y="305322"/>
                    <a:pt x="69334" y="299157"/>
                  </a:cubicBezTo>
                  <a:cubicBezTo>
                    <a:pt x="61842" y="292992"/>
                    <a:pt x="59346" y="283127"/>
                    <a:pt x="65588" y="274496"/>
                  </a:cubicBezTo>
                  <a:lnTo>
                    <a:pt x="78072" y="256000"/>
                  </a:lnTo>
                  <a:cubicBezTo>
                    <a:pt x="81194" y="252300"/>
                    <a:pt x="85562" y="249834"/>
                    <a:pt x="90244" y="249064"/>
                  </a:cubicBezTo>
                  <a:close/>
                  <a:moveTo>
                    <a:pt x="269170" y="221066"/>
                  </a:moveTo>
                  <a:cubicBezTo>
                    <a:pt x="273486" y="220268"/>
                    <a:pt x="278110" y="221226"/>
                    <a:pt x="282426" y="223781"/>
                  </a:cubicBezTo>
                  <a:lnTo>
                    <a:pt x="300922" y="236555"/>
                  </a:lnTo>
                  <a:cubicBezTo>
                    <a:pt x="308322" y="242942"/>
                    <a:pt x="310788" y="254439"/>
                    <a:pt x="304622" y="263381"/>
                  </a:cubicBezTo>
                  <a:cubicBezTo>
                    <a:pt x="298456" y="271045"/>
                    <a:pt x="287358" y="272323"/>
                    <a:pt x="279960" y="267213"/>
                  </a:cubicBezTo>
                  <a:lnTo>
                    <a:pt x="261462" y="254439"/>
                  </a:lnTo>
                  <a:cubicBezTo>
                    <a:pt x="254064" y="248052"/>
                    <a:pt x="251596" y="236555"/>
                    <a:pt x="257762" y="228891"/>
                  </a:cubicBezTo>
                  <a:cubicBezTo>
                    <a:pt x="260844" y="224420"/>
                    <a:pt x="264852" y="221865"/>
                    <a:pt x="269170" y="221066"/>
                  </a:cubicBezTo>
                  <a:close/>
                  <a:moveTo>
                    <a:pt x="63944" y="216924"/>
                  </a:moveTo>
                  <a:cubicBezTo>
                    <a:pt x="68024" y="218173"/>
                    <a:pt x="71650" y="221294"/>
                    <a:pt x="74066" y="225663"/>
                  </a:cubicBezTo>
                  <a:cubicBezTo>
                    <a:pt x="80108" y="233153"/>
                    <a:pt x="77692" y="244389"/>
                    <a:pt x="69232" y="249382"/>
                  </a:cubicBezTo>
                  <a:lnTo>
                    <a:pt x="51104" y="261866"/>
                  </a:lnTo>
                  <a:cubicBezTo>
                    <a:pt x="42646" y="266860"/>
                    <a:pt x="31770" y="264363"/>
                    <a:pt x="26936" y="255624"/>
                  </a:cubicBezTo>
                  <a:cubicBezTo>
                    <a:pt x="20892" y="246886"/>
                    <a:pt x="24518" y="235650"/>
                    <a:pt x="32978" y="230657"/>
                  </a:cubicBezTo>
                  <a:lnTo>
                    <a:pt x="51104" y="219421"/>
                  </a:lnTo>
                  <a:cubicBezTo>
                    <a:pt x="55334" y="216300"/>
                    <a:pt x="59866" y="215676"/>
                    <a:pt x="63944" y="216924"/>
                  </a:cubicBezTo>
                  <a:close/>
                  <a:moveTo>
                    <a:pt x="299416" y="177101"/>
                  </a:moveTo>
                  <a:lnTo>
                    <a:pt x="321388" y="181851"/>
                  </a:lnTo>
                  <a:cubicBezTo>
                    <a:pt x="331728" y="184226"/>
                    <a:pt x="338190" y="193728"/>
                    <a:pt x="335606" y="203229"/>
                  </a:cubicBezTo>
                  <a:cubicBezTo>
                    <a:pt x="333020" y="211542"/>
                    <a:pt x="322680" y="217481"/>
                    <a:pt x="313634" y="215105"/>
                  </a:cubicBezTo>
                  <a:lnTo>
                    <a:pt x="290370" y="210355"/>
                  </a:lnTo>
                  <a:cubicBezTo>
                    <a:pt x="280030" y="209167"/>
                    <a:pt x="273568" y="199666"/>
                    <a:pt x="276152" y="190165"/>
                  </a:cubicBezTo>
                  <a:cubicBezTo>
                    <a:pt x="278736" y="180663"/>
                    <a:pt x="289076" y="174725"/>
                    <a:pt x="299416" y="177101"/>
                  </a:cubicBezTo>
                  <a:close/>
                  <a:moveTo>
                    <a:pt x="37150" y="170490"/>
                  </a:moveTo>
                  <a:cubicBezTo>
                    <a:pt x="45782" y="169234"/>
                    <a:pt x="55646" y="175512"/>
                    <a:pt x="56880" y="185556"/>
                  </a:cubicBezTo>
                  <a:cubicBezTo>
                    <a:pt x="58112" y="195600"/>
                    <a:pt x="51948" y="204389"/>
                    <a:pt x="43316" y="206900"/>
                  </a:cubicBezTo>
                  <a:lnTo>
                    <a:pt x="21118" y="209411"/>
                  </a:lnTo>
                  <a:cubicBezTo>
                    <a:pt x="11254" y="211922"/>
                    <a:pt x="2622" y="204389"/>
                    <a:pt x="156" y="195600"/>
                  </a:cubicBezTo>
                  <a:cubicBezTo>
                    <a:pt x="-1078" y="185556"/>
                    <a:pt x="5088" y="175512"/>
                    <a:pt x="14952" y="174256"/>
                  </a:cubicBezTo>
                  <a:close/>
                  <a:moveTo>
                    <a:pt x="311032" y="121017"/>
                  </a:moveTo>
                  <a:cubicBezTo>
                    <a:pt x="320700" y="119796"/>
                    <a:pt x="330368" y="127120"/>
                    <a:pt x="331576" y="136885"/>
                  </a:cubicBezTo>
                  <a:cubicBezTo>
                    <a:pt x="332784" y="146650"/>
                    <a:pt x="325534" y="155195"/>
                    <a:pt x="317074" y="156415"/>
                  </a:cubicBezTo>
                  <a:lnTo>
                    <a:pt x="295322" y="160077"/>
                  </a:lnTo>
                  <a:cubicBezTo>
                    <a:pt x="285654" y="162519"/>
                    <a:pt x="275986" y="155195"/>
                    <a:pt x="274778" y="145430"/>
                  </a:cubicBezTo>
                  <a:cubicBezTo>
                    <a:pt x="273568" y="135665"/>
                    <a:pt x="280820" y="127120"/>
                    <a:pt x="289280" y="125899"/>
                  </a:cubicBezTo>
                  <a:close/>
                  <a:moveTo>
                    <a:pt x="27374" y="116681"/>
                  </a:moveTo>
                  <a:lnTo>
                    <a:pt x="47916" y="121431"/>
                  </a:lnTo>
                  <a:cubicBezTo>
                    <a:pt x="57584" y="123806"/>
                    <a:pt x="63626" y="133308"/>
                    <a:pt x="61208" y="141621"/>
                  </a:cubicBezTo>
                  <a:cubicBezTo>
                    <a:pt x="60000" y="151122"/>
                    <a:pt x="50334" y="157061"/>
                    <a:pt x="40666" y="154685"/>
                  </a:cubicBezTo>
                  <a:lnTo>
                    <a:pt x="20124" y="149935"/>
                  </a:lnTo>
                  <a:cubicBezTo>
                    <a:pt x="10456" y="147559"/>
                    <a:pt x="4414" y="139246"/>
                    <a:pt x="6830" y="129745"/>
                  </a:cubicBezTo>
                  <a:cubicBezTo>
                    <a:pt x="9248" y="120243"/>
                    <a:pt x="17706" y="114305"/>
                    <a:pt x="27374" y="116681"/>
                  </a:cubicBezTo>
                  <a:close/>
                  <a:moveTo>
                    <a:pt x="300400" y="67902"/>
                  </a:moveTo>
                  <a:cubicBezTo>
                    <a:pt x="304870" y="69020"/>
                    <a:pt x="308878" y="71894"/>
                    <a:pt x="311344" y="76365"/>
                  </a:cubicBezTo>
                  <a:cubicBezTo>
                    <a:pt x="316276" y="85307"/>
                    <a:pt x="313810" y="95526"/>
                    <a:pt x="306412" y="101913"/>
                  </a:cubicBezTo>
                  <a:lnTo>
                    <a:pt x="286684" y="114688"/>
                  </a:lnTo>
                  <a:cubicBezTo>
                    <a:pt x="278052" y="118520"/>
                    <a:pt x="266954" y="115965"/>
                    <a:pt x="262022" y="108300"/>
                  </a:cubicBezTo>
                  <a:cubicBezTo>
                    <a:pt x="257090" y="99359"/>
                    <a:pt x="259556" y="87862"/>
                    <a:pt x="268188" y="81475"/>
                  </a:cubicBezTo>
                  <a:lnTo>
                    <a:pt x="286684" y="69978"/>
                  </a:lnTo>
                  <a:cubicBezTo>
                    <a:pt x="290998" y="67423"/>
                    <a:pt x="295930" y="66784"/>
                    <a:pt x="300400" y="67902"/>
                  </a:cubicBezTo>
                  <a:close/>
                  <a:moveTo>
                    <a:pt x="43852" y="62277"/>
                  </a:moveTo>
                  <a:cubicBezTo>
                    <a:pt x="48414" y="61514"/>
                    <a:pt x="53450" y="62430"/>
                    <a:pt x="57854" y="65481"/>
                  </a:cubicBezTo>
                  <a:lnTo>
                    <a:pt x="75478" y="78909"/>
                  </a:lnTo>
                  <a:cubicBezTo>
                    <a:pt x="84288" y="83791"/>
                    <a:pt x="85548" y="94777"/>
                    <a:pt x="80512" y="103321"/>
                  </a:cubicBezTo>
                  <a:cubicBezTo>
                    <a:pt x="74218" y="110645"/>
                    <a:pt x="62890" y="113087"/>
                    <a:pt x="55338" y="106983"/>
                  </a:cubicBezTo>
                  <a:lnTo>
                    <a:pt x="36456" y="94777"/>
                  </a:lnTo>
                  <a:cubicBezTo>
                    <a:pt x="27644" y="88674"/>
                    <a:pt x="26386" y="77688"/>
                    <a:pt x="32680" y="69143"/>
                  </a:cubicBezTo>
                  <a:cubicBezTo>
                    <a:pt x="35198" y="65482"/>
                    <a:pt x="39288" y="63040"/>
                    <a:pt x="43852" y="62277"/>
                  </a:cubicBezTo>
                  <a:close/>
                  <a:moveTo>
                    <a:pt x="249380" y="29408"/>
                  </a:moveTo>
                  <a:cubicBezTo>
                    <a:pt x="253906" y="28621"/>
                    <a:pt x="258586" y="29565"/>
                    <a:pt x="262332" y="32712"/>
                  </a:cubicBezTo>
                  <a:cubicBezTo>
                    <a:pt x="271072" y="39006"/>
                    <a:pt x="272320" y="50334"/>
                    <a:pt x="267326" y="59146"/>
                  </a:cubicBezTo>
                  <a:lnTo>
                    <a:pt x="253594" y="76768"/>
                  </a:lnTo>
                  <a:cubicBezTo>
                    <a:pt x="248600" y="84321"/>
                    <a:pt x="237364" y="85579"/>
                    <a:pt x="228626" y="80544"/>
                  </a:cubicBezTo>
                  <a:cubicBezTo>
                    <a:pt x="221136" y="74251"/>
                    <a:pt x="218640" y="62922"/>
                    <a:pt x="224880" y="55369"/>
                  </a:cubicBezTo>
                  <a:lnTo>
                    <a:pt x="237364" y="36488"/>
                  </a:lnTo>
                  <a:cubicBezTo>
                    <a:pt x="240484" y="32712"/>
                    <a:pt x="244854" y="30195"/>
                    <a:pt x="249380" y="29408"/>
                  </a:cubicBezTo>
                  <a:close/>
                  <a:moveTo>
                    <a:pt x="95558" y="19058"/>
                  </a:moveTo>
                  <a:cubicBezTo>
                    <a:pt x="100030" y="20267"/>
                    <a:pt x="104182" y="23288"/>
                    <a:pt x="107376" y="27517"/>
                  </a:cubicBezTo>
                  <a:lnTo>
                    <a:pt x="118872" y="45643"/>
                  </a:lnTo>
                  <a:cubicBezTo>
                    <a:pt x="123982" y="54102"/>
                    <a:pt x="121426" y="63769"/>
                    <a:pt x="113762" y="69811"/>
                  </a:cubicBezTo>
                  <a:cubicBezTo>
                    <a:pt x="104820" y="74645"/>
                    <a:pt x="93324" y="72228"/>
                    <a:pt x="86936" y="63769"/>
                  </a:cubicBezTo>
                  <a:lnTo>
                    <a:pt x="75440" y="45643"/>
                  </a:lnTo>
                  <a:cubicBezTo>
                    <a:pt x="70330" y="37184"/>
                    <a:pt x="72884" y="26309"/>
                    <a:pt x="81826" y="21475"/>
                  </a:cubicBezTo>
                  <a:cubicBezTo>
                    <a:pt x="86298" y="18454"/>
                    <a:pt x="91088" y="17850"/>
                    <a:pt x="95558" y="19058"/>
                  </a:cubicBezTo>
                  <a:close/>
                  <a:moveTo>
                    <a:pt x="142348" y="1371"/>
                  </a:moveTo>
                  <a:cubicBezTo>
                    <a:pt x="152114" y="-1046"/>
                    <a:pt x="160658" y="4997"/>
                    <a:pt x="161880" y="14664"/>
                  </a:cubicBezTo>
                  <a:lnTo>
                    <a:pt x="165542" y="36417"/>
                  </a:lnTo>
                  <a:cubicBezTo>
                    <a:pt x="167982" y="46085"/>
                    <a:pt x="160658" y="54544"/>
                    <a:pt x="150894" y="55753"/>
                  </a:cubicBezTo>
                  <a:cubicBezTo>
                    <a:pt x="141128" y="58170"/>
                    <a:pt x="132584" y="52127"/>
                    <a:pt x="130142" y="42460"/>
                  </a:cubicBezTo>
                  <a:lnTo>
                    <a:pt x="126480" y="20707"/>
                  </a:lnTo>
                  <a:cubicBezTo>
                    <a:pt x="125260" y="11039"/>
                    <a:pt x="132584" y="2580"/>
                    <a:pt x="142348" y="1371"/>
                  </a:cubicBezTo>
                  <a:close/>
                  <a:moveTo>
                    <a:pt x="202008" y="187"/>
                  </a:moveTo>
                  <a:cubicBezTo>
                    <a:pt x="211510" y="2654"/>
                    <a:pt x="217448" y="12519"/>
                    <a:pt x="215074" y="21151"/>
                  </a:cubicBezTo>
                  <a:lnTo>
                    <a:pt x="210322" y="42114"/>
                  </a:lnTo>
                  <a:cubicBezTo>
                    <a:pt x="207948" y="53213"/>
                    <a:pt x="199634" y="58145"/>
                    <a:pt x="188944" y="56912"/>
                  </a:cubicBezTo>
                  <a:cubicBezTo>
                    <a:pt x="180632" y="54446"/>
                    <a:pt x="174692" y="44581"/>
                    <a:pt x="177068" y="34715"/>
                  </a:cubicBezTo>
                  <a:lnTo>
                    <a:pt x="181818" y="13752"/>
                  </a:lnTo>
                  <a:cubicBezTo>
                    <a:pt x="184194" y="3887"/>
                    <a:pt x="193696" y="-1046"/>
                    <a:pt x="202008" y="187"/>
                  </a:cubicBezTo>
                  <a:close/>
                </a:path>
              </a:pathLst>
            </a:custGeom>
            <a:solidFill>
              <a:srgbClr val="1B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4" name="Freeform 285">
              <a:extLst>
                <a:ext uri="{FF2B5EF4-FFF2-40B4-BE49-F238E27FC236}">
                  <a16:creationId xmlns:a16="http://schemas.microsoft.com/office/drawing/2014/main" id="{1DBAB699-6B8B-1531-EDAD-54469C83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8366" y="7453986"/>
              <a:ext cx="258170" cy="131830"/>
            </a:xfrm>
            <a:custGeom>
              <a:avLst/>
              <a:gdLst>
                <a:gd name="T0" fmla="*/ 121 w 207"/>
                <a:gd name="T1" fmla="*/ 0 h 107"/>
                <a:gd name="T2" fmla="*/ 19 w 207"/>
                <a:gd name="T3" fmla="*/ 14 h 107"/>
                <a:gd name="T4" fmla="*/ 0 w 207"/>
                <a:gd name="T5" fmla="*/ 58 h 107"/>
                <a:gd name="T6" fmla="*/ 111 w 207"/>
                <a:gd name="T7" fmla="*/ 44 h 107"/>
                <a:gd name="T8" fmla="*/ 204 w 207"/>
                <a:gd name="T9" fmla="*/ 106 h 107"/>
                <a:gd name="T10" fmla="*/ 206 w 207"/>
                <a:gd name="T11" fmla="*/ 57 h 107"/>
                <a:gd name="T12" fmla="*/ 121 w 207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07">
                  <a:moveTo>
                    <a:pt x="121" y="0"/>
                  </a:moveTo>
                  <a:lnTo>
                    <a:pt x="19" y="14"/>
                  </a:lnTo>
                  <a:lnTo>
                    <a:pt x="0" y="58"/>
                  </a:lnTo>
                  <a:lnTo>
                    <a:pt x="111" y="44"/>
                  </a:lnTo>
                  <a:lnTo>
                    <a:pt x="204" y="106"/>
                  </a:lnTo>
                  <a:lnTo>
                    <a:pt x="206" y="57"/>
                  </a:lnTo>
                  <a:lnTo>
                    <a:pt x="121" y="0"/>
                  </a:ln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" name="Freeform 286">
              <a:extLst>
                <a:ext uri="{FF2B5EF4-FFF2-40B4-BE49-F238E27FC236}">
                  <a16:creationId xmlns:a16="http://schemas.microsoft.com/office/drawing/2014/main" id="{E0574880-2964-8A66-DAC3-22ED0021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1746" y="6948636"/>
              <a:ext cx="280139" cy="280139"/>
            </a:xfrm>
            <a:custGeom>
              <a:avLst/>
              <a:gdLst>
                <a:gd name="T0" fmla="*/ 211 w 224"/>
                <a:gd name="T1" fmla="*/ 135 h 224"/>
                <a:gd name="T2" fmla="*/ 211 w 224"/>
                <a:gd name="T3" fmla="*/ 135 h 224"/>
                <a:gd name="T4" fmla="*/ 89 w 224"/>
                <a:gd name="T5" fmla="*/ 211 h 224"/>
                <a:gd name="T6" fmla="*/ 89 w 224"/>
                <a:gd name="T7" fmla="*/ 211 h 224"/>
                <a:gd name="T8" fmla="*/ 13 w 224"/>
                <a:gd name="T9" fmla="*/ 89 h 224"/>
                <a:gd name="T10" fmla="*/ 13 w 224"/>
                <a:gd name="T11" fmla="*/ 89 h 224"/>
                <a:gd name="T12" fmla="*/ 135 w 224"/>
                <a:gd name="T13" fmla="*/ 13 h 224"/>
                <a:gd name="T14" fmla="*/ 135 w 224"/>
                <a:gd name="T15" fmla="*/ 13 h 224"/>
                <a:gd name="T16" fmla="*/ 211 w 224"/>
                <a:gd name="T17" fmla="*/ 1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211" y="135"/>
                  </a:moveTo>
                  <a:lnTo>
                    <a:pt x="211" y="135"/>
                  </a:lnTo>
                  <a:cubicBezTo>
                    <a:pt x="198" y="190"/>
                    <a:pt x="144" y="223"/>
                    <a:pt x="89" y="211"/>
                  </a:cubicBezTo>
                  <a:lnTo>
                    <a:pt x="89" y="211"/>
                  </a:lnTo>
                  <a:cubicBezTo>
                    <a:pt x="34" y="198"/>
                    <a:pt x="0" y="144"/>
                    <a:pt x="13" y="89"/>
                  </a:cubicBezTo>
                  <a:lnTo>
                    <a:pt x="13" y="89"/>
                  </a:lnTo>
                  <a:cubicBezTo>
                    <a:pt x="26" y="35"/>
                    <a:pt x="80" y="0"/>
                    <a:pt x="135" y="13"/>
                  </a:cubicBezTo>
                  <a:lnTo>
                    <a:pt x="135" y="13"/>
                  </a:lnTo>
                  <a:cubicBezTo>
                    <a:pt x="190" y="26"/>
                    <a:pt x="223" y="80"/>
                    <a:pt x="211" y="135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143">
              <a:extLst>
                <a:ext uri="{FF2B5EF4-FFF2-40B4-BE49-F238E27FC236}">
                  <a16:creationId xmlns:a16="http://schemas.microsoft.com/office/drawing/2014/main" id="{FA80FF13-DB9D-268F-9F72-A64A569C0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5688" y="6992579"/>
              <a:ext cx="190996" cy="190996"/>
            </a:xfrm>
            <a:custGeom>
              <a:avLst/>
              <a:gdLst>
                <a:gd name="connsiteX0" fmla="*/ 87972 w 190996"/>
                <a:gd name="connsiteY0" fmla="*/ 52048 h 190996"/>
                <a:gd name="connsiteX1" fmla="*/ 52948 w 190996"/>
                <a:gd name="connsiteY1" fmla="*/ 85488 h 190996"/>
                <a:gd name="connsiteX2" fmla="*/ 85488 w 190996"/>
                <a:gd name="connsiteY2" fmla="*/ 138053 h 190996"/>
                <a:gd name="connsiteX3" fmla="*/ 138054 w 190996"/>
                <a:gd name="connsiteY3" fmla="*/ 105513 h 190996"/>
                <a:gd name="connsiteX4" fmla="*/ 105514 w 190996"/>
                <a:gd name="connsiteY4" fmla="*/ 52948 h 190996"/>
                <a:gd name="connsiteX5" fmla="*/ 87972 w 190996"/>
                <a:gd name="connsiteY5" fmla="*/ 52048 h 190996"/>
                <a:gd name="connsiteX6" fmla="*/ 35184 w 190996"/>
                <a:gd name="connsiteY6" fmla="*/ 0 h 190996"/>
                <a:gd name="connsiteX7" fmla="*/ 190996 w 190996"/>
                <a:gd name="connsiteY7" fmla="*/ 36440 h 190996"/>
                <a:gd name="connsiteX8" fmla="*/ 155814 w 190996"/>
                <a:gd name="connsiteY8" fmla="*/ 190996 h 190996"/>
                <a:gd name="connsiteX9" fmla="*/ 0 w 190996"/>
                <a:gd name="connsiteY9" fmla="*/ 155812 h 19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996" h="190996">
                  <a:moveTo>
                    <a:pt x="87972" y="52048"/>
                  </a:moveTo>
                  <a:cubicBezTo>
                    <a:pt x="71018" y="54747"/>
                    <a:pt x="56702" y="67654"/>
                    <a:pt x="52948" y="85488"/>
                  </a:cubicBezTo>
                  <a:cubicBezTo>
                    <a:pt x="46692" y="109267"/>
                    <a:pt x="61710" y="133047"/>
                    <a:pt x="85488" y="138053"/>
                  </a:cubicBezTo>
                  <a:cubicBezTo>
                    <a:pt x="109268" y="144311"/>
                    <a:pt x="133048" y="129292"/>
                    <a:pt x="138054" y="105513"/>
                  </a:cubicBezTo>
                  <a:cubicBezTo>
                    <a:pt x="144312" y="81733"/>
                    <a:pt x="129292" y="57954"/>
                    <a:pt x="105514" y="52948"/>
                  </a:cubicBezTo>
                  <a:cubicBezTo>
                    <a:pt x="99570" y="51383"/>
                    <a:pt x="93624" y="51149"/>
                    <a:pt x="87972" y="52048"/>
                  </a:cubicBezTo>
                  <a:close/>
                  <a:moveTo>
                    <a:pt x="35184" y="0"/>
                  </a:moveTo>
                  <a:lnTo>
                    <a:pt x="190996" y="36440"/>
                  </a:lnTo>
                  <a:lnTo>
                    <a:pt x="155814" y="190996"/>
                  </a:lnTo>
                  <a:lnTo>
                    <a:pt x="0" y="155812"/>
                  </a:lnTo>
                  <a:close/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7" name="Freeform 289">
              <a:extLst>
                <a:ext uri="{FF2B5EF4-FFF2-40B4-BE49-F238E27FC236}">
                  <a16:creationId xmlns:a16="http://schemas.microsoft.com/office/drawing/2014/main" id="{91AFD51C-8D8B-99F7-27DE-D58538BF5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0474" y="6602579"/>
              <a:ext cx="87887" cy="87887"/>
            </a:xfrm>
            <a:custGeom>
              <a:avLst/>
              <a:gdLst>
                <a:gd name="T0" fmla="*/ 27 w 71"/>
                <a:gd name="T1" fmla="*/ 66 h 70"/>
                <a:gd name="T2" fmla="*/ 27 w 71"/>
                <a:gd name="T3" fmla="*/ 66 h 70"/>
                <a:gd name="T4" fmla="*/ 27 w 71"/>
                <a:gd name="T5" fmla="*/ 66 h 70"/>
                <a:gd name="T6" fmla="*/ 4 w 71"/>
                <a:gd name="T7" fmla="*/ 28 h 70"/>
                <a:gd name="T8" fmla="*/ 4 w 71"/>
                <a:gd name="T9" fmla="*/ 28 h 70"/>
                <a:gd name="T10" fmla="*/ 42 w 71"/>
                <a:gd name="T11" fmla="*/ 5 h 70"/>
                <a:gd name="T12" fmla="*/ 42 w 71"/>
                <a:gd name="T13" fmla="*/ 5 h 70"/>
                <a:gd name="T14" fmla="*/ 65 w 71"/>
                <a:gd name="T15" fmla="*/ 42 h 70"/>
                <a:gd name="T16" fmla="*/ 65 w 71"/>
                <a:gd name="T17" fmla="*/ 42 h 70"/>
                <a:gd name="T18" fmla="*/ 27 w 71"/>
                <a:gd name="T1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27" y="66"/>
                  </a:moveTo>
                  <a:lnTo>
                    <a:pt x="27" y="66"/>
                  </a:lnTo>
                  <a:lnTo>
                    <a:pt x="27" y="66"/>
                  </a:lnTo>
                  <a:cubicBezTo>
                    <a:pt x="11" y="62"/>
                    <a:pt x="0" y="45"/>
                    <a:pt x="4" y="28"/>
                  </a:cubicBezTo>
                  <a:lnTo>
                    <a:pt x="4" y="28"/>
                  </a:lnTo>
                  <a:cubicBezTo>
                    <a:pt x="8" y="11"/>
                    <a:pt x="25" y="0"/>
                    <a:pt x="42" y="5"/>
                  </a:cubicBezTo>
                  <a:lnTo>
                    <a:pt x="42" y="5"/>
                  </a:lnTo>
                  <a:cubicBezTo>
                    <a:pt x="59" y="8"/>
                    <a:pt x="70" y="25"/>
                    <a:pt x="65" y="42"/>
                  </a:cubicBezTo>
                  <a:lnTo>
                    <a:pt x="65" y="42"/>
                  </a:lnTo>
                  <a:cubicBezTo>
                    <a:pt x="62" y="59"/>
                    <a:pt x="44" y="69"/>
                    <a:pt x="27" y="66"/>
                  </a:cubicBezTo>
                </a:path>
              </a:pathLst>
            </a:custGeom>
            <a:solidFill>
              <a:srgbClr val="F7C2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290">
              <a:extLst>
                <a:ext uri="{FF2B5EF4-FFF2-40B4-BE49-F238E27FC236}">
                  <a16:creationId xmlns:a16="http://schemas.microsoft.com/office/drawing/2014/main" id="{2B52219F-4EC4-3702-32EC-99D87D355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168" y="8942570"/>
              <a:ext cx="1285348" cy="87887"/>
            </a:xfrm>
            <a:custGeom>
              <a:avLst/>
              <a:gdLst>
                <a:gd name="T0" fmla="*/ 1030 w 1031"/>
                <a:gd name="T1" fmla="*/ 71 h 72"/>
                <a:gd name="T2" fmla="*/ 0 w 1031"/>
                <a:gd name="T3" fmla="*/ 71 h 72"/>
                <a:gd name="T4" fmla="*/ 0 w 1031"/>
                <a:gd name="T5" fmla="*/ 0 h 72"/>
                <a:gd name="T6" fmla="*/ 1030 w 1031"/>
                <a:gd name="T7" fmla="*/ 0 h 72"/>
                <a:gd name="T8" fmla="*/ 1030 w 1031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72">
                  <a:moveTo>
                    <a:pt x="1030" y="71"/>
                  </a:moveTo>
                  <a:lnTo>
                    <a:pt x="0" y="71"/>
                  </a:lnTo>
                  <a:lnTo>
                    <a:pt x="0" y="0"/>
                  </a:lnTo>
                  <a:lnTo>
                    <a:pt x="1030" y="0"/>
                  </a:lnTo>
                  <a:lnTo>
                    <a:pt x="1030" y="71"/>
                  </a:lnTo>
                </a:path>
              </a:pathLst>
            </a:custGeom>
            <a:solidFill>
              <a:srgbClr val="19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291">
              <a:extLst>
                <a:ext uri="{FF2B5EF4-FFF2-40B4-BE49-F238E27FC236}">
                  <a16:creationId xmlns:a16="http://schemas.microsoft.com/office/drawing/2014/main" id="{742764B8-854B-034F-0307-88956C457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566" y="8272434"/>
              <a:ext cx="1191966" cy="763520"/>
            </a:xfrm>
            <a:custGeom>
              <a:avLst/>
              <a:gdLst>
                <a:gd name="T0" fmla="*/ 957 w 958"/>
                <a:gd name="T1" fmla="*/ 611 h 612"/>
                <a:gd name="T2" fmla="*/ 249 w 958"/>
                <a:gd name="T3" fmla="*/ 611 h 612"/>
                <a:gd name="T4" fmla="*/ 0 w 958"/>
                <a:gd name="T5" fmla="*/ 0 h 612"/>
                <a:gd name="T6" fmla="*/ 709 w 958"/>
                <a:gd name="T7" fmla="*/ 0 h 612"/>
                <a:gd name="T8" fmla="*/ 957 w 958"/>
                <a:gd name="T9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12">
                  <a:moveTo>
                    <a:pt x="957" y="611"/>
                  </a:moveTo>
                  <a:lnTo>
                    <a:pt x="249" y="611"/>
                  </a:lnTo>
                  <a:lnTo>
                    <a:pt x="0" y="0"/>
                  </a:lnTo>
                  <a:lnTo>
                    <a:pt x="709" y="0"/>
                  </a:lnTo>
                  <a:lnTo>
                    <a:pt x="957" y="611"/>
                  </a:lnTo>
                </a:path>
              </a:pathLst>
            </a:custGeom>
            <a:solidFill>
              <a:srgbClr val="314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292">
              <a:extLst>
                <a:ext uri="{FF2B5EF4-FFF2-40B4-BE49-F238E27FC236}">
                  <a16:creationId xmlns:a16="http://schemas.microsoft.com/office/drawing/2014/main" id="{200D630F-27FF-4C26-9C8C-F0FEE9BAE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945" y="8558067"/>
              <a:ext cx="225208" cy="186759"/>
            </a:xfrm>
            <a:custGeom>
              <a:avLst/>
              <a:gdLst>
                <a:gd name="T0" fmla="*/ 164 w 181"/>
                <a:gd name="T1" fmla="*/ 74 h 148"/>
                <a:gd name="T2" fmla="*/ 164 w 181"/>
                <a:gd name="T3" fmla="*/ 74 h 148"/>
                <a:gd name="T4" fmla="*/ 120 w 181"/>
                <a:gd name="T5" fmla="*/ 147 h 148"/>
                <a:gd name="T6" fmla="*/ 120 w 181"/>
                <a:gd name="T7" fmla="*/ 147 h 148"/>
                <a:gd name="T8" fmla="*/ 16 w 181"/>
                <a:gd name="T9" fmla="*/ 74 h 148"/>
                <a:gd name="T10" fmla="*/ 16 w 181"/>
                <a:gd name="T11" fmla="*/ 74 h 148"/>
                <a:gd name="T12" fmla="*/ 60 w 181"/>
                <a:gd name="T13" fmla="*/ 0 h 148"/>
                <a:gd name="T14" fmla="*/ 60 w 181"/>
                <a:gd name="T15" fmla="*/ 0 h 148"/>
                <a:gd name="T16" fmla="*/ 164 w 181"/>
                <a:gd name="T17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48">
                  <a:moveTo>
                    <a:pt x="164" y="74"/>
                  </a:moveTo>
                  <a:lnTo>
                    <a:pt x="164" y="74"/>
                  </a:lnTo>
                  <a:cubicBezTo>
                    <a:pt x="180" y="115"/>
                    <a:pt x="161" y="147"/>
                    <a:pt x="120" y="147"/>
                  </a:cubicBezTo>
                  <a:lnTo>
                    <a:pt x="120" y="147"/>
                  </a:lnTo>
                  <a:cubicBezTo>
                    <a:pt x="79" y="147"/>
                    <a:pt x="33" y="115"/>
                    <a:pt x="16" y="74"/>
                  </a:cubicBezTo>
                  <a:lnTo>
                    <a:pt x="16" y="74"/>
                  </a:lnTo>
                  <a:cubicBezTo>
                    <a:pt x="0" y="33"/>
                    <a:pt x="19" y="0"/>
                    <a:pt x="60" y="0"/>
                  </a:cubicBezTo>
                  <a:lnTo>
                    <a:pt x="60" y="0"/>
                  </a:lnTo>
                  <a:cubicBezTo>
                    <a:pt x="101" y="0"/>
                    <a:pt x="147" y="33"/>
                    <a:pt x="164" y="74"/>
                  </a:cubicBezTo>
                </a:path>
              </a:pathLst>
            </a:custGeom>
            <a:solidFill>
              <a:srgbClr val="739C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55BB779-0F69-460A-A86D-D927237C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observation and inspector training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DBB01-D6D8-4D52-8E2D-8C10A88E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765738"/>
            <a:ext cx="6559084" cy="42303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need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consistency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inspectors</a:t>
            </a:r>
            <a:r>
              <a:rPr lang="cs-CZ" b="1" dirty="0"/>
              <a:t>‘ </a:t>
            </a:r>
            <a:r>
              <a:rPr lang="cs-CZ" b="1" dirty="0" err="1"/>
              <a:t>understanding</a:t>
            </a:r>
            <a:r>
              <a:rPr lang="cs-CZ" b="1" dirty="0"/>
              <a:t> and </a:t>
            </a:r>
            <a:r>
              <a:rPr lang="cs-CZ" b="1" dirty="0" err="1"/>
              <a:t>implementation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evaluation</a:t>
            </a:r>
            <a:r>
              <a:rPr lang="cs-CZ" b="1" dirty="0"/>
              <a:t> </a:t>
            </a:r>
            <a:r>
              <a:rPr lang="cs-CZ" b="1" dirty="0" err="1"/>
              <a:t>criteria</a:t>
            </a:r>
            <a:endParaRPr lang="cs-CZ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dirty="0"/>
              <a:t>Simulation </a:t>
            </a:r>
            <a:r>
              <a:rPr lang="cs-CZ" dirty="0" err="1"/>
              <a:t>approach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video-</a:t>
            </a:r>
            <a:r>
              <a:rPr lang="cs-CZ" dirty="0" err="1"/>
              <a:t>recorded</a:t>
            </a:r>
            <a:r>
              <a:rPr lang="cs-CZ" dirty="0"/>
              <a:t> </a:t>
            </a:r>
            <a:r>
              <a:rPr lang="cs-CZ" dirty="0" err="1"/>
              <a:t>lessons</a:t>
            </a:r>
            <a:endParaRPr lang="cs-CZ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/>
              <a:t>Joint observation of lessons/blocks; completion of forms. University collaborators comment in terms of findings from both basic and applied research – they provide the theoretical basis.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E4EA7-12CC-45DD-A267-A455CB1D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examples of inspiring practice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48B859F1-D23B-804E-23B9-93E11E6552B1}"/>
              </a:ext>
            </a:extLst>
          </p:cNvPr>
          <p:cNvGrpSpPr/>
          <p:nvPr/>
        </p:nvGrpSpPr>
        <p:grpSpPr>
          <a:xfrm>
            <a:off x="1398275" y="1420264"/>
            <a:ext cx="9852650" cy="4749314"/>
            <a:chOff x="2063855" y="3455373"/>
            <a:chExt cx="19705300" cy="94986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BB4766-1117-9CC8-4449-F9A459B2DEF7}"/>
                </a:ext>
              </a:extLst>
            </p:cNvPr>
            <p:cNvGrpSpPr/>
            <p:nvPr/>
          </p:nvGrpSpPr>
          <p:grpSpPr>
            <a:xfrm>
              <a:off x="2063855" y="3455373"/>
              <a:ext cx="4196831" cy="9498627"/>
              <a:chOff x="3146377" y="3455373"/>
              <a:chExt cx="4196831" cy="9498627"/>
            </a:xfrm>
          </p:grpSpPr>
          <p:sp useBgFill="1">
            <p:nvSpPr>
              <p:cNvPr id="26" name="Freeform 1">
                <a:extLst>
                  <a:ext uri="{FF2B5EF4-FFF2-40B4-BE49-F238E27FC236}">
                    <a16:creationId xmlns:a16="http://schemas.microsoft.com/office/drawing/2014/main" id="{E970DD5F-6F41-8762-75D6-96F71BC1B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331" y="3539853"/>
                <a:ext cx="3855544" cy="5021329"/>
              </a:xfrm>
              <a:custGeom>
                <a:avLst/>
                <a:gdLst>
                  <a:gd name="T0" fmla="*/ 4994 w 5033"/>
                  <a:gd name="T1" fmla="*/ 6551 h 6552"/>
                  <a:gd name="T2" fmla="*/ 39 w 5033"/>
                  <a:gd name="T3" fmla="*/ 6551 h 6552"/>
                  <a:gd name="T4" fmla="*/ 39 w 5033"/>
                  <a:gd name="T5" fmla="*/ 6551 h 6552"/>
                  <a:gd name="T6" fmla="*/ 0 w 5033"/>
                  <a:gd name="T7" fmla="*/ 6512 h 6552"/>
                  <a:gd name="T8" fmla="*/ 0 w 5033"/>
                  <a:gd name="T9" fmla="*/ 39 h 6552"/>
                  <a:gd name="T10" fmla="*/ 0 w 5033"/>
                  <a:gd name="T11" fmla="*/ 39 h 6552"/>
                  <a:gd name="T12" fmla="*/ 39 w 5033"/>
                  <a:gd name="T13" fmla="*/ 0 h 6552"/>
                  <a:gd name="T14" fmla="*/ 4994 w 5033"/>
                  <a:gd name="T15" fmla="*/ 0 h 6552"/>
                  <a:gd name="T16" fmla="*/ 4994 w 5033"/>
                  <a:gd name="T17" fmla="*/ 0 h 6552"/>
                  <a:gd name="T18" fmla="*/ 5032 w 5033"/>
                  <a:gd name="T19" fmla="*/ 39 h 6552"/>
                  <a:gd name="T20" fmla="*/ 5032 w 5033"/>
                  <a:gd name="T21" fmla="*/ 6512 h 6552"/>
                  <a:gd name="T22" fmla="*/ 5032 w 5033"/>
                  <a:gd name="T23" fmla="*/ 6512 h 6552"/>
                  <a:gd name="T24" fmla="*/ 4994 w 5033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3" h="6552">
                    <a:moveTo>
                      <a:pt x="4994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7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7" y="0"/>
                      <a:pt x="39" y="0"/>
                    </a:cubicBezTo>
                    <a:lnTo>
                      <a:pt x="4994" y="0"/>
                    </a:lnTo>
                    <a:lnTo>
                      <a:pt x="4994" y="0"/>
                    </a:lnTo>
                    <a:cubicBezTo>
                      <a:pt x="5015" y="0"/>
                      <a:pt x="5032" y="17"/>
                      <a:pt x="5032" y="39"/>
                    </a:cubicBezTo>
                    <a:lnTo>
                      <a:pt x="5032" y="6512"/>
                    </a:lnTo>
                    <a:lnTo>
                      <a:pt x="5032" y="6512"/>
                    </a:lnTo>
                    <a:cubicBezTo>
                      <a:pt x="5032" y="6533"/>
                      <a:pt x="5015" y="6551"/>
                      <a:pt x="4994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27" name="Freeform 2">
                <a:extLst>
                  <a:ext uri="{FF2B5EF4-FFF2-40B4-BE49-F238E27FC236}">
                    <a16:creationId xmlns:a16="http://schemas.microsoft.com/office/drawing/2014/main" id="{36B1CDC2-5981-EF62-ED02-BAA507039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855" y="3455373"/>
                <a:ext cx="4027876" cy="5190283"/>
              </a:xfrm>
              <a:custGeom>
                <a:avLst/>
                <a:gdLst>
                  <a:gd name="T0" fmla="*/ 554 w 5255"/>
                  <a:gd name="T1" fmla="*/ 221 h 6774"/>
                  <a:gd name="T2" fmla="*/ 554 w 5255"/>
                  <a:gd name="T3" fmla="*/ 221 h 6774"/>
                  <a:gd name="T4" fmla="*/ 221 w 5255"/>
                  <a:gd name="T5" fmla="*/ 554 h 6774"/>
                  <a:gd name="T6" fmla="*/ 221 w 5255"/>
                  <a:gd name="T7" fmla="*/ 6219 h 6774"/>
                  <a:gd name="T8" fmla="*/ 221 w 5255"/>
                  <a:gd name="T9" fmla="*/ 6219 h 6774"/>
                  <a:gd name="T10" fmla="*/ 554 w 5255"/>
                  <a:gd name="T11" fmla="*/ 6551 h 6774"/>
                  <a:gd name="T12" fmla="*/ 4700 w 5255"/>
                  <a:gd name="T13" fmla="*/ 6551 h 6774"/>
                  <a:gd name="T14" fmla="*/ 4700 w 5255"/>
                  <a:gd name="T15" fmla="*/ 6551 h 6774"/>
                  <a:gd name="T16" fmla="*/ 5033 w 5255"/>
                  <a:gd name="T17" fmla="*/ 6219 h 6774"/>
                  <a:gd name="T18" fmla="*/ 5033 w 5255"/>
                  <a:gd name="T19" fmla="*/ 554 h 6774"/>
                  <a:gd name="T20" fmla="*/ 5033 w 5255"/>
                  <a:gd name="T21" fmla="*/ 554 h 6774"/>
                  <a:gd name="T22" fmla="*/ 4700 w 5255"/>
                  <a:gd name="T23" fmla="*/ 221 h 6774"/>
                  <a:gd name="T24" fmla="*/ 554 w 5255"/>
                  <a:gd name="T25" fmla="*/ 221 h 6774"/>
                  <a:gd name="T26" fmla="*/ 4700 w 5255"/>
                  <a:gd name="T27" fmla="*/ 6773 h 6774"/>
                  <a:gd name="T28" fmla="*/ 554 w 5255"/>
                  <a:gd name="T29" fmla="*/ 6773 h 6774"/>
                  <a:gd name="T30" fmla="*/ 554 w 5255"/>
                  <a:gd name="T31" fmla="*/ 6773 h 6774"/>
                  <a:gd name="T32" fmla="*/ 0 w 5255"/>
                  <a:gd name="T33" fmla="*/ 6219 h 6774"/>
                  <a:gd name="T34" fmla="*/ 0 w 5255"/>
                  <a:gd name="T35" fmla="*/ 554 h 6774"/>
                  <a:gd name="T36" fmla="*/ 0 w 5255"/>
                  <a:gd name="T37" fmla="*/ 554 h 6774"/>
                  <a:gd name="T38" fmla="*/ 554 w 5255"/>
                  <a:gd name="T39" fmla="*/ 0 h 6774"/>
                  <a:gd name="T40" fmla="*/ 4700 w 5255"/>
                  <a:gd name="T41" fmla="*/ 0 h 6774"/>
                  <a:gd name="T42" fmla="*/ 4700 w 5255"/>
                  <a:gd name="T43" fmla="*/ 0 h 6774"/>
                  <a:gd name="T44" fmla="*/ 5254 w 5255"/>
                  <a:gd name="T45" fmla="*/ 554 h 6774"/>
                  <a:gd name="T46" fmla="*/ 5254 w 5255"/>
                  <a:gd name="T47" fmla="*/ 6219 h 6774"/>
                  <a:gd name="T48" fmla="*/ 5254 w 5255"/>
                  <a:gd name="T49" fmla="*/ 6219 h 6774"/>
                  <a:gd name="T50" fmla="*/ 4700 w 5255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5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1" y="370"/>
                      <a:pt x="221" y="554"/>
                    </a:cubicBezTo>
                    <a:lnTo>
                      <a:pt x="221" y="6219"/>
                    </a:lnTo>
                    <a:lnTo>
                      <a:pt x="221" y="6219"/>
                    </a:lnTo>
                    <a:cubicBezTo>
                      <a:pt x="221" y="6402"/>
                      <a:pt x="371" y="6551"/>
                      <a:pt x="554" y="6551"/>
                    </a:cubicBezTo>
                    <a:lnTo>
                      <a:pt x="4700" y="6551"/>
                    </a:lnTo>
                    <a:lnTo>
                      <a:pt x="4700" y="6551"/>
                    </a:lnTo>
                    <a:cubicBezTo>
                      <a:pt x="4884" y="6551"/>
                      <a:pt x="5033" y="6402"/>
                      <a:pt x="5033" y="6219"/>
                    </a:cubicBezTo>
                    <a:lnTo>
                      <a:pt x="5033" y="554"/>
                    </a:lnTo>
                    <a:lnTo>
                      <a:pt x="5033" y="554"/>
                    </a:lnTo>
                    <a:cubicBezTo>
                      <a:pt x="5033" y="370"/>
                      <a:pt x="4884" y="221"/>
                      <a:pt x="4700" y="221"/>
                    </a:cubicBezTo>
                    <a:lnTo>
                      <a:pt x="554" y="221"/>
                    </a:lnTo>
                    <a:close/>
                    <a:moveTo>
                      <a:pt x="4700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700" y="0"/>
                    </a:lnTo>
                    <a:lnTo>
                      <a:pt x="4700" y="0"/>
                    </a:lnTo>
                    <a:cubicBezTo>
                      <a:pt x="5006" y="0"/>
                      <a:pt x="5254" y="249"/>
                      <a:pt x="5254" y="554"/>
                    </a:cubicBezTo>
                    <a:lnTo>
                      <a:pt x="5254" y="6219"/>
                    </a:lnTo>
                    <a:lnTo>
                      <a:pt x="5254" y="6219"/>
                    </a:lnTo>
                    <a:cubicBezTo>
                      <a:pt x="5254" y="6525"/>
                      <a:pt x="5006" y="6773"/>
                      <a:pt x="4700" y="6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BE0E5123-2849-6FBB-07DF-9BA3E04C7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331" y="7331192"/>
                <a:ext cx="3855544" cy="5457230"/>
              </a:xfrm>
              <a:custGeom>
                <a:avLst/>
                <a:gdLst>
                  <a:gd name="T0" fmla="*/ 2516 w 5033"/>
                  <a:gd name="T1" fmla="*/ 0 h 7120"/>
                  <a:gd name="T2" fmla="*/ 1263 w 5033"/>
                  <a:gd name="T3" fmla="*/ 1704 h 7120"/>
                  <a:gd name="T4" fmla="*/ 1800 w 5033"/>
                  <a:gd name="T5" fmla="*/ 1704 h 7120"/>
                  <a:gd name="T6" fmla="*/ 1800 w 5033"/>
                  <a:gd name="T7" fmla="*/ 2191 h 7120"/>
                  <a:gd name="T8" fmla="*/ 1800 w 5033"/>
                  <a:gd name="T9" fmla="*/ 2191 h 7120"/>
                  <a:gd name="T10" fmla="*/ 0 w 5033"/>
                  <a:gd name="T11" fmla="*/ 4602 h 7120"/>
                  <a:gd name="T12" fmla="*/ 0 w 5033"/>
                  <a:gd name="T13" fmla="*/ 4602 h 7120"/>
                  <a:gd name="T14" fmla="*/ 2516 w 5033"/>
                  <a:gd name="T15" fmla="*/ 7119 h 7120"/>
                  <a:gd name="T16" fmla="*/ 2516 w 5033"/>
                  <a:gd name="T17" fmla="*/ 7119 h 7120"/>
                  <a:gd name="T18" fmla="*/ 5032 w 5033"/>
                  <a:gd name="T19" fmla="*/ 4602 h 7120"/>
                  <a:gd name="T20" fmla="*/ 5032 w 5033"/>
                  <a:gd name="T21" fmla="*/ 4602 h 7120"/>
                  <a:gd name="T22" fmla="*/ 3232 w 5033"/>
                  <a:gd name="T23" fmla="*/ 2191 h 7120"/>
                  <a:gd name="T24" fmla="*/ 3232 w 5033"/>
                  <a:gd name="T25" fmla="*/ 1704 h 7120"/>
                  <a:gd name="T26" fmla="*/ 3770 w 5033"/>
                  <a:gd name="T27" fmla="*/ 1704 h 7120"/>
                  <a:gd name="T28" fmla="*/ 2516 w 5033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3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0" y="1704"/>
                    </a:lnTo>
                    <a:lnTo>
                      <a:pt x="1800" y="2191"/>
                    </a:lnTo>
                    <a:lnTo>
                      <a:pt x="1800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6" y="7119"/>
                      <a:pt x="5032" y="5992"/>
                      <a:pt x="5032" y="4602"/>
                    </a:cubicBezTo>
                    <a:lnTo>
                      <a:pt x="5032" y="4602"/>
                    </a:lnTo>
                    <a:cubicBezTo>
                      <a:pt x="5032" y="3462"/>
                      <a:pt x="4273" y="2500"/>
                      <a:pt x="3232" y="2191"/>
                    </a:cubicBezTo>
                    <a:lnTo>
                      <a:pt x="3232" y="1704"/>
                    </a:lnTo>
                    <a:lnTo>
                      <a:pt x="3770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51E59F9D-4D7E-7966-BB23-A4EE71D2A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377" y="7158857"/>
                <a:ext cx="4196831" cy="5795143"/>
              </a:xfrm>
              <a:custGeom>
                <a:avLst/>
                <a:gdLst>
                  <a:gd name="T0" fmla="*/ 2738 w 5477"/>
                  <a:gd name="T1" fmla="*/ 0 h 7563"/>
                  <a:gd name="T2" fmla="*/ 2738 w 5477"/>
                  <a:gd name="T3" fmla="*/ 0 h 7563"/>
                  <a:gd name="T4" fmla="*/ 2560 w 5477"/>
                  <a:gd name="T5" fmla="*/ 91 h 7563"/>
                  <a:gd name="T6" fmla="*/ 1306 w 5477"/>
                  <a:gd name="T7" fmla="*/ 1795 h 7563"/>
                  <a:gd name="T8" fmla="*/ 1306 w 5477"/>
                  <a:gd name="T9" fmla="*/ 1795 h 7563"/>
                  <a:gd name="T10" fmla="*/ 1287 w 5477"/>
                  <a:gd name="T11" fmla="*/ 2026 h 7563"/>
                  <a:gd name="T12" fmla="*/ 1287 w 5477"/>
                  <a:gd name="T13" fmla="*/ 2026 h 7563"/>
                  <a:gd name="T14" fmla="*/ 1485 w 5477"/>
                  <a:gd name="T15" fmla="*/ 2148 h 7563"/>
                  <a:gd name="T16" fmla="*/ 1800 w 5477"/>
                  <a:gd name="T17" fmla="*/ 2148 h 7563"/>
                  <a:gd name="T18" fmla="*/ 1800 w 5477"/>
                  <a:gd name="T19" fmla="*/ 2253 h 7563"/>
                  <a:gd name="T20" fmla="*/ 1800 w 5477"/>
                  <a:gd name="T21" fmla="*/ 2253 h 7563"/>
                  <a:gd name="T22" fmla="*/ 0 w 5477"/>
                  <a:gd name="T23" fmla="*/ 4824 h 7563"/>
                  <a:gd name="T24" fmla="*/ 0 w 5477"/>
                  <a:gd name="T25" fmla="*/ 4824 h 7563"/>
                  <a:gd name="T26" fmla="*/ 2738 w 5477"/>
                  <a:gd name="T27" fmla="*/ 7562 h 7563"/>
                  <a:gd name="T28" fmla="*/ 2738 w 5477"/>
                  <a:gd name="T29" fmla="*/ 7562 h 7563"/>
                  <a:gd name="T30" fmla="*/ 5476 w 5477"/>
                  <a:gd name="T31" fmla="*/ 4824 h 7563"/>
                  <a:gd name="T32" fmla="*/ 5476 w 5477"/>
                  <a:gd name="T33" fmla="*/ 4824 h 7563"/>
                  <a:gd name="T34" fmla="*/ 3676 w 5477"/>
                  <a:gd name="T35" fmla="*/ 2253 h 7563"/>
                  <a:gd name="T36" fmla="*/ 3676 w 5477"/>
                  <a:gd name="T37" fmla="*/ 2148 h 7563"/>
                  <a:gd name="T38" fmla="*/ 3992 w 5477"/>
                  <a:gd name="T39" fmla="*/ 2148 h 7563"/>
                  <a:gd name="T40" fmla="*/ 3992 w 5477"/>
                  <a:gd name="T41" fmla="*/ 2148 h 7563"/>
                  <a:gd name="T42" fmla="*/ 4189 w 5477"/>
                  <a:gd name="T43" fmla="*/ 2026 h 7563"/>
                  <a:gd name="T44" fmla="*/ 4189 w 5477"/>
                  <a:gd name="T45" fmla="*/ 2026 h 7563"/>
                  <a:gd name="T46" fmla="*/ 4170 w 5477"/>
                  <a:gd name="T47" fmla="*/ 1795 h 7563"/>
                  <a:gd name="T48" fmla="*/ 2917 w 5477"/>
                  <a:gd name="T49" fmla="*/ 91 h 7563"/>
                  <a:gd name="T50" fmla="*/ 2917 w 5477"/>
                  <a:gd name="T51" fmla="*/ 91 h 7563"/>
                  <a:gd name="T52" fmla="*/ 2738 w 5477"/>
                  <a:gd name="T53" fmla="*/ 0 h 7563"/>
                  <a:gd name="T54" fmla="*/ 2738 w 5477"/>
                  <a:gd name="T55" fmla="*/ 222 h 7563"/>
                  <a:gd name="T56" fmla="*/ 3992 w 5477"/>
                  <a:gd name="T57" fmla="*/ 1926 h 7563"/>
                  <a:gd name="T58" fmla="*/ 3454 w 5477"/>
                  <a:gd name="T59" fmla="*/ 1926 h 7563"/>
                  <a:gd name="T60" fmla="*/ 3454 w 5477"/>
                  <a:gd name="T61" fmla="*/ 2413 h 7563"/>
                  <a:gd name="T62" fmla="*/ 3454 w 5477"/>
                  <a:gd name="T63" fmla="*/ 2413 h 7563"/>
                  <a:gd name="T64" fmla="*/ 5254 w 5477"/>
                  <a:gd name="T65" fmla="*/ 4824 h 7563"/>
                  <a:gd name="T66" fmla="*/ 5254 w 5477"/>
                  <a:gd name="T67" fmla="*/ 4824 h 7563"/>
                  <a:gd name="T68" fmla="*/ 2738 w 5477"/>
                  <a:gd name="T69" fmla="*/ 7341 h 7563"/>
                  <a:gd name="T70" fmla="*/ 2738 w 5477"/>
                  <a:gd name="T71" fmla="*/ 7341 h 7563"/>
                  <a:gd name="T72" fmla="*/ 222 w 5477"/>
                  <a:gd name="T73" fmla="*/ 4824 h 7563"/>
                  <a:gd name="T74" fmla="*/ 222 w 5477"/>
                  <a:gd name="T75" fmla="*/ 4824 h 7563"/>
                  <a:gd name="T76" fmla="*/ 2022 w 5477"/>
                  <a:gd name="T77" fmla="*/ 2413 h 7563"/>
                  <a:gd name="T78" fmla="*/ 2022 w 5477"/>
                  <a:gd name="T79" fmla="*/ 1926 h 7563"/>
                  <a:gd name="T80" fmla="*/ 1485 w 5477"/>
                  <a:gd name="T81" fmla="*/ 1926 h 7563"/>
                  <a:gd name="T82" fmla="*/ 2738 w 5477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7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1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49" y="1952"/>
                      <a:pt x="1287" y="2026"/>
                    </a:cubicBezTo>
                    <a:lnTo>
                      <a:pt x="1287" y="2026"/>
                    </a:lnTo>
                    <a:cubicBezTo>
                      <a:pt x="1324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8" y="7562"/>
                      <a:pt x="5476" y="6334"/>
                      <a:pt x="5476" y="4824"/>
                    </a:cubicBezTo>
                    <a:lnTo>
                      <a:pt x="5476" y="4824"/>
                    </a:lnTo>
                    <a:cubicBezTo>
                      <a:pt x="5476" y="3677"/>
                      <a:pt x="4744" y="2643"/>
                      <a:pt x="3676" y="2253"/>
                    </a:cubicBezTo>
                    <a:lnTo>
                      <a:pt x="3676" y="2148"/>
                    </a:lnTo>
                    <a:lnTo>
                      <a:pt x="3992" y="2148"/>
                    </a:lnTo>
                    <a:lnTo>
                      <a:pt x="3992" y="2148"/>
                    </a:lnTo>
                    <a:cubicBezTo>
                      <a:pt x="4075" y="2148"/>
                      <a:pt x="4152" y="2101"/>
                      <a:pt x="4189" y="2026"/>
                    </a:cubicBezTo>
                    <a:lnTo>
                      <a:pt x="4189" y="2026"/>
                    </a:lnTo>
                    <a:cubicBezTo>
                      <a:pt x="4227" y="1952"/>
                      <a:pt x="4220" y="1862"/>
                      <a:pt x="4170" y="1795"/>
                    </a:cubicBezTo>
                    <a:lnTo>
                      <a:pt x="2917" y="91"/>
                    </a:lnTo>
                    <a:lnTo>
                      <a:pt x="2917" y="91"/>
                    </a:lnTo>
                    <a:cubicBezTo>
                      <a:pt x="2875" y="34"/>
                      <a:pt x="2809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2" y="1926"/>
                    </a:lnTo>
                    <a:lnTo>
                      <a:pt x="3454" y="1926"/>
                    </a:lnTo>
                    <a:lnTo>
                      <a:pt x="3454" y="2413"/>
                    </a:lnTo>
                    <a:lnTo>
                      <a:pt x="3454" y="2413"/>
                    </a:lnTo>
                    <a:cubicBezTo>
                      <a:pt x="4495" y="2722"/>
                      <a:pt x="5254" y="3684"/>
                      <a:pt x="5254" y="4824"/>
                    </a:cubicBezTo>
                    <a:lnTo>
                      <a:pt x="5254" y="4824"/>
                    </a:lnTo>
                    <a:cubicBezTo>
                      <a:pt x="5254" y="6214"/>
                      <a:pt x="4128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2" y="2413"/>
                    </a:cubicBezTo>
                    <a:lnTo>
                      <a:pt x="2022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E396F7D8-F740-FC31-8F10-BED914527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803" y="9397973"/>
                <a:ext cx="2938876" cy="2938876"/>
              </a:xfrm>
              <a:custGeom>
                <a:avLst/>
                <a:gdLst>
                  <a:gd name="T0" fmla="*/ 1695 w 3392"/>
                  <a:gd name="T1" fmla="*/ 0 h 3393"/>
                  <a:gd name="T2" fmla="*/ 1695 w 3392"/>
                  <a:gd name="T3" fmla="*/ 0 h 3393"/>
                  <a:gd name="T4" fmla="*/ 0 w 3392"/>
                  <a:gd name="T5" fmla="*/ 1696 h 3393"/>
                  <a:gd name="T6" fmla="*/ 0 w 3392"/>
                  <a:gd name="T7" fmla="*/ 1696 h 3393"/>
                  <a:gd name="T8" fmla="*/ 1695 w 3392"/>
                  <a:gd name="T9" fmla="*/ 3392 h 3393"/>
                  <a:gd name="T10" fmla="*/ 1695 w 3392"/>
                  <a:gd name="T11" fmla="*/ 3392 h 3393"/>
                  <a:gd name="T12" fmla="*/ 3391 w 3392"/>
                  <a:gd name="T13" fmla="*/ 1696 h 3393"/>
                  <a:gd name="T14" fmla="*/ 3391 w 3392"/>
                  <a:gd name="T15" fmla="*/ 1696 h 3393"/>
                  <a:gd name="T16" fmla="*/ 1695 w 3392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2" h="3393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759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59" y="3392"/>
                      <a:pt x="1695" y="3392"/>
                    </a:cubicBezTo>
                    <a:lnTo>
                      <a:pt x="1695" y="3392"/>
                    </a:lnTo>
                    <a:cubicBezTo>
                      <a:pt x="2632" y="3392"/>
                      <a:pt x="3391" y="2632"/>
                      <a:pt x="3391" y="1696"/>
                    </a:cubicBezTo>
                    <a:lnTo>
                      <a:pt x="3391" y="1696"/>
                    </a:lnTo>
                    <a:cubicBezTo>
                      <a:pt x="3391" y="759"/>
                      <a:pt x="2632" y="0"/>
                      <a:pt x="1695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8A974644-2933-3B6F-95D4-563540C2EC7D}"/>
                </a:ext>
              </a:extLst>
            </p:cNvPr>
            <p:cNvGrpSpPr/>
            <p:nvPr/>
          </p:nvGrpSpPr>
          <p:grpSpPr>
            <a:xfrm>
              <a:off x="7231092" y="3455373"/>
              <a:ext cx="4196831" cy="9498627"/>
              <a:chOff x="7775731" y="3455373"/>
              <a:chExt cx="4196831" cy="9498627"/>
            </a:xfrm>
          </p:grpSpPr>
          <p:sp useBgFill="1"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A2341223-3275-43C9-F65F-175738C58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4686" y="3539853"/>
                <a:ext cx="3855544" cy="5021329"/>
              </a:xfrm>
              <a:custGeom>
                <a:avLst/>
                <a:gdLst>
                  <a:gd name="T0" fmla="*/ 4993 w 5032"/>
                  <a:gd name="T1" fmla="*/ 6551 h 6552"/>
                  <a:gd name="T2" fmla="*/ 39 w 5032"/>
                  <a:gd name="T3" fmla="*/ 6551 h 6552"/>
                  <a:gd name="T4" fmla="*/ 39 w 5032"/>
                  <a:gd name="T5" fmla="*/ 6551 h 6552"/>
                  <a:gd name="T6" fmla="*/ 0 w 5032"/>
                  <a:gd name="T7" fmla="*/ 6512 h 6552"/>
                  <a:gd name="T8" fmla="*/ 0 w 5032"/>
                  <a:gd name="T9" fmla="*/ 39 h 6552"/>
                  <a:gd name="T10" fmla="*/ 0 w 5032"/>
                  <a:gd name="T11" fmla="*/ 39 h 6552"/>
                  <a:gd name="T12" fmla="*/ 39 w 5032"/>
                  <a:gd name="T13" fmla="*/ 0 h 6552"/>
                  <a:gd name="T14" fmla="*/ 4993 w 5032"/>
                  <a:gd name="T15" fmla="*/ 0 h 6552"/>
                  <a:gd name="T16" fmla="*/ 4993 w 5032"/>
                  <a:gd name="T17" fmla="*/ 0 h 6552"/>
                  <a:gd name="T18" fmla="*/ 5031 w 5032"/>
                  <a:gd name="T19" fmla="*/ 39 h 6552"/>
                  <a:gd name="T20" fmla="*/ 5031 w 5032"/>
                  <a:gd name="T21" fmla="*/ 6512 h 6552"/>
                  <a:gd name="T22" fmla="*/ 5031 w 5032"/>
                  <a:gd name="T23" fmla="*/ 6512 h 6552"/>
                  <a:gd name="T24" fmla="*/ 4993 w 5032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2" h="6552">
                    <a:moveTo>
                      <a:pt x="4993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7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7" y="0"/>
                      <a:pt x="39" y="0"/>
                    </a:cubicBezTo>
                    <a:lnTo>
                      <a:pt x="4993" y="0"/>
                    </a:lnTo>
                    <a:lnTo>
                      <a:pt x="4993" y="0"/>
                    </a:lnTo>
                    <a:cubicBezTo>
                      <a:pt x="5014" y="0"/>
                      <a:pt x="5031" y="17"/>
                      <a:pt x="5031" y="39"/>
                    </a:cubicBezTo>
                    <a:lnTo>
                      <a:pt x="5031" y="6512"/>
                    </a:lnTo>
                    <a:lnTo>
                      <a:pt x="5031" y="6512"/>
                    </a:lnTo>
                    <a:cubicBezTo>
                      <a:pt x="5031" y="6533"/>
                      <a:pt x="5014" y="6551"/>
                      <a:pt x="4993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5B9739E7-EE99-70B5-1743-D0DD486FD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209" y="3455373"/>
                <a:ext cx="4024496" cy="5190283"/>
              </a:xfrm>
              <a:custGeom>
                <a:avLst/>
                <a:gdLst>
                  <a:gd name="T0" fmla="*/ 554 w 5254"/>
                  <a:gd name="T1" fmla="*/ 221 h 6774"/>
                  <a:gd name="T2" fmla="*/ 554 w 5254"/>
                  <a:gd name="T3" fmla="*/ 221 h 6774"/>
                  <a:gd name="T4" fmla="*/ 222 w 5254"/>
                  <a:gd name="T5" fmla="*/ 554 h 6774"/>
                  <a:gd name="T6" fmla="*/ 222 w 5254"/>
                  <a:gd name="T7" fmla="*/ 6219 h 6774"/>
                  <a:gd name="T8" fmla="*/ 222 w 5254"/>
                  <a:gd name="T9" fmla="*/ 6219 h 6774"/>
                  <a:gd name="T10" fmla="*/ 554 w 5254"/>
                  <a:gd name="T11" fmla="*/ 6551 h 6774"/>
                  <a:gd name="T12" fmla="*/ 4699 w 5254"/>
                  <a:gd name="T13" fmla="*/ 6551 h 6774"/>
                  <a:gd name="T14" fmla="*/ 4699 w 5254"/>
                  <a:gd name="T15" fmla="*/ 6551 h 6774"/>
                  <a:gd name="T16" fmla="*/ 5032 w 5254"/>
                  <a:gd name="T17" fmla="*/ 6219 h 6774"/>
                  <a:gd name="T18" fmla="*/ 5032 w 5254"/>
                  <a:gd name="T19" fmla="*/ 554 h 6774"/>
                  <a:gd name="T20" fmla="*/ 5032 w 5254"/>
                  <a:gd name="T21" fmla="*/ 554 h 6774"/>
                  <a:gd name="T22" fmla="*/ 4699 w 5254"/>
                  <a:gd name="T23" fmla="*/ 221 h 6774"/>
                  <a:gd name="T24" fmla="*/ 554 w 5254"/>
                  <a:gd name="T25" fmla="*/ 221 h 6774"/>
                  <a:gd name="T26" fmla="*/ 4699 w 5254"/>
                  <a:gd name="T27" fmla="*/ 6773 h 6774"/>
                  <a:gd name="T28" fmla="*/ 554 w 5254"/>
                  <a:gd name="T29" fmla="*/ 6773 h 6774"/>
                  <a:gd name="T30" fmla="*/ 554 w 5254"/>
                  <a:gd name="T31" fmla="*/ 6773 h 6774"/>
                  <a:gd name="T32" fmla="*/ 0 w 5254"/>
                  <a:gd name="T33" fmla="*/ 6219 h 6774"/>
                  <a:gd name="T34" fmla="*/ 0 w 5254"/>
                  <a:gd name="T35" fmla="*/ 554 h 6774"/>
                  <a:gd name="T36" fmla="*/ 0 w 5254"/>
                  <a:gd name="T37" fmla="*/ 554 h 6774"/>
                  <a:gd name="T38" fmla="*/ 554 w 5254"/>
                  <a:gd name="T39" fmla="*/ 0 h 6774"/>
                  <a:gd name="T40" fmla="*/ 4699 w 5254"/>
                  <a:gd name="T41" fmla="*/ 0 h 6774"/>
                  <a:gd name="T42" fmla="*/ 4699 w 5254"/>
                  <a:gd name="T43" fmla="*/ 0 h 6774"/>
                  <a:gd name="T44" fmla="*/ 5253 w 5254"/>
                  <a:gd name="T45" fmla="*/ 554 h 6774"/>
                  <a:gd name="T46" fmla="*/ 5253 w 5254"/>
                  <a:gd name="T47" fmla="*/ 6219 h 6774"/>
                  <a:gd name="T48" fmla="*/ 5253 w 5254"/>
                  <a:gd name="T49" fmla="*/ 6219 h 6774"/>
                  <a:gd name="T50" fmla="*/ 4699 w 5254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4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2" y="370"/>
                      <a:pt x="222" y="554"/>
                    </a:cubicBezTo>
                    <a:lnTo>
                      <a:pt x="222" y="6219"/>
                    </a:lnTo>
                    <a:lnTo>
                      <a:pt x="222" y="6219"/>
                    </a:lnTo>
                    <a:cubicBezTo>
                      <a:pt x="222" y="6402"/>
                      <a:pt x="371" y="6551"/>
                      <a:pt x="554" y="6551"/>
                    </a:cubicBezTo>
                    <a:lnTo>
                      <a:pt x="4699" y="6551"/>
                    </a:lnTo>
                    <a:lnTo>
                      <a:pt x="4699" y="6551"/>
                    </a:lnTo>
                    <a:cubicBezTo>
                      <a:pt x="4883" y="6551"/>
                      <a:pt x="5032" y="6402"/>
                      <a:pt x="5032" y="6219"/>
                    </a:cubicBezTo>
                    <a:lnTo>
                      <a:pt x="5032" y="554"/>
                    </a:lnTo>
                    <a:lnTo>
                      <a:pt x="5032" y="554"/>
                    </a:lnTo>
                    <a:cubicBezTo>
                      <a:pt x="5032" y="370"/>
                      <a:pt x="4883" y="221"/>
                      <a:pt x="4699" y="221"/>
                    </a:cubicBezTo>
                    <a:lnTo>
                      <a:pt x="554" y="221"/>
                    </a:lnTo>
                    <a:close/>
                    <a:moveTo>
                      <a:pt x="4699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699" y="0"/>
                    </a:lnTo>
                    <a:lnTo>
                      <a:pt x="4699" y="0"/>
                    </a:lnTo>
                    <a:cubicBezTo>
                      <a:pt x="5005" y="0"/>
                      <a:pt x="5253" y="249"/>
                      <a:pt x="5253" y="554"/>
                    </a:cubicBezTo>
                    <a:lnTo>
                      <a:pt x="5253" y="6219"/>
                    </a:lnTo>
                    <a:lnTo>
                      <a:pt x="5253" y="6219"/>
                    </a:lnTo>
                    <a:cubicBezTo>
                      <a:pt x="5253" y="6525"/>
                      <a:pt x="5005" y="6773"/>
                      <a:pt x="4699" y="6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DCB4B958-F2AF-A50D-1693-6A10F3085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4686" y="7331192"/>
                <a:ext cx="3855544" cy="5457230"/>
              </a:xfrm>
              <a:custGeom>
                <a:avLst/>
                <a:gdLst>
                  <a:gd name="T0" fmla="*/ 2516 w 5032"/>
                  <a:gd name="T1" fmla="*/ 0 h 7120"/>
                  <a:gd name="T2" fmla="*/ 1263 w 5032"/>
                  <a:gd name="T3" fmla="*/ 1704 h 7120"/>
                  <a:gd name="T4" fmla="*/ 1800 w 5032"/>
                  <a:gd name="T5" fmla="*/ 1704 h 7120"/>
                  <a:gd name="T6" fmla="*/ 1800 w 5032"/>
                  <a:gd name="T7" fmla="*/ 2191 h 7120"/>
                  <a:gd name="T8" fmla="*/ 1800 w 5032"/>
                  <a:gd name="T9" fmla="*/ 2191 h 7120"/>
                  <a:gd name="T10" fmla="*/ 0 w 5032"/>
                  <a:gd name="T11" fmla="*/ 4602 h 7120"/>
                  <a:gd name="T12" fmla="*/ 0 w 5032"/>
                  <a:gd name="T13" fmla="*/ 4602 h 7120"/>
                  <a:gd name="T14" fmla="*/ 2516 w 5032"/>
                  <a:gd name="T15" fmla="*/ 7119 h 7120"/>
                  <a:gd name="T16" fmla="*/ 2516 w 5032"/>
                  <a:gd name="T17" fmla="*/ 7119 h 7120"/>
                  <a:gd name="T18" fmla="*/ 5031 w 5032"/>
                  <a:gd name="T19" fmla="*/ 4602 h 7120"/>
                  <a:gd name="T20" fmla="*/ 5031 w 5032"/>
                  <a:gd name="T21" fmla="*/ 4602 h 7120"/>
                  <a:gd name="T22" fmla="*/ 3231 w 5032"/>
                  <a:gd name="T23" fmla="*/ 2191 h 7120"/>
                  <a:gd name="T24" fmla="*/ 3231 w 5032"/>
                  <a:gd name="T25" fmla="*/ 1704 h 7120"/>
                  <a:gd name="T26" fmla="*/ 3769 w 5032"/>
                  <a:gd name="T27" fmla="*/ 1704 h 7120"/>
                  <a:gd name="T28" fmla="*/ 2516 w 5032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2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0" y="1704"/>
                    </a:lnTo>
                    <a:lnTo>
                      <a:pt x="1800" y="2191"/>
                    </a:lnTo>
                    <a:lnTo>
                      <a:pt x="1800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5" y="7119"/>
                      <a:pt x="5031" y="5992"/>
                      <a:pt x="5031" y="4602"/>
                    </a:cubicBezTo>
                    <a:lnTo>
                      <a:pt x="5031" y="4602"/>
                    </a:lnTo>
                    <a:cubicBezTo>
                      <a:pt x="5031" y="3462"/>
                      <a:pt x="4272" y="2500"/>
                      <a:pt x="3231" y="2191"/>
                    </a:cubicBezTo>
                    <a:lnTo>
                      <a:pt x="3231" y="1704"/>
                    </a:lnTo>
                    <a:lnTo>
                      <a:pt x="3769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E9F01CFF-9167-4EF2-C256-D22364C1A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5731" y="7158857"/>
                <a:ext cx="4196831" cy="5795143"/>
              </a:xfrm>
              <a:custGeom>
                <a:avLst/>
                <a:gdLst>
                  <a:gd name="T0" fmla="*/ 2738 w 5476"/>
                  <a:gd name="T1" fmla="*/ 0 h 7563"/>
                  <a:gd name="T2" fmla="*/ 2738 w 5476"/>
                  <a:gd name="T3" fmla="*/ 0 h 7563"/>
                  <a:gd name="T4" fmla="*/ 2560 w 5476"/>
                  <a:gd name="T5" fmla="*/ 91 h 7563"/>
                  <a:gd name="T6" fmla="*/ 1306 w 5476"/>
                  <a:gd name="T7" fmla="*/ 1795 h 7563"/>
                  <a:gd name="T8" fmla="*/ 1306 w 5476"/>
                  <a:gd name="T9" fmla="*/ 1795 h 7563"/>
                  <a:gd name="T10" fmla="*/ 1287 w 5476"/>
                  <a:gd name="T11" fmla="*/ 2026 h 7563"/>
                  <a:gd name="T12" fmla="*/ 1287 w 5476"/>
                  <a:gd name="T13" fmla="*/ 2026 h 7563"/>
                  <a:gd name="T14" fmla="*/ 1485 w 5476"/>
                  <a:gd name="T15" fmla="*/ 2148 h 7563"/>
                  <a:gd name="T16" fmla="*/ 1800 w 5476"/>
                  <a:gd name="T17" fmla="*/ 2148 h 7563"/>
                  <a:gd name="T18" fmla="*/ 1800 w 5476"/>
                  <a:gd name="T19" fmla="*/ 2253 h 7563"/>
                  <a:gd name="T20" fmla="*/ 1800 w 5476"/>
                  <a:gd name="T21" fmla="*/ 2253 h 7563"/>
                  <a:gd name="T22" fmla="*/ 0 w 5476"/>
                  <a:gd name="T23" fmla="*/ 4824 h 7563"/>
                  <a:gd name="T24" fmla="*/ 0 w 5476"/>
                  <a:gd name="T25" fmla="*/ 4824 h 7563"/>
                  <a:gd name="T26" fmla="*/ 2738 w 5476"/>
                  <a:gd name="T27" fmla="*/ 7562 h 7563"/>
                  <a:gd name="T28" fmla="*/ 2738 w 5476"/>
                  <a:gd name="T29" fmla="*/ 7562 h 7563"/>
                  <a:gd name="T30" fmla="*/ 5475 w 5476"/>
                  <a:gd name="T31" fmla="*/ 4824 h 7563"/>
                  <a:gd name="T32" fmla="*/ 5475 w 5476"/>
                  <a:gd name="T33" fmla="*/ 4824 h 7563"/>
                  <a:gd name="T34" fmla="*/ 3675 w 5476"/>
                  <a:gd name="T35" fmla="*/ 2253 h 7563"/>
                  <a:gd name="T36" fmla="*/ 3675 w 5476"/>
                  <a:gd name="T37" fmla="*/ 2148 h 7563"/>
                  <a:gd name="T38" fmla="*/ 3991 w 5476"/>
                  <a:gd name="T39" fmla="*/ 2148 h 7563"/>
                  <a:gd name="T40" fmla="*/ 3991 w 5476"/>
                  <a:gd name="T41" fmla="*/ 2148 h 7563"/>
                  <a:gd name="T42" fmla="*/ 4188 w 5476"/>
                  <a:gd name="T43" fmla="*/ 2026 h 7563"/>
                  <a:gd name="T44" fmla="*/ 4188 w 5476"/>
                  <a:gd name="T45" fmla="*/ 2026 h 7563"/>
                  <a:gd name="T46" fmla="*/ 4169 w 5476"/>
                  <a:gd name="T47" fmla="*/ 1795 h 7563"/>
                  <a:gd name="T48" fmla="*/ 2916 w 5476"/>
                  <a:gd name="T49" fmla="*/ 91 h 7563"/>
                  <a:gd name="T50" fmla="*/ 2916 w 5476"/>
                  <a:gd name="T51" fmla="*/ 91 h 7563"/>
                  <a:gd name="T52" fmla="*/ 2738 w 5476"/>
                  <a:gd name="T53" fmla="*/ 0 h 7563"/>
                  <a:gd name="T54" fmla="*/ 2738 w 5476"/>
                  <a:gd name="T55" fmla="*/ 222 h 7563"/>
                  <a:gd name="T56" fmla="*/ 3991 w 5476"/>
                  <a:gd name="T57" fmla="*/ 1926 h 7563"/>
                  <a:gd name="T58" fmla="*/ 3453 w 5476"/>
                  <a:gd name="T59" fmla="*/ 1926 h 7563"/>
                  <a:gd name="T60" fmla="*/ 3453 w 5476"/>
                  <a:gd name="T61" fmla="*/ 2413 h 7563"/>
                  <a:gd name="T62" fmla="*/ 3453 w 5476"/>
                  <a:gd name="T63" fmla="*/ 2413 h 7563"/>
                  <a:gd name="T64" fmla="*/ 5253 w 5476"/>
                  <a:gd name="T65" fmla="*/ 4824 h 7563"/>
                  <a:gd name="T66" fmla="*/ 5253 w 5476"/>
                  <a:gd name="T67" fmla="*/ 4824 h 7563"/>
                  <a:gd name="T68" fmla="*/ 2738 w 5476"/>
                  <a:gd name="T69" fmla="*/ 7341 h 7563"/>
                  <a:gd name="T70" fmla="*/ 2738 w 5476"/>
                  <a:gd name="T71" fmla="*/ 7341 h 7563"/>
                  <a:gd name="T72" fmla="*/ 222 w 5476"/>
                  <a:gd name="T73" fmla="*/ 4824 h 7563"/>
                  <a:gd name="T74" fmla="*/ 222 w 5476"/>
                  <a:gd name="T75" fmla="*/ 4824 h 7563"/>
                  <a:gd name="T76" fmla="*/ 2022 w 5476"/>
                  <a:gd name="T77" fmla="*/ 2413 h 7563"/>
                  <a:gd name="T78" fmla="*/ 2022 w 5476"/>
                  <a:gd name="T79" fmla="*/ 1926 h 7563"/>
                  <a:gd name="T80" fmla="*/ 1485 w 5476"/>
                  <a:gd name="T81" fmla="*/ 1926 h 7563"/>
                  <a:gd name="T82" fmla="*/ 2738 w 5476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6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1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50" y="1952"/>
                      <a:pt x="1287" y="2026"/>
                    </a:cubicBezTo>
                    <a:lnTo>
                      <a:pt x="1287" y="2026"/>
                    </a:lnTo>
                    <a:cubicBezTo>
                      <a:pt x="1325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7" y="7562"/>
                      <a:pt x="5475" y="6334"/>
                      <a:pt x="5475" y="4824"/>
                    </a:cubicBezTo>
                    <a:lnTo>
                      <a:pt x="5475" y="4824"/>
                    </a:lnTo>
                    <a:cubicBezTo>
                      <a:pt x="5475" y="3677"/>
                      <a:pt x="4743" y="2643"/>
                      <a:pt x="3675" y="2253"/>
                    </a:cubicBezTo>
                    <a:lnTo>
                      <a:pt x="3675" y="2148"/>
                    </a:lnTo>
                    <a:lnTo>
                      <a:pt x="3991" y="2148"/>
                    </a:lnTo>
                    <a:lnTo>
                      <a:pt x="3991" y="2148"/>
                    </a:lnTo>
                    <a:cubicBezTo>
                      <a:pt x="4074" y="2148"/>
                      <a:pt x="4151" y="2101"/>
                      <a:pt x="4188" y="2026"/>
                    </a:cubicBezTo>
                    <a:lnTo>
                      <a:pt x="4188" y="2026"/>
                    </a:lnTo>
                    <a:cubicBezTo>
                      <a:pt x="4226" y="1952"/>
                      <a:pt x="4219" y="1862"/>
                      <a:pt x="4169" y="1795"/>
                    </a:cubicBezTo>
                    <a:lnTo>
                      <a:pt x="2916" y="91"/>
                    </a:lnTo>
                    <a:lnTo>
                      <a:pt x="2916" y="91"/>
                    </a:lnTo>
                    <a:cubicBezTo>
                      <a:pt x="2874" y="34"/>
                      <a:pt x="2808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1" y="1926"/>
                    </a:lnTo>
                    <a:lnTo>
                      <a:pt x="3453" y="1926"/>
                    </a:lnTo>
                    <a:lnTo>
                      <a:pt x="3453" y="2413"/>
                    </a:lnTo>
                    <a:lnTo>
                      <a:pt x="3453" y="2413"/>
                    </a:lnTo>
                    <a:cubicBezTo>
                      <a:pt x="4494" y="2722"/>
                      <a:pt x="5253" y="3684"/>
                      <a:pt x="5253" y="4824"/>
                    </a:cubicBezTo>
                    <a:lnTo>
                      <a:pt x="5253" y="4824"/>
                    </a:lnTo>
                    <a:cubicBezTo>
                      <a:pt x="5253" y="6214"/>
                      <a:pt x="4127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2" y="2413"/>
                    </a:cubicBezTo>
                    <a:lnTo>
                      <a:pt x="2022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302C4611-2B41-CF43-7400-2CCD0308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3158" y="9397973"/>
                <a:ext cx="2938876" cy="2938876"/>
              </a:xfrm>
              <a:custGeom>
                <a:avLst/>
                <a:gdLst>
                  <a:gd name="T0" fmla="*/ 1695 w 3391"/>
                  <a:gd name="T1" fmla="*/ 0 h 3393"/>
                  <a:gd name="T2" fmla="*/ 1695 w 3391"/>
                  <a:gd name="T3" fmla="*/ 0 h 3393"/>
                  <a:gd name="T4" fmla="*/ 0 w 3391"/>
                  <a:gd name="T5" fmla="*/ 1696 h 3393"/>
                  <a:gd name="T6" fmla="*/ 0 w 3391"/>
                  <a:gd name="T7" fmla="*/ 1696 h 3393"/>
                  <a:gd name="T8" fmla="*/ 1695 w 3391"/>
                  <a:gd name="T9" fmla="*/ 3392 h 3393"/>
                  <a:gd name="T10" fmla="*/ 1695 w 3391"/>
                  <a:gd name="T11" fmla="*/ 3392 h 3393"/>
                  <a:gd name="T12" fmla="*/ 3390 w 3391"/>
                  <a:gd name="T13" fmla="*/ 1696 h 3393"/>
                  <a:gd name="T14" fmla="*/ 3390 w 3391"/>
                  <a:gd name="T15" fmla="*/ 1696 h 3393"/>
                  <a:gd name="T16" fmla="*/ 1695 w 3391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1" h="3393">
                    <a:moveTo>
                      <a:pt x="1695" y="0"/>
                    </a:moveTo>
                    <a:lnTo>
                      <a:pt x="1695" y="0"/>
                    </a:lnTo>
                    <a:cubicBezTo>
                      <a:pt x="759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59" y="3392"/>
                      <a:pt x="1695" y="3392"/>
                    </a:cubicBezTo>
                    <a:lnTo>
                      <a:pt x="1695" y="3392"/>
                    </a:lnTo>
                    <a:cubicBezTo>
                      <a:pt x="2631" y="3392"/>
                      <a:pt x="3390" y="2632"/>
                      <a:pt x="3390" y="1696"/>
                    </a:cubicBezTo>
                    <a:lnTo>
                      <a:pt x="3390" y="1696"/>
                    </a:lnTo>
                    <a:cubicBezTo>
                      <a:pt x="3390" y="759"/>
                      <a:pt x="2631" y="0"/>
                      <a:pt x="1695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</p:grp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E4F5B643-327F-94D0-88F7-E83AF1D0CBE4}"/>
                </a:ext>
              </a:extLst>
            </p:cNvPr>
            <p:cNvGrpSpPr/>
            <p:nvPr/>
          </p:nvGrpSpPr>
          <p:grpSpPr>
            <a:xfrm>
              <a:off x="12401708" y="3455373"/>
              <a:ext cx="4196831" cy="9498627"/>
              <a:chOff x="12382945" y="2765090"/>
              <a:chExt cx="4196831" cy="9498627"/>
            </a:xfrm>
          </p:grpSpPr>
          <p:sp useBgFill="1"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B311764-17B8-FBFE-0B4D-3F093D471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5277" y="2849570"/>
                <a:ext cx="3855544" cy="5021329"/>
              </a:xfrm>
              <a:custGeom>
                <a:avLst/>
                <a:gdLst>
                  <a:gd name="T0" fmla="*/ 4994 w 5033"/>
                  <a:gd name="T1" fmla="*/ 6551 h 6552"/>
                  <a:gd name="T2" fmla="*/ 39 w 5033"/>
                  <a:gd name="T3" fmla="*/ 6551 h 6552"/>
                  <a:gd name="T4" fmla="*/ 39 w 5033"/>
                  <a:gd name="T5" fmla="*/ 6551 h 6552"/>
                  <a:gd name="T6" fmla="*/ 0 w 5033"/>
                  <a:gd name="T7" fmla="*/ 6512 h 6552"/>
                  <a:gd name="T8" fmla="*/ 0 w 5033"/>
                  <a:gd name="T9" fmla="*/ 39 h 6552"/>
                  <a:gd name="T10" fmla="*/ 0 w 5033"/>
                  <a:gd name="T11" fmla="*/ 39 h 6552"/>
                  <a:gd name="T12" fmla="*/ 39 w 5033"/>
                  <a:gd name="T13" fmla="*/ 0 h 6552"/>
                  <a:gd name="T14" fmla="*/ 4994 w 5033"/>
                  <a:gd name="T15" fmla="*/ 0 h 6552"/>
                  <a:gd name="T16" fmla="*/ 4994 w 5033"/>
                  <a:gd name="T17" fmla="*/ 0 h 6552"/>
                  <a:gd name="T18" fmla="*/ 5032 w 5033"/>
                  <a:gd name="T19" fmla="*/ 39 h 6552"/>
                  <a:gd name="T20" fmla="*/ 5032 w 5033"/>
                  <a:gd name="T21" fmla="*/ 6512 h 6552"/>
                  <a:gd name="T22" fmla="*/ 5032 w 5033"/>
                  <a:gd name="T23" fmla="*/ 6512 h 6552"/>
                  <a:gd name="T24" fmla="*/ 4994 w 5033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3" h="6552">
                    <a:moveTo>
                      <a:pt x="4994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8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8" y="0"/>
                      <a:pt x="39" y="0"/>
                    </a:cubicBezTo>
                    <a:lnTo>
                      <a:pt x="4994" y="0"/>
                    </a:lnTo>
                    <a:lnTo>
                      <a:pt x="4994" y="0"/>
                    </a:lnTo>
                    <a:cubicBezTo>
                      <a:pt x="5015" y="0"/>
                      <a:pt x="5032" y="17"/>
                      <a:pt x="5032" y="39"/>
                    </a:cubicBezTo>
                    <a:lnTo>
                      <a:pt x="5032" y="6512"/>
                    </a:lnTo>
                    <a:lnTo>
                      <a:pt x="5032" y="6512"/>
                    </a:lnTo>
                    <a:cubicBezTo>
                      <a:pt x="5032" y="6533"/>
                      <a:pt x="5015" y="6551"/>
                      <a:pt x="4994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2DAD8FBA-6F81-43DD-F1E3-957A7526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0801" y="2765090"/>
                <a:ext cx="4027876" cy="5190283"/>
              </a:xfrm>
              <a:custGeom>
                <a:avLst/>
                <a:gdLst>
                  <a:gd name="T0" fmla="*/ 554 w 5255"/>
                  <a:gd name="T1" fmla="*/ 221 h 6774"/>
                  <a:gd name="T2" fmla="*/ 554 w 5255"/>
                  <a:gd name="T3" fmla="*/ 221 h 6774"/>
                  <a:gd name="T4" fmla="*/ 222 w 5255"/>
                  <a:gd name="T5" fmla="*/ 554 h 6774"/>
                  <a:gd name="T6" fmla="*/ 222 w 5255"/>
                  <a:gd name="T7" fmla="*/ 6219 h 6774"/>
                  <a:gd name="T8" fmla="*/ 222 w 5255"/>
                  <a:gd name="T9" fmla="*/ 6219 h 6774"/>
                  <a:gd name="T10" fmla="*/ 554 w 5255"/>
                  <a:gd name="T11" fmla="*/ 6551 h 6774"/>
                  <a:gd name="T12" fmla="*/ 4700 w 5255"/>
                  <a:gd name="T13" fmla="*/ 6551 h 6774"/>
                  <a:gd name="T14" fmla="*/ 4700 w 5255"/>
                  <a:gd name="T15" fmla="*/ 6551 h 6774"/>
                  <a:gd name="T16" fmla="*/ 5033 w 5255"/>
                  <a:gd name="T17" fmla="*/ 6219 h 6774"/>
                  <a:gd name="T18" fmla="*/ 5033 w 5255"/>
                  <a:gd name="T19" fmla="*/ 554 h 6774"/>
                  <a:gd name="T20" fmla="*/ 5033 w 5255"/>
                  <a:gd name="T21" fmla="*/ 554 h 6774"/>
                  <a:gd name="T22" fmla="*/ 4700 w 5255"/>
                  <a:gd name="T23" fmla="*/ 221 h 6774"/>
                  <a:gd name="T24" fmla="*/ 554 w 5255"/>
                  <a:gd name="T25" fmla="*/ 221 h 6774"/>
                  <a:gd name="T26" fmla="*/ 4700 w 5255"/>
                  <a:gd name="T27" fmla="*/ 6773 h 6774"/>
                  <a:gd name="T28" fmla="*/ 554 w 5255"/>
                  <a:gd name="T29" fmla="*/ 6773 h 6774"/>
                  <a:gd name="T30" fmla="*/ 554 w 5255"/>
                  <a:gd name="T31" fmla="*/ 6773 h 6774"/>
                  <a:gd name="T32" fmla="*/ 0 w 5255"/>
                  <a:gd name="T33" fmla="*/ 6219 h 6774"/>
                  <a:gd name="T34" fmla="*/ 0 w 5255"/>
                  <a:gd name="T35" fmla="*/ 554 h 6774"/>
                  <a:gd name="T36" fmla="*/ 0 w 5255"/>
                  <a:gd name="T37" fmla="*/ 554 h 6774"/>
                  <a:gd name="T38" fmla="*/ 554 w 5255"/>
                  <a:gd name="T39" fmla="*/ 0 h 6774"/>
                  <a:gd name="T40" fmla="*/ 4700 w 5255"/>
                  <a:gd name="T41" fmla="*/ 0 h 6774"/>
                  <a:gd name="T42" fmla="*/ 4700 w 5255"/>
                  <a:gd name="T43" fmla="*/ 0 h 6774"/>
                  <a:gd name="T44" fmla="*/ 5254 w 5255"/>
                  <a:gd name="T45" fmla="*/ 554 h 6774"/>
                  <a:gd name="T46" fmla="*/ 5254 w 5255"/>
                  <a:gd name="T47" fmla="*/ 6219 h 6774"/>
                  <a:gd name="T48" fmla="*/ 5254 w 5255"/>
                  <a:gd name="T49" fmla="*/ 6219 h 6774"/>
                  <a:gd name="T50" fmla="*/ 4700 w 5255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5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2" y="370"/>
                      <a:pt x="222" y="554"/>
                    </a:cubicBezTo>
                    <a:lnTo>
                      <a:pt x="222" y="6219"/>
                    </a:lnTo>
                    <a:lnTo>
                      <a:pt x="222" y="6219"/>
                    </a:lnTo>
                    <a:cubicBezTo>
                      <a:pt x="222" y="6402"/>
                      <a:pt x="371" y="6551"/>
                      <a:pt x="554" y="6551"/>
                    </a:cubicBezTo>
                    <a:lnTo>
                      <a:pt x="4700" y="6551"/>
                    </a:lnTo>
                    <a:lnTo>
                      <a:pt x="4700" y="6551"/>
                    </a:lnTo>
                    <a:cubicBezTo>
                      <a:pt x="4884" y="6551"/>
                      <a:pt x="5033" y="6402"/>
                      <a:pt x="5033" y="6219"/>
                    </a:cubicBezTo>
                    <a:lnTo>
                      <a:pt x="5033" y="554"/>
                    </a:lnTo>
                    <a:lnTo>
                      <a:pt x="5033" y="554"/>
                    </a:lnTo>
                    <a:cubicBezTo>
                      <a:pt x="5033" y="370"/>
                      <a:pt x="4884" y="221"/>
                      <a:pt x="4700" y="221"/>
                    </a:cubicBezTo>
                    <a:lnTo>
                      <a:pt x="554" y="221"/>
                    </a:lnTo>
                    <a:close/>
                    <a:moveTo>
                      <a:pt x="4700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700" y="0"/>
                    </a:lnTo>
                    <a:lnTo>
                      <a:pt x="4700" y="0"/>
                    </a:lnTo>
                    <a:cubicBezTo>
                      <a:pt x="5006" y="0"/>
                      <a:pt x="5254" y="249"/>
                      <a:pt x="5254" y="554"/>
                    </a:cubicBezTo>
                    <a:lnTo>
                      <a:pt x="5254" y="6219"/>
                    </a:lnTo>
                    <a:lnTo>
                      <a:pt x="5254" y="6219"/>
                    </a:lnTo>
                    <a:cubicBezTo>
                      <a:pt x="5254" y="6525"/>
                      <a:pt x="5006" y="6773"/>
                      <a:pt x="4700" y="67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B1522F02-83E7-B77B-21D7-712D4B26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5277" y="6640909"/>
                <a:ext cx="3855544" cy="5457230"/>
              </a:xfrm>
              <a:custGeom>
                <a:avLst/>
                <a:gdLst>
                  <a:gd name="T0" fmla="*/ 2516 w 5033"/>
                  <a:gd name="T1" fmla="*/ 0 h 7120"/>
                  <a:gd name="T2" fmla="*/ 1263 w 5033"/>
                  <a:gd name="T3" fmla="*/ 1704 h 7120"/>
                  <a:gd name="T4" fmla="*/ 1801 w 5033"/>
                  <a:gd name="T5" fmla="*/ 1704 h 7120"/>
                  <a:gd name="T6" fmla="*/ 1801 w 5033"/>
                  <a:gd name="T7" fmla="*/ 2191 h 7120"/>
                  <a:gd name="T8" fmla="*/ 1801 w 5033"/>
                  <a:gd name="T9" fmla="*/ 2191 h 7120"/>
                  <a:gd name="T10" fmla="*/ 0 w 5033"/>
                  <a:gd name="T11" fmla="*/ 4602 h 7120"/>
                  <a:gd name="T12" fmla="*/ 0 w 5033"/>
                  <a:gd name="T13" fmla="*/ 4602 h 7120"/>
                  <a:gd name="T14" fmla="*/ 2516 w 5033"/>
                  <a:gd name="T15" fmla="*/ 7119 h 7120"/>
                  <a:gd name="T16" fmla="*/ 2516 w 5033"/>
                  <a:gd name="T17" fmla="*/ 7119 h 7120"/>
                  <a:gd name="T18" fmla="*/ 5032 w 5033"/>
                  <a:gd name="T19" fmla="*/ 4602 h 7120"/>
                  <a:gd name="T20" fmla="*/ 5032 w 5033"/>
                  <a:gd name="T21" fmla="*/ 4602 h 7120"/>
                  <a:gd name="T22" fmla="*/ 3232 w 5033"/>
                  <a:gd name="T23" fmla="*/ 2191 h 7120"/>
                  <a:gd name="T24" fmla="*/ 3232 w 5033"/>
                  <a:gd name="T25" fmla="*/ 1704 h 7120"/>
                  <a:gd name="T26" fmla="*/ 3770 w 5033"/>
                  <a:gd name="T27" fmla="*/ 1704 h 7120"/>
                  <a:gd name="T28" fmla="*/ 2516 w 5033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3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1" y="1704"/>
                    </a:lnTo>
                    <a:lnTo>
                      <a:pt x="1801" y="2191"/>
                    </a:lnTo>
                    <a:lnTo>
                      <a:pt x="1801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6" y="7119"/>
                      <a:pt x="5032" y="5992"/>
                      <a:pt x="5032" y="4602"/>
                    </a:cubicBezTo>
                    <a:lnTo>
                      <a:pt x="5032" y="4602"/>
                    </a:lnTo>
                    <a:cubicBezTo>
                      <a:pt x="5032" y="3462"/>
                      <a:pt x="4273" y="2500"/>
                      <a:pt x="3232" y="2191"/>
                    </a:cubicBezTo>
                    <a:lnTo>
                      <a:pt x="3232" y="1704"/>
                    </a:lnTo>
                    <a:lnTo>
                      <a:pt x="3770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590D1E9E-7255-C1AF-F303-B1411F535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2945" y="6468574"/>
                <a:ext cx="4196831" cy="5795143"/>
              </a:xfrm>
              <a:custGeom>
                <a:avLst/>
                <a:gdLst>
                  <a:gd name="T0" fmla="*/ 2738 w 5477"/>
                  <a:gd name="T1" fmla="*/ 0 h 7563"/>
                  <a:gd name="T2" fmla="*/ 2738 w 5477"/>
                  <a:gd name="T3" fmla="*/ 0 h 7563"/>
                  <a:gd name="T4" fmla="*/ 2560 w 5477"/>
                  <a:gd name="T5" fmla="*/ 91 h 7563"/>
                  <a:gd name="T6" fmla="*/ 1306 w 5477"/>
                  <a:gd name="T7" fmla="*/ 1795 h 7563"/>
                  <a:gd name="T8" fmla="*/ 1306 w 5477"/>
                  <a:gd name="T9" fmla="*/ 1795 h 7563"/>
                  <a:gd name="T10" fmla="*/ 1287 w 5477"/>
                  <a:gd name="T11" fmla="*/ 2026 h 7563"/>
                  <a:gd name="T12" fmla="*/ 1287 w 5477"/>
                  <a:gd name="T13" fmla="*/ 2026 h 7563"/>
                  <a:gd name="T14" fmla="*/ 1485 w 5477"/>
                  <a:gd name="T15" fmla="*/ 2148 h 7563"/>
                  <a:gd name="T16" fmla="*/ 1800 w 5477"/>
                  <a:gd name="T17" fmla="*/ 2148 h 7563"/>
                  <a:gd name="T18" fmla="*/ 1800 w 5477"/>
                  <a:gd name="T19" fmla="*/ 2253 h 7563"/>
                  <a:gd name="T20" fmla="*/ 1800 w 5477"/>
                  <a:gd name="T21" fmla="*/ 2253 h 7563"/>
                  <a:gd name="T22" fmla="*/ 0 w 5477"/>
                  <a:gd name="T23" fmla="*/ 4824 h 7563"/>
                  <a:gd name="T24" fmla="*/ 0 w 5477"/>
                  <a:gd name="T25" fmla="*/ 4824 h 7563"/>
                  <a:gd name="T26" fmla="*/ 2738 w 5477"/>
                  <a:gd name="T27" fmla="*/ 7562 h 7563"/>
                  <a:gd name="T28" fmla="*/ 2738 w 5477"/>
                  <a:gd name="T29" fmla="*/ 7562 h 7563"/>
                  <a:gd name="T30" fmla="*/ 5476 w 5477"/>
                  <a:gd name="T31" fmla="*/ 4824 h 7563"/>
                  <a:gd name="T32" fmla="*/ 5476 w 5477"/>
                  <a:gd name="T33" fmla="*/ 4824 h 7563"/>
                  <a:gd name="T34" fmla="*/ 3676 w 5477"/>
                  <a:gd name="T35" fmla="*/ 2253 h 7563"/>
                  <a:gd name="T36" fmla="*/ 3676 w 5477"/>
                  <a:gd name="T37" fmla="*/ 2148 h 7563"/>
                  <a:gd name="T38" fmla="*/ 3992 w 5477"/>
                  <a:gd name="T39" fmla="*/ 2148 h 7563"/>
                  <a:gd name="T40" fmla="*/ 3992 w 5477"/>
                  <a:gd name="T41" fmla="*/ 2148 h 7563"/>
                  <a:gd name="T42" fmla="*/ 4190 w 5477"/>
                  <a:gd name="T43" fmla="*/ 2026 h 7563"/>
                  <a:gd name="T44" fmla="*/ 4190 w 5477"/>
                  <a:gd name="T45" fmla="*/ 2026 h 7563"/>
                  <a:gd name="T46" fmla="*/ 4170 w 5477"/>
                  <a:gd name="T47" fmla="*/ 1795 h 7563"/>
                  <a:gd name="T48" fmla="*/ 2917 w 5477"/>
                  <a:gd name="T49" fmla="*/ 91 h 7563"/>
                  <a:gd name="T50" fmla="*/ 2917 w 5477"/>
                  <a:gd name="T51" fmla="*/ 91 h 7563"/>
                  <a:gd name="T52" fmla="*/ 2738 w 5477"/>
                  <a:gd name="T53" fmla="*/ 0 h 7563"/>
                  <a:gd name="T54" fmla="*/ 2738 w 5477"/>
                  <a:gd name="T55" fmla="*/ 222 h 7563"/>
                  <a:gd name="T56" fmla="*/ 3992 w 5477"/>
                  <a:gd name="T57" fmla="*/ 1926 h 7563"/>
                  <a:gd name="T58" fmla="*/ 3454 w 5477"/>
                  <a:gd name="T59" fmla="*/ 1926 h 7563"/>
                  <a:gd name="T60" fmla="*/ 3454 w 5477"/>
                  <a:gd name="T61" fmla="*/ 2413 h 7563"/>
                  <a:gd name="T62" fmla="*/ 3454 w 5477"/>
                  <a:gd name="T63" fmla="*/ 2413 h 7563"/>
                  <a:gd name="T64" fmla="*/ 5254 w 5477"/>
                  <a:gd name="T65" fmla="*/ 4824 h 7563"/>
                  <a:gd name="T66" fmla="*/ 5254 w 5477"/>
                  <a:gd name="T67" fmla="*/ 4824 h 7563"/>
                  <a:gd name="T68" fmla="*/ 2738 w 5477"/>
                  <a:gd name="T69" fmla="*/ 7341 h 7563"/>
                  <a:gd name="T70" fmla="*/ 2738 w 5477"/>
                  <a:gd name="T71" fmla="*/ 7341 h 7563"/>
                  <a:gd name="T72" fmla="*/ 222 w 5477"/>
                  <a:gd name="T73" fmla="*/ 4824 h 7563"/>
                  <a:gd name="T74" fmla="*/ 222 w 5477"/>
                  <a:gd name="T75" fmla="*/ 4824 h 7563"/>
                  <a:gd name="T76" fmla="*/ 2023 w 5477"/>
                  <a:gd name="T77" fmla="*/ 2413 h 7563"/>
                  <a:gd name="T78" fmla="*/ 2023 w 5477"/>
                  <a:gd name="T79" fmla="*/ 1926 h 7563"/>
                  <a:gd name="T80" fmla="*/ 1485 w 5477"/>
                  <a:gd name="T81" fmla="*/ 1926 h 7563"/>
                  <a:gd name="T82" fmla="*/ 2738 w 5477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7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2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50" y="1952"/>
                      <a:pt x="1287" y="2026"/>
                    </a:cubicBezTo>
                    <a:lnTo>
                      <a:pt x="1287" y="2026"/>
                    </a:lnTo>
                    <a:cubicBezTo>
                      <a:pt x="1325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8" y="7562"/>
                      <a:pt x="5476" y="6334"/>
                      <a:pt x="5476" y="4824"/>
                    </a:cubicBezTo>
                    <a:lnTo>
                      <a:pt x="5476" y="4824"/>
                    </a:lnTo>
                    <a:cubicBezTo>
                      <a:pt x="5476" y="3677"/>
                      <a:pt x="4744" y="2643"/>
                      <a:pt x="3676" y="2253"/>
                    </a:cubicBezTo>
                    <a:lnTo>
                      <a:pt x="3676" y="2148"/>
                    </a:lnTo>
                    <a:lnTo>
                      <a:pt x="3992" y="2148"/>
                    </a:lnTo>
                    <a:lnTo>
                      <a:pt x="3992" y="2148"/>
                    </a:lnTo>
                    <a:cubicBezTo>
                      <a:pt x="4075" y="2148"/>
                      <a:pt x="4152" y="2101"/>
                      <a:pt x="4190" y="2026"/>
                    </a:cubicBezTo>
                    <a:lnTo>
                      <a:pt x="4190" y="2026"/>
                    </a:lnTo>
                    <a:cubicBezTo>
                      <a:pt x="4227" y="1952"/>
                      <a:pt x="4220" y="1862"/>
                      <a:pt x="4170" y="1795"/>
                    </a:cubicBezTo>
                    <a:lnTo>
                      <a:pt x="2917" y="91"/>
                    </a:lnTo>
                    <a:lnTo>
                      <a:pt x="2917" y="91"/>
                    </a:lnTo>
                    <a:cubicBezTo>
                      <a:pt x="2875" y="34"/>
                      <a:pt x="2809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2" y="1926"/>
                    </a:lnTo>
                    <a:lnTo>
                      <a:pt x="3454" y="1926"/>
                    </a:lnTo>
                    <a:lnTo>
                      <a:pt x="3454" y="2413"/>
                    </a:lnTo>
                    <a:lnTo>
                      <a:pt x="3454" y="2413"/>
                    </a:lnTo>
                    <a:cubicBezTo>
                      <a:pt x="4495" y="2722"/>
                      <a:pt x="5254" y="3684"/>
                      <a:pt x="5254" y="4824"/>
                    </a:cubicBezTo>
                    <a:lnTo>
                      <a:pt x="5254" y="4824"/>
                    </a:lnTo>
                    <a:cubicBezTo>
                      <a:pt x="5254" y="6214"/>
                      <a:pt x="4128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3" y="2413"/>
                    </a:cubicBezTo>
                    <a:lnTo>
                      <a:pt x="2023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523D2680-43F7-745B-4603-D55B1A512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0368" y="8707690"/>
                <a:ext cx="2938878" cy="2938876"/>
              </a:xfrm>
              <a:custGeom>
                <a:avLst/>
                <a:gdLst>
                  <a:gd name="T0" fmla="*/ 1697 w 3393"/>
                  <a:gd name="T1" fmla="*/ 0 h 3393"/>
                  <a:gd name="T2" fmla="*/ 1697 w 3393"/>
                  <a:gd name="T3" fmla="*/ 0 h 3393"/>
                  <a:gd name="T4" fmla="*/ 0 w 3393"/>
                  <a:gd name="T5" fmla="*/ 1696 h 3393"/>
                  <a:gd name="T6" fmla="*/ 0 w 3393"/>
                  <a:gd name="T7" fmla="*/ 1696 h 3393"/>
                  <a:gd name="T8" fmla="*/ 1697 w 3393"/>
                  <a:gd name="T9" fmla="*/ 3392 h 3393"/>
                  <a:gd name="T10" fmla="*/ 1697 w 3393"/>
                  <a:gd name="T11" fmla="*/ 3392 h 3393"/>
                  <a:gd name="T12" fmla="*/ 3392 w 3393"/>
                  <a:gd name="T13" fmla="*/ 1696 h 3393"/>
                  <a:gd name="T14" fmla="*/ 3392 w 3393"/>
                  <a:gd name="T15" fmla="*/ 1696 h 3393"/>
                  <a:gd name="T16" fmla="*/ 1697 w 3393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3" h="3393">
                    <a:moveTo>
                      <a:pt x="1697" y="0"/>
                    </a:moveTo>
                    <a:lnTo>
                      <a:pt x="1697" y="0"/>
                    </a:lnTo>
                    <a:cubicBezTo>
                      <a:pt x="760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60" y="3392"/>
                      <a:pt x="1697" y="3392"/>
                    </a:cubicBezTo>
                    <a:lnTo>
                      <a:pt x="1697" y="3392"/>
                    </a:lnTo>
                    <a:cubicBezTo>
                      <a:pt x="2633" y="3392"/>
                      <a:pt x="3392" y="2632"/>
                      <a:pt x="3392" y="1696"/>
                    </a:cubicBezTo>
                    <a:lnTo>
                      <a:pt x="3392" y="1696"/>
                    </a:lnTo>
                    <a:cubicBezTo>
                      <a:pt x="3392" y="759"/>
                      <a:pt x="2633" y="0"/>
                      <a:pt x="1697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334FC75C-44B1-DEAA-2DDB-3B18F28CB937}"/>
                </a:ext>
              </a:extLst>
            </p:cNvPr>
            <p:cNvGrpSpPr/>
            <p:nvPr/>
          </p:nvGrpSpPr>
          <p:grpSpPr>
            <a:xfrm>
              <a:off x="17572324" y="3455373"/>
              <a:ext cx="4196831" cy="9498627"/>
              <a:chOff x="17034442" y="3455373"/>
              <a:chExt cx="4196831" cy="9498627"/>
            </a:xfrm>
          </p:grpSpPr>
          <p:sp useBgFill="1"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239ED90-B22F-D638-D749-95F768641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6774" y="3539853"/>
                <a:ext cx="3855544" cy="5021329"/>
              </a:xfrm>
              <a:custGeom>
                <a:avLst/>
                <a:gdLst>
                  <a:gd name="T0" fmla="*/ 4994 w 5033"/>
                  <a:gd name="T1" fmla="*/ 6551 h 6552"/>
                  <a:gd name="T2" fmla="*/ 39 w 5033"/>
                  <a:gd name="T3" fmla="*/ 6551 h 6552"/>
                  <a:gd name="T4" fmla="*/ 39 w 5033"/>
                  <a:gd name="T5" fmla="*/ 6551 h 6552"/>
                  <a:gd name="T6" fmla="*/ 0 w 5033"/>
                  <a:gd name="T7" fmla="*/ 6512 h 6552"/>
                  <a:gd name="T8" fmla="*/ 0 w 5033"/>
                  <a:gd name="T9" fmla="*/ 39 h 6552"/>
                  <a:gd name="T10" fmla="*/ 0 w 5033"/>
                  <a:gd name="T11" fmla="*/ 39 h 6552"/>
                  <a:gd name="T12" fmla="*/ 39 w 5033"/>
                  <a:gd name="T13" fmla="*/ 0 h 6552"/>
                  <a:gd name="T14" fmla="*/ 4994 w 5033"/>
                  <a:gd name="T15" fmla="*/ 0 h 6552"/>
                  <a:gd name="T16" fmla="*/ 4994 w 5033"/>
                  <a:gd name="T17" fmla="*/ 0 h 6552"/>
                  <a:gd name="T18" fmla="*/ 5032 w 5033"/>
                  <a:gd name="T19" fmla="*/ 39 h 6552"/>
                  <a:gd name="T20" fmla="*/ 5032 w 5033"/>
                  <a:gd name="T21" fmla="*/ 6512 h 6552"/>
                  <a:gd name="T22" fmla="*/ 5032 w 5033"/>
                  <a:gd name="T23" fmla="*/ 6512 h 6552"/>
                  <a:gd name="T24" fmla="*/ 4994 w 5033"/>
                  <a:gd name="T25" fmla="*/ 6551 h 6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33" h="6552">
                    <a:moveTo>
                      <a:pt x="4994" y="6551"/>
                    </a:moveTo>
                    <a:lnTo>
                      <a:pt x="39" y="6551"/>
                    </a:lnTo>
                    <a:lnTo>
                      <a:pt x="39" y="6551"/>
                    </a:lnTo>
                    <a:cubicBezTo>
                      <a:pt x="18" y="6551"/>
                      <a:pt x="0" y="6533"/>
                      <a:pt x="0" y="6512"/>
                    </a:cubicBezTo>
                    <a:lnTo>
                      <a:pt x="0" y="39"/>
                    </a:lnTo>
                    <a:lnTo>
                      <a:pt x="0" y="39"/>
                    </a:lnTo>
                    <a:cubicBezTo>
                      <a:pt x="0" y="17"/>
                      <a:pt x="18" y="0"/>
                      <a:pt x="39" y="0"/>
                    </a:cubicBezTo>
                    <a:lnTo>
                      <a:pt x="4994" y="0"/>
                    </a:lnTo>
                    <a:lnTo>
                      <a:pt x="4994" y="0"/>
                    </a:lnTo>
                    <a:cubicBezTo>
                      <a:pt x="5015" y="0"/>
                      <a:pt x="5032" y="17"/>
                      <a:pt x="5032" y="39"/>
                    </a:cubicBezTo>
                    <a:lnTo>
                      <a:pt x="5032" y="6512"/>
                    </a:lnTo>
                    <a:lnTo>
                      <a:pt x="5032" y="6512"/>
                    </a:lnTo>
                    <a:cubicBezTo>
                      <a:pt x="5032" y="6533"/>
                      <a:pt x="5015" y="6551"/>
                      <a:pt x="4994" y="6551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ABBF06E-809D-FBEE-D191-A2C9B615C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2298" y="3455373"/>
                <a:ext cx="4027876" cy="5190283"/>
              </a:xfrm>
              <a:custGeom>
                <a:avLst/>
                <a:gdLst>
                  <a:gd name="T0" fmla="*/ 554 w 5255"/>
                  <a:gd name="T1" fmla="*/ 221 h 6774"/>
                  <a:gd name="T2" fmla="*/ 554 w 5255"/>
                  <a:gd name="T3" fmla="*/ 221 h 6774"/>
                  <a:gd name="T4" fmla="*/ 222 w 5255"/>
                  <a:gd name="T5" fmla="*/ 554 h 6774"/>
                  <a:gd name="T6" fmla="*/ 222 w 5255"/>
                  <a:gd name="T7" fmla="*/ 6219 h 6774"/>
                  <a:gd name="T8" fmla="*/ 222 w 5255"/>
                  <a:gd name="T9" fmla="*/ 6219 h 6774"/>
                  <a:gd name="T10" fmla="*/ 554 w 5255"/>
                  <a:gd name="T11" fmla="*/ 6551 h 6774"/>
                  <a:gd name="T12" fmla="*/ 4700 w 5255"/>
                  <a:gd name="T13" fmla="*/ 6551 h 6774"/>
                  <a:gd name="T14" fmla="*/ 4700 w 5255"/>
                  <a:gd name="T15" fmla="*/ 6551 h 6774"/>
                  <a:gd name="T16" fmla="*/ 5033 w 5255"/>
                  <a:gd name="T17" fmla="*/ 6219 h 6774"/>
                  <a:gd name="T18" fmla="*/ 5033 w 5255"/>
                  <a:gd name="T19" fmla="*/ 554 h 6774"/>
                  <a:gd name="T20" fmla="*/ 5033 w 5255"/>
                  <a:gd name="T21" fmla="*/ 554 h 6774"/>
                  <a:gd name="T22" fmla="*/ 4700 w 5255"/>
                  <a:gd name="T23" fmla="*/ 221 h 6774"/>
                  <a:gd name="T24" fmla="*/ 554 w 5255"/>
                  <a:gd name="T25" fmla="*/ 221 h 6774"/>
                  <a:gd name="T26" fmla="*/ 4700 w 5255"/>
                  <a:gd name="T27" fmla="*/ 6773 h 6774"/>
                  <a:gd name="T28" fmla="*/ 554 w 5255"/>
                  <a:gd name="T29" fmla="*/ 6773 h 6774"/>
                  <a:gd name="T30" fmla="*/ 554 w 5255"/>
                  <a:gd name="T31" fmla="*/ 6773 h 6774"/>
                  <a:gd name="T32" fmla="*/ 0 w 5255"/>
                  <a:gd name="T33" fmla="*/ 6219 h 6774"/>
                  <a:gd name="T34" fmla="*/ 0 w 5255"/>
                  <a:gd name="T35" fmla="*/ 554 h 6774"/>
                  <a:gd name="T36" fmla="*/ 0 w 5255"/>
                  <a:gd name="T37" fmla="*/ 554 h 6774"/>
                  <a:gd name="T38" fmla="*/ 554 w 5255"/>
                  <a:gd name="T39" fmla="*/ 0 h 6774"/>
                  <a:gd name="T40" fmla="*/ 4700 w 5255"/>
                  <a:gd name="T41" fmla="*/ 0 h 6774"/>
                  <a:gd name="T42" fmla="*/ 4700 w 5255"/>
                  <a:gd name="T43" fmla="*/ 0 h 6774"/>
                  <a:gd name="T44" fmla="*/ 5254 w 5255"/>
                  <a:gd name="T45" fmla="*/ 554 h 6774"/>
                  <a:gd name="T46" fmla="*/ 5254 w 5255"/>
                  <a:gd name="T47" fmla="*/ 6219 h 6774"/>
                  <a:gd name="T48" fmla="*/ 5254 w 5255"/>
                  <a:gd name="T49" fmla="*/ 6219 h 6774"/>
                  <a:gd name="T50" fmla="*/ 4700 w 5255"/>
                  <a:gd name="T51" fmla="*/ 6773 h 6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5" h="6774">
                    <a:moveTo>
                      <a:pt x="554" y="221"/>
                    </a:moveTo>
                    <a:lnTo>
                      <a:pt x="554" y="221"/>
                    </a:lnTo>
                    <a:cubicBezTo>
                      <a:pt x="371" y="221"/>
                      <a:pt x="222" y="370"/>
                      <a:pt x="222" y="554"/>
                    </a:cubicBezTo>
                    <a:lnTo>
                      <a:pt x="222" y="6219"/>
                    </a:lnTo>
                    <a:lnTo>
                      <a:pt x="222" y="6219"/>
                    </a:lnTo>
                    <a:cubicBezTo>
                      <a:pt x="222" y="6402"/>
                      <a:pt x="371" y="6551"/>
                      <a:pt x="554" y="6551"/>
                    </a:cubicBezTo>
                    <a:lnTo>
                      <a:pt x="4700" y="6551"/>
                    </a:lnTo>
                    <a:lnTo>
                      <a:pt x="4700" y="6551"/>
                    </a:lnTo>
                    <a:cubicBezTo>
                      <a:pt x="4884" y="6551"/>
                      <a:pt x="5033" y="6402"/>
                      <a:pt x="5033" y="6219"/>
                    </a:cubicBezTo>
                    <a:lnTo>
                      <a:pt x="5033" y="554"/>
                    </a:lnTo>
                    <a:lnTo>
                      <a:pt x="5033" y="554"/>
                    </a:lnTo>
                    <a:cubicBezTo>
                      <a:pt x="5033" y="370"/>
                      <a:pt x="4884" y="221"/>
                      <a:pt x="4700" y="221"/>
                    </a:cubicBezTo>
                    <a:lnTo>
                      <a:pt x="554" y="221"/>
                    </a:lnTo>
                    <a:close/>
                    <a:moveTo>
                      <a:pt x="4700" y="6773"/>
                    </a:moveTo>
                    <a:lnTo>
                      <a:pt x="554" y="6773"/>
                    </a:lnTo>
                    <a:lnTo>
                      <a:pt x="554" y="6773"/>
                    </a:lnTo>
                    <a:cubicBezTo>
                      <a:pt x="249" y="6773"/>
                      <a:pt x="0" y="6525"/>
                      <a:pt x="0" y="6219"/>
                    </a:cubicBezTo>
                    <a:lnTo>
                      <a:pt x="0" y="554"/>
                    </a:lnTo>
                    <a:lnTo>
                      <a:pt x="0" y="554"/>
                    </a:lnTo>
                    <a:cubicBezTo>
                      <a:pt x="0" y="249"/>
                      <a:pt x="249" y="0"/>
                      <a:pt x="554" y="0"/>
                    </a:cubicBezTo>
                    <a:lnTo>
                      <a:pt x="4700" y="0"/>
                    </a:lnTo>
                    <a:lnTo>
                      <a:pt x="4700" y="0"/>
                    </a:lnTo>
                    <a:cubicBezTo>
                      <a:pt x="5006" y="0"/>
                      <a:pt x="5254" y="249"/>
                      <a:pt x="5254" y="554"/>
                    </a:cubicBezTo>
                    <a:lnTo>
                      <a:pt x="5254" y="6219"/>
                    </a:lnTo>
                    <a:lnTo>
                      <a:pt x="5254" y="6219"/>
                    </a:lnTo>
                    <a:cubicBezTo>
                      <a:pt x="5254" y="6525"/>
                      <a:pt x="5006" y="6773"/>
                      <a:pt x="4700" y="67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5E539E7-F4B4-4FD9-BCD5-D8F220A5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6774" y="7331192"/>
                <a:ext cx="3855544" cy="5457230"/>
              </a:xfrm>
              <a:custGeom>
                <a:avLst/>
                <a:gdLst>
                  <a:gd name="T0" fmla="*/ 2516 w 5033"/>
                  <a:gd name="T1" fmla="*/ 0 h 7120"/>
                  <a:gd name="T2" fmla="*/ 1263 w 5033"/>
                  <a:gd name="T3" fmla="*/ 1704 h 7120"/>
                  <a:gd name="T4" fmla="*/ 1801 w 5033"/>
                  <a:gd name="T5" fmla="*/ 1704 h 7120"/>
                  <a:gd name="T6" fmla="*/ 1801 w 5033"/>
                  <a:gd name="T7" fmla="*/ 2191 h 7120"/>
                  <a:gd name="T8" fmla="*/ 1801 w 5033"/>
                  <a:gd name="T9" fmla="*/ 2191 h 7120"/>
                  <a:gd name="T10" fmla="*/ 0 w 5033"/>
                  <a:gd name="T11" fmla="*/ 4602 h 7120"/>
                  <a:gd name="T12" fmla="*/ 0 w 5033"/>
                  <a:gd name="T13" fmla="*/ 4602 h 7120"/>
                  <a:gd name="T14" fmla="*/ 2516 w 5033"/>
                  <a:gd name="T15" fmla="*/ 7119 h 7120"/>
                  <a:gd name="T16" fmla="*/ 2516 w 5033"/>
                  <a:gd name="T17" fmla="*/ 7119 h 7120"/>
                  <a:gd name="T18" fmla="*/ 5032 w 5033"/>
                  <a:gd name="T19" fmla="*/ 4602 h 7120"/>
                  <a:gd name="T20" fmla="*/ 5032 w 5033"/>
                  <a:gd name="T21" fmla="*/ 4602 h 7120"/>
                  <a:gd name="T22" fmla="*/ 3232 w 5033"/>
                  <a:gd name="T23" fmla="*/ 2191 h 7120"/>
                  <a:gd name="T24" fmla="*/ 3232 w 5033"/>
                  <a:gd name="T25" fmla="*/ 1704 h 7120"/>
                  <a:gd name="T26" fmla="*/ 3770 w 5033"/>
                  <a:gd name="T27" fmla="*/ 1704 h 7120"/>
                  <a:gd name="T28" fmla="*/ 2516 w 5033"/>
                  <a:gd name="T29" fmla="*/ 0 h 7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33" h="7120">
                    <a:moveTo>
                      <a:pt x="2516" y="0"/>
                    </a:moveTo>
                    <a:lnTo>
                      <a:pt x="1263" y="1704"/>
                    </a:lnTo>
                    <a:lnTo>
                      <a:pt x="1801" y="1704"/>
                    </a:lnTo>
                    <a:lnTo>
                      <a:pt x="1801" y="2191"/>
                    </a:lnTo>
                    <a:lnTo>
                      <a:pt x="1801" y="2191"/>
                    </a:lnTo>
                    <a:cubicBezTo>
                      <a:pt x="760" y="2500"/>
                      <a:pt x="0" y="3462"/>
                      <a:pt x="0" y="4602"/>
                    </a:cubicBezTo>
                    <a:lnTo>
                      <a:pt x="0" y="4602"/>
                    </a:lnTo>
                    <a:cubicBezTo>
                      <a:pt x="0" y="5992"/>
                      <a:pt x="1127" y="7119"/>
                      <a:pt x="2516" y="7119"/>
                    </a:cubicBezTo>
                    <a:lnTo>
                      <a:pt x="2516" y="7119"/>
                    </a:lnTo>
                    <a:cubicBezTo>
                      <a:pt x="3906" y="7119"/>
                      <a:pt x="5032" y="5992"/>
                      <a:pt x="5032" y="4602"/>
                    </a:cubicBezTo>
                    <a:lnTo>
                      <a:pt x="5032" y="4602"/>
                    </a:lnTo>
                    <a:cubicBezTo>
                      <a:pt x="5032" y="3462"/>
                      <a:pt x="4273" y="2500"/>
                      <a:pt x="3232" y="2191"/>
                    </a:cubicBezTo>
                    <a:lnTo>
                      <a:pt x="3232" y="1704"/>
                    </a:lnTo>
                    <a:lnTo>
                      <a:pt x="3770" y="1704"/>
                    </a:lnTo>
                    <a:lnTo>
                      <a:pt x="2516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FA89608-DCFA-7C79-96B5-93F23F7A7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4442" y="7158857"/>
                <a:ext cx="4196831" cy="5795143"/>
              </a:xfrm>
              <a:custGeom>
                <a:avLst/>
                <a:gdLst>
                  <a:gd name="T0" fmla="*/ 2738 w 5477"/>
                  <a:gd name="T1" fmla="*/ 0 h 7563"/>
                  <a:gd name="T2" fmla="*/ 2738 w 5477"/>
                  <a:gd name="T3" fmla="*/ 0 h 7563"/>
                  <a:gd name="T4" fmla="*/ 2560 w 5477"/>
                  <a:gd name="T5" fmla="*/ 91 h 7563"/>
                  <a:gd name="T6" fmla="*/ 1306 w 5477"/>
                  <a:gd name="T7" fmla="*/ 1795 h 7563"/>
                  <a:gd name="T8" fmla="*/ 1306 w 5477"/>
                  <a:gd name="T9" fmla="*/ 1795 h 7563"/>
                  <a:gd name="T10" fmla="*/ 1287 w 5477"/>
                  <a:gd name="T11" fmla="*/ 2026 h 7563"/>
                  <a:gd name="T12" fmla="*/ 1287 w 5477"/>
                  <a:gd name="T13" fmla="*/ 2026 h 7563"/>
                  <a:gd name="T14" fmla="*/ 1485 w 5477"/>
                  <a:gd name="T15" fmla="*/ 2148 h 7563"/>
                  <a:gd name="T16" fmla="*/ 1800 w 5477"/>
                  <a:gd name="T17" fmla="*/ 2148 h 7563"/>
                  <a:gd name="T18" fmla="*/ 1800 w 5477"/>
                  <a:gd name="T19" fmla="*/ 2253 h 7563"/>
                  <a:gd name="T20" fmla="*/ 1800 w 5477"/>
                  <a:gd name="T21" fmla="*/ 2253 h 7563"/>
                  <a:gd name="T22" fmla="*/ 0 w 5477"/>
                  <a:gd name="T23" fmla="*/ 4824 h 7563"/>
                  <a:gd name="T24" fmla="*/ 0 w 5477"/>
                  <a:gd name="T25" fmla="*/ 4824 h 7563"/>
                  <a:gd name="T26" fmla="*/ 2738 w 5477"/>
                  <a:gd name="T27" fmla="*/ 7562 h 7563"/>
                  <a:gd name="T28" fmla="*/ 2738 w 5477"/>
                  <a:gd name="T29" fmla="*/ 7562 h 7563"/>
                  <a:gd name="T30" fmla="*/ 5476 w 5477"/>
                  <a:gd name="T31" fmla="*/ 4824 h 7563"/>
                  <a:gd name="T32" fmla="*/ 5476 w 5477"/>
                  <a:gd name="T33" fmla="*/ 4824 h 7563"/>
                  <a:gd name="T34" fmla="*/ 3676 w 5477"/>
                  <a:gd name="T35" fmla="*/ 2253 h 7563"/>
                  <a:gd name="T36" fmla="*/ 3676 w 5477"/>
                  <a:gd name="T37" fmla="*/ 2148 h 7563"/>
                  <a:gd name="T38" fmla="*/ 3992 w 5477"/>
                  <a:gd name="T39" fmla="*/ 2148 h 7563"/>
                  <a:gd name="T40" fmla="*/ 3992 w 5477"/>
                  <a:gd name="T41" fmla="*/ 2148 h 7563"/>
                  <a:gd name="T42" fmla="*/ 4190 w 5477"/>
                  <a:gd name="T43" fmla="*/ 2026 h 7563"/>
                  <a:gd name="T44" fmla="*/ 4190 w 5477"/>
                  <a:gd name="T45" fmla="*/ 2026 h 7563"/>
                  <a:gd name="T46" fmla="*/ 4170 w 5477"/>
                  <a:gd name="T47" fmla="*/ 1795 h 7563"/>
                  <a:gd name="T48" fmla="*/ 2917 w 5477"/>
                  <a:gd name="T49" fmla="*/ 91 h 7563"/>
                  <a:gd name="T50" fmla="*/ 2917 w 5477"/>
                  <a:gd name="T51" fmla="*/ 91 h 7563"/>
                  <a:gd name="T52" fmla="*/ 2738 w 5477"/>
                  <a:gd name="T53" fmla="*/ 0 h 7563"/>
                  <a:gd name="T54" fmla="*/ 2738 w 5477"/>
                  <a:gd name="T55" fmla="*/ 222 h 7563"/>
                  <a:gd name="T56" fmla="*/ 3992 w 5477"/>
                  <a:gd name="T57" fmla="*/ 1926 h 7563"/>
                  <a:gd name="T58" fmla="*/ 3454 w 5477"/>
                  <a:gd name="T59" fmla="*/ 1926 h 7563"/>
                  <a:gd name="T60" fmla="*/ 3454 w 5477"/>
                  <a:gd name="T61" fmla="*/ 2413 h 7563"/>
                  <a:gd name="T62" fmla="*/ 3454 w 5477"/>
                  <a:gd name="T63" fmla="*/ 2413 h 7563"/>
                  <a:gd name="T64" fmla="*/ 5254 w 5477"/>
                  <a:gd name="T65" fmla="*/ 4824 h 7563"/>
                  <a:gd name="T66" fmla="*/ 5254 w 5477"/>
                  <a:gd name="T67" fmla="*/ 4824 h 7563"/>
                  <a:gd name="T68" fmla="*/ 2738 w 5477"/>
                  <a:gd name="T69" fmla="*/ 7341 h 7563"/>
                  <a:gd name="T70" fmla="*/ 2738 w 5477"/>
                  <a:gd name="T71" fmla="*/ 7341 h 7563"/>
                  <a:gd name="T72" fmla="*/ 222 w 5477"/>
                  <a:gd name="T73" fmla="*/ 4824 h 7563"/>
                  <a:gd name="T74" fmla="*/ 222 w 5477"/>
                  <a:gd name="T75" fmla="*/ 4824 h 7563"/>
                  <a:gd name="T76" fmla="*/ 2023 w 5477"/>
                  <a:gd name="T77" fmla="*/ 2413 h 7563"/>
                  <a:gd name="T78" fmla="*/ 2023 w 5477"/>
                  <a:gd name="T79" fmla="*/ 1926 h 7563"/>
                  <a:gd name="T80" fmla="*/ 1485 w 5477"/>
                  <a:gd name="T81" fmla="*/ 1926 h 7563"/>
                  <a:gd name="T82" fmla="*/ 2738 w 5477"/>
                  <a:gd name="T83" fmla="*/ 222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477" h="7563">
                    <a:moveTo>
                      <a:pt x="2738" y="0"/>
                    </a:moveTo>
                    <a:lnTo>
                      <a:pt x="2738" y="0"/>
                    </a:lnTo>
                    <a:cubicBezTo>
                      <a:pt x="2668" y="0"/>
                      <a:pt x="2602" y="34"/>
                      <a:pt x="2560" y="91"/>
                    </a:cubicBezTo>
                    <a:lnTo>
                      <a:pt x="1306" y="1795"/>
                    </a:lnTo>
                    <a:lnTo>
                      <a:pt x="1306" y="1795"/>
                    </a:lnTo>
                    <a:cubicBezTo>
                      <a:pt x="1256" y="1862"/>
                      <a:pt x="1250" y="1952"/>
                      <a:pt x="1287" y="2026"/>
                    </a:cubicBezTo>
                    <a:lnTo>
                      <a:pt x="1287" y="2026"/>
                    </a:lnTo>
                    <a:cubicBezTo>
                      <a:pt x="1325" y="2101"/>
                      <a:pt x="1401" y="2148"/>
                      <a:pt x="1485" y="2148"/>
                    </a:cubicBezTo>
                    <a:lnTo>
                      <a:pt x="1800" y="2148"/>
                    </a:lnTo>
                    <a:lnTo>
                      <a:pt x="1800" y="2253"/>
                    </a:lnTo>
                    <a:lnTo>
                      <a:pt x="1800" y="2253"/>
                    </a:lnTo>
                    <a:cubicBezTo>
                      <a:pt x="733" y="2643"/>
                      <a:pt x="0" y="3677"/>
                      <a:pt x="0" y="4824"/>
                    </a:cubicBezTo>
                    <a:lnTo>
                      <a:pt x="0" y="4824"/>
                    </a:lnTo>
                    <a:cubicBezTo>
                      <a:pt x="0" y="6334"/>
                      <a:pt x="1228" y="7562"/>
                      <a:pt x="2738" y="7562"/>
                    </a:cubicBezTo>
                    <a:lnTo>
                      <a:pt x="2738" y="7562"/>
                    </a:lnTo>
                    <a:cubicBezTo>
                      <a:pt x="4248" y="7562"/>
                      <a:pt x="5476" y="6334"/>
                      <a:pt x="5476" y="4824"/>
                    </a:cubicBezTo>
                    <a:lnTo>
                      <a:pt x="5476" y="4824"/>
                    </a:lnTo>
                    <a:cubicBezTo>
                      <a:pt x="5476" y="3677"/>
                      <a:pt x="4744" y="2643"/>
                      <a:pt x="3676" y="2253"/>
                    </a:cubicBezTo>
                    <a:lnTo>
                      <a:pt x="3676" y="2148"/>
                    </a:lnTo>
                    <a:lnTo>
                      <a:pt x="3992" y="2148"/>
                    </a:lnTo>
                    <a:lnTo>
                      <a:pt x="3992" y="2148"/>
                    </a:lnTo>
                    <a:cubicBezTo>
                      <a:pt x="4075" y="2148"/>
                      <a:pt x="4152" y="2101"/>
                      <a:pt x="4190" y="2026"/>
                    </a:cubicBezTo>
                    <a:lnTo>
                      <a:pt x="4190" y="2026"/>
                    </a:lnTo>
                    <a:cubicBezTo>
                      <a:pt x="4227" y="1952"/>
                      <a:pt x="4220" y="1862"/>
                      <a:pt x="4170" y="1795"/>
                    </a:cubicBezTo>
                    <a:lnTo>
                      <a:pt x="2917" y="91"/>
                    </a:lnTo>
                    <a:lnTo>
                      <a:pt x="2917" y="91"/>
                    </a:lnTo>
                    <a:cubicBezTo>
                      <a:pt x="2875" y="34"/>
                      <a:pt x="2809" y="0"/>
                      <a:pt x="2738" y="0"/>
                    </a:cubicBezTo>
                    <a:close/>
                    <a:moveTo>
                      <a:pt x="2738" y="222"/>
                    </a:moveTo>
                    <a:lnTo>
                      <a:pt x="3992" y="1926"/>
                    </a:lnTo>
                    <a:lnTo>
                      <a:pt x="3454" y="1926"/>
                    </a:lnTo>
                    <a:lnTo>
                      <a:pt x="3454" y="2413"/>
                    </a:lnTo>
                    <a:lnTo>
                      <a:pt x="3454" y="2413"/>
                    </a:lnTo>
                    <a:cubicBezTo>
                      <a:pt x="4495" y="2722"/>
                      <a:pt x="5254" y="3684"/>
                      <a:pt x="5254" y="4824"/>
                    </a:cubicBezTo>
                    <a:lnTo>
                      <a:pt x="5254" y="4824"/>
                    </a:lnTo>
                    <a:cubicBezTo>
                      <a:pt x="5254" y="6214"/>
                      <a:pt x="4128" y="7341"/>
                      <a:pt x="2738" y="7341"/>
                    </a:cubicBezTo>
                    <a:lnTo>
                      <a:pt x="2738" y="7341"/>
                    </a:lnTo>
                    <a:cubicBezTo>
                      <a:pt x="1349" y="7341"/>
                      <a:pt x="222" y="6214"/>
                      <a:pt x="222" y="4824"/>
                    </a:cubicBezTo>
                    <a:lnTo>
                      <a:pt x="222" y="4824"/>
                    </a:lnTo>
                    <a:cubicBezTo>
                      <a:pt x="222" y="3684"/>
                      <a:pt x="982" y="2721"/>
                      <a:pt x="2023" y="2413"/>
                    </a:cubicBezTo>
                    <a:lnTo>
                      <a:pt x="2023" y="1926"/>
                    </a:lnTo>
                    <a:lnTo>
                      <a:pt x="1485" y="1926"/>
                    </a:lnTo>
                    <a:lnTo>
                      <a:pt x="2738" y="222"/>
                    </a:ln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  <p:sp useBgFill="1"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A691521-8BAB-C3EE-EA53-D1CC63635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1865" y="9397973"/>
                <a:ext cx="2938878" cy="2938876"/>
              </a:xfrm>
              <a:custGeom>
                <a:avLst/>
                <a:gdLst>
                  <a:gd name="T0" fmla="*/ 1697 w 3393"/>
                  <a:gd name="T1" fmla="*/ 0 h 3393"/>
                  <a:gd name="T2" fmla="*/ 1697 w 3393"/>
                  <a:gd name="T3" fmla="*/ 0 h 3393"/>
                  <a:gd name="T4" fmla="*/ 0 w 3393"/>
                  <a:gd name="T5" fmla="*/ 1696 h 3393"/>
                  <a:gd name="T6" fmla="*/ 0 w 3393"/>
                  <a:gd name="T7" fmla="*/ 1696 h 3393"/>
                  <a:gd name="T8" fmla="*/ 1697 w 3393"/>
                  <a:gd name="T9" fmla="*/ 3392 h 3393"/>
                  <a:gd name="T10" fmla="*/ 1697 w 3393"/>
                  <a:gd name="T11" fmla="*/ 3392 h 3393"/>
                  <a:gd name="T12" fmla="*/ 3392 w 3393"/>
                  <a:gd name="T13" fmla="*/ 1696 h 3393"/>
                  <a:gd name="T14" fmla="*/ 3392 w 3393"/>
                  <a:gd name="T15" fmla="*/ 1696 h 3393"/>
                  <a:gd name="T16" fmla="*/ 1697 w 3393"/>
                  <a:gd name="T17" fmla="*/ 0 h 3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3" h="3393">
                    <a:moveTo>
                      <a:pt x="1697" y="0"/>
                    </a:moveTo>
                    <a:lnTo>
                      <a:pt x="1697" y="0"/>
                    </a:lnTo>
                    <a:cubicBezTo>
                      <a:pt x="760" y="0"/>
                      <a:pt x="0" y="759"/>
                      <a:pt x="0" y="1696"/>
                    </a:cubicBezTo>
                    <a:lnTo>
                      <a:pt x="0" y="1696"/>
                    </a:lnTo>
                    <a:cubicBezTo>
                      <a:pt x="0" y="2632"/>
                      <a:pt x="760" y="3392"/>
                      <a:pt x="1697" y="3392"/>
                    </a:cubicBezTo>
                    <a:lnTo>
                      <a:pt x="1697" y="3392"/>
                    </a:lnTo>
                    <a:cubicBezTo>
                      <a:pt x="2633" y="3392"/>
                      <a:pt x="3392" y="2632"/>
                      <a:pt x="3392" y="1696"/>
                    </a:cubicBezTo>
                    <a:lnTo>
                      <a:pt x="3392" y="1696"/>
                    </a:lnTo>
                    <a:cubicBezTo>
                      <a:pt x="3392" y="759"/>
                      <a:pt x="2633" y="0"/>
                      <a:pt x="1697" y="0"/>
                    </a:cubicBezTo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66" dirty="0"/>
              </a:p>
            </p:txBody>
          </p:sp>
        </p:grpSp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A2B27A7B-1EE7-E96F-F85F-E5121299EFFF}"/>
              </a:ext>
            </a:extLst>
          </p:cNvPr>
          <p:cNvSpPr txBox="1">
            <a:spLocks/>
          </p:cNvSpPr>
          <p:nvPr/>
        </p:nvSpPr>
        <p:spPr>
          <a:xfrm>
            <a:off x="1791939" y="1646947"/>
            <a:ext cx="1309398" cy="170816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Identifying schools that can be regarded as a good practice in specific evaluation criteria – source of inspiration (e.g., for other schools)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DF95AFB-C48E-E751-4E98-F96F1CBDA1C6}"/>
              </a:ext>
            </a:extLst>
          </p:cNvPr>
          <p:cNvSpPr txBox="1">
            <a:spLocks/>
          </p:cNvSpPr>
          <p:nvPr/>
        </p:nvSpPr>
        <p:spPr>
          <a:xfrm>
            <a:off x="4380627" y="1646947"/>
            <a:ext cx="1309398" cy="170816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Case study (school) approach based on a collaboration between a practitioner from the school and a researcher or inspector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CDAFEF68-B3B0-93C6-CEC5-7F50FB3192B0}"/>
              </a:ext>
            </a:extLst>
          </p:cNvPr>
          <p:cNvSpPr txBox="1">
            <a:spLocks/>
          </p:cNvSpPr>
          <p:nvPr/>
        </p:nvSpPr>
        <p:spPr>
          <a:xfrm>
            <a:off x="9546173" y="2016279"/>
            <a:ext cx="1309398" cy="96949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Online result dissemination – the CSI methodological portal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D486939E-A073-15F0-7F8A-AC309D015BFF}"/>
              </a:ext>
            </a:extLst>
          </p:cNvPr>
          <p:cNvSpPr txBox="1">
            <a:spLocks/>
          </p:cNvSpPr>
          <p:nvPr/>
        </p:nvSpPr>
        <p:spPr>
          <a:xfrm>
            <a:off x="6957419" y="1646948"/>
            <a:ext cx="1309398" cy="170816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rPr>
              <a:t>Supervision and counselling of each case study provided by two university experts – link to the state-of-the art of research in education</a:t>
            </a:r>
          </a:p>
        </p:txBody>
      </p:sp>
    </p:spTree>
    <p:extLst>
      <p:ext uri="{BB962C8B-B14F-4D97-AF65-F5344CB8AC3E}">
        <p14:creationId xmlns:p14="http://schemas.microsoft.com/office/powerpoint/2010/main" val="16758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3144C-995B-4D35-AA40-5ED3045F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449811"/>
            <a:ext cx="10833097" cy="997196"/>
          </a:xfrm>
        </p:spPr>
        <p:txBody>
          <a:bodyPr/>
          <a:lstStyle/>
          <a:p>
            <a:r>
              <a:rPr lang="en-US" dirty="0"/>
              <a:t>Capacity building within the </a:t>
            </a:r>
            <a:r>
              <a:rPr lang="en-US" dirty="0" err="1"/>
              <a:t>organisation</a:t>
            </a:r>
            <a:r>
              <a:rPr lang="en-US" dirty="0"/>
              <a:t> through collaboration with universities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36A9E-C32F-43D4-BC0C-A228BA52B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/>
              <a:t>The</a:t>
            </a:r>
            <a:r>
              <a:rPr lang="cs-CZ" sz="2800" dirty="0"/>
              <a:t> Czech </a:t>
            </a:r>
            <a:r>
              <a:rPr lang="cs-CZ" sz="2800" dirty="0" err="1"/>
              <a:t>School</a:t>
            </a:r>
            <a:r>
              <a:rPr lang="cs-CZ" sz="2800" dirty="0"/>
              <a:t> </a:t>
            </a:r>
            <a:r>
              <a:rPr lang="cs-CZ" sz="2800" dirty="0" err="1"/>
              <a:t>Inspectorate</a:t>
            </a:r>
            <a:r>
              <a:rPr lang="cs-CZ" sz="2800" dirty="0"/>
              <a:t> (CSI) </a:t>
            </a:r>
            <a:r>
              <a:rPr lang="cs-CZ" sz="2800" dirty="0" err="1"/>
              <a:t>is</a:t>
            </a:r>
            <a:r>
              <a:rPr lang="cs-CZ" sz="2800" dirty="0"/>
              <a:t> a </a:t>
            </a:r>
            <a:r>
              <a:rPr lang="cs-CZ" sz="2800" dirty="0" err="1"/>
              <a:t>guarantor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international</a:t>
            </a:r>
            <a:r>
              <a:rPr lang="cs-CZ" sz="2800" dirty="0"/>
              <a:t> </a:t>
            </a:r>
            <a:r>
              <a:rPr lang="cs-CZ" sz="2800" dirty="0" err="1"/>
              <a:t>surveys</a:t>
            </a:r>
            <a:r>
              <a:rPr lang="cs-CZ" sz="2800" dirty="0"/>
              <a:t> (PISA, PIRLS, TIMSS …)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Czech Republic</a:t>
            </a:r>
          </a:p>
          <a:p>
            <a:r>
              <a:rPr lang="cs-CZ" sz="2800" dirty="0"/>
              <a:t>Sample </a:t>
            </a:r>
            <a:r>
              <a:rPr lang="cs-CZ" sz="2800" dirty="0" err="1"/>
              <a:t>educational</a:t>
            </a:r>
            <a:r>
              <a:rPr lang="cs-CZ" sz="2800" dirty="0"/>
              <a:t> </a:t>
            </a:r>
            <a:r>
              <a:rPr lang="cs-CZ" sz="2800" dirty="0" err="1"/>
              <a:t>surveys</a:t>
            </a:r>
            <a:r>
              <a:rPr lang="cs-CZ" sz="2800" dirty="0"/>
              <a:t> (</a:t>
            </a:r>
            <a:r>
              <a:rPr lang="cs-CZ" sz="2800" dirty="0" err="1"/>
              <a:t>need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sample design) – more formative type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assessment</a:t>
            </a:r>
            <a:endParaRPr lang="cs-CZ" sz="2800" dirty="0"/>
          </a:p>
          <a:p>
            <a:r>
              <a:rPr lang="cs-CZ" sz="2800" dirty="0" err="1"/>
              <a:t>Interconnection</a:t>
            </a:r>
            <a:r>
              <a:rPr lang="cs-CZ" sz="2800" dirty="0"/>
              <a:t> </a:t>
            </a:r>
            <a:r>
              <a:rPr lang="cs-CZ" sz="2800" dirty="0" err="1"/>
              <a:t>between</a:t>
            </a:r>
            <a:r>
              <a:rPr lang="cs-CZ" sz="2800" dirty="0"/>
              <a:t> </a:t>
            </a:r>
            <a:r>
              <a:rPr lang="cs-CZ" sz="2800" dirty="0" err="1"/>
              <a:t>national</a:t>
            </a:r>
            <a:r>
              <a:rPr lang="cs-CZ" sz="2800" dirty="0"/>
              <a:t> (</a:t>
            </a:r>
            <a:r>
              <a:rPr lang="cs-CZ" sz="2800" dirty="0" err="1"/>
              <a:t>surveys</a:t>
            </a:r>
            <a:r>
              <a:rPr lang="cs-CZ" sz="2800" dirty="0"/>
              <a:t> and </a:t>
            </a:r>
            <a:r>
              <a:rPr lang="cs-CZ" sz="2800" dirty="0" err="1"/>
              <a:t>inspections</a:t>
            </a:r>
            <a:r>
              <a:rPr lang="cs-CZ" sz="2800" dirty="0"/>
              <a:t>) and </a:t>
            </a:r>
            <a:r>
              <a:rPr lang="cs-CZ" sz="2800" dirty="0" err="1"/>
              <a:t>international</a:t>
            </a:r>
            <a:r>
              <a:rPr lang="cs-CZ" sz="2800" dirty="0"/>
              <a:t> data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Gradual</a:t>
            </a:r>
            <a:r>
              <a:rPr lang="cs-CZ" b="1" dirty="0"/>
              <a:t> </a:t>
            </a:r>
            <a:r>
              <a:rPr lang="en-US" b="1" dirty="0"/>
              <a:t>shift from descriptive to more advanced statistical methods → quantitative approaches as the basis for data-based arguments and recommendations (evidence based approach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0C154-3845-4201-AAEE-FE44C4A9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a typeface="Calibri" panose="020F0502020204030204" pitchFamily="34" charset="0"/>
              </a:rPr>
              <a:t>Processing of results </a:t>
            </a:r>
            <a:r>
              <a:rPr lang="cs-CZ" b="1" dirty="0">
                <a:ea typeface="Calibri" panose="020F0502020204030204" pitchFamily="34" charset="0"/>
              </a:rPr>
              <a:t>–</a:t>
            </a:r>
            <a:r>
              <a:rPr lang="en-GB" b="1" dirty="0">
                <a:ea typeface="Calibri" panose="020F0502020204030204" pitchFamily="34" charset="0"/>
              </a:rPr>
              <a:t> from basic statistical methods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061BD-F965-49DB-AC06-E5EBBC2AF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2"/>
          <a:stretch/>
        </p:blipFill>
        <p:spPr>
          <a:xfrm>
            <a:off x="1058238" y="1613490"/>
            <a:ext cx="8304649" cy="139378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A94F58-0846-46AF-9AB7-90632CC9E8B4}"/>
              </a:ext>
            </a:extLst>
          </p:cNvPr>
          <p:cNvSpPr txBox="1"/>
          <p:nvPr/>
        </p:nvSpPr>
        <p:spPr>
          <a:xfrm>
            <a:off x="1058238" y="1213380"/>
            <a:ext cx="870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Proportion of pupils in environmental education test result categories</a:t>
            </a:r>
          </a:p>
        </p:txBody>
      </p:sp>
      <p:graphicFrame>
        <p:nvGraphicFramePr>
          <p:cNvPr id="6" name="Tabulka 8">
            <a:extLst>
              <a:ext uri="{FF2B5EF4-FFF2-40B4-BE49-F238E27FC236}">
                <a16:creationId xmlns:a16="http://schemas.microsoft.com/office/drawing/2014/main" id="{86A45D3C-C4AB-4FB6-80EA-9CF20CFC3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35121"/>
              </p:ext>
            </p:extLst>
          </p:nvPr>
        </p:nvGraphicFramePr>
        <p:xfrm>
          <a:off x="982662" y="3521156"/>
          <a:ext cx="10833100" cy="2352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08275">
                  <a:extLst>
                    <a:ext uri="{9D8B030D-6E8A-4147-A177-3AD203B41FA5}">
                      <a16:colId xmlns:a16="http://schemas.microsoft.com/office/drawing/2014/main" val="703235487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47063473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694739039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3836851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Pupil characteristics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Attitudes to climate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Actual and potential pupil behaviour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Relationship of pupil </a:t>
                      </a:r>
                      <a:br>
                        <a:rPr lang="cs-CZ" sz="1600" noProof="0" dirty="0"/>
                      </a:br>
                      <a:r>
                        <a:rPr lang="en-GB" sz="1600" noProof="0" dirty="0"/>
                        <a:t>to place of residence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7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Gender of pupil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Higher consent rate of girls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Higher consent rate of girls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Higher consent rate of boys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41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Pupil’s field of study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Higher consent rate </a:t>
                      </a:r>
                      <a:br>
                        <a:rPr lang="cs-CZ" sz="1600" noProof="0" dirty="0"/>
                      </a:br>
                      <a:r>
                        <a:rPr lang="en-GB" sz="1600" noProof="0" dirty="0"/>
                        <a:t>of  </a:t>
                      </a:r>
                      <a:r>
                        <a:rPr lang="en-GB" sz="1600" baseline="0" noProof="0" dirty="0"/>
                        <a:t>secondary general </a:t>
                      </a:r>
                      <a:r>
                        <a:rPr lang="en-GB" sz="1600" noProof="0" dirty="0"/>
                        <a:t>school pupils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No differences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Higher consent rate </a:t>
                      </a:r>
                      <a:br>
                        <a:rPr lang="cs-CZ" sz="1600" noProof="0" dirty="0"/>
                      </a:br>
                      <a:r>
                        <a:rPr lang="en-GB" sz="1600" noProof="0" dirty="0"/>
                        <a:t>of  </a:t>
                      </a:r>
                      <a:r>
                        <a:rPr lang="en-GB" sz="1600" baseline="0" noProof="0" dirty="0"/>
                        <a:t>secondary general </a:t>
                      </a:r>
                      <a:r>
                        <a:rPr lang="en-GB" sz="1600" noProof="0" dirty="0"/>
                        <a:t>school pupils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31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Pupil’s participation </a:t>
                      </a:r>
                      <a:br>
                        <a:rPr lang="cs-CZ" sz="1600" noProof="0" dirty="0"/>
                      </a:br>
                      <a:r>
                        <a:rPr lang="en-GB" sz="1600" noProof="0" dirty="0"/>
                        <a:t>in interest group or club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No differences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Higher consent rate</a:t>
                      </a:r>
                      <a:r>
                        <a:rPr lang="en-GB" sz="1600" baseline="0" noProof="0" dirty="0"/>
                        <a:t> of pupil from </a:t>
                      </a:r>
                      <a:r>
                        <a:rPr lang="en-GB" sz="1600" noProof="0" dirty="0"/>
                        <a:t>group/club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No differences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52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1A24C-E613-48AF-97A8-A2F4C84A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m</a:t>
            </a:r>
            <a:r>
              <a:rPr lang="en-GB" dirty="0"/>
              <a:t>ore advanced forms</a:t>
            </a:r>
          </a:p>
        </p:txBody>
      </p:sp>
      <p:pic>
        <p:nvPicPr>
          <p:cNvPr id="4" name="Grafický objekt 3" descr="Topografická mapa obrys">
            <a:extLst>
              <a:ext uri="{FF2B5EF4-FFF2-40B4-BE49-F238E27FC236}">
                <a16:creationId xmlns:a16="http://schemas.microsoft.com/office/drawing/2014/main" id="{2EC863CA-8ECE-ACBA-CD7C-47A71C2A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528" y="2971800"/>
            <a:ext cx="2655344" cy="26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0C154-3845-4201-AAEE-FE44C4A9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a typeface="Calibri" panose="020F0502020204030204" pitchFamily="34" charset="0"/>
              </a:rPr>
              <a:t>Processing of results – cartographic visualisation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0AB9AF-EC49-4F0F-BFAB-E24E212A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65" y="1377557"/>
            <a:ext cx="6426365" cy="4479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41A9AFA-16B7-4A35-AF4B-AC77B77B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60" y="2317921"/>
            <a:ext cx="4551037" cy="27901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8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0C154-3845-4201-AAEE-FE44C4A9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a typeface="Calibri" panose="020F0502020204030204" pitchFamily="34" charset="0"/>
              </a:rPr>
              <a:t>Processing of results </a:t>
            </a:r>
            <a:r>
              <a:rPr lang="cs-CZ" b="1" dirty="0">
                <a:ea typeface="Calibri" panose="020F0502020204030204" pitchFamily="34" charset="0"/>
              </a:rPr>
              <a:t>–</a:t>
            </a:r>
            <a:r>
              <a:rPr lang="en-GB" b="1" dirty="0">
                <a:ea typeface="Calibri" panose="020F0502020204030204" pitchFamily="34" charset="0"/>
              </a:rPr>
              <a:t> factor analysis</a:t>
            </a:r>
            <a:endParaRPr lang="en-GB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9FD9695-7733-49C3-BEF4-8E97EB616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43"/>
          <a:stretch/>
        </p:blipFill>
        <p:spPr>
          <a:xfrm>
            <a:off x="982662" y="1852279"/>
            <a:ext cx="6500482" cy="3896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966179-4546-4D66-91ED-AF1A3D0A49F5}"/>
              </a:ext>
            </a:extLst>
          </p:cNvPr>
          <p:cNvSpPr txBox="1"/>
          <p:nvPr/>
        </p:nvSpPr>
        <p:spPr>
          <a:xfrm>
            <a:off x="901450" y="1207214"/>
            <a:ext cx="815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Teaching factors based on information from observation records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58B1185-7400-494F-A7EE-67DC0CFE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55" y="1838153"/>
            <a:ext cx="4108271" cy="39108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52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_2022_2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_2022_2" id="{C06C6605-4264-4F72-8E2C-386F2EF6D39B}" vid="{32CACF17-4045-44DD-80FF-E127E0CFEBB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Motiv_2022_2</Template>
  <TotalTime>603</TotalTime>
  <Words>581</Words>
  <Application>Microsoft Office PowerPoint</Application>
  <PresentationFormat>Širokoúhlá obrazovka</PresentationFormat>
  <Paragraphs>59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Motiv_2022_2</vt:lpstr>
      <vt:lpstr>Czech School Inspectorate and research Small beginnings matter</vt:lpstr>
      <vt:lpstr>We use different approaches to cooperation</vt:lpstr>
      <vt:lpstr>Virtual observation and inspector training</vt:lpstr>
      <vt:lpstr>Creating examples of inspiring practice</vt:lpstr>
      <vt:lpstr>Capacity building within the organisation through collaboration with universities</vt:lpstr>
      <vt:lpstr>Processing of results – from basic statistical methods</vt:lpstr>
      <vt:lpstr>to more advanced forms</vt:lpstr>
      <vt:lpstr>Processing of results – cartographic visualisation</vt:lpstr>
      <vt:lpstr>Processing of results – factor analysis</vt:lpstr>
      <vt:lpstr>Processing of results – regression models</vt:lpstr>
      <vt:lpstr>Outputs – thematic reports with recommendations to the level of ministry, statutory authority (mainly municipality) and schools</vt:lpstr>
      <vt:lpstr>Processing of results – qualitative approaches  two-year tasks</vt:lpstr>
      <vt:lpstr>Opportunity for improvement</vt:lpstr>
      <vt:lpstr>Negotiating a method of cooperation</vt:lpstr>
      <vt:lpstr>Team characteristics</vt:lpstr>
      <vt:lpstr>We are still in progress 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Inspekce a výzkum  zkušenosti ze spolupráce</dc:title>
  <dc:creator>Pražáková Dana</dc:creator>
  <cp:lastModifiedBy>Pražáková Dana</cp:lastModifiedBy>
  <cp:revision>17</cp:revision>
  <dcterms:created xsi:type="dcterms:W3CDTF">2022-11-09T09:28:01Z</dcterms:created>
  <dcterms:modified xsi:type="dcterms:W3CDTF">2022-11-11T10:25:41Z</dcterms:modified>
</cp:coreProperties>
</file>