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257" r:id="rId3"/>
    <p:sldId id="261" r:id="rId4"/>
    <p:sldId id="293" r:id="rId5"/>
    <p:sldId id="266" r:id="rId6"/>
    <p:sldId id="295" r:id="rId7"/>
    <p:sldId id="291" r:id="rId8"/>
    <p:sldId id="259" r:id="rId9"/>
    <p:sldId id="672" r:id="rId10"/>
    <p:sldId id="262" r:id="rId11"/>
    <p:sldId id="676" r:id="rId12"/>
    <p:sldId id="265" r:id="rId13"/>
    <p:sldId id="289" r:id="rId14"/>
    <p:sldId id="298" r:id="rId15"/>
    <p:sldId id="296" r:id="rId16"/>
    <p:sldId id="283" r:id="rId17"/>
    <p:sldId id="300" r:id="rId18"/>
    <p:sldId id="304" r:id="rId19"/>
    <p:sldId id="681" r:id="rId20"/>
    <p:sldId id="680" r:id="rId21"/>
    <p:sldId id="675" r:id="rId22"/>
    <p:sldId id="292" r:id="rId23"/>
    <p:sldId id="679" r:id="rId24"/>
    <p:sldId id="678" r:id="rId25"/>
  </p:sldIdLst>
  <p:sldSz cx="12192000" cy="6858000"/>
  <p:notesSz cx="6858000" cy="9144000"/>
  <p:defaultTextStyle>
    <a:defPPr>
      <a:defRPr lang="en"/>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orient="horz" pos="1036">
          <p15:clr>
            <a:srgbClr val="A4A3A4"/>
          </p15:clr>
        </p15:guide>
        <p15:guide id="3" pos="518">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B85B3E-38BF-1102-2616-5316739751F5}" name="Kuiper, Tessie" initials="KT" userId="S::T.Kuiper@owinsp.nl::36e97154-5c17-4b61-95bf-0644d9de9438" providerId="AD"/>
  <p188:author id="{798B1B50-8348-5484-8C4D-D721DF8E1B95}" name="Schröder, Els" initials="SE" userId="S::e.schroder@owinsp.nl::da6bb5ed-fa46-4f79-b485-5c38cad9747d" providerId="AD"/>
  <p188:author id="{8763FD62-718E-C5FF-59A6-50FF831F6DA2}" name="Wal, Michelle van der" initials="WMvd" userId="S::M.vanderWal@owinsp.nl::05901814-6b71-49bc-80b1-e50614ba50f2" providerId="AD"/>
  <p188:author id="{0DE789B5-2E74-070B-F9BD-C58A1384D2CB}" name="Klerks, Mariëlle" initials="KM" userId="S::m.c.j.l.klerks@owinsp.nl::36720d45-49c6-41ee-981a-8823cc7957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95" autoAdjust="0"/>
    <p:restoredTop sz="94341" autoAdjust="0"/>
  </p:normalViewPr>
  <p:slideViewPr>
    <p:cSldViewPr snapToGrid="0">
      <p:cViewPr varScale="1">
        <p:scale>
          <a:sx n="82" d="100"/>
          <a:sy n="82" d="100"/>
        </p:scale>
        <p:origin x="394" y="72"/>
      </p:cViewPr>
      <p:guideLst>
        <p:guide orient="horz" pos="2160"/>
        <p:guide orient="horz" pos="1036"/>
        <p:guide pos="51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81" d="100"/>
          <a:sy n="81" d="100"/>
        </p:scale>
        <p:origin x="23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F00ECE-1E31-4E28-AE7F-50C49F52E7C3}" type="doc">
      <dgm:prSet loTypeId="urn:microsoft.com/office/officeart/2016/7/layout/VerticalSolidActionList" loCatId="List" qsTypeId="urn:microsoft.com/office/officeart/2005/8/quickstyle/simple1" qsCatId="simple" csTypeId="urn:microsoft.com/office/officeart/2005/8/colors/accent2_2" csCatId="accent2" phldr="1"/>
      <dgm:spPr/>
      <dgm:t>
        <a:bodyPr/>
        <a:lstStyle/>
        <a:p>
          <a:endParaRPr lang="en-US"/>
        </a:p>
      </dgm:t>
    </dgm:pt>
    <dgm:pt modelId="{343567A0-21ED-45F8-934D-BDF6D5956023}">
      <dgm:prSet/>
      <dgm:spPr/>
      <dgm:t>
        <a:bodyPr/>
        <a:lstStyle/>
        <a:p>
          <a:r>
            <a:rPr lang="en-US" dirty="0"/>
            <a:t>Adaption</a:t>
          </a:r>
        </a:p>
      </dgm:t>
    </dgm:pt>
    <dgm:pt modelId="{3C3E54CA-DAA5-4A0D-8439-30F3F5D72F2A}" type="parTrans" cxnId="{FAE62F2C-2514-4DAF-853D-52C096BA762E}">
      <dgm:prSet/>
      <dgm:spPr/>
      <dgm:t>
        <a:bodyPr/>
        <a:lstStyle/>
        <a:p>
          <a:endParaRPr lang="en-US"/>
        </a:p>
      </dgm:t>
    </dgm:pt>
    <dgm:pt modelId="{91D4C689-A003-49A1-8D84-8223EE4475F6}" type="sibTrans" cxnId="{FAE62F2C-2514-4DAF-853D-52C096BA762E}">
      <dgm:prSet/>
      <dgm:spPr/>
      <dgm:t>
        <a:bodyPr/>
        <a:lstStyle/>
        <a:p>
          <a:endParaRPr lang="en-US"/>
        </a:p>
      </dgm:t>
    </dgm:pt>
    <dgm:pt modelId="{8DCE2D7E-B4DC-42F1-A4DF-33B88CD17DD9}">
      <dgm:prSet/>
      <dgm:spPr/>
      <dgm:t>
        <a:bodyPr/>
        <a:lstStyle/>
        <a:p>
          <a:r>
            <a:rPr lang="en-US" dirty="0"/>
            <a:t>Adapting to a changing environment (educational field, politics, society)</a:t>
          </a:r>
        </a:p>
      </dgm:t>
    </dgm:pt>
    <dgm:pt modelId="{22B0EF33-B75D-4495-AA47-790C97A99A51}" type="parTrans" cxnId="{ECEFE361-7D1B-4AD8-876A-B46DE9BE6738}">
      <dgm:prSet/>
      <dgm:spPr/>
      <dgm:t>
        <a:bodyPr/>
        <a:lstStyle/>
        <a:p>
          <a:endParaRPr lang="en-US"/>
        </a:p>
      </dgm:t>
    </dgm:pt>
    <dgm:pt modelId="{902CBFBF-56FD-447A-9494-C521657602F1}" type="sibTrans" cxnId="{ECEFE361-7D1B-4AD8-876A-B46DE9BE6738}">
      <dgm:prSet/>
      <dgm:spPr/>
      <dgm:t>
        <a:bodyPr/>
        <a:lstStyle/>
        <a:p>
          <a:endParaRPr lang="en-US"/>
        </a:p>
      </dgm:t>
    </dgm:pt>
    <dgm:pt modelId="{6E5D9857-8648-498C-B2D0-689F153DBC7B}">
      <dgm:prSet/>
      <dgm:spPr/>
      <dgm:t>
        <a:bodyPr/>
        <a:lstStyle/>
        <a:p>
          <a:r>
            <a:rPr lang="en-US" dirty="0"/>
            <a:t>Improvement</a:t>
          </a:r>
        </a:p>
      </dgm:t>
    </dgm:pt>
    <dgm:pt modelId="{DD2A0EE5-8B28-4182-B803-EC7BDB14BAD9}" type="parTrans" cxnId="{BA97AA20-49B8-4266-A332-B3CEDCBE25AC}">
      <dgm:prSet/>
      <dgm:spPr/>
      <dgm:t>
        <a:bodyPr/>
        <a:lstStyle/>
        <a:p>
          <a:endParaRPr lang="en-US"/>
        </a:p>
      </dgm:t>
    </dgm:pt>
    <dgm:pt modelId="{28088DCB-C7B5-4B05-A3BD-1E7EB63BAFC4}" type="sibTrans" cxnId="{BA97AA20-49B8-4266-A332-B3CEDCBE25AC}">
      <dgm:prSet/>
      <dgm:spPr/>
      <dgm:t>
        <a:bodyPr/>
        <a:lstStyle/>
        <a:p>
          <a:endParaRPr lang="en-US"/>
        </a:p>
      </dgm:t>
    </dgm:pt>
    <dgm:pt modelId="{E2B8F5CE-EB8C-4A1F-9448-BA445409DEE2}">
      <dgm:prSet/>
      <dgm:spPr/>
      <dgm:t>
        <a:bodyPr/>
        <a:lstStyle/>
        <a:p>
          <a:r>
            <a:rPr lang="en-US" dirty="0"/>
            <a:t>Improving the current framework based on internal and external evaluations</a:t>
          </a:r>
        </a:p>
      </dgm:t>
    </dgm:pt>
    <dgm:pt modelId="{08E62FEA-E628-414D-B76E-DE4663F91FFD}" type="parTrans" cxnId="{02127556-30CD-41BC-A72D-447FE31BA400}">
      <dgm:prSet/>
      <dgm:spPr/>
      <dgm:t>
        <a:bodyPr/>
        <a:lstStyle/>
        <a:p>
          <a:endParaRPr lang="en-US"/>
        </a:p>
      </dgm:t>
    </dgm:pt>
    <dgm:pt modelId="{59FFA985-D226-463F-AF8D-8A9E212F63B4}" type="sibTrans" cxnId="{02127556-30CD-41BC-A72D-447FE31BA400}">
      <dgm:prSet/>
      <dgm:spPr/>
      <dgm:t>
        <a:bodyPr/>
        <a:lstStyle/>
        <a:p>
          <a:endParaRPr lang="en-US"/>
        </a:p>
      </dgm:t>
    </dgm:pt>
    <dgm:pt modelId="{0CC75CF1-B465-496F-A42C-8F6DE0CB384E}">
      <dgm:prSet/>
      <dgm:spPr/>
      <dgm:t>
        <a:bodyPr/>
        <a:lstStyle/>
        <a:p>
          <a:r>
            <a:rPr lang="nl-NL" dirty="0"/>
            <a:t>Public interest</a:t>
          </a:r>
        </a:p>
      </dgm:t>
    </dgm:pt>
    <dgm:pt modelId="{186F943F-36F1-48BE-AA2E-0599B4601080}" type="parTrans" cxnId="{0E516BD8-968F-4BB3-B6AF-7BFD134DFFFA}">
      <dgm:prSet/>
      <dgm:spPr/>
      <dgm:t>
        <a:bodyPr/>
        <a:lstStyle/>
        <a:p>
          <a:endParaRPr lang="nl-NL"/>
        </a:p>
      </dgm:t>
    </dgm:pt>
    <dgm:pt modelId="{DB548F3C-1BE1-4EC1-A443-AC0349EE240B}" type="sibTrans" cxnId="{0E516BD8-968F-4BB3-B6AF-7BFD134DFFFA}">
      <dgm:prSet/>
      <dgm:spPr/>
      <dgm:t>
        <a:bodyPr/>
        <a:lstStyle/>
        <a:p>
          <a:endParaRPr lang="nl-NL"/>
        </a:p>
      </dgm:t>
    </dgm:pt>
    <dgm:pt modelId="{BC7DA0C3-2517-4B54-B624-6C3FA9BEE4D4}">
      <dgm:prSet/>
      <dgm:spPr/>
      <dgm:t>
        <a:bodyPr/>
        <a:lstStyle/>
        <a:p>
          <a:r>
            <a:rPr lang="nl-NL" dirty="0" err="1"/>
            <a:t>Serving</a:t>
          </a:r>
          <a:r>
            <a:rPr lang="nl-NL" dirty="0"/>
            <a:t> public </a:t>
          </a:r>
          <a:r>
            <a:rPr lang="nl-NL" dirty="0" err="1"/>
            <a:t>interests</a:t>
          </a:r>
          <a:r>
            <a:rPr lang="nl-NL" dirty="0"/>
            <a:t> in line </a:t>
          </a:r>
          <a:r>
            <a:rPr lang="nl-NL" dirty="0" err="1"/>
            <a:t>with</a:t>
          </a:r>
          <a:r>
            <a:rPr lang="nl-NL" dirty="0"/>
            <a:t> </a:t>
          </a:r>
          <a:r>
            <a:rPr lang="nl-NL" dirty="0" err="1"/>
            <a:t>Sparrow’s</a:t>
          </a:r>
          <a:r>
            <a:rPr lang="nl-NL" dirty="0"/>
            <a:t> </a:t>
          </a:r>
          <a:r>
            <a:rPr lang="nl-NL" dirty="0" err="1"/>
            <a:t>notions</a:t>
          </a:r>
          <a:endParaRPr lang="nl-NL" dirty="0"/>
        </a:p>
      </dgm:t>
    </dgm:pt>
    <dgm:pt modelId="{40DABE8C-2BF0-4FBD-B2FF-7943938F3E89}" type="parTrans" cxnId="{0B74B0D4-F8F8-4B41-8920-FF6D667DACEB}">
      <dgm:prSet/>
      <dgm:spPr/>
      <dgm:t>
        <a:bodyPr/>
        <a:lstStyle/>
        <a:p>
          <a:endParaRPr lang="nl-NL"/>
        </a:p>
      </dgm:t>
    </dgm:pt>
    <dgm:pt modelId="{A18582A3-291F-4614-B142-426C0B5358F8}" type="sibTrans" cxnId="{0B74B0D4-F8F8-4B41-8920-FF6D667DACEB}">
      <dgm:prSet/>
      <dgm:spPr/>
      <dgm:t>
        <a:bodyPr/>
        <a:lstStyle/>
        <a:p>
          <a:endParaRPr lang="nl-NL"/>
        </a:p>
      </dgm:t>
    </dgm:pt>
    <dgm:pt modelId="{32771089-39F5-47AE-B4B0-409D9EB363F3}" type="pres">
      <dgm:prSet presAssocID="{36F00ECE-1E31-4E28-AE7F-50C49F52E7C3}" presName="Name0" presStyleCnt="0">
        <dgm:presLayoutVars>
          <dgm:dir/>
          <dgm:animLvl val="lvl"/>
          <dgm:resizeHandles val="exact"/>
        </dgm:presLayoutVars>
      </dgm:prSet>
      <dgm:spPr/>
    </dgm:pt>
    <dgm:pt modelId="{1F6C137B-BDB0-4E3A-8377-581D9C40151D}" type="pres">
      <dgm:prSet presAssocID="{343567A0-21ED-45F8-934D-BDF6D5956023}" presName="linNode" presStyleCnt="0"/>
      <dgm:spPr/>
    </dgm:pt>
    <dgm:pt modelId="{6B2413AC-63E5-410A-A59C-3EEACC099E08}" type="pres">
      <dgm:prSet presAssocID="{343567A0-21ED-45F8-934D-BDF6D5956023}" presName="parentText" presStyleLbl="alignNode1" presStyleIdx="0" presStyleCnt="3">
        <dgm:presLayoutVars>
          <dgm:chMax val="1"/>
          <dgm:bulletEnabled/>
        </dgm:presLayoutVars>
      </dgm:prSet>
      <dgm:spPr/>
    </dgm:pt>
    <dgm:pt modelId="{B5B4D87D-460B-4C5C-A54A-41ACA6281E8C}" type="pres">
      <dgm:prSet presAssocID="{343567A0-21ED-45F8-934D-BDF6D5956023}" presName="descendantText" presStyleLbl="alignAccFollowNode1" presStyleIdx="0" presStyleCnt="3">
        <dgm:presLayoutVars>
          <dgm:bulletEnabled/>
        </dgm:presLayoutVars>
      </dgm:prSet>
      <dgm:spPr/>
    </dgm:pt>
    <dgm:pt modelId="{8CC7CD52-10A0-4488-9E02-D8F9B6158DB1}" type="pres">
      <dgm:prSet presAssocID="{91D4C689-A003-49A1-8D84-8223EE4475F6}" presName="sp" presStyleCnt="0"/>
      <dgm:spPr/>
    </dgm:pt>
    <dgm:pt modelId="{F0413CCC-D66C-4679-8C1A-C6D664558089}" type="pres">
      <dgm:prSet presAssocID="{6E5D9857-8648-498C-B2D0-689F153DBC7B}" presName="linNode" presStyleCnt="0"/>
      <dgm:spPr/>
    </dgm:pt>
    <dgm:pt modelId="{4708496F-9E43-43C8-BD28-6B5DEDB4C03D}" type="pres">
      <dgm:prSet presAssocID="{6E5D9857-8648-498C-B2D0-689F153DBC7B}" presName="parentText" presStyleLbl="alignNode1" presStyleIdx="1" presStyleCnt="3">
        <dgm:presLayoutVars>
          <dgm:chMax val="1"/>
          <dgm:bulletEnabled/>
        </dgm:presLayoutVars>
      </dgm:prSet>
      <dgm:spPr/>
    </dgm:pt>
    <dgm:pt modelId="{05EB40E5-D499-4D13-9CE7-53BFDC0D0F74}" type="pres">
      <dgm:prSet presAssocID="{6E5D9857-8648-498C-B2D0-689F153DBC7B}" presName="descendantText" presStyleLbl="alignAccFollowNode1" presStyleIdx="1" presStyleCnt="3">
        <dgm:presLayoutVars>
          <dgm:bulletEnabled/>
        </dgm:presLayoutVars>
      </dgm:prSet>
      <dgm:spPr/>
    </dgm:pt>
    <dgm:pt modelId="{9E99F9F3-EF13-4CFA-955B-0DFB27A3972B}" type="pres">
      <dgm:prSet presAssocID="{28088DCB-C7B5-4B05-A3BD-1E7EB63BAFC4}" presName="sp" presStyleCnt="0"/>
      <dgm:spPr/>
    </dgm:pt>
    <dgm:pt modelId="{29B1CF7C-D775-434A-A568-1CF0EE07FAFC}" type="pres">
      <dgm:prSet presAssocID="{0CC75CF1-B465-496F-A42C-8F6DE0CB384E}" presName="linNode" presStyleCnt="0"/>
      <dgm:spPr/>
    </dgm:pt>
    <dgm:pt modelId="{64187896-F876-4065-AF16-F3D6D01D8A2A}" type="pres">
      <dgm:prSet presAssocID="{0CC75CF1-B465-496F-A42C-8F6DE0CB384E}" presName="parentText" presStyleLbl="alignNode1" presStyleIdx="2" presStyleCnt="3">
        <dgm:presLayoutVars>
          <dgm:chMax val="1"/>
          <dgm:bulletEnabled/>
        </dgm:presLayoutVars>
      </dgm:prSet>
      <dgm:spPr/>
    </dgm:pt>
    <dgm:pt modelId="{DC8E0116-CA3A-49FD-9BB5-8D04121D8499}" type="pres">
      <dgm:prSet presAssocID="{0CC75CF1-B465-496F-A42C-8F6DE0CB384E}" presName="descendantText" presStyleLbl="alignAccFollowNode1" presStyleIdx="2" presStyleCnt="3">
        <dgm:presLayoutVars>
          <dgm:bulletEnabled/>
        </dgm:presLayoutVars>
      </dgm:prSet>
      <dgm:spPr/>
    </dgm:pt>
  </dgm:ptLst>
  <dgm:cxnLst>
    <dgm:cxn modelId="{B58E090B-43D3-4C58-ADE8-291F037EDBE1}" type="presOf" srcId="{BC7DA0C3-2517-4B54-B624-6C3FA9BEE4D4}" destId="{DC8E0116-CA3A-49FD-9BB5-8D04121D8499}" srcOrd="0" destOrd="0" presId="urn:microsoft.com/office/officeart/2016/7/layout/VerticalSolidActionList"/>
    <dgm:cxn modelId="{BA97AA20-49B8-4266-A332-B3CEDCBE25AC}" srcId="{36F00ECE-1E31-4E28-AE7F-50C49F52E7C3}" destId="{6E5D9857-8648-498C-B2D0-689F153DBC7B}" srcOrd="1" destOrd="0" parTransId="{DD2A0EE5-8B28-4182-B803-EC7BDB14BAD9}" sibTransId="{28088DCB-C7B5-4B05-A3BD-1E7EB63BAFC4}"/>
    <dgm:cxn modelId="{FAE62F2C-2514-4DAF-853D-52C096BA762E}" srcId="{36F00ECE-1E31-4E28-AE7F-50C49F52E7C3}" destId="{343567A0-21ED-45F8-934D-BDF6D5956023}" srcOrd="0" destOrd="0" parTransId="{3C3E54CA-DAA5-4A0D-8439-30F3F5D72F2A}" sibTransId="{91D4C689-A003-49A1-8D84-8223EE4475F6}"/>
    <dgm:cxn modelId="{3852F65F-5A6B-4EFC-8A0C-C9A326EB0DD0}" type="presOf" srcId="{0CC75CF1-B465-496F-A42C-8F6DE0CB384E}" destId="{64187896-F876-4065-AF16-F3D6D01D8A2A}" srcOrd="0" destOrd="0" presId="urn:microsoft.com/office/officeart/2016/7/layout/VerticalSolidActionList"/>
    <dgm:cxn modelId="{ECEFE361-7D1B-4AD8-876A-B46DE9BE6738}" srcId="{343567A0-21ED-45F8-934D-BDF6D5956023}" destId="{8DCE2D7E-B4DC-42F1-A4DF-33B88CD17DD9}" srcOrd="0" destOrd="0" parTransId="{22B0EF33-B75D-4495-AA47-790C97A99A51}" sibTransId="{902CBFBF-56FD-447A-9494-C521657602F1}"/>
    <dgm:cxn modelId="{350EDA4A-B286-4D22-ADA6-1AAA17269921}" type="presOf" srcId="{E2B8F5CE-EB8C-4A1F-9448-BA445409DEE2}" destId="{05EB40E5-D499-4D13-9CE7-53BFDC0D0F74}" srcOrd="0" destOrd="0" presId="urn:microsoft.com/office/officeart/2016/7/layout/VerticalSolidActionList"/>
    <dgm:cxn modelId="{02127556-30CD-41BC-A72D-447FE31BA400}" srcId="{6E5D9857-8648-498C-B2D0-689F153DBC7B}" destId="{E2B8F5CE-EB8C-4A1F-9448-BA445409DEE2}" srcOrd="0" destOrd="0" parTransId="{08E62FEA-E628-414D-B76E-DE4663F91FFD}" sibTransId="{59FFA985-D226-463F-AF8D-8A9E212F63B4}"/>
    <dgm:cxn modelId="{90BEB984-9DAA-4F46-B22C-23574B1AC2E2}" type="presOf" srcId="{343567A0-21ED-45F8-934D-BDF6D5956023}" destId="{6B2413AC-63E5-410A-A59C-3EEACC099E08}" srcOrd="0" destOrd="0" presId="urn:microsoft.com/office/officeart/2016/7/layout/VerticalSolidActionList"/>
    <dgm:cxn modelId="{E7E8C387-0108-4EB4-800D-CC43D5662BF2}" type="presOf" srcId="{8DCE2D7E-B4DC-42F1-A4DF-33B88CD17DD9}" destId="{B5B4D87D-460B-4C5C-A54A-41ACA6281E8C}" srcOrd="0" destOrd="0" presId="urn:microsoft.com/office/officeart/2016/7/layout/VerticalSolidActionList"/>
    <dgm:cxn modelId="{217211CC-C764-4A55-98A9-F66CF02F4A1A}" type="presOf" srcId="{6E5D9857-8648-498C-B2D0-689F153DBC7B}" destId="{4708496F-9E43-43C8-BD28-6B5DEDB4C03D}" srcOrd="0" destOrd="0" presId="urn:microsoft.com/office/officeart/2016/7/layout/VerticalSolidActionList"/>
    <dgm:cxn modelId="{0B74B0D4-F8F8-4B41-8920-FF6D667DACEB}" srcId="{0CC75CF1-B465-496F-A42C-8F6DE0CB384E}" destId="{BC7DA0C3-2517-4B54-B624-6C3FA9BEE4D4}" srcOrd="0" destOrd="0" parTransId="{40DABE8C-2BF0-4FBD-B2FF-7943938F3E89}" sibTransId="{A18582A3-291F-4614-B142-426C0B5358F8}"/>
    <dgm:cxn modelId="{0E516BD8-968F-4BB3-B6AF-7BFD134DFFFA}" srcId="{36F00ECE-1E31-4E28-AE7F-50C49F52E7C3}" destId="{0CC75CF1-B465-496F-A42C-8F6DE0CB384E}" srcOrd="2" destOrd="0" parTransId="{186F943F-36F1-48BE-AA2E-0599B4601080}" sibTransId="{DB548F3C-1BE1-4EC1-A443-AC0349EE240B}"/>
    <dgm:cxn modelId="{771EA8E0-FD0D-490B-9CD0-391AAED878FD}" type="presOf" srcId="{36F00ECE-1E31-4E28-AE7F-50C49F52E7C3}" destId="{32771089-39F5-47AE-B4B0-409D9EB363F3}" srcOrd="0" destOrd="0" presId="urn:microsoft.com/office/officeart/2016/7/layout/VerticalSolidActionList"/>
    <dgm:cxn modelId="{D128C5E2-6202-4B64-86E4-0C6CA389AADD}" type="presParOf" srcId="{32771089-39F5-47AE-B4B0-409D9EB363F3}" destId="{1F6C137B-BDB0-4E3A-8377-581D9C40151D}" srcOrd="0" destOrd="0" presId="urn:microsoft.com/office/officeart/2016/7/layout/VerticalSolidActionList"/>
    <dgm:cxn modelId="{6218CF19-C40D-414E-8408-BF13EF3306E6}" type="presParOf" srcId="{1F6C137B-BDB0-4E3A-8377-581D9C40151D}" destId="{6B2413AC-63E5-410A-A59C-3EEACC099E08}" srcOrd="0" destOrd="0" presId="urn:microsoft.com/office/officeart/2016/7/layout/VerticalSolidActionList"/>
    <dgm:cxn modelId="{05D5AC31-F5FE-4441-8721-5A235BF01FCA}" type="presParOf" srcId="{1F6C137B-BDB0-4E3A-8377-581D9C40151D}" destId="{B5B4D87D-460B-4C5C-A54A-41ACA6281E8C}" srcOrd="1" destOrd="0" presId="urn:microsoft.com/office/officeart/2016/7/layout/VerticalSolidActionList"/>
    <dgm:cxn modelId="{F526FA01-E1AA-44C3-857F-E3B57AD4EB95}" type="presParOf" srcId="{32771089-39F5-47AE-B4B0-409D9EB363F3}" destId="{8CC7CD52-10A0-4488-9E02-D8F9B6158DB1}" srcOrd="1" destOrd="0" presId="urn:microsoft.com/office/officeart/2016/7/layout/VerticalSolidActionList"/>
    <dgm:cxn modelId="{EE25FE62-B7DC-474B-B59E-F1362CEA1466}" type="presParOf" srcId="{32771089-39F5-47AE-B4B0-409D9EB363F3}" destId="{F0413CCC-D66C-4679-8C1A-C6D664558089}" srcOrd="2" destOrd="0" presId="urn:microsoft.com/office/officeart/2016/7/layout/VerticalSolidActionList"/>
    <dgm:cxn modelId="{9B7B40CE-8683-4D64-879C-E77C2DCECD9C}" type="presParOf" srcId="{F0413CCC-D66C-4679-8C1A-C6D664558089}" destId="{4708496F-9E43-43C8-BD28-6B5DEDB4C03D}" srcOrd="0" destOrd="0" presId="urn:microsoft.com/office/officeart/2016/7/layout/VerticalSolidActionList"/>
    <dgm:cxn modelId="{92D1FCA7-C80E-4A7F-90F2-F5E55C06AD0F}" type="presParOf" srcId="{F0413CCC-D66C-4679-8C1A-C6D664558089}" destId="{05EB40E5-D499-4D13-9CE7-53BFDC0D0F74}" srcOrd="1" destOrd="0" presId="urn:microsoft.com/office/officeart/2016/7/layout/VerticalSolidActionList"/>
    <dgm:cxn modelId="{2588D43B-D819-49E5-AABA-465205B0FA4E}" type="presParOf" srcId="{32771089-39F5-47AE-B4B0-409D9EB363F3}" destId="{9E99F9F3-EF13-4CFA-955B-0DFB27A3972B}" srcOrd="3" destOrd="0" presId="urn:microsoft.com/office/officeart/2016/7/layout/VerticalSolidActionList"/>
    <dgm:cxn modelId="{2CA0ABB9-B514-41DE-8AE5-3E349CDADA3D}" type="presParOf" srcId="{32771089-39F5-47AE-B4B0-409D9EB363F3}" destId="{29B1CF7C-D775-434A-A568-1CF0EE07FAFC}" srcOrd="4" destOrd="0" presId="urn:microsoft.com/office/officeart/2016/7/layout/VerticalSolidActionList"/>
    <dgm:cxn modelId="{D2FE45F1-D8C6-4BD1-B60D-640255BB91C7}" type="presParOf" srcId="{29B1CF7C-D775-434A-A568-1CF0EE07FAFC}" destId="{64187896-F876-4065-AF16-F3D6D01D8A2A}" srcOrd="0" destOrd="0" presId="urn:microsoft.com/office/officeart/2016/7/layout/VerticalSolidActionList"/>
    <dgm:cxn modelId="{E78211C0-AC6D-4CF2-87FB-07B47A733A73}" type="presParOf" srcId="{29B1CF7C-D775-434A-A568-1CF0EE07FAFC}" destId="{DC8E0116-CA3A-49FD-9BB5-8D04121D8499}"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3CA440-787E-4606-B96A-BE7CC1B15CE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6EDDCA2-69B6-49D2-8027-FF76AE388B31}">
      <dgm:prSet/>
      <dgm:spPr/>
      <dgm:t>
        <a:bodyPr/>
        <a:lstStyle/>
        <a:p>
          <a:r>
            <a:rPr lang="en-US" dirty="0"/>
            <a:t>Are multifold, complex and contain attachments for sector-specific needs</a:t>
          </a:r>
        </a:p>
      </dgm:t>
    </dgm:pt>
    <dgm:pt modelId="{A530E4FE-0644-44D5-A62B-F772D99BA7BF}" type="parTrans" cxnId="{E3F8C823-0822-4067-B059-52D1DBF284A0}">
      <dgm:prSet/>
      <dgm:spPr/>
      <dgm:t>
        <a:bodyPr/>
        <a:lstStyle/>
        <a:p>
          <a:endParaRPr lang="en-US"/>
        </a:p>
      </dgm:t>
    </dgm:pt>
    <dgm:pt modelId="{5320E60F-A5B0-41F0-85FF-A7CDBC179EA9}" type="sibTrans" cxnId="{E3F8C823-0822-4067-B059-52D1DBF284A0}">
      <dgm:prSet/>
      <dgm:spPr/>
      <dgm:t>
        <a:bodyPr/>
        <a:lstStyle/>
        <a:p>
          <a:endParaRPr lang="en-US"/>
        </a:p>
      </dgm:t>
    </dgm:pt>
    <dgm:pt modelId="{35E17A85-4749-4CAC-BFCC-6609FC11CE2D}">
      <dgm:prSet/>
      <dgm:spPr/>
      <dgm:t>
        <a:bodyPr/>
        <a:lstStyle/>
        <a:p>
          <a:r>
            <a:rPr lang="nl-NL" dirty="0" err="1"/>
            <a:t>Need</a:t>
          </a:r>
          <a:r>
            <a:rPr lang="nl-NL" dirty="0"/>
            <a:t> to </a:t>
          </a:r>
          <a:r>
            <a:rPr lang="nl-NL" dirty="0" err="1"/>
            <a:t>be</a:t>
          </a:r>
          <a:r>
            <a:rPr lang="nl-NL" dirty="0"/>
            <a:t> </a:t>
          </a:r>
          <a:r>
            <a:rPr lang="nl-NL" dirty="0" err="1"/>
            <a:t>revised</a:t>
          </a:r>
          <a:r>
            <a:rPr lang="nl-NL" dirty="0"/>
            <a:t> </a:t>
          </a:r>
          <a:r>
            <a:rPr lang="nl-NL" dirty="0" err="1"/>
            <a:t>annualy</a:t>
          </a:r>
          <a:endParaRPr lang="en-US" dirty="0"/>
        </a:p>
      </dgm:t>
    </dgm:pt>
    <dgm:pt modelId="{44A2132B-E161-404D-A669-26FB738EA856}" type="parTrans" cxnId="{96D81E57-A3A5-43B0-8EEC-3F0D9EC4C4FA}">
      <dgm:prSet/>
      <dgm:spPr/>
      <dgm:t>
        <a:bodyPr/>
        <a:lstStyle/>
        <a:p>
          <a:endParaRPr lang="en-US"/>
        </a:p>
      </dgm:t>
    </dgm:pt>
    <dgm:pt modelId="{42F8447C-55E7-4C5C-82F9-EEA22C22E707}" type="sibTrans" cxnId="{96D81E57-A3A5-43B0-8EEC-3F0D9EC4C4FA}">
      <dgm:prSet/>
      <dgm:spPr/>
      <dgm:t>
        <a:bodyPr/>
        <a:lstStyle/>
        <a:p>
          <a:endParaRPr lang="en-US"/>
        </a:p>
      </dgm:t>
    </dgm:pt>
    <dgm:pt modelId="{CACD3960-834E-4058-8F07-9412D1995C03}">
      <dgm:prSet/>
      <dgm:spPr/>
      <dgm:t>
        <a:bodyPr/>
        <a:lstStyle/>
        <a:p>
          <a:r>
            <a:rPr lang="nl-NL" dirty="0" err="1"/>
            <a:t>Bureaucratic</a:t>
          </a:r>
          <a:r>
            <a:rPr lang="nl-NL" dirty="0"/>
            <a:t> time-</a:t>
          </a:r>
          <a:r>
            <a:rPr lang="nl-NL" dirty="0" err="1"/>
            <a:t>consuming</a:t>
          </a:r>
          <a:r>
            <a:rPr lang="nl-NL" dirty="0"/>
            <a:t> procedure</a:t>
          </a:r>
          <a:endParaRPr lang="en-US" dirty="0"/>
        </a:p>
      </dgm:t>
    </dgm:pt>
    <dgm:pt modelId="{99000050-F5B4-4B02-BC14-E867978C7EEF}" type="parTrans" cxnId="{81763A33-3699-43C1-A491-B5A71BDD2ABD}">
      <dgm:prSet/>
      <dgm:spPr/>
      <dgm:t>
        <a:bodyPr/>
        <a:lstStyle/>
        <a:p>
          <a:endParaRPr lang="en-US"/>
        </a:p>
      </dgm:t>
    </dgm:pt>
    <dgm:pt modelId="{7B9FB469-8E7B-4055-95DE-86ECE5CAA336}" type="sibTrans" cxnId="{81763A33-3699-43C1-A491-B5A71BDD2ABD}">
      <dgm:prSet/>
      <dgm:spPr/>
      <dgm:t>
        <a:bodyPr/>
        <a:lstStyle/>
        <a:p>
          <a:endParaRPr lang="en-US"/>
        </a:p>
      </dgm:t>
    </dgm:pt>
    <dgm:pt modelId="{F1E56B65-6E6A-4488-A408-F2AC10C71A13}">
      <dgm:prSet/>
      <dgm:spPr/>
      <dgm:t>
        <a:bodyPr/>
        <a:lstStyle/>
        <a:p>
          <a:r>
            <a:rPr lang="en-US" dirty="0"/>
            <a:t>Cannot easily adapt to sudden change or shifting public demands</a:t>
          </a:r>
        </a:p>
      </dgm:t>
    </dgm:pt>
    <dgm:pt modelId="{A9734BD9-4DE9-4F53-B641-5EF48735B5F6}" type="parTrans" cxnId="{D4CF8BE3-9064-4A7D-98A8-1AA6BBF4841B}">
      <dgm:prSet/>
      <dgm:spPr/>
      <dgm:t>
        <a:bodyPr/>
        <a:lstStyle/>
        <a:p>
          <a:endParaRPr lang="en-US"/>
        </a:p>
      </dgm:t>
    </dgm:pt>
    <dgm:pt modelId="{6C4AD24B-65A2-49E4-BE4D-6A05A53A3A2D}" type="sibTrans" cxnId="{D4CF8BE3-9064-4A7D-98A8-1AA6BBF4841B}">
      <dgm:prSet/>
      <dgm:spPr/>
      <dgm:t>
        <a:bodyPr/>
        <a:lstStyle/>
        <a:p>
          <a:endParaRPr lang="en-US"/>
        </a:p>
      </dgm:t>
    </dgm:pt>
    <dgm:pt modelId="{F57B86EC-8D8A-462A-A1BE-C326795D5880}">
      <dgm:prSet/>
      <dgm:spPr/>
      <dgm:t>
        <a:bodyPr/>
        <a:lstStyle/>
        <a:p>
          <a:r>
            <a:rPr lang="nl-NL" dirty="0"/>
            <a:t>Focus on </a:t>
          </a:r>
          <a:r>
            <a:rPr lang="nl-NL" dirty="0" err="1"/>
            <a:t>governing</a:t>
          </a:r>
          <a:r>
            <a:rPr lang="nl-NL" dirty="0"/>
            <a:t> boards</a:t>
          </a:r>
          <a:endParaRPr lang="en-US" dirty="0"/>
        </a:p>
      </dgm:t>
    </dgm:pt>
    <dgm:pt modelId="{A8DE27B3-A25A-46B0-B49F-7EC9A4AF4F08}" type="parTrans" cxnId="{375F264A-A7EF-4701-B0B5-B1F9773FFF60}">
      <dgm:prSet/>
      <dgm:spPr/>
      <dgm:t>
        <a:bodyPr/>
        <a:lstStyle/>
        <a:p>
          <a:endParaRPr lang="en-US"/>
        </a:p>
      </dgm:t>
    </dgm:pt>
    <dgm:pt modelId="{C8CEE0E2-F83D-48A4-9676-0665FFD0BCB2}" type="sibTrans" cxnId="{375F264A-A7EF-4701-B0B5-B1F9773FFF60}">
      <dgm:prSet/>
      <dgm:spPr/>
      <dgm:t>
        <a:bodyPr/>
        <a:lstStyle/>
        <a:p>
          <a:endParaRPr lang="en-US"/>
        </a:p>
      </dgm:t>
    </dgm:pt>
    <dgm:pt modelId="{7FED0305-877B-495E-8EF6-B32F5BD8DE33}" type="pres">
      <dgm:prSet presAssocID="{0B3CA440-787E-4606-B96A-BE7CC1B15CEE}" presName="root" presStyleCnt="0">
        <dgm:presLayoutVars>
          <dgm:dir/>
          <dgm:resizeHandles val="exact"/>
        </dgm:presLayoutVars>
      </dgm:prSet>
      <dgm:spPr/>
    </dgm:pt>
    <dgm:pt modelId="{BEB748A6-19FA-4CF5-908C-72118EE40620}" type="pres">
      <dgm:prSet presAssocID="{66EDDCA2-69B6-49D2-8027-FF76AE388B31}" presName="compNode" presStyleCnt="0"/>
      <dgm:spPr/>
    </dgm:pt>
    <dgm:pt modelId="{B6360000-DB67-4B3E-B423-E0DFD16A4851}" type="pres">
      <dgm:prSet presAssocID="{66EDDCA2-69B6-49D2-8027-FF76AE388B31}" presName="bgRect" presStyleLbl="bgShp" presStyleIdx="0" presStyleCnt="5" custLinFactNeighborY="-26287"/>
      <dgm:spPr/>
    </dgm:pt>
    <dgm:pt modelId="{F24A49D8-733A-4213-9BBD-8016FFD5753A}" type="pres">
      <dgm:prSet presAssocID="{66EDDCA2-69B6-49D2-8027-FF76AE388B3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aperclip"/>
        </a:ext>
      </dgm:extLst>
    </dgm:pt>
    <dgm:pt modelId="{DFF3A73B-A453-4B8E-95AA-D301556E4584}" type="pres">
      <dgm:prSet presAssocID="{66EDDCA2-69B6-49D2-8027-FF76AE388B31}" presName="spaceRect" presStyleCnt="0"/>
      <dgm:spPr/>
    </dgm:pt>
    <dgm:pt modelId="{BB1DA98D-CAB6-4E76-8121-C2FFEF132952}" type="pres">
      <dgm:prSet presAssocID="{66EDDCA2-69B6-49D2-8027-FF76AE388B31}" presName="parTx" presStyleLbl="revTx" presStyleIdx="0" presStyleCnt="5">
        <dgm:presLayoutVars>
          <dgm:chMax val="0"/>
          <dgm:chPref val="0"/>
        </dgm:presLayoutVars>
      </dgm:prSet>
      <dgm:spPr/>
    </dgm:pt>
    <dgm:pt modelId="{90F30BDF-3090-45A7-9F1D-06AE1AF6D1B8}" type="pres">
      <dgm:prSet presAssocID="{5320E60F-A5B0-41F0-85FF-A7CDBC179EA9}" presName="sibTrans" presStyleCnt="0"/>
      <dgm:spPr/>
    </dgm:pt>
    <dgm:pt modelId="{77F12C6F-61BB-4C2B-8AC6-BB68171F128E}" type="pres">
      <dgm:prSet presAssocID="{35E17A85-4749-4CAC-BFCC-6609FC11CE2D}" presName="compNode" presStyleCnt="0"/>
      <dgm:spPr/>
    </dgm:pt>
    <dgm:pt modelId="{94002DB9-E521-42C5-A2F3-0EF987F302A3}" type="pres">
      <dgm:prSet presAssocID="{35E17A85-4749-4CAC-BFCC-6609FC11CE2D}" presName="bgRect" presStyleLbl="bgShp" presStyleIdx="1" presStyleCnt="5"/>
      <dgm:spPr/>
    </dgm:pt>
    <dgm:pt modelId="{F1591F23-E10E-4FCB-B076-460538A44A2C}" type="pres">
      <dgm:prSet presAssocID="{35E17A85-4749-4CAC-BFCC-6609FC11CE2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inkje"/>
        </a:ext>
      </dgm:extLst>
    </dgm:pt>
    <dgm:pt modelId="{8FD56680-B312-4649-A53A-60AA44BA84D7}" type="pres">
      <dgm:prSet presAssocID="{35E17A85-4749-4CAC-BFCC-6609FC11CE2D}" presName="spaceRect" presStyleCnt="0"/>
      <dgm:spPr/>
    </dgm:pt>
    <dgm:pt modelId="{8C028A54-991C-49D7-B87C-FFA54A10DEE5}" type="pres">
      <dgm:prSet presAssocID="{35E17A85-4749-4CAC-BFCC-6609FC11CE2D}" presName="parTx" presStyleLbl="revTx" presStyleIdx="1" presStyleCnt="5">
        <dgm:presLayoutVars>
          <dgm:chMax val="0"/>
          <dgm:chPref val="0"/>
        </dgm:presLayoutVars>
      </dgm:prSet>
      <dgm:spPr/>
    </dgm:pt>
    <dgm:pt modelId="{CE9E68B0-C32D-47A1-9C8E-45F4CE2B56BB}" type="pres">
      <dgm:prSet presAssocID="{42F8447C-55E7-4C5C-82F9-EEA22C22E707}" presName="sibTrans" presStyleCnt="0"/>
      <dgm:spPr/>
    </dgm:pt>
    <dgm:pt modelId="{CE651E24-7ABF-4308-8011-75D9E5FC3922}" type="pres">
      <dgm:prSet presAssocID="{CACD3960-834E-4058-8F07-9412D1995C03}" presName="compNode" presStyleCnt="0"/>
      <dgm:spPr/>
    </dgm:pt>
    <dgm:pt modelId="{AD66D31B-3C3E-4AE7-AD21-7FC1639F6656}" type="pres">
      <dgm:prSet presAssocID="{CACD3960-834E-4058-8F07-9412D1995C03}" presName="bgRect" presStyleLbl="bgShp" presStyleIdx="2" presStyleCnt="5"/>
      <dgm:spPr/>
    </dgm:pt>
    <dgm:pt modelId="{3E57C6AA-CF37-48FB-8C43-7A4F131D71AF}" type="pres">
      <dgm:prSet presAssocID="{CACD3960-834E-4058-8F07-9412D1995C0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ërarchie"/>
        </a:ext>
      </dgm:extLst>
    </dgm:pt>
    <dgm:pt modelId="{6FA023AA-8D84-4B0C-82FB-50D43CB687DC}" type="pres">
      <dgm:prSet presAssocID="{CACD3960-834E-4058-8F07-9412D1995C03}" presName="spaceRect" presStyleCnt="0"/>
      <dgm:spPr/>
    </dgm:pt>
    <dgm:pt modelId="{C6EEF554-48D1-4297-AAF3-4AD60B5391CE}" type="pres">
      <dgm:prSet presAssocID="{CACD3960-834E-4058-8F07-9412D1995C03}" presName="parTx" presStyleLbl="revTx" presStyleIdx="2" presStyleCnt="5">
        <dgm:presLayoutVars>
          <dgm:chMax val="0"/>
          <dgm:chPref val="0"/>
        </dgm:presLayoutVars>
      </dgm:prSet>
      <dgm:spPr/>
    </dgm:pt>
    <dgm:pt modelId="{BFB6D885-EAC3-40D6-A55D-251BEEB3CE6F}" type="pres">
      <dgm:prSet presAssocID="{7B9FB469-8E7B-4055-95DE-86ECE5CAA336}" presName="sibTrans" presStyleCnt="0"/>
      <dgm:spPr/>
    </dgm:pt>
    <dgm:pt modelId="{2590D874-43BE-4E6D-8C47-DB87B3DEF3FE}" type="pres">
      <dgm:prSet presAssocID="{F1E56B65-6E6A-4488-A408-F2AC10C71A13}" presName="compNode" presStyleCnt="0"/>
      <dgm:spPr/>
    </dgm:pt>
    <dgm:pt modelId="{63BB2026-86DC-4273-8ACC-8F812CF693C3}" type="pres">
      <dgm:prSet presAssocID="{F1E56B65-6E6A-4488-A408-F2AC10C71A13}" presName="bgRect" presStyleLbl="bgShp" presStyleIdx="3" presStyleCnt="5"/>
      <dgm:spPr/>
    </dgm:pt>
    <dgm:pt modelId="{3E58FCDA-524A-4AF2-A881-B7C1C5AF1A4D}" type="pres">
      <dgm:prSet presAssocID="{F1E56B65-6E6A-4488-A408-F2AC10C71A1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arschuwing"/>
        </a:ext>
      </dgm:extLst>
    </dgm:pt>
    <dgm:pt modelId="{9926E3BB-44DF-4F80-BAB9-89A4785B0273}" type="pres">
      <dgm:prSet presAssocID="{F1E56B65-6E6A-4488-A408-F2AC10C71A13}" presName="spaceRect" presStyleCnt="0"/>
      <dgm:spPr/>
    </dgm:pt>
    <dgm:pt modelId="{59D77484-9345-4DD7-8E41-C3F2D395F0DF}" type="pres">
      <dgm:prSet presAssocID="{F1E56B65-6E6A-4488-A408-F2AC10C71A13}" presName="parTx" presStyleLbl="revTx" presStyleIdx="3" presStyleCnt="5">
        <dgm:presLayoutVars>
          <dgm:chMax val="0"/>
          <dgm:chPref val="0"/>
        </dgm:presLayoutVars>
      </dgm:prSet>
      <dgm:spPr/>
    </dgm:pt>
    <dgm:pt modelId="{88CF1BC3-5DE6-481F-89B2-888E000165EC}" type="pres">
      <dgm:prSet presAssocID="{6C4AD24B-65A2-49E4-BE4D-6A05A53A3A2D}" presName="sibTrans" presStyleCnt="0"/>
      <dgm:spPr/>
    </dgm:pt>
    <dgm:pt modelId="{A838AC31-4835-415D-BCEA-FD6BC901869E}" type="pres">
      <dgm:prSet presAssocID="{F57B86EC-8D8A-462A-A1BE-C326795D5880}" presName="compNode" presStyleCnt="0"/>
      <dgm:spPr/>
    </dgm:pt>
    <dgm:pt modelId="{71B8C089-50F4-441E-987C-BC564FF62B57}" type="pres">
      <dgm:prSet presAssocID="{F57B86EC-8D8A-462A-A1BE-C326795D5880}" presName="bgRect" presStyleLbl="bgShp" presStyleIdx="4" presStyleCnt="5"/>
      <dgm:spPr/>
    </dgm:pt>
    <dgm:pt modelId="{363D5827-B152-4E92-BF5F-8F5A24BCC623}" type="pres">
      <dgm:prSet presAssocID="{F57B86EC-8D8A-462A-A1BE-C326795D588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Vergadering"/>
        </a:ext>
      </dgm:extLst>
    </dgm:pt>
    <dgm:pt modelId="{ED18F811-C7AF-4D7A-A402-FBB67042ECF9}" type="pres">
      <dgm:prSet presAssocID="{F57B86EC-8D8A-462A-A1BE-C326795D5880}" presName="spaceRect" presStyleCnt="0"/>
      <dgm:spPr/>
    </dgm:pt>
    <dgm:pt modelId="{3D5ACD55-2098-4B3B-BB7A-78DD5DB349BB}" type="pres">
      <dgm:prSet presAssocID="{F57B86EC-8D8A-462A-A1BE-C326795D5880}" presName="parTx" presStyleLbl="revTx" presStyleIdx="4" presStyleCnt="5">
        <dgm:presLayoutVars>
          <dgm:chMax val="0"/>
          <dgm:chPref val="0"/>
        </dgm:presLayoutVars>
      </dgm:prSet>
      <dgm:spPr/>
    </dgm:pt>
  </dgm:ptLst>
  <dgm:cxnLst>
    <dgm:cxn modelId="{E3F8C823-0822-4067-B059-52D1DBF284A0}" srcId="{0B3CA440-787E-4606-B96A-BE7CC1B15CEE}" destId="{66EDDCA2-69B6-49D2-8027-FF76AE388B31}" srcOrd="0" destOrd="0" parTransId="{A530E4FE-0644-44D5-A62B-F772D99BA7BF}" sibTransId="{5320E60F-A5B0-41F0-85FF-A7CDBC179EA9}"/>
    <dgm:cxn modelId="{81763A33-3699-43C1-A491-B5A71BDD2ABD}" srcId="{0B3CA440-787E-4606-B96A-BE7CC1B15CEE}" destId="{CACD3960-834E-4058-8F07-9412D1995C03}" srcOrd="2" destOrd="0" parTransId="{99000050-F5B4-4B02-BC14-E867978C7EEF}" sibTransId="{7B9FB469-8E7B-4055-95DE-86ECE5CAA336}"/>
    <dgm:cxn modelId="{50EB4368-08C6-4514-AFA4-8CFE24BB2521}" type="presOf" srcId="{66EDDCA2-69B6-49D2-8027-FF76AE388B31}" destId="{BB1DA98D-CAB6-4E76-8121-C2FFEF132952}" srcOrd="0" destOrd="0" presId="urn:microsoft.com/office/officeart/2018/2/layout/IconVerticalSolidList"/>
    <dgm:cxn modelId="{375F264A-A7EF-4701-B0B5-B1F9773FFF60}" srcId="{0B3CA440-787E-4606-B96A-BE7CC1B15CEE}" destId="{F57B86EC-8D8A-462A-A1BE-C326795D5880}" srcOrd="4" destOrd="0" parTransId="{A8DE27B3-A25A-46B0-B49F-7EC9A4AF4F08}" sibTransId="{C8CEE0E2-F83D-48A4-9676-0665FFD0BCB2}"/>
    <dgm:cxn modelId="{96D81E57-A3A5-43B0-8EEC-3F0D9EC4C4FA}" srcId="{0B3CA440-787E-4606-B96A-BE7CC1B15CEE}" destId="{35E17A85-4749-4CAC-BFCC-6609FC11CE2D}" srcOrd="1" destOrd="0" parTransId="{44A2132B-E161-404D-A669-26FB738EA856}" sibTransId="{42F8447C-55E7-4C5C-82F9-EEA22C22E707}"/>
    <dgm:cxn modelId="{E638C457-44DE-433F-83EE-EC38AAA8F331}" type="presOf" srcId="{CACD3960-834E-4058-8F07-9412D1995C03}" destId="{C6EEF554-48D1-4297-AAF3-4AD60B5391CE}" srcOrd="0" destOrd="0" presId="urn:microsoft.com/office/officeart/2018/2/layout/IconVerticalSolidList"/>
    <dgm:cxn modelId="{F23CE68B-7CEE-40CB-BEE6-2760614A0A6F}" type="presOf" srcId="{0B3CA440-787E-4606-B96A-BE7CC1B15CEE}" destId="{7FED0305-877B-495E-8EF6-B32F5BD8DE33}" srcOrd="0" destOrd="0" presId="urn:microsoft.com/office/officeart/2018/2/layout/IconVerticalSolidList"/>
    <dgm:cxn modelId="{45F65EB5-1ABC-4841-AD3E-DE20D83F49F4}" type="presOf" srcId="{F57B86EC-8D8A-462A-A1BE-C326795D5880}" destId="{3D5ACD55-2098-4B3B-BB7A-78DD5DB349BB}" srcOrd="0" destOrd="0" presId="urn:microsoft.com/office/officeart/2018/2/layout/IconVerticalSolidList"/>
    <dgm:cxn modelId="{E0A327C1-5D05-4BF8-8664-AC4370C63879}" type="presOf" srcId="{F1E56B65-6E6A-4488-A408-F2AC10C71A13}" destId="{59D77484-9345-4DD7-8E41-C3F2D395F0DF}" srcOrd="0" destOrd="0" presId="urn:microsoft.com/office/officeart/2018/2/layout/IconVerticalSolidList"/>
    <dgm:cxn modelId="{D4CF8BE3-9064-4A7D-98A8-1AA6BBF4841B}" srcId="{0B3CA440-787E-4606-B96A-BE7CC1B15CEE}" destId="{F1E56B65-6E6A-4488-A408-F2AC10C71A13}" srcOrd="3" destOrd="0" parTransId="{A9734BD9-4DE9-4F53-B641-5EF48735B5F6}" sibTransId="{6C4AD24B-65A2-49E4-BE4D-6A05A53A3A2D}"/>
    <dgm:cxn modelId="{9531DDF3-1AB9-4FAE-966F-F5B6D0C0481A}" type="presOf" srcId="{35E17A85-4749-4CAC-BFCC-6609FC11CE2D}" destId="{8C028A54-991C-49D7-B87C-FFA54A10DEE5}" srcOrd="0" destOrd="0" presId="urn:microsoft.com/office/officeart/2018/2/layout/IconVerticalSolidList"/>
    <dgm:cxn modelId="{92AFBBB3-A940-4237-83EC-A5C9432D929A}" type="presParOf" srcId="{7FED0305-877B-495E-8EF6-B32F5BD8DE33}" destId="{BEB748A6-19FA-4CF5-908C-72118EE40620}" srcOrd="0" destOrd="0" presId="urn:microsoft.com/office/officeart/2018/2/layout/IconVerticalSolidList"/>
    <dgm:cxn modelId="{DEF3EAE3-A610-4A86-BABC-AC1DEE30372C}" type="presParOf" srcId="{BEB748A6-19FA-4CF5-908C-72118EE40620}" destId="{B6360000-DB67-4B3E-B423-E0DFD16A4851}" srcOrd="0" destOrd="0" presId="urn:microsoft.com/office/officeart/2018/2/layout/IconVerticalSolidList"/>
    <dgm:cxn modelId="{745F40A5-3519-41CA-8A9B-B3652D50FB67}" type="presParOf" srcId="{BEB748A6-19FA-4CF5-908C-72118EE40620}" destId="{F24A49D8-733A-4213-9BBD-8016FFD5753A}" srcOrd="1" destOrd="0" presId="urn:microsoft.com/office/officeart/2018/2/layout/IconVerticalSolidList"/>
    <dgm:cxn modelId="{7017DA0B-D81A-4767-A397-8849D7520615}" type="presParOf" srcId="{BEB748A6-19FA-4CF5-908C-72118EE40620}" destId="{DFF3A73B-A453-4B8E-95AA-D301556E4584}" srcOrd="2" destOrd="0" presId="urn:microsoft.com/office/officeart/2018/2/layout/IconVerticalSolidList"/>
    <dgm:cxn modelId="{88C1E1E8-4F85-40E9-A61B-228037BA2B21}" type="presParOf" srcId="{BEB748A6-19FA-4CF5-908C-72118EE40620}" destId="{BB1DA98D-CAB6-4E76-8121-C2FFEF132952}" srcOrd="3" destOrd="0" presId="urn:microsoft.com/office/officeart/2018/2/layout/IconVerticalSolidList"/>
    <dgm:cxn modelId="{455F1CD4-611E-4A67-B3C5-CB5DA7096421}" type="presParOf" srcId="{7FED0305-877B-495E-8EF6-B32F5BD8DE33}" destId="{90F30BDF-3090-45A7-9F1D-06AE1AF6D1B8}" srcOrd="1" destOrd="0" presId="urn:microsoft.com/office/officeart/2018/2/layout/IconVerticalSolidList"/>
    <dgm:cxn modelId="{C4877A35-98E3-4CE2-AB17-6274AD4A8345}" type="presParOf" srcId="{7FED0305-877B-495E-8EF6-B32F5BD8DE33}" destId="{77F12C6F-61BB-4C2B-8AC6-BB68171F128E}" srcOrd="2" destOrd="0" presId="urn:microsoft.com/office/officeart/2018/2/layout/IconVerticalSolidList"/>
    <dgm:cxn modelId="{F36D4A4D-BABA-440B-8D3D-988BCCBFAD0E}" type="presParOf" srcId="{77F12C6F-61BB-4C2B-8AC6-BB68171F128E}" destId="{94002DB9-E521-42C5-A2F3-0EF987F302A3}" srcOrd="0" destOrd="0" presId="urn:microsoft.com/office/officeart/2018/2/layout/IconVerticalSolidList"/>
    <dgm:cxn modelId="{E966EA3F-55AA-4246-87AB-57ABFDFFFBA4}" type="presParOf" srcId="{77F12C6F-61BB-4C2B-8AC6-BB68171F128E}" destId="{F1591F23-E10E-4FCB-B076-460538A44A2C}" srcOrd="1" destOrd="0" presId="urn:microsoft.com/office/officeart/2018/2/layout/IconVerticalSolidList"/>
    <dgm:cxn modelId="{2FE8FA52-E4B4-4633-8E2E-ECCB2CC6411A}" type="presParOf" srcId="{77F12C6F-61BB-4C2B-8AC6-BB68171F128E}" destId="{8FD56680-B312-4649-A53A-60AA44BA84D7}" srcOrd="2" destOrd="0" presId="urn:microsoft.com/office/officeart/2018/2/layout/IconVerticalSolidList"/>
    <dgm:cxn modelId="{539C8F2F-794D-4BC1-B237-648407F8CCF8}" type="presParOf" srcId="{77F12C6F-61BB-4C2B-8AC6-BB68171F128E}" destId="{8C028A54-991C-49D7-B87C-FFA54A10DEE5}" srcOrd="3" destOrd="0" presId="urn:microsoft.com/office/officeart/2018/2/layout/IconVerticalSolidList"/>
    <dgm:cxn modelId="{C77D7D82-FC51-4445-9CCE-01BC710A00D2}" type="presParOf" srcId="{7FED0305-877B-495E-8EF6-B32F5BD8DE33}" destId="{CE9E68B0-C32D-47A1-9C8E-45F4CE2B56BB}" srcOrd="3" destOrd="0" presId="urn:microsoft.com/office/officeart/2018/2/layout/IconVerticalSolidList"/>
    <dgm:cxn modelId="{68507583-AA3C-4912-B2D9-A03BCDCA3661}" type="presParOf" srcId="{7FED0305-877B-495E-8EF6-B32F5BD8DE33}" destId="{CE651E24-7ABF-4308-8011-75D9E5FC3922}" srcOrd="4" destOrd="0" presId="urn:microsoft.com/office/officeart/2018/2/layout/IconVerticalSolidList"/>
    <dgm:cxn modelId="{D9B76DAC-B8BE-4C2B-9E59-F93195094800}" type="presParOf" srcId="{CE651E24-7ABF-4308-8011-75D9E5FC3922}" destId="{AD66D31B-3C3E-4AE7-AD21-7FC1639F6656}" srcOrd="0" destOrd="0" presId="urn:microsoft.com/office/officeart/2018/2/layout/IconVerticalSolidList"/>
    <dgm:cxn modelId="{6E8B75E2-7F44-49AA-9F52-C7B3F73D6828}" type="presParOf" srcId="{CE651E24-7ABF-4308-8011-75D9E5FC3922}" destId="{3E57C6AA-CF37-48FB-8C43-7A4F131D71AF}" srcOrd="1" destOrd="0" presId="urn:microsoft.com/office/officeart/2018/2/layout/IconVerticalSolidList"/>
    <dgm:cxn modelId="{BED86DD7-7C00-4E97-983D-0BEA9807A313}" type="presParOf" srcId="{CE651E24-7ABF-4308-8011-75D9E5FC3922}" destId="{6FA023AA-8D84-4B0C-82FB-50D43CB687DC}" srcOrd="2" destOrd="0" presId="urn:microsoft.com/office/officeart/2018/2/layout/IconVerticalSolidList"/>
    <dgm:cxn modelId="{2E8DFDEE-B4E4-4E28-A24D-8996FEDEACC6}" type="presParOf" srcId="{CE651E24-7ABF-4308-8011-75D9E5FC3922}" destId="{C6EEF554-48D1-4297-AAF3-4AD60B5391CE}" srcOrd="3" destOrd="0" presId="urn:microsoft.com/office/officeart/2018/2/layout/IconVerticalSolidList"/>
    <dgm:cxn modelId="{E2705DBD-4BEC-4919-8E23-D0B855424E04}" type="presParOf" srcId="{7FED0305-877B-495E-8EF6-B32F5BD8DE33}" destId="{BFB6D885-EAC3-40D6-A55D-251BEEB3CE6F}" srcOrd="5" destOrd="0" presId="urn:microsoft.com/office/officeart/2018/2/layout/IconVerticalSolidList"/>
    <dgm:cxn modelId="{DA6088E6-6EF6-4FF8-A412-E17A558EDFF4}" type="presParOf" srcId="{7FED0305-877B-495E-8EF6-B32F5BD8DE33}" destId="{2590D874-43BE-4E6D-8C47-DB87B3DEF3FE}" srcOrd="6" destOrd="0" presId="urn:microsoft.com/office/officeart/2018/2/layout/IconVerticalSolidList"/>
    <dgm:cxn modelId="{05FDC059-BF1A-4FF0-AE1A-C64E05B82BA7}" type="presParOf" srcId="{2590D874-43BE-4E6D-8C47-DB87B3DEF3FE}" destId="{63BB2026-86DC-4273-8ACC-8F812CF693C3}" srcOrd="0" destOrd="0" presId="urn:microsoft.com/office/officeart/2018/2/layout/IconVerticalSolidList"/>
    <dgm:cxn modelId="{4C58DD94-EF71-4543-A677-51C008ADD78B}" type="presParOf" srcId="{2590D874-43BE-4E6D-8C47-DB87B3DEF3FE}" destId="{3E58FCDA-524A-4AF2-A881-B7C1C5AF1A4D}" srcOrd="1" destOrd="0" presId="urn:microsoft.com/office/officeart/2018/2/layout/IconVerticalSolidList"/>
    <dgm:cxn modelId="{0A7DEE04-A672-4DE6-BC8A-E0A6F72EEA5F}" type="presParOf" srcId="{2590D874-43BE-4E6D-8C47-DB87B3DEF3FE}" destId="{9926E3BB-44DF-4F80-BAB9-89A4785B0273}" srcOrd="2" destOrd="0" presId="urn:microsoft.com/office/officeart/2018/2/layout/IconVerticalSolidList"/>
    <dgm:cxn modelId="{B93A607A-6BB5-4674-91EF-4A3776CC4D86}" type="presParOf" srcId="{2590D874-43BE-4E6D-8C47-DB87B3DEF3FE}" destId="{59D77484-9345-4DD7-8E41-C3F2D395F0DF}" srcOrd="3" destOrd="0" presId="urn:microsoft.com/office/officeart/2018/2/layout/IconVerticalSolidList"/>
    <dgm:cxn modelId="{E1ECDCEA-3024-46C2-B850-FECD383D3193}" type="presParOf" srcId="{7FED0305-877B-495E-8EF6-B32F5BD8DE33}" destId="{88CF1BC3-5DE6-481F-89B2-888E000165EC}" srcOrd="7" destOrd="0" presId="urn:microsoft.com/office/officeart/2018/2/layout/IconVerticalSolidList"/>
    <dgm:cxn modelId="{B490D44E-EDD3-49F7-A894-D28AF3B55591}" type="presParOf" srcId="{7FED0305-877B-495E-8EF6-B32F5BD8DE33}" destId="{A838AC31-4835-415D-BCEA-FD6BC901869E}" srcOrd="8" destOrd="0" presId="urn:microsoft.com/office/officeart/2018/2/layout/IconVerticalSolidList"/>
    <dgm:cxn modelId="{4B6A9D23-B4E0-490A-A4E0-F6BED349102F}" type="presParOf" srcId="{A838AC31-4835-415D-BCEA-FD6BC901869E}" destId="{71B8C089-50F4-441E-987C-BC564FF62B57}" srcOrd="0" destOrd="0" presId="urn:microsoft.com/office/officeart/2018/2/layout/IconVerticalSolidList"/>
    <dgm:cxn modelId="{7A1C79A8-11B5-4C1E-A4E7-658E4B7232BF}" type="presParOf" srcId="{A838AC31-4835-415D-BCEA-FD6BC901869E}" destId="{363D5827-B152-4E92-BF5F-8F5A24BCC623}" srcOrd="1" destOrd="0" presId="urn:microsoft.com/office/officeart/2018/2/layout/IconVerticalSolidList"/>
    <dgm:cxn modelId="{37B151C5-7EB0-4B7F-AC91-454A7915C739}" type="presParOf" srcId="{A838AC31-4835-415D-BCEA-FD6BC901869E}" destId="{ED18F811-C7AF-4D7A-A402-FBB67042ECF9}" srcOrd="2" destOrd="0" presId="urn:microsoft.com/office/officeart/2018/2/layout/IconVerticalSolidList"/>
    <dgm:cxn modelId="{71142AFF-7E27-434B-8078-00056438BB13}" type="presParOf" srcId="{A838AC31-4835-415D-BCEA-FD6BC901869E}" destId="{3D5ACD55-2098-4B3B-BB7A-78DD5DB349B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BEE21C-26F2-4AF3-A8E2-2AEF51936252}" type="doc">
      <dgm:prSet loTypeId="urn:microsoft.com/office/officeart/2009/3/layout/PhasedProcess" loCatId="process" qsTypeId="urn:microsoft.com/office/officeart/2005/8/quickstyle/simple2" qsCatId="simple" csTypeId="urn:microsoft.com/office/officeart/2005/8/colors/accent0_3" csCatId="mainScheme" phldr="1"/>
      <dgm:spPr/>
      <dgm:t>
        <a:bodyPr/>
        <a:lstStyle/>
        <a:p>
          <a:endParaRPr lang="nl-NL"/>
        </a:p>
      </dgm:t>
    </dgm:pt>
    <dgm:pt modelId="{91FEB343-825D-4893-811E-7E684E4934E3}">
      <dgm:prSet phldrT="[Tekst]"/>
      <dgm:spPr/>
      <dgm:t>
        <a:bodyPr/>
        <a:lstStyle/>
        <a:p>
          <a:r>
            <a:rPr lang="en" dirty="0"/>
            <a:t>Consultations:</a:t>
          </a:r>
        </a:p>
        <a:p>
          <a:r>
            <a:rPr lang="en" dirty="0"/>
            <a:t>discussion</a:t>
          </a:r>
        </a:p>
      </dgm:t>
    </dgm:pt>
    <dgm:pt modelId="{DA74BD1E-813B-4DA0-90B0-A15C0AC86744}" type="parTrans" cxnId="{FD92D4C6-9CCA-4AD3-937C-7709D34061B9}">
      <dgm:prSet/>
      <dgm:spPr/>
      <dgm:t>
        <a:bodyPr/>
        <a:lstStyle/>
        <a:p>
          <a:endParaRPr lang="nl-NL"/>
        </a:p>
      </dgm:t>
    </dgm:pt>
    <dgm:pt modelId="{AB98F2F7-BECE-4A0B-8042-4E09D2AECC0F}" type="sibTrans" cxnId="{FD92D4C6-9CCA-4AD3-937C-7709D34061B9}">
      <dgm:prSet/>
      <dgm:spPr/>
      <dgm:t>
        <a:bodyPr/>
        <a:lstStyle/>
        <a:p>
          <a:endParaRPr lang="nl-NL"/>
        </a:p>
      </dgm:t>
    </dgm:pt>
    <dgm:pt modelId="{2154790A-049E-4334-BB57-83883ACEFA4A}">
      <dgm:prSet phldrT="[Tekst]"/>
      <dgm:spPr/>
      <dgm:t>
        <a:bodyPr/>
        <a:lstStyle/>
        <a:p>
          <a:endParaRPr lang="nl-NL" dirty="0"/>
        </a:p>
      </dgm:t>
    </dgm:pt>
    <dgm:pt modelId="{07E0A18E-4B13-4AAB-8E77-533C992DE584}" type="parTrans" cxnId="{98B12FFD-9413-432B-92B1-EF8BE61A0FB0}">
      <dgm:prSet/>
      <dgm:spPr/>
      <dgm:t>
        <a:bodyPr/>
        <a:lstStyle/>
        <a:p>
          <a:endParaRPr lang="nl-NL"/>
        </a:p>
      </dgm:t>
    </dgm:pt>
    <dgm:pt modelId="{96F95170-578A-4399-84AD-F5FFF0DA4CB6}" type="sibTrans" cxnId="{98B12FFD-9413-432B-92B1-EF8BE61A0FB0}">
      <dgm:prSet/>
      <dgm:spPr/>
      <dgm:t>
        <a:bodyPr/>
        <a:lstStyle/>
        <a:p>
          <a:endParaRPr lang="nl-NL"/>
        </a:p>
      </dgm:t>
    </dgm:pt>
    <dgm:pt modelId="{AE8AC8F9-46A8-4B61-A83F-998D0525CB4C}">
      <dgm:prSet phldrT="[Tekst]"/>
      <dgm:spPr/>
      <dgm:t>
        <a:bodyPr/>
        <a:lstStyle/>
        <a:p>
          <a:endParaRPr lang="nl-NL" dirty="0"/>
        </a:p>
      </dgm:t>
    </dgm:pt>
    <dgm:pt modelId="{C8C0B439-857B-45D9-B3C6-ADB8C53DFD8D}" type="parTrans" cxnId="{8076B0F6-AC05-44F9-8FB9-0B2575FD4990}">
      <dgm:prSet/>
      <dgm:spPr/>
      <dgm:t>
        <a:bodyPr/>
        <a:lstStyle/>
        <a:p>
          <a:endParaRPr lang="nl-NL"/>
        </a:p>
      </dgm:t>
    </dgm:pt>
    <dgm:pt modelId="{4ACD570B-904B-4455-8C7F-3786E85E935B}" type="sibTrans" cxnId="{8076B0F6-AC05-44F9-8FB9-0B2575FD4990}">
      <dgm:prSet/>
      <dgm:spPr/>
      <dgm:t>
        <a:bodyPr/>
        <a:lstStyle/>
        <a:p>
          <a:endParaRPr lang="nl-NL"/>
        </a:p>
      </dgm:t>
    </dgm:pt>
    <dgm:pt modelId="{F6AD2D41-EC32-4758-9EC4-1F30F37F7AA7}">
      <dgm:prSet phldrT="[Tekst]"/>
      <dgm:spPr/>
      <dgm:t>
        <a:bodyPr/>
        <a:lstStyle/>
        <a:p>
          <a:endParaRPr lang="nl-NL" dirty="0"/>
        </a:p>
      </dgm:t>
    </dgm:pt>
    <dgm:pt modelId="{D0CC9E2F-2BA5-444A-A5F9-F13645403823}" type="parTrans" cxnId="{C380A519-8694-4662-B1F2-70B91855A679}">
      <dgm:prSet/>
      <dgm:spPr/>
      <dgm:t>
        <a:bodyPr/>
        <a:lstStyle/>
        <a:p>
          <a:endParaRPr lang="nl-NL"/>
        </a:p>
      </dgm:t>
    </dgm:pt>
    <dgm:pt modelId="{BF781483-8810-42D9-8D89-147CCEBF2021}" type="sibTrans" cxnId="{C380A519-8694-4662-B1F2-70B91855A679}">
      <dgm:prSet/>
      <dgm:spPr/>
      <dgm:t>
        <a:bodyPr/>
        <a:lstStyle/>
        <a:p>
          <a:endParaRPr lang="nl-NL"/>
        </a:p>
      </dgm:t>
    </dgm:pt>
    <dgm:pt modelId="{CE4ACC97-2DEE-4EC0-A65C-7F5FDA8BD49A}">
      <dgm:prSet phldrT="[Tekst]"/>
      <dgm:spPr/>
      <dgm:t>
        <a:bodyPr/>
        <a:lstStyle/>
        <a:p>
          <a:r>
            <a:rPr lang="en" dirty="0"/>
            <a:t>Working sessions:</a:t>
          </a:r>
        </a:p>
        <a:p>
          <a:r>
            <a:rPr lang="en" dirty="0"/>
            <a:t>creation</a:t>
          </a:r>
        </a:p>
      </dgm:t>
    </dgm:pt>
    <dgm:pt modelId="{AB68FC8A-82A1-4BA7-94BA-5B11D1E4C304}" type="parTrans" cxnId="{8FDFB484-57FC-4FCB-BB01-9B472B58DCFF}">
      <dgm:prSet/>
      <dgm:spPr/>
      <dgm:t>
        <a:bodyPr/>
        <a:lstStyle/>
        <a:p>
          <a:endParaRPr lang="nl-NL"/>
        </a:p>
      </dgm:t>
    </dgm:pt>
    <dgm:pt modelId="{B0E70DF5-176E-45DF-83B5-9764C118EB54}" type="sibTrans" cxnId="{8FDFB484-57FC-4FCB-BB01-9B472B58DCFF}">
      <dgm:prSet/>
      <dgm:spPr/>
      <dgm:t>
        <a:bodyPr/>
        <a:lstStyle/>
        <a:p>
          <a:endParaRPr lang="nl-NL"/>
        </a:p>
      </dgm:t>
    </dgm:pt>
    <dgm:pt modelId="{AAC0268A-D2B3-49C3-88E3-C41C4747EF37}">
      <dgm:prSet phldrT="[Tekst]"/>
      <dgm:spPr/>
      <dgm:t>
        <a:bodyPr/>
        <a:lstStyle/>
        <a:p>
          <a:endParaRPr lang="nl-NL" dirty="0"/>
        </a:p>
      </dgm:t>
    </dgm:pt>
    <dgm:pt modelId="{DA7F2161-FADC-4B46-81B6-5218EA8C7381}" type="parTrans" cxnId="{177C160D-6694-4921-BA5D-75CE0C14CB99}">
      <dgm:prSet/>
      <dgm:spPr/>
      <dgm:t>
        <a:bodyPr/>
        <a:lstStyle/>
        <a:p>
          <a:endParaRPr lang="nl-NL"/>
        </a:p>
      </dgm:t>
    </dgm:pt>
    <dgm:pt modelId="{2EFEFDBA-A448-42F3-849D-29022A7EF17D}" type="sibTrans" cxnId="{177C160D-6694-4921-BA5D-75CE0C14CB99}">
      <dgm:prSet/>
      <dgm:spPr/>
      <dgm:t>
        <a:bodyPr/>
        <a:lstStyle/>
        <a:p>
          <a:endParaRPr lang="nl-NL"/>
        </a:p>
      </dgm:t>
    </dgm:pt>
    <dgm:pt modelId="{5119F783-ED0C-4DD4-8365-1B05BB06096B}">
      <dgm:prSet phldrT="[Tekst]"/>
      <dgm:spPr/>
      <dgm:t>
        <a:bodyPr/>
        <a:lstStyle/>
        <a:p>
          <a:endParaRPr lang="nl-NL" dirty="0"/>
        </a:p>
      </dgm:t>
    </dgm:pt>
    <dgm:pt modelId="{6CC01EE9-6625-48DE-919D-A71149F27982}" type="parTrans" cxnId="{B798289B-1279-4B8D-AA66-573660FB97FA}">
      <dgm:prSet/>
      <dgm:spPr/>
      <dgm:t>
        <a:bodyPr/>
        <a:lstStyle/>
        <a:p>
          <a:endParaRPr lang="nl-NL"/>
        </a:p>
      </dgm:t>
    </dgm:pt>
    <dgm:pt modelId="{B4490BF0-02C8-4E08-AB22-438E3E536C55}" type="sibTrans" cxnId="{B798289B-1279-4B8D-AA66-573660FB97FA}">
      <dgm:prSet/>
      <dgm:spPr/>
      <dgm:t>
        <a:bodyPr/>
        <a:lstStyle/>
        <a:p>
          <a:endParaRPr lang="nl-NL"/>
        </a:p>
      </dgm:t>
    </dgm:pt>
    <dgm:pt modelId="{44F09864-3C23-4A5A-A337-E3426618A89B}">
      <dgm:prSet phldrT="[Tekst]"/>
      <dgm:spPr/>
      <dgm:t>
        <a:bodyPr/>
        <a:lstStyle/>
        <a:p>
          <a:r>
            <a:rPr lang="en" dirty="0"/>
            <a:t>Product discussion:</a:t>
          </a:r>
        </a:p>
        <a:p>
          <a:r>
            <a:rPr lang="en" dirty="0"/>
            <a:t>decisions</a:t>
          </a:r>
        </a:p>
      </dgm:t>
    </dgm:pt>
    <dgm:pt modelId="{33FF5BFE-63B8-4A91-BF41-F9C7FA4445E8}" type="parTrans" cxnId="{2271A7B2-2659-4CF9-803B-70724BFBC773}">
      <dgm:prSet/>
      <dgm:spPr/>
      <dgm:t>
        <a:bodyPr/>
        <a:lstStyle/>
        <a:p>
          <a:endParaRPr lang="nl-NL"/>
        </a:p>
      </dgm:t>
    </dgm:pt>
    <dgm:pt modelId="{FB9CF345-9026-4ED0-B60C-EFAC361EB425}" type="sibTrans" cxnId="{2271A7B2-2659-4CF9-803B-70724BFBC773}">
      <dgm:prSet/>
      <dgm:spPr/>
      <dgm:t>
        <a:bodyPr/>
        <a:lstStyle/>
        <a:p>
          <a:endParaRPr lang="nl-NL"/>
        </a:p>
      </dgm:t>
    </dgm:pt>
    <dgm:pt modelId="{FB90012B-5D46-43B6-B9B4-956C102AF2BC}">
      <dgm:prSet phldrT="[Tekst]"/>
      <dgm:spPr/>
      <dgm:t>
        <a:bodyPr/>
        <a:lstStyle/>
        <a:p>
          <a:endParaRPr lang="nl-NL" dirty="0"/>
        </a:p>
      </dgm:t>
    </dgm:pt>
    <dgm:pt modelId="{21F478E2-AC32-49EE-9517-0B659C0BEA74}" type="parTrans" cxnId="{4B3EF7EF-22D2-4649-B9B6-3F1DF14062BA}">
      <dgm:prSet/>
      <dgm:spPr/>
      <dgm:t>
        <a:bodyPr/>
        <a:lstStyle/>
        <a:p>
          <a:endParaRPr lang="nl-NL"/>
        </a:p>
      </dgm:t>
    </dgm:pt>
    <dgm:pt modelId="{DC912193-2145-4CC1-AB30-E5DC52BD4577}" type="sibTrans" cxnId="{4B3EF7EF-22D2-4649-B9B6-3F1DF14062BA}">
      <dgm:prSet/>
      <dgm:spPr/>
      <dgm:t>
        <a:bodyPr/>
        <a:lstStyle/>
        <a:p>
          <a:endParaRPr lang="nl-NL"/>
        </a:p>
      </dgm:t>
    </dgm:pt>
    <dgm:pt modelId="{5EEB543F-3F1F-4187-BC84-35776DA31129}" type="pres">
      <dgm:prSet presAssocID="{96BEE21C-26F2-4AF3-A8E2-2AEF51936252}" presName="Name0" presStyleCnt="0">
        <dgm:presLayoutVars>
          <dgm:chMax val="3"/>
          <dgm:chPref val="3"/>
          <dgm:bulletEnabled val="1"/>
          <dgm:dir/>
          <dgm:animLvl val="lvl"/>
        </dgm:presLayoutVars>
      </dgm:prSet>
      <dgm:spPr/>
    </dgm:pt>
    <dgm:pt modelId="{0D716525-894A-4E6F-BEA1-B9DCF0E51BE3}" type="pres">
      <dgm:prSet presAssocID="{96BEE21C-26F2-4AF3-A8E2-2AEF51936252}" presName="arc1" presStyleLbl="node1" presStyleIdx="0" presStyleCnt="4"/>
      <dgm:spPr/>
    </dgm:pt>
    <dgm:pt modelId="{B1F0AE3E-8C2C-4E74-9E7A-CB407C80D4E0}" type="pres">
      <dgm:prSet presAssocID="{96BEE21C-26F2-4AF3-A8E2-2AEF51936252}" presName="arc3" presStyleLbl="node1" presStyleIdx="1" presStyleCnt="4"/>
      <dgm:spPr/>
    </dgm:pt>
    <dgm:pt modelId="{DAAB79EF-C26D-46AC-95FE-565BEA0A2EC8}" type="pres">
      <dgm:prSet presAssocID="{96BEE21C-26F2-4AF3-A8E2-2AEF51936252}" presName="parentText2" presStyleLbl="revTx" presStyleIdx="0" presStyleCnt="3">
        <dgm:presLayoutVars>
          <dgm:chMax val="4"/>
          <dgm:chPref val="3"/>
          <dgm:bulletEnabled val="1"/>
        </dgm:presLayoutVars>
      </dgm:prSet>
      <dgm:spPr/>
    </dgm:pt>
    <dgm:pt modelId="{4C61A2A3-C979-4D6E-B5CB-9A88B262ACA6}" type="pres">
      <dgm:prSet presAssocID="{96BEE21C-26F2-4AF3-A8E2-2AEF51936252}" presName="arc2" presStyleLbl="node1" presStyleIdx="2" presStyleCnt="4"/>
      <dgm:spPr/>
    </dgm:pt>
    <dgm:pt modelId="{E9AB9A60-28CE-4895-B7DA-DDD2FB53BF6C}" type="pres">
      <dgm:prSet presAssocID="{96BEE21C-26F2-4AF3-A8E2-2AEF51936252}" presName="arc4" presStyleLbl="node1" presStyleIdx="3" presStyleCnt="4"/>
      <dgm:spPr/>
    </dgm:pt>
    <dgm:pt modelId="{90589200-FB3C-47A3-851E-7528CCD9E654}" type="pres">
      <dgm:prSet presAssocID="{96BEE21C-26F2-4AF3-A8E2-2AEF51936252}" presName="parentText3" presStyleLbl="revTx" presStyleIdx="1" presStyleCnt="3">
        <dgm:presLayoutVars>
          <dgm:chMax val="1"/>
          <dgm:chPref val="1"/>
          <dgm:bulletEnabled val="1"/>
        </dgm:presLayoutVars>
      </dgm:prSet>
      <dgm:spPr/>
    </dgm:pt>
    <dgm:pt modelId="{0693E424-DD23-48D6-A767-66C48405801A}" type="pres">
      <dgm:prSet presAssocID="{96BEE21C-26F2-4AF3-A8E2-2AEF51936252}" presName="middleComposite" presStyleCnt="0"/>
      <dgm:spPr/>
    </dgm:pt>
    <dgm:pt modelId="{F750AD32-DFD3-44CF-B274-D72B7BB1A0B9}" type="pres">
      <dgm:prSet presAssocID="{AAC0268A-D2B3-49C3-88E3-C41C4747EF37}" presName="circ1" presStyleLbl="vennNode1" presStyleIdx="0" presStyleCnt="8"/>
      <dgm:spPr/>
    </dgm:pt>
    <dgm:pt modelId="{4A329EF2-6DE9-4006-8FB2-A629326A9B13}" type="pres">
      <dgm:prSet presAssocID="{AAC0268A-D2B3-49C3-88E3-C41C4747EF37}" presName="circ1Tx" presStyleLbl="revTx" presStyleIdx="1" presStyleCnt="3">
        <dgm:presLayoutVars>
          <dgm:chMax val="0"/>
          <dgm:chPref val="0"/>
        </dgm:presLayoutVars>
      </dgm:prSet>
      <dgm:spPr/>
    </dgm:pt>
    <dgm:pt modelId="{3E767791-1D26-48C1-92F8-7AEB3AD4F1A8}" type="pres">
      <dgm:prSet presAssocID="{5119F783-ED0C-4DD4-8365-1B05BB06096B}" presName="circ2" presStyleLbl="vennNode1" presStyleIdx="1" presStyleCnt="8"/>
      <dgm:spPr/>
    </dgm:pt>
    <dgm:pt modelId="{CAD91F8C-00B0-4120-B491-EDA20CE009DD}" type="pres">
      <dgm:prSet presAssocID="{5119F783-ED0C-4DD4-8365-1B05BB06096B}" presName="circ2Tx" presStyleLbl="revTx" presStyleIdx="1" presStyleCnt="3">
        <dgm:presLayoutVars>
          <dgm:chMax val="0"/>
          <dgm:chPref val="0"/>
        </dgm:presLayoutVars>
      </dgm:prSet>
      <dgm:spPr/>
    </dgm:pt>
    <dgm:pt modelId="{600E4DE8-F3E8-4C3D-AF75-2AB8E1F41E4D}" type="pres">
      <dgm:prSet presAssocID="{96BEE21C-26F2-4AF3-A8E2-2AEF51936252}" presName="leftComposite" presStyleCnt="0"/>
      <dgm:spPr/>
    </dgm:pt>
    <dgm:pt modelId="{8AE7355B-705D-428A-B1BE-35BA364EC361}" type="pres">
      <dgm:prSet presAssocID="{2154790A-049E-4334-BB57-83883ACEFA4A}" presName="childText1_1" presStyleLbl="vennNode1" presStyleIdx="2" presStyleCnt="8">
        <dgm:presLayoutVars>
          <dgm:chMax val="0"/>
          <dgm:chPref val="0"/>
        </dgm:presLayoutVars>
      </dgm:prSet>
      <dgm:spPr/>
    </dgm:pt>
    <dgm:pt modelId="{D251A7A4-64C3-4FD4-8885-182DA332128A}" type="pres">
      <dgm:prSet presAssocID="{2154790A-049E-4334-BB57-83883ACEFA4A}" presName="ellipse1" presStyleLbl="vennNode1" presStyleIdx="3" presStyleCnt="8"/>
      <dgm:spPr/>
    </dgm:pt>
    <dgm:pt modelId="{5AD942FC-752F-4934-B295-D0E039546F80}" type="pres">
      <dgm:prSet presAssocID="{2154790A-049E-4334-BB57-83883ACEFA4A}" presName="ellipse2" presStyleLbl="vennNode1" presStyleIdx="4" presStyleCnt="8"/>
      <dgm:spPr/>
    </dgm:pt>
    <dgm:pt modelId="{2242B796-F035-4513-8A04-E9C4E825E41D}" type="pres">
      <dgm:prSet presAssocID="{AE8AC8F9-46A8-4B61-A83F-998D0525CB4C}" presName="childText1_2" presStyleLbl="vennNode1" presStyleIdx="5" presStyleCnt="8">
        <dgm:presLayoutVars>
          <dgm:chMax val="0"/>
          <dgm:chPref val="0"/>
        </dgm:presLayoutVars>
      </dgm:prSet>
      <dgm:spPr/>
    </dgm:pt>
    <dgm:pt modelId="{5503B55A-D829-488F-8916-1EDB34EE87B6}" type="pres">
      <dgm:prSet presAssocID="{AE8AC8F9-46A8-4B61-A83F-998D0525CB4C}" presName="ellipse3" presStyleLbl="vennNode1" presStyleIdx="6" presStyleCnt="8"/>
      <dgm:spPr/>
    </dgm:pt>
    <dgm:pt modelId="{20414189-2B3B-40C6-9F2F-9A26596F660D}" type="pres">
      <dgm:prSet presAssocID="{F6AD2D41-EC32-4758-9EC4-1F30F37F7AA7}" presName="childText1_3" presStyleLbl="vennNode1" presStyleIdx="7" presStyleCnt="8">
        <dgm:presLayoutVars>
          <dgm:chMax val="0"/>
          <dgm:chPref val="0"/>
        </dgm:presLayoutVars>
      </dgm:prSet>
      <dgm:spPr/>
    </dgm:pt>
    <dgm:pt modelId="{B91DCDF3-16B3-41B9-A66F-B3FF26FCDF0E}" type="pres">
      <dgm:prSet presAssocID="{96BEE21C-26F2-4AF3-A8E2-2AEF51936252}" presName="rightChild" presStyleLbl="node2" presStyleIdx="0" presStyleCnt="1">
        <dgm:presLayoutVars>
          <dgm:chMax val="0"/>
          <dgm:chPref val="0"/>
        </dgm:presLayoutVars>
      </dgm:prSet>
      <dgm:spPr/>
    </dgm:pt>
    <dgm:pt modelId="{782C5A71-0FE5-44A0-A8A6-6E7772451B38}" type="pres">
      <dgm:prSet presAssocID="{96BEE21C-26F2-4AF3-A8E2-2AEF51936252}" presName="parentText1" presStyleLbl="revTx" presStyleIdx="2" presStyleCnt="3">
        <dgm:presLayoutVars>
          <dgm:chMax val="4"/>
          <dgm:chPref val="3"/>
          <dgm:bulletEnabled val="1"/>
        </dgm:presLayoutVars>
      </dgm:prSet>
      <dgm:spPr/>
    </dgm:pt>
  </dgm:ptLst>
  <dgm:cxnLst>
    <dgm:cxn modelId="{8D1C6B08-872E-431B-93EF-5CCCBB7F2E36}" type="presOf" srcId="{91FEB343-825D-4893-811E-7E684E4934E3}" destId="{782C5A71-0FE5-44A0-A8A6-6E7772451B38}" srcOrd="0" destOrd="0" presId="urn:microsoft.com/office/officeart/2009/3/layout/PhasedProcess"/>
    <dgm:cxn modelId="{177C160D-6694-4921-BA5D-75CE0C14CB99}" srcId="{CE4ACC97-2DEE-4EC0-A65C-7F5FDA8BD49A}" destId="{AAC0268A-D2B3-49C3-88E3-C41C4747EF37}" srcOrd="0" destOrd="0" parTransId="{DA7F2161-FADC-4B46-81B6-5218EA8C7381}" sibTransId="{2EFEFDBA-A448-42F3-849D-29022A7EF17D}"/>
    <dgm:cxn modelId="{C380A519-8694-4662-B1F2-70B91855A679}" srcId="{91FEB343-825D-4893-811E-7E684E4934E3}" destId="{F6AD2D41-EC32-4758-9EC4-1F30F37F7AA7}" srcOrd="2" destOrd="0" parTransId="{D0CC9E2F-2BA5-444A-A5F9-F13645403823}" sibTransId="{BF781483-8810-42D9-8D89-147CCEBF2021}"/>
    <dgm:cxn modelId="{7642B437-DFA3-450F-95AE-A03A0610FECE}" type="presOf" srcId="{96BEE21C-26F2-4AF3-A8E2-2AEF51936252}" destId="{5EEB543F-3F1F-4187-BC84-35776DA31129}" srcOrd="0" destOrd="0" presId="urn:microsoft.com/office/officeart/2009/3/layout/PhasedProcess"/>
    <dgm:cxn modelId="{C1A53348-F1F9-4B20-B70F-73C7C8A9CA80}" type="presOf" srcId="{44F09864-3C23-4A5A-A337-E3426618A89B}" destId="{90589200-FB3C-47A3-851E-7528CCD9E654}" srcOrd="0" destOrd="0" presId="urn:microsoft.com/office/officeart/2009/3/layout/PhasedProcess"/>
    <dgm:cxn modelId="{A6BA2E54-5FB1-4402-880A-0E209B952783}" type="presOf" srcId="{5119F783-ED0C-4DD4-8365-1B05BB06096B}" destId="{CAD91F8C-00B0-4120-B491-EDA20CE009DD}" srcOrd="1" destOrd="0" presId="urn:microsoft.com/office/officeart/2009/3/layout/PhasedProcess"/>
    <dgm:cxn modelId="{8FDFB484-57FC-4FCB-BB01-9B472B58DCFF}" srcId="{96BEE21C-26F2-4AF3-A8E2-2AEF51936252}" destId="{CE4ACC97-2DEE-4EC0-A65C-7F5FDA8BD49A}" srcOrd="1" destOrd="0" parTransId="{AB68FC8A-82A1-4BA7-94BA-5B11D1E4C304}" sibTransId="{B0E70DF5-176E-45DF-83B5-9764C118EB54}"/>
    <dgm:cxn modelId="{B798289B-1279-4B8D-AA66-573660FB97FA}" srcId="{CE4ACC97-2DEE-4EC0-A65C-7F5FDA8BD49A}" destId="{5119F783-ED0C-4DD4-8365-1B05BB06096B}" srcOrd="1" destOrd="0" parTransId="{6CC01EE9-6625-48DE-919D-A71149F27982}" sibTransId="{B4490BF0-02C8-4E08-AB22-438E3E536C55}"/>
    <dgm:cxn modelId="{80E08FA0-3EFF-4A56-9D87-BD44A725C53E}" type="presOf" srcId="{CE4ACC97-2DEE-4EC0-A65C-7F5FDA8BD49A}" destId="{DAAB79EF-C26D-46AC-95FE-565BEA0A2EC8}" srcOrd="0" destOrd="0" presId="urn:microsoft.com/office/officeart/2009/3/layout/PhasedProcess"/>
    <dgm:cxn modelId="{2271A7B2-2659-4CF9-803B-70724BFBC773}" srcId="{96BEE21C-26F2-4AF3-A8E2-2AEF51936252}" destId="{44F09864-3C23-4A5A-A337-E3426618A89B}" srcOrd="2" destOrd="0" parTransId="{33FF5BFE-63B8-4A91-BF41-F9C7FA4445E8}" sibTransId="{FB9CF345-9026-4ED0-B60C-EFAC361EB425}"/>
    <dgm:cxn modelId="{FAB0E8B9-0BD8-49E5-9419-11CD6B2AF7B0}" type="presOf" srcId="{AE8AC8F9-46A8-4B61-A83F-998D0525CB4C}" destId="{2242B796-F035-4513-8A04-E9C4E825E41D}" srcOrd="0" destOrd="0" presId="urn:microsoft.com/office/officeart/2009/3/layout/PhasedProcess"/>
    <dgm:cxn modelId="{09D9BBBF-9EC7-4ABF-A78A-9400A2479C9E}" type="presOf" srcId="{AAC0268A-D2B3-49C3-88E3-C41C4747EF37}" destId="{4A329EF2-6DE9-4006-8FB2-A629326A9B13}" srcOrd="1" destOrd="0" presId="urn:microsoft.com/office/officeart/2009/3/layout/PhasedProcess"/>
    <dgm:cxn modelId="{7338BBC4-853C-439D-9544-D1CF5C681B44}" type="presOf" srcId="{F6AD2D41-EC32-4758-9EC4-1F30F37F7AA7}" destId="{20414189-2B3B-40C6-9F2F-9A26596F660D}" srcOrd="0" destOrd="0" presId="urn:microsoft.com/office/officeart/2009/3/layout/PhasedProcess"/>
    <dgm:cxn modelId="{FD92D4C6-9CCA-4AD3-937C-7709D34061B9}" srcId="{96BEE21C-26F2-4AF3-A8E2-2AEF51936252}" destId="{91FEB343-825D-4893-811E-7E684E4934E3}" srcOrd="0" destOrd="0" parTransId="{DA74BD1E-813B-4DA0-90B0-A15C0AC86744}" sibTransId="{AB98F2F7-BECE-4A0B-8042-4E09D2AECC0F}"/>
    <dgm:cxn modelId="{E20C44CB-97D6-463A-AAC5-2E6340BE767A}" type="presOf" srcId="{FB90012B-5D46-43B6-B9B4-956C102AF2BC}" destId="{B91DCDF3-16B3-41B9-A66F-B3FF26FCDF0E}" srcOrd="0" destOrd="0" presId="urn:microsoft.com/office/officeart/2009/3/layout/PhasedProcess"/>
    <dgm:cxn modelId="{12C29BE1-0626-42A2-AE33-A6315694A682}" type="presOf" srcId="{AAC0268A-D2B3-49C3-88E3-C41C4747EF37}" destId="{F750AD32-DFD3-44CF-B274-D72B7BB1A0B9}" srcOrd="0" destOrd="0" presId="urn:microsoft.com/office/officeart/2009/3/layout/PhasedProcess"/>
    <dgm:cxn modelId="{8323D9E3-1922-404F-A713-DC1E7F1CA3C9}" type="presOf" srcId="{2154790A-049E-4334-BB57-83883ACEFA4A}" destId="{8AE7355B-705D-428A-B1BE-35BA364EC361}" srcOrd="0" destOrd="0" presId="urn:microsoft.com/office/officeart/2009/3/layout/PhasedProcess"/>
    <dgm:cxn modelId="{4B3EF7EF-22D2-4649-B9B6-3F1DF14062BA}" srcId="{44F09864-3C23-4A5A-A337-E3426618A89B}" destId="{FB90012B-5D46-43B6-B9B4-956C102AF2BC}" srcOrd="0" destOrd="0" parTransId="{21F478E2-AC32-49EE-9517-0B659C0BEA74}" sibTransId="{DC912193-2145-4CC1-AB30-E5DC52BD4577}"/>
    <dgm:cxn modelId="{03902FF4-604B-4CCA-9D05-6AF0BC1E6622}" type="presOf" srcId="{5119F783-ED0C-4DD4-8365-1B05BB06096B}" destId="{3E767791-1D26-48C1-92F8-7AEB3AD4F1A8}" srcOrd="0" destOrd="0" presId="urn:microsoft.com/office/officeart/2009/3/layout/PhasedProcess"/>
    <dgm:cxn modelId="{8076B0F6-AC05-44F9-8FB9-0B2575FD4990}" srcId="{91FEB343-825D-4893-811E-7E684E4934E3}" destId="{AE8AC8F9-46A8-4B61-A83F-998D0525CB4C}" srcOrd="1" destOrd="0" parTransId="{C8C0B439-857B-45D9-B3C6-ADB8C53DFD8D}" sibTransId="{4ACD570B-904B-4455-8C7F-3786E85E935B}"/>
    <dgm:cxn modelId="{98B12FFD-9413-432B-92B1-EF8BE61A0FB0}" srcId="{91FEB343-825D-4893-811E-7E684E4934E3}" destId="{2154790A-049E-4334-BB57-83883ACEFA4A}" srcOrd="0" destOrd="0" parTransId="{07E0A18E-4B13-4AAB-8E77-533C992DE584}" sibTransId="{96F95170-578A-4399-84AD-F5FFF0DA4CB6}"/>
    <dgm:cxn modelId="{B77222D0-7327-41D2-8E11-8C5E817ACDAC}" type="presParOf" srcId="{5EEB543F-3F1F-4187-BC84-35776DA31129}" destId="{0D716525-894A-4E6F-BEA1-B9DCF0E51BE3}" srcOrd="0" destOrd="0" presId="urn:microsoft.com/office/officeart/2009/3/layout/PhasedProcess"/>
    <dgm:cxn modelId="{260E3B62-7DBF-46C6-979C-428E16D867BD}" type="presParOf" srcId="{5EEB543F-3F1F-4187-BC84-35776DA31129}" destId="{B1F0AE3E-8C2C-4E74-9E7A-CB407C80D4E0}" srcOrd="1" destOrd="0" presId="urn:microsoft.com/office/officeart/2009/3/layout/PhasedProcess"/>
    <dgm:cxn modelId="{F8C0D71F-3EFE-455A-9FA4-749866646F6D}" type="presParOf" srcId="{5EEB543F-3F1F-4187-BC84-35776DA31129}" destId="{DAAB79EF-C26D-46AC-95FE-565BEA0A2EC8}" srcOrd="2" destOrd="0" presId="urn:microsoft.com/office/officeart/2009/3/layout/PhasedProcess"/>
    <dgm:cxn modelId="{FBCF208B-5B30-48EE-868E-32E62168E545}" type="presParOf" srcId="{5EEB543F-3F1F-4187-BC84-35776DA31129}" destId="{4C61A2A3-C979-4D6E-B5CB-9A88B262ACA6}" srcOrd="3" destOrd="0" presId="urn:microsoft.com/office/officeart/2009/3/layout/PhasedProcess"/>
    <dgm:cxn modelId="{805E92DE-6ACC-492E-BA2C-FC9E5E9AA7BE}" type="presParOf" srcId="{5EEB543F-3F1F-4187-BC84-35776DA31129}" destId="{E9AB9A60-28CE-4895-B7DA-DDD2FB53BF6C}" srcOrd="4" destOrd="0" presId="urn:microsoft.com/office/officeart/2009/3/layout/PhasedProcess"/>
    <dgm:cxn modelId="{970BEB37-52FE-4B2F-968B-8FDB3CAB38B7}" type="presParOf" srcId="{5EEB543F-3F1F-4187-BC84-35776DA31129}" destId="{90589200-FB3C-47A3-851E-7528CCD9E654}" srcOrd="5" destOrd="0" presId="urn:microsoft.com/office/officeart/2009/3/layout/PhasedProcess"/>
    <dgm:cxn modelId="{0EFCE8C7-89DD-49CC-89F5-A91A5BEE3E4E}" type="presParOf" srcId="{5EEB543F-3F1F-4187-BC84-35776DA31129}" destId="{0693E424-DD23-48D6-A767-66C48405801A}" srcOrd="6" destOrd="0" presId="urn:microsoft.com/office/officeart/2009/3/layout/PhasedProcess"/>
    <dgm:cxn modelId="{54906C67-B216-4A20-A4D5-82753AC74C13}" type="presParOf" srcId="{0693E424-DD23-48D6-A767-66C48405801A}" destId="{F750AD32-DFD3-44CF-B274-D72B7BB1A0B9}" srcOrd="0" destOrd="0" presId="urn:microsoft.com/office/officeart/2009/3/layout/PhasedProcess"/>
    <dgm:cxn modelId="{E82E59FB-98EE-44B9-8FC5-CE7CB40CBF93}" type="presParOf" srcId="{0693E424-DD23-48D6-A767-66C48405801A}" destId="{4A329EF2-6DE9-4006-8FB2-A629326A9B13}" srcOrd="1" destOrd="0" presId="urn:microsoft.com/office/officeart/2009/3/layout/PhasedProcess"/>
    <dgm:cxn modelId="{6E29B650-9B12-4F59-AAD1-85B92A603B74}" type="presParOf" srcId="{0693E424-DD23-48D6-A767-66C48405801A}" destId="{3E767791-1D26-48C1-92F8-7AEB3AD4F1A8}" srcOrd="2" destOrd="0" presId="urn:microsoft.com/office/officeart/2009/3/layout/PhasedProcess"/>
    <dgm:cxn modelId="{5752F20B-B3D6-43BE-A970-B5546D8268BE}" type="presParOf" srcId="{0693E424-DD23-48D6-A767-66C48405801A}" destId="{CAD91F8C-00B0-4120-B491-EDA20CE009DD}" srcOrd="3" destOrd="0" presId="urn:microsoft.com/office/officeart/2009/3/layout/PhasedProcess"/>
    <dgm:cxn modelId="{13122493-99C7-4454-AE12-D1A8A3E076C6}" type="presParOf" srcId="{5EEB543F-3F1F-4187-BC84-35776DA31129}" destId="{600E4DE8-F3E8-4C3D-AF75-2AB8E1F41E4D}" srcOrd="7" destOrd="0" presId="urn:microsoft.com/office/officeart/2009/3/layout/PhasedProcess"/>
    <dgm:cxn modelId="{5252D8A6-B4EB-4570-B805-79A8E5E6D35B}" type="presParOf" srcId="{600E4DE8-F3E8-4C3D-AF75-2AB8E1F41E4D}" destId="{8AE7355B-705D-428A-B1BE-35BA364EC361}" srcOrd="0" destOrd="0" presId="urn:microsoft.com/office/officeart/2009/3/layout/PhasedProcess"/>
    <dgm:cxn modelId="{18ACF807-5E71-4D97-B9C6-0213E3BEC9D4}" type="presParOf" srcId="{600E4DE8-F3E8-4C3D-AF75-2AB8E1F41E4D}" destId="{D251A7A4-64C3-4FD4-8885-182DA332128A}" srcOrd="1" destOrd="0" presId="urn:microsoft.com/office/officeart/2009/3/layout/PhasedProcess"/>
    <dgm:cxn modelId="{C81F24D6-2DE4-44A3-AB90-A3AC08281B8B}" type="presParOf" srcId="{600E4DE8-F3E8-4C3D-AF75-2AB8E1F41E4D}" destId="{5AD942FC-752F-4934-B295-D0E039546F80}" srcOrd="2" destOrd="0" presId="urn:microsoft.com/office/officeart/2009/3/layout/PhasedProcess"/>
    <dgm:cxn modelId="{B7B3A7D6-4DBA-4DE1-8F64-7B23AA7CB6DE}" type="presParOf" srcId="{600E4DE8-F3E8-4C3D-AF75-2AB8E1F41E4D}" destId="{2242B796-F035-4513-8A04-E9C4E825E41D}" srcOrd="3" destOrd="0" presId="urn:microsoft.com/office/officeart/2009/3/layout/PhasedProcess"/>
    <dgm:cxn modelId="{C8B7F429-A5CC-4061-93A8-5EB6E4BB5F8A}" type="presParOf" srcId="{600E4DE8-F3E8-4C3D-AF75-2AB8E1F41E4D}" destId="{5503B55A-D829-488F-8916-1EDB34EE87B6}" srcOrd="4" destOrd="0" presId="urn:microsoft.com/office/officeart/2009/3/layout/PhasedProcess"/>
    <dgm:cxn modelId="{62A044D2-43C3-4558-9286-BF9660A216B7}" type="presParOf" srcId="{600E4DE8-F3E8-4C3D-AF75-2AB8E1F41E4D}" destId="{20414189-2B3B-40C6-9F2F-9A26596F660D}" srcOrd="5" destOrd="0" presId="urn:microsoft.com/office/officeart/2009/3/layout/PhasedProcess"/>
    <dgm:cxn modelId="{DE252F5B-BCF8-4A1B-A1F8-834CDD1C20F0}" type="presParOf" srcId="{5EEB543F-3F1F-4187-BC84-35776DA31129}" destId="{B91DCDF3-16B3-41B9-A66F-B3FF26FCDF0E}" srcOrd="8" destOrd="0" presId="urn:microsoft.com/office/officeart/2009/3/layout/PhasedProcess"/>
    <dgm:cxn modelId="{4041B47B-5DAC-421D-9BA0-42ED4A428539}" type="presParOf" srcId="{5EEB543F-3F1F-4187-BC84-35776DA31129}" destId="{782C5A71-0FE5-44A0-A8A6-6E7772451B38}" srcOrd="9" destOrd="0" presId="urn:microsoft.com/office/officeart/2009/3/layout/Phased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A1C632-E0F3-4699-85F5-D9CE898A24ED}" type="doc">
      <dgm:prSet loTypeId="urn:microsoft.com/office/officeart/2005/8/layout/gear1" loCatId="cycle" qsTypeId="urn:microsoft.com/office/officeart/2005/8/quickstyle/simple1" qsCatId="simple" csTypeId="urn:microsoft.com/office/officeart/2005/8/colors/accent0_3" csCatId="mainScheme" phldr="1"/>
      <dgm:spPr/>
    </dgm:pt>
    <dgm:pt modelId="{FFEC0648-F965-42E4-8197-5BEEBB939AE7}">
      <dgm:prSet phldrT="[Tekst]" custT="1"/>
      <dgm:spPr/>
      <dgm:t>
        <a:bodyPr/>
        <a:lstStyle/>
        <a:p>
          <a:r>
            <a:rPr lang="en" sz="800" dirty="0"/>
            <a:t>To develop</a:t>
          </a:r>
        </a:p>
      </dgm:t>
    </dgm:pt>
    <dgm:pt modelId="{CE3A805F-3B3A-4D9F-832D-599F59365EB4}" type="parTrans" cxnId="{BA97E673-5C62-4ED7-9915-5974E8CA676D}">
      <dgm:prSet/>
      <dgm:spPr/>
      <dgm:t>
        <a:bodyPr/>
        <a:lstStyle/>
        <a:p>
          <a:endParaRPr lang="nl-NL"/>
        </a:p>
      </dgm:t>
    </dgm:pt>
    <dgm:pt modelId="{51E44539-8029-448E-A2DC-8D0A7FDD007D}" type="sibTrans" cxnId="{BA97E673-5C62-4ED7-9915-5974E8CA676D}">
      <dgm:prSet/>
      <dgm:spPr/>
      <dgm:t>
        <a:bodyPr/>
        <a:lstStyle/>
        <a:p>
          <a:endParaRPr lang="nl-NL" sz="2800"/>
        </a:p>
      </dgm:t>
    </dgm:pt>
    <dgm:pt modelId="{35B84D07-FD7A-4CD4-993E-CC5E95F53577}">
      <dgm:prSet phldrT="[Tekst]" custT="1"/>
      <dgm:spPr>
        <a:solidFill>
          <a:srgbClr val="939A00"/>
        </a:solidFill>
      </dgm:spPr>
      <dgm:t>
        <a:bodyPr/>
        <a:lstStyle/>
        <a:p>
          <a:r>
            <a:rPr lang="en" sz="800" dirty="0"/>
            <a:t>Try</a:t>
          </a:r>
        </a:p>
      </dgm:t>
    </dgm:pt>
    <dgm:pt modelId="{468FBB43-D8E8-42CF-8A13-53803ADAEC9E}" type="parTrans" cxnId="{F2FA982A-BC59-4B83-814B-BDCE0AE04ADB}">
      <dgm:prSet/>
      <dgm:spPr/>
      <dgm:t>
        <a:bodyPr/>
        <a:lstStyle/>
        <a:p>
          <a:endParaRPr lang="nl-NL"/>
        </a:p>
      </dgm:t>
    </dgm:pt>
    <dgm:pt modelId="{34269D69-D85B-430B-897F-114337669071}" type="sibTrans" cxnId="{F2FA982A-BC59-4B83-814B-BDCE0AE04ADB}">
      <dgm:prSet/>
      <dgm:spPr/>
      <dgm:t>
        <a:bodyPr/>
        <a:lstStyle/>
        <a:p>
          <a:endParaRPr lang="nl-NL" sz="2800"/>
        </a:p>
      </dgm:t>
    </dgm:pt>
    <dgm:pt modelId="{3206D32E-10EA-46FA-B2AF-DDFEDF8A40F9}">
      <dgm:prSet phldrT="[Tekst]" custT="1"/>
      <dgm:spPr>
        <a:solidFill>
          <a:srgbClr val="939A00">
            <a:alpha val="50196"/>
          </a:srgbClr>
        </a:solidFill>
      </dgm:spPr>
      <dgm:t>
        <a:bodyPr/>
        <a:lstStyle/>
        <a:p>
          <a:r>
            <a:rPr lang="en" sz="800" dirty="0"/>
            <a:t>Dialogue</a:t>
          </a:r>
        </a:p>
      </dgm:t>
    </dgm:pt>
    <dgm:pt modelId="{1C0BCFE0-B782-4B39-8A7A-5B8BC0CC8D53}" type="parTrans" cxnId="{0B72A2F0-7DCA-424D-8343-83DC5CC3F788}">
      <dgm:prSet/>
      <dgm:spPr/>
      <dgm:t>
        <a:bodyPr/>
        <a:lstStyle/>
        <a:p>
          <a:endParaRPr lang="nl-NL"/>
        </a:p>
      </dgm:t>
    </dgm:pt>
    <dgm:pt modelId="{122A1CE2-7876-4DC0-BEB5-B4AB4569829A}" type="sibTrans" cxnId="{0B72A2F0-7DCA-424D-8343-83DC5CC3F788}">
      <dgm:prSet/>
      <dgm:spPr/>
      <dgm:t>
        <a:bodyPr/>
        <a:lstStyle/>
        <a:p>
          <a:endParaRPr lang="nl-NL" sz="2800"/>
        </a:p>
      </dgm:t>
    </dgm:pt>
    <dgm:pt modelId="{74B75AF8-BEA5-421B-9899-B7FE22ABE824}" type="pres">
      <dgm:prSet presAssocID="{EAA1C632-E0F3-4699-85F5-D9CE898A24ED}" presName="composite" presStyleCnt="0">
        <dgm:presLayoutVars>
          <dgm:chMax val="3"/>
          <dgm:animLvl val="lvl"/>
          <dgm:resizeHandles val="exact"/>
        </dgm:presLayoutVars>
      </dgm:prSet>
      <dgm:spPr/>
    </dgm:pt>
    <dgm:pt modelId="{29989CF4-40DB-4F41-A686-797788376D21}" type="pres">
      <dgm:prSet presAssocID="{FFEC0648-F965-42E4-8197-5BEEBB939AE7}" presName="gear1" presStyleLbl="node1" presStyleIdx="0" presStyleCnt="3" custScaleX="104437" custScaleY="106688" custLinFactNeighborX="6438" custLinFactNeighborY="-3441">
        <dgm:presLayoutVars>
          <dgm:chMax val="1"/>
          <dgm:bulletEnabled val="1"/>
        </dgm:presLayoutVars>
      </dgm:prSet>
      <dgm:spPr/>
    </dgm:pt>
    <dgm:pt modelId="{9A6DC1AA-9FF3-4BF4-82F3-63875DFDEDBB}" type="pres">
      <dgm:prSet presAssocID="{FFEC0648-F965-42E4-8197-5BEEBB939AE7}" presName="gear1srcNode" presStyleLbl="node1" presStyleIdx="0" presStyleCnt="3"/>
      <dgm:spPr/>
    </dgm:pt>
    <dgm:pt modelId="{793C42BA-5F11-4EF8-9B95-5589C8923FC0}" type="pres">
      <dgm:prSet presAssocID="{FFEC0648-F965-42E4-8197-5BEEBB939AE7}" presName="gear1dstNode" presStyleLbl="node1" presStyleIdx="0" presStyleCnt="3"/>
      <dgm:spPr/>
    </dgm:pt>
    <dgm:pt modelId="{0729DF10-ED37-4A50-9D5E-0BE56DF2E64C}" type="pres">
      <dgm:prSet presAssocID="{35B84D07-FD7A-4CD4-993E-CC5E95F53577}" presName="gear2" presStyleLbl="node1" presStyleIdx="1" presStyleCnt="3" custScaleX="119808" custScaleY="113379" custLinFactNeighborX="-15490" custLinFactNeighborY="32031">
        <dgm:presLayoutVars>
          <dgm:chMax val="1"/>
          <dgm:bulletEnabled val="1"/>
        </dgm:presLayoutVars>
      </dgm:prSet>
      <dgm:spPr/>
    </dgm:pt>
    <dgm:pt modelId="{F5251BA0-7DF3-4073-990A-25BF1CAD7E8E}" type="pres">
      <dgm:prSet presAssocID="{35B84D07-FD7A-4CD4-993E-CC5E95F53577}" presName="gear2srcNode" presStyleLbl="node1" presStyleIdx="1" presStyleCnt="3"/>
      <dgm:spPr/>
    </dgm:pt>
    <dgm:pt modelId="{9C04B252-7FAD-4E23-9586-176B43923435}" type="pres">
      <dgm:prSet presAssocID="{35B84D07-FD7A-4CD4-993E-CC5E95F53577}" presName="gear2dstNode" presStyleLbl="node1" presStyleIdx="1" presStyleCnt="3"/>
      <dgm:spPr/>
    </dgm:pt>
    <dgm:pt modelId="{70846D40-1B72-4AAE-963D-ED924C4A90AC}" type="pres">
      <dgm:prSet presAssocID="{3206D32E-10EA-46FA-B2AF-DDFEDF8A40F9}" presName="gear3" presStyleLbl="node1" presStyleIdx="2" presStyleCnt="3" custScaleX="112897" custScaleY="112317" custLinFactNeighborX="-14753" custLinFactNeighborY="12271"/>
      <dgm:spPr/>
    </dgm:pt>
    <dgm:pt modelId="{9859AE4B-97C6-4419-8C99-19A856AB60FA}" type="pres">
      <dgm:prSet presAssocID="{3206D32E-10EA-46FA-B2AF-DDFEDF8A40F9}" presName="gear3tx" presStyleLbl="node1" presStyleIdx="2" presStyleCnt="3">
        <dgm:presLayoutVars>
          <dgm:chMax val="1"/>
          <dgm:bulletEnabled val="1"/>
        </dgm:presLayoutVars>
      </dgm:prSet>
      <dgm:spPr/>
    </dgm:pt>
    <dgm:pt modelId="{B9DD3139-DCC1-493F-A5B5-14DCA76146A0}" type="pres">
      <dgm:prSet presAssocID="{3206D32E-10EA-46FA-B2AF-DDFEDF8A40F9}" presName="gear3srcNode" presStyleLbl="node1" presStyleIdx="2" presStyleCnt="3"/>
      <dgm:spPr/>
    </dgm:pt>
    <dgm:pt modelId="{47FA0572-D700-417F-9B51-6CD55392C10D}" type="pres">
      <dgm:prSet presAssocID="{3206D32E-10EA-46FA-B2AF-DDFEDF8A40F9}" presName="gear3dstNode" presStyleLbl="node1" presStyleIdx="2" presStyleCnt="3"/>
      <dgm:spPr/>
    </dgm:pt>
    <dgm:pt modelId="{969BAED4-13A4-42E7-B569-D485C230F2C1}" type="pres">
      <dgm:prSet presAssocID="{51E44539-8029-448E-A2DC-8D0A7FDD007D}" presName="connector1" presStyleLbl="sibTrans2D1" presStyleIdx="0" presStyleCnt="3" custAng="1056976" custLinFactNeighborX="10549" custLinFactNeighborY="-1673"/>
      <dgm:spPr/>
    </dgm:pt>
    <dgm:pt modelId="{48EA2C37-C660-4128-9426-2A5551A318A4}" type="pres">
      <dgm:prSet presAssocID="{34269D69-D85B-430B-897F-114337669071}" presName="connector2" presStyleLbl="sibTrans2D1" presStyleIdx="1" presStyleCnt="3" custAng="1124151" custLinFactNeighborX="-26032" custLinFactNeighborY="21247"/>
      <dgm:spPr/>
    </dgm:pt>
    <dgm:pt modelId="{771F232E-DAD5-45C2-95C8-3D1A4B4C528B}" type="pres">
      <dgm:prSet presAssocID="{122A1CE2-7876-4DC0-BEB5-B4AB4569829A}" presName="connector3" presStyleLbl="sibTrans2D1" presStyleIdx="2" presStyleCnt="3" custAng="1014878" custLinFactNeighborX="-13642" custLinFactNeighborY="4579"/>
      <dgm:spPr/>
    </dgm:pt>
  </dgm:ptLst>
  <dgm:cxnLst>
    <dgm:cxn modelId="{88105D11-B9C0-4044-A4DE-A03A08AD300D}" type="presOf" srcId="{34269D69-D85B-430B-897F-114337669071}" destId="{48EA2C37-C660-4128-9426-2A5551A318A4}" srcOrd="0" destOrd="0" presId="urn:microsoft.com/office/officeart/2005/8/layout/gear1"/>
    <dgm:cxn modelId="{DAA14719-11C5-4933-8F93-48454D9BC743}" type="presOf" srcId="{51E44539-8029-448E-A2DC-8D0A7FDD007D}" destId="{969BAED4-13A4-42E7-B569-D485C230F2C1}" srcOrd="0" destOrd="0" presId="urn:microsoft.com/office/officeart/2005/8/layout/gear1"/>
    <dgm:cxn modelId="{F2FA982A-BC59-4B83-814B-BDCE0AE04ADB}" srcId="{EAA1C632-E0F3-4699-85F5-D9CE898A24ED}" destId="{35B84D07-FD7A-4CD4-993E-CC5E95F53577}" srcOrd="1" destOrd="0" parTransId="{468FBB43-D8E8-42CF-8A13-53803ADAEC9E}" sibTransId="{34269D69-D85B-430B-897F-114337669071}"/>
    <dgm:cxn modelId="{E6E40E3B-15AB-4C9B-B935-8ECA87E3560D}" type="presOf" srcId="{3206D32E-10EA-46FA-B2AF-DDFEDF8A40F9}" destId="{47FA0572-D700-417F-9B51-6CD55392C10D}" srcOrd="3" destOrd="0" presId="urn:microsoft.com/office/officeart/2005/8/layout/gear1"/>
    <dgm:cxn modelId="{A8292740-11A2-400B-A6AE-1AE1408CDE22}" type="presOf" srcId="{3206D32E-10EA-46FA-B2AF-DDFEDF8A40F9}" destId="{70846D40-1B72-4AAE-963D-ED924C4A90AC}" srcOrd="0" destOrd="0" presId="urn:microsoft.com/office/officeart/2005/8/layout/gear1"/>
    <dgm:cxn modelId="{BA97E673-5C62-4ED7-9915-5974E8CA676D}" srcId="{EAA1C632-E0F3-4699-85F5-D9CE898A24ED}" destId="{FFEC0648-F965-42E4-8197-5BEEBB939AE7}" srcOrd="0" destOrd="0" parTransId="{CE3A805F-3B3A-4D9F-832D-599F59365EB4}" sibTransId="{51E44539-8029-448E-A2DC-8D0A7FDD007D}"/>
    <dgm:cxn modelId="{CBFAD255-C584-426E-A3FE-D3631D4054F4}" type="presOf" srcId="{122A1CE2-7876-4DC0-BEB5-B4AB4569829A}" destId="{771F232E-DAD5-45C2-95C8-3D1A4B4C528B}" srcOrd="0" destOrd="0" presId="urn:microsoft.com/office/officeart/2005/8/layout/gear1"/>
    <dgm:cxn modelId="{A74E4C85-51A5-4A3D-AA49-C061ABA5A4C2}" type="presOf" srcId="{35B84D07-FD7A-4CD4-993E-CC5E95F53577}" destId="{0729DF10-ED37-4A50-9D5E-0BE56DF2E64C}" srcOrd="0" destOrd="0" presId="urn:microsoft.com/office/officeart/2005/8/layout/gear1"/>
    <dgm:cxn modelId="{861718A6-23BF-423A-B6D7-6D3B3055E109}" type="presOf" srcId="{3206D32E-10EA-46FA-B2AF-DDFEDF8A40F9}" destId="{B9DD3139-DCC1-493F-A5B5-14DCA76146A0}" srcOrd="2" destOrd="0" presId="urn:microsoft.com/office/officeart/2005/8/layout/gear1"/>
    <dgm:cxn modelId="{19AF4AB5-CCC3-490E-825F-FB2D5440061F}" type="presOf" srcId="{FFEC0648-F965-42E4-8197-5BEEBB939AE7}" destId="{29989CF4-40DB-4F41-A686-797788376D21}" srcOrd="0" destOrd="0" presId="urn:microsoft.com/office/officeart/2005/8/layout/gear1"/>
    <dgm:cxn modelId="{BA705FCF-FAD2-417D-988A-6A2C6B6753A0}" type="presOf" srcId="{FFEC0648-F965-42E4-8197-5BEEBB939AE7}" destId="{9A6DC1AA-9FF3-4BF4-82F3-63875DFDEDBB}" srcOrd="1" destOrd="0" presId="urn:microsoft.com/office/officeart/2005/8/layout/gear1"/>
    <dgm:cxn modelId="{E33289D5-3F7E-4553-A105-29C0F786404B}" type="presOf" srcId="{35B84D07-FD7A-4CD4-993E-CC5E95F53577}" destId="{9C04B252-7FAD-4E23-9586-176B43923435}" srcOrd="2" destOrd="0" presId="urn:microsoft.com/office/officeart/2005/8/layout/gear1"/>
    <dgm:cxn modelId="{F6A72BE8-4B95-4056-AA30-82952AF40AB2}" type="presOf" srcId="{35B84D07-FD7A-4CD4-993E-CC5E95F53577}" destId="{F5251BA0-7DF3-4073-990A-25BF1CAD7E8E}" srcOrd="1" destOrd="0" presId="urn:microsoft.com/office/officeart/2005/8/layout/gear1"/>
    <dgm:cxn modelId="{FECADFEA-814C-42CE-A2E3-1B8B0C3B68F6}" type="presOf" srcId="{3206D32E-10EA-46FA-B2AF-DDFEDF8A40F9}" destId="{9859AE4B-97C6-4419-8C99-19A856AB60FA}" srcOrd="1" destOrd="0" presId="urn:microsoft.com/office/officeart/2005/8/layout/gear1"/>
    <dgm:cxn modelId="{12B87CEB-F5B7-4A32-8BFF-B7E30798E7C5}" type="presOf" srcId="{EAA1C632-E0F3-4699-85F5-D9CE898A24ED}" destId="{74B75AF8-BEA5-421B-9899-B7FE22ABE824}" srcOrd="0" destOrd="0" presId="urn:microsoft.com/office/officeart/2005/8/layout/gear1"/>
    <dgm:cxn modelId="{0B72A2F0-7DCA-424D-8343-83DC5CC3F788}" srcId="{EAA1C632-E0F3-4699-85F5-D9CE898A24ED}" destId="{3206D32E-10EA-46FA-B2AF-DDFEDF8A40F9}" srcOrd="2" destOrd="0" parTransId="{1C0BCFE0-B782-4B39-8A7A-5B8BC0CC8D53}" sibTransId="{122A1CE2-7876-4DC0-BEB5-B4AB4569829A}"/>
    <dgm:cxn modelId="{AD886AFE-9BC8-4408-8A0F-B937CD7575FB}" type="presOf" srcId="{FFEC0648-F965-42E4-8197-5BEEBB939AE7}" destId="{793C42BA-5F11-4EF8-9B95-5589C8923FC0}" srcOrd="2" destOrd="0" presId="urn:microsoft.com/office/officeart/2005/8/layout/gear1"/>
    <dgm:cxn modelId="{838FD7C3-9888-4CED-B2F4-537CCCF7C860}" type="presParOf" srcId="{74B75AF8-BEA5-421B-9899-B7FE22ABE824}" destId="{29989CF4-40DB-4F41-A686-797788376D21}" srcOrd="0" destOrd="0" presId="urn:microsoft.com/office/officeart/2005/8/layout/gear1"/>
    <dgm:cxn modelId="{20149D67-7699-4D3D-8225-FA0FC3C69790}" type="presParOf" srcId="{74B75AF8-BEA5-421B-9899-B7FE22ABE824}" destId="{9A6DC1AA-9FF3-4BF4-82F3-63875DFDEDBB}" srcOrd="1" destOrd="0" presId="urn:microsoft.com/office/officeart/2005/8/layout/gear1"/>
    <dgm:cxn modelId="{D7472F40-D530-4C65-A590-1CF764815C89}" type="presParOf" srcId="{74B75AF8-BEA5-421B-9899-B7FE22ABE824}" destId="{793C42BA-5F11-4EF8-9B95-5589C8923FC0}" srcOrd="2" destOrd="0" presId="urn:microsoft.com/office/officeart/2005/8/layout/gear1"/>
    <dgm:cxn modelId="{E361CE8A-18B9-43D2-B94D-C02A52A682D6}" type="presParOf" srcId="{74B75AF8-BEA5-421B-9899-B7FE22ABE824}" destId="{0729DF10-ED37-4A50-9D5E-0BE56DF2E64C}" srcOrd="3" destOrd="0" presId="urn:microsoft.com/office/officeart/2005/8/layout/gear1"/>
    <dgm:cxn modelId="{898AF0A6-83A4-4F4B-9A49-BD1F31F4BB91}" type="presParOf" srcId="{74B75AF8-BEA5-421B-9899-B7FE22ABE824}" destId="{F5251BA0-7DF3-4073-990A-25BF1CAD7E8E}" srcOrd="4" destOrd="0" presId="urn:microsoft.com/office/officeart/2005/8/layout/gear1"/>
    <dgm:cxn modelId="{A4304A7B-2FDF-4D17-82F8-2277632D0996}" type="presParOf" srcId="{74B75AF8-BEA5-421B-9899-B7FE22ABE824}" destId="{9C04B252-7FAD-4E23-9586-176B43923435}" srcOrd="5" destOrd="0" presId="urn:microsoft.com/office/officeart/2005/8/layout/gear1"/>
    <dgm:cxn modelId="{1B8DD0BD-71A8-41C4-BD3E-7995C9E015BB}" type="presParOf" srcId="{74B75AF8-BEA5-421B-9899-B7FE22ABE824}" destId="{70846D40-1B72-4AAE-963D-ED924C4A90AC}" srcOrd="6" destOrd="0" presId="urn:microsoft.com/office/officeart/2005/8/layout/gear1"/>
    <dgm:cxn modelId="{DE019954-1A5B-46B3-A343-1E5B19D53BD0}" type="presParOf" srcId="{74B75AF8-BEA5-421B-9899-B7FE22ABE824}" destId="{9859AE4B-97C6-4419-8C99-19A856AB60FA}" srcOrd="7" destOrd="0" presId="urn:microsoft.com/office/officeart/2005/8/layout/gear1"/>
    <dgm:cxn modelId="{DCF80C91-132B-46DF-BE40-56B234912D89}" type="presParOf" srcId="{74B75AF8-BEA5-421B-9899-B7FE22ABE824}" destId="{B9DD3139-DCC1-493F-A5B5-14DCA76146A0}" srcOrd="8" destOrd="0" presId="urn:microsoft.com/office/officeart/2005/8/layout/gear1"/>
    <dgm:cxn modelId="{F1A40EEE-A173-4B30-84A0-AA9474C5AA91}" type="presParOf" srcId="{74B75AF8-BEA5-421B-9899-B7FE22ABE824}" destId="{47FA0572-D700-417F-9B51-6CD55392C10D}" srcOrd="9" destOrd="0" presId="urn:microsoft.com/office/officeart/2005/8/layout/gear1"/>
    <dgm:cxn modelId="{EF8EF0E9-0164-4F60-9F60-05196FDDF3F9}" type="presParOf" srcId="{74B75AF8-BEA5-421B-9899-B7FE22ABE824}" destId="{969BAED4-13A4-42E7-B569-D485C230F2C1}" srcOrd="10" destOrd="0" presId="urn:microsoft.com/office/officeart/2005/8/layout/gear1"/>
    <dgm:cxn modelId="{56BFCA08-4BE3-4F96-B285-8B526212190C}" type="presParOf" srcId="{74B75AF8-BEA5-421B-9899-B7FE22ABE824}" destId="{48EA2C37-C660-4128-9426-2A5551A318A4}" srcOrd="11" destOrd="0" presId="urn:microsoft.com/office/officeart/2005/8/layout/gear1"/>
    <dgm:cxn modelId="{500F4FC8-E54A-44E5-9DA8-2E5ED1757740}" type="presParOf" srcId="{74B75AF8-BEA5-421B-9899-B7FE22ABE824}" destId="{771F232E-DAD5-45C2-95C8-3D1A4B4C528B}"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A1C632-E0F3-4699-85F5-D9CE898A24ED}" type="doc">
      <dgm:prSet loTypeId="urn:microsoft.com/office/officeart/2005/8/layout/gear1" loCatId="cycle" qsTypeId="urn:microsoft.com/office/officeart/2005/8/quickstyle/simple1" qsCatId="simple" csTypeId="urn:microsoft.com/office/officeart/2005/8/colors/accent0_3" csCatId="mainScheme" phldr="1"/>
      <dgm:spPr/>
    </dgm:pt>
    <dgm:pt modelId="{FFEC0648-F965-42E4-8197-5BEEBB939AE7}">
      <dgm:prSet phldrT="[Tekst]" custT="1"/>
      <dgm:spPr>
        <a:solidFill>
          <a:srgbClr val="939A00">
            <a:alpha val="50196"/>
          </a:srgbClr>
        </a:solidFill>
      </dgm:spPr>
      <dgm:t>
        <a:bodyPr/>
        <a:lstStyle/>
        <a:p>
          <a:r>
            <a:rPr lang="en" sz="800" dirty="0"/>
            <a:t>Dialogue</a:t>
          </a:r>
        </a:p>
      </dgm:t>
    </dgm:pt>
    <dgm:pt modelId="{CE3A805F-3B3A-4D9F-832D-599F59365EB4}" type="parTrans" cxnId="{BA97E673-5C62-4ED7-9915-5974E8CA676D}">
      <dgm:prSet/>
      <dgm:spPr/>
      <dgm:t>
        <a:bodyPr/>
        <a:lstStyle/>
        <a:p>
          <a:endParaRPr lang="nl-NL"/>
        </a:p>
      </dgm:t>
    </dgm:pt>
    <dgm:pt modelId="{51E44539-8029-448E-A2DC-8D0A7FDD007D}" type="sibTrans" cxnId="{BA97E673-5C62-4ED7-9915-5974E8CA676D}">
      <dgm:prSet/>
      <dgm:spPr/>
      <dgm:t>
        <a:bodyPr/>
        <a:lstStyle/>
        <a:p>
          <a:endParaRPr lang="nl-NL" sz="2800"/>
        </a:p>
      </dgm:t>
    </dgm:pt>
    <dgm:pt modelId="{35B84D07-FD7A-4CD4-993E-CC5E95F53577}">
      <dgm:prSet phldrT="[Tekst]" custT="1"/>
      <dgm:spPr>
        <a:solidFill>
          <a:srgbClr val="939A00"/>
        </a:solidFill>
      </dgm:spPr>
      <dgm:t>
        <a:bodyPr/>
        <a:lstStyle/>
        <a:p>
          <a:r>
            <a:rPr lang="en" sz="800" dirty="0"/>
            <a:t>Try</a:t>
          </a:r>
        </a:p>
      </dgm:t>
    </dgm:pt>
    <dgm:pt modelId="{468FBB43-D8E8-42CF-8A13-53803ADAEC9E}" type="parTrans" cxnId="{F2FA982A-BC59-4B83-814B-BDCE0AE04ADB}">
      <dgm:prSet/>
      <dgm:spPr/>
      <dgm:t>
        <a:bodyPr/>
        <a:lstStyle/>
        <a:p>
          <a:endParaRPr lang="nl-NL"/>
        </a:p>
      </dgm:t>
    </dgm:pt>
    <dgm:pt modelId="{34269D69-D85B-430B-897F-114337669071}" type="sibTrans" cxnId="{F2FA982A-BC59-4B83-814B-BDCE0AE04ADB}">
      <dgm:prSet/>
      <dgm:spPr/>
      <dgm:t>
        <a:bodyPr/>
        <a:lstStyle/>
        <a:p>
          <a:endParaRPr lang="nl-NL" sz="2800"/>
        </a:p>
      </dgm:t>
    </dgm:pt>
    <dgm:pt modelId="{3206D32E-10EA-46FA-B2AF-DDFEDF8A40F9}">
      <dgm:prSet phldrT="[Tekst]" custT="1"/>
      <dgm:spPr/>
      <dgm:t>
        <a:bodyPr/>
        <a:lstStyle/>
        <a:p>
          <a:r>
            <a:rPr lang="en" sz="800" dirty="0"/>
            <a:t>To develop</a:t>
          </a:r>
        </a:p>
      </dgm:t>
    </dgm:pt>
    <dgm:pt modelId="{1C0BCFE0-B782-4B39-8A7A-5B8BC0CC8D53}" type="parTrans" cxnId="{0B72A2F0-7DCA-424D-8343-83DC5CC3F788}">
      <dgm:prSet/>
      <dgm:spPr/>
      <dgm:t>
        <a:bodyPr/>
        <a:lstStyle/>
        <a:p>
          <a:endParaRPr lang="nl-NL"/>
        </a:p>
      </dgm:t>
    </dgm:pt>
    <dgm:pt modelId="{122A1CE2-7876-4DC0-BEB5-B4AB4569829A}" type="sibTrans" cxnId="{0B72A2F0-7DCA-424D-8343-83DC5CC3F788}">
      <dgm:prSet/>
      <dgm:spPr/>
      <dgm:t>
        <a:bodyPr/>
        <a:lstStyle/>
        <a:p>
          <a:endParaRPr lang="nl-NL" sz="2800"/>
        </a:p>
      </dgm:t>
    </dgm:pt>
    <dgm:pt modelId="{74B75AF8-BEA5-421B-9899-B7FE22ABE824}" type="pres">
      <dgm:prSet presAssocID="{EAA1C632-E0F3-4699-85F5-D9CE898A24ED}" presName="composite" presStyleCnt="0">
        <dgm:presLayoutVars>
          <dgm:chMax val="3"/>
          <dgm:animLvl val="lvl"/>
          <dgm:resizeHandles val="exact"/>
        </dgm:presLayoutVars>
      </dgm:prSet>
      <dgm:spPr/>
    </dgm:pt>
    <dgm:pt modelId="{29989CF4-40DB-4F41-A686-797788376D21}" type="pres">
      <dgm:prSet presAssocID="{FFEC0648-F965-42E4-8197-5BEEBB939AE7}" presName="gear1" presStyleLbl="node1" presStyleIdx="0" presStyleCnt="3" custScaleX="113002" custScaleY="112951" custLinFactNeighborX="-6064" custLinFactNeighborY="6487">
        <dgm:presLayoutVars>
          <dgm:chMax val="1"/>
          <dgm:bulletEnabled val="1"/>
        </dgm:presLayoutVars>
      </dgm:prSet>
      <dgm:spPr/>
    </dgm:pt>
    <dgm:pt modelId="{9A6DC1AA-9FF3-4BF4-82F3-63875DFDEDBB}" type="pres">
      <dgm:prSet presAssocID="{FFEC0648-F965-42E4-8197-5BEEBB939AE7}" presName="gear1srcNode" presStyleLbl="node1" presStyleIdx="0" presStyleCnt="3"/>
      <dgm:spPr/>
    </dgm:pt>
    <dgm:pt modelId="{793C42BA-5F11-4EF8-9B95-5589C8923FC0}" type="pres">
      <dgm:prSet presAssocID="{FFEC0648-F965-42E4-8197-5BEEBB939AE7}" presName="gear1dstNode" presStyleLbl="node1" presStyleIdx="0" presStyleCnt="3"/>
      <dgm:spPr/>
    </dgm:pt>
    <dgm:pt modelId="{0729DF10-ED37-4A50-9D5E-0BE56DF2E64C}" type="pres">
      <dgm:prSet presAssocID="{35B84D07-FD7A-4CD4-993E-CC5E95F53577}" presName="gear2" presStyleLbl="node1" presStyleIdx="1" presStyleCnt="3" custScaleX="137939" custScaleY="140627" custLinFactNeighborX="-33947" custLinFactNeighborY="32302">
        <dgm:presLayoutVars>
          <dgm:chMax val="1"/>
          <dgm:bulletEnabled val="1"/>
        </dgm:presLayoutVars>
      </dgm:prSet>
      <dgm:spPr/>
    </dgm:pt>
    <dgm:pt modelId="{F5251BA0-7DF3-4073-990A-25BF1CAD7E8E}" type="pres">
      <dgm:prSet presAssocID="{35B84D07-FD7A-4CD4-993E-CC5E95F53577}" presName="gear2srcNode" presStyleLbl="node1" presStyleIdx="1" presStyleCnt="3"/>
      <dgm:spPr/>
    </dgm:pt>
    <dgm:pt modelId="{9C04B252-7FAD-4E23-9586-176B43923435}" type="pres">
      <dgm:prSet presAssocID="{35B84D07-FD7A-4CD4-993E-CC5E95F53577}" presName="gear2dstNode" presStyleLbl="node1" presStyleIdx="1" presStyleCnt="3"/>
      <dgm:spPr/>
    </dgm:pt>
    <dgm:pt modelId="{70846D40-1B72-4AAE-963D-ED924C4A90AC}" type="pres">
      <dgm:prSet presAssocID="{3206D32E-10EA-46FA-B2AF-DDFEDF8A40F9}" presName="gear3" presStyleLbl="node1" presStyleIdx="2" presStyleCnt="3" custScaleX="131607" custScaleY="129279" custLinFactNeighborX="-1675" custLinFactNeighborY="-4309"/>
      <dgm:spPr/>
    </dgm:pt>
    <dgm:pt modelId="{9859AE4B-97C6-4419-8C99-19A856AB60FA}" type="pres">
      <dgm:prSet presAssocID="{3206D32E-10EA-46FA-B2AF-DDFEDF8A40F9}" presName="gear3tx" presStyleLbl="node1" presStyleIdx="2" presStyleCnt="3">
        <dgm:presLayoutVars>
          <dgm:chMax val="1"/>
          <dgm:bulletEnabled val="1"/>
        </dgm:presLayoutVars>
      </dgm:prSet>
      <dgm:spPr/>
    </dgm:pt>
    <dgm:pt modelId="{B9DD3139-DCC1-493F-A5B5-14DCA76146A0}" type="pres">
      <dgm:prSet presAssocID="{3206D32E-10EA-46FA-B2AF-DDFEDF8A40F9}" presName="gear3srcNode" presStyleLbl="node1" presStyleIdx="2" presStyleCnt="3"/>
      <dgm:spPr/>
    </dgm:pt>
    <dgm:pt modelId="{47FA0572-D700-417F-9B51-6CD55392C10D}" type="pres">
      <dgm:prSet presAssocID="{3206D32E-10EA-46FA-B2AF-DDFEDF8A40F9}" presName="gear3dstNode" presStyleLbl="node1" presStyleIdx="2" presStyleCnt="3"/>
      <dgm:spPr/>
    </dgm:pt>
    <dgm:pt modelId="{969BAED4-13A4-42E7-B569-D485C230F2C1}" type="pres">
      <dgm:prSet presAssocID="{51E44539-8029-448E-A2DC-8D0A7FDD007D}" presName="connector1" presStyleLbl="sibTrans2D1" presStyleIdx="0" presStyleCnt="3" custAng="1799725" custLinFactNeighborX="3093" custLinFactNeighborY="3143"/>
      <dgm:spPr/>
    </dgm:pt>
    <dgm:pt modelId="{48EA2C37-C660-4128-9426-2A5551A318A4}" type="pres">
      <dgm:prSet presAssocID="{34269D69-D85B-430B-897F-114337669071}" presName="connector2" presStyleLbl="sibTrans2D1" presStyleIdx="1" presStyleCnt="3" custAng="1020035" custLinFactNeighborX="-39049" custLinFactNeighborY="22992"/>
      <dgm:spPr/>
    </dgm:pt>
    <dgm:pt modelId="{771F232E-DAD5-45C2-95C8-3D1A4B4C528B}" type="pres">
      <dgm:prSet presAssocID="{122A1CE2-7876-4DC0-BEB5-B4AB4569829A}" presName="connector3" presStyleLbl="sibTrans2D1" presStyleIdx="2" presStyleCnt="3" custAng="548459" custLinFactNeighborX="-18969" custLinFactNeighborY="5998"/>
      <dgm:spPr/>
    </dgm:pt>
  </dgm:ptLst>
  <dgm:cxnLst>
    <dgm:cxn modelId="{88105D11-B9C0-4044-A4DE-A03A08AD300D}" type="presOf" srcId="{34269D69-D85B-430B-897F-114337669071}" destId="{48EA2C37-C660-4128-9426-2A5551A318A4}" srcOrd="0" destOrd="0" presId="urn:microsoft.com/office/officeart/2005/8/layout/gear1"/>
    <dgm:cxn modelId="{DAA14719-11C5-4933-8F93-48454D9BC743}" type="presOf" srcId="{51E44539-8029-448E-A2DC-8D0A7FDD007D}" destId="{969BAED4-13A4-42E7-B569-D485C230F2C1}" srcOrd="0" destOrd="0" presId="urn:microsoft.com/office/officeart/2005/8/layout/gear1"/>
    <dgm:cxn modelId="{F2FA982A-BC59-4B83-814B-BDCE0AE04ADB}" srcId="{EAA1C632-E0F3-4699-85F5-D9CE898A24ED}" destId="{35B84D07-FD7A-4CD4-993E-CC5E95F53577}" srcOrd="1" destOrd="0" parTransId="{468FBB43-D8E8-42CF-8A13-53803ADAEC9E}" sibTransId="{34269D69-D85B-430B-897F-114337669071}"/>
    <dgm:cxn modelId="{E6E40E3B-15AB-4C9B-B935-8ECA87E3560D}" type="presOf" srcId="{3206D32E-10EA-46FA-B2AF-DDFEDF8A40F9}" destId="{47FA0572-D700-417F-9B51-6CD55392C10D}" srcOrd="3" destOrd="0" presId="urn:microsoft.com/office/officeart/2005/8/layout/gear1"/>
    <dgm:cxn modelId="{A8292740-11A2-400B-A6AE-1AE1408CDE22}" type="presOf" srcId="{3206D32E-10EA-46FA-B2AF-DDFEDF8A40F9}" destId="{70846D40-1B72-4AAE-963D-ED924C4A90AC}" srcOrd="0" destOrd="0" presId="urn:microsoft.com/office/officeart/2005/8/layout/gear1"/>
    <dgm:cxn modelId="{BA97E673-5C62-4ED7-9915-5974E8CA676D}" srcId="{EAA1C632-E0F3-4699-85F5-D9CE898A24ED}" destId="{FFEC0648-F965-42E4-8197-5BEEBB939AE7}" srcOrd="0" destOrd="0" parTransId="{CE3A805F-3B3A-4D9F-832D-599F59365EB4}" sibTransId="{51E44539-8029-448E-A2DC-8D0A7FDD007D}"/>
    <dgm:cxn modelId="{CBFAD255-C584-426E-A3FE-D3631D4054F4}" type="presOf" srcId="{122A1CE2-7876-4DC0-BEB5-B4AB4569829A}" destId="{771F232E-DAD5-45C2-95C8-3D1A4B4C528B}" srcOrd="0" destOrd="0" presId="urn:microsoft.com/office/officeart/2005/8/layout/gear1"/>
    <dgm:cxn modelId="{A74E4C85-51A5-4A3D-AA49-C061ABA5A4C2}" type="presOf" srcId="{35B84D07-FD7A-4CD4-993E-CC5E95F53577}" destId="{0729DF10-ED37-4A50-9D5E-0BE56DF2E64C}" srcOrd="0" destOrd="0" presId="urn:microsoft.com/office/officeart/2005/8/layout/gear1"/>
    <dgm:cxn modelId="{861718A6-23BF-423A-B6D7-6D3B3055E109}" type="presOf" srcId="{3206D32E-10EA-46FA-B2AF-DDFEDF8A40F9}" destId="{B9DD3139-DCC1-493F-A5B5-14DCA76146A0}" srcOrd="2" destOrd="0" presId="urn:microsoft.com/office/officeart/2005/8/layout/gear1"/>
    <dgm:cxn modelId="{19AF4AB5-CCC3-490E-825F-FB2D5440061F}" type="presOf" srcId="{FFEC0648-F965-42E4-8197-5BEEBB939AE7}" destId="{29989CF4-40DB-4F41-A686-797788376D21}" srcOrd="0" destOrd="0" presId="urn:microsoft.com/office/officeart/2005/8/layout/gear1"/>
    <dgm:cxn modelId="{BA705FCF-FAD2-417D-988A-6A2C6B6753A0}" type="presOf" srcId="{FFEC0648-F965-42E4-8197-5BEEBB939AE7}" destId="{9A6DC1AA-9FF3-4BF4-82F3-63875DFDEDBB}" srcOrd="1" destOrd="0" presId="urn:microsoft.com/office/officeart/2005/8/layout/gear1"/>
    <dgm:cxn modelId="{E33289D5-3F7E-4553-A105-29C0F786404B}" type="presOf" srcId="{35B84D07-FD7A-4CD4-993E-CC5E95F53577}" destId="{9C04B252-7FAD-4E23-9586-176B43923435}" srcOrd="2" destOrd="0" presId="urn:microsoft.com/office/officeart/2005/8/layout/gear1"/>
    <dgm:cxn modelId="{F6A72BE8-4B95-4056-AA30-82952AF40AB2}" type="presOf" srcId="{35B84D07-FD7A-4CD4-993E-CC5E95F53577}" destId="{F5251BA0-7DF3-4073-990A-25BF1CAD7E8E}" srcOrd="1" destOrd="0" presId="urn:microsoft.com/office/officeart/2005/8/layout/gear1"/>
    <dgm:cxn modelId="{FECADFEA-814C-42CE-A2E3-1B8B0C3B68F6}" type="presOf" srcId="{3206D32E-10EA-46FA-B2AF-DDFEDF8A40F9}" destId="{9859AE4B-97C6-4419-8C99-19A856AB60FA}" srcOrd="1" destOrd="0" presId="urn:microsoft.com/office/officeart/2005/8/layout/gear1"/>
    <dgm:cxn modelId="{12B87CEB-F5B7-4A32-8BFF-B7E30798E7C5}" type="presOf" srcId="{EAA1C632-E0F3-4699-85F5-D9CE898A24ED}" destId="{74B75AF8-BEA5-421B-9899-B7FE22ABE824}" srcOrd="0" destOrd="0" presId="urn:microsoft.com/office/officeart/2005/8/layout/gear1"/>
    <dgm:cxn modelId="{0B72A2F0-7DCA-424D-8343-83DC5CC3F788}" srcId="{EAA1C632-E0F3-4699-85F5-D9CE898A24ED}" destId="{3206D32E-10EA-46FA-B2AF-DDFEDF8A40F9}" srcOrd="2" destOrd="0" parTransId="{1C0BCFE0-B782-4B39-8A7A-5B8BC0CC8D53}" sibTransId="{122A1CE2-7876-4DC0-BEB5-B4AB4569829A}"/>
    <dgm:cxn modelId="{AD886AFE-9BC8-4408-8A0F-B937CD7575FB}" type="presOf" srcId="{FFEC0648-F965-42E4-8197-5BEEBB939AE7}" destId="{793C42BA-5F11-4EF8-9B95-5589C8923FC0}" srcOrd="2" destOrd="0" presId="urn:microsoft.com/office/officeart/2005/8/layout/gear1"/>
    <dgm:cxn modelId="{838FD7C3-9888-4CED-B2F4-537CCCF7C860}" type="presParOf" srcId="{74B75AF8-BEA5-421B-9899-B7FE22ABE824}" destId="{29989CF4-40DB-4F41-A686-797788376D21}" srcOrd="0" destOrd="0" presId="urn:microsoft.com/office/officeart/2005/8/layout/gear1"/>
    <dgm:cxn modelId="{20149D67-7699-4D3D-8225-FA0FC3C69790}" type="presParOf" srcId="{74B75AF8-BEA5-421B-9899-B7FE22ABE824}" destId="{9A6DC1AA-9FF3-4BF4-82F3-63875DFDEDBB}" srcOrd="1" destOrd="0" presId="urn:microsoft.com/office/officeart/2005/8/layout/gear1"/>
    <dgm:cxn modelId="{D7472F40-D530-4C65-A590-1CF764815C89}" type="presParOf" srcId="{74B75AF8-BEA5-421B-9899-B7FE22ABE824}" destId="{793C42BA-5F11-4EF8-9B95-5589C8923FC0}" srcOrd="2" destOrd="0" presId="urn:microsoft.com/office/officeart/2005/8/layout/gear1"/>
    <dgm:cxn modelId="{E361CE8A-18B9-43D2-B94D-C02A52A682D6}" type="presParOf" srcId="{74B75AF8-BEA5-421B-9899-B7FE22ABE824}" destId="{0729DF10-ED37-4A50-9D5E-0BE56DF2E64C}" srcOrd="3" destOrd="0" presId="urn:microsoft.com/office/officeart/2005/8/layout/gear1"/>
    <dgm:cxn modelId="{898AF0A6-83A4-4F4B-9A49-BD1F31F4BB91}" type="presParOf" srcId="{74B75AF8-BEA5-421B-9899-B7FE22ABE824}" destId="{F5251BA0-7DF3-4073-990A-25BF1CAD7E8E}" srcOrd="4" destOrd="0" presId="urn:microsoft.com/office/officeart/2005/8/layout/gear1"/>
    <dgm:cxn modelId="{A4304A7B-2FDF-4D17-82F8-2277632D0996}" type="presParOf" srcId="{74B75AF8-BEA5-421B-9899-B7FE22ABE824}" destId="{9C04B252-7FAD-4E23-9586-176B43923435}" srcOrd="5" destOrd="0" presId="urn:microsoft.com/office/officeart/2005/8/layout/gear1"/>
    <dgm:cxn modelId="{1B8DD0BD-71A8-41C4-BD3E-7995C9E015BB}" type="presParOf" srcId="{74B75AF8-BEA5-421B-9899-B7FE22ABE824}" destId="{70846D40-1B72-4AAE-963D-ED924C4A90AC}" srcOrd="6" destOrd="0" presId="urn:microsoft.com/office/officeart/2005/8/layout/gear1"/>
    <dgm:cxn modelId="{DE019954-1A5B-46B3-A343-1E5B19D53BD0}" type="presParOf" srcId="{74B75AF8-BEA5-421B-9899-B7FE22ABE824}" destId="{9859AE4B-97C6-4419-8C99-19A856AB60FA}" srcOrd="7" destOrd="0" presId="urn:microsoft.com/office/officeart/2005/8/layout/gear1"/>
    <dgm:cxn modelId="{DCF80C91-132B-46DF-BE40-56B234912D89}" type="presParOf" srcId="{74B75AF8-BEA5-421B-9899-B7FE22ABE824}" destId="{B9DD3139-DCC1-493F-A5B5-14DCA76146A0}" srcOrd="8" destOrd="0" presId="urn:microsoft.com/office/officeart/2005/8/layout/gear1"/>
    <dgm:cxn modelId="{F1A40EEE-A173-4B30-84A0-AA9474C5AA91}" type="presParOf" srcId="{74B75AF8-BEA5-421B-9899-B7FE22ABE824}" destId="{47FA0572-D700-417F-9B51-6CD55392C10D}" srcOrd="9" destOrd="0" presId="urn:microsoft.com/office/officeart/2005/8/layout/gear1"/>
    <dgm:cxn modelId="{EF8EF0E9-0164-4F60-9F60-05196FDDF3F9}" type="presParOf" srcId="{74B75AF8-BEA5-421B-9899-B7FE22ABE824}" destId="{969BAED4-13A4-42E7-B569-D485C230F2C1}" srcOrd="10" destOrd="0" presId="urn:microsoft.com/office/officeart/2005/8/layout/gear1"/>
    <dgm:cxn modelId="{56BFCA08-4BE3-4F96-B285-8B526212190C}" type="presParOf" srcId="{74B75AF8-BEA5-421B-9899-B7FE22ABE824}" destId="{48EA2C37-C660-4128-9426-2A5551A318A4}" srcOrd="11" destOrd="0" presId="urn:microsoft.com/office/officeart/2005/8/layout/gear1"/>
    <dgm:cxn modelId="{500F4FC8-E54A-44E5-9DA8-2E5ED1757740}" type="presParOf" srcId="{74B75AF8-BEA5-421B-9899-B7FE22ABE824}" destId="{771F232E-DAD5-45C2-95C8-3D1A4B4C528B}"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A1C632-E0F3-4699-85F5-D9CE898A24ED}" type="doc">
      <dgm:prSet loTypeId="urn:microsoft.com/office/officeart/2005/8/layout/gear1" loCatId="cycle" qsTypeId="urn:microsoft.com/office/officeart/2005/8/quickstyle/simple1" qsCatId="simple" csTypeId="urn:microsoft.com/office/officeart/2005/8/colors/accent0_3" csCatId="mainScheme" phldr="1"/>
      <dgm:spPr/>
    </dgm:pt>
    <dgm:pt modelId="{FFEC0648-F965-42E4-8197-5BEEBB939AE7}">
      <dgm:prSet phldrT="[Tekst]" custT="1"/>
      <dgm:spPr>
        <a:solidFill>
          <a:srgbClr val="939A00"/>
        </a:solidFill>
      </dgm:spPr>
      <dgm:t>
        <a:bodyPr/>
        <a:lstStyle/>
        <a:p>
          <a:r>
            <a:rPr lang="en" sz="800" dirty="0"/>
            <a:t>Try</a:t>
          </a:r>
        </a:p>
      </dgm:t>
    </dgm:pt>
    <dgm:pt modelId="{CE3A805F-3B3A-4D9F-832D-599F59365EB4}" type="parTrans" cxnId="{BA97E673-5C62-4ED7-9915-5974E8CA676D}">
      <dgm:prSet/>
      <dgm:spPr/>
      <dgm:t>
        <a:bodyPr/>
        <a:lstStyle/>
        <a:p>
          <a:endParaRPr lang="nl-NL"/>
        </a:p>
      </dgm:t>
    </dgm:pt>
    <dgm:pt modelId="{51E44539-8029-448E-A2DC-8D0A7FDD007D}" type="sibTrans" cxnId="{BA97E673-5C62-4ED7-9915-5974E8CA676D}">
      <dgm:prSet/>
      <dgm:spPr/>
      <dgm:t>
        <a:bodyPr/>
        <a:lstStyle/>
        <a:p>
          <a:endParaRPr lang="nl-NL" sz="2800"/>
        </a:p>
      </dgm:t>
    </dgm:pt>
    <dgm:pt modelId="{35B84D07-FD7A-4CD4-993E-CC5E95F53577}">
      <dgm:prSet phldrT="[Tekst]" custT="1"/>
      <dgm:spPr>
        <a:solidFill>
          <a:srgbClr val="777C00"/>
        </a:solidFill>
      </dgm:spPr>
      <dgm:t>
        <a:bodyPr/>
        <a:lstStyle/>
        <a:p>
          <a:r>
            <a:rPr lang="en" sz="800" dirty="0"/>
            <a:t>To develop</a:t>
          </a:r>
        </a:p>
      </dgm:t>
    </dgm:pt>
    <dgm:pt modelId="{468FBB43-D8E8-42CF-8A13-53803ADAEC9E}" type="parTrans" cxnId="{F2FA982A-BC59-4B83-814B-BDCE0AE04ADB}">
      <dgm:prSet/>
      <dgm:spPr/>
      <dgm:t>
        <a:bodyPr/>
        <a:lstStyle/>
        <a:p>
          <a:endParaRPr lang="nl-NL"/>
        </a:p>
      </dgm:t>
    </dgm:pt>
    <dgm:pt modelId="{34269D69-D85B-430B-897F-114337669071}" type="sibTrans" cxnId="{F2FA982A-BC59-4B83-814B-BDCE0AE04ADB}">
      <dgm:prSet/>
      <dgm:spPr/>
      <dgm:t>
        <a:bodyPr/>
        <a:lstStyle/>
        <a:p>
          <a:endParaRPr lang="nl-NL" sz="2800"/>
        </a:p>
      </dgm:t>
    </dgm:pt>
    <dgm:pt modelId="{3206D32E-10EA-46FA-B2AF-DDFEDF8A40F9}">
      <dgm:prSet phldrT="[Tekst]" custT="1"/>
      <dgm:spPr>
        <a:solidFill>
          <a:srgbClr val="939A00">
            <a:alpha val="50196"/>
          </a:srgbClr>
        </a:solidFill>
      </dgm:spPr>
      <dgm:t>
        <a:bodyPr/>
        <a:lstStyle/>
        <a:p>
          <a:r>
            <a:rPr lang="en" sz="800" dirty="0"/>
            <a:t>Dialogue</a:t>
          </a:r>
        </a:p>
      </dgm:t>
    </dgm:pt>
    <dgm:pt modelId="{1C0BCFE0-B782-4B39-8A7A-5B8BC0CC8D53}" type="parTrans" cxnId="{0B72A2F0-7DCA-424D-8343-83DC5CC3F788}">
      <dgm:prSet/>
      <dgm:spPr/>
      <dgm:t>
        <a:bodyPr/>
        <a:lstStyle/>
        <a:p>
          <a:endParaRPr lang="nl-NL"/>
        </a:p>
      </dgm:t>
    </dgm:pt>
    <dgm:pt modelId="{122A1CE2-7876-4DC0-BEB5-B4AB4569829A}" type="sibTrans" cxnId="{0B72A2F0-7DCA-424D-8343-83DC5CC3F788}">
      <dgm:prSet/>
      <dgm:spPr/>
      <dgm:t>
        <a:bodyPr/>
        <a:lstStyle/>
        <a:p>
          <a:endParaRPr lang="nl-NL" sz="2800"/>
        </a:p>
      </dgm:t>
    </dgm:pt>
    <dgm:pt modelId="{74B75AF8-BEA5-421B-9899-B7FE22ABE824}" type="pres">
      <dgm:prSet presAssocID="{EAA1C632-E0F3-4699-85F5-D9CE898A24ED}" presName="composite" presStyleCnt="0">
        <dgm:presLayoutVars>
          <dgm:chMax val="3"/>
          <dgm:animLvl val="lvl"/>
          <dgm:resizeHandles val="exact"/>
        </dgm:presLayoutVars>
      </dgm:prSet>
      <dgm:spPr/>
    </dgm:pt>
    <dgm:pt modelId="{29989CF4-40DB-4F41-A686-797788376D21}" type="pres">
      <dgm:prSet presAssocID="{FFEC0648-F965-42E4-8197-5BEEBB939AE7}" presName="gear1" presStyleLbl="node1" presStyleIdx="0" presStyleCnt="3" custScaleX="113477" custScaleY="117857" custLinFactNeighborX="16452" custLinFactNeighborY="-6969">
        <dgm:presLayoutVars>
          <dgm:chMax val="1"/>
          <dgm:bulletEnabled val="1"/>
        </dgm:presLayoutVars>
      </dgm:prSet>
      <dgm:spPr/>
    </dgm:pt>
    <dgm:pt modelId="{9A6DC1AA-9FF3-4BF4-82F3-63875DFDEDBB}" type="pres">
      <dgm:prSet presAssocID="{FFEC0648-F965-42E4-8197-5BEEBB939AE7}" presName="gear1srcNode" presStyleLbl="node1" presStyleIdx="0" presStyleCnt="3"/>
      <dgm:spPr/>
    </dgm:pt>
    <dgm:pt modelId="{793C42BA-5F11-4EF8-9B95-5589C8923FC0}" type="pres">
      <dgm:prSet presAssocID="{FFEC0648-F965-42E4-8197-5BEEBB939AE7}" presName="gear1dstNode" presStyleLbl="node1" presStyleIdx="0" presStyleCnt="3"/>
      <dgm:spPr/>
    </dgm:pt>
    <dgm:pt modelId="{0729DF10-ED37-4A50-9D5E-0BE56DF2E64C}" type="pres">
      <dgm:prSet presAssocID="{35B84D07-FD7A-4CD4-993E-CC5E95F53577}" presName="gear2" presStyleLbl="node1" presStyleIdx="1" presStyleCnt="3" custScaleX="140429" custScaleY="133276" custLinFactNeighborX="-16075" custLinFactNeighborY="21598">
        <dgm:presLayoutVars>
          <dgm:chMax val="1"/>
          <dgm:bulletEnabled val="1"/>
        </dgm:presLayoutVars>
      </dgm:prSet>
      <dgm:spPr/>
    </dgm:pt>
    <dgm:pt modelId="{F5251BA0-7DF3-4073-990A-25BF1CAD7E8E}" type="pres">
      <dgm:prSet presAssocID="{35B84D07-FD7A-4CD4-993E-CC5E95F53577}" presName="gear2srcNode" presStyleLbl="node1" presStyleIdx="1" presStyleCnt="3"/>
      <dgm:spPr/>
    </dgm:pt>
    <dgm:pt modelId="{9C04B252-7FAD-4E23-9586-176B43923435}" type="pres">
      <dgm:prSet presAssocID="{35B84D07-FD7A-4CD4-993E-CC5E95F53577}" presName="gear2dstNode" presStyleLbl="node1" presStyleIdx="1" presStyleCnt="3"/>
      <dgm:spPr/>
    </dgm:pt>
    <dgm:pt modelId="{70846D40-1B72-4AAE-963D-ED924C4A90AC}" type="pres">
      <dgm:prSet presAssocID="{3206D32E-10EA-46FA-B2AF-DDFEDF8A40F9}" presName="gear3" presStyleLbl="node1" presStyleIdx="2" presStyleCnt="3" custScaleX="108411" custScaleY="111155" custLinFactNeighborX="-13289" custLinFactNeighborY="916"/>
      <dgm:spPr/>
    </dgm:pt>
    <dgm:pt modelId="{9859AE4B-97C6-4419-8C99-19A856AB60FA}" type="pres">
      <dgm:prSet presAssocID="{3206D32E-10EA-46FA-B2AF-DDFEDF8A40F9}" presName="gear3tx" presStyleLbl="node1" presStyleIdx="2" presStyleCnt="3">
        <dgm:presLayoutVars>
          <dgm:chMax val="1"/>
          <dgm:bulletEnabled val="1"/>
        </dgm:presLayoutVars>
      </dgm:prSet>
      <dgm:spPr/>
    </dgm:pt>
    <dgm:pt modelId="{B9DD3139-DCC1-493F-A5B5-14DCA76146A0}" type="pres">
      <dgm:prSet presAssocID="{3206D32E-10EA-46FA-B2AF-DDFEDF8A40F9}" presName="gear3srcNode" presStyleLbl="node1" presStyleIdx="2" presStyleCnt="3"/>
      <dgm:spPr/>
    </dgm:pt>
    <dgm:pt modelId="{47FA0572-D700-417F-9B51-6CD55392C10D}" type="pres">
      <dgm:prSet presAssocID="{3206D32E-10EA-46FA-B2AF-DDFEDF8A40F9}" presName="gear3dstNode" presStyleLbl="node1" presStyleIdx="2" presStyleCnt="3"/>
      <dgm:spPr/>
    </dgm:pt>
    <dgm:pt modelId="{969BAED4-13A4-42E7-B569-D485C230F2C1}" type="pres">
      <dgm:prSet presAssocID="{51E44539-8029-448E-A2DC-8D0A7FDD007D}" presName="connector1" presStyleLbl="sibTrans2D1" presStyleIdx="0" presStyleCnt="3" custAng="2018275" custLinFactNeighborX="18737" custLinFactNeighborY="-161"/>
      <dgm:spPr/>
    </dgm:pt>
    <dgm:pt modelId="{48EA2C37-C660-4128-9426-2A5551A318A4}" type="pres">
      <dgm:prSet presAssocID="{34269D69-D85B-430B-897F-114337669071}" presName="connector2" presStyleLbl="sibTrans2D1" presStyleIdx="1" presStyleCnt="3" custAng="1278615" custLinFactNeighborX="-35066" custLinFactNeighborY="4000"/>
      <dgm:spPr/>
    </dgm:pt>
    <dgm:pt modelId="{771F232E-DAD5-45C2-95C8-3D1A4B4C528B}" type="pres">
      <dgm:prSet presAssocID="{122A1CE2-7876-4DC0-BEB5-B4AB4569829A}" presName="connector3" presStyleLbl="sibTrans2D1" presStyleIdx="2" presStyleCnt="3" custAng="750939" custLinFactNeighborX="-13124" custLinFactNeighborY="748"/>
      <dgm:spPr/>
    </dgm:pt>
  </dgm:ptLst>
  <dgm:cxnLst>
    <dgm:cxn modelId="{88105D11-B9C0-4044-A4DE-A03A08AD300D}" type="presOf" srcId="{34269D69-D85B-430B-897F-114337669071}" destId="{48EA2C37-C660-4128-9426-2A5551A318A4}" srcOrd="0" destOrd="0" presId="urn:microsoft.com/office/officeart/2005/8/layout/gear1"/>
    <dgm:cxn modelId="{DAA14719-11C5-4933-8F93-48454D9BC743}" type="presOf" srcId="{51E44539-8029-448E-A2DC-8D0A7FDD007D}" destId="{969BAED4-13A4-42E7-B569-D485C230F2C1}" srcOrd="0" destOrd="0" presId="urn:microsoft.com/office/officeart/2005/8/layout/gear1"/>
    <dgm:cxn modelId="{F2FA982A-BC59-4B83-814B-BDCE0AE04ADB}" srcId="{EAA1C632-E0F3-4699-85F5-D9CE898A24ED}" destId="{35B84D07-FD7A-4CD4-993E-CC5E95F53577}" srcOrd="1" destOrd="0" parTransId="{468FBB43-D8E8-42CF-8A13-53803ADAEC9E}" sibTransId="{34269D69-D85B-430B-897F-114337669071}"/>
    <dgm:cxn modelId="{E6E40E3B-15AB-4C9B-B935-8ECA87E3560D}" type="presOf" srcId="{3206D32E-10EA-46FA-B2AF-DDFEDF8A40F9}" destId="{47FA0572-D700-417F-9B51-6CD55392C10D}" srcOrd="3" destOrd="0" presId="urn:microsoft.com/office/officeart/2005/8/layout/gear1"/>
    <dgm:cxn modelId="{A8292740-11A2-400B-A6AE-1AE1408CDE22}" type="presOf" srcId="{3206D32E-10EA-46FA-B2AF-DDFEDF8A40F9}" destId="{70846D40-1B72-4AAE-963D-ED924C4A90AC}" srcOrd="0" destOrd="0" presId="urn:microsoft.com/office/officeart/2005/8/layout/gear1"/>
    <dgm:cxn modelId="{BA97E673-5C62-4ED7-9915-5974E8CA676D}" srcId="{EAA1C632-E0F3-4699-85F5-D9CE898A24ED}" destId="{FFEC0648-F965-42E4-8197-5BEEBB939AE7}" srcOrd="0" destOrd="0" parTransId="{CE3A805F-3B3A-4D9F-832D-599F59365EB4}" sibTransId="{51E44539-8029-448E-A2DC-8D0A7FDD007D}"/>
    <dgm:cxn modelId="{CBFAD255-C584-426E-A3FE-D3631D4054F4}" type="presOf" srcId="{122A1CE2-7876-4DC0-BEB5-B4AB4569829A}" destId="{771F232E-DAD5-45C2-95C8-3D1A4B4C528B}" srcOrd="0" destOrd="0" presId="urn:microsoft.com/office/officeart/2005/8/layout/gear1"/>
    <dgm:cxn modelId="{A74E4C85-51A5-4A3D-AA49-C061ABA5A4C2}" type="presOf" srcId="{35B84D07-FD7A-4CD4-993E-CC5E95F53577}" destId="{0729DF10-ED37-4A50-9D5E-0BE56DF2E64C}" srcOrd="0" destOrd="0" presId="urn:microsoft.com/office/officeart/2005/8/layout/gear1"/>
    <dgm:cxn modelId="{861718A6-23BF-423A-B6D7-6D3B3055E109}" type="presOf" srcId="{3206D32E-10EA-46FA-B2AF-DDFEDF8A40F9}" destId="{B9DD3139-DCC1-493F-A5B5-14DCA76146A0}" srcOrd="2" destOrd="0" presId="urn:microsoft.com/office/officeart/2005/8/layout/gear1"/>
    <dgm:cxn modelId="{19AF4AB5-CCC3-490E-825F-FB2D5440061F}" type="presOf" srcId="{FFEC0648-F965-42E4-8197-5BEEBB939AE7}" destId="{29989CF4-40DB-4F41-A686-797788376D21}" srcOrd="0" destOrd="0" presId="urn:microsoft.com/office/officeart/2005/8/layout/gear1"/>
    <dgm:cxn modelId="{BA705FCF-FAD2-417D-988A-6A2C6B6753A0}" type="presOf" srcId="{FFEC0648-F965-42E4-8197-5BEEBB939AE7}" destId="{9A6DC1AA-9FF3-4BF4-82F3-63875DFDEDBB}" srcOrd="1" destOrd="0" presId="urn:microsoft.com/office/officeart/2005/8/layout/gear1"/>
    <dgm:cxn modelId="{E33289D5-3F7E-4553-A105-29C0F786404B}" type="presOf" srcId="{35B84D07-FD7A-4CD4-993E-CC5E95F53577}" destId="{9C04B252-7FAD-4E23-9586-176B43923435}" srcOrd="2" destOrd="0" presId="urn:microsoft.com/office/officeart/2005/8/layout/gear1"/>
    <dgm:cxn modelId="{F6A72BE8-4B95-4056-AA30-82952AF40AB2}" type="presOf" srcId="{35B84D07-FD7A-4CD4-993E-CC5E95F53577}" destId="{F5251BA0-7DF3-4073-990A-25BF1CAD7E8E}" srcOrd="1" destOrd="0" presId="urn:microsoft.com/office/officeart/2005/8/layout/gear1"/>
    <dgm:cxn modelId="{FECADFEA-814C-42CE-A2E3-1B8B0C3B68F6}" type="presOf" srcId="{3206D32E-10EA-46FA-B2AF-DDFEDF8A40F9}" destId="{9859AE4B-97C6-4419-8C99-19A856AB60FA}" srcOrd="1" destOrd="0" presId="urn:microsoft.com/office/officeart/2005/8/layout/gear1"/>
    <dgm:cxn modelId="{12B87CEB-F5B7-4A32-8BFF-B7E30798E7C5}" type="presOf" srcId="{EAA1C632-E0F3-4699-85F5-D9CE898A24ED}" destId="{74B75AF8-BEA5-421B-9899-B7FE22ABE824}" srcOrd="0" destOrd="0" presId="urn:microsoft.com/office/officeart/2005/8/layout/gear1"/>
    <dgm:cxn modelId="{0B72A2F0-7DCA-424D-8343-83DC5CC3F788}" srcId="{EAA1C632-E0F3-4699-85F5-D9CE898A24ED}" destId="{3206D32E-10EA-46FA-B2AF-DDFEDF8A40F9}" srcOrd="2" destOrd="0" parTransId="{1C0BCFE0-B782-4B39-8A7A-5B8BC0CC8D53}" sibTransId="{122A1CE2-7876-4DC0-BEB5-B4AB4569829A}"/>
    <dgm:cxn modelId="{AD886AFE-9BC8-4408-8A0F-B937CD7575FB}" type="presOf" srcId="{FFEC0648-F965-42E4-8197-5BEEBB939AE7}" destId="{793C42BA-5F11-4EF8-9B95-5589C8923FC0}" srcOrd="2" destOrd="0" presId="urn:microsoft.com/office/officeart/2005/8/layout/gear1"/>
    <dgm:cxn modelId="{838FD7C3-9888-4CED-B2F4-537CCCF7C860}" type="presParOf" srcId="{74B75AF8-BEA5-421B-9899-B7FE22ABE824}" destId="{29989CF4-40DB-4F41-A686-797788376D21}" srcOrd="0" destOrd="0" presId="urn:microsoft.com/office/officeart/2005/8/layout/gear1"/>
    <dgm:cxn modelId="{20149D67-7699-4D3D-8225-FA0FC3C69790}" type="presParOf" srcId="{74B75AF8-BEA5-421B-9899-B7FE22ABE824}" destId="{9A6DC1AA-9FF3-4BF4-82F3-63875DFDEDBB}" srcOrd="1" destOrd="0" presId="urn:microsoft.com/office/officeart/2005/8/layout/gear1"/>
    <dgm:cxn modelId="{D7472F40-D530-4C65-A590-1CF764815C89}" type="presParOf" srcId="{74B75AF8-BEA5-421B-9899-B7FE22ABE824}" destId="{793C42BA-5F11-4EF8-9B95-5589C8923FC0}" srcOrd="2" destOrd="0" presId="urn:microsoft.com/office/officeart/2005/8/layout/gear1"/>
    <dgm:cxn modelId="{E361CE8A-18B9-43D2-B94D-C02A52A682D6}" type="presParOf" srcId="{74B75AF8-BEA5-421B-9899-B7FE22ABE824}" destId="{0729DF10-ED37-4A50-9D5E-0BE56DF2E64C}" srcOrd="3" destOrd="0" presId="urn:microsoft.com/office/officeart/2005/8/layout/gear1"/>
    <dgm:cxn modelId="{898AF0A6-83A4-4F4B-9A49-BD1F31F4BB91}" type="presParOf" srcId="{74B75AF8-BEA5-421B-9899-B7FE22ABE824}" destId="{F5251BA0-7DF3-4073-990A-25BF1CAD7E8E}" srcOrd="4" destOrd="0" presId="urn:microsoft.com/office/officeart/2005/8/layout/gear1"/>
    <dgm:cxn modelId="{A4304A7B-2FDF-4D17-82F8-2277632D0996}" type="presParOf" srcId="{74B75AF8-BEA5-421B-9899-B7FE22ABE824}" destId="{9C04B252-7FAD-4E23-9586-176B43923435}" srcOrd="5" destOrd="0" presId="urn:microsoft.com/office/officeart/2005/8/layout/gear1"/>
    <dgm:cxn modelId="{1B8DD0BD-71A8-41C4-BD3E-7995C9E015BB}" type="presParOf" srcId="{74B75AF8-BEA5-421B-9899-B7FE22ABE824}" destId="{70846D40-1B72-4AAE-963D-ED924C4A90AC}" srcOrd="6" destOrd="0" presId="urn:microsoft.com/office/officeart/2005/8/layout/gear1"/>
    <dgm:cxn modelId="{DE019954-1A5B-46B3-A343-1E5B19D53BD0}" type="presParOf" srcId="{74B75AF8-BEA5-421B-9899-B7FE22ABE824}" destId="{9859AE4B-97C6-4419-8C99-19A856AB60FA}" srcOrd="7" destOrd="0" presId="urn:microsoft.com/office/officeart/2005/8/layout/gear1"/>
    <dgm:cxn modelId="{DCF80C91-132B-46DF-BE40-56B234912D89}" type="presParOf" srcId="{74B75AF8-BEA5-421B-9899-B7FE22ABE824}" destId="{B9DD3139-DCC1-493F-A5B5-14DCA76146A0}" srcOrd="8" destOrd="0" presId="urn:microsoft.com/office/officeart/2005/8/layout/gear1"/>
    <dgm:cxn modelId="{F1A40EEE-A173-4B30-84A0-AA9474C5AA91}" type="presParOf" srcId="{74B75AF8-BEA5-421B-9899-B7FE22ABE824}" destId="{47FA0572-D700-417F-9B51-6CD55392C10D}" srcOrd="9" destOrd="0" presId="urn:microsoft.com/office/officeart/2005/8/layout/gear1"/>
    <dgm:cxn modelId="{EF8EF0E9-0164-4F60-9F60-05196FDDF3F9}" type="presParOf" srcId="{74B75AF8-BEA5-421B-9899-B7FE22ABE824}" destId="{969BAED4-13A4-42E7-B569-D485C230F2C1}" srcOrd="10" destOrd="0" presId="urn:microsoft.com/office/officeart/2005/8/layout/gear1"/>
    <dgm:cxn modelId="{56BFCA08-4BE3-4F96-B285-8B526212190C}" type="presParOf" srcId="{74B75AF8-BEA5-421B-9899-B7FE22ABE824}" destId="{48EA2C37-C660-4128-9426-2A5551A318A4}" srcOrd="11" destOrd="0" presId="urn:microsoft.com/office/officeart/2005/8/layout/gear1"/>
    <dgm:cxn modelId="{500F4FC8-E54A-44E5-9DA8-2E5ED1757740}" type="presParOf" srcId="{74B75AF8-BEA5-421B-9899-B7FE22ABE824}" destId="{771F232E-DAD5-45C2-95C8-3D1A4B4C528B}" srcOrd="12" destOrd="0" presId="urn:microsoft.com/office/officeart/2005/8/layout/gear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A1C632-E0F3-4699-85F5-D9CE898A24ED}" type="doc">
      <dgm:prSet loTypeId="urn:microsoft.com/office/officeart/2005/8/layout/gear1" loCatId="cycle" qsTypeId="urn:microsoft.com/office/officeart/2005/8/quickstyle/simple1" qsCatId="simple" csTypeId="urn:microsoft.com/office/officeart/2005/8/colors/accent0_3" csCatId="mainScheme" phldr="1"/>
      <dgm:spPr/>
    </dgm:pt>
    <dgm:pt modelId="{FFEC0648-F965-42E4-8197-5BEEBB939AE7}">
      <dgm:prSet phldrT="[Tekst]" custT="1"/>
      <dgm:spPr/>
      <dgm:t>
        <a:bodyPr/>
        <a:lstStyle/>
        <a:p>
          <a:r>
            <a:rPr lang="en" sz="1800" dirty="0"/>
            <a:t>O</a:t>
          </a:r>
        </a:p>
      </dgm:t>
    </dgm:pt>
    <dgm:pt modelId="{CE3A805F-3B3A-4D9F-832D-599F59365EB4}" type="parTrans" cxnId="{BA97E673-5C62-4ED7-9915-5974E8CA676D}">
      <dgm:prSet/>
      <dgm:spPr/>
      <dgm:t>
        <a:bodyPr/>
        <a:lstStyle/>
        <a:p>
          <a:endParaRPr lang="nl-NL"/>
        </a:p>
      </dgm:t>
    </dgm:pt>
    <dgm:pt modelId="{51E44539-8029-448E-A2DC-8D0A7FDD007D}" type="sibTrans" cxnId="{BA97E673-5C62-4ED7-9915-5974E8CA676D}">
      <dgm:prSet/>
      <dgm:spPr/>
      <dgm:t>
        <a:bodyPr/>
        <a:lstStyle/>
        <a:p>
          <a:endParaRPr lang="nl-NL" sz="2800"/>
        </a:p>
      </dgm:t>
    </dgm:pt>
    <dgm:pt modelId="{35B84D07-FD7A-4CD4-993E-CC5E95F53577}">
      <dgm:prSet phldrT="[Tekst]" custT="1"/>
      <dgm:spPr>
        <a:solidFill>
          <a:srgbClr val="939A00"/>
        </a:solidFill>
      </dgm:spPr>
      <dgm:t>
        <a:bodyPr/>
        <a:lstStyle/>
        <a:p>
          <a:r>
            <a:rPr lang="en" sz="1800" dirty="0"/>
            <a:t>b</a:t>
          </a:r>
        </a:p>
      </dgm:t>
    </dgm:pt>
    <dgm:pt modelId="{468FBB43-D8E8-42CF-8A13-53803ADAEC9E}" type="parTrans" cxnId="{F2FA982A-BC59-4B83-814B-BDCE0AE04ADB}">
      <dgm:prSet/>
      <dgm:spPr/>
      <dgm:t>
        <a:bodyPr/>
        <a:lstStyle/>
        <a:p>
          <a:endParaRPr lang="nl-NL"/>
        </a:p>
      </dgm:t>
    </dgm:pt>
    <dgm:pt modelId="{34269D69-D85B-430B-897F-114337669071}" type="sibTrans" cxnId="{F2FA982A-BC59-4B83-814B-BDCE0AE04ADB}">
      <dgm:prSet/>
      <dgm:spPr/>
      <dgm:t>
        <a:bodyPr/>
        <a:lstStyle/>
        <a:p>
          <a:endParaRPr lang="nl-NL" sz="2800"/>
        </a:p>
      </dgm:t>
    </dgm:pt>
    <dgm:pt modelId="{3206D32E-10EA-46FA-B2AF-DDFEDF8A40F9}">
      <dgm:prSet phldrT="[Tekst]" custT="1"/>
      <dgm:spPr>
        <a:solidFill>
          <a:srgbClr val="939A00">
            <a:alpha val="50196"/>
          </a:srgbClr>
        </a:solidFill>
      </dgm:spPr>
      <dgm:t>
        <a:bodyPr/>
        <a:lstStyle/>
        <a:p>
          <a:r>
            <a:rPr lang="en" sz="1800" dirty="0"/>
            <a:t>D</a:t>
          </a:r>
        </a:p>
      </dgm:t>
    </dgm:pt>
    <dgm:pt modelId="{1C0BCFE0-B782-4B39-8A7A-5B8BC0CC8D53}" type="parTrans" cxnId="{0B72A2F0-7DCA-424D-8343-83DC5CC3F788}">
      <dgm:prSet/>
      <dgm:spPr/>
      <dgm:t>
        <a:bodyPr/>
        <a:lstStyle/>
        <a:p>
          <a:endParaRPr lang="nl-NL"/>
        </a:p>
      </dgm:t>
    </dgm:pt>
    <dgm:pt modelId="{122A1CE2-7876-4DC0-BEB5-B4AB4569829A}" type="sibTrans" cxnId="{0B72A2F0-7DCA-424D-8343-83DC5CC3F788}">
      <dgm:prSet/>
      <dgm:spPr/>
      <dgm:t>
        <a:bodyPr/>
        <a:lstStyle/>
        <a:p>
          <a:endParaRPr lang="nl-NL" sz="2800"/>
        </a:p>
      </dgm:t>
    </dgm:pt>
    <dgm:pt modelId="{74B75AF8-BEA5-421B-9899-B7FE22ABE824}" type="pres">
      <dgm:prSet presAssocID="{EAA1C632-E0F3-4699-85F5-D9CE898A24ED}" presName="composite" presStyleCnt="0">
        <dgm:presLayoutVars>
          <dgm:chMax val="3"/>
          <dgm:animLvl val="lvl"/>
          <dgm:resizeHandles val="exact"/>
        </dgm:presLayoutVars>
      </dgm:prSet>
      <dgm:spPr/>
    </dgm:pt>
    <dgm:pt modelId="{29989CF4-40DB-4F41-A686-797788376D21}" type="pres">
      <dgm:prSet presAssocID="{FFEC0648-F965-42E4-8197-5BEEBB939AE7}" presName="gear1" presStyleLbl="node1" presStyleIdx="0" presStyleCnt="3" custScaleX="93512" custScaleY="84750" custLinFactNeighborX="6438" custLinFactNeighborY="-14438">
        <dgm:presLayoutVars>
          <dgm:chMax val="1"/>
          <dgm:bulletEnabled val="1"/>
        </dgm:presLayoutVars>
      </dgm:prSet>
      <dgm:spPr/>
    </dgm:pt>
    <dgm:pt modelId="{9A6DC1AA-9FF3-4BF4-82F3-63875DFDEDBB}" type="pres">
      <dgm:prSet presAssocID="{FFEC0648-F965-42E4-8197-5BEEBB939AE7}" presName="gear1srcNode" presStyleLbl="node1" presStyleIdx="0" presStyleCnt="3"/>
      <dgm:spPr/>
    </dgm:pt>
    <dgm:pt modelId="{793C42BA-5F11-4EF8-9B95-5589C8923FC0}" type="pres">
      <dgm:prSet presAssocID="{FFEC0648-F965-42E4-8197-5BEEBB939AE7}" presName="gear1dstNode" presStyleLbl="node1" presStyleIdx="0" presStyleCnt="3"/>
      <dgm:spPr/>
    </dgm:pt>
    <dgm:pt modelId="{0729DF10-ED37-4A50-9D5E-0BE56DF2E64C}" type="pres">
      <dgm:prSet presAssocID="{35B84D07-FD7A-4CD4-993E-CC5E95F53577}" presName="gear2" presStyleLbl="node1" presStyleIdx="1" presStyleCnt="3" custScaleX="119808" custScaleY="113379" custLinFactNeighborX="-15490" custLinFactNeighborY="32031">
        <dgm:presLayoutVars>
          <dgm:chMax val="1"/>
          <dgm:bulletEnabled val="1"/>
        </dgm:presLayoutVars>
      </dgm:prSet>
      <dgm:spPr/>
    </dgm:pt>
    <dgm:pt modelId="{F5251BA0-7DF3-4073-990A-25BF1CAD7E8E}" type="pres">
      <dgm:prSet presAssocID="{35B84D07-FD7A-4CD4-993E-CC5E95F53577}" presName="gear2srcNode" presStyleLbl="node1" presStyleIdx="1" presStyleCnt="3"/>
      <dgm:spPr/>
    </dgm:pt>
    <dgm:pt modelId="{9C04B252-7FAD-4E23-9586-176B43923435}" type="pres">
      <dgm:prSet presAssocID="{35B84D07-FD7A-4CD4-993E-CC5E95F53577}" presName="gear2dstNode" presStyleLbl="node1" presStyleIdx="1" presStyleCnt="3"/>
      <dgm:spPr/>
    </dgm:pt>
    <dgm:pt modelId="{70846D40-1B72-4AAE-963D-ED924C4A90AC}" type="pres">
      <dgm:prSet presAssocID="{3206D32E-10EA-46FA-B2AF-DDFEDF8A40F9}" presName="gear3" presStyleLbl="node1" presStyleIdx="2" presStyleCnt="3" custScaleX="112897" custScaleY="112317" custLinFactNeighborX="-14753" custLinFactNeighborY="12271"/>
      <dgm:spPr/>
    </dgm:pt>
    <dgm:pt modelId="{9859AE4B-97C6-4419-8C99-19A856AB60FA}" type="pres">
      <dgm:prSet presAssocID="{3206D32E-10EA-46FA-B2AF-DDFEDF8A40F9}" presName="gear3tx" presStyleLbl="node1" presStyleIdx="2" presStyleCnt="3">
        <dgm:presLayoutVars>
          <dgm:chMax val="1"/>
          <dgm:bulletEnabled val="1"/>
        </dgm:presLayoutVars>
      </dgm:prSet>
      <dgm:spPr/>
    </dgm:pt>
    <dgm:pt modelId="{B9DD3139-DCC1-493F-A5B5-14DCA76146A0}" type="pres">
      <dgm:prSet presAssocID="{3206D32E-10EA-46FA-B2AF-DDFEDF8A40F9}" presName="gear3srcNode" presStyleLbl="node1" presStyleIdx="2" presStyleCnt="3"/>
      <dgm:spPr/>
    </dgm:pt>
    <dgm:pt modelId="{47FA0572-D700-417F-9B51-6CD55392C10D}" type="pres">
      <dgm:prSet presAssocID="{3206D32E-10EA-46FA-B2AF-DDFEDF8A40F9}" presName="gear3dstNode" presStyleLbl="node1" presStyleIdx="2" presStyleCnt="3"/>
      <dgm:spPr/>
    </dgm:pt>
    <dgm:pt modelId="{969BAED4-13A4-42E7-B569-D485C230F2C1}" type="pres">
      <dgm:prSet presAssocID="{51E44539-8029-448E-A2DC-8D0A7FDD007D}" presName="connector1" presStyleLbl="sibTrans2D1" presStyleIdx="0" presStyleCnt="3" custAng="881828" custScaleX="98469" custLinFactNeighborX="2430" custLinFactNeighborY="-10344"/>
      <dgm:spPr/>
    </dgm:pt>
    <dgm:pt modelId="{48EA2C37-C660-4128-9426-2A5551A318A4}" type="pres">
      <dgm:prSet presAssocID="{34269D69-D85B-430B-897F-114337669071}" presName="connector2" presStyleLbl="sibTrans2D1" presStyleIdx="1" presStyleCnt="3" custAng="382626" custLinFactNeighborX="-19036" custLinFactNeighborY="18379"/>
      <dgm:spPr/>
    </dgm:pt>
    <dgm:pt modelId="{771F232E-DAD5-45C2-95C8-3D1A4B4C528B}" type="pres">
      <dgm:prSet presAssocID="{122A1CE2-7876-4DC0-BEB5-B4AB4569829A}" presName="connector3" presStyleLbl="sibTrans2D1" presStyleIdx="2" presStyleCnt="3" custAng="1014878" custLinFactNeighborX="-13642" custLinFactNeighborY="4579"/>
      <dgm:spPr/>
    </dgm:pt>
  </dgm:ptLst>
  <dgm:cxnLst>
    <dgm:cxn modelId="{88105D11-B9C0-4044-A4DE-A03A08AD300D}" type="presOf" srcId="{34269D69-D85B-430B-897F-114337669071}" destId="{48EA2C37-C660-4128-9426-2A5551A318A4}" srcOrd="0" destOrd="0" presId="urn:microsoft.com/office/officeart/2005/8/layout/gear1"/>
    <dgm:cxn modelId="{DAA14719-11C5-4933-8F93-48454D9BC743}" type="presOf" srcId="{51E44539-8029-448E-A2DC-8D0A7FDD007D}" destId="{969BAED4-13A4-42E7-B569-D485C230F2C1}" srcOrd="0" destOrd="0" presId="urn:microsoft.com/office/officeart/2005/8/layout/gear1"/>
    <dgm:cxn modelId="{F2FA982A-BC59-4B83-814B-BDCE0AE04ADB}" srcId="{EAA1C632-E0F3-4699-85F5-D9CE898A24ED}" destId="{35B84D07-FD7A-4CD4-993E-CC5E95F53577}" srcOrd="1" destOrd="0" parTransId="{468FBB43-D8E8-42CF-8A13-53803ADAEC9E}" sibTransId="{34269D69-D85B-430B-897F-114337669071}"/>
    <dgm:cxn modelId="{E6E40E3B-15AB-4C9B-B935-8ECA87E3560D}" type="presOf" srcId="{3206D32E-10EA-46FA-B2AF-DDFEDF8A40F9}" destId="{47FA0572-D700-417F-9B51-6CD55392C10D}" srcOrd="3" destOrd="0" presId="urn:microsoft.com/office/officeart/2005/8/layout/gear1"/>
    <dgm:cxn modelId="{A8292740-11A2-400B-A6AE-1AE1408CDE22}" type="presOf" srcId="{3206D32E-10EA-46FA-B2AF-DDFEDF8A40F9}" destId="{70846D40-1B72-4AAE-963D-ED924C4A90AC}" srcOrd="0" destOrd="0" presId="urn:microsoft.com/office/officeart/2005/8/layout/gear1"/>
    <dgm:cxn modelId="{BA97E673-5C62-4ED7-9915-5974E8CA676D}" srcId="{EAA1C632-E0F3-4699-85F5-D9CE898A24ED}" destId="{FFEC0648-F965-42E4-8197-5BEEBB939AE7}" srcOrd="0" destOrd="0" parTransId="{CE3A805F-3B3A-4D9F-832D-599F59365EB4}" sibTransId="{51E44539-8029-448E-A2DC-8D0A7FDD007D}"/>
    <dgm:cxn modelId="{CBFAD255-C584-426E-A3FE-D3631D4054F4}" type="presOf" srcId="{122A1CE2-7876-4DC0-BEB5-B4AB4569829A}" destId="{771F232E-DAD5-45C2-95C8-3D1A4B4C528B}" srcOrd="0" destOrd="0" presId="urn:microsoft.com/office/officeart/2005/8/layout/gear1"/>
    <dgm:cxn modelId="{A74E4C85-51A5-4A3D-AA49-C061ABA5A4C2}" type="presOf" srcId="{35B84D07-FD7A-4CD4-993E-CC5E95F53577}" destId="{0729DF10-ED37-4A50-9D5E-0BE56DF2E64C}" srcOrd="0" destOrd="0" presId="urn:microsoft.com/office/officeart/2005/8/layout/gear1"/>
    <dgm:cxn modelId="{861718A6-23BF-423A-B6D7-6D3B3055E109}" type="presOf" srcId="{3206D32E-10EA-46FA-B2AF-DDFEDF8A40F9}" destId="{B9DD3139-DCC1-493F-A5B5-14DCA76146A0}" srcOrd="2" destOrd="0" presId="urn:microsoft.com/office/officeart/2005/8/layout/gear1"/>
    <dgm:cxn modelId="{19AF4AB5-CCC3-490E-825F-FB2D5440061F}" type="presOf" srcId="{FFEC0648-F965-42E4-8197-5BEEBB939AE7}" destId="{29989CF4-40DB-4F41-A686-797788376D21}" srcOrd="0" destOrd="0" presId="urn:microsoft.com/office/officeart/2005/8/layout/gear1"/>
    <dgm:cxn modelId="{BA705FCF-FAD2-417D-988A-6A2C6B6753A0}" type="presOf" srcId="{FFEC0648-F965-42E4-8197-5BEEBB939AE7}" destId="{9A6DC1AA-9FF3-4BF4-82F3-63875DFDEDBB}" srcOrd="1" destOrd="0" presId="urn:microsoft.com/office/officeart/2005/8/layout/gear1"/>
    <dgm:cxn modelId="{E33289D5-3F7E-4553-A105-29C0F786404B}" type="presOf" srcId="{35B84D07-FD7A-4CD4-993E-CC5E95F53577}" destId="{9C04B252-7FAD-4E23-9586-176B43923435}" srcOrd="2" destOrd="0" presId="urn:microsoft.com/office/officeart/2005/8/layout/gear1"/>
    <dgm:cxn modelId="{F6A72BE8-4B95-4056-AA30-82952AF40AB2}" type="presOf" srcId="{35B84D07-FD7A-4CD4-993E-CC5E95F53577}" destId="{F5251BA0-7DF3-4073-990A-25BF1CAD7E8E}" srcOrd="1" destOrd="0" presId="urn:microsoft.com/office/officeart/2005/8/layout/gear1"/>
    <dgm:cxn modelId="{FECADFEA-814C-42CE-A2E3-1B8B0C3B68F6}" type="presOf" srcId="{3206D32E-10EA-46FA-B2AF-DDFEDF8A40F9}" destId="{9859AE4B-97C6-4419-8C99-19A856AB60FA}" srcOrd="1" destOrd="0" presId="urn:microsoft.com/office/officeart/2005/8/layout/gear1"/>
    <dgm:cxn modelId="{12B87CEB-F5B7-4A32-8BFF-B7E30798E7C5}" type="presOf" srcId="{EAA1C632-E0F3-4699-85F5-D9CE898A24ED}" destId="{74B75AF8-BEA5-421B-9899-B7FE22ABE824}" srcOrd="0" destOrd="0" presId="urn:microsoft.com/office/officeart/2005/8/layout/gear1"/>
    <dgm:cxn modelId="{0B72A2F0-7DCA-424D-8343-83DC5CC3F788}" srcId="{EAA1C632-E0F3-4699-85F5-D9CE898A24ED}" destId="{3206D32E-10EA-46FA-B2AF-DDFEDF8A40F9}" srcOrd="2" destOrd="0" parTransId="{1C0BCFE0-B782-4B39-8A7A-5B8BC0CC8D53}" sibTransId="{122A1CE2-7876-4DC0-BEB5-B4AB4569829A}"/>
    <dgm:cxn modelId="{AD886AFE-9BC8-4408-8A0F-B937CD7575FB}" type="presOf" srcId="{FFEC0648-F965-42E4-8197-5BEEBB939AE7}" destId="{793C42BA-5F11-4EF8-9B95-5589C8923FC0}" srcOrd="2" destOrd="0" presId="urn:microsoft.com/office/officeart/2005/8/layout/gear1"/>
    <dgm:cxn modelId="{838FD7C3-9888-4CED-B2F4-537CCCF7C860}" type="presParOf" srcId="{74B75AF8-BEA5-421B-9899-B7FE22ABE824}" destId="{29989CF4-40DB-4F41-A686-797788376D21}" srcOrd="0" destOrd="0" presId="urn:microsoft.com/office/officeart/2005/8/layout/gear1"/>
    <dgm:cxn modelId="{20149D67-7699-4D3D-8225-FA0FC3C69790}" type="presParOf" srcId="{74B75AF8-BEA5-421B-9899-B7FE22ABE824}" destId="{9A6DC1AA-9FF3-4BF4-82F3-63875DFDEDBB}" srcOrd="1" destOrd="0" presId="urn:microsoft.com/office/officeart/2005/8/layout/gear1"/>
    <dgm:cxn modelId="{D7472F40-D530-4C65-A590-1CF764815C89}" type="presParOf" srcId="{74B75AF8-BEA5-421B-9899-B7FE22ABE824}" destId="{793C42BA-5F11-4EF8-9B95-5589C8923FC0}" srcOrd="2" destOrd="0" presId="urn:microsoft.com/office/officeart/2005/8/layout/gear1"/>
    <dgm:cxn modelId="{E361CE8A-18B9-43D2-B94D-C02A52A682D6}" type="presParOf" srcId="{74B75AF8-BEA5-421B-9899-B7FE22ABE824}" destId="{0729DF10-ED37-4A50-9D5E-0BE56DF2E64C}" srcOrd="3" destOrd="0" presId="urn:microsoft.com/office/officeart/2005/8/layout/gear1"/>
    <dgm:cxn modelId="{898AF0A6-83A4-4F4B-9A49-BD1F31F4BB91}" type="presParOf" srcId="{74B75AF8-BEA5-421B-9899-B7FE22ABE824}" destId="{F5251BA0-7DF3-4073-990A-25BF1CAD7E8E}" srcOrd="4" destOrd="0" presId="urn:microsoft.com/office/officeart/2005/8/layout/gear1"/>
    <dgm:cxn modelId="{A4304A7B-2FDF-4D17-82F8-2277632D0996}" type="presParOf" srcId="{74B75AF8-BEA5-421B-9899-B7FE22ABE824}" destId="{9C04B252-7FAD-4E23-9586-176B43923435}" srcOrd="5" destOrd="0" presId="urn:microsoft.com/office/officeart/2005/8/layout/gear1"/>
    <dgm:cxn modelId="{1B8DD0BD-71A8-41C4-BD3E-7995C9E015BB}" type="presParOf" srcId="{74B75AF8-BEA5-421B-9899-B7FE22ABE824}" destId="{70846D40-1B72-4AAE-963D-ED924C4A90AC}" srcOrd="6" destOrd="0" presId="urn:microsoft.com/office/officeart/2005/8/layout/gear1"/>
    <dgm:cxn modelId="{DE019954-1A5B-46B3-A343-1E5B19D53BD0}" type="presParOf" srcId="{74B75AF8-BEA5-421B-9899-B7FE22ABE824}" destId="{9859AE4B-97C6-4419-8C99-19A856AB60FA}" srcOrd="7" destOrd="0" presId="urn:microsoft.com/office/officeart/2005/8/layout/gear1"/>
    <dgm:cxn modelId="{DCF80C91-132B-46DF-BE40-56B234912D89}" type="presParOf" srcId="{74B75AF8-BEA5-421B-9899-B7FE22ABE824}" destId="{B9DD3139-DCC1-493F-A5B5-14DCA76146A0}" srcOrd="8" destOrd="0" presId="urn:microsoft.com/office/officeart/2005/8/layout/gear1"/>
    <dgm:cxn modelId="{F1A40EEE-A173-4B30-84A0-AA9474C5AA91}" type="presParOf" srcId="{74B75AF8-BEA5-421B-9899-B7FE22ABE824}" destId="{47FA0572-D700-417F-9B51-6CD55392C10D}" srcOrd="9" destOrd="0" presId="urn:microsoft.com/office/officeart/2005/8/layout/gear1"/>
    <dgm:cxn modelId="{EF8EF0E9-0164-4F60-9F60-05196FDDF3F9}" type="presParOf" srcId="{74B75AF8-BEA5-421B-9899-B7FE22ABE824}" destId="{969BAED4-13A4-42E7-B569-D485C230F2C1}" srcOrd="10" destOrd="0" presId="urn:microsoft.com/office/officeart/2005/8/layout/gear1"/>
    <dgm:cxn modelId="{56BFCA08-4BE3-4F96-B285-8B526212190C}" type="presParOf" srcId="{74B75AF8-BEA5-421B-9899-B7FE22ABE824}" destId="{48EA2C37-C660-4128-9426-2A5551A318A4}" srcOrd="11" destOrd="0" presId="urn:microsoft.com/office/officeart/2005/8/layout/gear1"/>
    <dgm:cxn modelId="{500F4FC8-E54A-44E5-9DA8-2E5ED1757740}" type="presParOf" srcId="{74B75AF8-BEA5-421B-9899-B7FE22ABE824}" destId="{771F232E-DAD5-45C2-95C8-3D1A4B4C528B}"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AC6AA6-4040-4399-8F81-D0403E053C05}" type="doc">
      <dgm:prSet loTypeId="urn:microsoft.com/office/officeart/2016/7/layout/RepeatingBendingProcessNew" loCatId="process" qsTypeId="urn:microsoft.com/office/officeart/2005/8/quickstyle/simple4" qsCatId="simple" csTypeId="urn:microsoft.com/office/officeart/2005/8/colors/accent2_2" csCatId="accent2"/>
      <dgm:spPr/>
      <dgm:t>
        <a:bodyPr/>
        <a:lstStyle/>
        <a:p>
          <a:endParaRPr lang="en-US"/>
        </a:p>
      </dgm:t>
    </dgm:pt>
    <dgm:pt modelId="{F3D4F4CC-DD34-461A-B28F-63A6C01E4D0B}">
      <dgm:prSet/>
      <dgm:spPr/>
      <dgm:t>
        <a:bodyPr/>
        <a:lstStyle/>
        <a:p>
          <a:r>
            <a:rPr lang="nl-NL" dirty="0" err="1"/>
            <a:t>Determation</a:t>
          </a:r>
          <a:r>
            <a:rPr lang="nl-NL" dirty="0"/>
            <a:t> by Chief </a:t>
          </a:r>
          <a:r>
            <a:rPr lang="nl-NL" dirty="0" err="1"/>
            <a:t>inspector</a:t>
          </a:r>
          <a:endParaRPr lang="en-US" dirty="0"/>
        </a:p>
      </dgm:t>
    </dgm:pt>
    <dgm:pt modelId="{DB473415-FC0C-4A41-8A77-59F6982A1603}" type="parTrans" cxnId="{ECA580D9-D4F4-46A4-BE2F-EB617F4C1C40}">
      <dgm:prSet/>
      <dgm:spPr/>
      <dgm:t>
        <a:bodyPr/>
        <a:lstStyle/>
        <a:p>
          <a:endParaRPr lang="en-US"/>
        </a:p>
      </dgm:t>
    </dgm:pt>
    <dgm:pt modelId="{08B64E3F-B702-495B-B5C0-B273E5F123DE}" type="sibTrans" cxnId="{ECA580D9-D4F4-46A4-BE2F-EB617F4C1C40}">
      <dgm:prSet/>
      <dgm:spPr/>
      <dgm:t>
        <a:bodyPr/>
        <a:lstStyle/>
        <a:p>
          <a:endParaRPr lang="en-US"/>
        </a:p>
      </dgm:t>
    </dgm:pt>
    <dgm:pt modelId="{32770331-F90B-49F6-B91F-8A7BD32303DB}">
      <dgm:prSet/>
      <dgm:spPr/>
      <dgm:t>
        <a:bodyPr/>
        <a:lstStyle/>
        <a:p>
          <a:r>
            <a:rPr lang="nl-NL" dirty="0"/>
            <a:t>Accordance by </a:t>
          </a:r>
          <a:r>
            <a:rPr lang="nl-NL" dirty="0" err="1"/>
            <a:t>Department</a:t>
          </a:r>
          <a:r>
            <a:rPr lang="nl-NL" dirty="0"/>
            <a:t> </a:t>
          </a:r>
          <a:r>
            <a:rPr lang="nl-NL" dirty="0" err="1"/>
            <a:t>for</a:t>
          </a:r>
          <a:r>
            <a:rPr lang="nl-NL" dirty="0"/>
            <a:t> education</a:t>
          </a:r>
          <a:endParaRPr lang="en-US" dirty="0"/>
        </a:p>
      </dgm:t>
    </dgm:pt>
    <dgm:pt modelId="{F9B66B10-9429-4FA9-8A13-1DF8DE451786}" type="parTrans" cxnId="{C6E452B5-8F49-41BC-B62A-648C603D2689}">
      <dgm:prSet/>
      <dgm:spPr/>
      <dgm:t>
        <a:bodyPr/>
        <a:lstStyle/>
        <a:p>
          <a:endParaRPr lang="en-US"/>
        </a:p>
      </dgm:t>
    </dgm:pt>
    <dgm:pt modelId="{14EFBC6A-FFE4-48C9-B940-C6296C943247}" type="sibTrans" cxnId="{C6E452B5-8F49-41BC-B62A-648C603D2689}">
      <dgm:prSet/>
      <dgm:spPr/>
      <dgm:t>
        <a:bodyPr/>
        <a:lstStyle/>
        <a:p>
          <a:endParaRPr lang="en-US"/>
        </a:p>
      </dgm:t>
    </dgm:pt>
    <dgm:pt modelId="{40F593EB-9C83-468E-AC77-3C21EBDBA324}">
      <dgm:prSet/>
      <dgm:spPr/>
      <dgm:t>
        <a:bodyPr/>
        <a:lstStyle/>
        <a:p>
          <a:r>
            <a:rPr lang="nl-NL"/>
            <a:t>Accordance of our so called ‘Rings’</a:t>
          </a:r>
          <a:endParaRPr lang="en-US"/>
        </a:p>
      </dgm:t>
    </dgm:pt>
    <dgm:pt modelId="{CFDE3BBC-0F00-42EE-B3A3-2C1D415AF141}" type="parTrans" cxnId="{DEA2588C-58FF-48A2-9A40-05E0C2F7E6F3}">
      <dgm:prSet/>
      <dgm:spPr/>
      <dgm:t>
        <a:bodyPr/>
        <a:lstStyle/>
        <a:p>
          <a:endParaRPr lang="en-US"/>
        </a:p>
      </dgm:t>
    </dgm:pt>
    <dgm:pt modelId="{3148B0FD-8A65-4F39-B172-C96751CD6BF4}" type="sibTrans" cxnId="{DEA2588C-58FF-48A2-9A40-05E0C2F7E6F3}">
      <dgm:prSet/>
      <dgm:spPr/>
      <dgm:t>
        <a:bodyPr/>
        <a:lstStyle/>
        <a:p>
          <a:endParaRPr lang="en-US"/>
        </a:p>
      </dgm:t>
    </dgm:pt>
    <dgm:pt modelId="{EB554C38-C789-451C-A9B5-07D1A8C68679}">
      <dgm:prSet/>
      <dgm:spPr/>
      <dgm:t>
        <a:bodyPr/>
        <a:lstStyle/>
        <a:p>
          <a:r>
            <a:rPr lang="nl-NL"/>
            <a:t>Accordance second chamber?</a:t>
          </a:r>
          <a:endParaRPr lang="en-US"/>
        </a:p>
      </dgm:t>
    </dgm:pt>
    <dgm:pt modelId="{2D55DFE1-C404-4B54-9219-75773AF5C872}" type="parTrans" cxnId="{15E445D9-E401-45B2-97EB-818841CD1AAB}">
      <dgm:prSet/>
      <dgm:spPr/>
      <dgm:t>
        <a:bodyPr/>
        <a:lstStyle/>
        <a:p>
          <a:endParaRPr lang="en-US"/>
        </a:p>
      </dgm:t>
    </dgm:pt>
    <dgm:pt modelId="{A88492B7-4F27-4818-AB82-9FEE814474F7}" type="sibTrans" cxnId="{15E445D9-E401-45B2-97EB-818841CD1AAB}">
      <dgm:prSet/>
      <dgm:spPr/>
      <dgm:t>
        <a:bodyPr/>
        <a:lstStyle/>
        <a:p>
          <a:endParaRPr lang="en-US"/>
        </a:p>
      </dgm:t>
    </dgm:pt>
    <dgm:pt modelId="{9C28985E-74B7-4E22-B474-E821E90B925D}">
      <dgm:prSet/>
      <dgm:spPr/>
      <dgm:t>
        <a:bodyPr/>
        <a:lstStyle/>
        <a:p>
          <a:r>
            <a:rPr lang="nl-NL"/>
            <a:t>Determination ministers of education </a:t>
          </a:r>
          <a:endParaRPr lang="en-US"/>
        </a:p>
      </dgm:t>
    </dgm:pt>
    <dgm:pt modelId="{BF9E9CBA-5E88-41DA-8A01-5279562B7ECE}" type="parTrans" cxnId="{16D677C4-A62B-4999-9F03-D8C8130489AE}">
      <dgm:prSet/>
      <dgm:spPr/>
      <dgm:t>
        <a:bodyPr/>
        <a:lstStyle/>
        <a:p>
          <a:endParaRPr lang="en-US"/>
        </a:p>
      </dgm:t>
    </dgm:pt>
    <dgm:pt modelId="{09EB9C9E-DD8F-4214-A48C-B180A1A87329}" type="sibTrans" cxnId="{16D677C4-A62B-4999-9F03-D8C8130489AE}">
      <dgm:prSet/>
      <dgm:spPr/>
      <dgm:t>
        <a:bodyPr/>
        <a:lstStyle/>
        <a:p>
          <a:endParaRPr lang="en-US"/>
        </a:p>
      </dgm:t>
    </dgm:pt>
    <dgm:pt modelId="{65CEAB6B-FC47-413B-9149-77BD1192A0BA}">
      <dgm:prSet/>
      <dgm:spPr/>
      <dgm:t>
        <a:bodyPr/>
        <a:lstStyle/>
        <a:p>
          <a:r>
            <a:rPr lang="nl-NL"/>
            <a:t>Publication in State Newspaper</a:t>
          </a:r>
          <a:endParaRPr lang="en-US"/>
        </a:p>
      </dgm:t>
    </dgm:pt>
    <dgm:pt modelId="{EC149633-B720-4F56-9D0B-ACDC49938C66}" type="parTrans" cxnId="{5E19DBAC-A5B5-4BED-9657-E9988BD5B199}">
      <dgm:prSet/>
      <dgm:spPr/>
      <dgm:t>
        <a:bodyPr/>
        <a:lstStyle/>
        <a:p>
          <a:endParaRPr lang="en-US"/>
        </a:p>
      </dgm:t>
    </dgm:pt>
    <dgm:pt modelId="{FD72D80E-92FD-49BA-AC85-71CFC014CB1D}" type="sibTrans" cxnId="{5E19DBAC-A5B5-4BED-9657-E9988BD5B199}">
      <dgm:prSet/>
      <dgm:spPr/>
      <dgm:t>
        <a:bodyPr/>
        <a:lstStyle/>
        <a:p>
          <a:endParaRPr lang="en-US"/>
        </a:p>
      </dgm:t>
    </dgm:pt>
    <dgm:pt modelId="{7E0B1805-0297-4FDB-84A5-0782EB3F8540}" type="pres">
      <dgm:prSet presAssocID="{D4AC6AA6-4040-4399-8F81-D0403E053C05}" presName="Name0" presStyleCnt="0">
        <dgm:presLayoutVars>
          <dgm:dir/>
          <dgm:resizeHandles val="exact"/>
        </dgm:presLayoutVars>
      </dgm:prSet>
      <dgm:spPr/>
    </dgm:pt>
    <dgm:pt modelId="{FFB8DEB2-0877-4FE2-B545-1E6EF68F5D51}" type="pres">
      <dgm:prSet presAssocID="{F3D4F4CC-DD34-461A-B28F-63A6C01E4D0B}" presName="node" presStyleLbl="node1" presStyleIdx="0" presStyleCnt="6">
        <dgm:presLayoutVars>
          <dgm:bulletEnabled val="1"/>
        </dgm:presLayoutVars>
      </dgm:prSet>
      <dgm:spPr/>
    </dgm:pt>
    <dgm:pt modelId="{1E16CD17-3964-4FE9-9BF0-B3E3B21E23C4}" type="pres">
      <dgm:prSet presAssocID="{08B64E3F-B702-495B-B5C0-B273E5F123DE}" presName="sibTrans" presStyleLbl="sibTrans1D1" presStyleIdx="0" presStyleCnt="5"/>
      <dgm:spPr/>
    </dgm:pt>
    <dgm:pt modelId="{19413FAD-1074-4A2B-9CED-0CBACDA6EBB1}" type="pres">
      <dgm:prSet presAssocID="{08B64E3F-B702-495B-B5C0-B273E5F123DE}" presName="connectorText" presStyleLbl="sibTrans1D1" presStyleIdx="0" presStyleCnt="5"/>
      <dgm:spPr/>
    </dgm:pt>
    <dgm:pt modelId="{0B37B6F1-A610-4F03-8D2C-06EE9D2AB6B2}" type="pres">
      <dgm:prSet presAssocID="{32770331-F90B-49F6-B91F-8A7BD32303DB}" presName="node" presStyleLbl="node1" presStyleIdx="1" presStyleCnt="6">
        <dgm:presLayoutVars>
          <dgm:bulletEnabled val="1"/>
        </dgm:presLayoutVars>
      </dgm:prSet>
      <dgm:spPr/>
    </dgm:pt>
    <dgm:pt modelId="{862F7129-EF74-4525-9CBD-0987BE88A213}" type="pres">
      <dgm:prSet presAssocID="{14EFBC6A-FFE4-48C9-B940-C6296C943247}" presName="sibTrans" presStyleLbl="sibTrans1D1" presStyleIdx="1" presStyleCnt="5"/>
      <dgm:spPr/>
    </dgm:pt>
    <dgm:pt modelId="{1CDFDC33-57D5-485A-BBB8-F8E8AE0CADAB}" type="pres">
      <dgm:prSet presAssocID="{14EFBC6A-FFE4-48C9-B940-C6296C943247}" presName="connectorText" presStyleLbl="sibTrans1D1" presStyleIdx="1" presStyleCnt="5"/>
      <dgm:spPr/>
    </dgm:pt>
    <dgm:pt modelId="{A2CCB4A5-5C5E-41FA-B78B-747015D7D939}" type="pres">
      <dgm:prSet presAssocID="{40F593EB-9C83-468E-AC77-3C21EBDBA324}" presName="node" presStyleLbl="node1" presStyleIdx="2" presStyleCnt="6">
        <dgm:presLayoutVars>
          <dgm:bulletEnabled val="1"/>
        </dgm:presLayoutVars>
      </dgm:prSet>
      <dgm:spPr/>
    </dgm:pt>
    <dgm:pt modelId="{A6E99181-AD09-4E2F-B712-63210ADB3310}" type="pres">
      <dgm:prSet presAssocID="{3148B0FD-8A65-4F39-B172-C96751CD6BF4}" presName="sibTrans" presStyleLbl="sibTrans1D1" presStyleIdx="2" presStyleCnt="5"/>
      <dgm:spPr/>
    </dgm:pt>
    <dgm:pt modelId="{7AE9F0A7-C604-437C-BA42-26425A2D97BD}" type="pres">
      <dgm:prSet presAssocID="{3148B0FD-8A65-4F39-B172-C96751CD6BF4}" presName="connectorText" presStyleLbl="sibTrans1D1" presStyleIdx="2" presStyleCnt="5"/>
      <dgm:spPr/>
    </dgm:pt>
    <dgm:pt modelId="{520A75F0-9D12-4F5B-A542-F8186438846D}" type="pres">
      <dgm:prSet presAssocID="{EB554C38-C789-451C-A9B5-07D1A8C68679}" presName="node" presStyleLbl="node1" presStyleIdx="3" presStyleCnt="6">
        <dgm:presLayoutVars>
          <dgm:bulletEnabled val="1"/>
        </dgm:presLayoutVars>
      </dgm:prSet>
      <dgm:spPr/>
    </dgm:pt>
    <dgm:pt modelId="{A99F76A4-5258-48F4-92F1-CC7BFF4705B8}" type="pres">
      <dgm:prSet presAssocID="{A88492B7-4F27-4818-AB82-9FEE814474F7}" presName="sibTrans" presStyleLbl="sibTrans1D1" presStyleIdx="3" presStyleCnt="5"/>
      <dgm:spPr/>
    </dgm:pt>
    <dgm:pt modelId="{0C94C31F-8042-44E2-B9E5-157741CB6E72}" type="pres">
      <dgm:prSet presAssocID="{A88492B7-4F27-4818-AB82-9FEE814474F7}" presName="connectorText" presStyleLbl="sibTrans1D1" presStyleIdx="3" presStyleCnt="5"/>
      <dgm:spPr/>
    </dgm:pt>
    <dgm:pt modelId="{9962D051-FF46-450E-891E-945758FA7C76}" type="pres">
      <dgm:prSet presAssocID="{9C28985E-74B7-4E22-B474-E821E90B925D}" presName="node" presStyleLbl="node1" presStyleIdx="4" presStyleCnt="6">
        <dgm:presLayoutVars>
          <dgm:bulletEnabled val="1"/>
        </dgm:presLayoutVars>
      </dgm:prSet>
      <dgm:spPr/>
    </dgm:pt>
    <dgm:pt modelId="{604C5CCE-D09A-4750-8D05-E3DB9AFE8C66}" type="pres">
      <dgm:prSet presAssocID="{09EB9C9E-DD8F-4214-A48C-B180A1A87329}" presName="sibTrans" presStyleLbl="sibTrans1D1" presStyleIdx="4" presStyleCnt="5"/>
      <dgm:spPr/>
    </dgm:pt>
    <dgm:pt modelId="{77D77EE5-A695-4644-9D22-E172B00C8F5A}" type="pres">
      <dgm:prSet presAssocID="{09EB9C9E-DD8F-4214-A48C-B180A1A87329}" presName="connectorText" presStyleLbl="sibTrans1D1" presStyleIdx="4" presStyleCnt="5"/>
      <dgm:spPr/>
    </dgm:pt>
    <dgm:pt modelId="{39406BB1-276B-4C49-B8F4-1E5CE74E28A3}" type="pres">
      <dgm:prSet presAssocID="{65CEAB6B-FC47-413B-9149-77BD1192A0BA}" presName="node" presStyleLbl="node1" presStyleIdx="5" presStyleCnt="6">
        <dgm:presLayoutVars>
          <dgm:bulletEnabled val="1"/>
        </dgm:presLayoutVars>
      </dgm:prSet>
      <dgm:spPr/>
    </dgm:pt>
  </dgm:ptLst>
  <dgm:cxnLst>
    <dgm:cxn modelId="{B72FA90E-4148-4B99-9C66-B45A22640729}" type="presOf" srcId="{09EB9C9E-DD8F-4214-A48C-B180A1A87329}" destId="{604C5CCE-D09A-4750-8D05-E3DB9AFE8C66}" srcOrd="0" destOrd="0" presId="urn:microsoft.com/office/officeart/2016/7/layout/RepeatingBendingProcessNew"/>
    <dgm:cxn modelId="{89499033-488C-4136-B5EB-F706C292F624}" type="presOf" srcId="{08B64E3F-B702-495B-B5C0-B273E5F123DE}" destId="{19413FAD-1074-4A2B-9CED-0CBACDA6EBB1}" srcOrd="1" destOrd="0" presId="urn:microsoft.com/office/officeart/2016/7/layout/RepeatingBendingProcessNew"/>
    <dgm:cxn modelId="{A680CB34-AF26-47F7-B115-BA6506FD73A0}" type="presOf" srcId="{14EFBC6A-FFE4-48C9-B940-C6296C943247}" destId="{862F7129-EF74-4525-9CBD-0987BE88A213}" srcOrd="0" destOrd="0" presId="urn:microsoft.com/office/officeart/2016/7/layout/RepeatingBendingProcessNew"/>
    <dgm:cxn modelId="{4304084E-C055-49F0-B12C-3ECFA284A8A9}" type="presOf" srcId="{09EB9C9E-DD8F-4214-A48C-B180A1A87329}" destId="{77D77EE5-A695-4644-9D22-E172B00C8F5A}" srcOrd="1" destOrd="0" presId="urn:microsoft.com/office/officeart/2016/7/layout/RepeatingBendingProcessNew"/>
    <dgm:cxn modelId="{93D1CD56-4185-44EF-B58A-AB5658F98AFD}" type="presOf" srcId="{40F593EB-9C83-468E-AC77-3C21EBDBA324}" destId="{A2CCB4A5-5C5E-41FA-B78B-747015D7D939}" srcOrd="0" destOrd="0" presId="urn:microsoft.com/office/officeart/2016/7/layout/RepeatingBendingProcessNew"/>
    <dgm:cxn modelId="{AA6B9077-744C-4AFC-87C5-7A004090022C}" type="presOf" srcId="{14EFBC6A-FFE4-48C9-B940-C6296C943247}" destId="{1CDFDC33-57D5-485A-BBB8-F8E8AE0CADAB}" srcOrd="1" destOrd="0" presId="urn:microsoft.com/office/officeart/2016/7/layout/RepeatingBendingProcessNew"/>
    <dgm:cxn modelId="{02342658-E956-4127-AF6E-7C07344A7842}" type="presOf" srcId="{65CEAB6B-FC47-413B-9149-77BD1192A0BA}" destId="{39406BB1-276B-4C49-B8F4-1E5CE74E28A3}" srcOrd="0" destOrd="0" presId="urn:microsoft.com/office/officeart/2016/7/layout/RepeatingBendingProcessNew"/>
    <dgm:cxn modelId="{86418386-521B-4191-A4E0-695FBEED2B19}" type="presOf" srcId="{3148B0FD-8A65-4F39-B172-C96751CD6BF4}" destId="{7AE9F0A7-C604-437C-BA42-26425A2D97BD}" srcOrd="1" destOrd="0" presId="urn:microsoft.com/office/officeart/2016/7/layout/RepeatingBendingProcessNew"/>
    <dgm:cxn modelId="{DEA2588C-58FF-48A2-9A40-05E0C2F7E6F3}" srcId="{D4AC6AA6-4040-4399-8F81-D0403E053C05}" destId="{40F593EB-9C83-468E-AC77-3C21EBDBA324}" srcOrd="2" destOrd="0" parTransId="{CFDE3BBC-0F00-42EE-B3A3-2C1D415AF141}" sibTransId="{3148B0FD-8A65-4F39-B172-C96751CD6BF4}"/>
    <dgm:cxn modelId="{D0681291-238A-466C-834C-8F78F11C2E82}" type="presOf" srcId="{A88492B7-4F27-4818-AB82-9FEE814474F7}" destId="{0C94C31F-8042-44E2-B9E5-157741CB6E72}" srcOrd="1" destOrd="0" presId="urn:microsoft.com/office/officeart/2016/7/layout/RepeatingBendingProcessNew"/>
    <dgm:cxn modelId="{9FDBF192-8586-46E6-A663-72EFCD45D85D}" type="presOf" srcId="{08B64E3F-B702-495B-B5C0-B273E5F123DE}" destId="{1E16CD17-3964-4FE9-9BF0-B3E3B21E23C4}" srcOrd="0" destOrd="0" presId="urn:microsoft.com/office/officeart/2016/7/layout/RepeatingBendingProcessNew"/>
    <dgm:cxn modelId="{880C959B-7BB6-4BDE-AB41-A81FA086855B}" type="presOf" srcId="{D4AC6AA6-4040-4399-8F81-D0403E053C05}" destId="{7E0B1805-0297-4FDB-84A5-0782EB3F8540}" srcOrd="0" destOrd="0" presId="urn:microsoft.com/office/officeart/2016/7/layout/RepeatingBendingProcessNew"/>
    <dgm:cxn modelId="{B7958F9C-6E8B-4B04-B024-04E885CB665D}" type="presOf" srcId="{32770331-F90B-49F6-B91F-8A7BD32303DB}" destId="{0B37B6F1-A610-4F03-8D2C-06EE9D2AB6B2}" srcOrd="0" destOrd="0" presId="urn:microsoft.com/office/officeart/2016/7/layout/RepeatingBendingProcessNew"/>
    <dgm:cxn modelId="{5E19DBAC-A5B5-4BED-9657-E9988BD5B199}" srcId="{D4AC6AA6-4040-4399-8F81-D0403E053C05}" destId="{65CEAB6B-FC47-413B-9149-77BD1192A0BA}" srcOrd="5" destOrd="0" parTransId="{EC149633-B720-4F56-9D0B-ACDC49938C66}" sibTransId="{FD72D80E-92FD-49BA-AC85-71CFC014CB1D}"/>
    <dgm:cxn modelId="{76F7D9AE-0057-43EA-9E03-F6A4C6A0C58E}" type="presOf" srcId="{9C28985E-74B7-4E22-B474-E821E90B925D}" destId="{9962D051-FF46-450E-891E-945758FA7C76}" srcOrd="0" destOrd="0" presId="urn:microsoft.com/office/officeart/2016/7/layout/RepeatingBendingProcessNew"/>
    <dgm:cxn modelId="{6AC22EB5-49AF-4B59-A0CC-91E25F46EB40}" type="presOf" srcId="{A88492B7-4F27-4818-AB82-9FEE814474F7}" destId="{A99F76A4-5258-48F4-92F1-CC7BFF4705B8}" srcOrd="0" destOrd="0" presId="urn:microsoft.com/office/officeart/2016/7/layout/RepeatingBendingProcessNew"/>
    <dgm:cxn modelId="{C6E452B5-8F49-41BC-B62A-648C603D2689}" srcId="{D4AC6AA6-4040-4399-8F81-D0403E053C05}" destId="{32770331-F90B-49F6-B91F-8A7BD32303DB}" srcOrd="1" destOrd="0" parTransId="{F9B66B10-9429-4FA9-8A13-1DF8DE451786}" sibTransId="{14EFBC6A-FFE4-48C9-B940-C6296C943247}"/>
    <dgm:cxn modelId="{16D677C4-A62B-4999-9F03-D8C8130489AE}" srcId="{D4AC6AA6-4040-4399-8F81-D0403E053C05}" destId="{9C28985E-74B7-4E22-B474-E821E90B925D}" srcOrd="4" destOrd="0" parTransId="{BF9E9CBA-5E88-41DA-8A01-5279562B7ECE}" sibTransId="{09EB9C9E-DD8F-4214-A48C-B180A1A87329}"/>
    <dgm:cxn modelId="{2771F8CA-D931-4DBA-8877-FBCF62489BB7}" type="presOf" srcId="{3148B0FD-8A65-4F39-B172-C96751CD6BF4}" destId="{A6E99181-AD09-4E2F-B712-63210ADB3310}" srcOrd="0" destOrd="0" presId="urn:microsoft.com/office/officeart/2016/7/layout/RepeatingBendingProcessNew"/>
    <dgm:cxn modelId="{15E445D9-E401-45B2-97EB-818841CD1AAB}" srcId="{D4AC6AA6-4040-4399-8F81-D0403E053C05}" destId="{EB554C38-C789-451C-A9B5-07D1A8C68679}" srcOrd="3" destOrd="0" parTransId="{2D55DFE1-C404-4B54-9219-75773AF5C872}" sibTransId="{A88492B7-4F27-4818-AB82-9FEE814474F7}"/>
    <dgm:cxn modelId="{ECA580D9-D4F4-46A4-BE2F-EB617F4C1C40}" srcId="{D4AC6AA6-4040-4399-8F81-D0403E053C05}" destId="{F3D4F4CC-DD34-461A-B28F-63A6C01E4D0B}" srcOrd="0" destOrd="0" parTransId="{DB473415-FC0C-4A41-8A77-59F6982A1603}" sibTransId="{08B64E3F-B702-495B-B5C0-B273E5F123DE}"/>
    <dgm:cxn modelId="{9FAC6EE1-69EE-41EB-AAD7-0653933898DF}" type="presOf" srcId="{F3D4F4CC-DD34-461A-B28F-63A6C01E4D0B}" destId="{FFB8DEB2-0877-4FE2-B545-1E6EF68F5D51}" srcOrd="0" destOrd="0" presId="urn:microsoft.com/office/officeart/2016/7/layout/RepeatingBendingProcessNew"/>
    <dgm:cxn modelId="{AA3E63EA-30F2-4E8F-ADCC-726B72229B47}" type="presOf" srcId="{EB554C38-C789-451C-A9B5-07D1A8C68679}" destId="{520A75F0-9D12-4F5B-A542-F8186438846D}" srcOrd="0" destOrd="0" presId="urn:microsoft.com/office/officeart/2016/7/layout/RepeatingBendingProcessNew"/>
    <dgm:cxn modelId="{1690870F-873A-4E8C-8BE4-2B34F5DA8ABD}" type="presParOf" srcId="{7E0B1805-0297-4FDB-84A5-0782EB3F8540}" destId="{FFB8DEB2-0877-4FE2-B545-1E6EF68F5D51}" srcOrd="0" destOrd="0" presId="urn:microsoft.com/office/officeart/2016/7/layout/RepeatingBendingProcessNew"/>
    <dgm:cxn modelId="{A14AE6F2-4125-48EA-B5C3-1A93FE08D064}" type="presParOf" srcId="{7E0B1805-0297-4FDB-84A5-0782EB3F8540}" destId="{1E16CD17-3964-4FE9-9BF0-B3E3B21E23C4}" srcOrd="1" destOrd="0" presId="urn:microsoft.com/office/officeart/2016/7/layout/RepeatingBendingProcessNew"/>
    <dgm:cxn modelId="{130D7871-4085-4C27-979E-EABE3DC8B045}" type="presParOf" srcId="{1E16CD17-3964-4FE9-9BF0-B3E3B21E23C4}" destId="{19413FAD-1074-4A2B-9CED-0CBACDA6EBB1}" srcOrd="0" destOrd="0" presId="urn:microsoft.com/office/officeart/2016/7/layout/RepeatingBendingProcessNew"/>
    <dgm:cxn modelId="{53E82537-FF84-44AC-98BE-8FC40F11D233}" type="presParOf" srcId="{7E0B1805-0297-4FDB-84A5-0782EB3F8540}" destId="{0B37B6F1-A610-4F03-8D2C-06EE9D2AB6B2}" srcOrd="2" destOrd="0" presId="urn:microsoft.com/office/officeart/2016/7/layout/RepeatingBendingProcessNew"/>
    <dgm:cxn modelId="{CDB373FB-1463-4CF3-B976-C32EBF28B1F1}" type="presParOf" srcId="{7E0B1805-0297-4FDB-84A5-0782EB3F8540}" destId="{862F7129-EF74-4525-9CBD-0987BE88A213}" srcOrd="3" destOrd="0" presId="urn:microsoft.com/office/officeart/2016/7/layout/RepeatingBendingProcessNew"/>
    <dgm:cxn modelId="{D11616A1-826A-4DAA-B0A6-278543D0388D}" type="presParOf" srcId="{862F7129-EF74-4525-9CBD-0987BE88A213}" destId="{1CDFDC33-57D5-485A-BBB8-F8E8AE0CADAB}" srcOrd="0" destOrd="0" presId="urn:microsoft.com/office/officeart/2016/7/layout/RepeatingBendingProcessNew"/>
    <dgm:cxn modelId="{D2739CB8-A9DB-48AA-93B2-A5DD59572C21}" type="presParOf" srcId="{7E0B1805-0297-4FDB-84A5-0782EB3F8540}" destId="{A2CCB4A5-5C5E-41FA-B78B-747015D7D939}" srcOrd="4" destOrd="0" presId="urn:microsoft.com/office/officeart/2016/7/layout/RepeatingBendingProcessNew"/>
    <dgm:cxn modelId="{859BE596-42F1-4F89-9F72-FA383C78A3B6}" type="presParOf" srcId="{7E0B1805-0297-4FDB-84A5-0782EB3F8540}" destId="{A6E99181-AD09-4E2F-B712-63210ADB3310}" srcOrd="5" destOrd="0" presId="urn:microsoft.com/office/officeart/2016/7/layout/RepeatingBendingProcessNew"/>
    <dgm:cxn modelId="{0EBFD748-C084-4BD4-91A9-FCFDA2F8895C}" type="presParOf" srcId="{A6E99181-AD09-4E2F-B712-63210ADB3310}" destId="{7AE9F0A7-C604-437C-BA42-26425A2D97BD}" srcOrd="0" destOrd="0" presId="urn:microsoft.com/office/officeart/2016/7/layout/RepeatingBendingProcessNew"/>
    <dgm:cxn modelId="{F9CE3005-B011-4C77-869E-50EEFE737C69}" type="presParOf" srcId="{7E0B1805-0297-4FDB-84A5-0782EB3F8540}" destId="{520A75F0-9D12-4F5B-A542-F8186438846D}" srcOrd="6" destOrd="0" presId="urn:microsoft.com/office/officeart/2016/7/layout/RepeatingBendingProcessNew"/>
    <dgm:cxn modelId="{81C39275-2CC5-4608-B21D-A4A116DF3C01}" type="presParOf" srcId="{7E0B1805-0297-4FDB-84A5-0782EB3F8540}" destId="{A99F76A4-5258-48F4-92F1-CC7BFF4705B8}" srcOrd="7" destOrd="0" presId="urn:microsoft.com/office/officeart/2016/7/layout/RepeatingBendingProcessNew"/>
    <dgm:cxn modelId="{807D8FF4-6A86-47F2-8047-4AF697EDFFFF}" type="presParOf" srcId="{A99F76A4-5258-48F4-92F1-CC7BFF4705B8}" destId="{0C94C31F-8042-44E2-B9E5-157741CB6E72}" srcOrd="0" destOrd="0" presId="urn:microsoft.com/office/officeart/2016/7/layout/RepeatingBendingProcessNew"/>
    <dgm:cxn modelId="{743D159F-70B6-464E-8D70-E6136BBF8390}" type="presParOf" srcId="{7E0B1805-0297-4FDB-84A5-0782EB3F8540}" destId="{9962D051-FF46-450E-891E-945758FA7C76}" srcOrd="8" destOrd="0" presId="urn:microsoft.com/office/officeart/2016/7/layout/RepeatingBendingProcessNew"/>
    <dgm:cxn modelId="{C7655E56-ABD9-4D2C-8F0F-911D1B2163C2}" type="presParOf" srcId="{7E0B1805-0297-4FDB-84A5-0782EB3F8540}" destId="{604C5CCE-D09A-4750-8D05-E3DB9AFE8C66}" srcOrd="9" destOrd="0" presId="urn:microsoft.com/office/officeart/2016/7/layout/RepeatingBendingProcessNew"/>
    <dgm:cxn modelId="{498F880C-3A5B-4263-BCA8-12C969D1F4AE}" type="presParOf" srcId="{604C5CCE-D09A-4750-8D05-E3DB9AFE8C66}" destId="{77D77EE5-A695-4644-9D22-E172B00C8F5A}" srcOrd="0" destOrd="0" presId="urn:microsoft.com/office/officeart/2016/7/layout/RepeatingBendingProcessNew"/>
    <dgm:cxn modelId="{9447D5AC-45CD-4807-A2CE-0DD507F4E3BD}" type="presParOf" srcId="{7E0B1805-0297-4FDB-84A5-0782EB3F8540}" destId="{39406BB1-276B-4C49-B8F4-1E5CE74E28A3}"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4D87D-460B-4C5C-A54A-41ACA6281E8C}">
      <dsp:nvSpPr>
        <dsp:cNvPr id="0" name=""/>
        <dsp:cNvSpPr/>
      </dsp:nvSpPr>
      <dsp:spPr>
        <a:xfrm>
          <a:off x="2184717" y="1228"/>
          <a:ext cx="8738870" cy="125954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9558" tIns="319924" rIns="169558" bIns="319924" numCol="1" spcCol="1270" anchor="ctr" anchorCtr="0">
          <a:noAutofit/>
        </a:bodyPr>
        <a:lstStyle/>
        <a:p>
          <a:pPr marL="0" lvl="0" indent="0" algn="l" defTabSz="800100">
            <a:lnSpc>
              <a:spcPct val="90000"/>
            </a:lnSpc>
            <a:spcBef>
              <a:spcPct val="0"/>
            </a:spcBef>
            <a:spcAft>
              <a:spcPct val="35000"/>
            </a:spcAft>
            <a:buNone/>
          </a:pPr>
          <a:r>
            <a:rPr lang="en-US" sz="1800" kern="1200" dirty="0"/>
            <a:t>Adapting to a changing environment (educational field, politics, society)</a:t>
          </a:r>
        </a:p>
      </dsp:txBody>
      <dsp:txXfrm>
        <a:off x="2184717" y="1228"/>
        <a:ext cx="8738870" cy="1259544"/>
      </dsp:txXfrm>
    </dsp:sp>
    <dsp:sp modelId="{6B2413AC-63E5-410A-A59C-3EEACC099E08}">
      <dsp:nvSpPr>
        <dsp:cNvPr id="0" name=""/>
        <dsp:cNvSpPr/>
      </dsp:nvSpPr>
      <dsp:spPr>
        <a:xfrm>
          <a:off x="0" y="1228"/>
          <a:ext cx="2184717" cy="125954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08" tIns="124415" rIns="115608" bIns="124415" numCol="1" spcCol="1270" anchor="ctr" anchorCtr="0">
          <a:noAutofit/>
        </a:bodyPr>
        <a:lstStyle/>
        <a:p>
          <a:pPr marL="0" lvl="0" indent="0" algn="ctr" defTabSz="977900">
            <a:lnSpc>
              <a:spcPct val="90000"/>
            </a:lnSpc>
            <a:spcBef>
              <a:spcPct val="0"/>
            </a:spcBef>
            <a:spcAft>
              <a:spcPct val="35000"/>
            </a:spcAft>
            <a:buNone/>
          </a:pPr>
          <a:r>
            <a:rPr lang="en-US" sz="2200" kern="1200" dirty="0"/>
            <a:t>Adaption</a:t>
          </a:r>
        </a:p>
      </dsp:txBody>
      <dsp:txXfrm>
        <a:off x="0" y="1228"/>
        <a:ext cx="2184717" cy="1259544"/>
      </dsp:txXfrm>
    </dsp:sp>
    <dsp:sp modelId="{05EB40E5-D499-4D13-9CE7-53BFDC0D0F74}">
      <dsp:nvSpPr>
        <dsp:cNvPr id="0" name=""/>
        <dsp:cNvSpPr/>
      </dsp:nvSpPr>
      <dsp:spPr>
        <a:xfrm>
          <a:off x="2184717" y="1336346"/>
          <a:ext cx="8738870" cy="125954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9558" tIns="319924" rIns="169558" bIns="319924" numCol="1" spcCol="1270" anchor="ctr" anchorCtr="0">
          <a:noAutofit/>
        </a:bodyPr>
        <a:lstStyle/>
        <a:p>
          <a:pPr marL="0" lvl="0" indent="0" algn="l" defTabSz="800100">
            <a:lnSpc>
              <a:spcPct val="90000"/>
            </a:lnSpc>
            <a:spcBef>
              <a:spcPct val="0"/>
            </a:spcBef>
            <a:spcAft>
              <a:spcPct val="35000"/>
            </a:spcAft>
            <a:buNone/>
          </a:pPr>
          <a:r>
            <a:rPr lang="en-US" sz="1800" kern="1200" dirty="0"/>
            <a:t>Improving the current framework based on internal and external evaluations</a:t>
          </a:r>
        </a:p>
      </dsp:txBody>
      <dsp:txXfrm>
        <a:off x="2184717" y="1336346"/>
        <a:ext cx="8738870" cy="1259544"/>
      </dsp:txXfrm>
    </dsp:sp>
    <dsp:sp modelId="{4708496F-9E43-43C8-BD28-6B5DEDB4C03D}">
      <dsp:nvSpPr>
        <dsp:cNvPr id="0" name=""/>
        <dsp:cNvSpPr/>
      </dsp:nvSpPr>
      <dsp:spPr>
        <a:xfrm>
          <a:off x="0" y="1336346"/>
          <a:ext cx="2184717" cy="125954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08" tIns="124415" rIns="115608" bIns="124415" numCol="1" spcCol="1270" anchor="ctr" anchorCtr="0">
          <a:noAutofit/>
        </a:bodyPr>
        <a:lstStyle/>
        <a:p>
          <a:pPr marL="0" lvl="0" indent="0" algn="ctr" defTabSz="977900">
            <a:lnSpc>
              <a:spcPct val="90000"/>
            </a:lnSpc>
            <a:spcBef>
              <a:spcPct val="0"/>
            </a:spcBef>
            <a:spcAft>
              <a:spcPct val="35000"/>
            </a:spcAft>
            <a:buNone/>
          </a:pPr>
          <a:r>
            <a:rPr lang="en-US" sz="2200" kern="1200" dirty="0"/>
            <a:t>Improvement</a:t>
          </a:r>
        </a:p>
      </dsp:txBody>
      <dsp:txXfrm>
        <a:off x="0" y="1336346"/>
        <a:ext cx="2184717" cy="1259544"/>
      </dsp:txXfrm>
    </dsp:sp>
    <dsp:sp modelId="{DC8E0116-CA3A-49FD-9BB5-8D04121D8499}">
      <dsp:nvSpPr>
        <dsp:cNvPr id="0" name=""/>
        <dsp:cNvSpPr/>
      </dsp:nvSpPr>
      <dsp:spPr>
        <a:xfrm>
          <a:off x="2184717" y="2671464"/>
          <a:ext cx="8738870" cy="1259544"/>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9558" tIns="319924" rIns="169558" bIns="319924" numCol="1" spcCol="1270" anchor="ctr" anchorCtr="0">
          <a:noAutofit/>
        </a:bodyPr>
        <a:lstStyle/>
        <a:p>
          <a:pPr marL="0" lvl="0" indent="0" algn="l" defTabSz="800100">
            <a:lnSpc>
              <a:spcPct val="90000"/>
            </a:lnSpc>
            <a:spcBef>
              <a:spcPct val="0"/>
            </a:spcBef>
            <a:spcAft>
              <a:spcPct val="35000"/>
            </a:spcAft>
            <a:buNone/>
          </a:pPr>
          <a:r>
            <a:rPr lang="nl-NL" sz="1800" kern="1200" dirty="0" err="1"/>
            <a:t>Serving</a:t>
          </a:r>
          <a:r>
            <a:rPr lang="nl-NL" sz="1800" kern="1200" dirty="0"/>
            <a:t> public </a:t>
          </a:r>
          <a:r>
            <a:rPr lang="nl-NL" sz="1800" kern="1200" dirty="0" err="1"/>
            <a:t>interests</a:t>
          </a:r>
          <a:r>
            <a:rPr lang="nl-NL" sz="1800" kern="1200" dirty="0"/>
            <a:t> in line </a:t>
          </a:r>
          <a:r>
            <a:rPr lang="nl-NL" sz="1800" kern="1200" dirty="0" err="1"/>
            <a:t>with</a:t>
          </a:r>
          <a:r>
            <a:rPr lang="nl-NL" sz="1800" kern="1200" dirty="0"/>
            <a:t> </a:t>
          </a:r>
          <a:r>
            <a:rPr lang="nl-NL" sz="1800" kern="1200" dirty="0" err="1"/>
            <a:t>Sparrow’s</a:t>
          </a:r>
          <a:r>
            <a:rPr lang="nl-NL" sz="1800" kern="1200" dirty="0"/>
            <a:t> </a:t>
          </a:r>
          <a:r>
            <a:rPr lang="nl-NL" sz="1800" kern="1200" dirty="0" err="1"/>
            <a:t>notions</a:t>
          </a:r>
          <a:endParaRPr lang="nl-NL" sz="1800" kern="1200" dirty="0"/>
        </a:p>
      </dsp:txBody>
      <dsp:txXfrm>
        <a:off x="2184717" y="2671464"/>
        <a:ext cx="8738870" cy="1259544"/>
      </dsp:txXfrm>
    </dsp:sp>
    <dsp:sp modelId="{64187896-F876-4065-AF16-F3D6D01D8A2A}">
      <dsp:nvSpPr>
        <dsp:cNvPr id="0" name=""/>
        <dsp:cNvSpPr/>
      </dsp:nvSpPr>
      <dsp:spPr>
        <a:xfrm>
          <a:off x="0" y="2671464"/>
          <a:ext cx="2184717" cy="125954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08" tIns="124415" rIns="115608" bIns="124415" numCol="1" spcCol="1270" anchor="ctr" anchorCtr="0">
          <a:noAutofit/>
        </a:bodyPr>
        <a:lstStyle/>
        <a:p>
          <a:pPr marL="0" lvl="0" indent="0" algn="ctr" defTabSz="977900">
            <a:lnSpc>
              <a:spcPct val="90000"/>
            </a:lnSpc>
            <a:spcBef>
              <a:spcPct val="0"/>
            </a:spcBef>
            <a:spcAft>
              <a:spcPct val="35000"/>
            </a:spcAft>
            <a:buNone/>
          </a:pPr>
          <a:r>
            <a:rPr lang="nl-NL" sz="2200" kern="1200" dirty="0"/>
            <a:t>Public interest</a:t>
          </a:r>
        </a:p>
      </dsp:txBody>
      <dsp:txXfrm>
        <a:off x="0" y="2671464"/>
        <a:ext cx="2184717" cy="12595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60000-DB67-4B3E-B423-E0DFD16A4851}">
      <dsp:nvSpPr>
        <dsp:cNvPr id="0" name=""/>
        <dsp:cNvSpPr/>
      </dsp:nvSpPr>
      <dsp:spPr>
        <a:xfrm>
          <a:off x="0" y="0"/>
          <a:ext cx="10923588" cy="6543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4A49D8-733A-4213-9BBD-8016FFD5753A}">
      <dsp:nvSpPr>
        <dsp:cNvPr id="0" name=""/>
        <dsp:cNvSpPr/>
      </dsp:nvSpPr>
      <dsp:spPr>
        <a:xfrm>
          <a:off x="197940" y="150300"/>
          <a:ext cx="359891" cy="3598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1DA98D-CAB6-4E76-8121-C2FFEF132952}">
      <dsp:nvSpPr>
        <dsp:cNvPr id="0" name=""/>
        <dsp:cNvSpPr/>
      </dsp:nvSpPr>
      <dsp:spPr>
        <a:xfrm>
          <a:off x="755773" y="3072"/>
          <a:ext cx="10167814" cy="654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52" tIns="69252" rIns="69252" bIns="69252" numCol="1" spcCol="1270" anchor="ctr" anchorCtr="0">
          <a:noAutofit/>
        </a:bodyPr>
        <a:lstStyle/>
        <a:p>
          <a:pPr marL="0" lvl="0" indent="0" algn="l" defTabSz="844550">
            <a:lnSpc>
              <a:spcPct val="90000"/>
            </a:lnSpc>
            <a:spcBef>
              <a:spcPct val="0"/>
            </a:spcBef>
            <a:spcAft>
              <a:spcPct val="35000"/>
            </a:spcAft>
            <a:buNone/>
          </a:pPr>
          <a:r>
            <a:rPr lang="en-US" sz="1900" kern="1200" dirty="0"/>
            <a:t>Are multifold, complex and contain attachments for sector-specific needs</a:t>
          </a:r>
        </a:p>
      </dsp:txBody>
      <dsp:txXfrm>
        <a:off x="755773" y="3072"/>
        <a:ext cx="10167814" cy="654348"/>
      </dsp:txXfrm>
    </dsp:sp>
    <dsp:sp modelId="{94002DB9-E521-42C5-A2F3-0EF987F302A3}">
      <dsp:nvSpPr>
        <dsp:cNvPr id="0" name=""/>
        <dsp:cNvSpPr/>
      </dsp:nvSpPr>
      <dsp:spPr>
        <a:xfrm>
          <a:off x="0" y="821008"/>
          <a:ext cx="10923588" cy="6543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591F23-E10E-4FCB-B076-460538A44A2C}">
      <dsp:nvSpPr>
        <dsp:cNvPr id="0" name=""/>
        <dsp:cNvSpPr/>
      </dsp:nvSpPr>
      <dsp:spPr>
        <a:xfrm>
          <a:off x="197940" y="968236"/>
          <a:ext cx="359891" cy="3598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028A54-991C-49D7-B87C-FFA54A10DEE5}">
      <dsp:nvSpPr>
        <dsp:cNvPr id="0" name=""/>
        <dsp:cNvSpPr/>
      </dsp:nvSpPr>
      <dsp:spPr>
        <a:xfrm>
          <a:off x="755773" y="821008"/>
          <a:ext cx="10167814" cy="654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52" tIns="69252" rIns="69252" bIns="69252" numCol="1" spcCol="1270" anchor="ctr" anchorCtr="0">
          <a:noAutofit/>
        </a:bodyPr>
        <a:lstStyle/>
        <a:p>
          <a:pPr marL="0" lvl="0" indent="0" algn="l" defTabSz="844550">
            <a:lnSpc>
              <a:spcPct val="90000"/>
            </a:lnSpc>
            <a:spcBef>
              <a:spcPct val="0"/>
            </a:spcBef>
            <a:spcAft>
              <a:spcPct val="35000"/>
            </a:spcAft>
            <a:buNone/>
          </a:pPr>
          <a:r>
            <a:rPr lang="nl-NL" sz="1900" kern="1200" dirty="0" err="1"/>
            <a:t>Need</a:t>
          </a:r>
          <a:r>
            <a:rPr lang="nl-NL" sz="1900" kern="1200" dirty="0"/>
            <a:t> to </a:t>
          </a:r>
          <a:r>
            <a:rPr lang="nl-NL" sz="1900" kern="1200" dirty="0" err="1"/>
            <a:t>be</a:t>
          </a:r>
          <a:r>
            <a:rPr lang="nl-NL" sz="1900" kern="1200" dirty="0"/>
            <a:t> </a:t>
          </a:r>
          <a:r>
            <a:rPr lang="nl-NL" sz="1900" kern="1200" dirty="0" err="1"/>
            <a:t>revised</a:t>
          </a:r>
          <a:r>
            <a:rPr lang="nl-NL" sz="1900" kern="1200" dirty="0"/>
            <a:t> </a:t>
          </a:r>
          <a:r>
            <a:rPr lang="nl-NL" sz="1900" kern="1200" dirty="0" err="1"/>
            <a:t>annualy</a:t>
          </a:r>
          <a:endParaRPr lang="en-US" sz="1900" kern="1200" dirty="0"/>
        </a:p>
      </dsp:txBody>
      <dsp:txXfrm>
        <a:off x="755773" y="821008"/>
        <a:ext cx="10167814" cy="654348"/>
      </dsp:txXfrm>
    </dsp:sp>
    <dsp:sp modelId="{AD66D31B-3C3E-4AE7-AD21-7FC1639F6656}">
      <dsp:nvSpPr>
        <dsp:cNvPr id="0" name=""/>
        <dsp:cNvSpPr/>
      </dsp:nvSpPr>
      <dsp:spPr>
        <a:xfrm>
          <a:off x="0" y="1638944"/>
          <a:ext cx="10923588" cy="6543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57C6AA-CF37-48FB-8C43-7A4F131D71AF}">
      <dsp:nvSpPr>
        <dsp:cNvPr id="0" name=""/>
        <dsp:cNvSpPr/>
      </dsp:nvSpPr>
      <dsp:spPr>
        <a:xfrm>
          <a:off x="197940" y="1786173"/>
          <a:ext cx="359891" cy="3598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EEF554-48D1-4297-AAF3-4AD60B5391CE}">
      <dsp:nvSpPr>
        <dsp:cNvPr id="0" name=""/>
        <dsp:cNvSpPr/>
      </dsp:nvSpPr>
      <dsp:spPr>
        <a:xfrm>
          <a:off x="755773" y="1638944"/>
          <a:ext cx="10167814" cy="654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52" tIns="69252" rIns="69252" bIns="69252" numCol="1" spcCol="1270" anchor="ctr" anchorCtr="0">
          <a:noAutofit/>
        </a:bodyPr>
        <a:lstStyle/>
        <a:p>
          <a:pPr marL="0" lvl="0" indent="0" algn="l" defTabSz="844550">
            <a:lnSpc>
              <a:spcPct val="90000"/>
            </a:lnSpc>
            <a:spcBef>
              <a:spcPct val="0"/>
            </a:spcBef>
            <a:spcAft>
              <a:spcPct val="35000"/>
            </a:spcAft>
            <a:buNone/>
          </a:pPr>
          <a:r>
            <a:rPr lang="nl-NL" sz="1900" kern="1200" dirty="0" err="1"/>
            <a:t>Bureaucratic</a:t>
          </a:r>
          <a:r>
            <a:rPr lang="nl-NL" sz="1900" kern="1200" dirty="0"/>
            <a:t> time-</a:t>
          </a:r>
          <a:r>
            <a:rPr lang="nl-NL" sz="1900" kern="1200" dirty="0" err="1"/>
            <a:t>consuming</a:t>
          </a:r>
          <a:r>
            <a:rPr lang="nl-NL" sz="1900" kern="1200" dirty="0"/>
            <a:t> procedure</a:t>
          </a:r>
          <a:endParaRPr lang="en-US" sz="1900" kern="1200" dirty="0"/>
        </a:p>
      </dsp:txBody>
      <dsp:txXfrm>
        <a:off x="755773" y="1638944"/>
        <a:ext cx="10167814" cy="654348"/>
      </dsp:txXfrm>
    </dsp:sp>
    <dsp:sp modelId="{63BB2026-86DC-4273-8ACC-8F812CF693C3}">
      <dsp:nvSpPr>
        <dsp:cNvPr id="0" name=""/>
        <dsp:cNvSpPr/>
      </dsp:nvSpPr>
      <dsp:spPr>
        <a:xfrm>
          <a:off x="0" y="2456880"/>
          <a:ext cx="10923588" cy="6543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58FCDA-524A-4AF2-A881-B7C1C5AF1A4D}">
      <dsp:nvSpPr>
        <dsp:cNvPr id="0" name=""/>
        <dsp:cNvSpPr/>
      </dsp:nvSpPr>
      <dsp:spPr>
        <a:xfrm>
          <a:off x="197940" y="2604109"/>
          <a:ext cx="359891" cy="3598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D77484-9345-4DD7-8E41-C3F2D395F0DF}">
      <dsp:nvSpPr>
        <dsp:cNvPr id="0" name=""/>
        <dsp:cNvSpPr/>
      </dsp:nvSpPr>
      <dsp:spPr>
        <a:xfrm>
          <a:off x="755773" y="2456880"/>
          <a:ext cx="10167814" cy="654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52" tIns="69252" rIns="69252" bIns="69252" numCol="1" spcCol="1270" anchor="ctr" anchorCtr="0">
          <a:noAutofit/>
        </a:bodyPr>
        <a:lstStyle/>
        <a:p>
          <a:pPr marL="0" lvl="0" indent="0" algn="l" defTabSz="844550">
            <a:lnSpc>
              <a:spcPct val="90000"/>
            </a:lnSpc>
            <a:spcBef>
              <a:spcPct val="0"/>
            </a:spcBef>
            <a:spcAft>
              <a:spcPct val="35000"/>
            </a:spcAft>
            <a:buNone/>
          </a:pPr>
          <a:r>
            <a:rPr lang="en-US" sz="1900" kern="1200" dirty="0"/>
            <a:t>Cannot easily adapt to sudden change or shifting public demands</a:t>
          </a:r>
        </a:p>
      </dsp:txBody>
      <dsp:txXfrm>
        <a:off x="755773" y="2456880"/>
        <a:ext cx="10167814" cy="654348"/>
      </dsp:txXfrm>
    </dsp:sp>
    <dsp:sp modelId="{71B8C089-50F4-441E-987C-BC564FF62B57}">
      <dsp:nvSpPr>
        <dsp:cNvPr id="0" name=""/>
        <dsp:cNvSpPr/>
      </dsp:nvSpPr>
      <dsp:spPr>
        <a:xfrm>
          <a:off x="0" y="3274816"/>
          <a:ext cx="10923588" cy="65434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3D5827-B152-4E92-BF5F-8F5A24BCC623}">
      <dsp:nvSpPr>
        <dsp:cNvPr id="0" name=""/>
        <dsp:cNvSpPr/>
      </dsp:nvSpPr>
      <dsp:spPr>
        <a:xfrm>
          <a:off x="197940" y="3422045"/>
          <a:ext cx="359891" cy="3598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5ACD55-2098-4B3B-BB7A-78DD5DB349BB}">
      <dsp:nvSpPr>
        <dsp:cNvPr id="0" name=""/>
        <dsp:cNvSpPr/>
      </dsp:nvSpPr>
      <dsp:spPr>
        <a:xfrm>
          <a:off x="755773" y="3274816"/>
          <a:ext cx="10167814" cy="654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252" tIns="69252" rIns="69252" bIns="69252" numCol="1" spcCol="1270" anchor="ctr" anchorCtr="0">
          <a:noAutofit/>
        </a:bodyPr>
        <a:lstStyle/>
        <a:p>
          <a:pPr marL="0" lvl="0" indent="0" algn="l" defTabSz="844550">
            <a:lnSpc>
              <a:spcPct val="90000"/>
            </a:lnSpc>
            <a:spcBef>
              <a:spcPct val="0"/>
            </a:spcBef>
            <a:spcAft>
              <a:spcPct val="35000"/>
            </a:spcAft>
            <a:buNone/>
          </a:pPr>
          <a:r>
            <a:rPr lang="nl-NL" sz="1900" kern="1200" dirty="0"/>
            <a:t>Focus on </a:t>
          </a:r>
          <a:r>
            <a:rPr lang="nl-NL" sz="1900" kern="1200" dirty="0" err="1"/>
            <a:t>governing</a:t>
          </a:r>
          <a:r>
            <a:rPr lang="nl-NL" sz="1900" kern="1200" dirty="0"/>
            <a:t> boards</a:t>
          </a:r>
          <a:endParaRPr lang="en-US" sz="1900" kern="1200" dirty="0"/>
        </a:p>
      </dsp:txBody>
      <dsp:txXfrm>
        <a:off x="755773" y="3274816"/>
        <a:ext cx="10167814" cy="6543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16525-894A-4E6F-BEA1-B9DCF0E51BE3}">
      <dsp:nvSpPr>
        <dsp:cNvPr id="0" name=""/>
        <dsp:cNvSpPr/>
      </dsp:nvSpPr>
      <dsp:spPr>
        <a:xfrm rot="5400000">
          <a:off x="291" y="7730"/>
          <a:ext cx="3797178" cy="3797762"/>
        </a:xfrm>
        <a:prstGeom prst="blockArc">
          <a:avLst>
            <a:gd name="adj1" fmla="val 13500000"/>
            <a:gd name="adj2" fmla="val 18900000"/>
            <a:gd name="adj3" fmla="val 496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1F0AE3E-8C2C-4E74-9E7A-CB407C80D4E0}">
      <dsp:nvSpPr>
        <dsp:cNvPr id="0" name=""/>
        <dsp:cNvSpPr/>
      </dsp:nvSpPr>
      <dsp:spPr>
        <a:xfrm rot="16200000">
          <a:off x="3908367" y="7730"/>
          <a:ext cx="3797178" cy="3797762"/>
        </a:xfrm>
        <a:prstGeom prst="blockArc">
          <a:avLst>
            <a:gd name="adj1" fmla="val 13500000"/>
            <a:gd name="adj2" fmla="val 18900000"/>
            <a:gd name="adj3" fmla="val 496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AAB79EF-C26D-46AC-95FE-565BEA0A2EC8}">
      <dsp:nvSpPr>
        <dsp:cNvPr id="0" name=""/>
        <dsp:cNvSpPr/>
      </dsp:nvSpPr>
      <dsp:spPr>
        <a:xfrm>
          <a:off x="4357372" y="3306458"/>
          <a:ext cx="2883081" cy="759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kern="1200" dirty="0"/>
            <a:t>Working sessions:</a:t>
          </a:r>
        </a:p>
        <a:p>
          <a:pPr marL="0" lvl="0" indent="0" algn="ctr" defTabSz="800100">
            <a:lnSpc>
              <a:spcPct val="90000"/>
            </a:lnSpc>
            <a:spcBef>
              <a:spcPct val="0"/>
            </a:spcBef>
            <a:spcAft>
              <a:spcPct val="35000"/>
            </a:spcAft>
            <a:buNone/>
          </a:pPr>
          <a:r>
            <a:rPr lang="en" sz="1800" kern="1200" dirty="0"/>
            <a:t>creation</a:t>
          </a:r>
        </a:p>
      </dsp:txBody>
      <dsp:txXfrm>
        <a:off x="4357372" y="3306458"/>
        <a:ext cx="2883081" cy="759679"/>
      </dsp:txXfrm>
    </dsp:sp>
    <dsp:sp modelId="{4C61A2A3-C979-4D6E-B5CB-9A88B262ACA6}">
      <dsp:nvSpPr>
        <dsp:cNvPr id="0" name=""/>
        <dsp:cNvSpPr/>
      </dsp:nvSpPr>
      <dsp:spPr>
        <a:xfrm rot="5400000">
          <a:off x="3786563" y="7730"/>
          <a:ext cx="3797178" cy="3797762"/>
        </a:xfrm>
        <a:prstGeom prst="blockArc">
          <a:avLst>
            <a:gd name="adj1" fmla="val 13500000"/>
            <a:gd name="adj2" fmla="val 18900000"/>
            <a:gd name="adj3" fmla="val 496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9AB9A60-28CE-4895-B7DA-DDD2FB53BF6C}">
      <dsp:nvSpPr>
        <dsp:cNvPr id="0" name=""/>
        <dsp:cNvSpPr/>
      </dsp:nvSpPr>
      <dsp:spPr>
        <a:xfrm rot="16200000">
          <a:off x="7693489" y="7730"/>
          <a:ext cx="3797178" cy="3797762"/>
        </a:xfrm>
        <a:prstGeom prst="blockArc">
          <a:avLst>
            <a:gd name="adj1" fmla="val 13500000"/>
            <a:gd name="adj2" fmla="val 18900000"/>
            <a:gd name="adj3" fmla="val 496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0589200-FB3C-47A3-851E-7528CCD9E654}">
      <dsp:nvSpPr>
        <dsp:cNvPr id="0" name=""/>
        <dsp:cNvSpPr/>
      </dsp:nvSpPr>
      <dsp:spPr>
        <a:xfrm>
          <a:off x="7865562" y="3306458"/>
          <a:ext cx="2883081" cy="759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kern="1200" dirty="0"/>
            <a:t>Product discussion:</a:t>
          </a:r>
        </a:p>
        <a:p>
          <a:pPr marL="0" lvl="0" indent="0" algn="ctr" defTabSz="800100">
            <a:lnSpc>
              <a:spcPct val="90000"/>
            </a:lnSpc>
            <a:spcBef>
              <a:spcPct val="0"/>
            </a:spcBef>
            <a:spcAft>
              <a:spcPct val="35000"/>
            </a:spcAft>
            <a:buNone/>
          </a:pPr>
          <a:r>
            <a:rPr lang="en" sz="1800" kern="1200" dirty="0"/>
            <a:t>decisions</a:t>
          </a:r>
        </a:p>
      </dsp:txBody>
      <dsp:txXfrm>
        <a:off x="7865562" y="3306458"/>
        <a:ext cx="2883081" cy="759679"/>
      </dsp:txXfrm>
    </dsp:sp>
    <dsp:sp modelId="{F750AD32-DFD3-44CF-B274-D72B7BB1A0B9}">
      <dsp:nvSpPr>
        <dsp:cNvPr id="0" name=""/>
        <dsp:cNvSpPr/>
      </dsp:nvSpPr>
      <dsp:spPr>
        <a:xfrm>
          <a:off x="4264731" y="1097594"/>
          <a:ext cx="1739777" cy="1739777"/>
        </a:xfrm>
        <a:prstGeom prst="ellipse">
          <a:avLst/>
        </a:prstGeom>
        <a:solidFill>
          <a:schemeClr val="dk2">
            <a:alpha val="50000"/>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NL" sz="1800" kern="1200" dirty="0"/>
        </a:p>
      </dsp:txBody>
      <dsp:txXfrm>
        <a:off x="4507673" y="1302751"/>
        <a:ext cx="1003114" cy="1329463"/>
      </dsp:txXfrm>
    </dsp:sp>
    <dsp:sp modelId="{3E767791-1D26-48C1-92F8-7AEB3AD4F1A8}">
      <dsp:nvSpPr>
        <dsp:cNvPr id="0" name=""/>
        <dsp:cNvSpPr/>
      </dsp:nvSpPr>
      <dsp:spPr>
        <a:xfrm>
          <a:off x="5518625" y="1097594"/>
          <a:ext cx="1739777" cy="1739777"/>
        </a:xfrm>
        <a:prstGeom prst="ellipse">
          <a:avLst/>
        </a:prstGeom>
        <a:solidFill>
          <a:schemeClr val="dk2">
            <a:alpha val="50000"/>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l-NL" sz="1800" kern="1200" dirty="0"/>
        </a:p>
      </dsp:txBody>
      <dsp:txXfrm>
        <a:off x="6012346" y="1302751"/>
        <a:ext cx="1003114" cy="1329463"/>
      </dsp:txXfrm>
    </dsp:sp>
    <dsp:sp modelId="{8AE7355B-705D-428A-B1BE-35BA364EC361}">
      <dsp:nvSpPr>
        <dsp:cNvPr id="0" name=""/>
        <dsp:cNvSpPr/>
      </dsp:nvSpPr>
      <dsp:spPr>
        <a:xfrm>
          <a:off x="1095285" y="584457"/>
          <a:ext cx="1203169" cy="1203197"/>
        </a:xfrm>
        <a:prstGeom prst="ellipse">
          <a:avLst/>
        </a:prstGeom>
        <a:solidFill>
          <a:schemeClr val="dk2">
            <a:alpha val="50000"/>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nl-NL" sz="1800" kern="1200" dirty="0"/>
        </a:p>
      </dsp:txBody>
      <dsp:txXfrm>
        <a:off x="1271485" y="760661"/>
        <a:ext cx="850769" cy="850789"/>
      </dsp:txXfrm>
    </dsp:sp>
    <dsp:sp modelId="{D251A7A4-64C3-4FD4-8885-182DA332128A}">
      <dsp:nvSpPr>
        <dsp:cNvPr id="0" name=""/>
        <dsp:cNvSpPr/>
      </dsp:nvSpPr>
      <dsp:spPr>
        <a:xfrm>
          <a:off x="651537" y="1590384"/>
          <a:ext cx="591005" cy="590769"/>
        </a:xfrm>
        <a:prstGeom prst="ellipse">
          <a:avLst/>
        </a:prstGeom>
        <a:solidFill>
          <a:schemeClr val="dk2">
            <a:alpha val="50000"/>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sp>
    <dsp:sp modelId="{5AD942FC-752F-4934-B295-D0E039546F80}">
      <dsp:nvSpPr>
        <dsp:cNvPr id="0" name=""/>
        <dsp:cNvSpPr/>
      </dsp:nvSpPr>
      <dsp:spPr>
        <a:xfrm>
          <a:off x="2397191" y="821131"/>
          <a:ext cx="343883" cy="343658"/>
        </a:xfrm>
        <a:prstGeom prst="ellipse">
          <a:avLst/>
        </a:prstGeom>
        <a:solidFill>
          <a:schemeClr val="dk2">
            <a:alpha val="50000"/>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sp>
    <dsp:sp modelId="{2242B796-F035-4513-8A04-E9C4E825E41D}">
      <dsp:nvSpPr>
        <dsp:cNvPr id="0" name=""/>
        <dsp:cNvSpPr/>
      </dsp:nvSpPr>
      <dsp:spPr>
        <a:xfrm>
          <a:off x="2269398" y="1303088"/>
          <a:ext cx="1203169" cy="1203197"/>
        </a:xfrm>
        <a:prstGeom prst="ellipse">
          <a:avLst/>
        </a:prstGeom>
        <a:solidFill>
          <a:schemeClr val="dk2">
            <a:alpha val="50000"/>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nl-NL" sz="1800" kern="1200" dirty="0"/>
        </a:p>
      </dsp:txBody>
      <dsp:txXfrm>
        <a:off x="2445598" y="1479292"/>
        <a:ext cx="850769" cy="850789"/>
      </dsp:txXfrm>
    </dsp:sp>
    <dsp:sp modelId="{5503B55A-D829-488F-8916-1EDB34EE87B6}">
      <dsp:nvSpPr>
        <dsp:cNvPr id="0" name=""/>
        <dsp:cNvSpPr/>
      </dsp:nvSpPr>
      <dsp:spPr>
        <a:xfrm>
          <a:off x="2395216" y="2579871"/>
          <a:ext cx="343883" cy="343658"/>
        </a:xfrm>
        <a:prstGeom prst="ellipse">
          <a:avLst/>
        </a:prstGeom>
        <a:solidFill>
          <a:schemeClr val="dk2">
            <a:alpha val="50000"/>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sp>
    <dsp:sp modelId="{20414189-2B3B-40C6-9F2F-9A26596F660D}">
      <dsp:nvSpPr>
        <dsp:cNvPr id="0" name=""/>
        <dsp:cNvSpPr/>
      </dsp:nvSpPr>
      <dsp:spPr>
        <a:xfrm>
          <a:off x="1116725" y="1990667"/>
          <a:ext cx="1203169" cy="1203197"/>
        </a:xfrm>
        <a:prstGeom prst="ellipse">
          <a:avLst/>
        </a:prstGeom>
        <a:solidFill>
          <a:schemeClr val="dk2">
            <a:alpha val="50000"/>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nl-NL" sz="1800" kern="1200" dirty="0"/>
        </a:p>
      </dsp:txBody>
      <dsp:txXfrm>
        <a:off x="1292925" y="2166871"/>
        <a:ext cx="850769" cy="850789"/>
      </dsp:txXfrm>
    </dsp:sp>
    <dsp:sp modelId="{B91DCDF3-16B3-41B9-A66F-B3FF26FCDF0E}">
      <dsp:nvSpPr>
        <dsp:cNvPr id="0" name=""/>
        <dsp:cNvSpPr/>
      </dsp:nvSpPr>
      <dsp:spPr>
        <a:xfrm>
          <a:off x="8193054" y="792861"/>
          <a:ext cx="2217755" cy="2217354"/>
        </a:xfrm>
        <a:prstGeom prst="ellipse">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nl-NL" sz="1800" kern="1200" dirty="0"/>
        </a:p>
      </dsp:txBody>
      <dsp:txXfrm>
        <a:off x="8517837" y="1117585"/>
        <a:ext cx="1568189" cy="1567906"/>
      </dsp:txXfrm>
    </dsp:sp>
    <dsp:sp modelId="{782C5A71-0FE5-44A0-A8A6-6E7772451B38}">
      <dsp:nvSpPr>
        <dsp:cNvPr id="0" name=""/>
        <dsp:cNvSpPr/>
      </dsp:nvSpPr>
      <dsp:spPr>
        <a:xfrm>
          <a:off x="713588" y="3306458"/>
          <a:ext cx="2883081" cy="759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kern="1200" dirty="0"/>
            <a:t>Consultations:</a:t>
          </a:r>
        </a:p>
        <a:p>
          <a:pPr marL="0" lvl="0" indent="0" algn="ctr" defTabSz="800100">
            <a:lnSpc>
              <a:spcPct val="90000"/>
            </a:lnSpc>
            <a:spcBef>
              <a:spcPct val="0"/>
            </a:spcBef>
            <a:spcAft>
              <a:spcPct val="35000"/>
            </a:spcAft>
            <a:buNone/>
          </a:pPr>
          <a:r>
            <a:rPr lang="en" sz="1800" kern="1200" dirty="0"/>
            <a:t>discussion</a:t>
          </a:r>
        </a:p>
      </dsp:txBody>
      <dsp:txXfrm>
        <a:off x="713588" y="3306458"/>
        <a:ext cx="2883081" cy="759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89CF4-40DB-4F41-A686-797788376D21}">
      <dsp:nvSpPr>
        <dsp:cNvPr id="0" name=""/>
        <dsp:cNvSpPr/>
      </dsp:nvSpPr>
      <dsp:spPr>
        <a:xfrm>
          <a:off x="1290103" y="970963"/>
          <a:ext cx="1333417" cy="1362158"/>
        </a:xfrm>
        <a:prstGeom prst="gear9">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 sz="800" kern="1200" dirty="0"/>
            <a:t>To develop</a:t>
          </a:r>
        </a:p>
      </dsp:txBody>
      <dsp:txXfrm>
        <a:off x="1558179" y="1288132"/>
        <a:ext cx="797265" cy="703871"/>
      </dsp:txXfrm>
    </dsp:sp>
    <dsp:sp modelId="{0729DF10-ED37-4A50-9D5E-0BE56DF2E64C}">
      <dsp:nvSpPr>
        <dsp:cNvPr id="0" name=""/>
        <dsp:cNvSpPr/>
      </dsp:nvSpPr>
      <dsp:spPr>
        <a:xfrm>
          <a:off x="257585" y="991120"/>
          <a:ext cx="1112487" cy="1052790"/>
        </a:xfrm>
        <a:prstGeom prst="gear6">
          <a:avLst/>
        </a:prstGeom>
        <a:solidFill>
          <a:srgbClr val="939A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 sz="800" kern="1200" dirty="0"/>
            <a:t>Try</a:t>
          </a:r>
        </a:p>
      </dsp:txBody>
      <dsp:txXfrm>
        <a:off x="531306" y="1257765"/>
        <a:ext cx="565045" cy="519500"/>
      </dsp:txXfrm>
    </dsp:sp>
    <dsp:sp modelId="{70846D40-1B72-4AAE-963D-ED924C4A90AC}">
      <dsp:nvSpPr>
        <dsp:cNvPr id="0" name=""/>
        <dsp:cNvSpPr/>
      </dsp:nvSpPr>
      <dsp:spPr>
        <a:xfrm rot="20700000">
          <a:off x="789448" y="196867"/>
          <a:ext cx="1029065" cy="1019926"/>
        </a:xfrm>
        <a:prstGeom prst="gear6">
          <a:avLst/>
        </a:prstGeom>
        <a:solidFill>
          <a:srgbClr val="939A00">
            <a:alpha val="50196"/>
          </a:srgb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 sz="800" kern="1200" dirty="0"/>
            <a:t>Dialogue</a:t>
          </a:r>
        </a:p>
      </dsp:txBody>
      <dsp:txXfrm rot="-20700000">
        <a:off x="1015694" y="420025"/>
        <a:ext cx="576573" cy="573610"/>
      </dsp:txXfrm>
    </dsp:sp>
    <dsp:sp modelId="{969BAED4-13A4-42E7-B569-D485C230F2C1}">
      <dsp:nvSpPr>
        <dsp:cNvPr id="0" name=""/>
        <dsp:cNvSpPr/>
      </dsp:nvSpPr>
      <dsp:spPr>
        <a:xfrm rot="1056976">
          <a:off x="1291242" y="848259"/>
          <a:ext cx="1634262" cy="1634262"/>
        </a:xfrm>
        <a:prstGeom prst="circularArrow">
          <a:avLst>
            <a:gd name="adj1" fmla="val 4687"/>
            <a:gd name="adj2" fmla="val 299029"/>
            <a:gd name="adj3" fmla="val 2443897"/>
            <a:gd name="adj4" fmla="val 16026814"/>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EA2C37-C660-4128-9426-2A5551A318A4}">
      <dsp:nvSpPr>
        <dsp:cNvPr id="0" name=""/>
        <dsp:cNvSpPr/>
      </dsp:nvSpPr>
      <dsp:spPr>
        <a:xfrm rot="1124151">
          <a:off x="19835" y="810678"/>
          <a:ext cx="1187394" cy="1187394"/>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1F232E-DAD5-45C2-95C8-3D1A4B4C528B}">
      <dsp:nvSpPr>
        <dsp:cNvPr id="0" name=""/>
        <dsp:cNvSpPr/>
      </dsp:nvSpPr>
      <dsp:spPr>
        <a:xfrm rot="1014878">
          <a:off x="628373" y="-17419"/>
          <a:ext cx="1280249" cy="1280249"/>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89CF4-40DB-4F41-A686-797788376D21}">
      <dsp:nvSpPr>
        <dsp:cNvPr id="0" name=""/>
        <dsp:cNvSpPr/>
      </dsp:nvSpPr>
      <dsp:spPr>
        <a:xfrm>
          <a:off x="1048465" y="1002174"/>
          <a:ext cx="1442773" cy="1442121"/>
        </a:xfrm>
        <a:prstGeom prst="gear9">
          <a:avLst/>
        </a:prstGeom>
        <a:solidFill>
          <a:srgbClr val="939A00">
            <a:alpha val="50196"/>
          </a:srgb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 sz="800" kern="1200" dirty="0"/>
            <a:t>Dialogue</a:t>
          </a:r>
        </a:p>
      </dsp:txBody>
      <dsp:txXfrm>
        <a:off x="1338478" y="1339984"/>
        <a:ext cx="862747" cy="741280"/>
      </dsp:txXfrm>
    </dsp:sp>
    <dsp:sp modelId="{0729DF10-ED37-4A50-9D5E-0BE56DF2E64C}">
      <dsp:nvSpPr>
        <dsp:cNvPr id="0" name=""/>
        <dsp:cNvSpPr/>
      </dsp:nvSpPr>
      <dsp:spPr>
        <a:xfrm>
          <a:off x="0" y="894390"/>
          <a:ext cx="1280844" cy="1305803"/>
        </a:xfrm>
        <a:prstGeom prst="gear6">
          <a:avLst/>
        </a:prstGeom>
        <a:solidFill>
          <a:srgbClr val="939A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 sz="800" kern="1200" dirty="0"/>
            <a:t>Try</a:t>
          </a:r>
        </a:p>
      </dsp:txBody>
      <dsp:txXfrm>
        <a:off x="322456" y="1222478"/>
        <a:ext cx="635932" cy="649627"/>
      </dsp:txXfrm>
    </dsp:sp>
    <dsp:sp modelId="{70846D40-1B72-4AAE-963D-ED924C4A90AC}">
      <dsp:nvSpPr>
        <dsp:cNvPr id="0" name=""/>
        <dsp:cNvSpPr/>
      </dsp:nvSpPr>
      <dsp:spPr>
        <a:xfrm rot="20700000">
          <a:off x="819811" y="13145"/>
          <a:ext cx="1205109" cy="1168424"/>
        </a:xfrm>
        <a:prstGeom prst="gear6">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 sz="800" kern="1200" dirty="0"/>
            <a:t>To develop</a:t>
          </a:r>
        </a:p>
      </dsp:txBody>
      <dsp:txXfrm rot="-20700000">
        <a:off x="1086303" y="267239"/>
        <a:ext cx="672126" cy="660237"/>
      </dsp:txXfrm>
    </dsp:sp>
    <dsp:sp modelId="{969BAED4-13A4-42E7-B569-D485C230F2C1}">
      <dsp:nvSpPr>
        <dsp:cNvPr id="0" name=""/>
        <dsp:cNvSpPr/>
      </dsp:nvSpPr>
      <dsp:spPr>
        <a:xfrm rot="1799725">
          <a:off x="1142053" y="954225"/>
          <a:ext cx="1634262" cy="1634262"/>
        </a:xfrm>
        <a:prstGeom prst="circularArrow">
          <a:avLst>
            <a:gd name="adj1" fmla="val 4687"/>
            <a:gd name="adj2" fmla="val 299029"/>
            <a:gd name="adj3" fmla="val 2443897"/>
            <a:gd name="adj4" fmla="val 16026814"/>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EA2C37-C660-4128-9426-2A5551A318A4}">
      <dsp:nvSpPr>
        <dsp:cNvPr id="0" name=""/>
        <dsp:cNvSpPr/>
      </dsp:nvSpPr>
      <dsp:spPr>
        <a:xfrm rot="1020035">
          <a:off x="-162066" y="858658"/>
          <a:ext cx="1187394" cy="1187394"/>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1F232E-DAD5-45C2-95C8-3D1A4B4C528B}">
      <dsp:nvSpPr>
        <dsp:cNvPr id="0" name=""/>
        <dsp:cNvSpPr/>
      </dsp:nvSpPr>
      <dsp:spPr>
        <a:xfrm rot="548459">
          <a:off x="532835" y="28006"/>
          <a:ext cx="1280249" cy="1280249"/>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89CF4-40DB-4F41-A686-797788376D21}">
      <dsp:nvSpPr>
        <dsp:cNvPr id="0" name=""/>
        <dsp:cNvSpPr/>
      </dsp:nvSpPr>
      <dsp:spPr>
        <a:xfrm>
          <a:off x="1284087" y="815730"/>
          <a:ext cx="1448837" cy="1504760"/>
        </a:xfrm>
        <a:prstGeom prst="gear9">
          <a:avLst/>
        </a:prstGeom>
        <a:solidFill>
          <a:srgbClr val="939A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 sz="800" kern="1200" dirty="0"/>
            <a:t>Try</a:t>
          </a:r>
        </a:p>
      </dsp:txBody>
      <dsp:txXfrm>
        <a:off x="1575368" y="1164497"/>
        <a:ext cx="866275" cy="780665"/>
      </dsp:txXfrm>
    </dsp:sp>
    <dsp:sp modelId="{0729DF10-ED37-4A50-9D5E-0BE56DF2E64C}">
      <dsp:nvSpPr>
        <dsp:cNvPr id="0" name=""/>
        <dsp:cNvSpPr/>
      </dsp:nvSpPr>
      <dsp:spPr>
        <a:xfrm>
          <a:off x="127559" y="762979"/>
          <a:ext cx="1303965" cy="1237545"/>
        </a:xfrm>
        <a:prstGeom prst="gear6">
          <a:avLst/>
        </a:prstGeom>
        <a:solidFill>
          <a:srgbClr val="777C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 sz="800" kern="1200" dirty="0"/>
            <a:t>To develop</a:t>
          </a:r>
        </a:p>
      </dsp:txBody>
      <dsp:txXfrm>
        <a:off x="448770" y="1076418"/>
        <a:ext cx="661543" cy="610667"/>
      </dsp:txXfrm>
    </dsp:sp>
    <dsp:sp modelId="{70846D40-1B72-4AAE-963D-ED924C4A90AC}">
      <dsp:nvSpPr>
        <dsp:cNvPr id="0" name=""/>
        <dsp:cNvSpPr/>
      </dsp:nvSpPr>
      <dsp:spPr>
        <a:xfrm rot="20700000">
          <a:off x="802847" y="31206"/>
          <a:ext cx="977183" cy="1020423"/>
        </a:xfrm>
        <a:prstGeom prst="gear6">
          <a:avLst/>
        </a:prstGeom>
        <a:solidFill>
          <a:srgbClr val="939A00">
            <a:alpha val="50196"/>
          </a:srgb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 sz="800" kern="1200" dirty="0"/>
            <a:t>Dialogue</a:t>
          </a:r>
        </a:p>
      </dsp:txBody>
      <dsp:txXfrm rot="-20700000">
        <a:off x="1014608" y="257579"/>
        <a:ext cx="553662" cy="567676"/>
      </dsp:txXfrm>
    </dsp:sp>
    <dsp:sp modelId="{969BAED4-13A4-42E7-B569-D485C230F2C1}">
      <dsp:nvSpPr>
        <dsp:cNvPr id="0" name=""/>
        <dsp:cNvSpPr/>
      </dsp:nvSpPr>
      <dsp:spPr>
        <a:xfrm rot="2018275">
          <a:off x="1396201" y="834082"/>
          <a:ext cx="1634262" cy="1634262"/>
        </a:xfrm>
        <a:prstGeom prst="circularArrow">
          <a:avLst>
            <a:gd name="adj1" fmla="val 4687"/>
            <a:gd name="adj2" fmla="val 299029"/>
            <a:gd name="adj3" fmla="val 2443897"/>
            <a:gd name="adj4" fmla="val 16026814"/>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EA2C37-C660-4128-9426-2A5551A318A4}">
      <dsp:nvSpPr>
        <dsp:cNvPr id="0" name=""/>
        <dsp:cNvSpPr/>
      </dsp:nvSpPr>
      <dsp:spPr>
        <a:xfrm rot="1278615">
          <a:off x="-116289" y="567001"/>
          <a:ext cx="1187394" cy="1187394"/>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1F232E-DAD5-45C2-95C8-3D1A4B4C528B}">
      <dsp:nvSpPr>
        <dsp:cNvPr id="0" name=""/>
        <dsp:cNvSpPr/>
      </dsp:nvSpPr>
      <dsp:spPr>
        <a:xfrm rot="750939">
          <a:off x="606150" y="-105353"/>
          <a:ext cx="1280249" cy="1280249"/>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89CF4-40DB-4F41-A686-797788376D21}">
      <dsp:nvSpPr>
        <dsp:cNvPr id="0" name=""/>
        <dsp:cNvSpPr/>
      </dsp:nvSpPr>
      <dsp:spPr>
        <a:xfrm>
          <a:off x="809512" y="624773"/>
          <a:ext cx="683471" cy="662407"/>
        </a:xfrm>
        <a:prstGeom prst="gear9">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 sz="1800" kern="1200" dirty="0"/>
            <a:t>O</a:t>
          </a:r>
        </a:p>
      </dsp:txBody>
      <dsp:txXfrm>
        <a:off x="945346" y="779939"/>
        <a:ext cx="411803" cy="340491"/>
      </dsp:txXfrm>
    </dsp:sp>
    <dsp:sp modelId="{0729DF10-ED37-4A50-9D5E-0BE56DF2E64C}">
      <dsp:nvSpPr>
        <dsp:cNvPr id="0" name=""/>
        <dsp:cNvSpPr/>
      </dsp:nvSpPr>
      <dsp:spPr>
        <a:xfrm>
          <a:off x="139648" y="637332"/>
          <a:ext cx="681033" cy="644488"/>
        </a:xfrm>
        <a:prstGeom prst="gear6">
          <a:avLst/>
        </a:prstGeom>
        <a:solidFill>
          <a:srgbClr val="939A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 sz="1800" kern="1200" dirty="0"/>
            <a:t>b</a:t>
          </a:r>
        </a:p>
      </dsp:txBody>
      <dsp:txXfrm>
        <a:off x="307212" y="800564"/>
        <a:ext cx="345905" cy="318024"/>
      </dsp:txXfrm>
    </dsp:sp>
    <dsp:sp modelId="{70846D40-1B72-4AAE-963D-ED924C4A90AC}">
      <dsp:nvSpPr>
        <dsp:cNvPr id="0" name=""/>
        <dsp:cNvSpPr/>
      </dsp:nvSpPr>
      <dsp:spPr>
        <a:xfrm rot="20700000">
          <a:off x="465240" y="151112"/>
          <a:ext cx="629965" cy="624370"/>
        </a:xfrm>
        <a:prstGeom prst="gear6">
          <a:avLst/>
        </a:prstGeom>
        <a:solidFill>
          <a:srgbClr val="939A00">
            <a:alpha val="50196"/>
          </a:srgb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 sz="1800" kern="1200" dirty="0"/>
            <a:t>D</a:t>
          </a:r>
        </a:p>
      </dsp:txBody>
      <dsp:txXfrm rot="-20700000">
        <a:off x="603741" y="287723"/>
        <a:ext cx="352961" cy="351148"/>
      </dsp:txXfrm>
    </dsp:sp>
    <dsp:sp modelId="{969BAED4-13A4-42E7-B569-D485C230F2C1}">
      <dsp:nvSpPr>
        <dsp:cNvPr id="0" name=""/>
        <dsp:cNvSpPr/>
      </dsp:nvSpPr>
      <dsp:spPr>
        <a:xfrm rot="881828">
          <a:off x="684352" y="470640"/>
          <a:ext cx="985133" cy="1000450"/>
        </a:xfrm>
        <a:prstGeom prst="circularArrow">
          <a:avLst>
            <a:gd name="adj1" fmla="val 4687"/>
            <a:gd name="adj2" fmla="val 299029"/>
            <a:gd name="adj3" fmla="val 2362565"/>
            <a:gd name="adj4" fmla="val 16244631"/>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EA2C37-C660-4128-9426-2A5551A318A4}">
      <dsp:nvSpPr>
        <dsp:cNvPr id="0" name=""/>
        <dsp:cNvSpPr/>
      </dsp:nvSpPr>
      <dsp:spPr>
        <a:xfrm rot="382626">
          <a:off x="44957" y="513004"/>
          <a:ext cx="726889" cy="726889"/>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1F232E-DAD5-45C2-95C8-3D1A4B4C528B}">
      <dsp:nvSpPr>
        <dsp:cNvPr id="0" name=""/>
        <dsp:cNvSpPr/>
      </dsp:nvSpPr>
      <dsp:spPr>
        <a:xfrm rot="1014878">
          <a:off x="366634" y="26912"/>
          <a:ext cx="783733" cy="783733"/>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6CD17-3964-4FE9-9BF0-B3E3B21E23C4}">
      <dsp:nvSpPr>
        <dsp:cNvPr id="0" name=""/>
        <dsp:cNvSpPr/>
      </dsp:nvSpPr>
      <dsp:spPr>
        <a:xfrm>
          <a:off x="1757192" y="865190"/>
          <a:ext cx="372896" cy="91440"/>
        </a:xfrm>
        <a:custGeom>
          <a:avLst/>
          <a:gdLst/>
          <a:ahLst/>
          <a:cxnLst/>
          <a:rect l="0" t="0" r="0" b="0"/>
          <a:pathLst>
            <a:path>
              <a:moveTo>
                <a:pt x="0" y="45720"/>
              </a:moveTo>
              <a:lnTo>
                <a:pt x="37289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33553" y="908892"/>
        <a:ext cx="20174" cy="4034"/>
      </dsp:txXfrm>
    </dsp:sp>
    <dsp:sp modelId="{FFB8DEB2-0877-4FE2-B545-1E6EF68F5D51}">
      <dsp:nvSpPr>
        <dsp:cNvPr id="0" name=""/>
        <dsp:cNvSpPr/>
      </dsp:nvSpPr>
      <dsp:spPr>
        <a:xfrm>
          <a:off x="4660" y="384610"/>
          <a:ext cx="1754331" cy="105259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964" tIns="90234" rIns="85964" bIns="90234" numCol="1" spcCol="1270" anchor="ctr" anchorCtr="0">
          <a:noAutofit/>
        </a:bodyPr>
        <a:lstStyle/>
        <a:p>
          <a:pPr marL="0" lvl="0" indent="0" algn="ctr" defTabSz="755650">
            <a:lnSpc>
              <a:spcPct val="90000"/>
            </a:lnSpc>
            <a:spcBef>
              <a:spcPct val="0"/>
            </a:spcBef>
            <a:spcAft>
              <a:spcPct val="35000"/>
            </a:spcAft>
            <a:buNone/>
          </a:pPr>
          <a:r>
            <a:rPr lang="nl-NL" sz="1700" kern="1200" dirty="0" err="1"/>
            <a:t>Determation</a:t>
          </a:r>
          <a:r>
            <a:rPr lang="nl-NL" sz="1700" kern="1200" dirty="0"/>
            <a:t> by Chief </a:t>
          </a:r>
          <a:r>
            <a:rPr lang="nl-NL" sz="1700" kern="1200" dirty="0" err="1"/>
            <a:t>inspector</a:t>
          </a:r>
          <a:endParaRPr lang="en-US" sz="1700" kern="1200" dirty="0"/>
        </a:p>
      </dsp:txBody>
      <dsp:txXfrm>
        <a:off x="4660" y="384610"/>
        <a:ext cx="1754331" cy="1052599"/>
      </dsp:txXfrm>
    </dsp:sp>
    <dsp:sp modelId="{862F7129-EF74-4525-9CBD-0987BE88A213}">
      <dsp:nvSpPr>
        <dsp:cNvPr id="0" name=""/>
        <dsp:cNvSpPr/>
      </dsp:nvSpPr>
      <dsp:spPr>
        <a:xfrm>
          <a:off x="3915020" y="865190"/>
          <a:ext cx="372896" cy="91440"/>
        </a:xfrm>
        <a:custGeom>
          <a:avLst/>
          <a:gdLst/>
          <a:ahLst/>
          <a:cxnLst/>
          <a:rect l="0" t="0" r="0" b="0"/>
          <a:pathLst>
            <a:path>
              <a:moveTo>
                <a:pt x="0" y="45720"/>
              </a:moveTo>
              <a:lnTo>
                <a:pt x="37289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91381" y="908892"/>
        <a:ext cx="20174" cy="4034"/>
      </dsp:txXfrm>
    </dsp:sp>
    <dsp:sp modelId="{0B37B6F1-A610-4F03-8D2C-06EE9D2AB6B2}">
      <dsp:nvSpPr>
        <dsp:cNvPr id="0" name=""/>
        <dsp:cNvSpPr/>
      </dsp:nvSpPr>
      <dsp:spPr>
        <a:xfrm>
          <a:off x="2162488" y="384610"/>
          <a:ext cx="1754331" cy="105259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964" tIns="90234" rIns="85964" bIns="90234" numCol="1" spcCol="1270" anchor="ctr" anchorCtr="0">
          <a:noAutofit/>
        </a:bodyPr>
        <a:lstStyle/>
        <a:p>
          <a:pPr marL="0" lvl="0" indent="0" algn="ctr" defTabSz="755650">
            <a:lnSpc>
              <a:spcPct val="90000"/>
            </a:lnSpc>
            <a:spcBef>
              <a:spcPct val="0"/>
            </a:spcBef>
            <a:spcAft>
              <a:spcPct val="35000"/>
            </a:spcAft>
            <a:buNone/>
          </a:pPr>
          <a:r>
            <a:rPr lang="nl-NL" sz="1700" kern="1200" dirty="0"/>
            <a:t>Accordance by </a:t>
          </a:r>
          <a:r>
            <a:rPr lang="nl-NL" sz="1700" kern="1200" dirty="0" err="1"/>
            <a:t>Department</a:t>
          </a:r>
          <a:r>
            <a:rPr lang="nl-NL" sz="1700" kern="1200" dirty="0"/>
            <a:t> </a:t>
          </a:r>
          <a:r>
            <a:rPr lang="nl-NL" sz="1700" kern="1200" dirty="0" err="1"/>
            <a:t>for</a:t>
          </a:r>
          <a:r>
            <a:rPr lang="nl-NL" sz="1700" kern="1200" dirty="0"/>
            <a:t> education</a:t>
          </a:r>
          <a:endParaRPr lang="en-US" sz="1700" kern="1200" dirty="0"/>
        </a:p>
      </dsp:txBody>
      <dsp:txXfrm>
        <a:off x="2162488" y="384610"/>
        <a:ext cx="1754331" cy="1052599"/>
      </dsp:txXfrm>
    </dsp:sp>
    <dsp:sp modelId="{A6E99181-AD09-4E2F-B712-63210ADB3310}">
      <dsp:nvSpPr>
        <dsp:cNvPr id="0" name=""/>
        <dsp:cNvSpPr/>
      </dsp:nvSpPr>
      <dsp:spPr>
        <a:xfrm>
          <a:off x="881826" y="1435409"/>
          <a:ext cx="4315656" cy="372896"/>
        </a:xfrm>
        <a:custGeom>
          <a:avLst/>
          <a:gdLst/>
          <a:ahLst/>
          <a:cxnLst/>
          <a:rect l="0" t="0" r="0" b="0"/>
          <a:pathLst>
            <a:path>
              <a:moveTo>
                <a:pt x="4315656" y="0"/>
              </a:moveTo>
              <a:lnTo>
                <a:pt x="4315656" y="203548"/>
              </a:lnTo>
              <a:lnTo>
                <a:pt x="0" y="203548"/>
              </a:lnTo>
              <a:lnTo>
                <a:pt x="0" y="372896"/>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31292" y="1619840"/>
        <a:ext cx="216723" cy="4034"/>
      </dsp:txXfrm>
    </dsp:sp>
    <dsp:sp modelId="{A2CCB4A5-5C5E-41FA-B78B-747015D7D939}">
      <dsp:nvSpPr>
        <dsp:cNvPr id="0" name=""/>
        <dsp:cNvSpPr/>
      </dsp:nvSpPr>
      <dsp:spPr>
        <a:xfrm>
          <a:off x="4320316" y="384610"/>
          <a:ext cx="1754331" cy="105259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964" tIns="90234" rIns="85964" bIns="90234" numCol="1" spcCol="1270" anchor="ctr" anchorCtr="0">
          <a:noAutofit/>
        </a:bodyPr>
        <a:lstStyle/>
        <a:p>
          <a:pPr marL="0" lvl="0" indent="0" algn="ctr" defTabSz="755650">
            <a:lnSpc>
              <a:spcPct val="90000"/>
            </a:lnSpc>
            <a:spcBef>
              <a:spcPct val="0"/>
            </a:spcBef>
            <a:spcAft>
              <a:spcPct val="35000"/>
            </a:spcAft>
            <a:buNone/>
          </a:pPr>
          <a:r>
            <a:rPr lang="nl-NL" sz="1700" kern="1200"/>
            <a:t>Accordance of our so called ‘Rings’</a:t>
          </a:r>
          <a:endParaRPr lang="en-US" sz="1700" kern="1200"/>
        </a:p>
      </dsp:txBody>
      <dsp:txXfrm>
        <a:off x="4320316" y="384610"/>
        <a:ext cx="1754331" cy="1052599"/>
      </dsp:txXfrm>
    </dsp:sp>
    <dsp:sp modelId="{A99F76A4-5258-48F4-92F1-CC7BFF4705B8}">
      <dsp:nvSpPr>
        <dsp:cNvPr id="0" name=""/>
        <dsp:cNvSpPr/>
      </dsp:nvSpPr>
      <dsp:spPr>
        <a:xfrm>
          <a:off x="1757192" y="2321285"/>
          <a:ext cx="372896" cy="91440"/>
        </a:xfrm>
        <a:custGeom>
          <a:avLst/>
          <a:gdLst/>
          <a:ahLst/>
          <a:cxnLst/>
          <a:rect l="0" t="0" r="0" b="0"/>
          <a:pathLst>
            <a:path>
              <a:moveTo>
                <a:pt x="0" y="45720"/>
              </a:moveTo>
              <a:lnTo>
                <a:pt x="37289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33553" y="2364988"/>
        <a:ext cx="20174" cy="4034"/>
      </dsp:txXfrm>
    </dsp:sp>
    <dsp:sp modelId="{520A75F0-9D12-4F5B-A542-F8186438846D}">
      <dsp:nvSpPr>
        <dsp:cNvPr id="0" name=""/>
        <dsp:cNvSpPr/>
      </dsp:nvSpPr>
      <dsp:spPr>
        <a:xfrm>
          <a:off x="4660" y="1840706"/>
          <a:ext cx="1754331" cy="105259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964" tIns="90234" rIns="85964" bIns="90234" numCol="1" spcCol="1270" anchor="ctr" anchorCtr="0">
          <a:noAutofit/>
        </a:bodyPr>
        <a:lstStyle/>
        <a:p>
          <a:pPr marL="0" lvl="0" indent="0" algn="ctr" defTabSz="755650">
            <a:lnSpc>
              <a:spcPct val="90000"/>
            </a:lnSpc>
            <a:spcBef>
              <a:spcPct val="0"/>
            </a:spcBef>
            <a:spcAft>
              <a:spcPct val="35000"/>
            </a:spcAft>
            <a:buNone/>
          </a:pPr>
          <a:r>
            <a:rPr lang="nl-NL" sz="1700" kern="1200"/>
            <a:t>Accordance second chamber?</a:t>
          </a:r>
          <a:endParaRPr lang="en-US" sz="1700" kern="1200"/>
        </a:p>
      </dsp:txBody>
      <dsp:txXfrm>
        <a:off x="4660" y="1840706"/>
        <a:ext cx="1754331" cy="1052599"/>
      </dsp:txXfrm>
    </dsp:sp>
    <dsp:sp modelId="{604C5CCE-D09A-4750-8D05-E3DB9AFE8C66}">
      <dsp:nvSpPr>
        <dsp:cNvPr id="0" name=""/>
        <dsp:cNvSpPr/>
      </dsp:nvSpPr>
      <dsp:spPr>
        <a:xfrm>
          <a:off x="3915020" y="2321285"/>
          <a:ext cx="372896" cy="91440"/>
        </a:xfrm>
        <a:custGeom>
          <a:avLst/>
          <a:gdLst/>
          <a:ahLst/>
          <a:cxnLst/>
          <a:rect l="0" t="0" r="0" b="0"/>
          <a:pathLst>
            <a:path>
              <a:moveTo>
                <a:pt x="0" y="45720"/>
              </a:moveTo>
              <a:lnTo>
                <a:pt x="37289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91381" y="2364988"/>
        <a:ext cx="20174" cy="4034"/>
      </dsp:txXfrm>
    </dsp:sp>
    <dsp:sp modelId="{9962D051-FF46-450E-891E-945758FA7C76}">
      <dsp:nvSpPr>
        <dsp:cNvPr id="0" name=""/>
        <dsp:cNvSpPr/>
      </dsp:nvSpPr>
      <dsp:spPr>
        <a:xfrm>
          <a:off x="2162488" y="1840706"/>
          <a:ext cx="1754331" cy="105259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964" tIns="90234" rIns="85964" bIns="90234" numCol="1" spcCol="1270" anchor="ctr" anchorCtr="0">
          <a:noAutofit/>
        </a:bodyPr>
        <a:lstStyle/>
        <a:p>
          <a:pPr marL="0" lvl="0" indent="0" algn="ctr" defTabSz="755650">
            <a:lnSpc>
              <a:spcPct val="90000"/>
            </a:lnSpc>
            <a:spcBef>
              <a:spcPct val="0"/>
            </a:spcBef>
            <a:spcAft>
              <a:spcPct val="35000"/>
            </a:spcAft>
            <a:buNone/>
          </a:pPr>
          <a:r>
            <a:rPr lang="nl-NL" sz="1700" kern="1200"/>
            <a:t>Determination ministers of education </a:t>
          </a:r>
          <a:endParaRPr lang="en-US" sz="1700" kern="1200"/>
        </a:p>
      </dsp:txBody>
      <dsp:txXfrm>
        <a:off x="2162488" y="1840706"/>
        <a:ext cx="1754331" cy="1052599"/>
      </dsp:txXfrm>
    </dsp:sp>
    <dsp:sp modelId="{39406BB1-276B-4C49-B8F4-1E5CE74E28A3}">
      <dsp:nvSpPr>
        <dsp:cNvPr id="0" name=""/>
        <dsp:cNvSpPr/>
      </dsp:nvSpPr>
      <dsp:spPr>
        <a:xfrm>
          <a:off x="4320316" y="1840706"/>
          <a:ext cx="1754331" cy="105259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5964" tIns="90234" rIns="85964" bIns="90234" numCol="1" spcCol="1270" anchor="ctr" anchorCtr="0">
          <a:noAutofit/>
        </a:bodyPr>
        <a:lstStyle/>
        <a:p>
          <a:pPr marL="0" lvl="0" indent="0" algn="ctr" defTabSz="755650">
            <a:lnSpc>
              <a:spcPct val="90000"/>
            </a:lnSpc>
            <a:spcBef>
              <a:spcPct val="0"/>
            </a:spcBef>
            <a:spcAft>
              <a:spcPct val="35000"/>
            </a:spcAft>
            <a:buNone/>
          </a:pPr>
          <a:r>
            <a:rPr lang="nl-NL" sz="1700" kern="1200"/>
            <a:t>Publication in State Newspaper</a:t>
          </a:r>
          <a:endParaRPr lang="en-US" sz="1700" kern="1200"/>
        </a:p>
      </dsp:txBody>
      <dsp:txXfrm>
        <a:off x="4320316" y="1840706"/>
        <a:ext cx="1754331" cy="1052599"/>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C809B4A-00E1-461D-A16C-F6A826A7616F}" type="datetimeFigureOut">
              <a:rPr lang="nl-NL"/>
              <a:pPr>
                <a:defRPr/>
              </a:pPr>
              <a:t>11-4-2024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52502AA-F0B5-4FDD-84E0-51E4D207804D}" type="slidenum">
              <a:rPr lang="nl-NL"/>
              <a:pPr>
                <a:defRPr/>
              </a:pPr>
              <a:t>‹#›</a:t>
            </a:fld>
            <a:endParaRPr lang="nl-NL"/>
          </a:p>
        </p:txBody>
      </p:sp>
    </p:spTree>
    <p:extLst>
      <p:ext uri="{BB962C8B-B14F-4D97-AF65-F5344CB8AC3E}">
        <p14:creationId xmlns:p14="http://schemas.microsoft.com/office/powerpoint/2010/main" val="3110702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4054BF5-F88F-40BA-8738-322317161232}" type="datetimeFigureOut">
              <a:rPr lang="nl-NL"/>
              <a:pPr>
                <a:defRPr/>
              </a:pPr>
              <a:t>11-4-2024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1707E48-3301-4FFF-AA67-190B39AAFCB7}" type="slidenum">
              <a:rPr lang="nl-NL"/>
              <a:pPr>
                <a:defRPr/>
              </a:pPr>
              <a:t>‹#›</a:t>
            </a:fld>
            <a:endParaRPr lang="nl-NL"/>
          </a:p>
        </p:txBody>
      </p:sp>
    </p:spTree>
    <p:extLst>
      <p:ext uri="{BB962C8B-B14F-4D97-AF65-F5344CB8AC3E}">
        <p14:creationId xmlns:p14="http://schemas.microsoft.com/office/powerpoint/2010/main" val="38911782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 b="1" dirty="0"/>
              <a:t>Speech text:</a:t>
            </a:r>
          </a:p>
          <a:p>
            <a:r>
              <a:rPr lang="en" dirty="0"/>
              <a:t>In order to be stable in our role, we need to hold on to our vision. Here you can see it in words and images.</a:t>
            </a:r>
          </a:p>
          <a:p>
            <a:r>
              <a:rPr lang="en" dirty="0"/>
              <a:t>Fitting with mission: 'effective supervision for better education'.</a:t>
            </a:r>
          </a:p>
          <a:p>
            <a:r>
              <a:rPr lang="en" dirty="0"/>
              <a:t>Effectiveness is therefore at the core.</a:t>
            </a:r>
          </a:p>
          <a:p>
            <a:r>
              <a:rPr lang="en" dirty="0"/>
              <a:t>In addition, 3 important elements that are also interrelated: integral-task-oriented-adaptive.</a:t>
            </a:r>
          </a:p>
          <a:p>
            <a:r>
              <a:rPr lang="en" dirty="0"/>
              <a:t>What does this mean? </a:t>
            </a:r>
            <a:r>
              <a:rPr lang="en" u="sng" dirty="0"/>
              <a:t>Explanation:</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 sz="1200" dirty="0">
                <a:effectLst/>
                <a:latin typeface="Calibri" panose="020F0502020204030204" pitchFamily="34" charset="0"/>
              </a:rPr>
              <a:t>We first look at task-oriented (bottom left). Social developments require our attention, e.g. citizenship, equality of opportunity, newcomers, basic skills. We focus our energy where there is the greatest need. This is OBJECTIVE. Consider our focus on language and mathematics in continuation of the downward trend in education that I already mentioned.</a:t>
            </a:r>
          </a:p>
          <a:p>
            <a:pPr marL="171450" indent="-171450">
              <a:buFontTx/>
              <a:buChar char="-"/>
            </a:pPr>
            <a:r>
              <a:rPr lang="en" sz="1200" dirty="0">
                <a:effectLst/>
                <a:latin typeface="Calibri" panose="020F0502020204030204" pitchFamily="34" charset="0"/>
              </a:rPr>
              <a:t>The choices in the way we supervise: which intervention is appropriate? What is needed now? That's ADAPTIVE (the triangle at the bottom right).</a:t>
            </a:r>
          </a:p>
          <a:p>
            <a:pPr marL="0" indent="0">
              <a:buFontTx/>
              <a:buNone/>
            </a:pPr>
            <a:endParaRPr lang="nl-NL" sz="1200" dirty="0">
              <a:effectLst/>
              <a:latin typeface="Calibri" panose="020F0502020204030204" pitchFamily="34" charset="0"/>
            </a:endParaRPr>
          </a:p>
          <a:p>
            <a:pPr marL="0" indent="0">
              <a:buFontTx/>
              <a:buNone/>
            </a:pPr>
            <a:r>
              <a:rPr lang="en" sz="1200" dirty="0">
                <a:effectLst/>
                <a:latin typeface="Calibri" panose="020F0502020204030204" pitchFamily="34" charset="0"/>
              </a:rPr>
              <a:t>-&gt; Adaptive and task-oriented influence each other: it is not our framework or our instrument that is leading, but </a:t>
            </a:r>
            <a:r>
              <a:rPr lang="en" sz="1200" b="1" dirty="0">
                <a:effectLst/>
                <a:latin typeface="Calibri" panose="020F0502020204030204" pitchFamily="34" charset="0"/>
              </a:rPr>
              <a:t>what you want to achieve in the outside world </a:t>
            </a:r>
            <a:r>
              <a:rPr lang="en" sz="1200" dirty="0">
                <a:effectLst/>
                <a:latin typeface="Calibri" panose="020F0502020204030204" pitchFamily="34" charset="0"/>
              </a:rPr>
              <a:t>. You adapt to what is needed outside, and only rest when that has been achieved.</a:t>
            </a:r>
          </a:p>
          <a:p>
            <a:pPr marL="0" indent="0">
              <a:buFontTx/>
              <a:buNone/>
            </a:pPr>
            <a:endParaRPr lang="nl-NL" sz="1200" dirty="0">
              <a:effectLst/>
              <a:latin typeface="Calibri" panose="020F0502020204030204" pitchFamily="34" charset="0"/>
            </a:endParaRP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 dirty="0"/>
              <a:t>The icing on this triangular cake is integrated supervision. This means: supervision of all dimensions of national, administrative and institution/school. The point now is that the </a:t>
            </a:r>
            <a:r>
              <a:rPr lang="en" sz="1200" dirty="0">
                <a:effectLst/>
                <a:latin typeface="Calibri" panose="020F0502020204030204" pitchFamily="34" charset="0"/>
              </a:rPr>
              <a:t>interaction between the 3 levels of supervision, i.e. system-administration-school or institution, provides added value.</a:t>
            </a:r>
          </a:p>
        </p:txBody>
      </p:sp>
      <p:sp>
        <p:nvSpPr>
          <p:cNvPr id="4" name="Tijdelijke aanduiding voor dianummer 3"/>
          <p:cNvSpPr>
            <a:spLocks noGrp="1"/>
          </p:cNvSpPr>
          <p:nvPr>
            <p:ph type="sldNum" sz="quarter" idx="5"/>
          </p:nvPr>
        </p:nvSpPr>
        <p:spPr/>
        <p:txBody>
          <a:bodyPr/>
          <a:lstStyle/>
          <a:p>
            <a:pPr>
              <a:defRPr/>
            </a:pPr>
            <a:fld id="{61707E48-3301-4FFF-AA67-190B39AAFCB7}" type="slidenum">
              <a:rPr lang="nl-NL" smtClean="0"/>
              <a:pPr>
                <a:defRPr/>
              </a:pPr>
              <a:t>8</a:t>
            </a:fld>
            <a:endParaRPr lang="nl-NL"/>
          </a:p>
        </p:txBody>
      </p:sp>
    </p:spTree>
    <p:extLst>
      <p:ext uri="{BB962C8B-B14F-4D97-AF65-F5344CB8AC3E}">
        <p14:creationId xmlns:p14="http://schemas.microsoft.com/office/powerpoint/2010/main" val="1714546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 dirty="0"/>
              <a:t>DO: design: blue triangle, must be school/institution (also in VT sheet 14)</a:t>
            </a:r>
          </a:p>
          <a:p>
            <a:endParaRPr lang="nl-NL"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 b="1" dirty="0"/>
              <a:t>Speech text:</a:t>
            </a:r>
          </a:p>
          <a:p>
            <a:r>
              <a:rPr lang="en" dirty="0"/>
              <a:t>Zoomed in for a moment: the triangle on the right is an elaboration of the upper triangle 'Integral'.</a:t>
            </a:r>
          </a:p>
          <a:p>
            <a:endParaRPr lang="nl-NL" u="sng" dirty="0"/>
          </a:p>
          <a:p>
            <a:r>
              <a:rPr lang="en" u="sng" dirty="0"/>
              <a:t>Example for illustration: Basic skills.</a:t>
            </a:r>
          </a:p>
          <a:p>
            <a:r>
              <a:rPr lang="en" dirty="0"/>
              <a:t>- Task-oriented. Because we raised this topic ourselves based on social developments in combination with the gap between our institutional supervision and our observations at system level.</a:t>
            </a:r>
          </a:p>
          <a:p>
            <a:r>
              <a:rPr lang="en" dirty="0"/>
              <a:t>- Adaptive. Because we have figured out how we want to approach this ourselves</a:t>
            </a:r>
          </a:p>
          <a:p>
            <a:r>
              <a:rPr lang="en" dirty="0"/>
              <a:t>- Integral. Because we incorporate the outcome of thematic research into </a:t>
            </a:r>
            <a:r>
              <a:rPr lang="en" dirty="0" err="1"/>
              <a:t>management supervision </a:t>
            </a:r>
            <a:r>
              <a:rPr lang="en" dirty="0"/>
              <a:t>.</a:t>
            </a:r>
          </a:p>
          <a:p>
            <a:endParaRPr lang="nl-NL" dirty="0"/>
          </a:p>
          <a:p>
            <a:r>
              <a:rPr lang="en" u="sng" dirty="0"/>
              <a:t>[Bruggetje]: </a:t>
            </a:r>
            <a:r>
              <a:rPr lang="en" dirty="0"/>
              <a:t>Given the current context, we see this vision as a guideline for the development of our supervision... Then we're already there, right?</a:t>
            </a:r>
          </a:p>
          <a:p>
            <a:r>
              <a:rPr lang="en" dirty="0"/>
              <a:t>But that is not true, because our organization still has a number of challenges. I'll show you which ones they are.</a:t>
            </a:r>
          </a:p>
          <a:p>
            <a:endParaRPr lang="nl-NL" dirty="0"/>
          </a:p>
        </p:txBody>
      </p:sp>
      <p:sp>
        <p:nvSpPr>
          <p:cNvPr id="4" name="Tijdelijke aanduiding voor dianummer 3"/>
          <p:cNvSpPr>
            <a:spLocks noGrp="1"/>
          </p:cNvSpPr>
          <p:nvPr>
            <p:ph type="sldNum" sz="quarter" idx="5"/>
          </p:nvPr>
        </p:nvSpPr>
        <p:spPr/>
        <p:txBody>
          <a:bodyPr/>
          <a:lstStyle/>
          <a:p>
            <a:pPr>
              <a:defRPr/>
            </a:pPr>
            <a:fld id="{61707E48-3301-4FFF-AA67-190B39AAFCB7}" type="slidenum">
              <a:rPr lang="nl-NL" smtClean="0"/>
              <a:pPr>
                <a:defRPr/>
              </a:pPr>
              <a:t>9</a:t>
            </a:fld>
            <a:endParaRPr lang="nl-NL"/>
          </a:p>
        </p:txBody>
      </p:sp>
    </p:spTree>
    <p:extLst>
      <p:ext uri="{BB962C8B-B14F-4D97-AF65-F5344CB8AC3E}">
        <p14:creationId xmlns:p14="http://schemas.microsoft.com/office/powerpoint/2010/main" val="728840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2"/>
        </a:solidFill>
        <a:effectLst/>
      </p:bgPr>
    </p:bg>
    <p:spTree>
      <p:nvGrpSpPr>
        <p:cNvPr id="1" name=""/>
        <p:cNvGrpSpPr/>
        <p:nvPr/>
      </p:nvGrpSpPr>
      <p:grpSpPr>
        <a:xfrm>
          <a:off x="0" y="0"/>
          <a:ext cx="0" cy="0"/>
          <a:chOff x="0" y="0"/>
          <a:chExt cx="0" cy="0"/>
        </a:xfrm>
      </p:grpSpPr>
      <p:pic>
        <p:nvPicPr>
          <p:cNvPr id="4" name="Afbeelding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554588" y="1882800"/>
            <a:ext cx="5004000" cy="2336400"/>
          </a:xfrm>
        </p:spPr>
        <p:txBody>
          <a:bodyPr tIns="90000" bIns="90000">
            <a:normAutofit/>
          </a:bodyPr>
          <a:lstStyle>
            <a:lvl1pPr algn="l">
              <a:defRPr sz="360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Tree>
    <p:extLst>
      <p:ext uri="{BB962C8B-B14F-4D97-AF65-F5344CB8AC3E}">
        <p14:creationId xmlns:p14="http://schemas.microsoft.com/office/powerpoint/2010/main" val="165834062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76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86488"/>
            <a:ext cx="12192000" cy="67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fbeelding 11"/>
          <p:cNvPicPr>
            <a:picLocks noChangeAspect="1"/>
          </p:cNvPicPr>
          <p:nvPr userDrawn="1"/>
        </p:nvPicPr>
        <p:blipFill>
          <a:blip r:embed="rId3">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sz="half" idx="1"/>
          </p:nvPr>
        </p:nvSpPr>
        <p:spPr>
          <a:xfrm>
            <a:off x="635000" y="2241678"/>
            <a:ext cx="5226050" cy="3944938"/>
          </a:xfrm>
        </p:spPr>
        <p:txBody>
          <a:bodyPr/>
          <a:lstStyle>
            <a:lvl1pPr>
              <a:buClr>
                <a:srgbClr val="A90061"/>
              </a:buClr>
              <a:defRPr/>
            </a:lvl1pPr>
          </a:lstStyle>
          <a:p>
            <a:pPr lvl="0"/>
            <a:r>
              <a:rPr lang="nl-NL" dirty="0"/>
              <a:t>Klik om de modelstijlen te bewerken</a:t>
            </a:r>
          </a:p>
        </p:txBody>
      </p:sp>
      <p:sp>
        <p:nvSpPr>
          <p:cNvPr id="4" name="Tijdelijke aanduiding voor inhoud 3"/>
          <p:cNvSpPr>
            <a:spLocks noGrp="1"/>
          </p:cNvSpPr>
          <p:nvPr>
            <p:ph sz="half" idx="2"/>
          </p:nvPr>
        </p:nvSpPr>
        <p:spPr>
          <a:xfrm>
            <a:off x="6553199" y="2241678"/>
            <a:ext cx="5004000" cy="3944938"/>
          </a:xfrm>
        </p:spPr>
        <p:txBody>
          <a:bodyPr/>
          <a:lstStyle>
            <a:lvl1pPr>
              <a:buClr>
                <a:srgbClr val="A90061"/>
              </a:buClr>
              <a:defRPr/>
            </a:lvl1pPr>
          </a:lstStyle>
          <a:p>
            <a:pPr lvl="0"/>
            <a:r>
              <a:rPr lang="nl-NL" dirty="0"/>
              <a:t>Klik om de modelstijlen te bewerken</a:t>
            </a:r>
          </a:p>
        </p:txBody>
      </p:sp>
      <p:sp>
        <p:nvSpPr>
          <p:cNvPr id="2" name="Titel 1"/>
          <p:cNvSpPr>
            <a:spLocks noGrp="1"/>
          </p:cNvSpPr>
          <p:nvPr>
            <p:ph type="title"/>
          </p:nvPr>
        </p:nvSpPr>
        <p:spPr/>
        <p:txBody>
          <a:bodyPr/>
          <a:lstStyle>
            <a:lvl1pPr>
              <a:defRPr>
                <a:solidFill>
                  <a:srgbClr val="A90061"/>
                </a:solidFill>
              </a:defRPr>
            </a:lvl1pPr>
          </a:lstStyle>
          <a:p>
            <a:r>
              <a:rPr lang="nl-NL" dirty="0"/>
              <a:t>Klik om de stijl te bewerken</a:t>
            </a:r>
          </a:p>
        </p:txBody>
      </p:sp>
      <p:sp>
        <p:nvSpPr>
          <p:cNvPr id="8" name="Tijdelijke aanduiding voor datum 13"/>
          <p:cNvSpPr>
            <a:spLocks noGrp="1"/>
          </p:cNvSpPr>
          <p:nvPr>
            <p:ph type="dt" sz="half" idx="10"/>
          </p:nvPr>
        </p:nvSpPr>
        <p:spPr/>
        <p:txBody>
          <a:bodyPr/>
          <a:lstStyle>
            <a:lvl1pPr>
              <a:defRPr/>
            </a:lvl1pPr>
          </a:lstStyle>
          <a:p>
            <a:pPr>
              <a:defRPr/>
            </a:pPr>
            <a:r>
              <a:rPr lang="nl-NL"/>
              <a:t>25-10-2023</a:t>
            </a:r>
            <a:endParaRPr lang="nl-NL" dirty="0"/>
          </a:p>
        </p:txBody>
      </p:sp>
      <p:sp>
        <p:nvSpPr>
          <p:cNvPr id="9" name="Tijdelijke aanduiding voor voettekst 14"/>
          <p:cNvSpPr>
            <a:spLocks noGrp="1"/>
          </p:cNvSpPr>
          <p:nvPr>
            <p:ph type="ftr" sz="quarter" idx="11"/>
          </p:nvPr>
        </p:nvSpPr>
        <p:spPr/>
        <p:txBody>
          <a:bodyPr/>
          <a:lstStyle>
            <a:lvl1pPr>
              <a:defRPr/>
            </a:lvl1pPr>
          </a:lstStyle>
          <a:p>
            <a:pPr>
              <a:defRPr/>
            </a:pPr>
            <a:r>
              <a:rPr lang="nl-NL"/>
              <a:t>Inspectie van het Onderwijs</a:t>
            </a:r>
            <a:endParaRPr lang="nl-NL" dirty="0"/>
          </a:p>
        </p:txBody>
      </p:sp>
      <p:sp>
        <p:nvSpPr>
          <p:cNvPr id="10" name="Tijdelijke aanduiding voor dianummer 15"/>
          <p:cNvSpPr>
            <a:spLocks noGrp="1"/>
          </p:cNvSpPr>
          <p:nvPr>
            <p:ph type="sldNum" sz="quarter" idx="12"/>
          </p:nvPr>
        </p:nvSpPr>
        <p:spPr/>
        <p:txBody>
          <a:bodyPr/>
          <a:lstStyle>
            <a:lvl1pPr>
              <a:defRPr/>
            </a:lvl1pPr>
          </a:lstStyle>
          <a:p>
            <a:pPr>
              <a:defRPr/>
            </a:pPr>
            <a:fld id="{6E024108-B0D3-4994-AF13-E3CF4020C94D}" type="slidenum">
              <a:rPr lang="nl-NL"/>
              <a:pPr>
                <a:defRPr/>
              </a:pPr>
              <a:t>‹#›</a:t>
            </a:fld>
            <a:endParaRPr lang="nl-NL" dirty="0"/>
          </a:p>
        </p:txBody>
      </p:sp>
    </p:spTree>
    <p:extLst>
      <p:ext uri="{BB962C8B-B14F-4D97-AF65-F5344CB8AC3E}">
        <p14:creationId xmlns:p14="http://schemas.microsoft.com/office/powerpoint/2010/main" val="4124760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 om de modelstijlen te bewerken</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 om de modelstijlen te bewerken</a:t>
            </a:r>
          </a:p>
        </p:txBody>
      </p:sp>
      <p:sp>
        <p:nvSpPr>
          <p:cNvPr id="10" name="Titel 9"/>
          <p:cNvSpPr>
            <a:spLocks noGrp="1"/>
          </p:cNvSpPr>
          <p:nvPr>
            <p:ph type="title"/>
          </p:nvPr>
        </p:nvSpPr>
        <p:spPr/>
        <p:txBody>
          <a:bodyPr/>
          <a:lstStyle/>
          <a:p>
            <a:r>
              <a:rPr lang="nl-NL"/>
              <a:t>Klik om de stijl te bewerken</a:t>
            </a:r>
            <a:endParaRPr lang="nl-NL" dirty="0"/>
          </a:p>
        </p:txBody>
      </p:sp>
      <p:sp>
        <p:nvSpPr>
          <p:cNvPr id="7" name="Tijdelijke aanduiding voor datum 3"/>
          <p:cNvSpPr>
            <a:spLocks noGrp="1"/>
          </p:cNvSpPr>
          <p:nvPr>
            <p:ph type="dt" sz="half" idx="10"/>
          </p:nvPr>
        </p:nvSpPr>
        <p:spPr/>
        <p:txBody>
          <a:bodyPr/>
          <a:lstStyle>
            <a:lvl1pPr>
              <a:defRPr/>
            </a:lvl1pPr>
          </a:lstStyle>
          <a:p>
            <a:pPr>
              <a:defRPr/>
            </a:pPr>
            <a:r>
              <a:rPr lang="nl-NL"/>
              <a:t>25-10-2023</a:t>
            </a:r>
            <a:endParaRPr lang="nl-NL" dirty="0"/>
          </a:p>
        </p:txBody>
      </p:sp>
      <p:sp>
        <p:nvSpPr>
          <p:cNvPr id="8" name="Tijdelijke aanduiding voor voettekst 4"/>
          <p:cNvSpPr>
            <a:spLocks noGrp="1"/>
          </p:cNvSpPr>
          <p:nvPr>
            <p:ph type="ftr" sz="quarter" idx="11"/>
          </p:nvPr>
        </p:nvSpPr>
        <p:spPr/>
        <p:txBody>
          <a:bodyPr/>
          <a:lstStyle>
            <a:lvl1pPr>
              <a:defRPr/>
            </a:lvl1pPr>
          </a:lstStyle>
          <a:p>
            <a:pPr>
              <a:defRPr/>
            </a:pPr>
            <a:r>
              <a:rPr lang="nl-NL"/>
              <a:t>Inspectie van het Onderwijs</a:t>
            </a:r>
            <a:endParaRPr lang="nl-NL" dirty="0"/>
          </a:p>
        </p:txBody>
      </p:sp>
      <p:sp>
        <p:nvSpPr>
          <p:cNvPr id="9" name="Tijdelijke aanduiding voor dianummer 5"/>
          <p:cNvSpPr>
            <a:spLocks noGrp="1"/>
          </p:cNvSpPr>
          <p:nvPr>
            <p:ph type="sldNum" sz="quarter" idx="12"/>
          </p:nvPr>
        </p:nvSpPr>
        <p:spPr/>
        <p:txBody>
          <a:bodyPr/>
          <a:lstStyle>
            <a:lvl1pPr>
              <a:defRPr/>
            </a:lvl1pPr>
          </a:lstStyle>
          <a:p>
            <a:pPr>
              <a:defRPr/>
            </a:pPr>
            <a:fld id="{478978D2-BF45-4E1D-8667-7B096167CBAA}" type="slidenum">
              <a:rPr lang="nl-NL"/>
              <a:pPr>
                <a:defRPr/>
              </a:pPr>
              <a:t>‹#›</a:t>
            </a:fld>
            <a:endParaRPr lang="nl-NL" dirty="0"/>
          </a:p>
        </p:txBody>
      </p:sp>
    </p:spTree>
    <p:extLst>
      <p:ext uri="{BB962C8B-B14F-4D97-AF65-F5344CB8AC3E}">
        <p14:creationId xmlns:p14="http://schemas.microsoft.com/office/powerpoint/2010/main" val="1066714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atum 3"/>
          <p:cNvSpPr>
            <a:spLocks noGrp="1"/>
          </p:cNvSpPr>
          <p:nvPr>
            <p:ph type="dt" sz="half" idx="10"/>
          </p:nvPr>
        </p:nvSpPr>
        <p:spPr/>
        <p:txBody>
          <a:bodyPr/>
          <a:lstStyle>
            <a:lvl1pPr>
              <a:defRPr/>
            </a:lvl1pPr>
          </a:lstStyle>
          <a:p>
            <a:pPr>
              <a:defRPr/>
            </a:pPr>
            <a:r>
              <a:rPr lang="nl-NL"/>
              <a:t>25-10-2023</a:t>
            </a:r>
            <a:endParaRPr lang="nl-NL" dirty="0"/>
          </a:p>
        </p:txBody>
      </p:sp>
      <p:sp>
        <p:nvSpPr>
          <p:cNvPr id="4" name="Tijdelijke aanduiding voor voettekst 4"/>
          <p:cNvSpPr>
            <a:spLocks noGrp="1"/>
          </p:cNvSpPr>
          <p:nvPr>
            <p:ph type="ftr" sz="quarter" idx="11"/>
          </p:nvPr>
        </p:nvSpPr>
        <p:spPr/>
        <p:txBody>
          <a:bodyPr/>
          <a:lstStyle>
            <a:lvl1pPr>
              <a:defRPr/>
            </a:lvl1pPr>
          </a:lstStyle>
          <a:p>
            <a:pPr>
              <a:defRPr/>
            </a:pPr>
            <a:r>
              <a:rPr lang="nl-NL"/>
              <a:t>Inspectie van het Onderwijs</a:t>
            </a:r>
            <a:endParaRPr lang="nl-NL" dirty="0"/>
          </a:p>
        </p:txBody>
      </p:sp>
      <p:sp>
        <p:nvSpPr>
          <p:cNvPr id="5" name="Tijdelijke aanduiding voor dianummer 5"/>
          <p:cNvSpPr>
            <a:spLocks noGrp="1"/>
          </p:cNvSpPr>
          <p:nvPr>
            <p:ph type="sldNum" sz="quarter" idx="12"/>
          </p:nvPr>
        </p:nvSpPr>
        <p:spPr/>
        <p:txBody>
          <a:bodyPr/>
          <a:lstStyle>
            <a:lvl1pPr>
              <a:defRPr/>
            </a:lvl1pPr>
          </a:lstStyle>
          <a:p>
            <a:pPr>
              <a:defRPr/>
            </a:pPr>
            <a:fld id="{EC4330AE-ECC5-4D92-85DB-06C24A6C1AB3}" type="slidenum">
              <a:rPr lang="nl-NL"/>
              <a:pPr>
                <a:defRPr/>
              </a:pPr>
              <a:t>‹#›</a:t>
            </a:fld>
            <a:endParaRPr lang="nl-NL" dirty="0"/>
          </a:p>
        </p:txBody>
      </p:sp>
    </p:spTree>
    <p:extLst>
      <p:ext uri="{BB962C8B-B14F-4D97-AF65-F5344CB8AC3E}">
        <p14:creationId xmlns:p14="http://schemas.microsoft.com/office/powerpoint/2010/main" val="1323792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r>
              <a:rPr lang="nl-NL"/>
              <a:t>25-10-2023</a:t>
            </a:r>
            <a:endParaRPr lang="nl-NL" dirty="0"/>
          </a:p>
        </p:txBody>
      </p:sp>
      <p:sp>
        <p:nvSpPr>
          <p:cNvPr id="3" name="Tijdelijke aanduiding voor voettekst 4"/>
          <p:cNvSpPr>
            <a:spLocks noGrp="1"/>
          </p:cNvSpPr>
          <p:nvPr>
            <p:ph type="ftr" sz="quarter" idx="11"/>
          </p:nvPr>
        </p:nvSpPr>
        <p:spPr/>
        <p:txBody>
          <a:bodyPr/>
          <a:lstStyle>
            <a:lvl1pPr>
              <a:defRPr/>
            </a:lvl1pPr>
          </a:lstStyle>
          <a:p>
            <a:pPr>
              <a:defRPr/>
            </a:pPr>
            <a:r>
              <a:rPr lang="nl-NL"/>
              <a:t>Inspectie van het Onderwijs</a:t>
            </a:r>
            <a:endParaRPr lang="nl-NL" dirty="0"/>
          </a:p>
        </p:txBody>
      </p:sp>
      <p:sp>
        <p:nvSpPr>
          <p:cNvPr id="4" name="Tijdelijke aanduiding voor dianummer 5"/>
          <p:cNvSpPr>
            <a:spLocks noGrp="1"/>
          </p:cNvSpPr>
          <p:nvPr>
            <p:ph type="sldNum" sz="quarter" idx="12"/>
          </p:nvPr>
        </p:nvSpPr>
        <p:spPr/>
        <p:txBody>
          <a:bodyPr/>
          <a:lstStyle>
            <a:lvl1pPr>
              <a:defRPr/>
            </a:lvl1pPr>
          </a:lstStyle>
          <a:p>
            <a:pPr>
              <a:defRPr/>
            </a:pPr>
            <a:fld id="{76ADDF6A-FD39-402D-A0B1-38ACBDB96AE2}" type="slidenum">
              <a:rPr lang="nl-NL"/>
              <a:pPr>
                <a:defRPr/>
              </a:pPr>
              <a:t>‹#›</a:t>
            </a:fld>
            <a:endParaRPr lang="nl-NL" dirty="0"/>
          </a:p>
        </p:txBody>
      </p:sp>
    </p:spTree>
    <p:extLst>
      <p:ext uri="{BB962C8B-B14F-4D97-AF65-F5344CB8AC3E}">
        <p14:creationId xmlns:p14="http://schemas.microsoft.com/office/powerpoint/2010/main" val="2477941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 om de modelstijlen te bewerken</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5" name="Tijdelijke aanduiding voor datum 3"/>
          <p:cNvSpPr>
            <a:spLocks noGrp="1"/>
          </p:cNvSpPr>
          <p:nvPr>
            <p:ph type="dt" sz="half" idx="14"/>
          </p:nvPr>
        </p:nvSpPr>
        <p:spPr/>
        <p:txBody>
          <a:bodyPr/>
          <a:lstStyle>
            <a:lvl1pPr>
              <a:defRPr/>
            </a:lvl1pPr>
          </a:lstStyle>
          <a:p>
            <a:pPr>
              <a:defRPr/>
            </a:pPr>
            <a:r>
              <a:rPr lang="nl-NL"/>
              <a:t>25-10-2023</a:t>
            </a:r>
            <a:endParaRPr lang="nl-NL" dirty="0"/>
          </a:p>
        </p:txBody>
      </p:sp>
      <p:sp>
        <p:nvSpPr>
          <p:cNvPr id="6" name="Tijdelijke aanduiding voor voettekst 4"/>
          <p:cNvSpPr>
            <a:spLocks noGrp="1"/>
          </p:cNvSpPr>
          <p:nvPr>
            <p:ph type="ftr" sz="quarter" idx="15"/>
          </p:nvPr>
        </p:nvSpPr>
        <p:spPr/>
        <p:txBody>
          <a:bodyPr/>
          <a:lstStyle>
            <a:lvl1pPr>
              <a:defRPr/>
            </a:lvl1pPr>
          </a:lstStyle>
          <a:p>
            <a:pPr>
              <a:defRPr/>
            </a:pPr>
            <a:r>
              <a:rPr lang="nl-NL"/>
              <a:t>Inspectie van het Onderwijs</a:t>
            </a:r>
            <a:endParaRPr lang="nl-NL" dirty="0"/>
          </a:p>
        </p:txBody>
      </p:sp>
      <p:sp>
        <p:nvSpPr>
          <p:cNvPr id="7" name="Tijdelijke aanduiding voor dianummer 5"/>
          <p:cNvSpPr>
            <a:spLocks noGrp="1"/>
          </p:cNvSpPr>
          <p:nvPr>
            <p:ph type="sldNum" sz="quarter" idx="16"/>
          </p:nvPr>
        </p:nvSpPr>
        <p:spPr/>
        <p:txBody>
          <a:bodyPr/>
          <a:lstStyle>
            <a:lvl1pPr>
              <a:defRPr/>
            </a:lvl1pPr>
          </a:lstStyle>
          <a:p>
            <a:pPr>
              <a:defRPr/>
            </a:pPr>
            <a:fld id="{A9241D91-37B1-464A-ADF8-DBF297FCD698}" type="slidenum">
              <a:rPr lang="nl-NL"/>
              <a:pPr>
                <a:defRPr/>
              </a:pPr>
              <a:t>‹#›</a:t>
            </a:fld>
            <a:endParaRPr lang="nl-NL" dirty="0"/>
          </a:p>
        </p:txBody>
      </p:sp>
    </p:spTree>
    <p:extLst>
      <p:ext uri="{BB962C8B-B14F-4D97-AF65-F5344CB8AC3E}">
        <p14:creationId xmlns:p14="http://schemas.microsoft.com/office/powerpoint/2010/main" val="57687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bg2"/>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ormAutofit/>
          </a:bodyPr>
          <a:lstStyle>
            <a:lvl1pPr algn="l">
              <a:defRPr sz="8000" b="0">
                <a:solidFill>
                  <a:schemeClr val="tx1"/>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5" name="Tijdelijke aanduiding voor datum 8"/>
          <p:cNvSpPr>
            <a:spLocks noGrp="1"/>
          </p:cNvSpPr>
          <p:nvPr>
            <p:ph type="dt" sz="half" idx="10"/>
          </p:nvPr>
        </p:nvSpPr>
        <p:spPr/>
        <p:txBody>
          <a:bodyPr/>
          <a:lstStyle>
            <a:lvl1pPr>
              <a:defRPr smtClean="0">
                <a:solidFill>
                  <a:schemeClr val="tx2"/>
                </a:solidFill>
              </a:defRPr>
            </a:lvl1pPr>
          </a:lstStyle>
          <a:p>
            <a:pPr>
              <a:defRPr/>
            </a:pPr>
            <a:r>
              <a:rPr lang="nl-NL"/>
              <a:t>25-10-2023</a:t>
            </a:r>
            <a:endParaRPr lang="nl-NL" dirty="0"/>
          </a:p>
        </p:txBody>
      </p:sp>
      <p:sp>
        <p:nvSpPr>
          <p:cNvPr id="6" name="Tijdelijke aanduiding voor voettekst 9"/>
          <p:cNvSpPr>
            <a:spLocks noGrp="1"/>
          </p:cNvSpPr>
          <p:nvPr>
            <p:ph type="ftr" sz="quarter" idx="11"/>
          </p:nvPr>
        </p:nvSpPr>
        <p:spPr/>
        <p:txBody>
          <a:bodyPr/>
          <a:lstStyle>
            <a:lvl1pPr>
              <a:defRPr smtClean="0">
                <a:solidFill>
                  <a:schemeClr val="tx2"/>
                </a:solidFill>
              </a:defRPr>
            </a:lvl1pPr>
          </a:lstStyle>
          <a:p>
            <a:pPr>
              <a:defRPr/>
            </a:pPr>
            <a:r>
              <a:rPr lang="nl-NL"/>
              <a:t>Inspectie van het Onderwijs</a:t>
            </a:r>
            <a:endParaRPr lang="nl-NL" dirty="0"/>
          </a:p>
        </p:txBody>
      </p:sp>
      <p:sp>
        <p:nvSpPr>
          <p:cNvPr id="7" name="Tijdelijke aanduiding voor dianummer 10"/>
          <p:cNvSpPr>
            <a:spLocks noGrp="1"/>
          </p:cNvSpPr>
          <p:nvPr>
            <p:ph type="sldNum" sz="quarter" idx="12"/>
          </p:nvPr>
        </p:nvSpPr>
        <p:spPr/>
        <p:txBody>
          <a:bodyPr/>
          <a:lstStyle>
            <a:lvl1pPr>
              <a:defRPr smtClean="0">
                <a:solidFill>
                  <a:schemeClr val="tx2"/>
                </a:solidFill>
              </a:defRPr>
            </a:lvl1pPr>
          </a:lstStyle>
          <a:p>
            <a:pPr>
              <a:defRPr/>
            </a:pPr>
            <a:fld id="{A7C520BB-10E2-49B7-A3F5-6948572833C8}" type="slidenum">
              <a:rPr lang="nl-NL"/>
              <a:pPr>
                <a:defRPr/>
              </a:pPr>
              <a:t>‹#›</a:t>
            </a:fld>
            <a:endParaRPr lang="nl-NL" dirty="0"/>
          </a:p>
        </p:txBody>
      </p:sp>
    </p:spTree>
    <p:extLst>
      <p:ext uri="{BB962C8B-B14F-4D97-AF65-F5344CB8AC3E}">
        <p14:creationId xmlns:p14="http://schemas.microsoft.com/office/powerpoint/2010/main" val="268858924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ormAutofit/>
          </a:bodyPr>
          <a:lstStyle>
            <a:lvl1pPr algn="l">
              <a:defRPr sz="8000" b="0">
                <a:solidFill>
                  <a:schemeClr val="tx2"/>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5" name="Tijdelijke aanduiding voor datum 5"/>
          <p:cNvSpPr>
            <a:spLocks noGrp="1"/>
          </p:cNvSpPr>
          <p:nvPr>
            <p:ph type="dt" sz="half" idx="10"/>
          </p:nvPr>
        </p:nvSpPr>
        <p:spPr/>
        <p:txBody>
          <a:bodyPr/>
          <a:lstStyle>
            <a:lvl1pPr>
              <a:defRPr/>
            </a:lvl1pPr>
          </a:lstStyle>
          <a:p>
            <a:pPr>
              <a:defRPr/>
            </a:pPr>
            <a:r>
              <a:rPr lang="nl-NL"/>
              <a:t>25-10-2023</a:t>
            </a:r>
            <a:endParaRPr lang="nl-NL" dirty="0"/>
          </a:p>
        </p:txBody>
      </p:sp>
      <p:sp>
        <p:nvSpPr>
          <p:cNvPr id="6" name="Tijdelijke aanduiding voor voettekst 6"/>
          <p:cNvSpPr>
            <a:spLocks noGrp="1"/>
          </p:cNvSpPr>
          <p:nvPr>
            <p:ph type="ftr" sz="quarter" idx="11"/>
          </p:nvPr>
        </p:nvSpPr>
        <p:spPr/>
        <p:txBody>
          <a:bodyPr/>
          <a:lstStyle>
            <a:lvl1pPr>
              <a:defRPr/>
            </a:lvl1pPr>
          </a:lstStyle>
          <a:p>
            <a:pPr>
              <a:defRPr/>
            </a:pPr>
            <a:r>
              <a:rPr lang="nl-NL"/>
              <a:t>Inspectie van het Onderwijs</a:t>
            </a:r>
            <a:endParaRPr lang="nl-NL" dirty="0"/>
          </a:p>
        </p:txBody>
      </p:sp>
      <p:sp>
        <p:nvSpPr>
          <p:cNvPr id="7" name="Tijdelijke aanduiding voor dianummer 7"/>
          <p:cNvSpPr>
            <a:spLocks noGrp="1"/>
          </p:cNvSpPr>
          <p:nvPr>
            <p:ph type="sldNum" sz="quarter" idx="12"/>
          </p:nvPr>
        </p:nvSpPr>
        <p:spPr/>
        <p:txBody>
          <a:bodyPr/>
          <a:lstStyle>
            <a:lvl1pPr>
              <a:defRPr/>
            </a:lvl1pPr>
          </a:lstStyle>
          <a:p>
            <a:pPr>
              <a:defRPr/>
            </a:pPr>
            <a:fld id="{43A6B139-901F-4664-94C9-6E7B559F44D8}" type="slidenum">
              <a:rPr lang="nl-NL"/>
              <a:pPr>
                <a:defRPr/>
              </a:pPr>
              <a:t>‹#›</a:t>
            </a:fld>
            <a:endParaRPr lang="nl-NL" dirty="0"/>
          </a:p>
        </p:txBody>
      </p:sp>
    </p:spTree>
    <p:extLst>
      <p:ext uri="{BB962C8B-B14F-4D97-AF65-F5344CB8AC3E}">
        <p14:creationId xmlns:p14="http://schemas.microsoft.com/office/powerpoint/2010/main" val="242347527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4" name="Rechthoek 3"/>
          <p:cNvSpPr/>
          <p:nvPr userDrawn="1"/>
        </p:nvSpPr>
        <p:spPr>
          <a:xfrm>
            <a:off x="6096000" y="-1588"/>
            <a:ext cx="6096000" cy="6859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buFont typeface="Arial" charset="0"/>
              <a:buNone/>
              <a:defRPr/>
            </a:pPr>
            <a:endParaRPr lang="nl-NL" sz="1000">
              <a:solidFill>
                <a:schemeClr val="bg1"/>
              </a:solidFill>
            </a:endParaRPr>
          </a:p>
        </p:txBody>
      </p:sp>
      <p:pic>
        <p:nvPicPr>
          <p:cNvPr id="5" name="Afbeelding 9"/>
          <p:cNvPicPr>
            <a:picLocks noChangeAspect="1"/>
          </p:cNvPicPr>
          <p:nvPr userDrawn="1"/>
        </p:nvPicPr>
        <p:blipFill>
          <a:blip r:embed="rId2">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5"/>
          <p:cNvSpPr>
            <a:spLocks noGrp="1"/>
          </p:cNvSpPr>
          <p:nvPr>
            <p:ph type="title"/>
          </p:nvPr>
        </p:nvSpPr>
        <p:spPr>
          <a:xfrm>
            <a:off x="635000" y="2636838"/>
            <a:ext cx="5003799" cy="1584324"/>
          </a:xfrm>
        </p:spPr>
        <p:txBody>
          <a:bodyPr anchor="ctr"/>
          <a:lstStyle>
            <a:lvl1pPr>
              <a:defRPr sz="4000">
                <a:solidFill>
                  <a:schemeClr val="tx2"/>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p:txBody>
      </p:sp>
      <p:sp>
        <p:nvSpPr>
          <p:cNvPr id="7" name="Tijdelijke aanduiding voor datum 10"/>
          <p:cNvSpPr>
            <a:spLocks noGrp="1"/>
          </p:cNvSpPr>
          <p:nvPr>
            <p:ph type="dt" sz="half" idx="11"/>
          </p:nvPr>
        </p:nvSpPr>
        <p:spPr/>
        <p:txBody>
          <a:bodyPr/>
          <a:lstStyle>
            <a:lvl1pPr>
              <a:defRPr/>
            </a:lvl1pPr>
          </a:lstStyle>
          <a:p>
            <a:pPr>
              <a:defRPr/>
            </a:pPr>
            <a:r>
              <a:rPr lang="nl-NL"/>
              <a:t>25-10-2023</a:t>
            </a:r>
            <a:endParaRPr lang="nl-NL" dirty="0"/>
          </a:p>
        </p:txBody>
      </p:sp>
      <p:sp>
        <p:nvSpPr>
          <p:cNvPr id="8" name="Tijdelijke aanduiding voor voettekst 11"/>
          <p:cNvSpPr>
            <a:spLocks noGrp="1"/>
          </p:cNvSpPr>
          <p:nvPr>
            <p:ph type="ftr" sz="quarter" idx="12"/>
          </p:nvPr>
        </p:nvSpPr>
        <p:spPr/>
        <p:txBody>
          <a:bodyPr/>
          <a:lstStyle>
            <a:lvl1pPr>
              <a:defRPr/>
            </a:lvl1pPr>
          </a:lstStyle>
          <a:p>
            <a:pPr>
              <a:defRPr/>
            </a:pPr>
            <a:r>
              <a:rPr lang="nl-NL"/>
              <a:t>Inspectie van het Onderwijs</a:t>
            </a:r>
            <a:endParaRPr lang="nl-NL" dirty="0"/>
          </a:p>
        </p:txBody>
      </p:sp>
      <p:sp>
        <p:nvSpPr>
          <p:cNvPr id="9" name="Tijdelijke aanduiding voor dianummer 12"/>
          <p:cNvSpPr>
            <a:spLocks noGrp="1"/>
          </p:cNvSpPr>
          <p:nvPr>
            <p:ph type="sldNum" sz="quarter" idx="13"/>
          </p:nvPr>
        </p:nvSpPr>
        <p:spPr/>
        <p:txBody>
          <a:bodyPr/>
          <a:lstStyle>
            <a:lvl1pPr>
              <a:defRPr/>
            </a:lvl1pPr>
          </a:lstStyle>
          <a:p>
            <a:pPr>
              <a:defRPr/>
            </a:pPr>
            <a:fld id="{B84B6716-65E6-423D-8136-5D3FA12C7C01}" type="slidenum">
              <a:rPr lang="nl-NL"/>
              <a:pPr>
                <a:defRPr/>
              </a:pPr>
              <a:t>‹#›</a:t>
            </a:fld>
            <a:endParaRPr lang="nl-NL" dirty="0"/>
          </a:p>
        </p:txBody>
      </p:sp>
    </p:spTree>
    <p:extLst>
      <p:ext uri="{BB962C8B-B14F-4D97-AF65-F5344CB8AC3E}">
        <p14:creationId xmlns:p14="http://schemas.microsoft.com/office/powerpoint/2010/main" val="3744650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5" name="Rechthoek 4"/>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7" name="Afbeelding 9"/>
          <p:cNvPicPr>
            <a:picLocks noChangeAspect="1"/>
          </p:cNvPicPr>
          <p:nvPr userDrawn="1"/>
        </p:nvPicPr>
        <p:blipFill>
          <a:blip r:embed="rId2">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5"/>
          <p:cNvSpPr>
            <a:spLocks noGrp="1"/>
          </p:cNvSpPr>
          <p:nvPr>
            <p:ph type="title"/>
          </p:nvPr>
        </p:nvSpPr>
        <p:spPr>
          <a:xfrm>
            <a:off x="634999" y="2636839"/>
            <a:ext cx="5004000" cy="1584324"/>
          </a:xfrm>
        </p:spPr>
        <p:txBody>
          <a:bodyPr anchor="ctr"/>
          <a:lstStyle>
            <a:lvl1pPr>
              <a:defRPr sz="4000">
                <a:solidFill>
                  <a:schemeClr val="bg1"/>
                </a:solidFill>
              </a:defRPr>
            </a:lvl1pPr>
          </a:lstStyle>
          <a:p>
            <a:r>
              <a:rPr lang="nl-NL"/>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p:txBody>
      </p:sp>
      <p:sp>
        <p:nvSpPr>
          <p:cNvPr id="8" name="Tijdelijke aanduiding voor datum 12"/>
          <p:cNvSpPr>
            <a:spLocks noGrp="1"/>
          </p:cNvSpPr>
          <p:nvPr>
            <p:ph type="dt" sz="half" idx="11"/>
          </p:nvPr>
        </p:nvSpPr>
        <p:spPr/>
        <p:txBody>
          <a:bodyPr/>
          <a:lstStyle>
            <a:lvl1pPr>
              <a:defRPr/>
            </a:lvl1pPr>
          </a:lstStyle>
          <a:p>
            <a:pPr>
              <a:defRPr/>
            </a:pPr>
            <a:r>
              <a:rPr lang="nl-NL"/>
              <a:t>25-10-2023</a:t>
            </a:r>
            <a:endParaRPr lang="nl-NL" dirty="0"/>
          </a:p>
        </p:txBody>
      </p:sp>
      <p:sp>
        <p:nvSpPr>
          <p:cNvPr id="9" name="Tijdelijke aanduiding voor voettekst 13"/>
          <p:cNvSpPr>
            <a:spLocks noGrp="1"/>
          </p:cNvSpPr>
          <p:nvPr>
            <p:ph type="ftr" sz="quarter" idx="12"/>
          </p:nvPr>
        </p:nvSpPr>
        <p:spPr/>
        <p:txBody>
          <a:bodyPr/>
          <a:lstStyle>
            <a:lvl1pPr>
              <a:defRPr/>
            </a:lvl1pPr>
          </a:lstStyle>
          <a:p>
            <a:pPr>
              <a:defRPr/>
            </a:pPr>
            <a:r>
              <a:rPr lang="nl-NL"/>
              <a:t>Inspectie van het Onderwijs</a:t>
            </a:r>
            <a:endParaRPr lang="nl-NL" dirty="0"/>
          </a:p>
        </p:txBody>
      </p:sp>
      <p:sp>
        <p:nvSpPr>
          <p:cNvPr id="10" name="Tijdelijke aanduiding voor dianummer 14"/>
          <p:cNvSpPr>
            <a:spLocks noGrp="1"/>
          </p:cNvSpPr>
          <p:nvPr>
            <p:ph type="sldNum" sz="quarter" idx="13"/>
          </p:nvPr>
        </p:nvSpPr>
        <p:spPr/>
        <p:txBody>
          <a:bodyPr/>
          <a:lstStyle>
            <a:lvl1pPr>
              <a:defRPr/>
            </a:lvl1pPr>
          </a:lstStyle>
          <a:p>
            <a:pPr>
              <a:defRPr/>
            </a:pPr>
            <a:fld id="{156980DD-5CBF-49ED-9632-65FC111677F7}" type="slidenum">
              <a:rPr lang="nl-NL"/>
              <a:pPr>
                <a:defRPr/>
              </a:pPr>
              <a:t>‹#›</a:t>
            </a:fld>
            <a:endParaRPr lang="nl-NL" dirty="0"/>
          </a:p>
        </p:txBody>
      </p:sp>
    </p:spTree>
    <p:extLst>
      <p:ext uri="{BB962C8B-B14F-4D97-AF65-F5344CB8AC3E}">
        <p14:creationId xmlns:p14="http://schemas.microsoft.com/office/powerpoint/2010/main" val="2004133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0" name="Tijdelijke aanduiding voor afbeelding 16"/>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pPr lvl="0"/>
            <a:r>
              <a:rPr lang="nl-NL" noProof="0"/>
              <a:t>Klik op het pictogram als u een afbeelding wilt toevoegen</a:t>
            </a:r>
            <a:endParaRPr lang="nl-NL" noProof="0" dirty="0"/>
          </a:p>
        </p:txBody>
      </p:sp>
      <p:sp>
        <p:nvSpPr>
          <p:cNvPr id="5" name="Tijdelijke aanduiding voor datum 3"/>
          <p:cNvSpPr>
            <a:spLocks noGrp="1"/>
          </p:cNvSpPr>
          <p:nvPr>
            <p:ph type="dt" sz="half" idx="25"/>
          </p:nvPr>
        </p:nvSpPr>
        <p:spPr/>
        <p:txBody>
          <a:bodyPr/>
          <a:lstStyle>
            <a:lvl1pPr>
              <a:defRPr/>
            </a:lvl1pPr>
          </a:lstStyle>
          <a:p>
            <a:pPr>
              <a:defRPr/>
            </a:pPr>
            <a:r>
              <a:rPr lang="nl-NL"/>
              <a:t>25-10-2023</a:t>
            </a:r>
            <a:endParaRPr lang="nl-NL" dirty="0"/>
          </a:p>
        </p:txBody>
      </p:sp>
      <p:sp>
        <p:nvSpPr>
          <p:cNvPr id="6" name="Tijdelijke aanduiding voor voettekst 4"/>
          <p:cNvSpPr>
            <a:spLocks noGrp="1"/>
          </p:cNvSpPr>
          <p:nvPr>
            <p:ph type="ftr" sz="quarter" idx="26"/>
          </p:nvPr>
        </p:nvSpPr>
        <p:spPr/>
        <p:txBody>
          <a:bodyPr/>
          <a:lstStyle>
            <a:lvl1pPr>
              <a:defRPr/>
            </a:lvl1pPr>
          </a:lstStyle>
          <a:p>
            <a:pPr>
              <a:defRPr/>
            </a:pPr>
            <a:r>
              <a:rPr lang="nl-NL"/>
              <a:t>Inspectie van het Onderwijs</a:t>
            </a:r>
            <a:endParaRPr lang="nl-NL" dirty="0"/>
          </a:p>
        </p:txBody>
      </p:sp>
      <p:sp>
        <p:nvSpPr>
          <p:cNvPr id="7" name="Tijdelijke aanduiding voor dianummer 5"/>
          <p:cNvSpPr>
            <a:spLocks noGrp="1"/>
          </p:cNvSpPr>
          <p:nvPr>
            <p:ph type="sldNum" sz="quarter" idx="27"/>
          </p:nvPr>
        </p:nvSpPr>
        <p:spPr/>
        <p:txBody>
          <a:bodyPr/>
          <a:lstStyle>
            <a:lvl1pPr>
              <a:defRPr/>
            </a:lvl1pPr>
          </a:lstStyle>
          <a:p>
            <a:pPr>
              <a:defRPr/>
            </a:pPr>
            <a:fld id="{4ABA8ABA-035A-4F0F-8E53-0BAECFC348D7}" type="slidenum">
              <a:rPr lang="nl-NL"/>
              <a:pPr>
                <a:defRPr/>
              </a:pPr>
              <a:t>‹#›</a:t>
            </a:fld>
            <a:endParaRPr lang="nl-NL" dirty="0"/>
          </a:p>
        </p:txBody>
      </p:sp>
    </p:spTree>
    <p:extLst>
      <p:ext uri="{BB962C8B-B14F-4D97-AF65-F5344CB8AC3E}">
        <p14:creationId xmlns:p14="http://schemas.microsoft.com/office/powerpoint/2010/main" val="597922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76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86488"/>
            <a:ext cx="12192000" cy="671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Afbeelding 11"/>
          <p:cNvPicPr>
            <a:picLocks noChangeAspect="1"/>
          </p:cNvPicPr>
          <p:nvPr userDrawn="1"/>
        </p:nvPicPr>
        <p:blipFill>
          <a:blip r:embed="rId3">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inhoud 2"/>
          <p:cNvSpPr>
            <a:spLocks noGrp="1"/>
          </p:cNvSpPr>
          <p:nvPr>
            <p:ph idx="1"/>
          </p:nvPr>
        </p:nvSpPr>
        <p:spPr/>
        <p:txBody>
          <a:bodyPr numCol="2" spcCol="468000"/>
          <a:lstStyle>
            <a:lvl1pPr>
              <a:buClr>
                <a:srgbClr val="A90061"/>
              </a:buClr>
              <a:defRPr/>
            </a:lvl1pPr>
          </a:lstStyle>
          <a:p>
            <a:pPr lvl="0"/>
            <a:r>
              <a:rPr lang="nl-NL" dirty="0"/>
              <a:t>Klik om de modelstijlen te bewerken</a:t>
            </a:r>
          </a:p>
        </p:txBody>
      </p:sp>
      <p:sp>
        <p:nvSpPr>
          <p:cNvPr id="2" name="Titel 1"/>
          <p:cNvSpPr>
            <a:spLocks noGrp="1"/>
          </p:cNvSpPr>
          <p:nvPr>
            <p:ph type="title"/>
          </p:nvPr>
        </p:nvSpPr>
        <p:spPr/>
        <p:txBody>
          <a:bodyPr/>
          <a:lstStyle>
            <a:lvl1pPr>
              <a:defRPr>
                <a:solidFill>
                  <a:srgbClr val="A90061"/>
                </a:solidFill>
              </a:defRPr>
            </a:lvl1pPr>
          </a:lstStyle>
          <a:p>
            <a:r>
              <a:rPr lang="nl-NL" dirty="0"/>
              <a:t>Klik om de stijl te bewerken</a:t>
            </a:r>
          </a:p>
        </p:txBody>
      </p:sp>
      <p:sp>
        <p:nvSpPr>
          <p:cNvPr id="7" name="Tijdelijke aanduiding voor datum 12"/>
          <p:cNvSpPr>
            <a:spLocks noGrp="1"/>
          </p:cNvSpPr>
          <p:nvPr>
            <p:ph type="dt" sz="half" idx="10"/>
          </p:nvPr>
        </p:nvSpPr>
        <p:spPr/>
        <p:txBody>
          <a:bodyPr/>
          <a:lstStyle>
            <a:lvl1pPr>
              <a:defRPr/>
            </a:lvl1pPr>
          </a:lstStyle>
          <a:p>
            <a:pPr>
              <a:defRPr/>
            </a:pPr>
            <a:r>
              <a:rPr lang="nl-NL"/>
              <a:t>25-10-2023</a:t>
            </a:r>
            <a:endParaRPr lang="nl-NL" dirty="0"/>
          </a:p>
        </p:txBody>
      </p:sp>
      <p:sp>
        <p:nvSpPr>
          <p:cNvPr id="8" name="Tijdelijke aanduiding voor voettekst 13"/>
          <p:cNvSpPr>
            <a:spLocks noGrp="1"/>
          </p:cNvSpPr>
          <p:nvPr>
            <p:ph type="ftr" sz="quarter" idx="11"/>
          </p:nvPr>
        </p:nvSpPr>
        <p:spPr/>
        <p:txBody>
          <a:bodyPr/>
          <a:lstStyle>
            <a:lvl1pPr>
              <a:defRPr/>
            </a:lvl1pPr>
          </a:lstStyle>
          <a:p>
            <a:pPr>
              <a:defRPr/>
            </a:pPr>
            <a:r>
              <a:rPr lang="nl-NL"/>
              <a:t>Inspectie van het Onderwijs</a:t>
            </a:r>
            <a:endParaRPr lang="nl-NL" dirty="0"/>
          </a:p>
        </p:txBody>
      </p:sp>
      <p:sp>
        <p:nvSpPr>
          <p:cNvPr id="9" name="Tijdelijke aanduiding voor dianummer 14"/>
          <p:cNvSpPr>
            <a:spLocks noGrp="1"/>
          </p:cNvSpPr>
          <p:nvPr>
            <p:ph type="sldNum" sz="quarter" idx="12"/>
          </p:nvPr>
        </p:nvSpPr>
        <p:spPr/>
        <p:txBody>
          <a:bodyPr/>
          <a:lstStyle>
            <a:lvl1pPr>
              <a:defRPr/>
            </a:lvl1pPr>
          </a:lstStyle>
          <a:p>
            <a:pPr>
              <a:defRPr/>
            </a:pPr>
            <a:fld id="{E3AEF968-E392-4FDD-9E22-85C570AAF186}" type="slidenum">
              <a:rPr lang="nl-NL"/>
              <a:pPr>
                <a:defRPr/>
              </a:pPr>
              <a:t>‹#›</a:t>
            </a:fld>
            <a:endParaRPr lang="nl-NL" dirty="0"/>
          </a:p>
        </p:txBody>
      </p:sp>
    </p:spTree>
    <p:extLst>
      <p:ext uri="{BB962C8B-B14F-4D97-AF65-F5344CB8AC3E}">
        <p14:creationId xmlns:p14="http://schemas.microsoft.com/office/powerpoint/2010/main" val="311746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5" name="Rechthoek 4"/>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6" name="Afbeelding 9"/>
          <p:cNvPicPr>
            <a:picLocks noChangeAspect="1"/>
          </p:cNvPicPr>
          <p:nvPr userDrawn="1"/>
        </p:nvPicPr>
        <p:blipFill>
          <a:blip r:embed="rId2">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jdelijke aanduiding voor afbeelding 16"/>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pPr lvl="0"/>
            <a:r>
              <a:rPr lang="nl-NL" noProof="0"/>
              <a:t>Klik op het pictogram als u een afbeelding wilt toevoegen</a:t>
            </a:r>
            <a:endParaRPr lang="nl-NL" noProof="0" dirty="0"/>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endParaRPr lang="nl-NL" dirty="0"/>
          </a:p>
        </p:txBody>
      </p:sp>
      <p:sp>
        <p:nvSpPr>
          <p:cNvPr id="7" name="Tijdelijke aanduiding voor datum 19"/>
          <p:cNvSpPr>
            <a:spLocks noGrp="1"/>
          </p:cNvSpPr>
          <p:nvPr>
            <p:ph type="dt" sz="half" idx="25"/>
          </p:nvPr>
        </p:nvSpPr>
        <p:spPr/>
        <p:txBody>
          <a:bodyPr/>
          <a:lstStyle>
            <a:lvl1pPr>
              <a:defRPr/>
            </a:lvl1pPr>
          </a:lstStyle>
          <a:p>
            <a:pPr>
              <a:defRPr/>
            </a:pPr>
            <a:r>
              <a:rPr lang="nl-NL"/>
              <a:t>25-10-2023</a:t>
            </a:r>
            <a:endParaRPr lang="nl-NL" dirty="0"/>
          </a:p>
        </p:txBody>
      </p:sp>
      <p:sp>
        <p:nvSpPr>
          <p:cNvPr id="8" name="Tijdelijke aanduiding voor voettekst 20"/>
          <p:cNvSpPr>
            <a:spLocks noGrp="1"/>
          </p:cNvSpPr>
          <p:nvPr>
            <p:ph type="ftr" sz="quarter" idx="26"/>
          </p:nvPr>
        </p:nvSpPr>
        <p:spPr/>
        <p:txBody>
          <a:bodyPr/>
          <a:lstStyle>
            <a:lvl1pPr>
              <a:defRPr/>
            </a:lvl1pPr>
          </a:lstStyle>
          <a:p>
            <a:pPr>
              <a:defRPr/>
            </a:pPr>
            <a:r>
              <a:rPr lang="nl-NL"/>
              <a:t>Inspectie van het Onderwijs</a:t>
            </a:r>
            <a:endParaRPr lang="nl-NL" dirty="0"/>
          </a:p>
        </p:txBody>
      </p:sp>
      <p:sp>
        <p:nvSpPr>
          <p:cNvPr id="9" name="Tijdelijke aanduiding voor dianummer 21"/>
          <p:cNvSpPr>
            <a:spLocks noGrp="1"/>
          </p:cNvSpPr>
          <p:nvPr>
            <p:ph type="sldNum" sz="quarter" idx="27"/>
          </p:nvPr>
        </p:nvSpPr>
        <p:spPr/>
        <p:txBody>
          <a:bodyPr/>
          <a:lstStyle>
            <a:lvl1pPr>
              <a:defRPr/>
            </a:lvl1pPr>
          </a:lstStyle>
          <a:p>
            <a:pPr>
              <a:defRPr/>
            </a:pPr>
            <a:fld id="{399068E1-A1F9-4E32-8CD5-CD71D7D32946}" type="slidenum">
              <a:rPr lang="nl-NL"/>
              <a:pPr>
                <a:defRPr/>
              </a:pPr>
              <a:t>‹#›</a:t>
            </a:fld>
            <a:endParaRPr lang="nl-NL" dirty="0"/>
          </a:p>
        </p:txBody>
      </p:sp>
    </p:spTree>
    <p:extLst>
      <p:ext uri="{BB962C8B-B14F-4D97-AF65-F5344CB8AC3E}">
        <p14:creationId xmlns:p14="http://schemas.microsoft.com/office/powerpoint/2010/main" val="375480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pPr lvl="0"/>
            <a:r>
              <a:rPr lang="nl-NL" noProof="0"/>
              <a:t>Klik op het pictogram als u een afbeelding wilt toevoegen</a:t>
            </a:r>
            <a:endParaRPr lang="nl-NL" noProof="0"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5" name="Tijdelijke aanduiding voor datum 3"/>
          <p:cNvSpPr>
            <a:spLocks noGrp="1"/>
          </p:cNvSpPr>
          <p:nvPr>
            <p:ph type="dt" sz="half" idx="25"/>
          </p:nvPr>
        </p:nvSpPr>
        <p:spPr/>
        <p:txBody>
          <a:bodyPr/>
          <a:lstStyle>
            <a:lvl1pPr>
              <a:defRPr/>
            </a:lvl1pPr>
          </a:lstStyle>
          <a:p>
            <a:pPr>
              <a:defRPr/>
            </a:pPr>
            <a:r>
              <a:rPr lang="nl-NL"/>
              <a:t>25-10-2023</a:t>
            </a:r>
            <a:endParaRPr lang="nl-NL" dirty="0"/>
          </a:p>
        </p:txBody>
      </p:sp>
      <p:sp>
        <p:nvSpPr>
          <p:cNvPr id="6" name="Tijdelijke aanduiding voor voettekst 4"/>
          <p:cNvSpPr>
            <a:spLocks noGrp="1"/>
          </p:cNvSpPr>
          <p:nvPr>
            <p:ph type="ftr" sz="quarter" idx="26"/>
          </p:nvPr>
        </p:nvSpPr>
        <p:spPr/>
        <p:txBody>
          <a:bodyPr/>
          <a:lstStyle>
            <a:lvl1pPr>
              <a:defRPr/>
            </a:lvl1pPr>
          </a:lstStyle>
          <a:p>
            <a:pPr>
              <a:defRPr/>
            </a:pPr>
            <a:r>
              <a:rPr lang="nl-NL"/>
              <a:t>Inspectie van het Onderwijs</a:t>
            </a:r>
            <a:endParaRPr lang="nl-NL" dirty="0"/>
          </a:p>
        </p:txBody>
      </p:sp>
      <p:sp>
        <p:nvSpPr>
          <p:cNvPr id="7" name="Tijdelijke aanduiding voor dianummer 5"/>
          <p:cNvSpPr>
            <a:spLocks noGrp="1"/>
          </p:cNvSpPr>
          <p:nvPr>
            <p:ph type="sldNum" sz="quarter" idx="27"/>
          </p:nvPr>
        </p:nvSpPr>
        <p:spPr/>
        <p:txBody>
          <a:bodyPr/>
          <a:lstStyle>
            <a:lvl1pPr>
              <a:defRPr/>
            </a:lvl1pPr>
          </a:lstStyle>
          <a:p>
            <a:pPr>
              <a:defRPr/>
            </a:pPr>
            <a:fld id="{CCD811BA-25EB-4BDE-9CF1-75E56BBCBB00}" type="slidenum">
              <a:rPr lang="nl-NL"/>
              <a:pPr>
                <a:defRPr/>
              </a:pPr>
              <a:t>‹#›</a:t>
            </a:fld>
            <a:endParaRPr lang="nl-NL" dirty="0"/>
          </a:p>
        </p:txBody>
      </p:sp>
    </p:spTree>
    <p:extLst>
      <p:ext uri="{BB962C8B-B14F-4D97-AF65-F5344CB8AC3E}">
        <p14:creationId xmlns:p14="http://schemas.microsoft.com/office/powerpoint/2010/main" val="87241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4" name="Rechthoek 3"/>
          <p:cNvSpPr/>
          <p:nvPr userDrawn="1"/>
        </p:nvSpPr>
        <p:spPr>
          <a:xfrm>
            <a:off x="0" y="0"/>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5" name="Afbeelding 9"/>
          <p:cNvPicPr>
            <a:picLocks noChangeAspect="1"/>
          </p:cNvPicPr>
          <p:nvPr userDrawn="1"/>
        </p:nvPicPr>
        <p:blipFill>
          <a:blip r:embed="rId2">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35000" y="1052513"/>
            <a:ext cx="10923588" cy="2374900"/>
          </a:xfrm>
        </p:spPr>
        <p:txBody>
          <a:bodyPr anchor="ctr">
            <a:normAutofit/>
          </a:bodyPr>
          <a:lstStyle>
            <a:lvl1pPr>
              <a:defRPr sz="4800">
                <a:solidFill>
                  <a:schemeClr val="bg1"/>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p:txBody>
      </p:sp>
      <p:sp>
        <p:nvSpPr>
          <p:cNvPr id="6" name="Tijdelijke aanduiding voor datum 7"/>
          <p:cNvSpPr>
            <a:spLocks noGrp="1"/>
          </p:cNvSpPr>
          <p:nvPr>
            <p:ph type="dt" sz="half" idx="14"/>
          </p:nvPr>
        </p:nvSpPr>
        <p:spPr/>
        <p:txBody>
          <a:bodyPr/>
          <a:lstStyle>
            <a:lvl1pPr>
              <a:defRPr/>
            </a:lvl1pPr>
          </a:lstStyle>
          <a:p>
            <a:pPr>
              <a:defRPr/>
            </a:pPr>
            <a:r>
              <a:rPr lang="nl-NL"/>
              <a:t>25-10-2023</a:t>
            </a:r>
            <a:endParaRPr lang="nl-NL" dirty="0"/>
          </a:p>
        </p:txBody>
      </p:sp>
      <p:sp>
        <p:nvSpPr>
          <p:cNvPr id="7" name="Tijdelijke aanduiding voor voettekst 9"/>
          <p:cNvSpPr>
            <a:spLocks noGrp="1"/>
          </p:cNvSpPr>
          <p:nvPr>
            <p:ph type="ftr" sz="quarter" idx="15"/>
          </p:nvPr>
        </p:nvSpPr>
        <p:spPr/>
        <p:txBody>
          <a:bodyPr/>
          <a:lstStyle>
            <a:lvl1pPr>
              <a:defRPr/>
            </a:lvl1pPr>
          </a:lstStyle>
          <a:p>
            <a:pPr>
              <a:defRPr/>
            </a:pPr>
            <a:r>
              <a:rPr lang="nl-NL"/>
              <a:t>Inspectie van het Onderwijs</a:t>
            </a:r>
            <a:endParaRPr lang="nl-NL" dirty="0"/>
          </a:p>
        </p:txBody>
      </p:sp>
      <p:sp>
        <p:nvSpPr>
          <p:cNvPr id="8" name="Tijdelijke aanduiding voor dianummer 10"/>
          <p:cNvSpPr>
            <a:spLocks noGrp="1"/>
          </p:cNvSpPr>
          <p:nvPr>
            <p:ph type="sldNum" sz="quarter" idx="16"/>
          </p:nvPr>
        </p:nvSpPr>
        <p:spPr/>
        <p:txBody>
          <a:bodyPr/>
          <a:lstStyle>
            <a:lvl1pPr>
              <a:defRPr/>
            </a:lvl1pPr>
          </a:lstStyle>
          <a:p>
            <a:pPr>
              <a:defRPr/>
            </a:pPr>
            <a:fld id="{5917E3D2-3776-4FF6-AFEA-B1A6E7CDAB22}" type="slidenum">
              <a:rPr lang="nl-NL"/>
              <a:pPr>
                <a:defRPr/>
              </a:pPr>
              <a:t>‹#›</a:t>
            </a:fld>
            <a:endParaRPr lang="nl-NL" dirty="0"/>
          </a:p>
        </p:txBody>
      </p:sp>
    </p:spTree>
    <p:extLst>
      <p:ext uri="{BB962C8B-B14F-4D97-AF65-F5344CB8AC3E}">
        <p14:creationId xmlns:p14="http://schemas.microsoft.com/office/powerpoint/2010/main" val="21189625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4" name="Rechthoek 3"/>
          <p:cNvSpPr/>
          <p:nvPr userDrawn="1"/>
        </p:nvSpPr>
        <p:spPr>
          <a:xfrm>
            <a:off x="0" y="3430588"/>
            <a:ext cx="12192000" cy="34274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 name="Rechthoek 4"/>
          <p:cNvSpPr>
            <a:spLocks/>
          </p:cNvSpPr>
          <p:nvPr userDrawn="1"/>
        </p:nvSpPr>
        <p:spPr>
          <a:xfrm>
            <a:off x="5862638" y="6619875"/>
            <a:ext cx="466725" cy="238125"/>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sp>
        <p:nvSpPr>
          <p:cNvPr id="2" name="Titel 1"/>
          <p:cNvSpPr>
            <a:spLocks noGrp="1"/>
          </p:cNvSpPr>
          <p:nvPr>
            <p:ph type="title"/>
          </p:nvPr>
        </p:nvSpPr>
        <p:spPr>
          <a:xfrm>
            <a:off x="635000" y="1052513"/>
            <a:ext cx="10923588" cy="2374900"/>
          </a:xfrm>
        </p:spPr>
        <p:txBody>
          <a:bodyPr anchor="ctr">
            <a:normAutofit/>
          </a:bodyPr>
          <a:lstStyle>
            <a:lvl1pPr>
              <a:defRPr sz="4800">
                <a:solidFill>
                  <a:schemeClr val="tx2"/>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p:txBody>
      </p:sp>
      <p:sp>
        <p:nvSpPr>
          <p:cNvPr id="6" name="Tijdelijke aanduiding voor datum 7"/>
          <p:cNvSpPr>
            <a:spLocks noGrp="1"/>
          </p:cNvSpPr>
          <p:nvPr>
            <p:ph type="dt" sz="half" idx="14"/>
          </p:nvPr>
        </p:nvSpPr>
        <p:spPr/>
        <p:txBody>
          <a:bodyPr/>
          <a:lstStyle>
            <a:lvl1pPr>
              <a:defRPr/>
            </a:lvl1pPr>
          </a:lstStyle>
          <a:p>
            <a:pPr>
              <a:defRPr/>
            </a:pPr>
            <a:r>
              <a:rPr lang="nl-NL"/>
              <a:t>25-10-2023</a:t>
            </a:r>
            <a:endParaRPr lang="nl-NL" dirty="0"/>
          </a:p>
        </p:txBody>
      </p:sp>
      <p:sp>
        <p:nvSpPr>
          <p:cNvPr id="7" name="Tijdelijke aanduiding voor voettekst 9"/>
          <p:cNvSpPr>
            <a:spLocks noGrp="1"/>
          </p:cNvSpPr>
          <p:nvPr>
            <p:ph type="ftr" sz="quarter" idx="15"/>
          </p:nvPr>
        </p:nvSpPr>
        <p:spPr/>
        <p:txBody>
          <a:bodyPr/>
          <a:lstStyle>
            <a:lvl1pPr>
              <a:defRPr/>
            </a:lvl1pPr>
          </a:lstStyle>
          <a:p>
            <a:pPr>
              <a:defRPr/>
            </a:pPr>
            <a:r>
              <a:rPr lang="nl-NL"/>
              <a:t>Inspectie van het Onderwijs</a:t>
            </a:r>
            <a:endParaRPr lang="nl-NL" dirty="0"/>
          </a:p>
        </p:txBody>
      </p:sp>
      <p:sp>
        <p:nvSpPr>
          <p:cNvPr id="8" name="Tijdelijke aanduiding voor dianummer 10"/>
          <p:cNvSpPr>
            <a:spLocks noGrp="1"/>
          </p:cNvSpPr>
          <p:nvPr>
            <p:ph type="sldNum" sz="quarter" idx="16"/>
          </p:nvPr>
        </p:nvSpPr>
        <p:spPr/>
        <p:txBody>
          <a:bodyPr/>
          <a:lstStyle>
            <a:lvl1pPr>
              <a:defRPr/>
            </a:lvl1pPr>
          </a:lstStyle>
          <a:p>
            <a:pPr>
              <a:defRPr/>
            </a:pPr>
            <a:fld id="{4904AB58-A399-445D-9516-50862328C55F}" type="slidenum">
              <a:rPr lang="nl-NL"/>
              <a:pPr>
                <a:defRPr/>
              </a:pPr>
              <a:t>‹#›</a:t>
            </a:fld>
            <a:endParaRPr lang="nl-NL" dirty="0"/>
          </a:p>
        </p:txBody>
      </p:sp>
    </p:spTree>
    <p:extLst>
      <p:ext uri="{BB962C8B-B14F-4D97-AF65-F5344CB8AC3E}">
        <p14:creationId xmlns:p14="http://schemas.microsoft.com/office/powerpoint/2010/main" val="687320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bg2"/>
        </a:solidFill>
        <a:effectLst/>
      </p:bgPr>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pPr lvl="0"/>
            <a:r>
              <a:rPr lang="nl-NL" noProof="0"/>
              <a:t>Klik op het pictogram als u een afbeelding wilt toevoegen</a:t>
            </a:r>
            <a:endParaRPr lang="nl-NL" noProof="0" dirty="0"/>
          </a:p>
        </p:txBody>
      </p:sp>
      <p:sp>
        <p:nvSpPr>
          <p:cNvPr id="2" name="Titel 1"/>
          <p:cNvSpPr>
            <a:spLocks noGrp="1"/>
          </p:cNvSpPr>
          <p:nvPr>
            <p:ph type="title"/>
          </p:nvPr>
        </p:nvSpPr>
        <p:spPr>
          <a:xfrm>
            <a:off x="634205" y="3888000"/>
            <a:ext cx="5004595" cy="2333413"/>
          </a:xfrm>
        </p:spPr>
        <p:txBody>
          <a:bodyPr anchor="t"/>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p:txBody>
      </p:sp>
      <p:sp>
        <p:nvSpPr>
          <p:cNvPr id="5" name="Tijdelijke aanduiding voor datum 9"/>
          <p:cNvSpPr>
            <a:spLocks noGrp="1"/>
          </p:cNvSpPr>
          <p:nvPr>
            <p:ph type="dt" sz="half" idx="15"/>
          </p:nvPr>
        </p:nvSpPr>
        <p:spPr/>
        <p:txBody>
          <a:bodyPr/>
          <a:lstStyle>
            <a:lvl1pPr>
              <a:defRPr smtClean="0">
                <a:solidFill>
                  <a:schemeClr val="tx2"/>
                </a:solidFill>
              </a:defRPr>
            </a:lvl1pPr>
          </a:lstStyle>
          <a:p>
            <a:pPr>
              <a:defRPr/>
            </a:pPr>
            <a:r>
              <a:rPr lang="nl-NL"/>
              <a:t>25-10-2023</a:t>
            </a:r>
            <a:endParaRPr lang="nl-NL" dirty="0"/>
          </a:p>
        </p:txBody>
      </p:sp>
      <p:sp>
        <p:nvSpPr>
          <p:cNvPr id="7" name="Tijdelijke aanduiding voor voettekst 10"/>
          <p:cNvSpPr>
            <a:spLocks noGrp="1"/>
          </p:cNvSpPr>
          <p:nvPr>
            <p:ph type="ftr" sz="quarter" idx="16"/>
          </p:nvPr>
        </p:nvSpPr>
        <p:spPr/>
        <p:txBody>
          <a:bodyPr/>
          <a:lstStyle>
            <a:lvl1pPr>
              <a:defRPr smtClean="0">
                <a:solidFill>
                  <a:schemeClr val="tx2"/>
                </a:solidFill>
              </a:defRPr>
            </a:lvl1pPr>
          </a:lstStyle>
          <a:p>
            <a:pPr>
              <a:defRPr/>
            </a:pPr>
            <a:r>
              <a:rPr lang="nl-NL"/>
              <a:t>Inspectie van het Onderwijs</a:t>
            </a:r>
            <a:endParaRPr lang="nl-NL" dirty="0"/>
          </a:p>
        </p:txBody>
      </p:sp>
      <p:sp>
        <p:nvSpPr>
          <p:cNvPr id="8" name="Tijdelijke aanduiding voor dianummer 12"/>
          <p:cNvSpPr>
            <a:spLocks noGrp="1"/>
          </p:cNvSpPr>
          <p:nvPr>
            <p:ph type="sldNum" sz="quarter" idx="17"/>
          </p:nvPr>
        </p:nvSpPr>
        <p:spPr/>
        <p:txBody>
          <a:bodyPr/>
          <a:lstStyle>
            <a:lvl1pPr>
              <a:defRPr smtClean="0">
                <a:solidFill>
                  <a:schemeClr val="tx2"/>
                </a:solidFill>
              </a:defRPr>
            </a:lvl1pPr>
          </a:lstStyle>
          <a:p>
            <a:pPr>
              <a:defRPr/>
            </a:pPr>
            <a:fld id="{CA6A06B2-FE0E-433A-92ED-1D9BD9AC889E}" type="slidenum">
              <a:rPr lang="nl-NL"/>
              <a:pPr>
                <a:defRPr/>
              </a:pPr>
              <a:t>‹#›</a:t>
            </a:fld>
            <a:endParaRPr lang="nl-NL" dirty="0"/>
          </a:p>
        </p:txBody>
      </p:sp>
    </p:spTree>
    <p:extLst>
      <p:ext uri="{BB962C8B-B14F-4D97-AF65-F5344CB8AC3E}">
        <p14:creationId xmlns:p14="http://schemas.microsoft.com/office/powerpoint/2010/main" val="1385050041"/>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pPr lvl="0"/>
            <a:r>
              <a:rPr lang="nl-NL" noProof="0"/>
              <a:t>Klik op het pictogram als u een afbeelding wilt toevoegen</a:t>
            </a:r>
            <a:endParaRPr lang="nl-NL" noProof="0"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p:txBody>
      </p:sp>
      <p:sp>
        <p:nvSpPr>
          <p:cNvPr id="2" name="Titel 1"/>
          <p:cNvSpPr>
            <a:spLocks noGrp="1"/>
          </p:cNvSpPr>
          <p:nvPr>
            <p:ph type="title"/>
          </p:nvPr>
        </p:nvSpPr>
        <p:spPr>
          <a:xfrm>
            <a:off x="634206" y="3888000"/>
            <a:ext cx="5004594" cy="2333413"/>
          </a:xfrm>
        </p:spPr>
        <p:txBody>
          <a:bodyPr anchor="t"/>
          <a:lstStyle/>
          <a:p>
            <a:r>
              <a:rPr lang="nl-NL"/>
              <a:t>Klik om de stijl te bewerken</a:t>
            </a:r>
            <a:endParaRPr lang="nl-NL" dirty="0"/>
          </a:p>
        </p:txBody>
      </p:sp>
      <p:sp>
        <p:nvSpPr>
          <p:cNvPr id="5" name="Tijdelijke aanduiding voor datum 3"/>
          <p:cNvSpPr>
            <a:spLocks noGrp="1"/>
          </p:cNvSpPr>
          <p:nvPr>
            <p:ph type="dt" sz="half" idx="15"/>
          </p:nvPr>
        </p:nvSpPr>
        <p:spPr/>
        <p:txBody>
          <a:bodyPr/>
          <a:lstStyle>
            <a:lvl1pPr>
              <a:defRPr/>
            </a:lvl1pPr>
          </a:lstStyle>
          <a:p>
            <a:pPr>
              <a:defRPr/>
            </a:pPr>
            <a:r>
              <a:rPr lang="nl-NL"/>
              <a:t>25-10-2023</a:t>
            </a:r>
            <a:endParaRPr lang="nl-NL" dirty="0"/>
          </a:p>
        </p:txBody>
      </p:sp>
      <p:sp>
        <p:nvSpPr>
          <p:cNvPr id="6" name="Tijdelijke aanduiding voor voettekst 4"/>
          <p:cNvSpPr>
            <a:spLocks noGrp="1"/>
          </p:cNvSpPr>
          <p:nvPr>
            <p:ph type="ftr" sz="quarter" idx="16"/>
          </p:nvPr>
        </p:nvSpPr>
        <p:spPr/>
        <p:txBody>
          <a:bodyPr/>
          <a:lstStyle>
            <a:lvl1pPr>
              <a:defRPr/>
            </a:lvl1pPr>
          </a:lstStyle>
          <a:p>
            <a:pPr>
              <a:defRPr/>
            </a:pPr>
            <a:r>
              <a:rPr lang="nl-NL"/>
              <a:t>Inspectie van het Onderwijs</a:t>
            </a:r>
            <a:endParaRPr lang="nl-NL" dirty="0"/>
          </a:p>
        </p:txBody>
      </p:sp>
      <p:sp>
        <p:nvSpPr>
          <p:cNvPr id="7" name="Tijdelijke aanduiding voor dianummer 5"/>
          <p:cNvSpPr>
            <a:spLocks noGrp="1"/>
          </p:cNvSpPr>
          <p:nvPr>
            <p:ph type="sldNum" sz="quarter" idx="17"/>
          </p:nvPr>
        </p:nvSpPr>
        <p:spPr/>
        <p:txBody>
          <a:bodyPr/>
          <a:lstStyle>
            <a:lvl1pPr>
              <a:defRPr/>
            </a:lvl1pPr>
          </a:lstStyle>
          <a:p>
            <a:pPr>
              <a:defRPr/>
            </a:pPr>
            <a:fld id="{216D1506-D291-4444-B5F9-70F714464060}" type="slidenum">
              <a:rPr lang="nl-NL"/>
              <a:pPr>
                <a:defRPr/>
              </a:pPr>
              <a:t>‹#›</a:t>
            </a:fld>
            <a:endParaRPr lang="nl-NL" dirty="0"/>
          </a:p>
        </p:txBody>
      </p:sp>
    </p:spTree>
    <p:extLst>
      <p:ext uri="{BB962C8B-B14F-4D97-AF65-F5344CB8AC3E}">
        <p14:creationId xmlns:p14="http://schemas.microsoft.com/office/powerpoint/2010/main" val="2006542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bg2"/>
        </a:solidFill>
        <a:effectLst/>
      </p:bgPr>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pPr lvl="0"/>
            <a:r>
              <a:rPr lang="nl-NL" noProof="0"/>
              <a:t>Klik op het pictogram als u een afbeelding wilt toevoegen</a:t>
            </a:r>
            <a:endParaRPr lang="nl-NL" noProof="0"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p:txBody>
      </p:sp>
      <p:sp>
        <p:nvSpPr>
          <p:cNvPr id="4" name="Tijdelijke aanduiding voor datum 7"/>
          <p:cNvSpPr>
            <a:spLocks noGrp="1"/>
          </p:cNvSpPr>
          <p:nvPr>
            <p:ph type="dt" sz="half" idx="15"/>
          </p:nvPr>
        </p:nvSpPr>
        <p:spPr/>
        <p:txBody>
          <a:bodyPr/>
          <a:lstStyle>
            <a:lvl1pPr>
              <a:defRPr smtClean="0">
                <a:solidFill>
                  <a:schemeClr val="tx2"/>
                </a:solidFill>
              </a:defRPr>
            </a:lvl1pPr>
          </a:lstStyle>
          <a:p>
            <a:pPr>
              <a:defRPr/>
            </a:pPr>
            <a:r>
              <a:rPr lang="nl-NL"/>
              <a:t>25-10-2023</a:t>
            </a:r>
            <a:endParaRPr lang="nl-NL" dirty="0"/>
          </a:p>
        </p:txBody>
      </p:sp>
      <p:sp>
        <p:nvSpPr>
          <p:cNvPr id="5" name="Tijdelijke aanduiding voor voettekst 8"/>
          <p:cNvSpPr>
            <a:spLocks noGrp="1"/>
          </p:cNvSpPr>
          <p:nvPr>
            <p:ph type="ftr" sz="quarter" idx="16"/>
          </p:nvPr>
        </p:nvSpPr>
        <p:spPr/>
        <p:txBody>
          <a:bodyPr/>
          <a:lstStyle>
            <a:lvl1pPr>
              <a:defRPr smtClean="0">
                <a:solidFill>
                  <a:schemeClr val="tx2"/>
                </a:solidFill>
              </a:defRPr>
            </a:lvl1pPr>
          </a:lstStyle>
          <a:p>
            <a:pPr>
              <a:defRPr/>
            </a:pPr>
            <a:r>
              <a:rPr lang="nl-NL"/>
              <a:t>Inspectie van het Onderwijs</a:t>
            </a:r>
            <a:endParaRPr lang="nl-NL" dirty="0"/>
          </a:p>
        </p:txBody>
      </p:sp>
      <p:sp>
        <p:nvSpPr>
          <p:cNvPr id="6" name="Tijdelijke aanduiding voor dianummer 9"/>
          <p:cNvSpPr>
            <a:spLocks noGrp="1"/>
          </p:cNvSpPr>
          <p:nvPr>
            <p:ph type="sldNum" sz="quarter" idx="17"/>
          </p:nvPr>
        </p:nvSpPr>
        <p:spPr/>
        <p:txBody>
          <a:bodyPr/>
          <a:lstStyle>
            <a:lvl1pPr>
              <a:defRPr smtClean="0">
                <a:solidFill>
                  <a:schemeClr val="tx2"/>
                </a:solidFill>
              </a:defRPr>
            </a:lvl1pPr>
          </a:lstStyle>
          <a:p>
            <a:pPr>
              <a:defRPr/>
            </a:pPr>
            <a:fld id="{8251E58A-BDA6-4270-9137-68D9DA2488EE}" type="slidenum">
              <a:rPr lang="nl-NL"/>
              <a:pPr>
                <a:defRPr/>
              </a:pPr>
              <a:t>‹#›</a:t>
            </a:fld>
            <a:endParaRPr lang="nl-NL" dirty="0"/>
          </a:p>
        </p:txBody>
      </p:sp>
    </p:spTree>
    <p:extLst>
      <p:ext uri="{BB962C8B-B14F-4D97-AF65-F5344CB8AC3E}">
        <p14:creationId xmlns:p14="http://schemas.microsoft.com/office/powerpoint/2010/main" val="308387767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pPr lvl="0"/>
            <a:r>
              <a:rPr lang="nl-NL" noProof="0"/>
              <a:t>Klik op het pictogram als u een afbeelding wilt toevoegen</a:t>
            </a:r>
            <a:endParaRPr lang="nl-NL" noProof="0"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p:txBody>
      </p:sp>
      <p:sp>
        <p:nvSpPr>
          <p:cNvPr id="4" name="Tijdelijke aanduiding voor datum 3"/>
          <p:cNvSpPr>
            <a:spLocks noGrp="1"/>
          </p:cNvSpPr>
          <p:nvPr>
            <p:ph type="dt" sz="half" idx="15"/>
          </p:nvPr>
        </p:nvSpPr>
        <p:spPr/>
        <p:txBody>
          <a:bodyPr/>
          <a:lstStyle>
            <a:lvl1pPr>
              <a:defRPr/>
            </a:lvl1pPr>
          </a:lstStyle>
          <a:p>
            <a:pPr>
              <a:defRPr/>
            </a:pPr>
            <a:r>
              <a:rPr lang="nl-NL"/>
              <a:t>25-10-2023</a:t>
            </a:r>
            <a:endParaRPr lang="nl-NL" dirty="0"/>
          </a:p>
        </p:txBody>
      </p:sp>
      <p:sp>
        <p:nvSpPr>
          <p:cNvPr id="5" name="Tijdelijke aanduiding voor voettekst 4"/>
          <p:cNvSpPr>
            <a:spLocks noGrp="1"/>
          </p:cNvSpPr>
          <p:nvPr>
            <p:ph type="ftr" sz="quarter" idx="16"/>
          </p:nvPr>
        </p:nvSpPr>
        <p:spPr/>
        <p:txBody>
          <a:bodyPr/>
          <a:lstStyle>
            <a:lvl1pPr>
              <a:defRPr/>
            </a:lvl1pPr>
          </a:lstStyle>
          <a:p>
            <a:pPr>
              <a:defRPr/>
            </a:pPr>
            <a:r>
              <a:rPr lang="nl-NL"/>
              <a:t>Inspectie van het Onderwijs</a:t>
            </a:r>
            <a:endParaRPr lang="nl-NL" dirty="0"/>
          </a:p>
        </p:txBody>
      </p:sp>
      <p:sp>
        <p:nvSpPr>
          <p:cNvPr id="6" name="Tijdelijke aanduiding voor dianummer 5"/>
          <p:cNvSpPr>
            <a:spLocks noGrp="1"/>
          </p:cNvSpPr>
          <p:nvPr>
            <p:ph type="sldNum" sz="quarter" idx="17"/>
          </p:nvPr>
        </p:nvSpPr>
        <p:spPr/>
        <p:txBody>
          <a:bodyPr/>
          <a:lstStyle>
            <a:lvl1pPr>
              <a:defRPr/>
            </a:lvl1pPr>
          </a:lstStyle>
          <a:p>
            <a:pPr>
              <a:defRPr/>
            </a:pPr>
            <a:fld id="{1AAC845C-D578-4D4A-A127-DEE06213F0E3}" type="slidenum">
              <a:rPr lang="nl-NL"/>
              <a:pPr>
                <a:defRPr/>
              </a:pPr>
              <a:t>‹#›</a:t>
            </a:fld>
            <a:endParaRPr lang="nl-NL" dirty="0"/>
          </a:p>
        </p:txBody>
      </p:sp>
    </p:spTree>
    <p:extLst>
      <p:ext uri="{BB962C8B-B14F-4D97-AF65-F5344CB8AC3E}">
        <p14:creationId xmlns:p14="http://schemas.microsoft.com/office/powerpoint/2010/main" val="2194410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bg2"/>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pPr lvl="0"/>
            <a:r>
              <a:rPr lang="nl-NL" noProof="0"/>
              <a:t>Klik op het pictogram als u een afbeelding wilt toevoegen</a:t>
            </a:r>
            <a:endParaRPr lang="nl-NL" noProof="0"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4" name="Tijdelijke aanduiding voor datum 12"/>
          <p:cNvSpPr>
            <a:spLocks noGrp="1"/>
          </p:cNvSpPr>
          <p:nvPr>
            <p:ph type="dt" sz="half" idx="15"/>
          </p:nvPr>
        </p:nvSpPr>
        <p:spPr/>
        <p:txBody>
          <a:bodyPr/>
          <a:lstStyle>
            <a:lvl1pPr>
              <a:defRPr/>
            </a:lvl1pPr>
          </a:lstStyle>
          <a:p>
            <a:pPr>
              <a:defRPr/>
            </a:pPr>
            <a:r>
              <a:rPr lang="nl-NL"/>
              <a:t>25-10-2023</a:t>
            </a:r>
            <a:endParaRPr lang="nl-NL" dirty="0"/>
          </a:p>
        </p:txBody>
      </p:sp>
      <p:sp>
        <p:nvSpPr>
          <p:cNvPr id="5" name="Tijdelijke aanduiding voor voettekst 13"/>
          <p:cNvSpPr>
            <a:spLocks noGrp="1"/>
          </p:cNvSpPr>
          <p:nvPr>
            <p:ph type="ftr" sz="quarter" idx="16"/>
          </p:nvPr>
        </p:nvSpPr>
        <p:spPr/>
        <p:txBody>
          <a:bodyPr/>
          <a:lstStyle>
            <a:lvl1pPr>
              <a:defRPr/>
            </a:lvl1pPr>
          </a:lstStyle>
          <a:p>
            <a:pPr>
              <a:defRPr/>
            </a:pPr>
            <a:r>
              <a:rPr lang="nl-NL"/>
              <a:t>Inspectie van het Onderwijs</a:t>
            </a:r>
            <a:endParaRPr lang="nl-NL" dirty="0"/>
          </a:p>
        </p:txBody>
      </p:sp>
      <p:sp>
        <p:nvSpPr>
          <p:cNvPr id="6" name="Tijdelijke aanduiding voor dianummer 14"/>
          <p:cNvSpPr>
            <a:spLocks noGrp="1"/>
          </p:cNvSpPr>
          <p:nvPr>
            <p:ph type="sldNum" sz="quarter" idx="17"/>
          </p:nvPr>
        </p:nvSpPr>
        <p:spPr/>
        <p:txBody>
          <a:bodyPr/>
          <a:lstStyle>
            <a:lvl1pPr>
              <a:defRPr/>
            </a:lvl1pPr>
          </a:lstStyle>
          <a:p>
            <a:pPr>
              <a:defRPr/>
            </a:pPr>
            <a:fld id="{E3D937C6-FBAA-4873-8B06-E261DEE4E771}" type="slidenum">
              <a:rPr lang="nl-NL"/>
              <a:pPr>
                <a:defRPr/>
              </a:pPr>
              <a:t>‹#›</a:t>
            </a:fld>
            <a:endParaRPr lang="nl-NL" dirty="0"/>
          </a:p>
        </p:txBody>
      </p:sp>
    </p:spTree>
    <p:extLst>
      <p:ext uri="{BB962C8B-B14F-4D97-AF65-F5344CB8AC3E}">
        <p14:creationId xmlns:p14="http://schemas.microsoft.com/office/powerpoint/2010/main" val="2726231049"/>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pPr lvl="0"/>
            <a:r>
              <a:rPr lang="nl-NL" noProof="0"/>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4" name="Tijdelijke aanduiding voor datum 4"/>
          <p:cNvSpPr>
            <a:spLocks noGrp="1"/>
          </p:cNvSpPr>
          <p:nvPr>
            <p:ph type="dt" sz="half" idx="15"/>
          </p:nvPr>
        </p:nvSpPr>
        <p:spPr/>
        <p:txBody>
          <a:bodyPr/>
          <a:lstStyle>
            <a:lvl1pPr>
              <a:defRPr/>
            </a:lvl1pPr>
          </a:lstStyle>
          <a:p>
            <a:pPr>
              <a:defRPr/>
            </a:pPr>
            <a:r>
              <a:rPr lang="nl-NL"/>
              <a:t>25-10-2023</a:t>
            </a:r>
            <a:endParaRPr lang="nl-NL" dirty="0"/>
          </a:p>
        </p:txBody>
      </p:sp>
      <p:sp>
        <p:nvSpPr>
          <p:cNvPr id="5" name="Tijdelijke aanduiding voor voettekst 5"/>
          <p:cNvSpPr>
            <a:spLocks noGrp="1"/>
          </p:cNvSpPr>
          <p:nvPr>
            <p:ph type="ftr" sz="quarter" idx="16"/>
          </p:nvPr>
        </p:nvSpPr>
        <p:spPr/>
        <p:txBody>
          <a:bodyPr/>
          <a:lstStyle>
            <a:lvl1pPr>
              <a:defRPr/>
            </a:lvl1pPr>
          </a:lstStyle>
          <a:p>
            <a:pPr>
              <a:defRPr/>
            </a:pPr>
            <a:r>
              <a:rPr lang="nl-NL"/>
              <a:t>Inspectie van het Onderwijs</a:t>
            </a:r>
            <a:endParaRPr lang="nl-NL" dirty="0"/>
          </a:p>
        </p:txBody>
      </p:sp>
      <p:sp>
        <p:nvSpPr>
          <p:cNvPr id="6" name="Tijdelijke aanduiding voor dianummer 6"/>
          <p:cNvSpPr>
            <a:spLocks noGrp="1"/>
          </p:cNvSpPr>
          <p:nvPr>
            <p:ph type="sldNum" sz="quarter" idx="17"/>
          </p:nvPr>
        </p:nvSpPr>
        <p:spPr/>
        <p:txBody>
          <a:bodyPr/>
          <a:lstStyle>
            <a:lvl1pPr>
              <a:defRPr/>
            </a:lvl1pPr>
          </a:lstStyle>
          <a:p>
            <a:pPr>
              <a:defRPr/>
            </a:pPr>
            <a:fld id="{420B1556-0BFE-445B-BEE2-25DF21556EEB}" type="slidenum">
              <a:rPr lang="nl-NL"/>
              <a:pPr>
                <a:defRPr/>
              </a:pPr>
              <a:t>‹#›</a:t>
            </a:fld>
            <a:endParaRPr lang="nl-NL" dirty="0"/>
          </a:p>
        </p:txBody>
      </p:sp>
    </p:spTree>
    <p:extLst>
      <p:ext uri="{BB962C8B-B14F-4D97-AF65-F5344CB8AC3E}">
        <p14:creationId xmlns:p14="http://schemas.microsoft.com/office/powerpoint/2010/main" val="96233875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6" name="Rechthoek 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7"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983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Communicatie\Mediabestanden (foto, video, huisstijl etc)\Huisstijl\Logo's Inspectie van het Onderwijs\Logo's\OCW_IO_Logo_pres_diap_nl.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5"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ijdelijke aanduiding voor tekst 16"/>
          <p:cNvSpPr>
            <a:spLocks noGrp="1"/>
          </p:cNvSpPr>
          <p:nvPr>
            <p:ph type="body" sz="quarter" idx="2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Klik om de modelstijlen te bewerken</a:t>
            </a:r>
          </a:p>
        </p:txBody>
      </p:sp>
      <p:sp>
        <p:nvSpPr>
          <p:cNvPr id="17" name="Titel 1"/>
          <p:cNvSpPr>
            <a:spLocks noGrp="1"/>
          </p:cNvSpPr>
          <p:nvPr>
            <p:ph type="ctrTitle"/>
          </p:nvPr>
        </p:nvSpPr>
        <p:spPr>
          <a:xfrm>
            <a:off x="6553200" y="1885467"/>
            <a:ext cx="5004000" cy="2336400"/>
          </a:xfrm>
        </p:spPr>
        <p:txBody>
          <a:bodyPr tIns="90000" bIns="90000">
            <a:normAutofit/>
          </a:bodyPr>
          <a:lstStyle>
            <a:lvl1pPr algn="l">
              <a:defRPr sz="3600">
                <a:solidFill>
                  <a:schemeClr val="bg1"/>
                </a:solidFill>
              </a:defRPr>
            </a:lvl1pPr>
          </a:lstStyle>
          <a:p>
            <a:r>
              <a:rPr lang="nl-NL"/>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21" name="Tijdelijke aanduiding voor afbeelding 22"/>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pPr lvl="0"/>
            <a:r>
              <a:rPr lang="nl-NL" noProof="0"/>
              <a:t>Klik op het pictogram als u een afbeelding wilt toevoegen</a:t>
            </a:r>
          </a:p>
        </p:txBody>
      </p:sp>
      <p:sp>
        <p:nvSpPr>
          <p:cNvPr id="10" name="Tijdelijke aanduiding voor datum 10"/>
          <p:cNvSpPr>
            <a:spLocks noGrp="1"/>
          </p:cNvSpPr>
          <p:nvPr>
            <p:ph type="dt" sz="half" idx="23"/>
          </p:nvPr>
        </p:nvSpPr>
        <p:spPr/>
        <p:txBody>
          <a:bodyPr/>
          <a:lstStyle>
            <a:lvl1pPr>
              <a:defRPr/>
            </a:lvl1pPr>
          </a:lstStyle>
          <a:p>
            <a:pPr>
              <a:defRPr/>
            </a:pPr>
            <a:r>
              <a:rPr lang="nl-NL"/>
              <a:t>25-10-2023</a:t>
            </a:r>
            <a:endParaRPr lang="nl-NL" dirty="0"/>
          </a:p>
        </p:txBody>
      </p:sp>
      <p:sp>
        <p:nvSpPr>
          <p:cNvPr id="11" name="Tijdelijke aanduiding voor voettekst 11"/>
          <p:cNvSpPr>
            <a:spLocks noGrp="1"/>
          </p:cNvSpPr>
          <p:nvPr>
            <p:ph type="ftr" sz="quarter" idx="24"/>
          </p:nvPr>
        </p:nvSpPr>
        <p:spPr/>
        <p:txBody>
          <a:bodyPr/>
          <a:lstStyle>
            <a:lvl1pPr>
              <a:defRPr/>
            </a:lvl1pPr>
          </a:lstStyle>
          <a:p>
            <a:pPr>
              <a:defRPr/>
            </a:pPr>
            <a:r>
              <a:rPr lang="nl-NL"/>
              <a:t>Inspectie van het Onderwijs</a:t>
            </a:r>
            <a:endParaRPr lang="nl-NL" dirty="0"/>
          </a:p>
        </p:txBody>
      </p:sp>
      <p:sp>
        <p:nvSpPr>
          <p:cNvPr id="12" name="Tijdelijke aanduiding voor dianummer 14"/>
          <p:cNvSpPr>
            <a:spLocks noGrp="1"/>
          </p:cNvSpPr>
          <p:nvPr>
            <p:ph type="sldNum" sz="quarter" idx="25"/>
          </p:nvPr>
        </p:nvSpPr>
        <p:spPr/>
        <p:txBody>
          <a:bodyPr/>
          <a:lstStyle>
            <a:lvl1pPr>
              <a:defRPr/>
            </a:lvl1pPr>
          </a:lstStyle>
          <a:p>
            <a:pPr>
              <a:defRPr/>
            </a:pPr>
            <a:fld id="{1FC3FBD1-374E-4AFB-81D2-90DA911D5724}" type="slidenum">
              <a:rPr lang="nl-NL"/>
              <a:pPr>
                <a:defRPr/>
              </a:pPr>
              <a:t>‹#›</a:t>
            </a:fld>
            <a:endParaRPr lang="nl-NL" dirty="0"/>
          </a:p>
        </p:txBody>
      </p:sp>
    </p:spTree>
    <p:extLst>
      <p:ext uri="{BB962C8B-B14F-4D97-AF65-F5344CB8AC3E}">
        <p14:creationId xmlns:p14="http://schemas.microsoft.com/office/powerpoint/2010/main" val="413865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90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Tree>
    <p:extLst>
      <p:ext uri="{BB962C8B-B14F-4D97-AF65-F5344CB8AC3E}">
        <p14:creationId xmlns:p14="http://schemas.microsoft.com/office/powerpoint/2010/main" val="1010350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 om de modelstijlen te bewerken</a:t>
            </a:r>
          </a:p>
        </p:txBody>
      </p:sp>
      <p:sp>
        <p:nvSpPr>
          <p:cNvPr id="4" name="Tijdelijke aanduiding voor datum 3"/>
          <p:cNvSpPr>
            <a:spLocks noGrp="1"/>
          </p:cNvSpPr>
          <p:nvPr>
            <p:ph type="dt" sz="half" idx="14"/>
          </p:nvPr>
        </p:nvSpPr>
        <p:spPr/>
        <p:txBody>
          <a:bodyPr/>
          <a:lstStyle>
            <a:lvl1pPr>
              <a:defRPr/>
            </a:lvl1pPr>
          </a:lstStyle>
          <a:p>
            <a:pPr>
              <a:defRPr/>
            </a:pPr>
            <a:r>
              <a:rPr lang="nl-NL"/>
              <a:t>25-10-2023</a:t>
            </a:r>
            <a:endParaRPr lang="nl-NL" dirty="0"/>
          </a:p>
        </p:txBody>
      </p:sp>
      <p:sp>
        <p:nvSpPr>
          <p:cNvPr id="5" name="Tijdelijke aanduiding voor voettekst 4"/>
          <p:cNvSpPr>
            <a:spLocks noGrp="1"/>
          </p:cNvSpPr>
          <p:nvPr>
            <p:ph type="ftr" sz="quarter" idx="15"/>
          </p:nvPr>
        </p:nvSpPr>
        <p:spPr/>
        <p:txBody>
          <a:bodyPr/>
          <a:lstStyle>
            <a:lvl1pPr>
              <a:defRPr/>
            </a:lvl1pPr>
          </a:lstStyle>
          <a:p>
            <a:pPr>
              <a:defRPr/>
            </a:pPr>
            <a:r>
              <a:rPr lang="nl-NL"/>
              <a:t>Inspectie van het Onderwijs</a:t>
            </a:r>
            <a:endParaRPr lang="nl-NL" dirty="0"/>
          </a:p>
        </p:txBody>
      </p:sp>
      <p:sp>
        <p:nvSpPr>
          <p:cNvPr id="6" name="Tijdelijke aanduiding voor dianummer 5"/>
          <p:cNvSpPr>
            <a:spLocks noGrp="1"/>
          </p:cNvSpPr>
          <p:nvPr>
            <p:ph type="sldNum" sz="quarter" idx="16"/>
          </p:nvPr>
        </p:nvSpPr>
        <p:spPr/>
        <p:txBody>
          <a:bodyPr/>
          <a:lstStyle>
            <a:lvl1pPr>
              <a:defRPr/>
            </a:lvl1pPr>
          </a:lstStyle>
          <a:p>
            <a:pPr>
              <a:defRPr/>
            </a:pPr>
            <a:fld id="{0A4BCD5C-5186-4249-9CEC-3373DFAFB318}" type="slidenum">
              <a:rPr lang="nl-NL"/>
              <a:pPr>
                <a:defRPr/>
              </a:pPr>
              <a:t>‹#›</a:t>
            </a:fld>
            <a:endParaRPr lang="nl-NL" dirty="0"/>
          </a:p>
        </p:txBody>
      </p:sp>
    </p:spTree>
    <p:extLst>
      <p:ext uri="{BB962C8B-B14F-4D97-AF65-F5344CB8AC3E}">
        <p14:creationId xmlns:p14="http://schemas.microsoft.com/office/powerpoint/2010/main" val="19680834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 om de modelstijlen te bewerken</a:t>
            </a:r>
          </a:p>
        </p:txBody>
      </p:sp>
      <p:sp>
        <p:nvSpPr>
          <p:cNvPr id="5" name="Tijdelijke aanduiding voor datum 3"/>
          <p:cNvSpPr>
            <a:spLocks noGrp="1"/>
          </p:cNvSpPr>
          <p:nvPr>
            <p:ph type="dt" sz="half" idx="16"/>
          </p:nvPr>
        </p:nvSpPr>
        <p:spPr/>
        <p:txBody>
          <a:bodyPr/>
          <a:lstStyle>
            <a:lvl1pPr>
              <a:defRPr/>
            </a:lvl1pPr>
          </a:lstStyle>
          <a:p>
            <a:pPr>
              <a:defRPr/>
            </a:pPr>
            <a:r>
              <a:rPr lang="nl-NL"/>
              <a:t>25-10-2023</a:t>
            </a:r>
            <a:endParaRPr lang="nl-NL" dirty="0"/>
          </a:p>
        </p:txBody>
      </p:sp>
      <p:sp>
        <p:nvSpPr>
          <p:cNvPr id="6" name="Tijdelijke aanduiding voor voettekst 4"/>
          <p:cNvSpPr>
            <a:spLocks noGrp="1"/>
          </p:cNvSpPr>
          <p:nvPr>
            <p:ph type="ftr" sz="quarter" idx="17"/>
          </p:nvPr>
        </p:nvSpPr>
        <p:spPr/>
        <p:txBody>
          <a:bodyPr/>
          <a:lstStyle>
            <a:lvl1pPr>
              <a:defRPr/>
            </a:lvl1pPr>
          </a:lstStyle>
          <a:p>
            <a:pPr>
              <a:defRPr/>
            </a:pPr>
            <a:r>
              <a:rPr lang="nl-NL"/>
              <a:t>Inspectie van het Onderwijs</a:t>
            </a:r>
            <a:endParaRPr lang="nl-NL" dirty="0"/>
          </a:p>
        </p:txBody>
      </p:sp>
      <p:sp>
        <p:nvSpPr>
          <p:cNvPr id="7" name="Tijdelijke aanduiding voor dianummer 5"/>
          <p:cNvSpPr>
            <a:spLocks noGrp="1"/>
          </p:cNvSpPr>
          <p:nvPr>
            <p:ph type="sldNum" sz="quarter" idx="18"/>
          </p:nvPr>
        </p:nvSpPr>
        <p:spPr/>
        <p:txBody>
          <a:bodyPr/>
          <a:lstStyle>
            <a:lvl1pPr>
              <a:defRPr/>
            </a:lvl1pPr>
          </a:lstStyle>
          <a:p>
            <a:pPr>
              <a:defRPr/>
            </a:pPr>
            <a:fld id="{C7FA1C8A-1EC0-4928-9C68-83F95C3220AF}" type="slidenum">
              <a:rPr lang="nl-NL"/>
              <a:pPr>
                <a:defRPr/>
              </a:pPr>
              <a:t>‹#›</a:t>
            </a:fld>
            <a:endParaRPr lang="nl-NL" dirty="0"/>
          </a:p>
        </p:txBody>
      </p:sp>
    </p:spTree>
    <p:extLst>
      <p:ext uri="{BB962C8B-B14F-4D97-AF65-F5344CB8AC3E}">
        <p14:creationId xmlns:p14="http://schemas.microsoft.com/office/powerpoint/2010/main" val="54499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6" name="Afbeelding 9"/>
          <p:cNvPicPr>
            <a:picLocks noChangeAspect="1"/>
          </p:cNvPicPr>
          <p:nvPr userDrawn="1"/>
        </p:nvPicPr>
        <p:blipFill>
          <a:blip r:embed="rId2">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 om de modelstijlen te bewerken</a:t>
            </a:r>
          </a:p>
        </p:txBody>
      </p:sp>
      <p:sp>
        <p:nvSpPr>
          <p:cNvPr id="7" name="Tijdelijke aanduiding voor datum 13"/>
          <p:cNvSpPr>
            <a:spLocks noGrp="1"/>
          </p:cNvSpPr>
          <p:nvPr>
            <p:ph type="dt" sz="half" idx="20"/>
          </p:nvPr>
        </p:nvSpPr>
        <p:spPr/>
        <p:txBody>
          <a:bodyPr/>
          <a:lstStyle>
            <a:lvl1pPr>
              <a:defRPr/>
            </a:lvl1pPr>
          </a:lstStyle>
          <a:p>
            <a:pPr>
              <a:defRPr/>
            </a:pPr>
            <a:r>
              <a:rPr lang="nl-NL"/>
              <a:t>25-10-2023</a:t>
            </a:r>
            <a:endParaRPr lang="nl-NL" dirty="0"/>
          </a:p>
        </p:txBody>
      </p:sp>
      <p:sp>
        <p:nvSpPr>
          <p:cNvPr id="8" name="Tijdelijke aanduiding voor voettekst 14"/>
          <p:cNvSpPr>
            <a:spLocks noGrp="1"/>
          </p:cNvSpPr>
          <p:nvPr>
            <p:ph type="ftr" sz="quarter" idx="21"/>
          </p:nvPr>
        </p:nvSpPr>
        <p:spPr/>
        <p:txBody>
          <a:bodyPr/>
          <a:lstStyle>
            <a:lvl1pPr>
              <a:defRPr/>
            </a:lvl1pPr>
          </a:lstStyle>
          <a:p>
            <a:pPr>
              <a:defRPr/>
            </a:pPr>
            <a:r>
              <a:rPr lang="nl-NL"/>
              <a:t>Inspectie van het Onderwijs</a:t>
            </a:r>
            <a:endParaRPr lang="nl-NL" dirty="0"/>
          </a:p>
        </p:txBody>
      </p:sp>
      <p:sp>
        <p:nvSpPr>
          <p:cNvPr id="11" name="Tijdelijke aanduiding voor dianummer 15"/>
          <p:cNvSpPr>
            <a:spLocks noGrp="1"/>
          </p:cNvSpPr>
          <p:nvPr>
            <p:ph type="sldNum" sz="quarter" idx="22"/>
          </p:nvPr>
        </p:nvSpPr>
        <p:spPr/>
        <p:txBody>
          <a:bodyPr/>
          <a:lstStyle>
            <a:lvl1pPr>
              <a:defRPr/>
            </a:lvl1pPr>
          </a:lstStyle>
          <a:p>
            <a:pPr>
              <a:defRPr/>
            </a:pPr>
            <a:fld id="{786C25BF-0A11-4EBE-BF3C-D3EC2C2FF2C7}" type="slidenum">
              <a:rPr lang="nl-NL"/>
              <a:pPr>
                <a:defRPr/>
              </a:pPr>
              <a:t>‹#›</a:t>
            </a:fld>
            <a:endParaRPr lang="nl-NL" dirty="0"/>
          </a:p>
        </p:txBody>
      </p:sp>
    </p:spTree>
    <p:extLst>
      <p:ext uri="{BB962C8B-B14F-4D97-AF65-F5344CB8AC3E}">
        <p14:creationId xmlns:p14="http://schemas.microsoft.com/office/powerpoint/2010/main" val="1695962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9" name="Rechthoek 8"/>
          <p:cNvSpPr/>
          <p:nvPr userDrawn="1"/>
        </p:nvSpPr>
        <p:spPr>
          <a:xfrm>
            <a:off x="0" y="0"/>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35000" y="1875617"/>
            <a:ext cx="10923588" cy="1551796"/>
          </a:xfrm>
        </p:spPr>
        <p:txBody>
          <a:bodyPr anchor="ctr">
            <a:normAutofit/>
          </a:bodyPr>
          <a:lstStyle>
            <a:lvl1pPr>
              <a:defRPr sz="4800">
                <a:solidFill>
                  <a:schemeClr val="bg1"/>
                </a:solidFill>
              </a:defRPr>
            </a:lvl1pPr>
          </a:lstStyle>
          <a:p>
            <a:r>
              <a:rPr lang="nl-NL"/>
              <a:t>Klik om de stijl te bewerken</a:t>
            </a:r>
            <a:endParaRPr lang="nl-NL" dirty="0"/>
          </a:p>
        </p:txBody>
      </p:sp>
      <p:sp>
        <p:nvSpPr>
          <p:cNvPr id="18" name="Tijdelijke aanduiding voor tekst 13"/>
          <p:cNvSpPr>
            <a:spLocks noGrp="1"/>
          </p:cNvSpPr>
          <p:nvPr>
            <p:ph type="body" sz="quarter" idx="13"/>
          </p:nvPr>
        </p:nvSpPr>
        <p:spPr>
          <a:xfrm>
            <a:off x="5156753" y="3846022"/>
            <a:ext cx="4680000"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19" name="Tijdelijke aanduiding voor tekst 13"/>
          <p:cNvSpPr>
            <a:spLocks noGrp="1"/>
          </p:cNvSpPr>
          <p:nvPr>
            <p:ph type="body" sz="quarter" idx="17"/>
          </p:nvPr>
        </p:nvSpPr>
        <p:spPr>
          <a:xfrm>
            <a:off x="5156753" y="4639509"/>
            <a:ext cx="4680000"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20" name="Tijdelijke aanduiding voor tekst 13"/>
          <p:cNvSpPr>
            <a:spLocks noGrp="1"/>
          </p:cNvSpPr>
          <p:nvPr>
            <p:ph type="body" sz="quarter" idx="18"/>
          </p:nvPr>
        </p:nvSpPr>
        <p:spPr>
          <a:xfrm>
            <a:off x="5156753" y="5405528"/>
            <a:ext cx="4680000"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3"/>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22" name="Tijdelijke aanduiding voor afbeelding 3"/>
          <p:cNvSpPr>
            <a:spLocks noGrp="1" noChangeAspect="1"/>
          </p:cNvSpPr>
          <p:nvPr>
            <p:ph type="pic" sz="quarter" idx="20"/>
          </p:nvPr>
        </p:nvSpPr>
        <p:spPr>
          <a:xfrm>
            <a:off x="4544781" y="4707382"/>
            <a:ext cx="541203" cy="540000"/>
          </a:xfrm>
          <a:blipFill>
            <a:blip r:embed="rId4"/>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23" name="Tijdelijke aanduiding voor afbeelding 3"/>
          <p:cNvSpPr>
            <a:spLocks noGrp="1" noChangeAspect="1"/>
          </p:cNvSpPr>
          <p:nvPr>
            <p:ph type="pic" sz="quarter" idx="21"/>
          </p:nvPr>
        </p:nvSpPr>
        <p:spPr>
          <a:xfrm>
            <a:off x="4544781" y="5480872"/>
            <a:ext cx="541203" cy="540000"/>
          </a:xfrm>
          <a:blipFill>
            <a:blip r:embed="rId5"/>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11" name="Tijdelijke aanduiding voor datum 6"/>
          <p:cNvSpPr>
            <a:spLocks noGrp="1"/>
          </p:cNvSpPr>
          <p:nvPr>
            <p:ph type="dt" sz="half" idx="22"/>
          </p:nvPr>
        </p:nvSpPr>
        <p:spPr/>
        <p:txBody>
          <a:bodyPr/>
          <a:lstStyle>
            <a:lvl1pPr>
              <a:defRPr/>
            </a:lvl1pPr>
          </a:lstStyle>
          <a:p>
            <a:pPr>
              <a:defRPr/>
            </a:pPr>
            <a:r>
              <a:rPr lang="nl-NL"/>
              <a:t>25-10-2023</a:t>
            </a:r>
            <a:endParaRPr lang="nl-NL" dirty="0"/>
          </a:p>
        </p:txBody>
      </p:sp>
      <p:sp>
        <p:nvSpPr>
          <p:cNvPr id="12" name="Tijdelijke aanduiding voor voettekst 7"/>
          <p:cNvSpPr>
            <a:spLocks noGrp="1"/>
          </p:cNvSpPr>
          <p:nvPr>
            <p:ph type="ftr" sz="quarter" idx="23"/>
          </p:nvPr>
        </p:nvSpPr>
        <p:spPr/>
        <p:txBody>
          <a:bodyPr/>
          <a:lstStyle>
            <a:lvl1pPr>
              <a:defRPr/>
            </a:lvl1pPr>
          </a:lstStyle>
          <a:p>
            <a:pPr>
              <a:defRPr/>
            </a:pPr>
            <a:r>
              <a:rPr lang="nl-NL"/>
              <a:t>Inspectie van het Onderwijs</a:t>
            </a:r>
            <a:endParaRPr lang="nl-NL" dirty="0"/>
          </a:p>
        </p:txBody>
      </p:sp>
      <p:sp>
        <p:nvSpPr>
          <p:cNvPr id="13" name="Tijdelijke aanduiding voor dianummer 8"/>
          <p:cNvSpPr>
            <a:spLocks noGrp="1"/>
          </p:cNvSpPr>
          <p:nvPr>
            <p:ph type="sldNum" sz="quarter" idx="24"/>
          </p:nvPr>
        </p:nvSpPr>
        <p:spPr/>
        <p:txBody>
          <a:bodyPr/>
          <a:lstStyle>
            <a:lvl1pPr>
              <a:defRPr/>
            </a:lvl1pPr>
          </a:lstStyle>
          <a:p>
            <a:pPr>
              <a:defRPr/>
            </a:pPr>
            <a:fld id="{8F9315F8-8D2A-45D8-9F9F-0928D5782E8B}" type="slidenum">
              <a:rPr lang="nl-NL"/>
              <a:pPr>
                <a:defRPr/>
              </a:pPr>
              <a:t>‹#›</a:t>
            </a:fld>
            <a:endParaRPr lang="nl-NL" dirty="0"/>
          </a:p>
        </p:txBody>
      </p:sp>
    </p:spTree>
    <p:extLst>
      <p:ext uri="{BB962C8B-B14F-4D97-AF65-F5344CB8AC3E}">
        <p14:creationId xmlns:p14="http://schemas.microsoft.com/office/powerpoint/2010/main" val="41725866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9" name="Rechthoek 8"/>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35000" y="2565400"/>
            <a:ext cx="5003800" cy="1727200"/>
          </a:xfrm>
        </p:spPr>
        <p:txBody>
          <a:bodyPr anchor="ctr">
            <a:normAutofit/>
          </a:bodyPr>
          <a:lstStyle>
            <a:lvl1pPr>
              <a:defRPr sz="4800">
                <a:solidFill>
                  <a:schemeClr val="bg1"/>
                </a:solidFill>
              </a:defRPr>
            </a:lvl1pPr>
          </a:lstStyle>
          <a:p>
            <a:r>
              <a:rPr lang="nl-NL"/>
              <a:t>Klik om de stijl te bewerken</a:t>
            </a:r>
            <a:endParaRPr lang="nl-NL" dirty="0"/>
          </a:p>
        </p:txBody>
      </p:sp>
      <p:sp>
        <p:nvSpPr>
          <p:cNvPr id="18" name="Tijdelijke aanduiding voor tekst 13"/>
          <p:cNvSpPr>
            <a:spLocks noGrp="1"/>
          </p:cNvSpPr>
          <p:nvPr>
            <p:ph type="body" sz="quarter" idx="13"/>
          </p:nvPr>
        </p:nvSpPr>
        <p:spPr>
          <a:xfrm>
            <a:off x="7176285" y="2286000"/>
            <a:ext cx="4382303"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19" name="Tijdelijke aanduiding voor tekst 13"/>
          <p:cNvSpPr>
            <a:spLocks noGrp="1"/>
          </p:cNvSpPr>
          <p:nvPr>
            <p:ph type="body" sz="quarter" idx="17"/>
          </p:nvPr>
        </p:nvSpPr>
        <p:spPr>
          <a:xfrm>
            <a:off x="7176285" y="3079487"/>
            <a:ext cx="4382303"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20" name="Tijdelijke aanduiding voor tekst 13"/>
          <p:cNvSpPr>
            <a:spLocks noGrp="1"/>
          </p:cNvSpPr>
          <p:nvPr>
            <p:ph type="body" sz="quarter" idx="18"/>
          </p:nvPr>
        </p:nvSpPr>
        <p:spPr>
          <a:xfrm>
            <a:off x="7176285" y="3845506"/>
            <a:ext cx="4382303"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3"/>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22" name="Tijdelijke aanduiding voor afbeelding 3"/>
          <p:cNvSpPr>
            <a:spLocks noGrp="1" noChangeAspect="1"/>
          </p:cNvSpPr>
          <p:nvPr>
            <p:ph type="pic" sz="quarter" idx="20"/>
          </p:nvPr>
        </p:nvSpPr>
        <p:spPr>
          <a:xfrm>
            <a:off x="6564313" y="3147360"/>
            <a:ext cx="541203" cy="540000"/>
          </a:xfrm>
          <a:blipFill>
            <a:blip r:embed="rId4"/>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23" name="Tijdelijke aanduiding voor afbeelding 3"/>
          <p:cNvSpPr>
            <a:spLocks noGrp="1" noChangeAspect="1"/>
          </p:cNvSpPr>
          <p:nvPr>
            <p:ph type="pic" sz="quarter" idx="21"/>
          </p:nvPr>
        </p:nvSpPr>
        <p:spPr>
          <a:xfrm>
            <a:off x="6564313" y="3920850"/>
            <a:ext cx="541203" cy="540000"/>
          </a:xfrm>
          <a:blipFill>
            <a:blip r:embed="rId5"/>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11" name="Tijdelijke aanduiding voor datum 6"/>
          <p:cNvSpPr>
            <a:spLocks noGrp="1"/>
          </p:cNvSpPr>
          <p:nvPr>
            <p:ph type="dt" sz="half" idx="22"/>
          </p:nvPr>
        </p:nvSpPr>
        <p:spPr/>
        <p:txBody>
          <a:bodyPr/>
          <a:lstStyle>
            <a:lvl1pPr>
              <a:defRPr/>
            </a:lvl1pPr>
          </a:lstStyle>
          <a:p>
            <a:pPr>
              <a:defRPr/>
            </a:pPr>
            <a:r>
              <a:rPr lang="nl-NL"/>
              <a:t>25-10-2023</a:t>
            </a:r>
            <a:endParaRPr lang="nl-NL" dirty="0"/>
          </a:p>
        </p:txBody>
      </p:sp>
      <p:sp>
        <p:nvSpPr>
          <p:cNvPr id="12" name="Tijdelijke aanduiding voor voettekst 7"/>
          <p:cNvSpPr>
            <a:spLocks noGrp="1"/>
          </p:cNvSpPr>
          <p:nvPr>
            <p:ph type="ftr" sz="quarter" idx="23"/>
          </p:nvPr>
        </p:nvSpPr>
        <p:spPr/>
        <p:txBody>
          <a:bodyPr/>
          <a:lstStyle>
            <a:lvl1pPr>
              <a:defRPr/>
            </a:lvl1pPr>
          </a:lstStyle>
          <a:p>
            <a:pPr>
              <a:defRPr/>
            </a:pPr>
            <a:r>
              <a:rPr lang="nl-NL"/>
              <a:t>Inspectie van het Onderwijs</a:t>
            </a:r>
            <a:endParaRPr lang="nl-NL" dirty="0"/>
          </a:p>
        </p:txBody>
      </p:sp>
      <p:sp>
        <p:nvSpPr>
          <p:cNvPr id="13" name="Tijdelijke aanduiding voor dianummer 8"/>
          <p:cNvSpPr>
            <a:spLocks noGrp="1"/>
          </p:cNvSpPr>
          <p:nvPr>
            <p:ph type="sldNum" sz="quarter" idx="24"/>
          </p:nvPr>
        </p:nvSpPr>
        <p:spPr/>
        <p:txBody>
          <a:bodyPr/>
          <a:lstStyle>
            <a:lvl1pPr>
              <a:defRPr/>
            </a:lvl1pPr>
          </a:lstStyle>
          <a:p>
            <a:pPr>
              <a:defRPr/>
            </a:pPr>
            <a:fld id="{850E41F0-E5BA-4B61-99C3-E24CF2CEC01C}" type="slidenum">
              <a:rPr lang="nl-NL"/>
              <a:pPr>
                <a:defRPr/>
              </a:pPr>
              <a:t>‹#›</a:t>
            </a:fld>
            <a:endParaRPr lang="nl-NL" dirty="0"/>
          </a:p>
        </p:txBody>
      </p:sp>
    </p:spTree>
    <p:extLst>
      <p:ext uri="{BB962C8B-B14F-4D97-AF65-F5344CB8AC3E}">
        <p14:creationId xmlns:p14="http://schemas.microsoft.com/office/powerpoint/2010/main" val="16353475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bg2"/>
        </a:solidFill>
        <a:effectLst/>
      </p:bgPr>
    </p:bg>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35000" y="1875617"/>
            <a:ext cx="10923588" cy="1551795"/>
          </a:xfrm>
        </p:spPr>
        <p:txBody>
          <a:bodyPr anchor="ctr">
            <a:normAutofit/>
          </a:bodyPr>
          <a:lstStyle>
            <a:lvl1pPr>
              <a:defRPr sz="4800">
                <a:solidFill>
                  <a:schemeClr val="tx1"/>
                </a:solidFill>
              </a:defRPr>
            </a:lvl1pPr>
          </a:lstStyle>
          <a:p>
            <a:r>
              <a:rPr lang="nl-NL"/>
              <a:t>Klik om de stijl te bewerken</a:t>
            </a:r>
            <a:endParaRPr lang="nl-NL" dirty="0"/>
          </a:p>
        </p:txBody>
      </p:sp>
      <p:sp>
        <p:nvSpPr>
          <p:cNvPr id="18" name="Tijdelijke aanduiding voor tekst 13"/>
          <p:cNvSpPr>
            <a:spLocks noGrp="1"/>
          </p:cNvSpPr>
          <p:nvPr>
            <p:ph type="body" sz="quarter" idx="13"/>
          </p:nvPr>
        </p:nvSpPr>
        <p:spPr>
          <a:xfrm>
            <a:off x="4224313" y="3846022"/>
            <a:ext cx="4680000"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19" name="Tijdelijke aanduiding voor tekst 13"/>
          <p:cNvSpPr>
            <a:spLocks noGrp="1"/>
          </p:cNvSpPr>
          <p:nvPr>
            <p:ph type="body" sz="quarter" idx="17"/>
          </p:nvPr>
        </p:nvSpPr>
        <p:spPr>
          <a:xfrm>
            <a:off x="4224313" y="4639509"/>
            <a:ext cx="4680000"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20" name="Tijdelijke aanduiding voor tekst 13"/>
          <p:cNvSpPr>
            <a:spLocks noGrp="1"/>
          </p:cNvSpPr>
          <p:nvPr>
            <p:ph type="body" sz="quarter" idx="18"/>
          </p:nvPr>
        </p:nvSpPr>
        <p:spPr>
          <a:xfrm>
            <a:off x="4224313" y="5405528"/>
            <a:ext cx="4680000" cy="691884"/>
          </a:xfrm>
        </p:spPr>
        <p:txBody>
          <a:bodyPr numCol="1" spcCol="180000" anchor="ctr" anchorCtr="0"/>
          <a:lstStyle>
            <a:lvl1pPr marL="0" indent="0">
              <a:buNone/>
              <a:defRPr sz="2000" i="0">
                <a:solidFill>
                  <a:schemeClr val="tx2"/>
                </a:solidFill>
              </a:defRPr>
            </a:lvl1pPr>
          </a:lstStyle>
          <a:p>
            <a:pPr lvl="0"/>
            <a:r>
              <a:rPr lang="nl-NL"/>
              <a:t>Klik om de modelstijlen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4"/>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22" name="Tijdelijke aanduiding voor afbeelding 3"/>
          <p:cNvSpPr>
            <a:spLocks noGrp="1" noChangeAspect="1"/>
          </p:cNvSpPr>
          <p:nvPr>
            <p:ph type="pic" sz="quarter" idx="20"/>
          </p:nvPr>
        </p:nvSpPr>
        <p:spPr>
          <a:xfrm>
            <a:off x="3612341" y="4707382"/>
            <a:ext cx="541203" cy="540000"/>
          </a:xfrm>
          <a:blipFill>
            <a:blip r:embed="rId5"/>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23" name="Tijdelijke aanduiding voor afbeelding 3"/>
          <p:cNvSpPr>
            <a:spLocks noGrp="1" noChangeAspect="1"/>
          </p:cNvSpPr>
          <p:nvPr>
            <p:ph type="pic" sz="quarter" idx="21"/>
          </p:nvPr>
        </p:nvSpPr>
        <p:spPr>
          <a:xfrm>
            <a:off x="3612341" y="5480872"/>
            <a:ext cx="541203" cy="540000"/>
          </a:xfrm>
          <a:blipFill>
            <a:blip r:embed="rId6"/>
            <a:stretch>
              <a:fillRect/>
            </a:stretch>
          </a:blipFill>
        </p:spPr>
        <p:txBody>
          <a:bodyPr/>
          <a:lstStyle>
            <a:lvl1pPr marL="0" indent="0" algn="ctr">
              <a:buNone/>
              <a:defRPr sz="100">
                <a:solidFill>
                  <a:schemeClr val="bg1"/>
                </a:solidFill>
              </a:defRPr>
            </a:lvl1pPr>
          </a:lstStyle>
          <a:p>
            <a:pPr lvl="0"/>
            <a:r>
              <a:rPr lang="nl-NL" noProof="0"/>
              <a:t>Klik op het pictogram als u een afbeelding wilt toevoegen</a:t>
            </a:r>
            <a:endParaRPr lang="nl-NL" noProof="0" dirty="0"/>
          </a:p>
        </p:txBody>
      </p:sp>
      <p:sp>
        <p:nvSpPr>
          <p:cNvPr id="10" name="Tijdelijke aanduiding voor datum 5"/>
          <p:cNvSpPr>
            <a:spLocks noGrp="1"/>
          </p:cNvSpPr>
          <p:nvPr>
            <p:ph type="dt" sz="half" idx="22"/>
          </p:nvPr>
        </p:nvSpPr>
        <p:spPr/>
        <p:txBody>
          <a:bodyPr/>
          <a:lstStyle>
            <a:lvl1pPr>
              <a:defRPr smtClean="0">
                <a:solidFill>
                  <a:schemeClr val="tx2"/>
                </a:solidFill>
              </a:defRPr>
            </a:lvl1pPr>
          </a:lstStyle>
          <a:p>
            <a:pPr>
              <a:defRPr/>
            </a:pPr>
            <a:r>
              <a:rPr lang="nl-NL"/>
              <a:t>25-10-2023</a:t>
            </a:r>
            <a:endParaRPr lang="nl-NL" dirty="0"/>
          </a:p>
        </p:txBody>
      </p:sp>
      <p:sp>
        <p:nvSpPr>
          <p:cNvPr id="11" name="Tijdelijke aanduiding voor voettekst 6"/>
          <p:cNvSpPr>
            <a:spLocks noGrp="1"/>
          </p:cNvSpPr>
          <p:nvPr>
            <p:ph type="ftr" sz="quarter" idx="23"/>
          </p:nvPr>
        </p:nvSpPr>
        <p:spPr/>
        <p:txBody>
          <a:bodyPr/>
          <a:lstStyle>
            <a:lvl1pPr>
              <a:defRPr smtClean="0">
                <a:solidFill>
                  <a:schemeClr val="tx2"/>
                </a:solidFill>
              </a:defRPr>
            </a:lvl1pPr>
          </a:lstStyle>
          <a:p>
            <a:pPr>
              <a:defRPr/>
            </a:pPr>
            <a:r>
              <a:rPr lang="nl-NL"/>
              <a:t>Inspectie van het Onderwijs</a:t>
            </a:r>
            <a:endParaRPr lang="nl-NL" dirty="0"/>
          </a:p>
        </p:txBody>
      </p:sp>
      <p:sp>
        <p:nvSpPr>
          <p:cNvPr id="12" name="Tijdelijke aanduiding voor dianummer 7"/>
          <p:cNvSpPr>
            <a:spLocks noGrp="1"/>
          </p:cNvSpPr>
          <p:nvPr>
            <p:ph type="sldNum" sz="quarter" idx="24"/>
          </p:nvPr>
        </p:nvSpPr>
        <p:spPr/>
        <p:txBody>
          <a:bodyPr/>
          <a:lstStyle>
            <a:lvl1pPr>
              <a:defRPr smtClean="0">
                <a:solidFill>
                  <a:schemeClr val="tx2"/>
                </a:solidFill>
              </a:defRPr>
            </a:lvl1pPr>
          </a:lstStyle>
          <a:p>
            <a:pPr>
              <a:defRPr/>
            </a:pPr>
            <a:fld id="{26886EF9-0DAB-49D4-BA9A-3CC5EE38F7B5}" type="slidenum">
              <a:rPr lang="nl-NL"/>
              <a:pPr>
                <a:defRPr/>
              </a:pPr>
              <a:t>‹#›</a:t>
            </a:fld>
            <a:endParaRPr lang="nl-NL" dirty="0"/>
          </a:p>
        </p:txBody>
      </p:sp>
    </p:spTree>
    <p:extLst>
      <p:ext uri="{BB962C8B-B14F-4D97-AF65-F5344CB8AC3E}">
        <p14:creationId xmlns:p14="http://schemas.microsoft.com/office/powerpoint/2010/main" val="42938008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Pr>
        <a:solidFill>
          <a:schemeClr val="bg2"/>
        </a:solidFill>
        <a:effectLst/>
      </p:bgPr>
    </p:bg>
    <p:spTree>
      <p:nvGrpSpPr>
        <p:cNvPr id="1" name=""/>
        <p:cNvGrpSpPr/>
        <p:nvPr/>
      </p:nvGrpSpPr>
      <p:grpSpPr>
        <a:xfrm>
          <a:off x="0" y="0"/>
          <a:ext cx="0" cy="0"/>
          <a:chOff x="0" y="0"/>
          <a:chExt cx="0" cy="0"/>
        </a:xfrm>
      </p:grpSpPr>
      <p:pic>
        <p:nvPicPr>
          <p:cNvPr id="6" name="Afbeelding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34682" y="3427412"/>
            <a:ext cx="10923906" cy="1726479"/>
          </a:xfrm>
        </p:spPr>
        <p:txBody>
          <a:bodyPr lIns="57600" tIns="90000" bIns="90000">
            <a:normAutofit/>
          </a:bodyPr>
          <a:lstStyle>
            <a:lvl1pPr algn="l">
              <a:defRPr sz="3600" b="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7" name="Tijdelijke aanduiding voor tekst 16"/>
          <p:cNvSpPr>
            <a:spLocks noGrp="1"/>
          </p:cNvSpPr>
          <p:nvPr>
            <p:ph type="body" sz="quarter" idx="10"/>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Klik om de modelstijlen te bewerken</a:t>
            </a:r>
          </a:p>
        </p:txBody>
      </p:sp>
      <p:sp>
        <p:nvSpPr>
          <p:cNvPr id="12" name="Tijdelijke aanduiding voor afbeelding 12"/>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wrap="square" lIns="612000" anchor="ctr" anchorCtr="0">
            <a:noAutofit/>
          </a:bodyPr>
          <a:lstStyle>
            <a:lvl1pPr>
              <a:defRPr lang="nl-NL" dirty="0"/>
            </a:lvl1pPr>
          </a:lstStyle>
          <a:p>
            <a:pPr lvl="0"/>
            <a:r>
              <a:rPr lang="nl-NL" noProof="0"/>
              <a:t>Klik op het pictogram als u een afbeelding wilt toevoegen</a:t>
            </a:r>
            <a:endParaRPr lang="nl-NL" noProof="0" dirty="0"/>
          </a:p>
        </p:txBody>
      </p:sp>
      <p:sp>
        <p:nvSpPr>
          <p:cNvPr id="7" name="Tijdelijke aanduiding voor datum 6"/>
          <p:cNvSpPr>
            <a:spLocks noGrp="1"/>
          </p:cNvSpPr>
          <p:nvPr>
            <p:ph type="dt" sz="half" idx="12"/>
          </p:nvPr>
        </p:nvSpPr>
        <p:spPr/>
        <p:txBody>
          <a:bodyPr/>
          <a:lstStyle>
            <a:lvl1pPr>
              <a:defRPr smtClean="0">
                <a:solidFill>
                  <a:schemeClr val="tx2"/>
                </a:solidFill>
              </a:defRPr>
            </a:lvl1pPr>
          </a:lstStyle>
          <a:p>
            <a:pPr>
              <a:defRPr/>
            </a:pPr>
            <a:r>
              <a:rPr lang="nl-NL"/>
              <a:t>25-10-2023</a:t>
            </a:r>
            <a:endParaRPr lang="nl-NL" dirty="0"/>
          </a:p>
        </p:txBody>
      </p:sp>
      <p:sp>
        <p:nvSpPr>
          <p:cNvPr id="8" name="Tijdelijke aanduiding voor voettekst 8"/>
          <p:cNvSpPr>
            <a:spLocks noGrp="1"/>
          </p:cNvSpPr>
          <p:nvPr>
            <p:ph type="ftr" sz="quarter" idx="13"/>
          </p:nvPr>
        </p:nvSpPr>
        <p:spPr/>
        <p:txBody>
          <a:bodyPr/>
          <a:lstStyle>
            <a:lvl1pPr>
              <a:defRPr smtClean="0">
                <a:solidFill>
                  <a:schemeClr val="tx2"/>
                </a:solidFill>
              </a:defRPr>
            </a:lvl1pPr>
          </a:lstStyle>
          <a:p>
            <a:pPr>
              <a:defRPr/>
            </a:pPr>
            <a:r>
              <a:rPr lang="nl-NL"/>
              <a:t>Inspectie van het Onderwijs</a:t>
            </a:r>
            <a:endParaRPr lang="nl-NL" dirty="0"/>
          </a:p>
        </p:txBody>
      </p:sp>
      <p:sp>
        <p:nvSpPr>
          <p:cNvPr id="9" name="Tijdelijke aanduiding voor dianummer 9"/>
          <p:cNvSpPr>
            <a:spLocks noGrp="1"/>
          </p:cNvSpPr>
          <p:nvPr>
            <p:ph type="sldNum" sz="quarter" idx="14"/>
          </p:nvPr>
        </p:nvSpPr>
        <p:spPr/>
        <p:txBody>
          <a:bodyPr/>
          <a:lstStyle>
            <a:lvl1pPr>
              <a:defRPr smtClean="0">
                <a:solidFill>
                  <a:schemeClr val="tx2"/>
                </a:solidFill>
              </a:defRPr>
            </a:lvl1pPr>
          </a:lstStyle>
          <a:p>
            <a:pPr>
              <a:defRPr/>
            </a:pPr>
            <a:fld id="{388C3BC9-CDD7-4A15-8165-73BD89315B72}" type="slidenum">
              <a:rPr lang="nl-NL"/>
              <a:pPr>
                <a:defRPr/>
              </a:pPr>
              <a:t>‹#›</a:t>
            </a:fld>
            <a:endParaRPr lang="nl-NL" dirty="0"/>
          </a:p>
        </p:txBody>
      </p:sp>
    </p:spTree>
    <p:extLst>
      <p:ext uri="{BB962C8B-B14F-4D97-AF65-F5344CB8AC3E}">
        <p14:creationId xmlns:p14="http://schemas.microsoft.com/office/powerpoint/2010/main" val="104536847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6"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983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25" name="Tijdelijke aanduiding voor tekst 16"/>
          <p:cNvSpPr>
            <a:spLocks noGrp="1"/>
          </p:cNvSpPr>
          <p:nvPr>
            <p:ph type="body" sz="quarter" idx="2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Klik om de modelstijlen te bewerken</a:t>
            </a:r>
          </a:p>
        </p:txBody>
      </p:sp>
      <p:sp>
        <p:nvSpPr>
          <p:cNvPr id="21" name="Titel 1"/>
          <p:cNvSpPr>
            <a:spLocks noGrp="1"/>
          </p:cNvSpPr>
          <p:nvPr>
            <p:ph type="ctrTitle"/>
          </p:nvPr>
        </p:nvSpPr>
        <p:spPr>
          <a:xfrm>
            <a:off x="6554588" y="2024063"/>
            <a:ext cx="5004000" cy="1403350"/>
          </a:xfrm>
        </p:spPr>
        <p:txBody>
          <a:bodyPr tIns="90000" bIns="90000">
            <a:normAutofit/>
          </a:bodyPr>
          <a:lstStyle>
            <a:lvl1pPr algn="l">
              <a:defRPr sz="3600">
                <a:solidFill>
                  <a:schemeClr val="bg1"/>
                </a:solidFill>
              </a:defRPr>
            </a:lvl1pPr>
          </a:lstStyle>
          <a:p>
            <a:r>
              <a:rPr lang="nl-NL"/>
              <a:t>Klik om de stijl te bewerken</a:t>
            </a:r>
            <a:endParaRPr lang="nl-NL" dirty="0"/>
          </a:p>
        </p:txBody>
      </p:sp>
      <p:sp>
        <p:nvSpPr>
          <p:cNvPr id="8" name="Tijdelijke aanduiding voor datum 17"/>
          <p:cNvSpPr>
            <a:spLocks noGrp="1"/>
          </p:cNvSpPr>
          <p:nvPr>
            <p:ph type="dt" sz="half" idx="22"/>
          </p:nvPr>
        </p:nvSpPr>
        <p:spPr/>
        <p:txBody>
          <a:bodyPr/>
          <a:lstStyle>
            <a:lvl1pPr>
              <a:defRPr/>
            </a:lvl1pPr>
          </a:lstStyle>
          <a:p>
            <a:pPr>
              <a:defRPr/>
            </a:pPr>
            <a:r>
              <a:rPr lang="nl-NL"/>
              <a:t>25-10-2023</a:t>
            </a:r>
            <a:endParaRPr lang="nl-NL" dirty="0"/>
          </a:p>
        </p:txBody>
      </p:sp>
      <p:sp>
        <p:nvSpPr>
          <p:cNvPr id="9" name="Tijdelijke aanduiding voor voettekst 18"/>
          <p:cNvSpPr>
            <a:spLocks noGrp="1"/>
          </p:cNvSpPr>
          <p:nvPr>
            <p:ph type="ftr" sz="quarter" idx="23"/>
          </p:nvPr>
        </p:nvSpPr>
        <p:spPr/>
        <p:txBody>
          <a:bodyPr/>
          <a:lstStyle>
            <a:lvl1pPr>
              <a:defRPr/>
            </a:lvl1pPr>
          </a:lstStyle>
          <a:p>
            <a:pPr>
              <a:defRPr/>
            </a:pPr>
            <a:r>
              <a:rPr lang="nl-NL"/>
              <a:t>Inspectie van het Onderwijs</a:t>
            </a:r>
            <a:endParaRPr lang="nl-NL" dirty="0"/>
          </a:p>
        </p:txBody>
      </p:sp>
      <p:sp>
        <p:nvSpPr>
          <p:cNvPr id="10" name="Tijdelijke aanduiding voor dianummer 19"/>
          <p:cNvSpPr>
            <a:spLocks noGrp="1"/>
          </p:cNvSpPr>
          <p:nvPr>
            <p:ph type="sldNum" sz="quarter" idx="24"/>
          </p:nvPr>
        </p:nvSpPr>
        <p:spPr/>
        <p:txBody>
          <a:bodyPr/>
          <a:lstStyle>
            <a:lvl1pPr>
              <a:defRPr/>
            </a:lvl1pPr>
          </a:lstStyle>
          <a:p>
            <a:pPr>
              <a:defRPr/>
            </a:pPr>
            <a:fld id="{6F46C11B-D2EC-4C59-AB55-359D89875E75}" type="slidenum">
              <a:rPr lang="nl-NL"/>
              <a:pPr>
                <a:defRPr/>
              </a:pPr>
              <a:t>‹#›</a:t>
            </a:fld>
            <a:endParaRPr lang="nl-NL" dirty="0"/>
          </a:p>
        </p:txBody>
      </p:sp>
    </p:spTree>
    <p:extLst>
      <p:ext uri="{BB962C8B-B14F-4D97-AF65-F5344CB8AC3E}">
        <p14:creationId xmlns:p14="http://schemas.microsoft.com/office/powerpoint/2010/main" val="97321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5" name="Rechthoek 4"/>
          <p:cNvSpPr/>
          <p:nvPr userDrawn="1"/>
        </p:nvSpPr>
        <p:spPr>
          <a:xfrm>
            <a:off x="0" y="0"/>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6" name="Afbeelding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983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35000" y="1879600"/>
            <a:ext cx="10923588" cy="1547813"/>
          </a:xfrm>
        </p:spPr>
        <p:txBody>
          <a:bodyPr anchor="ctr">
            <a:normAutofit/>
          </a:bodyPr>
          <a:lstStyle>
            <a:lvl1pPr>
              <a:defRPr sz="4800">
                <a:solidFill>
                  <a:schemeClr val="bg1"/>
                </a:solidFill>
              </a:defRPr>
            </a:lvl1pPr>
          </a:lstStyle>
          <a:p>
            <a:r>
              <a:rPr lang="nl-NL"/>
              <a:t>Klik om de stijl te bewerken</a:t>
            </a:r>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0" name="Tijdelijke aanduiding voor tekst 16"/>
          <p:cNvSpPr>
            <a:spLocks noGrp="1"/>
          </p:cNvSpPr>
          <p:nvPr>
            <p:ph type="body" sz="quarter" idx="10"/>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Klik om de modelstijlen te bewerken</a:t>
            </a:r>
          </a:p>
        </p:txBody>
      </p:sp>
      <p:sp>
        <p:nvSpPr>
          <p:cNvPr id="8" name="Tijdelijke aanduiding voor datum 14"/>
          <p:cNvSpPr>
            <a:spLocks noGrp="1"/>
          </p:cNvSpPr>
          <p:nvPr>
            <p:ph type="dt" sz="half" idx="11"/>
          </p:nvPr>
        </p:nvSpPr>
        <p:spPr/>
        <p:txBody>
          <a:bodyPr/>
          <a:lstStyle>
            <a:lvl1pPr>
              <a:defRPr/>
            </a:lvl1pPr>
          </a:lstStyle>
          <a:p>
            <a:pPr>
              <a:defRPr/>
            </a:pPr>
            <a:r>
              <a:rPr lang="nl-NL"/>
              <a:t>25-10-2023</a:t>
            </a:r>
            <a:endParaRPr lang="nl-NL" dirty="0"/>
          </a:p>
        </p:txBody>
      </p:sp>
      <p:sp>
        <p:nvSpPr>
          <p:cNvPr id="11" name="Tijdelijke aanduiding voor voettekst 15"/>
          <p:cNvSpPr>
            <a:spLocks noGrp="1"/>
          </p:cNvSpPr>
          <p:nvPr>
            <p:ph type="ftr" sz="quarter" idx="12"/>
          </p:nvPr>
        </p:nvSpPr>
        <p:spPr/>
        <p:txBody>
          <a:bodyPr/>
          <a:lstStyle>
            <a:lvl1pPr>
              <a:defRPr/>
            </a:lvl1pPr>
          </a:lstStyle>
          <a:p>
            <a:pPr>
              <a:defRPr/>
            </a:pPr>
            <a:r>
              <a:rPr lang="nl-NL"/>
              <a:t>Inspectie van het Onderwijs</a:t>
            </a:r>
            <a:endParaRPr lang="nl-NL" dirty="0"/>
          </a:p>
        </p:txBody>
      </p:sp>
      <p:sp>
        <p:nvSpPr>
          <p:cNvPr id="12" name="Tijdelijke aanduiding voor dianummer 16"/>
          <p:cNvSpPr>
            <a:spLocks noGrp="1"/>
          </p:cNvSpPr>
          <p:nvPr>
            <p:ph type="sldNum" sz="quarter" idx="13"/>
          </p:nvPr>
        </p:nvSpPr>
        <p:spPr/>
        <p:txBody>
          <a:bodyPr/>
          <a:lstStyle>
            <a:lvl1pPr>
              <a:defRPr/>
            </a:lvl1pPr>
          </a:lstStyle>
          <a:p>
            <a:pPr>
              <a:defRPr/>
            </a:pPr>
            <a:fld id="{BC1D5031-ABB2-4966-B1CF-B7D75D1356D9}" type="slidenum">
              <a:rPr lang="nl-NL"/>
              <a:pPr>
                <a:defRPr/>
              </a:pPr>
              <a:t>‹#›</a:t>
            </a:fld>
            <a:endParaRPr lang="nl-NL" dirty="0"/>
          </a:p>
        </p:txBody>
      </p:sp>
    </p:spTree>
    <p:extLst>
      <p:ext uri="{BB962C8B-B14F-4D97-AF65-F5344CB8AC3E}">
        <p14:creationId xmlns:p14="http://schemas.microsoft.com/office/powerpoint/2010/main" val="202215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18" name="Rechthoek 17"/>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19" name="Afbeelding 9"/>
          <p:cNvPicPr>
            <a:picLocks noChangeAspect="1"/>
          </p:cNvPicPr>
          <p:nvPr userDrawn="1"/>
        </p:nvPicPr>
        <p:blipFill>
          <a:blip r:embed="rId2">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el 1"/>
          <p:cNvSpPr>
            <a:spLocks noGrp="1"/>
          </p:cNvSpPr>
          <p:nvPr>
            <p:ph type="title"/>
          </p:nvPr>
        </p:nvSpPr>
        <p:spPr>
          <a:xfrm>
            <a:off x="634999" y="2636838"/>
            <a:ext cx="5003801" cy="1584325"/>
          </a:xfrm>
        </p:spPr>
        <p:txBody>
          <a:bodyPr anchor="ctr">
            <a:normAutofit/>
          </a:bodyPr>
          <a:lstStyle>
            <a:lvl1pPr algn="r">
              <a:defRPr sz="3600">
                <a:solidFill>
                  <a:schemeClr val="bg1"/>
                </a:solidFill>
              </a:defRPr>
            </a:lvl1pPr>
          </a:lstStyle>
          <a:p>
            <a:r>
              <a:rPr lang="nl-NL"/>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22" name="Tijdelijke aanduiding voor tekst 2"/>
          <p:cNvSpPr>
            <a:spLocks noGrp="1"/>
          </p:cNvSpPr>
          <p:nvPr>
            <p:ph type="body" sz="quarter" idx="10"/>
          </p:nvPr>
        </p:nvSpPr>
        <p:spPr>
          <a:xfrm>
            <a:off x="6418727" y="998445"/>
            <a:ext cx="1373005" cy="817563"/>
          </a:xfrm>
        </p:spPr>
        <p:txBody>
          <a:bodyPr bIns="46800" anchor="b" anchorCtr="0"/>
          <a:lstStyle>
            <a:lvl1pPr marL="0" indent="0" algn="r">
              <a:buNone/>
              <a:defRPr sz="4800">
                <a:solidFill>
                  <a:schemeClr val="tx2"/>
                </a:solidFill>
              </a:defRPr>
            </a:lvl1pPr>
          </a:lstStyle>
          <a:p>
            <a:pPr lvl="0"/>
            <a:r>
              <a:rPr lang="nl-NL"/>
              <a:t>Klik om de modelstijlen te bewerken</a:t>
            </a:r>
          </a:p>
        </p:txBody>
      </p:sp>
      <p:sp>
        <p:nvSpPr>
          <p:cNvPr id="23" name="Tijdelijke aanduiding voor tekst 2"/>
          <p:cNvSpPr>
            <a:spLocks noGrp="1"/>
          </p:cNvSpPr>
          <p:nvPr>
            <p:ph type="body" sz="quarter" idx="11"/>
          </p:nvPr>
        </p:nvSpPr>
        <p:spPr>
          <a:xfrm>
            <a:off x="6418727" y="2143674"/>
            <a:ext cx="1373005" cy="817563"/>
          </a:xfrm>
        </p:spPr>
        <p:txBody>
          <a:bodyPr bIns="46800" anchor="b" anchorCtr="0"/>
          <a:lstStyle>
            <a:lvl1pPr marL="0" indent="0" algn="r">
              <a:buNone/>
              <a:defRPr sz="4800">
                <a:solidFill>
                  <a:schemeClr val="tx2"/>
                </a:solidFill>
              </a:defRPr>
            </a:lvl1pPr>
          </a:lstStyle>
          <a:p>
            <a:pPr lvl="0"/>
            <a:r>
              <a:rPr lang="nl-NL"/>
              <a:t>Klik om de modelstijlen te bewerken</a:t>
            </a:r>
          </a:p>
        </p:txBody>
      </p:sp>
      <p:sp>
        <p:nvSpPr>
          <p:cNvPr id="24" name="Tijdelijke aanduiding voor tekst 2"/>
          <p:cNvSpPr>
            <a:spLocks noGrp="1"/>
          </p:cNvSpPr>
          <p:nvPr>
            <p:ph type="body" sz="quarter" idx="12"/>
          </p:nvPr>
        </p:nvSpPr>
        <p:spPr>
          <a:xfrm>
            <a:off x="6418727" y="3288903"/>
            <a:ext cx="1373005" cy="817563"/>
          </a:xfrm>
        </p:spPr>
        <p:txBody>
          <a:bodyPr bIns="46800" anchor="b" anchorCtr="0"/>
          <a:lstStyle>
            <a:lvl1pPr marL="0" indent="0" algn="r">
              <a:buNone/>
              <a:defRPr sz="4800">
                <a:solidFill>
                  <a:schemeClr val="tx2"/>
                </a:solidFill>
              </a:defRPr>
            </a:lvl1pPr>
          </a:lstStyle>
          <a:p>
            <a:pPr lvl="0"/>
            <a:r>
              <a:rPr lang="nl-NL"/>
              <a:t>Klik om de modelstijlen te bewerken</a:t>
            </a:r>
          </a:p>
        </p:txBody>
      </p:sp>
      <p:sp>
        <p:nvSpPr>
          <p:cNvPr id="25" name="Tijdelijke aanduiding voor tekst 2"/>
          <p:cNvSpPr>
            <a:spLocks noGrp="1"/>
          </p:cNvSpPr>
          <p:nvPr>
            <p:ph type="body" sz="quarter" idx="13"/>
          </p:nvPr>
        </p:nvSpPr>
        <p:spPr>
          <a:xfrm>
            <a:off x="6418727" y="4434132"/>
            <a:ext cx="1373005" cy="817563"/>
          </a:xfrm>
        </p:spPr>
        <p:txBody>
          <a:bodyPr bIns="46800" anchor="b" anchorCtr="0"/>
          <a:lstStyle>
            <a:lvl1pPr marL="0" indent="0" algn="r">
              <a:buNone/>
              <a:defRPr sz="4800">
                <a:solidFill>
                  <a:schemeClr val="tx2"/>
                </a:solidFill>
              </a:defRPr>
            </a:lvl1pPr>
          </a:lstStyle>
          <a:p>
            <a:pPr lvl="0"/>
            <a:r>
              <a:rPr lang="nl-NL"/>
              <a:t>Klik om de modelstijlen te bewerken</a:t>
            </a:r>
          </a:p>
        </p:txBody>
      </p:sp>
      <p:sp>
        <p:nvSpPr>
          <p:cNvPr id="26" name="Tijdelijke aanduiding voor tekst 2"/>
          <p:cNvSpPr>
            <a:spLocks noGrp="1"/>
          </p:cNvSpPr>
          <p:nvPr>
            <p:ph type="body" sz="quarter" idx="14"/>
          </p:nvPr>
        </p:nvSpPr>
        <p:spPr>
          <a:xfrm>
            <a:off x="6418727" y="5579361"/>
            <a:ext cx="1373005" cy="817563"/>
          </a:xfrm>
        </p:spPr>
        <p:txBody>
          <a:bodyPr bIns="46800" anchor="b" anchorCtr="0"/>
          <a:lstStyle>
            <a:lvl1pPr marL="0" indent="0" algn="r">
              <a:buNone/>
              <a:defRPr sz="4800">
                <a:solidFill>
                  <a:schemeClr val="tx2"/>
                </a:solidFill>
              </a:defRPr>
            </a:lvl1pPr>
          </a:lstStyle>
          <a:p>
            <a:pPr lvl="0"/>
            <a:r>
              <a:rPr lang="nl-NL"/>
              <a:t>Klik om de modelstijlen te bewerken</a:t>
            </a:r>
          </a:p>
        </p:txBody>
      </p:sp>
      <p:sp>
        <p:nvSpPr>
          <p:cNvPr id="21" name="Tijdelijke aanduiding voor datum 4"/>
          <p:cNvSpPr>
            <a:spLocks noGrp="1"/>
          </p:cNvSpPr>
          <p:nvPr>
            <p:ph type="dt" sz="half" idx="20"/>
          </p:nvPr>
        </p:nvSpPr>
        <p:spPr/>
        <p:txBody>
          <a:bodyPr/>
          <a:lstStyle>
            <a:lvl1pPr>
              <a:defRPr/>
            </a:lvl1pPr>
          </a:lstStyle>
          <a:p>
            <a:pPr>
              <a:defRPr/>
            </a:pPr>
            <a:r>
              <a:rPr lang="nl-NL"/>
              <a:t>25-10-2023</a:t>
            </a:r>
            <a:endParaRPr lang="nl-NL" dirty="0"/>
          </a:p>
        </p:txBody>
      </p:sp>
      <p:sp>
        <p:nvSpPr>
          <p:cNvPr id="27" name="Tijdelijke aanduiding voor voettekst 8"/>
          <p:cNvSpPr>
            <a:spLocks noGrp="1"/>
          </p:cNvSpPr>
          <p:nvPr>
            <p:ph type="ftr" sz="quarter" idx="21"/>
          </p:nvPr>
        </p:nvSpPr>
        <p:spPr/>
        <p:txBody>
          <a:bodyPr/>
          <a:lstStyle>
            <a:lvl1pPr>
              <a:defRPr/>
            </a:lvl1pPr>
          </a:lstStyle>
          <a:p>
            <a:pPr>
              <a:defRPr/>
            </a:pPr>
            <a:r>
              <a:rPr lang="nl-NL"/>
              <a:t>Inspectie van het Onderwijs</a:t>
            </a:r>
            <a:endParaRPr lang="nl-NL" dirty="0"/>
          </a:p>
        </p:txBody>
      </p:sp>
      <p:sp>
        <p:nvSpPr>
          <p:cNvPr id="28" name="Tijdelijke aanduiding voor dianummer 17"/>
          <p:cNvSpPr>
            <a:spLocks noGrp="1"/>
          </p:cNvSpPr>
          <p:nvPr>
            <p:ph type="sldNum" sz="quarter" idx="22"/>
          </p:nvPr>
        </p:nvSpPr>
        <p:spPr/>
        <p:txBody>
          <a:bodyPr/>
          <a:lstStyle>
            <a:lvl1pPr>
              <a:defRPr/>
            </a:lvl1pPr>
          </a:lstStyle>
          <a:p>
            <a:pPr>
              <a:defRPr/>
            </a:pPr>
            <a:fld id="{F4E49F33-4F01-4809-8986-1950B16069E1}" type="slidenum">
              <a:rPr lang="nl-NL"/>
              <a:pPr>
                <a:defRPr/>
              </a:pPr>
              <a:t>‹#›</a:t>
            </a:fld>
            <a:endParaRPr lang="nl-NL" dirty="0"/>
          </a:p>
        </p:txBody>
      </p:sp>
    </p:spTree>
    <p:extLst>
      <p:ext uri="{BB962C8B-B14F-4D97-AF65-F5344CB8AC3E}">
        <p14:creationId xmlns:p14="http://schemas.microsoft.com/office/powerpoint/2010/main" val="365636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7" name="Picture 2" descr="I:\Communicatie\Mediabestanden (foto, video, huisstijl etc)\Huisstijl\Logo's Inspectie van het Onderwijs\Logo's\OCW_IO_Logo_pres_diap_n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121920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jdelijke aanduiding voor afbeelding 11"/>
          <p:cNvSpPr>
            <a:spLocks noGrp="1"/>
          </p:cNvSpPr>
          <p:nvPr>
            <p:ph type="pic" sz="quarter" idx="10"/>
          </p:nvPr>
        </p:nvSpPr>
        <p:spPr>
          <a:xfrm>
            <a:off x="-1" y="0"/>
            <a:ext cx="6098577"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 name="connsiteX0" fmla="*/ 0 w 6098242"/>
              <a:gd name="connsiteY0" fmla="*/ 0 h 6858000"/>
              <a:gd name="connsiteX1" fmla="*/ 5860200 w 6098242"/>
              <a:gd name="connsiteY1" fmla="*/ 0 h 6858000"/>
              <a:gd name="connsiteX2" fmla="*/ 5769584 w 6098242"/>
              <a:gd name="connsiteY2" fmla="*/ 1289449 h 6858000"/>
              <a:gd name="connsiteX3" fmla="*/ 6098242 w 6098242"/>
              <a:gd name="connsiteY3" fmla="*/ 712800 h 6858000"/>
              <a:gd name="connsiteX4" fmla="*/ 6098242 w 6098242"/>
              <a:gd name="connsiteY4" fmla="*/ 6858000 h 6858000"/>
              <a:gd name="connsiteX5" fmla="*/ 0 w 6098242"/>
              <a:gd name="connsiteY5" fmla="*/ 6858000 h 6858000"/>
              <a:gd name="connsiteX6" fmla="*/ 0 w 6098242"/>
              <a:gd name="connsiteY6" fmla="*/ 0 h 6858000"/>
              <a:gd name="connsiteX0" fmla="*/ 0 w 6098242"/>
              <a:gd name="connsiteY0" fmla="*/ 0 h 6858000"/>
              <a:gd name="connsiteX1" fmla="*/ 5769583 w 6098242"/>
              <a:gd name="connsiteY1" fmla="*/ 8238 h 6858000"/>
              <a:gd name="connsiteX2" fmla="*/ 5769584 w 6098242"/>
              <a:gd name="connsiteY2" fmla="*/ 1289449 h 6858000"/>
              <a:gd name="connsiteX3" fmla="*/ 6098242 w 6098242"/>
              <a:gd name="connsiteY3" fmla="*/ 712800 h 6858000"/>
              <a:gd name="connsiteX4" fmla="*/ 6098242 w 6098242"/>
              <a:gd name="connsiteY4" fmla="*/ 6858000 h 6858000"/>
              <a:gd name="connsiteX5" fmla="*/ 0 w 6098242"/>
              <a:gd name="connsiteY5" fmla="*/ 6858000 h 6858000"/>
              <a:gd name="connsiteX6" fmla="*/ 0 w 6098242"/>
              <a:gd name="connsiteY6" fmla="*/ 0 h 6858000"/>
              <a:gd name="connsiteX0" fmla="*/ 0 w 6098242"/>
              <a:gd name="connsiteY0" fmla="*/ 0 h 6858000"/>
              <a:gd name="connsiteX1" fmla="*/ 5769583 w 6098242"/>
              <a:gd name="connsiteY1" fmla="*/ 8238 h 6858000"/>
              <a:gd name="connsiteX2" fmla="*/ 5769584 w 6098242"/>
              <a:gd name="connsiteY2" fmla="*/ 1289449 h 6858000"/>
              <a:gd name="connsiteX3" fmla="*/ 6065291 w 6098242"/>
              <a:gd name="connsiteY3" fmla="*/ 1281211 h 6858000"/>
              <a:gd name="connsiteX4" fmla="*/ 6098242 w 6098242"/>
              <a:gd name="connsiteY4" fmla="*/ 6858000 h 6858000"/>
              <a:gd name="connsiteX5" fmla="*/ 0 w 6098242"/>
              <a:gd name="connsiteY5" fmla="*/ 6858000 h 6858000"/>
              <a:gd name="connsiteX6" fmla="*/ 0 w 6098242"/>
              <a:gd name="connsiteY6" fmla="*/ 0 h 6858000"/>
              <a:gd name="connsiteX0" fmla="*/ 0 w 6098242"/>
              <a:gd name="connsiteY0" fmla="*/ 0 h 6858000"/>
              <a:gd name="connsiteX1" fmla="*/ 5769583 w 6098242"/>
              <a:gd name="connsiteY1" fmla="*/ 8238 h 6858000"/>
              <a:gd name="connsiteX2" fmla="*/ 5777822 w 6098242"/>
              <a:gd name="connsiteY2" fmla="*/ 1264735 h 6858000"/>
              <a:gd name="connsiteX3" fmla="*/ 6065291 w 6098242"/>
              <a:gd name="connsiteY3" fmla="*/ 1281211 h 6858000"/>
              <a:gd name="connsiteX4" fmla="*/ 6098242 w 6098242"/>
              <a:gd name="connsiteY4" fmla="*/ 6858000 h 6858000"/>
              <a:gd name="connsiteX5" fmla="*/ 0 w 6098242"/>
              <a:gd name="connsiteY5" fmla="*/ 6858000 h 6858000"/>
              <a:gd name="connsiteX6" fmla="*/ 0 w 6098242"/>
              <a:gd name="connsiteY6" fmla="*/ 0 h 6858000"/>
              <a:gd name="connsiteX0" fmla="*/ 0 w 6106112"/>
              <a:gd name="connsiteY0" fmla="*/ 0 h 6858000"/>
              <a:gd name="connsiteX1" fmla="*/ 5769583 w 6106112"/>
              <a:gd name="connsiteY1" fmla="*/ 8238 h 6858000"/>
              <a:gd name="connsiteX2" fmla="*/ 5777822 w 6106112"/>
              <a:gd name="connsiteY2" fmla="*/ 1264735 h 6858000"/>
              <a:gd name="connsiteX3" fmla="*/ 6106112 w 6106112"/>
              <a:gd name="connsiteY3" fmla="*/ 1264882 h 6858000"/>
              <a:gd name="connsiteX4" fmla="*/ 6098242 w 6106112"/>
              <a:gd name="connsiteY4" fmla="*/ 6858000 h 6858000"/>
              <a:gd name="connsiteX5" fmla="*/ 0 w 6106112"/>
              <a:gd name="connsiteY5" fmla="*/ 6858000 h 6858000"/>
              <a:gd name="connsiteX6" fmla="*/ 0 w 6106112"/>
              <a:gd name="connsiteY6" fmla="*/ 0 h 6858000"/>
              <a:gd name="connsiteX0" fmla="*/ 0 w 6098577"/>
              <a:gd name="connsiteY0" fmla="*/ 0 h 6858000"/>
              <a:gd name="connsiteX1" fmla="*/ 5769583 w 6098577"/>
              <a:gd name="connsiteY1" fmla="*/ 8238 h 6858000"/>
              <a:gd name="connsiteX2" fmla="*/ 5777822 w 6098577"/>
              <a:gd name="connsiteY2" fmla="*/ 1264735 h 6858000"/>
              <a:gd name="connsiteX3" fmla="*/ 6089783 w 6098577"/>
              <a:gd name="connsiteY3" fmla="*/ 1281211 h 6858000"/>
              <a:gd name="connsiteX4" fmla="*/ 6098242 w 6098577"/>
              <a:gd name="connsiteY4" fmla="*/ 6858000 h 6858000"/>
              <a:gd name="connsiteX5" fmla="*/ 0 w 6098577"/>
              <a:gd name="connsiteY5" fmla="*/ 6858000 h 6858000"/>
              <a:gd name="connsiteX6" fmla="*/ 0 w 6098577"/>
              <a:gd name="connsiteY6" fmla="*/ 0 h 6858000"/>
              <a:gd name="connsiteX0" fmla="*/ 0 w 6098577"/>
              <a:gd name="connsiteY0" fmla="*/ 0 h 6858000"/>
              <a:gd name="connsiteX1" fmla="*/ 5769583 w 6098577"/>
              <a:gd name="connsiteY1" fmla="*/ 8238 h 6858000"/>
              <a:gd name="connsiteX2" fmla="*/ 5777822 w 6098577"/>
              <a:gd name="connsiteY2" fmla="*/ 1297392 h 6858000"/>
              <a:gd name="connsiteX3" fmla="*/ 6089783 w 6098577"/>
              <a:gd name="connsiteY3" fmla="*/ 1281211 h 6858000"/>
              <a:gd name="connsiteX4" fmla="*/ 6098242 w 6098577"/>
              <a:gd name="connsiteY4" fmla="*/ 6858000 h 6858000"/>
              <a:gd name="connsiteX5" fmla="*/ 0 w 6098577"/>
              <a:gd name="connsiteY5" fmla="*/ 6858000 h 6858000"/>
              <a:gd name="connsiteX6" fmla="*/ 0 w 6098577"/>
              <a:gd name="connsiteY6" fmla="*/ 0 h 6858000"/>
              <a:gd name="connsiteX0" fmla="*/ 0 w 6098577"/>
              <a:gd name="connsiteY0" fmla="*/ 0 h 6858000"/>
              <a:gd name="connsiteX1" fmla="*/ 5769583 w 6098577"/>
              <a:gd name="connsiteY1" fmla="*/ 8238 h 6858000"/>
              <a:gd name="connsiteX2" fmla="*/ 5777822 w 6098577"/>
              <a:gd name="connsiteY2" fmla="*/ 1272900 h 6858000"/>
              <a:gd name="connsiteX3" fmla="*/ 6089783 w 6098577"/>
              <a:gd name="connsiteY3" fmla="*/ 1281211 h 6858000"/>
              <a:gd name="connsiteX4" fmla="*/ 6098242 w 6098577"/>
              <a:gd name="connsiteY4" fmla="*/ 6858000 h 6858000"/>
              <a:gd name="connsiteX5" fmla="*/ 0 w 6098577"/>
              <a:gd name="connsiteY5" fmla="*/ 6858000 h 6858000"/>
              <a:gd name="connsiteX6" fmla="*/ 0 w 6098577"/>
              <a:gd name="connsiteY6" fmla="*/ 0 h 6858000"/>
              <a:gd name="connsiteX0" fmla="*/ 0 w 6098577"/>
              <a:gd name="connsiteY0" fmla="*/ 0 h 6858000"/>
              <a:gd name="connsiteX1" fmla="*/ 5769583 w 6098577"/>
              <a:gd name="connsiteY1" fmla="*/ 8238 h 6858000"/>
              <a:gd name="connsiteX2" fmla="*/ 5777822 w 6098577"/>
              <a:gd name="connsiteY2" fmla="*/ 1272900 h 6858000"/>
              <a:gd name="connsiteX3" fmla="*/ 6089783 w 6098577"/>
              <a:gd name="connsiteY3" fmla="*/ 1281211 h 6858000"/>
              <a:gd name="connsiteX4" fmla="*/ 6098242 w 6098577"/>
              <a:gd name="connsiteY4" fmla="*/ 6858000 h 6858000"/>
              <a:gd name="connsiteX5" fmla="*/ 0 w 6098577"/>
              <a:gd name="connsiteY5" fmla="*/ 6858000 h 6858000"/>
              <a:gd name="connsiteX6" fmla="*/ 0 w 6098577"/>
              <a:gd name="connsiteY6" fmla="*/ 0 h 6858000"/>
              <a:gd name="connsiteX0" fmla="*/ 0 w 6098577"/>
              <a:gd name="connsiteY0" fmla="*/ 0 h 6858000"/>
              <a:gd name="connsiteX1" fmla="*/ 5769583 w 6098577"/>
              <a:gd name="connsiteY1" fmla="*/ 74 h 6858000"/>
              <a:gd name="connsiteX2" fmla="*/ 5777822 w 6098577"/>
              <a:gd name="connsiteY2" fmla="*/ 1272900 h 6858000"/>
              <a:gd name="connsiteX3" fmla="*/ 6089783 w 6098577"/>
              <a:gd name="connsiteY3" fmla="*/ 1281211 h 6858000"/>
              <a:gd name="connsiteX4" fmla="*/ 6098242 w 6098577"/>
              <a:gd name="connsiteY4" fmla="*/ 6858000 h 6858000"/>
              <a:gd name="connsiteX5" fmla="*/ 0 w 6098577"/>
              <a:gd name="connsiteY5" fmla="*/ 6858000 h 6858000"/>
              <a:gd name="connsiteX6" fmla="*/ 0 w 609857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577" h="6858000">
                <a:moveTo>
                  <a:pt x="0" y="0"/>
                </a:moveTo>
                <a:lnTo>
                  <a:pt x="5769583" y="74"/>
                </a:lnTo>
                <a:cubicBezTo>
                  <a:pt x="5769583" y="427144"/>
                  <a:pt x="5777822" y="845830"/>
                  <a:pt x="5777822" y="1272900"/>
                </a:cubicBezTo>
                <a:lnTo>
                  <a:pt x="6089783" y="1281211"/>
                </a:lnTo>
                <a:cubicBezTo>
                  <a:pt x="6087160" y="3145584"/>
                  <a:pt x="6100865" y="4993627"/>
                  <a:pt x="6098242" y="6858000"/>
                </a:cubicBezTo>
                <a:lnTo>
                  <a:pt x="0" y="6858000"/>
                </a:lnTo>
                <a:lnTo>
                  <a:pt x="0" y="0"/>
                </a:lnTo>
                <a:close/>
              </a:path>
            </a:pathLst>
          </a:custGeom>
          <a:noFill/>
        </p:spPr>
        <p:txBody>
          <a:bodyPr wrap="square" lIns="612000" anchor="ctr" anchorCtr="0">
            <a:noAutofit/>
          </a:bodyPr>
          <a:lstStyle>
            <a:lvl1pPr algn="l">
              <a:defRPr>
                <a:solidFill>
                  <a:schemeClr val="tx1"/>
                </a:solidFill>
              </a:defRPr>
            </a:lvl1pPr>
          </a:lstStyle>
          <a:p>
            <a:pPr lvl="0"/>
            <a:r>
              <a:rPr lang="nl-NL" noProof="0"/>
              <a:t>Klik op het pictogram als u een afbeelding wilt toevoegen</a:t>
            </a:r>
            <a:endParaRPr lang="nl-NL" noProof="0" dirty="0"/>
          </a:p>
        </p:txBody>
      </p:sp>
      <p:sp>
        <p:nvSpPr>
          <p:cNvPr id="11" name="Tijdelijke aanduiding voor tekst 11"/>
          <p:cNvSpPr>
            <a:spLocks noGrp="1"/>
          </p:cNvSpPr>
          <p:nvPr>
            <p:ph type="body" sz="quarter" idx="13"/>
          </p:nvPr>
        </p:nvSpPr>
        <p:spPr>
          <a:xfrm>
            <a:off x="6553200" y="2529015"/>
            <a:ext cx="5004000" cy="3692397"/>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p:txBody>
      </p:sp>
      <p:sp>
        <p:nvSpPr>
          <p:cNvPr id="6" name="Titel 5"/>
          <p:cNvSpPr>
            <a:spLocks noGrp="1"/>
          </p:cNvSpPr>
          <p:nvPr>
            <p:ph type="title"/>
          </p:nvPr>
        </p:nvSpPr>
        <p:spPr>
          <a:xfrm>
            <a:off x="6553200" y="1545470"/>
            <a:ext cx="5004000" cy="948047"/>
          </a:xfrm>
        </p:spPr>
        <p:txBody>
          <a:bodyPr/>
          <a:lstStyle>
            <a:lvl1pPr>
              <a:defRPr>
                <a:solidFill>
                  <a:schemeClr val="bg1"/>
                </a:solidFill>
              </a:defRPr>
            </a:lvl1pPr>
          </a:lstStyle>
          <a:p>
            <a:r>
              <a:rPr lang="nl-NL" dirty="0"/>
              <a:t>Klik om de stijl te bewerken</a:t>
            </a:r>
          </a:p>
        </p:txBody>
      </p:sp>
      <p:sp>
        <p:nvSpPr>
          <p:cNvPr id="8" name="Tijdelijke aanduiding voor datum 16"/>
          <p:cNvSpPr>
            <a:spLocks noGrp="1"/>
          </p:cNvSpPr>
          <p:nvPr>
            <p:ph type="dt" sz="half" idx="14"/>
          </p:nvPr>
        </p:nvSpPr>
        <p:spPr/>
        <p:txBody>
          <a:bodyPr/>
          <a:lstStyle>
            <a:lvl1pPr>
              <a:defRPr/>
            </a:lvl1pPr>
          </a:lstStyle>
          <a:p>
            <a:pPr>
              <a:defRPr/>
            </a:pPr>
            <a:r>
              <a:rPr lang="nl-NL"/>
              <a:t>25-10-2023</a:t>
            </a:r>
            <a:endParaRPr lang="nl-NL" dirty="0"/>
          </a:p>
        </p:txBody>
      </p:sp>
      <p:sp>
        <p:nvSpPr>
          <p:cNvPr id="9" name="Tijdelijke aanduiding voor voettekst 17"/>
          <p:cNvSpPr>
            <a:spLocks noGrp="1"/>
          </p:cNvSpPr>
          <p:nvPr>
            <p:ph type="ftr" sz="quarter" idx="15"/>
          </p:nvPr>
        </p:nvSpPr>
        <p:spPr/>
        <p:txBody>
          <a:bodyPr/>
          <a:lstStyle>
            <a:lvl1pPr>
              <a:defRPr dirty="0"/>
            </a:lvl1pPr>
          </a:lstStyle>
          <a:p>
            <a:pPr>
              <a:defRPr/>
            </a:pPr>
            <a:r>
              <a:rPr lang="nl-NL"/>
              <a:t>Inspectie van het Onderwijs</a:t>
            </a:r>
          </a:p>
        </p:txBody>
      </p:sp>
      <p:sp>
        <p:nvSpPr>
          <p:cNvPr id="10" name="Tijdelijke aanduiding voor dianummer 18"/>
          <p:cNvSpPr>
            <a:spLocks noGrp="1"/>
          </p:cNvSpPr>
          <p:nvPr>
            <p:ph type="sldNum" sz="quarter" idx="16"/>
          </p:nvPr>
        </p:nvSpPr>
        <p:spPr/>
        <p:txBody>
          <a:bodyPr/>
          <a:lstStyle>
            <a:lvl1pPr>
              <a:defRPr/>
            </a:lvl1pPr>
          </a:lstStyle>
          <a:p>
            <a:pPr>
              <a:defRPr/>
            </a:pPr>
            <a:fld id="{0210167B-57E1-41AC-ACA0-F20A3F1C63CD}" type="slidenum">
              <a:rPr lang="nl-NL"/>
              <a:pPr>
                <a:defRPr/>
              </a:pPr>
              <a:t>‹#›</a:t>
            </a:fld>
            <a:endParaRPr lang="nl-NL" dirty="0"/>
          </a:p>
        </p:txBody>
      </p:sp>
    </p:spTree>
    <p:extLst>
      <p:ext uri="{BB962C8B-B14F-4D97-AF65-F5344CB8AC3E}">
        <p14:creationId xmlns:p14="http://schemas.microsoft.com/office/powerpoint/2010/main" val="364503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5" name="Rechthoek 4"/>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6" name="Afbeelding 9"/>
          <p:cNvPicPr>
            <a:picLocks noChangeAspect="1"/>
          </p:cNvPicPr>
          <p:nvPr userDrawn="1"/>
        </p:nvPicPr>
        <p:blipFill>
          <a:blip r:embed="rId2">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634999" y="2636837"/>
            <a:ext cx="5003801" cy="1584325"/>
          </a:xfrm>
        </p:spPr>
        <p:txBody>
          <a:bodyPr>
            <a:normAutofit/>
          </a:bodyPr>
          <a:lstStyle>
            <a:lvl1pPr algn="r">
              <a:defRPr sz="36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p:nvPr>
        </p:nvSpPr>
        <p:spPr>
          <a:xfrm>
            <a:off x="634999" y="1171575"/>
            <a:ext cx="5003801" cy="1463674"/>
          </a:xfrm>
        </p:spPr>
        <p:txBody>
          <a:bodyPr rIns="0" anchor="b" anchorCtr="0"/>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Klik om de modelstijlen te bewerken</a:t>
            </a:r>
          </a:p>
        </p:txBody>
      </p:sp>
      <p:sp>
        <p:nvSpPr>
          <p:cNvPr id="7" name="Tijdelijke aanduiding voor datum 9"/>
          <p:cNvSpPr>
            <a:spLocks noGrp="1"/>
          </p:cNvSpPr>
          <p:nvPr>
            <p:ph type="dt" sz="half" idx="14"/>
          </p:nvPr>
        </p:nvSpPr>
        <p:spPr/>
        <p:txBody>
          <a:bodyPr/>
          <a:lstStyle>
            <a:lvl1pPr>
              <a:defRPr/>
            </a:lvl1pPr>
          </a:lstStyle>
          <a:p>
            <a:pPr>
              <a:defRPr/>
            </a:pPr>
            <a:r>
              <a:rPr lang="nl-NL"/>
              <a:t>25-10-2023</a:t>
            </a:r>
            <a:endParaRPr lang="nl-NL" dirty="0"/>
          </a:p>
        </p:txBody>
      </p:sp>
      <p:sp>
        <p:nvSpPr>
          <p:cNvPr id="8" name="Tijdelijke aanduiding voor voettekst 11"/>
          <p:cNvSpPr>
            <a:spLocks noGrp="1"/>
          </p:cNvSpPr>
          <p:nvPr>
            <p:ph type="ftr" sz="quarter" idx="15"/>
          </p:nvPr>
        </p:nvSpPr>
        <p:spPr/>
        <p:txBody>
          <a:bodyPr/>
          <a:lstStyle>
            <a:lvl1pPr>
              <a:defRPr/>
            </a:lvl1pPr>
          </a:lstStyle>
          <a:p>
            <a:pPr>
              <a:defRPr/>
            </a:pPr>
            <a:r>
              <a:rPr lang="nl-NL"/>
              <a:t>Inspectie van het Onderwijs</a:t>
            </a:r>
            <a:endParaRPr lang="nl-NL" dirty="0"/>
          </a:p>
        </p:txBody>
      </p:sp>
      <p:sp>
        <p:nvSpPr>
          <p:cNvPr id="10" name="Tijdelijke aanduiding voor dianummer 12"/>
          <p:cNvSpPr>
            <a:spLocks noGrp="1"/>
          </p:cNvSpPr>
          <p:nvPr>
            <p:ph type="sldNum" sz="quarter" idx="16"/>
          </p:nvPr>
        </p:nvSpPr>
        <p:spPr/>
        <p:txBody>
          <a:bodyPr/>
          <a:lstStyle>
            <a:lvl1pPr>
              <a:defRPr/>
            </a:lvl1pPr>
          </a:lstStyle>
          <a:p>
            <a:pPr>
              <a:defRPr/>
            </a:pPr>
            <a:fld id="{3949270D-45B4-4BE2-842D-6B4336A33759}" type="slidenum">
              <a:rPr lang="nl-NL"/>
              <a:pPr>
                <a:defRPr/>
              </a:pPr>
              <a:t>‹#›</a:t>
            </a:fld>
            <a:endParaRPr lang="nl-NL" dirty="0"/>
          </a:p>
        </p:txBody>
      </p:sp>
    </p:spTree>
    <p:extLst>
      <p:ext uri="{BB962C8B-B14F-4D97-AF65-F5344CB8AC3E}">
        <p14:creationId xmlns:p14="http://schemas.microsoft.com/office/powerpoint/2010/main" val="13231487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635000" y="1052513"/>
            <a:ext cx="10923588"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nl-NL" altLang="nl-NL"/>
              <a:t>Klik om de stijl te bewerken</a:t>
            </a:r>
          </a:p>
        </p:txBody>
      </p:sp>
      <p:sp>
        <p:nvSpPr>
          <p:cNvPr id="3" name="Tijdelijke aanduiding voor tekst 2"/>
          <p:cNvSpPr>
            <a:spLocks noGrp="1"/>
          </p:cNvSpPr>
          <p:nvPr>
            <p:ph type="body" idx="1"/>
          </p:nvPr>
        </p:nvSpPr>
        <p:spPr>
          <a:xfrm>
            <a:off x="635000" y="2289175"/>
            <a:ext cx="10923588" cy="39322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675"/>
            <a:ext cx="5003800" cy="263525"/>
          </a:xfrm>
          <a:prstGeom prst="rect">
            <a:avLst/>
          </a:prstGeom>
        </p:spPr>
        <p:txBody>
          <a:bodyPr vert="horz" lIns="91440" tIns="0" rIns="91440" bIns="45720" rtlCol="0" anchor="t" anchorCtr="0"/>
          <a:lstStyle>
            <a:lvl1pPr algn="l" fontAlgn="auto">
              <a:spcBef>
                <a:spcPts val="0"/>
              </a:spcBef>
              <a:spcAft>
                <a:spcPts val="0"/>
              </a:spcAft>
              <a:defRPr sz="1050" smtClean="0">
                <a:solidFill>
                  <a:schemeClr val="bg1">
                    <a:lumMod val="65000"/>
                  </a:schemeClr>
                </a:solidFill>
                <a:latin typeface="+mn-lt"/>
                <a:cs typeface="+mn-cs"/>
              </a:defRPr>
            </a:lvl1pPr>
          </a:lstStyle>
          <a:p>
            <a:pPr>
              <a:defRPr/>
            </a:pPr>
            <a:r>
              <a:rPr lang="nl-NL"/>
              <a:t>25-10-2023</a:t>
            </a:r>
            <a:endParaRPr lang="nl-NL" dirty="0"/>
          </a:p>
        </p:txBody>
      </p:sp>
      <p:sp>
        <p:nvSpPr>
          <p:cNvPr id="14" name="Tijdelijke aanduiding voor voettekst 4"/>
          <p:cNvSpPr>
            <a:spLocks noGrp="1"/>
          </p:cNvSpPr>
          <p:nvPr>
            <p:ph type="ftr" sz="quarter" idx="3"/>
          </p:nvPr>
        </p:nvSpPr>
        <p:spPr>
          <a:xfrm>
            <a:off x="635000" y="6221413"/>
            <a:ext cx="5003800" cy="322262"/>
          </a:xfrm>
          <a:prstGeom prst="rect">
            <a:avLst/>
          </a:prstGeom>
        </p:spPr>
        <p:txBody>
          <a:bodyPr vert="horz" lIns="91440" tIns="45720" rIns="91440" bIns="45720" rtlCol="0" anchor="b" anchorCtr="0"/>
          <a:lstStyle>
            <a:lvl1pPr algn="l" fontAlgn="auto">
              <a:spcBef>
                <a:spcPts val="0"/>
              </a:spcBef>
              <a:spcAft>
                <a:spcPts val="0"/>
              </a:spcAft>
              <a:defRPr sz="1050" smtClean="0">
                <a:solidFill>
                  <a:schemeClr val="bg1">
                    <a:lumMod val="65000"/>
                  </a:schemeClr>
                </a:solidFill>
                <a:latin typeface="+mn-lt"/>
                <a:cs typeface="+mn-cs"/>
              </a:defRPr>
            </a:lvl1pPr>
          </a:lstStyle>
          <a:p>
            <a:pPr>
              <a:defRPr/>
            </a:pPr>
            <a:r>
              <a:rPr lang="nl-NL"/>
              <a:t>Inspectie van het Onderwijs</a:t>
            </a:r>
            <a:endParaRPr lang="nl-NL" dirty="0"/>
          </a:p>
        </p:txBody>
      </p:sp>
      <p:sp>
        <p:nvSpPr>
          <p:cNvPr id="15" name="Tijdelijke aanduiding voor dianummer 5"/>
          <p:cNvSpPr>
            <a:spLocks noGrp="1"/>
          </p:cNvSpPr>
          <p:nvPr>
            <p:ph type="sldNum" sz="quarter" idx="4"/>
          </p:nvPr>
        </p:nvSpPr>
        <p:spPr>
          <a:xfrm>
            <a:off x="6553200" y="6221413"/>
            <a:ext cx="5005388" cy="322262"/>
          </a:xfrm>
          <a:prstGeom prst="rect">
            <a:avLst/>
          </a:prstGeom>
        </p:spPr>
        <p:txBody>
          <a:bodyPr vert="horz" lIns="91440" tIns="45720" rIns="0" bIns="45720" rtlCol="0" anchor="b" anchorCtr="0"/>
          <a:lstStyle>
            <a:lvl1pPr algn="r" fontAlgn="auto">
              <a:spcBef>
                <a:spcPts val="0"/>
              </a:spcBef>
              <a:spcAft>
                <a:spcPts val="0"/>
              </a:spcAft>
              <a:defRPr sz="1050" smtClean="0">
                <a:solidFill>
                  <a:schemeClr val="bg1">
                    <a:lumMod val="65000"/>
                  </a:schemeClr>
                </a:solidFill>
                <a:latin typeface="+mn-lt"/>
                <a:cs typeface="+mn-cs"/>
              </a:defRPr>
            </a:lvl1pPr>
          </a:lstStyle>
          <a:p>
            <a:pPr>
              <a:defRPr/>
            </a:pPr>
            <a:fld id="{2452268D-9A9A-456C-AEC7-70C821B8ED3A}" type="slidenum">
              <a:rPr lang="nl-NL"/>
              <a:pPr>
                <a:defRPr/>
              </a:pPr>
              <a:t>‹#›</a:t>
            </a:fld>
            <a:endParaRPr lang="nl-NL" dirty="0"/>
          </a:p>
        </p:txBody>
      </p:sp>
      <p:pic>
        <p:nvPicPr>
          <p:cNvPr id="1031" name="Afbeelding 7"/>
          <p:cNvPicPr>
            <a:picLocks noChangeAspect="1"/>
          </p:cNvPicPr>
          <p:nvPr/>
        </p:nvPicPr>
        <p:blipFill>
          <a:blip r:embed="rId39">
            <a:extLst>
              <a:ext uri="{28A0092B-C50C-407E-A947-70E740481C1C}">
                <a14:useLocalDpi xmlns:a14="http://schemas.microsoft.com/office/drawing/2010/main" val="0"/>
              </a:ext>
            </a:extLst>
          </a:blip>
          <a:srcRect l="44934" t="19073" r="44934"/>
          <a:stretch>
            <a:fillRect/>
          </a:stretch>
        </p:blipFill>
        <p:spPr bwMode="auto">
          <a:xfrm>
            <a:off x="5638800" y="1588"/>
            <a:ext cx="9144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68" r:id="rId11"/>
    <p:sldLayoutId id="2147483769" r:id="rId12"/>
    <p:sldLayoutId id="2147483770" r:id="rId13"/>
    <p:sldLayoutId id="2147483771" r:id="rId14"/>
    <p:sldLayoutId id="2147483788" r:id="rId15"/>
    <p:sldLayoutId id="2147483789" r:id="rId16"/>
    <p:sldLayoutId id="2147483790" r:id="rId17"/>
    <p:sldLayoutId id="2147483791" r:id="rId18"/>
    <p:sldLayoutId id="2147483772" r:id="rId19"/>
    <p:sldLayoutId id="2147483792" r:id="rId20"/>
    <p:sldLayoutId id="2147483773" r:id="rId21"/>
    <p:sldLayoutId id="2147483793" r:id="rId22"/>
    <p:sldLayoutId id="2147483794" r:id="rId23"/>
    <p:sldLayoutId id="2147483795" r:id="rId24"/>
    <p:sldLayoutId id="2147483774" r:id="rId25"/>
    <p:sldLayoutId id="2147483796" r:id="rId26"/>
    <p:sldLayoutId id="2147483775" r:id="rId27"/>
    <p:sldLayoutId id="2147483797" r:id="rId28"/>
    <p:sldLayoutId id="2147483798" r:id="rId29"/>
    <p:sldLayoutId id="2147483799" r:id="rId30"/>
    <p:sldLayoutId id="2147483800" r:id="rId31"/>
    <p:sldLayoutId id="2147483776" r:id="rId32"/>
    <p:sldLayoutId id="2147483777" r:id="rId33"/>
    <p:sldLayoutId id="2147483801" r:id="rId34"/>
    <p:sldLayoutId id="2147483802" r:id="rId35"/>
    <p:sldLayoutId id="2147483803" r:id="rId36"/>
    <p:sldLayoutId id="2147483804" r:id="rId37"/>
  </p:sldLayoutIdLst>
  <p:hf hdr="0"/>
  <p:txStyles>
    <p:titleStyle>
      <a:lvl1pPr algn="l" rtl="0" fontAlgn="base">
        <a:lnSpc>
          <a:spcPct val="90000"/>
        </a:lnSpc>
        <a:spcBef>
          <a:spcPct val="0"/>
        </a:spcBef>
        <a:spcAft>
          <a:spcPct val="0"/>
        </a:spcAft>
        <a:defRPr sz="3600" kern="1200">
          <a:solidFill>
            <a:schemeClr val="tx2"/>
          </a:solidFill>
          <a:latin typeface="+mj-lt"/>
          <a:ea typeface="+mj-ea"/>
          <a:cs typeface="+mj-cs"/>
        </a:defRPr>
      </a:lvl1pPr>
      <a:lvl2pPr algn="l" rtl="0" fontAlgn="base">
        <a:lnSpc>
          <a:spcPct val="90000"/>
        </a:lnSpc>
        <a:spcBef>
          <a:spcPct val="0"/>
        </a:spcBef>
        <a:spcAft>
          <a:spcPct val="0"/>
        </a:spcAft>
        <a:defRPr sz="3600">
          <a:solidFill>
            <a:schemeClr val="tx2"/>
          </a:solidFill>
          <a:latin typeface="Verdana" pitchFamily="34" charset="0"/>
        </a:defRPr>
      </a:lvl2pPr>
      <a:lvl3pPr algn="l" rtl="0" fontAlgn="base">
        <a:lnSpc>
          <a:spcPct val="90000"/>
        </a:lnSpc>
        <a:spcBef>
          <a:spcPct val="0"/>
        </a:spcBef>
        <a:spcAft>
          <a:spcPct val="0"/>
        </a:spcAft>
        <a:defRPr sz="3600">
          <a:solidFill>
            <a:schemeClr val="tx2"/>
          </a:solidFill>
          <a:latin typeface="Verdana" pitchFamily="34" charset="0"/>
        </a:defRPr>
      </a:lvl3pPr>
      <a:lvl4pPr algn="l" rtl="0" fontAlgn="base">
        <a:lnSpc>
          <a:spcPct val="90000"/>
        </a:lnSpc>
        <a:spcBef>
          <a:spcPct val="0"/>
        </a:spcBef>
        <a:spcAft>
          <a:spcPct val="0"/>
        </a:spcAft>
        <a:defRPr sz="3600">
          <a:solidFill>
            <a:schemeClr val="tx2"/>
          </a:solidFill>
          <a:latin typeface="Verdana" pitchFamily="34" charset="0"/>
        </a:defRPr>
      </a:lvl4pPr>
      <a:lvl5pPr algn="l" rtl="0" fontAlgn="base">
        <a:lnSpc>
          <a:spcPct val="90000"/>
        </a:lnSpc>
        <a:spcBef>
          <a:spcPct val="0"/>
        </a:spcBef>
        <a:spcAft>
          <a:spcPct val="0"/>
        </a:spcAft>
        <a:defRPr sz="3600">
          <a:solidFill>
            <a:schemeClr val="tx2"/>
          </a:solidFill>
          <a:latin typeface="Verdana" pitchFamily="34" charset="0"/>
        </a:defRPr>
      </a:lvl5pPr>
      <a:lvl6pPr marL="457200" algn="l" rtl="0" fontAlgn="base">
        <a:lnSpc>
          <a:spcPct val="90000"/>
        </a:lnSpc>
        <a:spcBef>
          <a:spcPct val="0"/>
        </a:spcBef>
        <a:spcAft>
          <a:spcPct val="0"/>
        </a:spcAft>
        <a:defRPr sz="3600">
          <a:solidFill>
            <a:schemeClr val="tx2"/>
          </a:solidFill>
          <a:latin typeface="Verdana" pitchFamily="34" charset="0"/>
        </a:defRPr>
      </a:lvl6pPr>
      <a:lvl7pPr marL="914400" algn="l" rtl="0" fontAlgn="base">
        <a:lnSpc>
          <a:spcPct val="90000"/>
        </a:lnSpc>
        <a:spcBef>
          <a:spcPct val="0"/>
        </a:spcBef>
        <a:spcAft>
          <a:spcPct val="0"/>
        </a:spcAft>
        <a:defRPr sz="3600">
          <a:solidFill>
            <a:schemeClr val="tx2"/>
          </a:solidFill>
          <a:latin typeface="Verdana" pitchFamily="34" charset="0"/>
        </a:defRPr>
      </a:lvl7pPr>
      <a:lvl8pPr marL="1371600" algn="l" rtl="0" fontAlgn="base">
        <a:lnSpc>
          <a:spcPct val="90000"/>
        </a:lnSpc>
        <a:spcBef>
          <a:spcPct val="0"/>
        </a:spcBef>
        <a:spcAft>
          <a:spcPct val="0"/>
        </a:spcAft>
        <a:defRPr sz="3600">
          <a:solidFill>
            <a:schemeClr val="tx2"/>
          </a:solidFill>
          <a:latin typeface="Verdana" pitchFamily="34" charset="0"/>
        </a:defRPr>
      </a:lvl8pPr>
      <a:lvl9pPr marL="1828800" algn="l" rtl="0" fontAlgn="base">
        <a:lnSpc>
          <a:spcPct val="90000"/>
        </a:lnSpc>
        <a:spcBef>
          <a:spcPct val="0"/>
        </a:spcBef>
        <a:spcAft>
          <a:spcPct val="0"/>
        </a:spcAft>
        <a:defRPr sz="3600">
          <a:solidFill>
            <a:schemeClr val="tx2"/>
          </a:solidFill>
          <a:latin typeface="Verdana" pitchFamily="34" charset="0"/>
        </a:defRPr>
      </a:lvl9pPr>
    </p:titleStyle>
    <p:bodyStyle>
      <a:lvl1pPr marL="315913" indent="-315913" algn="l" rtl="0" fontAlgn="base">
        <a:lnSpc>
          <a:spcPct val="90000"/>
        </a:lnSpc>
        <a:spcBef>
          <a:spcPts val="1200"/>
        </a:spcBef>
        <a:spcAft>
          <a:spcPct val="0"/>
        </a:spcAft>
        <a:buClr>
          <a:schemeClr val="tx2"/>
        </a:buClr>
        <a:buSzPct val="80000"/>
        <a:buFont typeface="Verdana" pitchFamily="34" charset="0"/>
        <a:buChar char="›"/>
        <a:defRPr sz="2400" kern="1200">
          <a:solidFill>
            <a:schemeClr val="tx1"/>
          </a:solidFill>
          <a:latin typeface="+mn-lt"/>
          <a:ea typeface="+mn-ea"/>
          <a:cs typeface="+mn-cs"/>
        </a:defRPr>
      </a:lvl1pPr>
      <a:lvl2pPr marL="628650" indent="-315913" algn="l" rtl="0" fontAlgn="base">
        <a:lnSpc>
          <a:spcPct val="90000"/>
        </a:lnSpc>
        <a:spcBef>
          <a:spcPts val="1000"/>
        </a:spcBef>
        <a:spcAft>
          <a:spcPct val="0"/>
        </a:spcAft>
        <a:buClr>
          <a:schemeClr val="tx2"/>
        </a:buClr>
        <a:buFont typeface="Verdana" pitchFamily="34" charset="0"/>
        <a:buChar char="–"/>
        <a:defRPr sz="2000" kern="1200">
          <a:solidFill>
            <a:schemeClr val="tx1"/>
          </a:solidFill>
          <a:latin typeface="+mn-lt"/>
          <a:ea typeface="+mn-ea"/>
          <a:cs typeface="+mn-cs"/>
        </a:defRPr>
      </a:lvl2pPr>
      <a:lvl3pPr marL="946150" indent="-315913" algn="l" rtl="0" fontAlgn="base">
        <a:lnSpc>
          <a:spcPct val="90000"/>
        </a:lnSpc>
        <a:spcBef>
          <a:spcPts val="800"/>
        </a:spcBef>
        <a:spcAft>
          <a:spcPct val="0"/>
        </a:spcAft>
        <a:buClr>
          <a:schemeClr val="tx2"/>
        </a:buClr>
        <a:buFont typeface="Wingdings" pitchFamily="2" charset="2"/>
        <a:buChar char="§"/>
        <a:defRPr kern="1200">
          <a:solidFill>
            <a:schemeClr val="tx1"/>
          </a:solidFill>
          <a:latin typeface="+mn-lt"/>
          <a:ea typeface="+mn-ea"/>
          <a:cs typeface="+mn-cs"/>
        </a:defRPr>
      </a:lvl3pPr>
      <a:lvl4pPr marL="1258888" indent="-315913" algn="l" rtl="0" fontAlgn="base">
        <a:lnSpc>
          <a:spcPct val="90000"/>
        </a:lnSpc>
        <a:spcBef>
          <a:spcPts val="600"/>
        </a:spcBef>
        <a:spcAft>
          <a:spcPct val="0"/>
        </a:spcAft>
        <a:buClr>
          <a:schemeClr val="tx2"/>
        </a:buClr>
        <a:buFont typeface="Arial" charset="0"/>
        <a:buChar char="•"/>
        <a:defRPr kern="1200">
          <a:solidFill>
            <a:schemeClr val="tx1"/>
          </a:solidFill>
          <a:latin typeface="+mn-lt"/>
          <a:ea typeface="+mn-ea"/>
          <a:cs typeface="+mn-cs"/>
        </a:defRPr>
      </a:lvl4pPr>
      <a:lvl5pPr marL="1576388" indent="-315913" algn="l" rtl="0" fontAlgn="base">
        <a:lnSpc>
          <a:spcPct val="90000"/>
        </a:lnSpc>
        <a:spcBef>
          <a:spcPts val="600"/>
        </a:spcBef>
        <a:spcAft>
          <a:spcPct val="0"/>
        </a:spcAft>
        <a:buFont typeface="Verdana"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1.sv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7.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3" Type="http://schemas.microsoft.com/office/2007/relationships/hdphoto" Target="../media/hdphoto1.wdp"/><Relationship Id="rId7" Type="http://schemas.openxmlformats.org/officeDocument/2006/relationships/image" Target="../media/image52.sv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0.sv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svg"/></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 Id="rId9" Type="http://schemas.openxmlformats.org/officeDocument/2006/relationships/image" Target="../media/image56.svg"/></Relationships>
</file>

<file path=ppt/slides/_rels/slide1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diagramLayout" Target="../diagrams/layout3.xml"/><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image" Target="../media/image36.png"/><Relationship Id="rId5" Type="http://schemas.openxmlformats.org/officeDocument/2006/relationships/diagramColors" Target="../diagrams/colors3.xml"/><Relationship Id="rId10" Type="http://schemas.openxmlformats.org/officeDocument/2006/relationships/image" Target="../media/image35.svg"/><Relationship Id="rId4" Type="http://schemas.openxmlformats.org/officeDocument/2006/relationships/diagramQuickStyle" Target="../diagrams/quickStyle3.xml"/><Relationship Id="rId9" Type="http://schemas.openxmlformats.org/officeDocument/2006/relationships/image" Target="../media/image34.png"/><Relationship Id="rId14" Type="http://schemas.openxmlformats.org/officeDocument/2006/relationships/image" Target="../media/image39.sv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2.png"/><Relationship Id="rId4" Type="http://schemas.openxmlformats.org/officeDocument/2006/relationships/image" Target="../media/image41.sv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Text Placeholder 1">
            <a:extLst>
              <a:ext uri="{FF2B5EF4-FFF2-40B4-BE49-F238E27FC236}">
                <a16:creationId xmlns:a16="http://schemas.microsoft.com/office/drawing/2014/main" id="{6068BF53-EBF1-B615-CDA8-620F24B92A27}"/>
              </a:ext>
            </a:extLst>
          </p:cNvPr>
          <p:cNvSpPr>
            <a:spLocks noGrp="1"/>
          </p:cNvSpPr>
          <p:nvPr>
            <p:ph type="body" sz="quarter" idx="21"/>
          </p:nvPr>
        </p:nvSpPr>
        <p:spPr>
          <a:xfrm>
            <a:off x="6553200" y="5476240"/>
            <a:ext cx="5004000" cy="745173"/>
          </a:xfrm>
        </p:spPr>
        <p:txBody>
          <a:bodyPr anchor="b">
            <a:normAutofit/>
          </a:bodyPr>
          <a:lstStyle/>
          <a:p>
            <a:r>
              <a:rPr lang="en" dirty="0"/>
              <a:t>Tessie Kuiper-Coordinator International Affairs</a:t>
            </a:r>
          </a:p>
          <a:p>
            <a:r>
              <a:rPr lang="en" dirty="0"/>
              <a:t>SICI-Cyprus 12-4-2024</a:t>
            </a:r>
          </a:p>
        </p:txBody>
      </p:sp>
      <p:sp>
        <p:nvSpPr>
          <p:cNvPr id="29707" name="Title 2">
            <a:extLst>
              <a:ext uri="{FF2B5EF4-FFF2-40B4-BE49-F238E27FC236}">
                <a16:creationId xmlns:a16="http://schemas.microsoft.com/office/drawing/2014/main" id="{D733DD95-57CD-DDFC-D8FB-76B5A90EAF4E}"/>
              </a:ext>
            </a:extLst>
          </p:cNvPr>
          <p:cNvSpPr>
            <a:spLocks noGrp="1"/>
          </p:cNvSpPr>
          <p:nvPr>
            <p:ph type="ctrTitle"/>
          </p:nvPr>
        </p:nvSpPr>
        <p:spPr>
          <a:xfrm>
            <a:off x="6441440" y="1885466"/>
            <a:ext cx="5527040" cy="3164053"/>
          </a:xfrm>
        </p:spPr>
        <p:txBody>
          <a:bodyPr wrap="square" anchor="b">
            <a:normAutofit/>
          </a:bodyPr>
          <a:lstStyle/>
          <a:p>
            <a:r>
              <a:rPr lang="en-US" sz="2400" dirty="0"/>
              <a:t>Developing a sustainable and adaptive framework for a rapidly changing environment </a:t>
            </a:r>
            <a:endParaRPr lang="en" sz="2400" dirty="0"/>
          </a:p>
        </p:txBody>
      </p:sp>
      <p:pic>
        <p:nvPicPr>
          <p:cNvPr id="13" name="Afbeelding 12" descr="Afbeelding met Symmetrie, cirkel, spiraal, kunst&#10;&#10;Automatisch gegenereerde beschrijving">
            <a:extLst>
              <a:ext uri="{FF2B5EF4-FFF2-40B4-BE49-F238E27FC236}">
                <a16:creationId xmlns:a16="http://schemas.microsoft.com/office/drawing/2014/main" id="{BC848D88-7206-B4B4-72CE-4712EE47502B}"/>
              </a:ext>
            </a:extLst>
          </p:cNvPr>
          <p:cNvPicPr>
            <a:picLocks noChangeAspect="1"/>
          </p:cNvPicPr>
          <p:nvPr/>
        </p:nvPicPr>
        <p:blipFill rotWithShape="1">
          <a:blip r:embed="rId2">
            <a:extLst>
              <a:ext uri="{28A0092B-C50C-407E-A947-70E740481C1C}">
                <a14:useLocalDpi xmlns:a14="http://schemas.microsoft.com/office/drawing/2010/main" val="0"/>
              </a:ext>
            </a:extLst>
          </a:blip>
          <a:srcRect l="24032" r="29499" b="-1"/>
          <a:stretch/>
        </p:blipFill>
        <p:spPr>
          <a:xfrm>
            <a:off x="20" y="10"/>
            <a:ext cx="6099155" cy="685799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pic>
      <p:sp>
        <p:nvSpPr>
          <p:cNvPr id="8" name="Tijdelijke aanduiding voor datum 7"/>
          <p:cNvSpPr>
            <a:spLocks noGrp="1"/>
          </p:cNvSpPr>
          <p:nvPr>
            <p:ph type="dt" sz="half" idx="23"/>
          </p:nvPr>
        </p:nvSpPr>
        <p:spPr>
          <a:xfrm>
            <a:off x="635000" y="6543675"/>
            <a:ext cx="5003800" cy="263525"/>
          </a:xfrm>
        </p:spPr>
        <p:txBody>
          <a:bodyPr anchor="t">
            <a:normAutofit/>
          </a:bodyPr>
          <a:lstStyle/>
          <a:p>
            <a:pPr>
              <a:spcAft>
                <a:spcPts val="600"/>
              </a:spcAft>
              <a:defRPr/>
            </a:pPr>
            <a:r>
              <a:rPr lang="en" dirty="0"/>
              <a:t>12-04-2024</a:t>
            </a:r>
          </a:p>
        </p:txBody>
      </p:sp>
      <p:sp>
        <p:nvSpPr>
          <p:cNvPr id="9" name="Tijdelijke aanduiding voor voettekst 8"/>
          <p:cNvSpPr>
            <a:spLocks noGrp="1"/>
          </p:cNvSpPr>
          <p:nvPr>
            <p:ph type="ftr" sz="quarter" idx="24"/>
          </p:nvPr>
        </p:nvSpPr>
        <p:spPr>
          <a:xfrm>
            <a:off x="635000" y="6221413"/>
            <a:ext cx="5003800" cy="322262"/>
          </a:xfrm>
        </p:spPr>
        <p:txBody>
          <a:bodyPr anchor="b">
            <a:normAutofit/>
          </a:bodyPr>
          <a:lstStyle/>
          <a:p>
            <a:pPr>
              <a:spcAft>
                <a:spcPts val="600"/>
              </a:spcAft>
              <a:defRPr/>
            </a:pPr>
            <a:r>
              <a:rPr lang="en"/>
              <a:t>Inspectorate of Education</a:t>
            </a:r>
          </a:p>
        </p:txBody>
      </p:sp>
      <p:sp>
        <p:nvSpPr>
          <p:cNvPr id="10" name="Tijdelijke aanduiding voor dianummer 9"/>
          <p:cNvSpPr>
            <a:spLocks noGrp="1"/>
          </p:cNvSpPr>
          <p:nvPr>
            <p:ph type="sldNum" sz="quarter" idx="25"/>
          </p:nvPr>
        </p:nvSpPr>
        <p:spPr>
          <a:xfrm>
            <a:off x="6553200" y="6221413"/>
            <a:ext cx="5005388" cy="322262"/>
          </a:xfrm>
        </p:spPr>
        <p:txBody>
          <a:bodyPr anchor="b">
            <a:normAutofit/>
          </a:bodyPr>
          <a:lstStyle/>
          <a:p>
            <a:pPr>
              <a:spcAft>
                <a:spcPts val="600"/>
              </a:spcAft>
              <a:defRPr/>
            </a:pPr>
            <a:fld id="{44AB6102-E3E7-40B9-A410-C8E6E2208826}" type="slidenum">
              <a:rPr lang="nl-NL"/>
              <a:pPr>
                <a:spcAft>
                  <a:spcPts val="600"/>
                </a:spcAft>
                <a:defRPr/>
              </a:pPr>
              <a:t>1</a:t>
            </a:fld>
            <a:endParaRPr lang="nl-N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9" name="Rechthoek 31758">
            <a:extLst>
              <a:ext uri="{FF2B5EF4-FFF2-40B4-BE49-F238E27FC236}">
                <a16:creationId xmlns:a16="http://schemas.microsoft.com/office/drawing/2014/main" id="{E4556E3A-838A-DFF7-4D6F-80AD996B7767}"/>
              </a:ext>
            </a:extLst>
          </p:cNvPr>
          <p:cNvSpPr/>
          <p:nvPr/>
        </p:nvSpPr>
        <p:spPr>
          <a:xfrm>
            <a:off x="9119376" y="2435489"/>
            <a:ext cx="2606554" cy="3532620"/>
          </a:xfrm>
          <a:prstGeom prst="rect">
            <a:avLst/>
          </a:prstGeom>
          <a:ln w="38100">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nl-NL"/>
          </a:p>
        </p:txBody>
      </p:sp>
      <p:sp>
        <p:nvSpPr>
          <p:cNvPr id="31756" name="Rechthoek 31755">
            <a:extLst>
              <a:ext uri="{FF2B5EF4-FFF2-40B4-BE49-F238E27FC236}">
                <a16:creationId xmlns:a16="http://schemas.microsoft.com/office/drawing/2014/main" id="{12C68E8E-F2D8-2B78-86F5-8D13CBC4FB79}"/>
              </a:ext>
            </a:extLst>
          </p:cNvPr>
          <p:cNvSpPr/>
          <p:nvPr/>
        </p:nvSpPr>
        <p:spPr>
          <a:xfrm>
            <a:off x="6333584" y="2435489"/>
            <a:ext cx="2606554" cy="3532620"/>
          </a:xfrm>
          <a:prstGeom prst="rect">
            <a:avLst/>
          </a:prstGeom>
          <a:ln w="38100">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nl-NL"/>
          </a:p>
        </p:txBody>
      </p:sp>
      <p:sp>
        <p:nvSpPr>
          <p:cNvPr id="31753" name="Rechthoek 31752">
            <a:extLst>
              <a:ext uri="{FF2B5EF4-FFF2-40B4-BE49-F238E27FC236}">
                <a16:creationId xmlns:a16="http://schemas.microsoft.com/office/drawing/2014/main" id="{96EB69D7-F54B-1A57-F42A-A90957F156A0}"/>
              </a:ext>
            </a:extLst>
          </p:cNvPr>
          <p:cNvSpPr/>
          <p:nvPr/>
        </p:nvSpPr>
        <p:spPr>
          <a:xfrm>
            <a:off x="3547792" y="2425268"/>
            <a:ext cx="2606554" cy="3532620"/>
          </a:xfrm>
          <a:prstGeom prst="rect">
            <a:avLst/>
          </a:prstGeom>
          <a:ln w="38100">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nl-NL"/>
          </a:p>
        </p:txBody>
      </p:sp>
      <p:sp>
        <p:nvSpPr>
          <p:cNvPr id="31751" name="Rechthoek 31750">
            <a:extLst>
              <a:ext uri="{FF2B5EF4-FFF2-40B4-BE49-F238E27FC236}">
                <a16:creationId xmlns:a16="http://schemas.microsoft.com/office/drawing/2014/main" id="{DF0BF439-F73B-5353-24D8-CE893545DA23}"/>
              </a:ext>
            </a:extLst>
          </p:cNvPr>
          <p:cNvSpPr/>
          <p:nvPr/>
        </p:nvSpPr>
        <p:spPr>
          <a:xfrm>
            <a:off x="762000" y="2425268"/>
            <a:ext cx="2606554" cy="3532620"/>
          </a:xfrm>
          <a:prstGeom prst="rect">
            <a:avLst/>
          </a:prstGeom>
          <a:ln w="38100">
            <a:solidFill>
              <a:schemeClr val="tx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nl-NL"/>
          </a:p>
        </p:txBody>
      </p:sp>
      <p:sp>
        <p:nvSpPr>
          <p:cNvPr id="31747" name="Titel 7"/>
          <p:cNvSpPr>
            <a:spLocks noGrp="1"/>
          </p:cNvSpPr>
          <p:nvPr>
            <p:ph type="title"/>
          </p:nvPr>
        </p:nvSpPr>
        <p:spPr/>
        <p:txBody>
          <a:bodyPr/>
          <a:lstStyle/>
          <a:p>
            <a:r>
              <a:rPr lang="en" altLang="nl-NL" sz="3200" dirty="0"/>
              <a:t>    Second building stone: Principles new framework</a:t>
            </a:r>
          </a:p>
        </p:txBody>
      </p:sp>
      <p:sp>
        <p:nvSpPr>
          <p:cNvPr id="5" name="Tijdelijke aanduiding voor datum 4"/>
          <p:cNvSpPr>
            <a:spLocks noGrp="1"/>
          </p:cNvSpPr>
          <p:nvPr>
            <p:ph type="dt" sz="quarter" idx="10"/>
          </p:nvPr>
        </p:nvSpPr>
        <p:spPr/>
        <p:txBody>
          <a:bodyPr/>
          <a:lstStyle/>
          <a:p>
            <a:pPr>
              <a:defRPr/>
            </a:pPr>
            <a:r>
              <a:rPr lang="en"/>
              <a:t>25-10-2023</a:t>
            </a:r>
            <a:endParaRPr lang="nl-NL" dirty="0"/>
          </a:p>
        </p:txBody>
      </p:sp>
      <p:sp>
        <p:nvSpPr>
          <p:cNvPr id="6" name="Tijdelijke aanduiding voor voettekst 5"/>
          <p:cNvSpPr>
            <a:spLocks noGrp="1"/>
          </p:cNvSpPr>
          <p:nvPr>
            <p:ph type="ftr" sz="quarter" idx="11"/>
          </p:nvPr>
        </p:nvSpPr>
        <p:spPr/>
        <p:txBody>
          <a:bodyPr/>
          <a:lstStyle/>
          <a:p>
            <a:pPr>
              <a:defRPr/>
            </a:pPr>
            <a:r>
              <a:rPr lang="en"/>
              <a:t>Inspectorate of Education</a:t>
            </a:r>
            <a:endParaRPr lang="nl-NL" dirty="0"/>
          </a:p>
        </p:txBody>
      </p:sp>
      <p:sp>
        <p:nvSpPr>
          <p:cNvPr id="7" name="Tijdelijke aanduiding voor dianummer 6"/>
          <p:cNvSpPr>
            <a:spLocks noGrp="1"/>
          </p:cNvSpPr>
          <p:nvPr>
            <p:ph type="sldNum" sz="quarter" idx="12"/>
          </p:nvPr>
        </p:nvSpPr>
        <p:spPr/>
        <p:txBody>
          <a:bodyPr/>
          <a:lstStyle/>
          <a:p>
            <a:pPr>
              <a:defRPr/>
            </a:pPr>
            <a:fld id="{74339340-225E-42EB-B5CC-BD6E33A86CAD}" type="slidenum">
              <a:rPr lang="nl-NL" smtClean="0"/>
              <a:pPr>
                <a:defRPr/>
              </a:pPr>
              <a:t>10</a:t>
            </a:fld>
            <a:endParaRPr lang="nl-NL" dirty="0"/>
          </a:p>
        </p:txBody>
      </p:sp>
      <p:sp>
        <p:nvSpPr>
          <p:cNvPr id="2" name="Tekstvak 1">
            <a:extLst>
              <a:ext uri="{FF2B5EF4-FFF2-40B4-BE49-F238E27FC236}">
                <a16:creationId xmlns:a16="http://schemas.microsoft.com/office/drawing/2014/main" id="{B77B7566-69A2-7EA3-818B-808CA941C6A0}"/>
              </a:ext>
            </a:extLst>
          </p:cNvPr>
          <p:cNvSpPr txBox="1"/>
          <p:nvPr/>
        </p:nvSpPr>
        <p:spPr>
          <a:xfrm>
            <a:off x="762000" y="2428907"/>
            <a:ext cx="2606554" cy="523220"/>
          </a:xfrm>
          <a:prstGeom prst="rect">
            <a:avLst/>
          </a:prstGeom>
          <a:noFill/>
        </p:spPr>
        <p:txBody>
          <a:bodyPr wrap="square" rtlCol="0">
            <a:spAutoFit/>
          </a:bodyPr>
          <a:lstStyle/>
          <a:p>
            <a:pPr algn="ctr"/>
            <a:r>
              <a:rPr lang="en" sz="1400" dirty="0"/>
              <a:t>The framework is durable, clear and compact</a:t>
            </a:r>
          </a:p>
        </p:txBody>
      </p:sp>
      <p:sp>
        <p:nvSpPr>
          <p:cNvPr id="31754" name="Tekstvak 31753">
            <a:extLst>
              <a:ext uri="{FF2B5EF4-FFF2-40B4-BE49-F238E27FC236}">
                <a16:creationId xmlns:a16="http://schemas.microsoft.com/office/drawing/2014/main" id="{23D9097F-0D26-8970-B9A0-90F72DB2DA45}"/>
              </a:ext>
            </a:extLst>
          </p:cNvPr>
          <p:cNvSpPr txBox="1"/>
          <p:nvPr/>
        </p:nvSpPr>
        <p:spPr>
          <a:xfrm>
            <a:off x="3547792" y="2428907"/>
            <a:ext cx="2606554" cy="738664"/>
          </a:xfrm>
          <a:prstGeom prst="rect">
            <a:avLst/>
          </a:prstGeom>
          <a:noFill/>
        </p:spPr>
        <p:txBody>
          <a:bodyPr wrap="square" rtlCol="0">
            <a:spAutoFit/>
          </a:bodyPr>
          <a:lstStyle/>
          <a:p>
            <a:pPr algn="ctr"/>
            <a:r>
              <a:rPr lang="en" sz="1400" dirty="0"/>
              <a:t>A distinction is made between structural and flexible supervision</a:t>
            </a:r>
          </a:p>
        </p:txBody>
      </p:sp>
      <p:sp>
        <p:nvSpPr>
          <p:cNvPr id="31758" name="Tekstvak 31757">
            <a:extLst>
              <a:ext uri="{FF2B5EF4-FFF2-40B4-BE49-F238E27FC236}">
                <a16:creationId xmlns:a16="http://schemas.microsoft.com/office/drawing/2014/main" id="{3AC593DF-B47D-3045-0D6E-1E1C1A054F00}"/>
              </a:ext>
            </a:extLst>
          </p:cNvPr>
          <p:cNvSpPr txBox="1"/>
          <p:nvPr/>
        </p:nvSpPr>
        <p:spPr>
          <a:xfrm>
            <a:off x="6333584" y="2439128"/>
            <a:ext cx="2606554" cy="954107"/>
          </a:xfrm>
          <a:prstGeom prst="rect">
            <a:avLst/>
          </a:prstGeom>
          <a:noFill/>
        </p:spPr>
        <p:txBody>
          <a:bodyPr wrap="square" rtlCol="0">
            <a:spAutoFit/>
          </a:bodyPr>
          <a:lstStyle/>
          <a:p>
            <a:pPr algn="ctr"/>
            <a:r>
              <a:rPr lang="en" sz="1400" dirty="0"/>
              <a:t>The framework is substantiated by legislation, science and the professional field</a:t>
            </a:r>
          </a:p>
        </p:txBody>
      </p:sp>
      <p:sp>
        <p:nvSpPr>
          <p:cNvPr id="31760" name="Tekstvak 31759">
            <a:extLst>
              <a:ext uri="{FF2B5EF4-FFF2-40B4-BE49-F238E27FC236}">
                <a16:creationId xmlns:a16="http://schemas.microsoft.com/office/drawing/2014/main" id="{8555AE1B-F1DB-0629-7835-183BF29DDB93}"/>
              </a:ext>
            </a:extLst>
          </p:cNvPr>
          <p:cNvSpPr txBox="1"/>
          <p:nvPr/>
        </p:nvSpPr>
        <p:spPr>
          <a:xfrm>
            <a:off x="9189078" y="2449608"/>
            <a:ext cx="2439212" cy="1169551"/>
          </a:xfrm>
          <a:prstGeom prst="rect">
            <a:avLst/>
          </a:prstGeom>
          <a:noFill/>
        </p:spPr>
        <p:txBody>
          <a:bodyPr wrap="square" rtlCol="0">
            <a:spAutoFit/>
          </a:bodyPr>
          <a:lstStyle/>
          <a:p>
            <a:pPr algn="ctr"/>
            <a:r>
              <a:rPr lang="en" sz="1400" dirty="0"/>
              <a:t>A common framework is created for all forms of education: from childcare to Higher education</a:t>
            </a:r>
          </a:p>
        </p:txBody>
      </p:sp>
      <p:pic>
        <p:nvPicPr>
          <p:cNvPr id="31755" name="Afbeelding 31754">
            <a:extLst>
              <a:ext uri="{FF2B5EF4-FFF2-40B4-BE49-F238E27FC236}">
                <a16:creationId xmlns:a16="http://schemas.microsoft.com/office/drawing/2014/main" id="{7EEDF40E-243F-1474-C10D-5CCEC6125E90}"/>
              </a:ext>
            </a:extLst>
          </p:cNvPr>
          <p:cNvPicPr>
            <a:picLocks noChangeAspect="1"/>
          </p:cNvPicPr>
          <p:nvPr/>
        </p:nvPicPr>
        <p:blipFill>
          <a:blip r:embed="rId2"/>
          <a:stretch>
            <a:fillRect/>
          </a:stretch>
        </p:blipFill>
        <p:spPr>
          <a:xfrm>
            <a:off x="9413013" y="3623511"/>
            <a:ext cx="2016987" cy="1980212"/>
          </a:xfrm>
          <a:prstGeom prst="rect">
            <a:avLst/>
          </a:prstGeom>
        </p:spPr>
      </p:pic>
      <p:pic>
        <p:nvPicPr>
          <p:cNvPr id="8" name="Afbeelding 7">
            <a:extLst>
              <a:ext uri="{FF2B5EF4-FFF2-40B4-BE49-F238E27FC236}">
                <a16:creationId xmlns:a16="http://schemas.microsoft.com/office/drawing/2014/main" id="{84137DB4-3E4B-6EA9-A6D7-0F59B87242F1}"/>
              </a:ext>
            </a:extLst>
          </p:cNvPr>
          <p:cNvPicPr>
            <a:picLocks noChangeAspect="1"/>
          </p:cNvPicPr>
          <p:nvPr/>
        </p:nvPicPr>
        <p:blipFill>
          <a:blip r:embed="rId3"/>
          <a:stretch>
            <a:fillRect/>
          </a:stretch>
        </p:blipFill>
        <p:spPr>
          <a:xfrm>
            <a:off x="4140670" y="3121566"/>
            <a:ext cx="1348498" cy="2790317"/>
          </a:xfrm>
          <a:prstGeom prst="rect">
            <a:avLst/>
          </a:prstGeom>
        </p:spPr>
      </p:pic>
      <p:pic>
        <p:nvPicPr>
          <p:cNvPr id="10" name="Afbeelding 9">
            <a:extLst>
              <a:ext uri="{FF2B5EF4-FFF2-40B4-BE49-F238E27FC236}">
                <a16:creationId xmlns:a16="http://schemas.microsoft.com/office/drawing/2014/main" id="{A3F68095-A066-75C3-CD67-8D1EE0B05E59}"/>
              </a:ext>
            </a:extLst>
          </p:cNvPr>
          <p:cNvPicPr>
            <a:picLocks noChangeAspect="1"/>
          </p:cNvPicPr>
          <p:nvPr/>
        </p:nvPicPr>
        <p:blipFill>
          <a:blip r:embed="rId4"/>
          <a:stretch>
            <a:fillRect/>
          </a:stretch>
        </p:blipFill>
        <p:spPr>
          <a:xfrm>
            <a:off x="1573301" y="3107024"/>
            <a:ext cx="983951" cy="2819399"/>
          </a:xfrm>
          <a:prstGeom prst="rect">
            <a:avLst/>
          </a:prstGeom>
        </p:spPr>
      </p:pic>
      <p:pic>
        <p:nvPicPr>
          <p:cNvPr id="12" name="Afbeelding 11">
            <a:extLst>
              <a:ext uri="{FF2B5EF4-FFF2-40B4-BE49-F238E27FC236}">
                <a16:creationId xmlns:a16="http://schemas.microsoft.com/office/drawing/2014/main" id="{33B87CC5-9C19-3A03-FE78-BBD4491CFBBE}"/>
              </a:ext>
            </a:extLst>
          </p:cNvPr>
          <p:cNvPicPr>
            <a:picLocks noChangeAspect="1"/>
          </p:cNvPicPr>
          <p:nvPr/>
        </p:nvPicPr>
        <p:blipFill>
          <a:blip r:embed="rId5"/>
          <a:stretch>
            <a:fillRect/>
          </a:stretch>
        </p:blipFill>
        <p:spPr>
          <a:xfrm>
            <a:off x="6461266" y="3562807"/>
            <a:ext cx="2351190" cy="2235730"/>
          </a:xfrm>
          <a:prstGeom prst="rect">
            <a:avLst/>
          </a:prstGeom>
        </p:spPr>
      </p:pic>
      <p:pic>
        <p:nvPicPr>
          <p:cNvPr id="3" name="Graphic 2" descr="Opgestapelde stenen met effen opvulling">
            <a:extLst>
              <a:ext uri="{FF2B5EF4-FFF2-40B4-BE49-F238E27FC236}">
                <a16:creationId xmlns:a16="http://schemas.microsoft.com/office/drawing/2014/main" id="{3CD51D55-472D-A770-2480-3562F09F55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4800" y="1092189"/>
            <a:ext cx="914400" cy="914400"/>
          </a:xfrm>
          <a:prstGeom prst="rect">
            <a:avLst/>
          </a:prstGeom>
        </p:spPr>
      </p:pic>
    </p:spTree>
    <p:extLst>
      <p:ext uri="{BB962C8B-B14F-4D97-AF65-F5344CB8AC3E}">
        <p14:creationId xmlns:p14="http://schemas.microsoft.com/office/powerpoint/2010/main" val="164496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el 7"/>
          <p:cNvSpPr>
            <a:spLocks noGrp="1"/>
          </p:cNvSpPr>
          <p:nvPr>
            <p:ph type="title"/>
          </p:nvPr>
        </p:nvSpPr>
        <p:spPr>
          <a:xfrm>
            <a:off x="393304" y="952193"/>
            <a:ext cx="11405391" cy="655384"/>
          </a:xfrm>
        </p:spPr>
        <p:txBody>
          <a:bodyPr/>
          <a:lstStyle/>
          <a:p>
            <a:r>
              <a:rPr lang="en" altLang="nl-NL" sz="3200" dirty="0"/>
              <a:t>On course: towards strategic lines</a:t>
            </a:r>
          </a:p>
        </p:txBody>
      </p:sp>
      <p:sp>
        <p:nvSpPr>
          <p:cNvPr id="7" name="Tijdelijke aanduiding voor dianumm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339340-225E-42EB-B5CC-BD6E33A86CAD}" type="slidenum">
              <a:rPr kumimoji="0" lang="nl-NL"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050" b="0" i="0" u="none" strike="noStrike" kern="1200" cap="none" spc="0" normalizeH="0" baseline="0" noProof="0" dirty="0">
              <a:ln>
                <a:noFill/>
              </a:ln>
              <a:solidFill>
                <a:srgbClr val="FFFFFF">
                  <a:lumMod val="65000"/>
                </a:srgbClr>
              </a:solidFill>
              <a:effectLst/>
              <a:uLnTx/>
              <a:uFillTx/>
              <a:latin typeface="Verdana"/>
              <a:ea typeface="+mn-ea"/>
              <a:cs typeface="+mn-cs"/>
            </a:endParaRPr>
          </a:p>
        </p:txBody>
      </p:sp>
      <p:grpSp>
        <p:nvGrpSpPr>
          <p:cNvPr id="31766" name="Groep 31765">
            <a:extLst>
              <a:ext uri="{FF2B5EF4-FFF2-40B4-BE49-F238E27FC236}">
                <a16:creationId xmlns:a16="http://schemas.microsoft.com/office/drawing/2014/main" id="{87810F06-A112-40F8-049E-C484F68BB3F3}"/>
              </a:ext>
            </a:extLst>
          </p:cNvPr>
          <p:cNvGrpSpPr/>
          <p:nvPr/>
        </p:nvGrpSpPr>
        <p:grpSpPr>
          <a:xfrm>
            <a:off x="1919780" y="1980874"/>
            <a:ext cx="7529020" cy="4022843"/>
            <a:chOff x="1709084" y="2016040"/>
            <a:chExt cx="7378853" cy="4022843"/>
          </a:xfrm>
        </p:grpSpPr>
        <p:pic>
          <p:nvPicPr>
            <p:cNvPr id="31763" name="Picture 2" descr="Japanse Kunstenares Rode Draden">
              <a:extLst>
                <a:ext uri="{FF2B5EF4-FFF2-40B4-BE49-F238E27FC236}">
                  <a16:creationId xmlns:a16="http://schemas.microsoft.com/office/drawing/2014/main" id="{9EAFDFE7-095C-841B-FA62-3DB6850D49AF}"/>
                </a:ext>
              </a:extLst>
            </p:cNvPr>
            <p:cNvPicPr>
              <a:picLocks noChangeAspect="1" noChangeArrowheads="1"/>
            </p:cNvPicPr>
            <p:nvPr/>
          </p:nvPicPr>
          <p:blipFill>
            <a:blip r:embed="rId2">
              <a:alphaModFix amt="35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3387019" y="2678106"/>
              <a:ext cx="5668874" cy="333301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ep 3">
              <a:extLst>
                <a:ext uri="{FF2B5EF4-FFF2-40B4-BE49-F238E27FC236}">
                  <a16:creationId xmlns:a16="http://schemas.microsoft.com/office/drawing/2014/main" id="{8401505D-F649-FE13-EE6D-300799F9EAD5}"/>
                </a:ext>
              </a:extLst>
            </p:cNvPr>
            <p:cNvGrpSpPr/>
            <p:nvPr/>
          </p:nvGrpSpPr>
          <p:grpSpPr>
            <a:xfrm>
              <a:off x="1709084" y="2678106"/>
              <a:ext cx="1634533" cy="3360777"/>
              <a:chOff x="814976" y="2429806"/>
              <a:chExt cx="1634533" cy="3077615"/>
            </a:xfrm>
          </p:grpSpPr>
          <p:cxnSp>
            <p:nvCxnSpPr>
              <p:cNvPr id="5" name="Rechte verbindingslijn 4">
                <a:extLst>
                  <a:ext uri="{FF2B5EF4-FFF2-40B4-BE49-F238E27FC236}">
                    <a16:creationId xmlns:a16="http://schemas.microsoft.com/office/drawing/2014/main" id="{A4D66FA8-D167-195F-FA7C-B469931A2AF3}"/>
                  </a:ext>
                </a:extLst>
              </p:cNvPr>
              <p:cNvCxnSpPr/>
              <p:nvPr/>
            </p:nvCxnSpPr>
            <p:spPr>
              <a:xfrm>
                <a:off x="2449509" y="2429806"/>
                <a:ext cx="0" cy="3026775"/>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cxnSp>
            <p:nvCxnSpPr>
              <p:cNvPr id="6" name="Rechte verbindingslijn 5">
                <a:extLst>
                  <a:ext uri="{FF2B5EF4-FFF2-40B4-BE49-F238E27FC236}">
                    <a16:creationId xmlns:a16="http://schemas.microsoft.com/office/drawing/2014/main" id="{C5D580B6-91B7-DB65-100C-F1E5ACCCA512}"/>
                  </a:ext>
                </a:extLst>
              </p:cNvPr>
              <p:cNvCxnSpPr>
                <a:cxnSpLocks/>
              </p:cNvCxnSpPr>
              <p:nvPr/>
            </p:nvCxnSpPr>
            <p:spPr>
              <a:xfrm>
                <a:off x="851344" y="4756407"/>
                <a:ext cx="1517431" cy="0"/>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cxnSp>
            <p:nvCxnSpPr>
              <p:cNvPr id="8" name="Rechte verbindingslijn 7">
                <a:extLst>
                  <a:ext uri="{FF2B5EF4-FFF2-40B4-BE49-F238E27FC236}">
                    <a16:creationId xmlns:a16="http://schemas.microsoft.com/office/drawing/2014/main" id="{5CA0D2D7-CEDB-6849-FF6C-CA6625DDBA9A}"/>
                  </a:ext>
                </a:extLst>
              </p:cNvPr>
              <p:cNvCxnSpPr>
                <a:cxnSpLocks/>
              </p:cNvCxnSpPr>
              <p:nvPr/>
            </p:nvCxnSpPr>
            <p:spPr>
              <a:xfrm>
                <a:off x="851344" y="3980155"/>
                <a:ext cx="1517431" cy="0"/>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cxnSp>
            <p:nvCxnSpPr>
              <p:cNvPr id="22" name="Rechte verbindingslijn 21">
                <a:extLst>
                  <a:ext uri="{FF2B5EF4-FFF2-40B4-BE49-F238E27FC236}">
                    <a16:creationId xmlns:a16="http://schemas.microsoft.com/office/drawing/2014/main" id="{E8FD2D62-8F05-44BF-D270-AEE0932FD34E}"/>
                  </a:ext>
                </a:extLst>
              </p:cNvPr>
              <p:cNvCxnSpPr>
                <a:cxnSpLocks/>
              </p:cNvCxnSpPr>
              <p:nvPr/>
            </p:nvCxnSpPr>
            <p:spPr>
              <a:xfrm>
                <a:off x="851344" y="3185072"/>
                <a:ext cx="1517431" cy="0"/>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sp>
            <p:nvSpPr>
              <p:cNvPr id="24" name="Tekstvak 23">
                <a:extLst>
                  <a:ext uri="{FF2B5EF4-FFF2-40B4-BE49-F238E27FC236}">
                    <a16:creationId xmlns:a16="http://schemas.microsoft.com/office/drawing/2014/main" id="{27C882EE-11A3-FCAA-A2FA-398D0DA1B429}"/>
                  </a:ext>
                </a:extLst>
              </p:cNvPr>
              <p:cNvSpPr txBox="1"/>
              <p:nvPr/>
            </p:nvSpPr>
            <p:spPr>
              <a:xfrm>
                <a:off x="1005340" y="2461261"/>
                <a:ext cx="896590" cy="23087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 sz="1100" b="0" i="0" u="none" strike="noStrike" kern="1200" cap="none" spc="0" normalizeH="0" baseline="0" noProof="0" dirty="0">
                    <a:ln>
                      <a:noFill/>
                    </a:ln>
                    <a:solidFill>
                      <a:srgbClr val="EAEBD8">
                        <a:lumMod val="25000"/>
                      </a:srgbClr>
                    </a:solidFill>
                    <a:effectLst/>
                    <a:uLnTx/>
                    <a:uFillTx/>
                    <a:latin typeface="Verdana" pitchFamily="34" charset="0"/>
                    <a:ea typeface="+mn-ea"/>
                    <a:cs typeface="Arial" charset="0"/>
                  </a:rPr>
                  <a:t>Context</a:t>
                </a:r>
              </a:p>
            </p:txBody>
          </p:sp>
          <p:pic>
            <p:nvPicPr>
              <p:cNvPr id="28" name="Graphic 27" descr="Oranje silhouet">
                <a:extLst>
                  <a:ext uri="{FF2B5EF4-FFF2-40B4-BE49-F238E27FC236}">
                    <a16:creationId xmlns:a16="http://schemas.microsoft.com/office/drawing/2014/main" id="{64F5FAD1-399D-49F5-C196-A6A387452C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2744" y="2692140"/>
                <a:ext cx="469337" cy="423576"/>
              </a:xfrm>
              <a:prstGeom prst="rect">
                <a:avLst/>
              </a:prstGeom>
            </p:spPr>
          </p:pic>
          <p:sp>
            <p:nvSpPr>
              <p:cNvPr id="29" name="Tekstvak 28">
                <a:extLst>
                  <a:ext uri="{FF2B5EF4-FFF2-40B4-BE49-F238E27FC236}">
                    <a16:creationId xmlns:a16="http://schemas.microsoft.com/office/drawing/2014/main" id="{3E19FE5A-9880-EA9F-2360-DD4DE47CAD99}"/>
                  </a:ext>
                </a:extLst>
              </p:cNvPr>
              <p:cNvSpPr txBox="1"/>
              <p:nvPr/>
            </p:nvSpPr>
            <p:spPr>
              <a:xfrm>
                <a:off x="1005340" y="3236295"/>
                <a:ext cx="896590" cy="23087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 sz="1100" b="0" i="0" u="none" strike="noStrike" kern="1200" cap="none" spc="0" normalizeH="0" baseline="0" noProof="0" dirty="0">
                    <a:ln>
                      <a:noFill/>
                    </a:ln>
                    <a:solidFill>
                      <a:srgbClr val="EAEBD8">
                        <a:lumMod val="25000"/>
                      </a:srgbClr>
                    </a:solidFill>
                    <a:effectLst/>
                    <a:uLnTx/>
                    <a:uFillTx/>
                    <a:latin typeface="Verdana" pitchFamily="34" charset="0"/>
                    <a:ea typeface="+mn-ea"/>
                    <a:cs typeface="Arial" charset="0"/>
                  </a:rPr>
                  <a:t>Principle</a:t>
                </a:r>
              </a:p>
            </p:txBody>
          </p:sp>
          <p:sp>
            <p:nvSpPr>
              <p:cNvPr id="31" name="Tekstvak 30">
                <a:extLst>
                  <a:ext uri="{FF2B5EF4-FFF2-40B4-BE49-F238E27FC236}">
                    <a16:creationId xmlns:a16="http://schemas.microsoft.com/office/drawing/2014/main" id="{904DDD19-6B23-3757-7CB3-18A3844F48BC}"/>
                  </a:ext>
                </a:extLst>
              </p:cNvPr>
              <p:cNvSpPr txBox="1"/>
              <p:nvPr/>
            </p:nvSpPr>
            <p:spPr>
              <a:xfrm>
                <a:off x="1005340" y="4032595"/>
                <a:ext cx="896590" cy="23087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 sz="1100" b="0" i="0" u="none" strike="noStrike" kern="1200" cap="none" spc="0" normalizeH="0" baseline="0" noProof="0" dirty="0">
                    <a:ln>
                      <a:noFill/>
                    </a:ln>
                    <a:solidFill>
                      <a:srgbClr val="EAEBD8">
                        <a:lumMod val="25000"/>
                      </a:srgbClr>
                    </a:solidFill>
                    <a:effectLst/>
                    <a:uLnTx/>
                    <a:uFillTx/>
                    <a:latin typeface="Verdana" pitchFamily="34" charset="0"/>
                    <a:ea typeface="+mn-ea"/>
                    <a:cs typeface="Arial" charset="0"/>
                  </a:rPr>
                  <a:t>Design</a:t>
                </a:r>
              </a:p>
            </p:txBody>
          </p:sp>
          <p:sp>
            <p:nvSpPr>
              <p:cNvPr id="31749" name="Tekstvak 31748">
                <a:extLst>
                  <a:ext uri="{FF2B5EF4-FFF2-40B4-BE49-F238E27FC236}">
                    <a16:creationId xmlns:a16="http://schemas.microsoft.com/office/drawing/2014/main" id="{E322524A-4079-877B-B90C-B0FB70D86EBF}"/>
                  </a:ext>
                </a:extLst>
              </p:cNvPr>
              <p:cNvSpPr txBox="1"/>
              <p:nvPr/>
            </p:nvSpPr>
            <p:spPr>
              <a:xfrm>
                <a:off x="814976" y="4797195"/>
                <a:ext cx="1234725" cy="6001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 sz="1100" b="0" i="0" u="none" strike="noStrike" kern="1200" cap="none" spc="0" normalizeH="0" baseline="0" noProof="0" dirty="0">
                    <a:ln>
                      <a:noFill/>
                    </a:ln>
                    <a:solidFill>
                      <a:srgbClr val="EAEBD8">
                        <a:lumMod val="25000"/>
                      </a:srgbClr>
                    </a:solidFill>
                    <a:effectLst/>
                    <a:uLnTx/>
                    <a:uFillTx/>
                    <a:latin typeface="Verdana" pitchFamily="34" charset="0"/>
                    <a:ea typeface="+mn-ea"/>
                    <a:cs typeface="Arial" charset="0"/>
                  </a:rPr>
                  <a:t>Substantive issues</a:t>
                </a:r>
                <a:br>
                  <a:rPr kumimoji="0" lang="nl-NL" sz="1100" b="0" i="0" u="none" strike="noStrike" kern="1200" cap="none" spc="0" normalizeH="0" baseline="0" noProof="0" dirty="0">
                    <a:ln>
                      <a:noFill/>
                    </a:ln>
                    <a:solidFill>
                      <a:srgbClr val="EAEBD8">
                        <a:lumMod val="25000"/>
                      </a:srgbClr>
                    </a:solidFill>
                    <a:effectLst/>
                    <a:uLnTx/>
                    <a:uFillTx/>
                    <a:latin typeface="Verdana" pitchFamily="34" charset="0"/>
                    <a:ea typeface="+mn-ea"/>
                    <a:cs typeface="Arial" charset="0"/>
                  </a:rPr>
                </a:br>
                <a:endParaRPr kumimoji="0" lang="nl-NL" sz="1100" b="0" i="0" u="none" strike="noStrike" kern="1200" cap="none" spc="0" normalizeH="0" baseline="0" noProof="0" dirty="0">
                  <a:ln>
                    <a:noFill/>
                  </a:ln>
                  <a:solidFill>
                    <a:srgbClr val="EAEBD8">
                      <a:lumMod val="25000"/>
                    </a:srgbClr>
                  </a:solidFill>
                  <a:effectLst/>
                  <a:uLnTx/>
                  <a:uFillTx/>
                  <a:latin typeface="Verdana" pitchFamily="34" charset="0"/>
                  <a:ea typeface="+mn-ea"/>
                  <a:cs typeface="Arial" charset="0"/>
                </a:endParaRPr>
              </a:p>
            </p:txBody>
          </p:sp>
          <p:grpSp>
            <p:nvGrpSpPr>
              <p:cNvPr id="31753" name="Groep 31752">
                <a:extLst>
                  <a:ext uri="{FF2B5EF4-FFF2-40B4-BE49-F238E27FC236}">
                    <a16:creationId xmlns:a16="http://schemas.microsoft.com/office/drawing/2014/main" id="{428DCE00-CED0-ECC0-E460-B7004A2E9BC3}"/>
                  </a:ext>
                </a:extLst>
              </p:cNvPr>
              <p:cNvGrpSpPr/>
              <p:nvPr/>
            </p:nvGrpSpPr>
            <p:grpSpPr>
              <a:xfrm>
                <a:off x="958085" y="5166694"/>
                <a:ext cx="874926" cy="340727"/>
                <a:chOff x="853440" y="5488459"/>
                <a:chExt cx="894722" cy="386080"/>
              </a:xfrm>
            </p:grpSpPr>
            <p:pic>
              <p:nvPicPr>
                <p:cNvPr id="31757" name="Graphic 31756" descr="Document silhouet">
                  <a:extLst>
                    <a:ext uri="{FF2B5EF4-FFF2-40B4-BE49-F238E27FC236}">
                      <a16:creationId xmlns:a16="http://schemas.microsoft.com/office/drawing/2014/main" id="{937D0C48-122B-27DE-6248-DD56AA9AF25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3440" y="5488459"/>
                  <a:ext cx="386080" cy="386080"/>
                </a:xfrm>
                <a:prstGeom prst="rect">
                  <a:avLst/>
                </a:prstGeom>
              </p:spPr>
            </p:pic>
            <p:pic>
              <p:nvPicPr>
                <p:cNvPr id="31758" name="Graphic 31757" descr="Document silhouet">
                  <a:extLst>
                    <a:ext uri="{FF2B5EF4-FFF2-40B4-BE49-F238E27FC236}">
                      <a16:creationId xmlns:a16="http://schemas.microsoft.com/office/drawing/2014/main" id="{0487C59E-82BC-24B3-8C49-C759A11A031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5478" y="5488459"/>
                  <a:ext cx="386080" cy="386080"/>
                </a:xfrm>
                <a:prstGeom prst="rect">
                  <a:avLst/>
                </a:prstGeom>
              </p:spPr>
            </p:pic>
            <p:pic>
              <p:nvPicPr>
                <p:cNvPr id="31759" name="Graphic 31758" descr="Document silhouet">
                  <a:extLst>
                    <a:ext uri="{FF2B5EF4-FFF2-40B4-BE49-F238E27FC236}">
                      <a16:creationId xmlns:a16="http://schemas.microsoft.com/office/drawing/2014/main" id="{2632511A-2BEE-D1EA-8945-D925E18AF7D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62082" y="5488459"/>
                  <a:ext cx="386080" cy="386080"/>
                </a:xfrm>
                <a:prstGeom prst="rect">
                  <a:avLst/>
                </a:prstGeom>
              </p:spPr>
            </p:pic>
          </p:grpSp>
          <p:pic>
            <p:nvPicPr>
              <p:cNvPr id="31755" name="Graphic 31754" descr="Schuur silhouet">
                <a:extLst>
                  <a:ext uri="{FF2B5EF4-FFF2-40B4-BE49-F238E27FC236}">
                    <a16:creationId xmlns:a16="http://schemas.microsoft.com/office/drawing/2014/main" id="{156A690B-0BBF-A974-55FA-DDFA7D2316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61148" y="4291231"/>
                <a:ext cx="464336" cy="419062"/>
              </a:xfrm>
              <a:prstGeom prst="rect">
                <a:avLst/>
              </a:prstGeom>
            </p:spPr>
          </p:pic>
          <p:pic>
            <p:nvPicPr>
              <p:cNvPr id="31756" name="Graphic 31755" descr="Stijgende lijn silhouet">
                <a:extLst>
                  <a:ext uri="{FF2B5EF4-FFF2-40B4-BE49-F238E27FC236}">
                    <a16:creationId xmlns:a16="http://schemas.microsoft.com/office/drawing/2014/main" id="{AFAF31F6-B6F7-63FD-B1F5-E0DB65C763C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8160" y="3400121"/>
                <a:ext cx="644778" cy="581911"/>
              </a:xfrm>
              <a:prstGeom prst="rect">
                <a:avLst/>
              </a:prstGeom>
            </p:spPr>
          </p:pic>
        </p:grpSp>
        <p:sp>
          <p:nvSpPr>
            <p:cNvPr id="31760" name="Tekstvak 31759">
              <a:extLst>
                <a:ext uri="{FF2B5EF4-FFF2-40B4-BE49-F238E27FC236}">
                  <a16:creationId xmlns:a16="http://schemas.microsoft.com/office/drawing/2014/main" id="{770A35C5-8ADC-1901-6387-B5F16B577B5A}"/>
                </a:ext>
              </a:extLst>
            </p:cNvPr>
            <p:cNvSpPr txBox="1"/>
            <p:nvPr/>
          </p:nvSpPr>
          <p:spPr>
            <a:xfrm>
              <a:off x="2881016" y="3388962"/>
              <a:ext cx="5257800" cy="2277547"/>
            </a:xfrm>
            <a:prstGeom prst="rect">
              <a:avLst/>
            </a:prstGeom>
            <a:noFill/>
          </p:spPr>
          <p:txBody>
            <a:bodyPr wrap="square">
              <a:spAutoFit/>
            </a:bodyPr>
            <a:lstStyle/>
            <a:p>
              <a:pPr marL="342900" marR="0" lvl="0" indent="-342900" algn="r" defTabSz="914400" rtl="0" eaLnBrk="1" fontAlgn="base" latinLnBrk="0" hangingPunct="1">
                <a:lnSpc>
                  <a:spcPct val="100000"/>
                </a:lnSpc>
                <a:spcBef>
                  <a:spcPct val="0"/>
                </a:spcBef>
                <a:spcAft>
                  <a:spcPct val="0"/>
                </a:spcAft>
                <a:buClrTx/>
                <a:buSzTx/>
                <a:buFontTx/>
                <a:buAutoNum type="arabicPeriod"/>
                <a:tabLst/>
                <a:defRPr/>
              </a:pPr>
              <a:r>
                <a:rPr kumimoji="0" lang="en" sz="1600" b="0" i="0" u="none" strike="noStrike" kern="1200" cap="none" spc="0" normalizeH="0" baseline="0" noProof="0" dirty="0">
                  <a:ln>
                    <a:noFill/>
                  </a:ln>
                  <a:solidFill>
                    <a:srgbClr val="000000"/>
                  </a:solidFill>
                  <a:effectLst/>
                  <a:uLnTx/>
                  <a:uFillTx/>
                  <a:latin typeface="Verdana" pitchFamily="34" charset="0"/>
                  <a:ea typeface="+mn-ea"/>
                  <a:cs typeface="Arial" charset="0"/>
                </a:rPr>
                <a:t>Broad approach, based on public interest</a:t>
              </a:r>
              <a:br>
                <a:rPr kumimoji="0" lang="nl-NL" sz="1600" b="0" i="0" u="none" strike="noStrike" kern="1200" cap="none" spc="0" normalizeH="0" baseline="0" noProof="0" dirty="0">
                  <a:ln>
                    <a:noFill/>
                  </a:ln>
                  <a:solidFill>
                    <a:srgbClr val="000000"/>
                  </a:solidFill>
                  <a:effectLst/>
                  <a:uLnTx/>
                  <a:uFillTx/>
                  <a:latin typeface="Verdana" pitchFamily="34" charset="0"/>
                  <a:ea typeface="+mn-ea"/>
                  <a:cs typeface="Arial" charset="0"/>
                </a:rPr>
              </a:br>
              <a:endParaRPr kumimoji="0" lang="nl-NL" sz="1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a:p>
              <a:pPr marL="342900" marR="0" lvl="0" indent="-342900" algn="r" defTabSz="914400" rtl="0" eaLnBrk="1" fontAlgn="base" latinLnBrk="0" hangingPunct="1">
                <a:lnSpc>
                  <a:spcPct val="100000"/>
                </a:lnSpc>
                <a:spcBef>
                  <a:spcPct val="0"/>
                </a:spcBef>
                <a:spcAft>
                  <a:spcPct val="0"/>
                </a:spcAft>
                <a:buClrTx/>
                <a:buSzTx/>
                <a:buFontTx/>
                <a:buAutoNum type="arabicPeriod"/>
                <a:tabLst/>
                <a:defRPr/>
              </a:pPr>
              <a:r>
                <a:rPr kumimoji="0" lang="en" sz="1600" b="0" i="0" u="none" strike="noStrike" kern="1200" cap="none" spc="0" normalizeH="0" baseline="0" noProof="0" dirty="0">
                  <a:ln>
                    <a:noFill/>
                  </a:ln>
                  <a:solidFill>
                    <a:srgbClr val="000000"/>
                  </a:solidFill>
                  <a:effectLst/>
                  <a:uLnTx/>
                  <a:uFillTx/>
                  <a:latin typeface="Verdana" pitchFamily="34" charset="0"/>
                  <a:ea typeface="+mn-ea"/>
                  <a:cs typeface="Arial" charset="0"/>
                </a:rPr>
                <a:t>Structural and flexible supervision</a:t>
              </a:r>
              <a:br>
                <a:rPr kumimoji="0" lang="nl-NL" sz="1600" b="0" i="0" u="none" strike="noStrike" kern="1200" cap="none" spc="0" normalizeH="0" baseline="0" noProof="0" dirty="0">
                  <a:ln>
                    <a:noFill/>
                  </a:ln>
                  <a:solidFill>
                    <a:srgbClr val="000000"/>
                  </a:solidFill>
                  <a:effectLst/>
                  <a:uLnTx/>
                  <a:uFillTx/>
                  <a:latin typeface="Verdana" pitchFamily="34" charset="0"/>
                  <a:ea typeface="+mn-ea"/>
                  <a:cs typeface="Arial" charset="0"/>
                </a:rPr>
              </a:br>
              <a:endParaRPr kumimoji="0" lang="nl-NL" sz="1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a:p>
              <a:pPr marL="342900" marR="0" lvl="0" indent="-342900" algn="r" defTabSz="914400" rtl="0" eaLnBrk="1" fontAlgn="base" latinLnBrk="0" hangingPunct="1">
                <a:lnSpc>
                  <a:spcPct val="100000"/>
                </a:lnSpc>
                <a:spcBef>
                  <a:spcPct val="0"/>
                </a:spcBef>
                <a:spcAft>
                  <a:spcPct val="0"/>
                </a:spcAft>
                <a:buClrTx/>
                <a:buSzTx/>
                <a:buFontTx/>
                <a:buAutoNum type="arabicPeriod"/>
                <a:tabLst/>
                <a:defRPr/>
              </a:pPr>
              <a:r>
                <a:rPr kumimoji="0" lang="en" sz="1600" b="0" i="0" u="none" strike="noStrike" kern="1200" cap="none" spc="0" normalizeH="0" baseline="0" noProof="0" dirty="0">
                  <a:ln>
                    <a:noFill/>
                  </a:ln>
                  <a:solidFill>
                    <a:srgbClr val="000000"/>
                  </a:solidFill>
                  <a:effectLst/>
                  <a:uLnTx/>
                  <a:uFillTx/>
                  <a:latin typeface="Verdana" pitchFamily="34" charset="0"/>
                  <a:ea typeface="+mn-ea"/>
                  <a:cs typeface="Arial" charset="0"/>
                </a:rPr>
                <a:t>Level of supervision: what and where</a:t>
              </a:r>
              <a:br>
                <a:rPr kumimoji="0" lang="nl-NL" sz="1600" b="0" i="0" u="none" strike="noStrike" kern="1200" cap="none" spc="0" normalizeH="0" baseline="0" noProof="0" dirty="0">
                  <a:ln>
                    <a:noFill/>
                  </a:ln>
                  <a:solidFill>
                    <a:srgbClr val="000000"/>
                  </a:solidFill>
                  <a:effectLst/>
                  <a:uLnTx/>
                  <a:uFillTx/>
                  <a:latin typeface="Verdana" pitchFamily="34" charset="0"/>
                  <a:ea typeface="+mn-ea"/>
                  <a:cs typeface="Arial" charset="0"/>
                </a:rPr>
              </a:br>
              <a:endParaRPr kumimoji="0" lang="nl-NL" sz="1600" b="0" i="0" u="none" strike="noStrike" kern="1200" cap="none" spc="0" normalizeH="0" baseline="0" noProof="0" dirty="0">
                <a:ln>
                  <a:noFill/>
                </a:ln>
                <a:solidFill>
                  <a:srgbClr val="000000"/>
                </a:solidFill>
                <a:effectLst/>
                <a:uLnTx/>
                <a:uFillTx/>
                <a:latin typeface="Verdana" pitchFamily="34" charset="0"/>
                <a:ea typeface="+mn-ea"/>
                <a:cs typeface="Arial" charset="0"/>
              </a:endParaRPr>
            </a:p>
            <a:p>
              <a:pPr marL="342900" marR="0" lvl="0" indent="-342900" algn="r" defTabSz="914400" rtl="0" eaLnBrk="1" fontAlgn="base" latinLnBrk="0" hangingPunct="1">
                <a:lnSpc>
                  <a:spcPct val="100000"/>
                </a:lnSpc>
                <a:spcBef>
                  <a:spcPct val="0"/>
                </a:spcBef>
                <a:spcAft>
                  <a:spcPct val="0"/>
                </a:spcAft>
                <a:buClrTx/>
                <a:buSzTx/>
                <a:buFontTx/>
                <a:buAutoNum type="arabicPeriod"/>
                <a:tabLst/>
                <a:defRPr/>
              </a:pPr>
              <a:r>
                <a:rPr kumimoji="0" lang="en" sz="1600" b="0" i="0" u="none" strike="noStrike" kern="1200" cap="none" spc="0" normalizeH="0" baseline="0" noProof="0" dirty="0">
                  <a:ln>
                    <a:noFill/>
                  </a:ln>
                  <a:solidFill>
                    <a:srgbClr val="000000"/>
                  </a:solidFill>
                  <a:effectLst/>
                  <a:uLnTx/>
                  <a:uFillTx/>
                  <a:latin typeface="Verdana" pitchFamily="34" charset="0"/>
                  <a:ea typeface="+mn-ea"/>
                  <a:cs typeface="Arial" charset="0"/>
                </a:rPr>
                <a:t>Common framework</a:t>
              </a:r>
            </a:p>
            <a:p>
              <a:pPr marL="342900" marR="0" lvl="0" indent="-342900" algn="r" defTabSz="914400" rtl="0" eaLnBrk="1" fontAlgn="base" latinLnBrk="0" hangingPunct="1">
                <a:lnSpc>
                  <a:spcPct val="100000"/>
                </a:lnSpc>
                <a:spcBef>
                  <a:spcPct val="0"/>
                </a:spcBef>
                <a:spcAft>
                  <a:spcPct val="0"/>
                </a:spcAft>
                <a:buClrTx/>
                <a:buSzTx/>
                <a:buFontTx/>
                <a:buAutoNum type="arabicPeriod"/>
                <a:tabLst/>
                <a:defRPr/>
              </a:pPr>
              <a:endParaRPr kumimoji="0" lang="nl-NL" sz="1600" b="0" i="0" u="none"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nl-NL" sz="1400" b="0" i="0" u="none" strike="noStrike" kern="1200" cap="none" spc="0" normalizeH="0" baseline="0" noProof="0" dirty="0">
                <a:ln>
                  <a:noFill/>
                </a:ln>
                <a:solidFill>
                  <a:srgbClr val="000000"/>
                </a:solidFill>
                <a:effectLst/>
                <a:uLnTx/>
                <a:uFillTx/>
                <a:latin typeface="Verdana" pitchFamily="34" charset="0"/>
                <a:ea typeface="+mn-ea"/>
                <a:cs typeface="Arial" charset="0"/>
              </a:endParaRPr>
            </a:p>
          </p:txBody>
        </p:sp>
        <p:cxnSp>
          <p:nvCxnSpPr>
            <p:cNvPr id="31762" name="Rechte verbindingslijn 31761">
              <a:extLst>
                <a:ext uri="{FF2B5EF4-FFF2-40B4-BE49-F238E27FC236}">
                  <a16:creationId xmlns:a16="http://schemas.microsoft.com/office/drawing/2014/main" id="{648C5193-5E33-3B38-6B75-064ABA88BCF5}"/>
                </a:ext>
              </a:extLst>
            </p:cNvPr>
            <p:cNvCxnSpPr>
              <a:cxnSpLocks/>
            </p:cNvCxnSpPr>
            <p:nvPr/>
          </p:nvCxnSpPr>
          <p:spPr>
            <a:xfrm>
              <a:off x="9087937" y="2678106"/>
              <a:ext cx="0" cy="3333018"/>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sp>
          <p:nvSpPr>
            <p:cNvPr id="31765" name="Rechthoek 31764">
              <a:extLst>
                <a:ext uri="{FF2B5EF4-FFF2-40B4-BE49-F238E27FC236}">
                  <a16:creationId xmlns:a16="http://schemas.microsoft.com/office/drawing/2014/main" id="{08A1477C-4480-C5BD-A7CC-C9DAFC8392F5}"/>
                </a:ext>
              </a:extLst>
            </p:cNvPr>
            <p:cNvSpPr/>
            <p:nvPr/>
          </p:nvSpPr>
          <p:spPr>
            <a:xfrm>
              <a:off x="1745452" y="2016040"/>
              <a:ext cx="7341939" cy="5660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 sz="1600" b="0" i="0" u="none" strike="noStrike" kern="1200" cap="none" spc="0" normalizeH="0" baseline="0" noProof="0" dirty="0">
                  <a:ln>
                    <a:noFill/>
                  </a:ln>
                  <a:solidFill>
                    <a:srgbClr val="D52B1E"/>
                  </a:solidFill>
                  <a:effectLst/>
                  <a:uLnTx/>
                  <a:uFillTx/>
                  <a:latin typeface="Verdana"/>
                  <a:ea typeface="+mn-ea"/>
                  <a:cs typeface="+mn-cs"/>
                </a:rPr>
                <a:t>Common threads</a:t>
              </a:r>
              <a:endParaRPr kumimoji="0" lang="nl-NL" sz="1600" b="0" i="0" u="none" strike="noStrike" kern="1200" cap="none" spc="0" normalizeH="0" baseline="0" noProof="0" dirty="0">
                <a:ln>
                  <a:noFill/>
                </a:ln>
                <a:solidFill>
                  <a:srgbClr val="FFFFFF"/>
                </a:solidFill>
                <a:effectLst/>
                <a:uLnTx/>
                <a:uFillTx/>
                <a:latin typeface="Verdana"/>
                <a:ea typeface="+mn-ea"/>
                <a:cs typeface="+mn-cs"/>
              </a:endParaRPr>
            </a:p>
          </p:txBody>
        </p:sp>
      </p:grpSp>
    </p:spTree>
    <p:extLst>
      <p:ext uri="{BB962C8B-B14F-4D97-AF65-F5344CB8AC3E}">
        <p14:creationId xmlns:p14="http://schemas.microsoft.com/office/powerpoint/2010/main" val="1859856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el 7"/>
          <p:cNvSpPr>
            <a:spLocks noGrp="1"/>
          </p:cNvSpPr>
          <p:nvPr>
            <p:ph type="title"/>
          </p:nvPr>
        </p:nvSpPr>
        <p:spPr>
          <a:xfrm>
            <a:off x="635000" y="1052514"/>
            <a:ext cx="10923588" cy="529976"/>
          </a:xfrm>
        </p:spPr>
        <p:txBody>
          <a:bodyPr/>
          <a:lstStyle/>
          <a:p>
            <a:r>
              <a:rPr lang="en" altLang="nl-NL" sz="3200" dirty="0"/>
              <a:t>Design projects new inspection framework</a:t>
            </a:r>
          </a:p>
        </p:txBody>
      </p:sp>
      <p:sp>
        <p:nvSpPr>
          <p:cNvPr id="5" name="Tijdelijke aanduiding voor datum 4"/>
          <p:cNvSpPr>
            <a:spLocks noGrp="1"/>
          </p:cNvSpPr>
          <p:nvPr>
            <p:ph type="dt" sz="quarter" idx="10"/>
          </p:nvPr>
        </p:nvSpPr>
        <p:spPr/>
        <p:txBody>
          <a:bodyPr/>
          <a:lstStyle/>
          <a:p>
            <a:pPr>
              <a:defRPr/>
            </a:pPr>
            <a:r>
              <a:rPr lang="en"/>
              <a:t>25-10-2023</a:t>
            </a:r>
            <a:endParaRPr lang="nl-NL" dirty="0"/>
          </a:p>
        </p:txBody>
      </p:sp>
      <p:sp>
        <p:nvSpPr>
          <p:cNvPr id="6" name="Tijdelijke aanduiding voor voettekst 5"/>
          <p:cNvSpPr>
            <a:spLocks noGrp="1"/>
          </p:cNvSpPr>
          <p:nvPr>
            <p:ph type="ftr" sz="quarter" idx="11"/>
          </p:nvPr>
        </p:nvSpPr>
        <p:spPr/>
        <p:txBody>
          <a:bodyPr/>
          <a:lstStyle/>
          <a:p>
            <a:pPr>
              <a:defRPr/>
            </a:pPr>
            <a:r>
              <a:rPr lang="en"/>
              <a:t>Inspectorate of Education</a:t>
            </a:r>
            <a:endParaRPr lang="nl-NL" dirty="0"/>
          </a:p>
        </p:txBody>
      </p:sp>
      <p:sp>
        <p:nvSpPr>
          <p:cNvPr id="7" name="Tijdelijke aanduiding voor dianummer 6"/>
          <p:cNvSpPr>
            <a:spLocks noGrp="1"/>
          </p:cNvSpPr>
          <p:nvPr>
            <p:ph type="sldNum" sz="quarter" idx="12"/>
          </p:nvPr>
        </p:nvSpPr>
        <p:spPr/>
        <p:txBody>
          <a:bodyPr/>
          <a:lstStyle/>
          <a:p>
            <a:pPr>
              <a:defRPr/>
            </a:pPr>
            <a:fld id="{74339340-225E-42EB-B5CC-BD6E33A86CAD}" type="slidenum">
              <a:rPr lang="nl-NL" smtClean="0"/>
              <a:pPr>
                <a:defRPr/>
              </a:pPr>
              <a:t>12</a:t>
            </a:fld>
            <a:endParaRPr lang="nl-NL" dirty="0"/>
          </a:p>
        </p:txBody>
      </p:sp>
      <p:sp>
        <p:nvSpPr>
          <p:cNvPr id="10" name="Vrije vorm: vorm 9">
            <a:extLst>
              <a:ext uri="{FF2B5EF4-FFF2-40B4-BE49-F238E27FC236}">
                <a16:creationId xmlns:a16="http://schemas.microsoft.com/office/drawing/2014/main" id="{9099244A-FB99-75AF-7BA0-C551950BE25F}"/>
              </a:ext>
            </a:extLst>
          </p:cNvPr>
          <p:cNvSpPr/>
          <p:nvPr/>
        </p:nvSpPr>
        <p:spPr>
          <a:xfrm>
            <a:off x="2080320" y="2455226"/>
            <a:ext cx="1440298" cy="766033"/>
          </a:xfrm>
          <a:custGeom>
            <a:avLst/>
            <a:gdLst>
              <a:gd name="connsiteX0" fmla="*/ 0 w 1276722"/>
              <a:gd name="connsiteY0" fmla="*/ 0 h 766033"/>
              <a:gd name="connsiteX1" fmla="*/ 1276722 w 1276722"/>
              <a:gd name="connsiteY1" fmla="*/ 0 h 766033"/>
              <a:gd name="connsiteX2" fmla="*/ 1276722 w 1276722"/>
              <a:gd name="connsiteY2" fmla="*/ 766033 h 766033"/>
              <a:gd name="connsiteX3" fmla="*/ 0 w 1276722"/>
              <a:gd name="connsiteY3" fmla="*/ 766033 h 766033"/>
              <a:gd name="connsiteX4" fmla="*/ 0 w 1276722"/>
              <a:gd name="connsiteY4" fmla="*/ 0 h 766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722" h="766033">
                <a:moveTo>
                  <a:pt x="0" y="0"/>
                </a:moveTo>
                <a:lnTo>
                  <a:pt x="1276722" y="0"/>
                </a:lnTo>
                <a:lnTo>
                  <a:pt x="1276722" y="766033"/>
                </a:lnTo>
                <a:lnTo>
                  <a:pt x="0" y="766033"/>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 sz="1000" dirty="0">
                <a:solidFill>
                  <a:schemeClr val="tx1"/>
                </a:solidFill>
              </a:rPr>
              <a:t>Context </a:t>
            </a:r>
            <a:r>
              <a:rPr lang="en" sz="1000" kern="1200" dirty="0">
                <a:solidFill>
                  <a:schemeClr val="tx1"/>
                </a:solidFill>
              </a:rPr>
              <a:t>analysis</a:t>
            </a:r>
          </a:p>
        </p:txBody>
      </p:sp>
      <p:sp>
        <p:nvSpPr>
          <p:cNvPr id="11" name="Vrije vorm: vorm 10">
            <a:extLst>
              <a:ext uri="{FF2B5EF4-FFF2-40B4-BE49-F238E27FC236}">
                <a16:creationId xmlns:a16="http://schemas.microsoft.com/office/drawing/2014/main" id="{B1492825-0D53-DE65-4A56-4B9B34ECD92B}"/>
              </a:ext>
            </a:extLst>
          </p:cNvPr>
          <p:cNvSpPr/>
          <p:nvPr/>
        </p:nvSpPr>
        <p:spPr>
          <a:xfrm>
            <a:off x="3687914" y="4240533"/>
            <a:ext cx="1440298" cy="766033"/>
          </a:xfrm>
          <a:custGeom>
            <a:avLst/>
            <a:gdLst>
              <a:gd name="connsiteX0" fmla="*/ 0 w 1276722"/>
              <a:gd name="connsiteY0" fmla="*/ 0 h 766033"/>
              <a:gd name="connsiteX1" fmla="*/ 1276722 w 1276722"/>
              <a:gd name="connsiteY1" fmla="*/ 0 h 766033"/>
              <a:gd name="connsiteX2" fmla="*/ 1276722 w 1276722"/>
              <a:gd name="connsiteY2" fmla="*/ 766033 h 766033"/>
              <a:gd name="connsiteX3" fmla="*/ 0 w 1276722"/>
              <a:gd name="connsiteY3" fmla="*/ 766033 h 766033"/>
              <a:gd name="connsiteX4" fmla="*/ 0 w 1276722"/>
              <a:gd name="connsiteY4" fmla="*/ 0 h 766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722" h="766033">
                <a:moveTo>
                  <a:pt x="0" y="0"/>
                </a:moveTo>
                <a:lnTo>
                  <a:pt x="1276722" y="0"/>
                </a:lnTo>
                <a:lnTo>
                  <a:pt x="1276722" y="766033"/>
                </a:lnTo>
                <a:lnTo>
                  <a:pt x="0" y="766033"/>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 sz="1000" kern="1200" dirty="0">
                <a:solidFill>
                  <a:schemeClr val="tx1"/>
                </a:solidFill>
              </a:rPr>
              <a:t>Normative effect of the framework</a:t>
            </a:r>
          </a:p>
        </p:txBody>
      </p:sp>
      <p:sp>
        <p:nvSpPr>
          <p:cNvPr id="12" name="Vrije vorm: vorm 11">
            <a:extLst>
              <a:ext uri="{FF2B5EF4-FFF2-40B4-BE49-F238E27FC236}">
                <a16:creationId xmlns:a16="http://schemas.microsoft.com/office/drawing/2014/main" id="{A57EB026-3C2F-FC44-6D3A-94532BE9B3F6}"/>
              </a:ext>
            </a:extLst>
          </p:cNvPr>
          <p:cNvSpPr/>
          <p:nvPr/>
        </p:nvSpPr>
        <p:spPr>
          <a:xfrm>
            <a:off x="2099879" y="4235384"/>
            <a:ext cx="1440298" cy="766033"/>
          </a:xfrm>
          <a:custGeom>
            <a:avLst/>
            <a:gdLst>
              <a:gd name="connsiteX0" fmla="*/ 0 w 1276722"/>
              <a:gd name="connsiteY0" fmla="*/ 0 h 766033"/>
              <a:gd name="connsiteX1" fmla="*/ 1276722 w 1276722"/>
              <a:gd name="connsiteY1" fmla="*/ 0 h 766033"/>
              <a:gd name="connsiteX2" fmla="*/ 1276722 w 1276722"/>
              <a:gd name="connsiteY2" fmla="*/ 766033 h 766033"/>
              <a:gd name="connsiteX3" fmla="*/ 0 w 1276722"/>
              <a:gd name="connsiteY3" fmla="*/ 766033 h 766033"/>
              <a:gd name="connsiteX4" fmla="*/ 0 w 1276722"/>
              <a:gd name="connsiteY4" fmla="*/ 0 h 766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722" h="766033">
                <a:moveTo>
                  <a:pt x="0" y="0"/>
                </a:moveTo>
                <a:lnTo>
                  <a:pt x="1276722" y="0"/>
                </a:lnTo>
                <a:lnTo>
                  <a:pt x="1276722" y="766033"/>
                </a:lnTo>
                <a:lnTo>
                  <a:pt x="0" y="766033"/>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 sz="1000" kern="1200" dirty="0">
                <a:solidFill>
                  <a:schemeClr val="tx1"/>
                </a:solidFill>
              </a:rPr>
              <a:t>Design structural and flexible supervision</a:t>
            </a:r>
          </a:p>
        </p:txBody>
      </p:sp>
      <p:sp>
        <p:nvSpPr>
          <p:cNvPr id="13" name="Vrije vorm: vorm 12">
            <a:extLst>
              <a:ext uri="{FF2B5EF4-FFF2-40B4-BE49-F238E27FC236}">
                <a16:creationId xmlns:a16="http://schemas.microsoft.com/office/drawing/2014/main" id="{F62379EA-E6F3-8B28-229B-0B4F675A617A}"/>
              </a:ext>
            </a:extLst>
          </p:cNvPr>
          <p:cNvSpPr/>
          <p:nvPr/>
        </p:nvSpPr>
        <p:spPr>
          <a:xfrm>
            <a:off x="5295508" y="4244422"/>
            <a:ext cx="1440298" cy="766033"/>
          </a:xfrm>
          <a:custGeom>
            <a:avLst/>
            <a:gdLst>
              <a:gd name="connsiteX0" fmla="*/ 0 w 1276722"/>
              <a:gd name="connsiteY0" fmla="*/ 0 h 766033"/>
              <a:gd name="connsiteX1" fmla="*/ 1276722 w 1276722"/>
              <a:gd name="connsiteY1" fmla="*/ 0 h 766033"/>
              <a:gd name="connsiteX2" fmla="*/ 1276722 w 1276722"/>
              <a:gd name="connsiteY2" fmla="*/ 766033 h 766033"/>
              <a:gd name="connsiteX3" fmla="*/ 0 w 1276722"/>
              <a:gd name="connsiteY3" fmla="*/ 766033 h 766033"/>
              <a:gd name="connsiteX4" fmla="*/ 0 w 1276722"/>
              <a:gd name="connsiteY4" fmla="*/ 0 h 766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722" h="766033">
                <a:moveTo>
                  <a:pt x="0" y="0"/>
                </a:moveTo>
                <a:lnTo>
                  <a:pt x="1276722" y="0"/>
                </a:lnTo>
                <a:lnTo>
                  <a:pt x="1276722" y="766033"/>
                </a:lnTo>
                <a:lnTo>
                  <a:pt x="0" y="766033"/>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 sz="1000" kern="1200" dirty="0">
                <a:solidFill>
                  <a:schemeClr val="tx1"/>
                </a:solidFill>
              </a:rPr>
              <a:t>Legal basis for the framework</a:t>
            </a:r>
          </a:p>
        </p:txBody>
      </p:sp>
      <p:sp>
        <p:nvSpPr>
          <p:cNvPr id="14" name="Vrije vorm: vorm 13">
            <a:extLst>
              <a:ext uri="{FF2B5EF4-FFF2-40B4-BE49-F238E27FC236}">
                <a16:creationId xmlns:a16="http://schemas.microsoft.com/office/drawing/2014/main" id="{3CD33264-FBCE-C947-7B28-9C09D6FA6DA3}"/>
              </a:ext>
            </a:extLst>
          </p:cNvPr>
          <p:cNvSpPr/>
          <p:nvPr/>
        </p:nvSpPr>
        <p:spPr>
          <a:xfrm>
            <a:off x="3683127" y="3356521"/>
            <a:ext cx="1440298" cy="766033"/>
          </a:xfrm>
          <a:custGeom>
            <a:avLst/>
            <a:gdLst>
              <a:gd name="connsiteX0" fmla="*/ 0 w 1276722"/>
              <a:gd name="connsiteY0" fmla="*/ 0 h 766033"/>
              <a:gd name="connsiteX1" fmla="*/ 1276722 w 1276722"/>
              <a:gd name="connsiteY1" fmla="*/ 0 h 766033"/>
              <a:gd name="connsiteX2" fmla="*/ 1276722 w 1276722"/>
              <a:gd name="connsiteY2" fmla="*/ 766033 h 766033"/>
              <a:gd name="connsiteX3" fmla="*/ 0 w 1276722"/>
              <a:gd name="connsiteY3" fmla="*/ 766033 h 766033"/>
              <a:gd name="connsiteX4" fmla="*/ 0 w 1276722"/>
              <a:gd name="connsiteY4" fmla="*/ 0 h 766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722" h="766033">
                <a:moveTo>
                  <a:pt x="0" y="0"/>
                </a:moveTo>
                <a:lnTo>
                  <a:pt x="1276722" y="0"/>
                </a:lnTo>
                <a:lnTo>
                  <a:pt x="1276722" y="766033"/>
                </a:lnTo>
                <a:lnTo>
                  <a:pt x="0" y="766033"/>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 sz="1000" kern="1200" dirty="0">
                <a:solidFill>
                  <a:schemeClr val="tx1"/>
                </a:solidFill>
              </a:rPr>
              <a:t>Common framework</a:t>
            </a:r>
          </a:p>
        </p:txBody>
      </p:sp>
      <p:sp>
        <p:nvSpPr>
          <p:cNvPr id="15" name="Vrije vorm: vorm 14">
            <a:extLst>
              <a:ext uri="{FF2B5EF4-FFF2-40B4-BE49-F238E27FC236}">
                <a16:creationId xmlns:a16="http://schemas.microsoft.com/office/drawing/2014/main" id="{2AE7818D-37D0-DBD3-4F38-CFB56D5D0FE6}"/>
              </a:ext>
            </a:extLst>
          </p:cNvPr>
          <p:cNvSpPr/>
          <p:nvPr/>
        </p:nvSpPr>
        <p:spPr>
          <a:xfrm>
            <a:off x="2099879" y="3360327"/>
            <a:ext cx="1440298" cy="766033"/>
          </a:xfrm>
          <a:custGeom>
            <a:avLst/>
            <a:gdLst>
              <a:gd name="connsiteX0" fmla="*/ 0 w 1276722"/>
              <a:gd name="connsiteY0" fmla="*/ 0 h 766033"/>
              <a:gd name="connsiteX1" fmla="*/ 1276722 w 1276722"/>
              <a:gd name="connsiteY1" fmla="*/ 0 h 766033"/>
              <a:gd name="connsiteX2" fmla="*/ 1276722 w 1276722"/>
              <a:gd name="connsiteY2" fmla="*/ 766033 h 766033"/>
              <a:gd name="connsiteX3" fmla="*/ 0 w 1276722"/>
              <a:gd name="connsiteY3" fmla="*/ 766033 h 766033"/>
              <a:gd name="connsiteX4" fmla="*/ 0 w 1276722"/>
              <a:gd name="connsiteY4" fmla="*/ 0 h 766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722" h="766033">
                <a:moveTo>
                  <a:pt x="0" y="0"/>
                </a:moveTo>
                <a:lnTo>
                  <a:pt x="1276722" y="0"/>
                </a:lnTo>
                <a:lnTo>
                  <a:pt x="1276722" y="766033"/>
                </a:lnTo>
                <a:lnTo>
                  <a:pt x="0" y="766033"/>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 sz="1000" kern="1200" dirty="0">
                <a:solidFill>
                  <a:schemeClr val="tx1"/>
                </a:solidFill>
              </a:rPr>
              <a:t>Continuous learning paths</a:t>
            </a:r>
          </a:p>
        </p:txBody>
      </p:sp>
      <p:sp>
        <p:nvSpPr>
          <p:cNvPr id="16" name="Vrije vorm: vorm 15">
            <a:extLst>
              <a:ext uri="{FF2B5EF4-FFF2-40B4-BE49-F238E27FC236}">
                <a16:creationId xmlns:a16="http://schemas.microsoft.com/office/drawing/2014/main" id="{8BFB543B-20E1-7240-C739-B5CABB69E869}"/>
              </a:ext>
            </a:extLst>
          </p:cNvPr>
          <p:cNvSpPr/>
          <p:nvPr/>
        </p:nvSpPr>
        <p:spPr>
          <a:xfrm>
            <a:off x="2080320" y="5123284"/>
            <a:ext cx="1440298" cy="766033"/>
          </a:xfrm>
          <a:custGeom>
            <a:avLst/>
            <a:gdLst>
              <a:gd name="connsiteX0" fmla="*/ 0 w 1276722"/>
              <a:gd name="connsiteY0" fmla="*/ 0 h 766033"/>
              <a:gd name="connsiteX1" fmla="*/ 1276722 w 1276722"/>
              <a:gd name="connsiteY1" fmla="*/ 0 h 766033"/>
              <a:gd name="connsiteX2" fmla="*/ 1276722 w 1276722"/>
              <a:gd name="connsiteY2" fmla="*/ 766033 h 766033"/>
              <a:gd name="connsiteX3" fmla="*/ 0 w 1276722"/>
              <a:gd name="connsiteY3" fmla="*/ 766033 h 766033"/>
              <a:gd name="connsiteX4" fmla="*/ 0 w 1276722"/>
              <a:gd name="connsiteY4" fmla="*/ 0 h 766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722" h="766033">
                <a:moveTo>
                  <a:pt x="0" y="0"/>
                </a:moveTo>
                <a:lnTo>
                  <a:pt x="1276722" y="0"/>
                </a:lnTo>
                <a:lnTo>
                  <a:pt x="1276722" y="766033"/>
                </a:lnTo>
                <a:lnTo>
                  <a:pt x="0" y="766033"/>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 sz="1000" kern="1200" dirty="0">
                <a:solidFill>
                  <a:schemeClr val="tx1"/>
                </a:solidFill>
              </a:rPr>
              <a:t>Governing board supervision: content and method</a:t>
            </a:r>
          </a:p>
        </p:txBody>
      </p:sp>
      <p:sp>
        <p:nvSpPr>
          <p:cNvPr id="17" name="Vrije vorm: vorm 16">
            <a:extLst>
              <a:ext uri="{FF2B5EF4-FFF2-40B4-BE49-F238E27FC236}">
                <a16:creationId xmlns:a16="http://schemas.microsoft.com/office/drawing/2014/main" id="{84C045F3-8BB0-0AD5-85CA-1B266F77113C}"/>
              </a:ext>
            </a:extLst>
          </p:cNvPr>
          <p:cNvSpPr/>
          <p:nvPr/>
        </p:nvSpPr>
        <p:spPr>
          <a:xfrm>
            <a:off x="5295508" y="5123284"/>
            <a:ext cx="1440298" cy="766033"/>
          </a:xfrm>
          <a:custGeom>
            <a:avLst/>
            <a:gdLst>
              <a:gd name="connsiteX0" fmla="*/ 0 w 1276722"/>
              <a:gd name="connsiteY0" fmla="*/ 0 h 766033"/>
              <a:gd name="connsiteX1" fmla="*/ 1276722 w 1276722"/>
              <a:gd name="connsiteY1" fmla="*/ 0 h 766033"/>
              <a:gd name="connsiteX2" fmla="*/ 1276722 w 1276722"/>
              <a:gd name="connsiteY2" fmla="*/ 766033 h 766033"/>
              <a:gd name="connsiteX3" fmla="*/ 0 w 1276722"/>
              <a:gd name="connsiteY3" fmla="*/ 766033 h 766033"/>
              <a:gd name="connsiteX4" fmla="*/ 0 w 1276722"/>
              <a:gd name="connsiteY4" fmla="*/ 0 h 766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722" h="766033">
                <a:moveTo>
                  <a:pt x="0" y="0"/>
                </a:moveTo>
                <a:lnTo>
                  <a:pt x="1276722" y="0"/>
                </a:lnTo>
                <a:lnTo>
                  <a:pt x="1276722" y="766033"/>
                </a:lnTo>
                <a:lnTo>
                  <a:pt x="0" y="766033"/>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 sz="1000" kern="1200" dirty="0">
                <a:solidFill>
                  <a:schemeClr val="tx1"/>
                </a:solidFill>
              </a:rPr>
              <a:t>Interaction between schools/settings, boards and system</a:t>
            </a:r>
          </a:p>
        </p:txBody>
      </p:sp>
      <p:sp>
        <p:nvSpPr>
          <p:cNvPr id="18" name="Vrije vorm: vorm 17">
            <a:extLst>
              <a:ext uri="{FF2B5EF4-FFF2-40B4-BE49-F238E27FC236}">
                <a16:creationId xmlns:a16="http://schemas.microsoft.com/office/drawing/2014/main" id="{33A90EEC-B650-2B1E-DF8D-E679204133B5}"/>
              </a:ext>
            </a:extLst>
          </p:cNvPr>
          <p:cNvSpPr/>
          <p:nvPr/>
        </p:nvSpPr>
        <p:spPr>
          <a:xfrm>
            <a:off x="6903102" y="5123284"/>
            <a:ext cx="1440298" cy="766033"/>
          </a:xfrm>
          <a:custGeom>
            <a:avLst/>
            <a:gdLst>
              <a:gd name="connsiteX0" fmla="*/ 0 w 1276722"/>
              <a:gd name="connsiteY0" fmla="*/ 0 h 766033"/>
              <a:gd name="connsiteX1" fmla="*/ 1276722 w 1276722"/>
              <a:gd name="connsiteY1" fmla="*/ 0 h 766033"/>
              <a:gd name="connsiteX2" fmla="*/ 1276722 w 1276722"/>
              <a:gd name="connsiteY2" fmla="*/ 766033 h 766033"/>
              <a:gd name="connsiteX3" fmla="*/ 0 w 1276722"/>
              <a:gd name="connsiteY3" fmla="*/ 766033 h 766033"/>
              <a:gd name="connsiteX4" fmla="*/ 0 w 1276722"/>
              <a:gd name="connsiteY4" fmla="*/ 0 h 766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722" h="766033">
                <a:moveTo>
                  <a:pt x="0" y="0"/>
                </a:moveTo>
                <a:lnTo>
                  <a:pt x="1276722" y="0"/>
                </a:lnTo>
                <a:lnTo>
                  <a:pt x="1276722" y="766033"/>
                </a:lnTo>
                <a:lnTo>
                  <a:pt x="0" y="766033"/>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 sz="1000" kern="1200" dirty="0">
                <a:solidFill>
                  <a:schemeClr val="tx1"/>
                </a:solidFill>
              </a:rPr>
              <a:t>The use of (</a:t>
            </a:r>
            <a:r>
              <a:rPr lang="en" sz="1000" dirty="0">
                <a:solidFill>
                  <a:schemeClr val="tx1"/>
                </a:solidFill>
              </a:rPr>
              <a:t>overall</a:t>
            </a:r>
            <a:r>
              <a:rPr lang="en" sz="1000" kern="1200" dirty="0">
                <a:solidFill>
                  <a:schemeClr val="tx1"/>
                </a:solidFill>
              </a:rPr>
              <a:t>) </a:t>
            </a:r>
            <a:r>
              <a:rPr lang="nl-NL" sz="1000" kern="1200" dirty="0">
                <a:solidFill>
                  <a:schemeClr val="tx1"/>
                </a:solidFill>
              </a:rPr>
              <a:t>judgement</a:t>
            </a:r>
            <a:r>
              <a:rPr lang="en" sz="1000" kern="1200" dirty="0">
                <a:solidFill>
                  <a:schemeClr val="tx1"/>
                </a:solidFill>
              </a:rPr>
              <a:t>s</a:t>
            </a:r>
          </a:p>
        </p:txBody>
      </p:sp>
      <p:sp>
        <p:nvSpPr>
          <p:cNvPr id="19" name="Vrije vorm: vorm 18">
            <a:extLst>
              <a:ext uri="{FF2B5EF4-FFF2-40B4-BE49-F238E27FC236}">
                <a16:creationId xmlns:a16="http://schemas.microsoft.com/office/drawing/2014/main" id="{BEAC7AAA-4293-B45E-499B-78D441488A4B}"/>
              </a:ext>
            </a:extLst>
          </p:cNvPr>
          <p:cNvSpPr/>
          <p:nvPr/>
        </p:nvSpPr>
        <p:spPr>
          <a:xfrm>
            <a:off x="8510696" y="5118849"/>
            <a:ext cx="1440298" cy="766033"/>
          </a:xfrm>
          <a:custGeom>
            <a:avLst/>
            <a:gdLst>
              <a:gd name="connsiteX0" fmla="*/ 0 w 1276722"/>
              <a:gd name="connsiteY0" fmla="*/ 0 h 766033"/>
              <a:gd name="connsiteX1" fmla="*/ 1276722 w 1276722"/>
              <a:gd name="connsiteY1" fmla="*/ 0 h 766033"/>
              <a:gd name="connsiteX2" fmla="*/ 1276722 w 1276722"/>
              <a:gd name="connsiteY2" fmla="*/ 766033 h 766033"/>
              <a:gd name="connsiteX3" fmla="*/ 0 w 1276722"/>
              <a:gd name="connsiteY3" fmla="*/ 766033 h 766033"/>
              <a:gd name="connsiteX4" fmla="*/ 0 w 1276722"/>
              <a:gd name="connsiteY4" fmla="*/ 0 h 766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722" h="766033">
                <a:moveTo>
                  <a:pt x="0" y="0"/>
                </a:moveTo>
                <a:lnTo>
                  <a:pt x="1276722" y="0"/>
                </a:lnTo>
                <a:lnTo>
                  <a:pt x="1276722" y="766033"/>
                </a:lnTo>
                <a:lnTo>
                  <a:pt x="0" y="766033"/>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 sz="1000" kern="1200" dirty="0">
                <a:solidFill>
                  <a:schemeClr val="tx1"/>
                </a:solidFill>
              </a:rPr>
              <a:t>The interpretation of the </a:t>
            </a:r>
            <a:r>
              <a:rPr lang="en" sz="1000" dirty="0">
                <a:solidFill>
                  <a:schemeClr val="tx1"/>
                </a:solidFill>
              </a:rPr>
              <a:t>stimulating</a:t>
            </a:r>
            <a:r>
              <a:rPr lang="en" sz="1000" kern="1200" dirty="0">
                <a:solidFill>
                  <a:schemeClr val="tx1"/>
                </a:solidFill>
              </a:rPr>
              <a:t> task </a:t>
            </a:r>
          </a:p>
        </p:txBody>
      </p:sp>
      <p:sp>
        <p:nvSpPr>
          <p:cNvPr id="20" name="Vrije vorm: vorm 19">
            <a:extLst>
              <a:ext uri="{FF2B5EF4-FFF2-40B4-BE49-F238E27FC236}">
                <a16:creationId xmlns:a16="http://schemas.microsoft.com/office/drawing/2014/main" id="{95CD2B44-8E1B-2EFB-87AE-503D30C3FFF4}"/>
              </a:ext>
            </a:extLst>
          </p:cNvPr>
          <p:cNvSpPr/>
          <p:nvPr/>
        </p:nvSpPr>
        <p:spPr>
          <a:xfrm>
            <a:off x="3687914" y="5123285"/>
            <a:ext cx="1440298" cy="766033"/>
          </a:xfrm>
          <a:custGeom>
            <a:avLst/>
            <a:gdLst>
              <a:gd name="connsiteX0" fmla="*/ 0 w 1276722"/>
              <a:gd name="connsiteY0" fmla="*/ 0 h 766033"/>
              <a:gd name="connsiteX1" fmla="*/ 1276722 w 1276722"/>
              <a:gd name="connsiteY1" fmla="*/ 0 h 766033"/>
              <a:gd name="connsiteX2" fmla="*/ 1276722 w 1276722"/>
              <a:gd name="connsiteY2" fmla="*/ 766033 h 766033"/>
              <a:gd name="connsiteX3" fmla="*/ 0 w 1276722"/>
              <a:gd name="connsiteY3" fmla="*/ 766033 h 766033"/>
              <a:gd name="connsiteX4" fmla="*/ 0 w 1276722"/>
              <a:gd name="connsiteY4" fmla="*/ 0 h 766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722" h="766033">
                <a:moveTo>
                  <a:pt x="0" y="0"/>
                </a:moveTo>
                <a:lnTo>
                  <a:pt x="1276722" y="0"/>
                </a:lnTo>
                <a:lnTo>
                  <a:pt x="1276722" y="766033"/>
                </a:lnTo>
                <a:lnTo>
                  <a:pt x="0" y="766033"/>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 sz="1000" kern="1200" dirty="0">
                <a:solidFill>
                  <a:schemeClr val="tx1"/>
                </a:solidFill>
              </a:rPr>
              <a:t>Risk orientation and proportionality in board supervision</a:t>
            </a:r>
          </a:p>
        </p:txBody>
      </p:sp>
      <p:sp>
        <p:nvSpPr>
          <p:cNvPr id="21" name="Vrije vorm: vorm 20">
            <a:extLst>
              <a:ext uri="{FF2B5EF4-FFF2-40B4-BE49-F238E27FC236}">
                <a16:creationId xmlns:a16="http://schemas.microsoft.com/office/drawing/2014/main" id="{6928540E-3852-BC6B-05EB-4C51B53EA042}"/>
              </a:ext>
            </a:extLst>
          </p:cNvPr>
          <p:cNvSpPr/>
          <p:nvPr/>
        </p:nvSpPr>
        <p:spPr>
          <a:xfrm>
            <a:off x="10118290" y="5118849"/>
            <a:ext cx="1440298" cy="766033"/>
          </a:xfrm>
          <a:custGeom>
            <a:avLst/>
            <a:gdLst>
              <a:gd name="connsiteX0" fmla="*/ 0 w 1276722"/>
              <a:gd name="connsiteY0" fmla="*/ 0 h 766033"/>
              <a:gd name="connsiteX1" fmla="*/ 1276722 w 1276722"/>
              <a:gd name="connsiteY1" fmla="*/ 0 h 766033"/>
              <a:gd name="connsiteX2" fmla="*/ 1276722 w 1276722"/>
              <a:gd name="connsiteY2" fmla="*/ 766033 h 766033"/>
              <a:gd name="connsiteX3" fmla="*/ 0 w 1276722"/>
              <a:gd name="connsiteY3" fmla="*/ 766033 h 766033"/>
              <a:gd name="connsiteX4" fmla="*/ 0 w 1276722"/>
              <a:gd name="connsiteY4" fmla="*/ 0 h 766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722" h="766033">
                <a:moveTo>
                  <a:pt x="0" y="0"/>
                </a:moveTo>
                <a:lnTo>
                  <a:pt x="1276722" y="0"/>
                </a:lnTo>
                <a:lnTo>
                  <a:pt x="1276722" y="766033"/>
                </a:lnTo>
                <a:lnTo>
                  <a:pt x="0" y="766033"/>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 sz="1000" kern="1200" dirty="0">
                <a:solidFill>
                  <a:schemeClr val="tx1"/>
                </a:solidFill>
              </a:rPr>
              <a:t>Relevant developments</a:t>
            </a:r>
          </a:p>
        </p:txBody>
      </p:sp>
      <p:cxnSp>
        <p:nvCxnSpPr>
          <p:cNvPr id="23" name="Rechte verbindingslijn 22">
            <a:extLst>
              <a:ext uri="{FF2B5EF4-FFF2-40B4-BE49-F238E27FC236}">
                <a16:creationId xmlns:a16="http://schemas.microsoft.com/office/drawing/2014/main" id="{D77DE162-3821-D2A0-396C-B55C625DFA1A}"/>
              </a:ext>
            </a:extLst>
          </p:cNvPr>
          <p:cNvCxnSpPr/>
          <p:nvPr/>
        </p:nvCxnSpPr>
        <p:spPr>
          <a:xfrm>
            <a:off x="1991360" y="2455226"/>
            <a:ext cx="0" cy="3429656"/>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cxnSp>
        <p:nvCxnSpPr>
          <p:cNvPr id="25" name="Rechte verbindingslijn 24">
            <a:extLst>
              <a:ext uri="{FF2B5EF4-FFF2-40B4-BE49-F238E27FC236}">
                <a16:creationId xmlns:a16="http://schemas.microsoft.com/office/drawing/2014/main" id="{DBA92847-1D50-E51E-70F2-BF8F740E66F8}"/>
              </a:ext>
            </a:extLst>
          </p:cNvPr>
          <p:cNvCxnSpPr/>
          <p:nvPr/>
        </p:nvCxnSpPr>
        <p:spPr>
          <a:xfrm>
            <a:off x="853440" y="5062707"/>
            <a:ext cx="10705148" cy="0"/>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cxnSp>
        <p:nvCxnSpPr>
          <p:cNvPr id="26" name="Rechte verbindingslijn 25">
            <a:extLst>
              <a:ext uri="{FF2B5EF4-FFF2-40B4-BE49-F238E27FC236}">
                <a16:creationId xmlns:a16="http://schemas.microsoft.com/office/drawing/2014/main" id="{B07DB082-06D5-524F-0106-CAA5F2A5B761}"/>
              </a:ext>
            </a:extLst>
          </p:cNvPr>
          <p:cNvCxnSpPr/>
          <p:nvPr/>
        </p:nvCxnSpPr>
        <p:spPr>
          <a:xfrm>
            <a:off x="853440" y="4183131"/>
            <a:ext cx="10705148" cy="0"/>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cxnSp>
        <p:nvCxnSpPr>
          <p:cNvPr id="27" name="Rechte verbindingslijn 26">
            <a:extLst>
              <a:ext uri="{FF2B5EF4-FFF2-40B4-BE49-F238E27FC236}">
                <a16:creationId xmlns:a16="http://schemas.microsoft.com/office/drawing/2014/main" id="{A572E646-4F01-D32F-69C4-332B8F3FB246}"/>
              </a:ext>
            </a:extLst>
          </p:cNvPr>
          <p:cNvCxnSpPr/>
          <p:nvPr/>
        </p:nvCxnSpPr>
        <p:spPr>
          <a:xfrm>
            <a:off x="853440" y="3282219"/>
            <a:ext cx="10705148" cy="0"/>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sp>
        <p:nvSpPr>
          <p:cNvPr id="30" name="Tekstvak 29">
            <a:extLst>
              <a:ext uri="{FF2B5EF4-FFF2-40B4-BE49-F238E27FC236}">
                <a16:creationId xmlns:a16="http://schemas.microsoft.com/office/drawing/2014/main" id="{85968191-D57C-9FE8-AC2A-574255CFD812}"/>
              </a:ext>
            </a:extLst>
          </p:cNvPr>
          <p:cNvSpPr txBox="1"/>
          <p:nvPr/>
        </p:nvSpPr>
        <p:spPr>
          <a:xfrm>
            <a:off x="1010920" y="2462064"/>
            <a:ext cx="916876" cy="261610"/>
          </a:xfrm>
          <a:prstGeom prst="rect">
            <a:avLst/>
          </a:prstGeom>
          <a:noFill/>
        </p:spPr>
        <p:txBody>
          <a:bodyPr wrap="square" rtlCol="0">
            <a:spAutoFit/>
          </a:bodyPr>
          <a:lstStyle/>
          <a:p>
            <a:r>
              <a:rPr lang="en" sz="1100" dirty="0">
                <a:solidFill>
                  <a:schemeClr val="bg2">
                    <a:lumMod val="25000"/>
                  </a:schemeClr>
                </a:solidFill>
              </a:rPr>
              <a:t>Context</a:t>
            </a:r>
          </a:p>
        </p:txBody>
      </p:sp>
      <p:pic>
        <p:nvPicPr>
          <p:cNvPr id="31744" name="Graphic 31743" descr="Oranje silhouet">
            <a:extLst>
              <a:ext uri="{FF2B5EF4-FFF2-40B4-BE49-F238E27FC236}">
                <a16:creationId xmlns:a16="http://schemas.microsoft.com/office/drawing/2014/main" id="{EF28B133-7A6D-996A-0289-DE1B2D48B4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0754" y="2723674"/>
            <a:ext cx="479956" cy="479956"/>
          </a:xfrm>
          <a:prstGeom prst="rect">
            <a:avLst/>
          </a:prstGeom>
        </p:spPr>
      </p:pic>
      <p:sp>
        <p:nvSpPr>
          <p:cNvPr id="31745" name="Tekstvak 31744">
            <a:extLst>
              <a:ext uri="{FF2B5EF4-FFF2-40B4-BE49-F238E27FC236}">
                <a16:creationId xmlns:a16="http://schemas.microsoft.com/office/drawing/2014/main" id="{38E3837F-DCC7-BFAA-DC4E-4A808D4BC27D}"/>
              </a:ext>
            </a:extLst>
          </p:cNvPr>
          <p:cNvSpPr txBox="1"/>
          <p:nvPr/>
        </p:nvSpPr>
        <p:spPr>
          <a:xfrm>
            <a:off x="1010920" y="3340260"/>
            <a:ext cx="916876" cy="261610"/>
          </a:xfrm>
          <a:prstGeom prst="rect">
            <a:avLst/>
          </a:prstGeom>
          <a:noFill/>
        </p:spPr>
        <p:txBody>
          <a:bodyPr wrap="square" rtlCol="0">
            <a:spAutoFit/>
          </a:bodyPr>
          <a:lstStyle/>
          <a:p>
            <a:r>
              <a:rPr lang="en" sz="1100" dirty="0">
                <a:solidFill>
                  <a:schemeClr val="bg2">
                    <a:lumMod val="25000"/>
                  </a:schemeClr>
                </a:solidFill>
              </a:rPr>
              <a:t>Principle</a:t>
            </a:r>
          </a:p>
        </p:txBody>
      </p:sp>
      <p:sp>
        <p:nvSpPr>
          <p:cNvPr id="31746" name="Tekstvak 31745">
            <a:extLst>
              <a:ext uri="{FF2B5EF4-FFF2-40B4-BE49-F238E27FC236}">
                <a16:creationId xmlns:a16="http://schemas.microsoft.com/office/drawing/2014/main" id="{95D07B0A-844D-7F52-CE8D-432E5096ACA8}"/>
              </a:ext>
            </a:extLst>
          </p:cNvPr>
          <p:cNvSpPr txBox="1"/>
          <p:nvPr/>
        </p:nvSpPr>
        <p:spPr>
          <a:xfrm>
            <a:off x="1010920" y="4242552"/>
            <a:ext cx="916876" cy="261610"/>
          </a:xfrm>
          <a:prstGeom prst="rect">
            <a:avLst/>
          </a:prstGeom>
          <a:noFill/>
        </p:spPr>
        <p:txBody>
          <a:bodyPr wrap="square" rtlCol="0">
            <a:spAutoFit/>
          </a:bodyPr>
          <a:lstStyle/>
          <a:p>
            <a:r>
              <a:rPr lang="en" sz="1100" dirty="0">
                <a:solidFill>
                  <a:schemeClr val="bg2">
                    <a:lumMod val="25000"/>
                  </a:schemeClr>
                </a:solidFill>
              </a:rPr>
              <a:t>Design</a:t>
            </a:r>
          </a:p>
        </p:txBody>
      </p:sp>
      <p:sp>
        <p:nvSpPr>
          <p:cNvPr id="31748" name="Tekstvak 31747">
            <a:extLst>
              <a:ext uri="{FF2B5EF4-FFF2-40B4-BE49-F238E27FC236}">
                <a16:creationId xmlns:a16="http://schemas.microsoft.com/office/drawing/2014/main" id="{E251B8BE-85E3-CBE6-726F-5DE0A1A7E4B0}"/>
              </a:ext>
            </a:extLst>
          </p:cNvPr>
          <p:cNvSpPr txBox="1"/>
          <p:nvPr/>
        </p:nvSpPr>
        <p:spPr>
          <a:xfrm>
            <a:off x="758661" y="5118849"/>
            <a:ext cx="1262661" cy="430887"/>
          </a:xfrm>
          <a:prstGeom prst="rect">
            <a:avLst/>
          </a:prstGeom>
          <a:noFill/>
        </p:spPr>
        <p:txBody>
          <a:bodyPr wrap="square" rtlCol="0">
            <a:spAutoFit/>
          </a:bodyPr>
          <a:lstStyle/>
          <a:p>
            <a:pPr algn="ctr"/>
            <a:r>
              <a:rPr lang="en" sz="1100" dirty="0">
                <a:solidFill>
                  <a:schemeClr val="bg2">
                    <a:lumMod val="25000"/>
                  </a:schemeClr>
                </a:solidFill>
              </a:rPr>
              <a:t>Substantive issues</a:t>
            </a:r>
          </a:p>
        </p:txBody>
      </p:sp>
      <p:grpSp>
        <p:nvGrpSpPr>
          <p:cNvPr id="31754" name="Groep 31753">
            <a:extLst>
              <a:ext uri="{FF2B5EF4-FFF2-40B4-BE49-F238E27FC236}">
                <a16:creationId xmlns:a16="http://schemas.microsoft.com/office/drawing/2014/main" id="{57A458E1-702F-3C47-54B2-AECC084ABE7E}"/>
              </a:ext>
            </a:extLst>
          </p:cNvPr>
          <p:cNvGrpSpPr/>
          <p:nvPr/>
        </p:nvGrpSpPr>
        <p:grpSpPr>
          <a:xfrm>
            <a:off x="962596" y="5527605"/>
            <a:ext cx="894722" cy="386080"/>
            <a:chOff x="853440" y="5488459"/>
            <a:chExt cx="894722" cy="386080"/>
          </a:xfrm>
        </p:grpSpPr>
        <p:pic>
          <p:nvPicPr>
            <p:cNvPr id="31750" name="Graphic 31749" descr="Document silhouet">
              <a:extLst>
                <a:ext uri="{FF2B5EF4-FFF2-40B4-BE49-F238E27FC236}">
                  <a16:creationId xmlns:a16="http://schemas.microsoft.com/office/drawing/2014/main" id="{5D8998A1-75AD-6EC8-21F5-E9FBD8164FD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440" y="5488459"/>
              <a:ext cx="386080" cy="386080"/>
            </a:xfrm>
            <a:prstGeom prst="rect">
              <a:avLst/>
            </a:prstGeom>
          </p:spPr>
        </p:pic>
        <p:pic>
          <p:nvPicPr>
            <p:cNvPr id="31751" name="Graphic 31750" descr="Document silhouet">
              <a:extLst>
                <a:ext uri="{FF2B5EF4-FFF2-40B4-BE49-F238E27FC236}">
                  <a16:creationId xmlns:a16="http://schemas.microsoft.com/office/drawing/2014/main" id="{810C0ECA-9618-77E9-B611-DBCA8DDF70D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5478" y="5488459"/>
              <a:ext cx="386080" cy="386080"/>
            </a:xfrm>
            <a:prstGeom prst="rect">
              <a:avLst/>
            </a:prstGeom>
          </p:spPr>
        </p:pic>
        <p:pic>
          <p:nvPicPr>
            <p:cNvPr id="31752" name="Graphic 31751" descr="Document silhouet">
              <a:extLst>
                <a:ext uri="{FF2B5EF4-FFF2-40B4-BE49-F238E27FC236}">
                  <a16:creationId xmlns:a16="http://schemas.microsoft.com/office/drawing/2014/main" id="{76FB2BF5-EE1B-6252-20BB-61B35E2FBAB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62082" y="5488459"/>
              <a:ext cx="386080" cy="386080"/>
            </a:xfrm>
            <a:prstGeom prst="rect">
              <a:avLst/>
            </a:prstGeom>
          </p:spPr>
        </p:pic>
      </p:grpSp>
      <p:pic>
        <p:nvPicPr>
          <p:cNvPr id="31761" name="Graphic 31760" descr="Schuur silhouet">
            <a:extLst>
              <a:ext uri="{FF2B5EF4-FFF2-40B4-BE49-F238E27FC236}">
                <a16:creationId xmlns:a16="http://schemas.microsoft.com/office/drawing/2014/main" id="{0C6273F1-9EC2-7486-DE7A-87A014A0AAB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70253" y="4535613"/>
            <a:ext cx="474842" cy="474842"/>
          </a:xfrm>
          <a:prstGeom prst="rect">
            <a:avLst/>
          </a:prstGeom>
        </p:spPr>
      </p:pic>
      <p:pic>
        <p:nvPicPr>
          <p:cNvPr id="9" name="Graphic 8" descr="Stijgende lijn silhouet">
            <a:extLst>
              <a:ext uri="{FF2B5EF4-FFF2-40B4-BE49-F238E27FC236}">
                <a16:creationId xmlns:a16="http://schemas.microsoft.com/office/drawing/2014/main" id="{2CCBA31B-5966-35E4-0A55-89638E0B4C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4257" y="3525892"/>
            <a:ext cx="659366" cy="659366"/>
          </a:xfrm>
          <a:prstGeom prst="rect">
            <a:avLst/>
          </a:prstGeom>
        </p:spPr>
      </p:pic>
    </p:spTree>
    <p:extLst>
      <p:ext uri="{BB962C8B-B14F-4D97-AF65-F5344CB8AC3E}">
        <p14:creationId xmlns:p14="http://schemas.microsoft.com/office/powerpoint/2010/main" val="508193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7">
            <a:extLst>
              <a:ext uri="{FF2B5EF4-FFF2-40B4-BE49-F238E27FC236}">
                <a16:creationId xmlns:a16="http://schemas.microsoft.com/office/drawing/2014/main" id="{055C687A-3A85-0DF4-0256-24BD4B0B8156}"/>
              </a:ext>
            </a:extLst>
          </p:cNvPr>
          <p:cNvSpPr>
            <a:spLocks noGrp="1"/>
          </p:cNvSpPr>
          <p:nvPr>
            <p:ph type="ctrTitle"/>
          </p:nvPr>
        </p:nvSpPr>
        <p:spPr>
          <a:xfrm>
            <a:off x="634682" y="3427412"/>
            <a:ext cx="10923906" cy="1726479"/>
          </a:xfrm>
        </p:spPr>
        <p:txBody>
          <a:bodyPr wrap="square" anchor="b">
            <a:normAutofit/>
          </a:bodyPr>
          <a:lstStyle/>
          <a:p>
            <a:r>
              <a:rPr lang="en" dirty="0"/>
              <a:t>The development  phase</a:t>
            </a:r>
          </a:p>
        </p:txBody>
      </p:sp>
      <p:pic>
        <p:nvPicPr>
          <p:cNvPr id="22" name="Afbeelding 21" descr="Afbeelding met gereedschap, sleutel, handgereedschap, Handgereedschap voor metaalbewerking&#10;&#10;Automatisch gegenereerde beschrijving">
            <a:extLst>
              <a:ext uri="{FF2B5EF4-FFF2-40B4-BE49-F238E27FC236}">
                <a16:creationId xmlns:a16="http://schemas.microsoft.com/office/drawing/2014/main" id="{B0362313-9BB8-A3D0-CC69-E04D58B56D49}"/>
              </a:ext>
            </a:extLst>
          </p:cNvPr>
          <p:cNvPicPr>
            <a:picLocks noChangeAspect="1"/>
          </p:cNvPicPr>
          <p:nvPr/>
        </p:nvPicPr>
        <p:blipFill rotWithShape="1">
          <a:blip r:embed="rId2">
            <a:extLst>
              <a:ext uri="{28A0092B-C50C-407E-A947-70E740481C1C}">
                <a14:useLocalDpi xmlns:a14="http://schemas.microsoft.com/office/drawing/2010/main" val="0"/>
              </a:ext>
            </a:extLst>
          </a:blip>
          <a:srcRect t="54" b="57831"/>
          <a:stretch/>
        </p:blipFill>
        <p:spPr>
          <a:xfrm>
            <a:off x="20" y="-1"/>
            <a:ext cx="1219198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pic>
      <p:sp>
        <p:nvSpPr>
          <p:cNvPr id="3" name="Tijdelijke aanduiding voor datum 2"/>
          <p:cNvSpPr>
            <a:spLocks noGrp="1"/>
          </p:cNvSpPr>
          <p:nvPr>
            <p:ph type="dt" sz="half" idx="12"/>
          </p:nvPr>
        </p:nvSpPr>
        <p:spPr>
          <a:xfrm>
            <a:off x="635000" y="6543675"/>
            <a:ext cx="5003800" cy="263525"/>
          </a:xfrm>
        </p:spPr>
        <p:txBody>
          <a:bodyPr anchor="t">
            <a:normAutofit/>
          </a:bodyPr>
          <a:lstStyle/>
          <a:p>
            <a:pPr>
              <a:spcAft>
                <a:spcPts val="600"/>
              </a:spcAft>
              <a:defRPr/>
            </a:pPr>
            <a:r>
              <a:rPr lang="en"/>
              <a:t>25-10-2023</a:t>
            </a:r>
          </a:p>
        </p:txBody>
      </p:sp>
      <p:sp>
        <p:nvSpPr>
          <p:cNvPr id="4" name="Tijdelijke aanduiding voor voettekst 3"/>
          <p:cNvSpPr>
            <a:spLocks noGrp="1"/>
          </p:cNvSpPr>
          <p:nvPr>
            <p:ph type="ftr" sz="quarter" idx="13"/>
          </p:nvPr>
        </p:nvSpPr>
        <p:spPr>
          <a:xfrm>
            <a:off x="635000" y="6221413"/>
            <a:ext cx="5003800" cy="322262"/>
          </a:xfrm>
        </p:spPr>
        <p:txBody>
          <a:bodyPr anchor="b">
            <a:normAutofit/>
          </a:bodyPr>
          <a:lstStyle/>
          <a:p>
            <a:pPr>
              <a:spcAft>
                <a:spcPts val="600"/>
              </a:spcAft>
              <a:defRPr/>
            </a:pPr>
            <a:r>
              <a:rPr lang="en"/>
              <a:t>Inspectorate of Education</a:t>
            </a:r>
          </a:p>
        </p:txBody>
      </p:sp>
      <p:sp>
        <p:nvSpPr>
          <p:cNvPr id="5" name="Tijdelijke aanduiding voor dianummer 4"/>
          <p:cNvSpPr>
            <a:spLocks noGrp="1"/>
          </p:cNvSpPr>
          <p:nvPr>
            <p:ph type="sldNum" sz="quarter" idx="14"/>
          </p:nvPr>
        </p:nvSpPr>
        <p:spPr>
          <a:xfrm>
            <a:off x="6553200" y="6221413"/>
            <a:ext cx="5005388" cy="322262"/>
          </a:xfrm>
        </p:spPr>
        <p:txBody>
          <a:bodyPr anchor="b">
            <a:normAutofit/>
          </a:bodyPr>
          <a:lstStyle/>
          <a:p>
            <a:pPr>
              <a:spcAft>
                <a:spcPts val="600"/>
              </a:spcAft>
              <a:defRPr/>
            </a:pPr>
            <a:fld id="{15AB581D-FAF4-4D57-8501-A1AFED0F5761}" type="slidenum">
              <a:rPr lang="nl-NL"/>
              <a:pPr>
                <a:spcAft>
                  <a:spcPts val="600"/>
                </a:spcAft>
                <a:defRPr/>
              </a:pPr>
              <a:t>13</a:t>
            </a:fld>
            <a:endParaRPr lang="nl-NL"/>
          </a:p>
        </p:txBody>
      </p:sp>
    </p:spTree>
    <p:extLst>
      <p:ext uri="{BB962C8B-B14F-4D97-AF65-F5344CB8AC3E}">
        <p14:creationId xmlns:p14="http://schemas.microsoft.com/office/powerpoint/2010/main" val="3318120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el 7"/>
          <p:cNvSpPr>
            <a:spLocks noGrp="1"/>
          </p:cNvSpPr>
          <p:nvPr>
            <p:ph type="title"/>
          </p:nvPr>
        </p:nvSpPr>
        <p:spPr>
          <a:xfrm>
            <a:off x="635000" y="1052514"/>
            <a:ext cx="10923588" cy="639458"/>
          </a:xfrm>
        </p:spPr>
        <p:txBody>
          <a:bodyPr/>
          <a:lstStyle/>
          <a:p>
            <a:r>
              <a:rPr lang="en" altLang="nl-NL" sz="3200" dirty="0"/>
              <a:t>Components of the development phase</a:t>
            </a:r>
          </a:p>
        </p:txBody>
      </p:sp>
      <p:sp>
        <p:nvSpPr>
          <p:cNvPr id="7" name="Tijdelijke aanduiding voor dianummer 6"/>
          <p:cNvSpPr>
            <a:spLocks noGrp="1"/>
          </p:cNvSpPr>
          <p:nvPr>
            <p:ph type="sldNum" sz="quarter" idx="12"/>
          </p:nvPr>
        </p:nvSpPr>
        <p:spPr/>
        <p:txBody>
          <a:bodyPr/>
          <a:lstStyle/>
          <a:p>
            <a:pPr>
              <a:defRPr/>
            </a:pPr>
            <a:fld id="{74339340-225E-42EB-B5CC-BD6E33A86CAD}" type="slidenum">
              <a:rPr lang="nl-NL" smtClean="0"/>
              <a:pPr>
                <a:defRPr/>
              </a:pPr>
              <a:t>14</a:t>
            </a:fld>
            <a:endParaRPr lang="nl-NL" dirty="0"/>
          </a:p>
        </p:txBody>
      </p:sp>
      <p:graphicFrame>
        <p:nvGraphicFramePr>
          <p:cNvPr id="3" name="Tabel 3">
            <a:extLst>
              <a:ext uri="{FF2B5EF4-FFF2-40B4-BE49-F238E27FC236}">
                <a16:creationId xmlns:a16="http://schemas.microsoft.com/office/drawing/2014/main" id="{2B13094C-320A-7095-83BF-9F9667ACA103}"/>
              </a:ext>
            </a:extLst>
          </p:cNvPr>
          <p:cNvGraphicFramePr>
            <a:graphicFrameLocks noGrp="1"/>
          </p:cNvGraphicFramePr>
          <p:nvPr/>
        </p:nvGraphicFramePr>
        <p:xfrm>
          <a:off x="729465" y="2178120"/>
          <a:ext cx="11014544" cy="4291378"/>
        </p:xfrm>
        <a:graphic>
          <a:graphicData uri="http://schemas.openxmlformats.org/drawingml/2006/table">
            <a:tbl>
              <a:tblPr firstRow="1" bandRow="1">
                <a:tableStyleId>{5940675A-B579-460E-94D1-54222C63F5DA}</a:tableStyleId>
              </a:tblPr>
              <a:tblGrid>
                <a:gridCol w="1294544">
                  <a:extLst>
                    <a:ext uri="{9D8B030D-6E8A-4147-A177-3AD203B41FA5}">
                      <a16:colId xmlns:a16="http://schemas.microsoft.com/office/drawing/2014/main" val="1840100994"/>
                    </a:ext>
                  </a:extLst>
                </a:gridCol>
                <a:gridCol w="3240000">
                  <a:extLst>
                    <a:ext uri="{9D8B030D-6E8A-4147-A177-3AD203B41FA5}">
                      <a16:colId xmlns:a16="http://schemas.microsoft.com/office/drawing/2014/main" val="3739719214"/>
                    </a:ext>
                  </a:extLst>
                </a:gridCol>
                <a:gridCol w="3240000">
                  <a:extLst>
                    <a:ext uri="{9D8B030D-6E8A-4147-A177-3AD203B41FA5}">
                      <a16:colId xmlns:a16="http://schemas.microsoft.com/office/drawing/2014/main" val="3858913959"/>
                    </a:ext>
                  </a:extLst>
                </a:gridCol>
                <a:gridCol w="3240000">
                  <a:extLst>
                    <a:ext uri="{9D8B030D-6E8A-4147-A177-3AD203B41FA5}">
                      <a16:colId xmlns:a16="http://schemas.microsoft.com/office/drawing/2014/main" val="2132682303"/>
                    </a:ext>
                  </a:extLst>
                </a:gridCol>
              </a:tblGrid>
              <a:tr h="551716">
                <a:tc>
                  <a:txBody>
                    <a:bodyPr/>
                    <a:lstStyle/>
                    <a:p>
                      <a:r>
                        <a:rPr lang="en" b="1" dirty="0"/>
                        <a:t>Phase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 b="1" dirty="0">
                          <a:solidFill>
                            <a:srgbClr val="777C00"/>
                          </a:solidFill>
                        </a:rPr>
                        <a:t>Initial phase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 b="1" dirty="0">
                          <a:solidFill>
                            <a:srgbClr val="777C00"/>
                          </a:solidFill>
                        </a:rPr>
                        <a:t>Middle phase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 b="1" dirty="0">
                          <a:solidFill>
                            <a:srgbClr val="777C00"/>
                          </a:solidFill>
                        </a:rPr>
                        <a:t>Final phase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8188031"/>
                  </a:ext>
                </a:extLst>
              </a:tr>
              <a:tr h="680198">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nl-NL"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nl-NL"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345315"/>
                  </a:ext>
                </a:extLst>
              </a:tr>
              <a:tr h="680198">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nl-NL"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nl-NL"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8013742"/>
                  </a:ext>
                </a:extLst>
              </a:tr>
              <a:tr h="1426990">
                <a:tc>
                  <a:txBody>
                    <a:bodyPr/>
                    <a:lstStyle/>
                    <a:p>
                      <a:endParaRPr lang="nl-N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nl-NL"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nl-NL"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nl-NL"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3234993"/>
                  </a:ext>
                </a:extLst>
              </a:tr>
              <a:tr h="952276">
                <a:tc>
                  <a:txBody>
                    <a:bodyPr/>
                    <a:lstStyle/>
                    <a:p>
                      <a:r>
                        <a:rPr lang="en" b="1" dirty="0"/>
                        <a:t>Product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 dirty="0"/>
                        <a:t>Overarching framework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 dirty="0"/>
                        <a:t>Sectoral frameworks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 dirty="0"/>
                        <a:t>Substantiation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2058164"/>
                  </a:ext>
                </a:extLst>
              </a:tr>
            </a:tbl>
          </a:graphicData>
        </a:graphic>
      </p:graphicFrame>
      <p:graphicFrame>
        <p:nvGraphicFramePr>
          <p:cNvPr id="4" name="Diagram 3">
            <a:extLst>
              <a:ext uri="{FF2B5EF4-FFF2-40B4-BE49-F238E27FC236}">
                <a16:creationId xmlns:a16="http://schemas.microsoft.com/office/drawing/2014/main" id="{372DCEE4-12F0-3119-634E-84B715434359}"/>
              </a:ext>
            </a:extLst>
          </p:cNvPr>
          <p:cNvGraphicFramePr/>
          <p:nvPr/>
        </p:nvGraphicFramePr>
        <p:xfrm>
          <a:off x="2078162" y="2672731"/>
          <a:ext cx="2732925" cy="2321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A9D53DBD-6BB2-5F80-F28F-31C22F3CE806}"/>
              </a:ext>
            </a:extLst>
          </p:cNvPr>
          <p:cNvGraphicFramePr/>
          <p:nvPr/>
        </p:nvGraphicFramePr>
        <p:xfrm>
          <a:off x="5380236" y="2672731"/>
          <a:ext cx="2732925" cy="23213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a:extLst>
              <a:ext uri="{FF2B5EF4-FFF2-40B4-BE49-F238E27FC236}">
                <a16:creationId xmlns:a16="http://schemas.microsoft.com/office/drawing/2014/main" id="{4C93BDEB-FC72-48AA-19AE-A190CEBE6E1D}"/>
              </a:ext>
            </a:extLst>
          </p:cNvPr>
          <p:cNvGraphicFramePr/>
          <p:nvPr/>
        </p:nvGraphicFramePr>
        <p:xfrm>
          <a:off x="8682310" y="2672731"/>
          <a:ext cx="2732925" cy="232139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3" name="Pijl: omlaag 12">
            <a:extLst>
              <a:ext uri="{FF2B5EF4-FFF2-40B4-BE49-F238E27FC236}">
                <a16:creationId xmlns:a16="http://schemas.microsoft.com/office/drawing/2014/main" id="{FD5D913A-736F-9F5A-B7E4-7FA6D38D7C95}"/>
              </a:ext>
            </a:extLst>
          </p:cNvPr>
          <p:cNvSpPr/>
          <p:nvPr/>
        </p:nvSpPr>
        <p:spPr>
          <a:xfrm>
            <a:off x="3333694" y="5221610"/>
            <a:ext cx="221860" cy="267128"/>
          </a:xfrm>
          <a:prstGeom prst="downArrow">
            <a:avLst/>
          </a:prstGeom>
          <a:noFill/>
          <a:ln>
            <a:solidFill>
              <a:srgbClr val="777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Pijl: omlaag 15">
            <a:extLst>
              <a:ext uri="{FF2B5EF4-FFF2-40B4-BE49-F238E27FC236}">
                <a16:creationId xmlns:a16="http://schemas.microsoft.com/office/drawing/2014/main" id="{67F9D953-6947-B5F0-34D0-A876117D9A5F}"/>
              </a:ext>
            </a:extLst>
          </p:cNvPr>
          <p:cNvSpPr/>
          <p:nvPr/>
        </p:nvSpPr>
        <p:spPr>
          <a:xfrm>
            <a:off x="9937842" y="5221610"/>
            <a:ext cx="221860" cy="267128"/>
          </a:xfrm>
          <a:prstGeom prst="downArrow">
            <a:avLst/>
          </a:prstGeom>
          <a:noFill/>
          <a:ln>
            <a:solidFill>
              <a:srgbClr val="777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Pijl: omlaag 16">
            <a:extLst>
              <a:ext uri="{FF2B5EF4-FFF2-40B4-BE49-F238E27FC236}">
                <a16:creationId xmlns:a16="http://schemas.microsoft.com/office/drawing/2014/main" id="{4FBF80FC-412D-3A9A-96B0-0AEF2A0B1645}"/>
              </a:ext>
            </a:extLst>
          </p:cNvPr>
          <p:cNvSpPr/>
          <p:nvPr/>
        </p:nvSpPr>
        <p:spPr>
          <a:xfrm>
            <a:off x="6635768" y="5221610"/>
            <a:ext cx="221860" cy="267128"/>
          </a:xfrm>
          <a:prstGeom prst="downArrow">
            <a:avLst/>
          </a:prstGeom>
          <a:noFill/>
          <a:ln>
            <a:solidFill>
              <a:srgbClr val="777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35261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el 7"/>
          <p:cNvSpPr>
            <a:spLocks noGrp="1"/>
          </p:cNvSpPr>
          <p:nvPr>
            <p:ph type="title"/>
          </p:nvPr>
        </p:nvSpPr>
        <p:spPr>
          <a:xfrm>
            <a:off x="393304" y="815443"/>
            <a:ext cx="11405391" cy="642994"/>
          </a:xfrm>
        </p:spPr>
        <p:txBody>
          <a:bodyPr/>
          <a:lstStyle/>
          <a:p>
            <a:r>
              <a:rPr lang="en" altLang="nl-NL" sz="3200" dirty="0"/>
              <a:t>Development, testing and dialogue</a:t>
            </a:r>
          </a:p>
        </p:txBody>
      </p:sp>
      <p:sp>
        <p:nvSpPr>
          <p:cNvPr id="7" name="Tijdelijke aanduiding voor dianummer 6"/>
          <p:cNvSpPr>
            <a:spLocks noGrp="1"/>
          </p:cNvSpPr>
          <p:nvPr>
            <p:ph type="sldNum" sz="quarter" idx="12"/>
          </p:nvPr>
        </p:nvSpPr>
        <p:spPr/>
        <p:txBody>
          <a:bodyPr/>
          <a:lstStyle/>
          <a:p>
            <a:pPr>
              <a:defRPr/>
            </a:pPr>
            <a:fld id="{74339340-225E-42EB-B5CC-BD6E33A86CAD}" type="slidenum">
              <a:rPr lang="nl-NL" smtClean="0"/>
              <a:pPr>
                <a:defRPr/>
              </a:pPr>
              <a:t>15</a:t>
            </a:fld>
            <a:endParaRPr lang="nl-NL" dirty="0"/>
          </a:p>
        </p:txBody>
      </p:sp>
      <p:sp>
        <p:nvSpPr>
          <p:cNvPr id="2" name="Tekstvak 1">
            <a:extLst>
              <a:ext uri="{FF2B5EF4-FFF2-40B4-BE49-F238E27FC236}">
                <a16:creationId xmlns:a16="http://schemas.microsoft.com/office/drawing/2014/main" id="{0D4EE4F1-1AEB-74F6-88D8-DD5BB177A33A}"/>
              </a:ext>
            </a:extLst>
          </p:cNvPr>
          <p:cNvSpPr txBox="1"/>
          <p:nvPr/>
        </p:nvSpPr>
        <p:spPr>
          <a:xfrm>
            <a:off x="546478" y="2270264"/>
            <a:ext cx="7385172" cy="3416320"/>
          </a:xfrm>
          <a:prstGeom prst="rect">
            <a:avLst/>
          </a:prstGeom>
          <a:noFill/>
        </p:spPr>
        <p:txBody>
          <a:bodyPr wrap="square" rtlCol="0">
            <a:spAutoFit/>
          </a:bodyPr>
          <a:lstStyle/>
          <a:p>
            <a:r>
              <a:rPr lang="en" b="1" dirty="0">
                <a:solidFill>
                  <a:srgbClr val="777C00"/>
                </a:solidFill>
              </a:rPr>
              <a:t>To develop</a:t>
            </a:r>
          </a:p>
          <a:p>
            <a:r>
              <a:rPr lang="en" dirty="0"/>
              <a:t>We develop components of the research framework (overarching framework, sectoral frameworks, substantiation).</a:t>
            </a:r>
          </a:p>
          <a:p>
            <a:endParaRPr lang="nl-NL" dirty="0"/>
          </a:p>
          <a:p>
            <a:r>
              <a:rPr lang="en" b="1" dirty="0">
                <a:solidFill>
                  <a:srgbClr val="777C00"/>
                </a:solidFill>
              </a:rPr>
              <a:t>Try</a:t>
            </a:r>
          </a:p>
          <a:p>
            <a:r>
              <a:rPr lang="en" dirty="0"/>
              <a:t>We pilot or test small parts of ideas in the new regulatory practice to gain knowledge and practice implementation.</a:t>
            </a:r>
          </a:p>
          <a:p>
            <a:endParaRPr lang="nl-NL" dirty="0"/>
          </a:p>
          <a:p>
            <a:r>
              <a:rPr lang="en" b="1" dirty="0">
                <a:solidFill>
                  <a:srgbClr val="777C00"/>
                </a:solidFill>
              </a:rPr>
              <a:t>Dialogue</a:t>
            </a:r>
          </a:p>
          <a:p>
            <a:r>
              <a:rPr lang="en-US" dirty="0"/>
              <a:t>We discuss our ideas with internal and external stakeholders, while collecting good practices in the field</a:t>
            </a:r>
            <a:r>
              <a:rPr lang="en" dirty="0"/>
              <a:t>.</a:t>
            </a:r>
          </a:p>
        </p:txBody>
      </p:sp>
      <p:pic>
        <p:nvPicPr>
          <p:cNvPr id="8" name="Graphic 7" descr="Cirkel met pijl silhouet">
            <a:extLst>
              <a:ext uri="{FF2B5EF4-FFF2-40B4-BE49-F238E27FC236}">
                <a16:creationId xmlns:a16="http://schemas.microsoft.com/office/drawing/2014/main" id="{4EED767E-C256-F3BA-E341-C88E721E57DC}"/>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2822" t="15861" r="14038" b="13406"/>
          <a:stretch/>
        </p:blipFill>
        <p:spPr>
          <a:xfrm>
            <a:off x="8825501" y="2419724"/>
            <a:ext cx="2034284" cy="1967342"/>
          </a:xfrm>
          <a:prstGeom prst="rect">
            <a:avLst/>
          </a:prstGeom>
        </p:spPr>
      </p:pic>
      <p:pic>
        <p:nvPicPr>
          <p:cNvPr id="13" name="Graphic 12" descr="Opmerking: niet leuk silhouet">
            <a:extLst>
              <a:ext uri="{FF2B5EF4-FFF2-40B4-BE49-F238E27FC236}">
                <a16:creationId xmlns:a16="http://schemas.microsoft.com/office/drawing/2014/main" id="{CD6E1656-B75D-B6C8-728B-7DDB3C1DAC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9909741" y="4811554"/>
            <a:ext cx="656386" cy="656386"/>
          </a:xfrm>
          <a:prstGeom prst="rect">
            <a:avLst/>
          </a:prstGeom>
        </p:spPr>
      </p:pic>
      <p:pic>
        <p:nvPicPr>
          <p:cNvPr id="14" name="Graphic 13" descr="Opmerking: leuk silhouet">
            <a:extLst>
              <a:ext uri="{FF2B5EF4-FFF2-40B4-BE49-F238E27FC236}">
                <a16:creationId xmlns:a16="http://schemas.microsoft.com/office/drawing/2014/main" id="{6490689C-0257-6ED0-EE01-453989F413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53354" y="4811553"/>
            <a:ext cx="656387" cy="656387"/>
          </a:xfrm>
          <a:prstGeom prst="rect">
            <a:avLst/>
          </a:prstGeom>
        </p:spPr>
      </p:pic>
      <p:sp>
        <p:nvSpPr>
          <p:cNvPr id="15" name="Tekstvak 14">
            <a:extLst>
              <a:ext uri="{FF2B5EF4-FFF2-40B4-BE49-F238E27FC236}">
                <a16:creationId xmlns:a16="http://schemas.microsoft.com/office/drawing/2014/main" id="{B916D5C5-10BB-3C36-D6E6-3FCACDB9E732}"/>
              </a:ext>
            </a:extLst>
          </p:cNvPr>
          <p:cNvSpPr txBox="1"/>
          <p:nvPr/>
        </p:nvSpPr>
        <p:spPr>
          <a:xfrm>
            <a:off x="9097240" y="3246140"/>
            <a:ext cx="1625001" cy="246221"/>
          </a:xfrm>
          <a:prstGeom prst="rect">
            <a:avLst/>
          </a:prstGeom>
          <a:noFill/>
        </p:spPr>
        <p:txBody>
          <a:bodyPr wrap="square" rtlCol="0">
            <a:spAutoFit/>
          </a:bodyPr>
          <a:lstStyle/>
          <a:p>
            <a:pPr algn="ctr"/>
            <a:r>
              <a:rPr lang="en" sz="1000" dirty="0"/>
              <a:t>Cyclic process</a:t>
            </a:r>
          </a:p>
        </p:txBody>
      </p:sp>
      <p:sp>
        <p:nvSpPr>
          <p:cNvPr id="16" name="Tekstvak 15">
            <a:extLst>
              <a:ext uri="{FF2B5EF4-FFF2-40B4-BE49-F238E27FC236}">
                <a16:creationId xmlns:a16="http://schemas.microsoft.com/office/drawing/2014/main" id="{88A3C65A-BEE6-1E97-C2D0-27961E3A88A5}"/>
              </a:ext>
            </a:extLst>
          </p:cNvPr>
          <p:cNvSpPr txBox="1"/>
          <p:nvPr/>
        </p:nvSpPr>
        <p:spPr>
          <a:xfrm>
            <a:off x="9097240" y="5370118"/>
            <a:ext cx="1625001" cy="246221"/>
          </a:xfrm>
          <a:prstGeom prst="rect">
            <a:avLst/>
          </a:prstGeom>
          <a:noFill/>
        </p:spPr>
        <p:txBody>
          <a:bodyPr wrap="square" rtlCol="0">
            <a:spAutoFit/>
          </a:bodyPr>
          <a:lstStyle/>
          <a:p>
            <a:pPr algn="ctr"/>
            <a:r>
              <a:rPr lang="en" sz="1000" dirty="0"/>
              <a:t>Evaluation results</a:t>
            </a:r>
          </a:p>
        </p:txBody>
      </p:sp>
      <p:cxnSp>
        <p:nvCxnSpPr>
          <p:cNvPr id="20" name="Rechte verbindingslijn met pijl 19">
            <a:extLst>
              <a:ext uri="{FF2B5EF4-FFF2-40B4-BE49-F238E27FC236}">
                <a16:creationId xmlns:a16="http://schemas.microsoft.com/office/drawing/2014/main" id="{A95BF8B1-4DD4-F9EE-AA7F-EDAC3A690967}"/>
              </a:ext>
            </a:extLst>
          </p:cNvPr>
          <p:cNvCxnSpPr>
            <a:cxnSpLocks/>
          </p:cNvCxnSpPr>
          <p:nvPr/>
        </p:nvCxnSpPr>
        <p:spPr>
          <a:xfrm flipV="1">
            <a:off x="9909740" y="4387066"/>
            <a:ext cx="0" cy="3422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hthoek: afgeronde hoeken 21">
            <a:extLst>
              <a:ext uri="{FF2B5EF4-FFF2-40B4-BE49-F238E27FC236}">
                <a16:creationId xmlns:a16="http://schemas.microsoft.com/office/drawing/2014/main" id="{2F6FA36F-B6D6-B1FA-E9CF-1F1EEBFB5991}"/>
              </a:ext>
            </a:extLst>
          </p:cNvPr>
          <p:cNvSpPr/>
          <p:nvPr/>
        </p:nvSpPr>
        <p:spPr>
          <a:xfrm>
            <a:off x="9133620" y="4811553"/>
            <a:ext cx="1552240" cy="8047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21432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el 7"/>
          <p:cNvSpPr>
            <a:spLocks noGrp="1"/>
          </p:cNvSpPr>
          <p:nvPr>
            <p:ph type="title"/>
          </p:nvPr>
        </p:nvSpPr>
        <p:spPr>
          <a:xfrm>
            <a:off x="635000" y="1052514"/>
            <a:ext cx="10923588" cy="595884"/>
          </a:xfrm>
        </p:spPr>
        <p:txBody>
          <a:bodyPr/>
          <a:lstStyle/>
          <a:p>
            <a:r>
              <a:rPr lang="en" altLang="nl-NL" sz="3200" dirty="0"/>
              <a:t>Theory of Change of educational supervision*</a:t>
            </a:r>
          </a:p>
        </p:txBody>
      </p:sp>
      <p:sp>
        <p:nvSpPr>
          <p:cNvPr id="5" name="Tijdelijke aanduiding voor datum 4"/>
          <p:cNvSpPr>
            <a:spLocks noGrp="1"/>
          </p:cNvSpPr>
          <p:nvPr>
            <p:ph type="dt" sz="quarter" idx="10"/>
          </p:nvPr>
        </p:nvSpPr>
        <p:spPr/>
        <p:txBody>
          <a:bodyPr/>
          <a:lstStyle/>
          <a:p>
            <a:pPr>
              <a:defRPr/>
            </a:pPr>
            <a:r>
              <a:rPr lang="en"/>
              <a:t>25-10-2023</a:t>
            </a:r>
            <a:endParaRPr lang="nl-NL" dirty="0"/>
          </a:p>
        </p:txBody>
      </p:sp>
      <p:sp>
        <p:nvSpPr>
          <p:cNvPr id="6" name="Tijdelijke aanduiding voor voettekst 5"/>
          <p:cNvSpPr>
            <a:spLocks noGrp="1"/>
          </p:cNvSpPr>
          <p:nvPr>
            <p:ph type="ftr" sz="quarter" idx="11"/>
          </p:nvPr>
        </p:nvSpPr>
        <p:spPr/>
        <p:txBody>
          <a:bodyPr/>
          <a:lstStyle/>
          <a:p>
            <a:pPr>
              <a:defRPr/>
            </a:pPr>
            <a:r>
              <a:rPr lang="en"/>
              <a:t>Inspectorate of Education</a:t>
            </a:r>
            <a:endParaRPr lang="nl-NL" dirty="0"/>
          </a:p>
        </p:txBody>
      </p:sp>
      <p:sp>
        <p:nvSpPr>
          <p:cNvPr id="7" name="Tijdelijke aanduiding voor dianummer 6"/>
          <p:cNvSpPr>
            <a:spLocks noGrp="1"/>
          </p:cNvSpPr>
          <p:nvPr>
            <p:ph type="sldNum" sz="quarter" idx="12"/>
          </p:nvPr>
        </p:nvSpPr>
        <p:spPr>
          <a:xfrm>
            <a:off x="6537960" y="6221413"/>
            <a:ext cx="5005388" cy="322262"/>
          </a:xfrm>
        </p:spPr>
        <p:txBody>
          <a:bodyPr/>
          <a:lstStyle/>
          <a:p>
            <a:pPr>
              <a:defRPr/>
            </a:pPr>
            <a:fld id="{74339340-225E-42EB-B5CC-BD6E33A86CAD}" type="slidenum">
              <a:rPr lang="nl-NL" smtClean="0"/>
              <a:pPr>
                <a:defRPr/>
              </a:pPr>
              <a:t>16</a:t>
            </a:fld>
            <a:endParaRPr lang="nl-NL" dirty="0"/>
          </a:p>
        </p:txBody>
      </p:sp>
      <p:sp>
        <p:nvSpPr>
          <p:cNvPr id="8" name="Pijl: rechts 7">
            <a:extLst>
              <a:ext uri="{FF2B5EF4-FFF2-40B4-BE49-F238E27FC236}">
                <a16:creationId xmlns:a16="http://schemas.microsoft.com/office/drawing/2014/main" id="{B07CE2D9-C97A-3E62-AF9A-F3D1E3052A5E}"/>
              </a:ext>
            </a:extLst>
          </p:cNvPr>
          <p:cNvSpPr/>
          <p:nvPr/>
        </p:nvSpPr>
        <p:spPr>
          <a:xfrm>
            <a:off x="833120" y="3384456"/>
            <a:ext cx="10495280" cy="1402080"/>
          </a:xfrm>
          <a:prstGeom prst="rightArrow">
            <a:avLst/>
          </a:prstGeom>
          <a:solidFill>
            <a:schemeClr val="bg2"/>
          </a:solidFill>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en-CY"/>
          </a:p>
        </p:txBody>
      </p:sp>
      <p:sp>
        <p:nvSpPr>
          <p:cNvPr id="31749" name="Vrije vorm: vorm 31748">
            <a:extLst>
              <a:ext uri="{FF2B5EF4-FFF2-40B4-BE49-F238E27FC236}">
                <a16:creationId xmlns:a16="http://schemas.microsoft.com/office/drawing/2014/main" id="{E9575209-0BBC-B86F-B4C6-AB9D683906A7}"/>
              </a:ext>
            </a:extLst>
          </p:cNvPr>
          <p:cNvSpPr/>
          <p:nvPr/>
        </p:nvSpPr>
        <p:spPr>
          <a:xfrm>
            <a:off x="833120" y="2588013"/>
            <a:ext cx="1703837" cy="947737"/>
          </a:xfrm>
          <a:custGeom>
            <a:avLst/>
            <a:gdLst>
              <a:gd name="connsiteX0" fmla="*/ 0 w 1345637"/>
              <a:gd name="connsiteY0" fmla="*/ 145741 h 874431"/>
              <a:gd name="connsiteX1" fmla="*/ 145741 w 1345637"/>
              <a:gd name="connsiteY1" fmla="*/ 0 h 874431"/>
              <a:gd name="connsiteX2" fmla="*/ 1199896 w 1345637"/>
              <a:gd name="connsiteY2" fmla="*/ 0 h 874431"/>
              <a:gd name="connsiteX3" fmla="*/ 1345637 w 1345637"/>
              <a:gd name="connsiteY3" fmla="*/ 145741 h 874431"/>
              <a:gd name="connsiteX4" fmla="*/ 1345637 w 1345637"/>
              <a:gd name="connsiteY4" fmla="*/ 728690 h 874431"/>
              <a:gd name="connsiteX5" fmla="*/ 1199896 w 1345637"/>
              <a:gd name="connsiteY5" fmla="*/ 874431 h 874431"/>
              <a:gd name="connsiteX6" fmla="*/ 145741 w 1345637"/>
              <a:gd name="connsiteY6" fmla="*/ 874431 h 874431"/>
              <a:gd name="connsiteX7" fmla="*/ 0 w 1345637"/>
              <a:gd name="connsiteY7" fmla="*/ 728690 h 874431"/>
              <a:gd name="connsiteX8" fmla="*/ 0 w 1345637"/>
              <a:gd name="connsiteY8" fmla="*/ 145741 h 87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5637" h="874431">
                <a:moveTo>
                  <a:pt x="0" y="145741"/>
                </a:moveTo>
                <a:cubicBezTo>
                  <a:pt x="0" y="65250"/>
                  <a:pt x="65250" y="0"/>
                  <a:pt x="145741" y="0"/>
                </a:cubicBezTo>
                <a:lnTo>
                  <a:pt x="1199896" y="0"/>
                </a:lnTo>
                <a:cubicBezTo>
                  <a:pt x="1280387" y="0"/>
                  <a:pt x="1345637" y="65250"/>
                  <a:pt x="1345637" y="145741"/>
                </a:cubicBezTo>
                <a:lnTo>
                  <a:pt x="1345637" y="728690"/>
                </a:lnTo>
                <a:cubicBezTo>
                  <a:pt x="1345637" y="809181"/>
                  <a:pt x="1280387" y="874431"/>
                  <a:pt x="1199896" y="874431"/>
                </a:cubicBezTo>
                <a:lnTo>
                  <a:pt x="145741" y="874431"/>
                </a:lnTo>
                <a:cubicBezTo>
                  <a:pt x="65250" y="874431"/>
                  <a:pt x="0" y="809181"/>
                  <a:pt x="0" y="728690"/>
                </a:cubicBezTo>
                <a:lnTo>
                  <a:pt x="0" y="145741"/>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4596" tIns="84596" rIns="84596" bIns="84596" numCol="1" spcCol="1270" anchor="ctr" anchorCtr="0">
            <a:noAutofit/>
          </a:bodyPr>
          <a:lstStyle/>
          <a:p>
            <a:pPr marL="0" lvl="0" indent="0" algn="ctr" defTabSz="466725">
              <a:lnSpc>
                <a:spcPct val="90000"/>
              </a:lnSpc>
              <a:spcBef>
                <a:spcPct val="0"/>
              </a:spcBef>
              <a:spcAft>
                <a:spcPct val="35000"/>
              </a:spcAft>
              <a:buNone/>
            </a:pPr>
            <a:r>
              <a:rPr lang="en" sz="1200" b="1" kern="1200" dirty="0"/>
              <a:t>1st </a:t>
            </a:r>
            <a:r>
              <a:rPr lang="en" sz="1200" b="1" kern="1200" baseline="30000" dirty="0"/>
              <a:t>half </a:t>
            </a:r>
            <a:r>
              <a:rPr lang="en" sz="1200" b="1" kern="1200" dirty="0"/>
              <a:t>2023 </a:t>
            </a:r>
            <a:br>
              <a:rPr lang="nl-NL" sz="1200" kern="1200" dirty="0"/>
            </a:br>
            <a:br>
              <a:rPr lang="nl-NL" sz="1200" kern="1200" dirty="0"/>
            </a:br>
            <a:r>
              <a:rPr lang="en" sz="1200" kern="1200" dirty="0">
                <a:solidFill>
                  <a:schemeClr val="tx1"/>
                </a:solidFill>
              </a:rPr>
              <a:t>Document analysis and expert session</a:t>
            </a:r>
            <a:br>
              <a:rPr lang="nl-NL" sz="1200" dirty="0">
                <a:solidFill>
                  <a:schemeClr val="tx1"/>
                </a:solidFill>
              </a:rPr>
            </a:br>
            <a:endParaRPr lang="nl-NL" sz="1200" kern="1200" dirty="0">
              <a:solidFill>
                <a:schemeClr val="tx1"/>
              </a:solidFill>
            </a:endParaRPr>
          </a:p>
        </p:txBody>
      </p:sp>
      <p:sp>
        <p:nvSpPr>
          <p:cNvPr id="31754" name="Tekstvak 31753">
            <a:extLst>
              <a:ext uri="{FF2B5EF4-FFF2-40B4-BE49-F238E27FC236}">
                <a16:creationId xmlns:a16="http://schemas.microsoft.com/office/drawing/2014/main" id="{4BBACF15-5814-4EB6-C475-BCC9FE629410}"/>
              </a:ext>
            </a:extLst>
          </p:cNvPr>
          <p:cNvSpPr txBox="1"/>
          <p:nvPr/>
        </p:nvSpPr>
        <p:spPr>
          <a:xfrm>
            <a:off x="1094450" y="3823886"/>
            <a:ext cx="2320832" cy="477054"/>
          </a:xfrm>
          <a:prstGeom prst="rect">
            <a:avLst/>
          </a:prstGeom>
          <a:noFill/>
        </p:spPr>
        <p:txBody>
          <a:bodyPr wrap="square" rtlCol="0">
            <a:spAutoFit/>
          </a:bodyPr>
          <a:lstStyle/>
          <a:p>
            <a:r>
              <a:rPr lang="en" sz="1400" dirty="0">
                <a:solidFill>
                  <a:schemeClr val="tx2">
                    <a:lumMod val="50000"/>
                  </a:schemeClr>
                </a:solidFill>
              </a:rPr>
              <a:t>Theory of Change</a:t>
            </a:r>
            <a:br>
              <a:rPr lang="nl-NL" sz="1400" dirty="0">
                <a:solidFill>
                  <a:schemeClr val="tx2">
                    <a:lumMod val="50000"/>
                  </a:schemeClr>
                </a:solidFill>
              </a:rPr>
            </a:br>
            <a:r>
              <a:rPr lang="en" sz="1100" i="1" dirty="0">
                <a:solidFill>
                  <a:schemeClr val="tx2">
                    <a:lumMod val="50000"/>
                  </a:schemeClr>
                </a:solidFill>
              </a:rPr>
              <a:t>Research Framework 2021</a:t>
            </a:r>
          </a:p>
        </p:txBody>
      </p:sp>
      <p:sp>
        <p:nvSpPr>
          <p:cNvPr id="31756" name="Vrije vorm: vorm 31755">
            <a:extLst>
              <a:ext uri="{FF2B5EF4-FFF2-40B4-BE49-F238E27FC236}">
                <a16:creationId xmlns:a16="http://schemas.microsoft.com/office/drawing/2014/main" id="{3EE66A8F-927C-D42A-8E9E-FBAA359C21DA}"/>
              </a:ext>
            </a:extLst>
          </p:cNvPr>
          <p:cNvSpPr/>
          <p:nvPr/>
        </p:nvSpPr>
        <p:spPr>
          <a:xfrm>
            <a:off x="1744968" y="4656321"/>
            <a:ext cx="1703837" cy="947737"/>
          </a:xfrm>
          <a:custGeom>
            <a:avLst/>
            <a:gdLst>
              <a:gd name="connsiteX0" fmla="*/ 0 w 1345637"/>
              <a:gd name="connsiteY0" fmla="*/ 145741 h 874431"/>
              <a:gd name="connsiteX1" fmla="*/ 145741 w 1345637"/>
              <a:gd name="connsiteY1" fmla="*/ 0 h 874431"/>
              <a:gd name="connsiteX2" fmla="*/ 1199896 w 1345637"/>
              <a:gd name="connsiteY2" fmla="*/ 0 h 874431"/>
              <a:gd name="connsiteX3" fmla="*/ 1345637 w 1345637"/>
              <a:gd name="connsiteY3" fmla="*/ 145741 h 874431"/>
              <a:gd name="connsiteX4" fmla="*/ 1345637 w 1345637"/>
              <a:gd name="connsiteY4" fmla="*/ 728690 h 874431"/>
              <a:gd name="connsiteX5" fmla="*/ 1199896 w 1345637"/>
              <a:gd name="connsiteY5" fmla="*/ 874431 h 874431"/>
              <a:gd name="connsiteX6" fmla="*/ 145741 w 1345637"/>
              <a:gd name="connsiteY6" fmla="*/ 874431 h 874431"/>
              <a:gd name="connsiteX7" fmla="*/ 0 w 1345637"/>
              <a:gd name="connsiteY7" fmla="*/ 728690 h 874431"/>
              <a:gd name="connsiteX8" fmla="*/ 0 w 1345637"/>
              <a:gd name="connsiteY8" fmla="*/ 145741 h 87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5637" h="874431">
                <a:moveTo>
                  <a:pt x="0" y="145741"/>
                </a:moveTo>
                <a:cubicBezTo>
                  <a:pt x="0" y="65250"/>
                  <a:pt x="65250" y="0"/>
                  <a:pt x="145741" y="0"/>
                </a:cubicBezTo>
                <a:lnTo>
                  <a:pt x="1199896" y="0"/>
                </a:lnTo>
                <a:cubicBezTo>
                  <a:pt x="1280387" y="0"/>
                  <a:pt x="1345637" y="65250"/>
                  <a:pt x="1345637" y="145741"/>
                </a:cubicBezTo>
                <a:lnTo>
                  <a:pt x="1345637" y="728690"/>
                </a:lnTo>
                <a:cubicBezTo>
                  <a:pt x="1345637" y="809181"/>
                  <a:pt x="1280387" y="874431"/>
                  <a:pt x="1199896" y="874431"/>
                </a:cubicBezTo>
                <a:lnTo>
                  <a:pt x="145741" y="874431"/>
                </a:lnTo>
                <a:cubicBezTo>
                  <a:pt x="65250" y="874431"/>
                  <a:pt x="0" y="809181"/>
                  <a:pt x="0" y="728690"/>
                </a:cubicBezTo>
                <a:lnTo>
                  <a:pt x="0" y="145741"/>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4596" tIns="84596" rIns="84596" bIns="84596" numCol="1" spcCol="1270" anchor="ctr" anchorCtr="0">
            <a:noAutofit/>
          </a:bodyPr>
          <a:lstStyle/>
          <a:p>
            <a:pPr marL="0" lvl="0" indent="0" algn="ctr" defTabSz="466725">
              <a:lnSpc>
                <a:spcPct val="90000"/>
              </a:lnSpc>
              <a:spcBef>
                <a:spcPct val="0"/>
              </a:spcBef>
              <a:spcAft>
                <a:spcPct val="35000"/>
              </a:spcAft>
              <a:buNone/>
            </a:pPr>
            <a:r>
              <a:rPr lang="en" sz="1200" b="1" kern="1200" dirty="0"/>
              <a:t>2 </a:t>
            </a:r>
            <a:r>
              <a:rPr lang="en" sz="1200" b="1" kern="1200" baseline="30000" dirty="0"/>
              <a:t>nd </a:t>
            </a:r>
            <a:r>
              <a:rPr lang="en" sz="1200" b="1" kern="1200" dirty="0"/>
              <a:t>half 2023 </a:t>
            </a:r>
            <a:br>
              <a:rPr lang="nl-NL" sz="1200" kern="1200" dirty="0"/>
            </a:br>
            <a:br>
              <a:rPr lang="nl-NL" sz="1200" kern="1200" dirty="0"/>
            </a:br>
            <a:r>
              <a:rPr lang="en" sz="1200" kern="1200" dirty="0">
                <a:solidFill>
                  <a:schemeClr val="tx1"/>
                </a:solidFill>
              </a:rPr>
              <a:t>Literature study scientific substantiation</a:t>
            </a:r>
          </a:p>
        </p:txBody>
      </p:sp>
      <p:sp>
        <p:nvSpPr>
          <p:cNvPr id="31757" name="Vrije vorm: vorm 31756">
            <a:extLst>
              <a:ext uri="{FF2B5EF4-FFF2-40B4-BE49-F238E27FC236}">
                <a16:creationId xmlns:a16="http://schemas.microsoft.com/office/drawing/2014/main" id="{F2155008-0C43-AD22-FDF7-6DAAF188D7CE}"/>
              </a:ext>
            </a:extLst>
          </p:cNvPr>
          <p:cNvSpPr/>
          <p:nvPr/>
        </p:nvSpPr>
        <p:spPr>
          <a:xfrm>
            <a:off x="4558773" y="4667543"/>
            <a:ext cx="4426603" cy="936516"/>
          </a:xfrm>
          <a:custGeom>
            <a:avLst/>
            <a:gdLst>
              <a:gd name="connsiteX0" fmla="*/ 0 w 1345637"/>
              <a:gd name="connsiteY0" fmla="*/ 145741 h 874431"/>
              <a:gd name="connsiteX1" fmla="*/ 145741 w 1345637"/>
              <a:gd name="connsiteY1" fmla="*/ 0 h 874431"/>
              <a:gd name="connsiteX2" fmla="*/ 1199896 w 1345637"/>
              <a:gd name="connsiteY2" fmla="*/ 0 h 874431"/>
              <a:gd name="connsiteX3" fmla="*/ 1345637 w 1345637"/>
              <a:gd name="connsiteY3" fmla="*/ 145741 h 874431"/>
              <a:gd name="connsiteX4" fmla="*/ 1345637 w 1345637"/>
              <a:gd name="connsiteY4" fmla="*/ 728690 h 874431"/>
              <a:gd name="connsiteX5" fmla="*/ 1199896 w 1345637"/>
              <a:gd name="connsiteY5" fmla="*/ 874431 h 874431"/>
              <a:gd name="connsiteX6" fmla="*/ 145741 w 1345637"/>
              <a:gd name="connsiteY6" fmla="*/ 874431 h 874431"/>
              <a:gd name="connsiteX7" fmla="*/ 0 w 1345637"/>
              <a:gd name="connsiteY7" fmla="*/ 728690 h 874431"/>
              <a:gd name="connsiteX8" fmla="*/ 0 w 1345637"/>
              <a:gd name="connsiteY8" fmla="*/ 145741 h 87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5637" h="874431">
                <a:moveTo>
                  <a:pt x="0" y="145741"/>
                </a:moveTo>
                <a:cubicBezTo>
                  <a:pt x="0" y="65250"/>
                  <a:pt x="65250" y="0"/>
                  <a:pt x="145741" y="0"/>
                </a:cubicBezTo>
                <a:lnTo>
                  <a:pt x="1199896" y="0"/>
                </a:lnTo>
                <a:cubicBezTo>
                  <a:pt x="1280387" y="0"/>
                  <a:pt x="1345637" y="65250"/>
                  <a:pt x="1345637" y="145741"/>
                </a:cubicBezTo>
                <a:lnTo>
                  <a:pt x="1345637" y="728690"/>
                </a:lnTo>
                <a:cubicBezTo>
                  <a:pt x="1345637" y="809181"/>
                  <a:pt x="1280387" y="874431"/>
                  <a:pt x="1199896" y="874431"/>
                </a:cubicBezTo>
                <a:lnTo>
                  <a:pt x="145741" y="874431"/>
                </a:lnTo>
                <a:cubicBezTo>
                  <a:pt x="65250" y="874431"/>
                  <a:pt x="0" y="809181"/>
                  <a:pt x="0" y="728690"/>
                </a:cubicBezTo>
                <a:lnTo>
                  <a:pt x="0" y="145741"/>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4596" tIns="84596" rIns="84596" bIns="84596" numCol="1" spcCol="1270" anchor="ctr" anchorCtr="0">
            <a:noAutofit/>
          </a:bodyPr>
          <a:lstStyle/>
          <a:p>
            <a:pPr marL="0" lvl="0" indent="0" algn="ctr" defTabSz="466725">
              <a:lnSpc>
                <a:spcPct val="90000"/>
              </a:lnSpc>
              <a:spcBef>
                <a:spcPct val="0"/>
              </a:spcBef>
              <a:spcAft>
                <a:spcPct val="35000"/>
              </a:spcAft>
              <a:buNone/>
            </a:pPr>
            <a:r>
              <a:rPr lang="en" sz="1200" b="1" kern="1200" dirty="0"/>
              <a:t>2024-2026</a:t>
            </a:r>
            <a:br>
              <a:rPr lang="nl-NL" sz="1200" kern="1200" dirty="0"/>
            </a:br>
            <a:br>
              <a:rPr lang="nl-NL" sz="1200" kern="1200" dirty="0"/>
            </a:br>
            <a:r>
              <a:rPr lang="en" sz="1200" kern="1200" dirty="0">
                <a:solidFill>
                  <a:schemeClr val="tx1"/>
                </a:solidFill>
              </a:rPr>
              <a:t>Evaluation of governing board supervision</a:t>
            </a:r>
            <a:br>
              <a:rPr lang="nl-NL" sz="1200" kern="1200" dirty="0">
                <a:solidFill>
                  <a:schemeClr val="tx1"/>
                </a:solidFill>
              </a:rPr>
            </a:br>
            <a:br>
              <a:rPr lang="nl-NL" sz="1200" kern="1200" dirty="0">
                <a:solidFill>
                  <a:schemeClr val="tx1"/>
                </a:solidFill>
              </a:rPr>
            </a:br>
            <a:endParaRPr lang="nl-NL" sz="1200" kern="1200" dirty="0">
              <a:solidFill>
                <a:schemeClr val="tx1"/>
              </a:solidFill>
            </a:endParaRPr>
          </a:p>
        </p:txBody>
      </p:sp>
      <p:sp>
        <p:nvSpPr>
          <p:cNvPr id="31758" name="Vrije vorm: vorm 31757">
            <a:extLst>
              <a:ext uri="{FF2B5EF4-FFF2-40B4-BE49-F238E27FC236}">
                <a16:creationId xmlns:a16="http://schemas.microsoft.com/office/drawing/2014/main" id="{B5893DB2-2206-74B6-FE36-0D73250376B9}"/>
              </a:ext>
            </a:extLst>
          </p:cNvPr>
          <p:cNvSpPr/>
          <p:nvPr/>
        </p:nvSpPr>
        <p:spPr>
          <a:xfrm>
            <a:off x="3136900" y="2588013"/>
            <a:ext cx="1703837" cy="947737"/>
          </a:xfrm>
          <a:custGeom>
            <a:avLst/>
            <a:gdLst>
              <a:gd name="connsiteX0" fmla="*/ 0 w 1345637"/>
              <a:gd name="connsiteY0" fmla="*/ 145741 h 874431"/>
              <a:gd name="connsiteX1" fmla="*/ 145741 w 1345637"/>
              <a:gd name="connsiteY1" fmla="*/ 0 h 874431"/>
              <a:gd name="connsiteX2" fmla="*/ 1199896 w 1345637"/>
              <a:gd name="connsiteY2" fmla="*/ 0 h 874431"/>
              <a:gd name="connsiteX3" fmla="*/ 1345637 w 1345637"/>
              <a:gd name="connsiteY3" fmla="*/ 145741 h 874431"/>
              <a:gd name="connsiteX4" fmla="*/ 1345637 w 1345637"/>
              <a:gd name="connsiteY4" fmla="*/ 728690 h 874431"/>
              <a:gd name="connsiteX5" fmla="*/ 1199896 w 1345637"/>
              <a:gd name="connsiteY5" fmla="*/ 874431 h 874431"/>
              <a:gd name="connsiteX6" fmla="*/ 145741 w 1345637"/>
              <a:gd name="connsiteY6" fmla="*/ 874431 h 874431"/>
              <a:gd name="connsiteX7" fmla="*/ 0 w 1345637"/>
              <a:gd name="connsiteY7" fmla="*/ 728690 h 874431"/>
              <a:gd name="connsiteX8" fmla="*/ 0 w 1345637"/>
              <a:gd name="connsiteY8" fmla="*/ 145741 h 87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5637" h="874431">
                <a:moveTo>
                  <a:pt x="0" y="145741"/>
                </a:moveTo>
                <a:cubicBezTo>
                  <a:pt x="0" y="65250"/>
                  <a:pt x="65250" y="0"/>
                  <a:pt x="145741" y="0"/>
                </a:cubicBezTo>
                <a:lnTo>
                  <a:pt x="1199896" y="0"/>
                </a:lnTo>
                <a:cubicBezTo>
                  <a:pt x="1280387" y="0"/>
                  <a:pt x="1345637" y="65250"/>
                  <a:pt x="1345637" y="145741"/>
                </a:cubicBezTo>
                <a:lnTo>
                  <a:pt x="1345637" y="728690"/>
                </a:lnTo>
                <a:cubicBezTo>
                  <a:pt x="1345637" y="809181"/>
                  <a:pt x="1280387" y="874431"/>
                  <a:pt x="1199896" y="874431"/>
                </a:cubicBezTo>
                <a:lnTo>
                  <a:pt x="145741" y="874431"/>
                </a:lnTo>
                <a:cubicBezTo>
                  <a:pt x="65250" y="874431"/>
                  <a:pt x="0" y="809181"/>
                  <a:pt x="0" y="728690"/>
                </a:cubicBezTo>
                <a:lnTo>
                  <a:pt x="0" y="145741"/>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4596" tIns="84596" rIns="84596" bIns="84596" numCol="1" spcCol="1270" anchor="ctr" anchorCtr="0">
            <a:noAutofit/>
          </a:bodyPr>
          <a:lstStyle/>
          <a:p>
            <a:pPr marL="0" lvl="0" indent="0" algn="ctr" defTabSz="466725">
              <a:lnSpc>
                <a:spcPct val="90000"/>
              </a:lnSpc>
              <a:spcBef>
                <a:spcPct val="0"/>
              </a:spcBef>
              <a:spcAft>
                <a:spcPct val="35000"/>
              </a:spcAft>
              <a:buNone/>
            </a:pPr>
            <a:r>
              <a:rPr lang="en" sz="1200" b="1" dirty="0"/>
              <a:t>Late 2023, early 2024 </a:t>
            </a:r>
            <a:br>
              <a:rPr lang="nl-NL" sz="1200" dirty="0"/>
            </a:br>
            <a:br>
              <a:rPr lang="nl-NL" sz="1200" kern="1200" dirty="0"/>
            </a:br>
            <a:r>
              <a:rPr lang="en" sz="1200" kern="1200" dirty="0">
                <a:solidFill>
                  <a:schemeClr val="tx1"/>
                </a:solidFill>
              </a:rPr>
              <a:t>Input from design themes</a:t>
            </a:r>
          </a:p>
        </p:txBody>
      </p:sp>
      <p:sp>
        <p:nvSpPr>
          <p:cNvPr id="31760" name="Tekstvak 31759">
            <a:extLst>
              <a:ext uri="{FF2B5EF4-FFF2-40B4-BE49-F238E27FC236}">
                <a16:creationId xmlns:a16="http://schemas.microsoft.com/office/drawing/2014/main" id="{A7C30580-38EF-25BF-BAD6-7B466B60FF87}"/>
              </a:ext>
            </a:extLst>
          </p:cNvPr>
          <p:cNvSpPr txBox="1"/>
          <p:nvPr/>
        </p:nvSpPr>
        <p:spPr>
          <a:xfrm>
            <a:off x="439388" y="1648398"/>
            <a:ext cx="10889012" cy="584775"/>
          </a:xfrm>
          <a:prstGeom prst="rect">
            <a:avLst/>
          </a:prstGeom>
          <a:noFill/>
        </p:spPr>
        <p:txBody>
          <a:bodyPr wrap="square" rtlCol="0">
            <a:spAutoFit/>
          </a:bodyPr>
          <a:lstStyle/>
          <a:p>
            <a:pPr algn="ctr"/>
            <a:r>
              <a:rPr lang="en" sz="1600" i="1" dirty="0"/>
              <a:t>* The theory of change </a:t>
            </a:r>
            <a:r>
              <a:rPr lang="en-US" sz="1600" i="1" dirty="0"/>
              <a:t>presents the assumptions on which our supervision is based. It presents the intended effects and the way in which these are expected to arise.</a:t>
            </a:r>
            <a:endParaRPr lang="en" sz="1600" i="1" dirty="0"/>
          </a:p>
        </p:txBody>
      </p:sp>
      <p:cxnSp>
        <p:nvCxnSpPr>
          <p:cNvPr id="31762" name="Rechte verbindingslijn met pijl 31761">
            <a:extLst>
              <a:ext uri="{FF2B5EF4-FFF2-40B4-BE49-F238E27FC236}">
                <a16:creationId xmlns:a16="http://schemas.microsoft.com/office/drawing/2014/main" id="{AAFF2F43-7068-F657-08A8-3C434BA32487}"/>
              </a:ext>
            </a:extLst>
          </p:cNvPr>
          <p:cNvCxnSpPr>
            <a:cxnSpLocks/>
          </p:cNvCxnSpPr>
          <p:nvPr/>
        </p:nvCxnSpPr>
        <p:spPr>
          <a:xfrm>
            <a:off x="1744968" y="3546520"/>
            <a:ext cx="0" cy="202520"/>
          </a:xfrm>
          <a:prstGeom prst="straightConnector1">
            <a:avLst/>
          </a:prstGeom>
          <a:ln>
            <a:solidFill>
              <a:schemeClr val="bg2">
                <a:lumMod val="25000"/>
              </a:schemeClr>
            </a:solidFill>
            <a:tailEnd type="triangle"/>
          </a:ln>
        </p:spPr>
        <p:style>
          <a:lnRef idx="3">
            <a:schemeClr val="dk1"/>
          </a:lnRef>
          <a:fillRef idx="0">
            <a:schemeClr val="dk1"/>
          </a:fillRef>
          <a:effectRef idx="2">
            <a:schemeClr val="dk1"/>
          </a:effectRef>
          <a:fontRef idx="minor">
            <a:schemeClr val="tx1"/>
          </a:fontRef>
        </p:style>
      </p:cxnSp>
      <p:cxnSp>
        <p:nvCxnSpPr>
          <p:cNvPr id="31771" name="Rechte verbindingslijn met pijl 31770">
            <a:extLst>
              <a:ext uri="{FF2B5EF4-FFF2-40B4-BE49-F238E27FC236}">
                <a16:creationId xmlns:a16="http://schemas.microsoft.com/office/drawing/2014/main" id="{F59C0488-228E-A455-B961-0A6A3FD40630}"/>
              </a:ext>
            </a:extLst>
          </p:cNvPr>
          <p:cNvCxnSpPr>
            <a:cxnSpLocks/>
          </p:cNvCxnSpPr>
          <p:nvPr/>
        </p:nvCxnSpPr>
        <p:spPr>
          <a:xfrm>
            <a:off x="3988818" y="3535750"/>
            <a:ext cx="0" cy="202520"/>
          </a:xfrm>
          <a:prstGeom prst="straightConnector1">
            <a:avLst/>
          </a:prstGeom>
          <a:ln>
            <a:solidFill>
              <a:schemeClr val="bg2">
                <a:lumMod val="25000"/>
              </a:schemeClr>
            </a:solidFill>
            <a:tailEnd type="triangle"/>
          </a:ln>
        </p:spPr>
        <p:style>
          <a:lnRef idx="3">
            <a:schemeClr val="dk1"/>
          </a:lnRef>
          <a:fillRef idx="0">
            <a:schemeClr val="dk1"/>
          </a:fillRef>
          <a:effectRef idx="2">
            <a:schemeClr val="dk1"/>
          </a:effectRef>
          <a:fontRef idx="minor">
            <a:schemeClr val="tx1"/>
          </a:fontRef>
        </p:style>
      </p:cxnSp>
      <p:cxnSp>
        <p:nvCxnSpPr>
          <p:cNvPr id="31776" name="Rechte verbindingslijn met pijl 31775">
            <a:extLst>
              <a:ext uri="{FF2B5EF4-FFF2-40B4-BE49-F238E27FC236}">
                <a16:creationId xmlns:a16="http://schemas.microsoft.com/office/drawing/2014/main" id="{F16B40B8-24F3-5650-43C6-82D545B19E06}"/>
              </a:ext>
            </a:extLst>
          </p:cNvPr>
          <p:cNvCxnSpPr>
            <a:cxnSpLocks/>
          </p:cNvCxnSpPr>
          <p:nvPr/>
        </p:nvCxnSpPr>
        <p:spPr>
          <a:xfrm flipV="1">
            <a:off x="2596886" y="4419600"/>
            <a:ext cx="0" cy="236721"/>
          </a:xfrm>
          <a:prstGeom prst="straightConnector1">
            <a:avLst/>
          </a:prstGeom>
          <a:ln>
            <a:solidFill>
              <a:schemeClr val="bg2">
                <a:lumMod val="25000"/>
              </a:schemeClr>
            </a:solidFill>
            <a:tailEnd type="triangle"/>
          </a:ln>
        </p:spPr>
        <p:style>
          <a:lnRef idx="3">
            <a:schemeClr val="dk1"/>
          </a:lnRef>
          <a:fillRef idx="0">
            <a:schemeClr val="dk1"/>
          </a:fillRef>
          <a:effectRef idx="2">
            <a:schemeClr val="dk1"/>
          </a:effectRef>
          <a:fontRef idx="minor">
            <a:schemeClr val="tx1"/>
          </a:fontRef>
        </p:style>
      </p:cxnSp>
      <p:cxnSp>
        <p:nvCxnSpPr>
          <p:cNvPr id="31785" name="Rechte verbindingslijn met pijl 31784">
            <a:extLst>
              <a:ext uri="{FF2B5EF4-FFF2-40B4-BE49-F238E27FC236}">
                <a16:creationId xmlns:a16="http://schemas.microsoft.com/office/drawing/2014/main" id="{91AE4180-8F7C-1CA7-A336-8F8E92C4DE3E}"/>
              </a:ext>
            </a:extLst>
          </p:cNvPr>
          <p:cNvCxnSpPr/>
          <p:nvPr/>
        </p:nvCxnSpPr>
        <p:spPr>
          <a:xfrm flipV="1">
            <a:off x="6529719" y="4430822"/>
            <a:ext cx="0" cy="236721"/>
          </a:xfrm>
          <a:prstGeom prst="straightConnector1">
            <a:avLst/>
          </a:prstGeom>
          <a:ln>
            <a:solidFill>
              <a:schemeClr val="bg2">
                <a:lumMod val="25000"/>
              </a:schemeClr>
            </a:solidFill>
            <a:tailEnd type="triangle"/>
          </a:ln>
        </p:spPr>
        <p:style>
          <a:lnRef idx="3">
            <a:schemeClr val="dk1"/>
          </a:lnRef>
          <a:fillRef idx="0">
            <a:schemeClr val="dk1"/>
          </a:fillRef>
          <a:effectRef idx="2">
            <a:schemeClr val="dk1"/>
          </a:effectRef>
          <a:fontRef idx="minor">
            <a:schemeClr val="tx1"/>
          </a:fontRef>
        </p:style>
      </p:cxnSp>
      <p:sp>
        <p:nvSpPr>
          <p:cNvPr id="2" name="Vrije vorm: vorm 1">
            <a:extLst>
              <a:ext uri="{FF2B5EF4-FFF2-40B4-BE49-F238E27FC236}">
                <a16:creationId xmlns:a16="http://schemas.microsoft.com/office/drawing/2014/main" id="{81408170-C31B-E143-47EC-F41377617B52}"/>
              </a:ext>
            </a:extLst>
          </p:cNvPr>
          <p:cNvSpPr/>
          <p:nvPr/>
        </p:nvSpPr>
        <p:spPr>
          <a:xfrm>
            <a:off x="5179734" y="2588013"/>
            <a:ext cx="5294152" cy="936516"/>
          </a:xfrm>
          <a:custGeom>
            <a:avLst/>
            <a:gdLst>
              <a:gd name="connsiteX0" fmla="*/ 0 w 1345637"/>
              <a:gd name="connsiteY0" fmla="*/ 145741 h 874431"/>
              <a:gd name="connsiteX1" fmla="*/ 145741 w 1345637"/>
              <a:gd name="connsiteY1" fmla="*/ 0 h 874431"/>
              <a:gd name="connsiteX2" fmla="*/ 1199896 w 1345637"/>
              <a:gd name="connsiteY2" fmla="*/ 0 h 874431"/>
              <a:gd name="connsiteX3" fmla="*/ 1345637 w 1345637"/>
              <a:gd name="connsiteY3" fmla="*/ 145741 h 874431"/>
              <a:gd name="connsiteX4" fmla="*/ 1345637 w 1345637"/>
              <a:gd name="connsiteY4" fmla="*/ 728690 h 874431"/>
              <a:gd name="connsiteX5" fmla="*/ 1199896 w 1345637"/>
              <a:gd name="connsiteY5" fmla="*/ 874431 h 874431"/>
              <a:gd name="connsiteX6" fmla="*/ 145741 w 1345637"/>
              <a:gd name="connsiteY6" fmla="*/ 874431 h 874431"/>
              <a:gd name="connsiteX7" fmla="*/ 0 w 1345637"/>
              <a:gd name="connsiteY7" fmla="*/ 728690 h 874431"/>
              <a:gd name="connsiteX8" fmla="*/ 0 w 1345637"/>
              <a:gd name="connsiteY8" fmla="*/ 145741 h 87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5637" h="874431">
                <a:moveTo>
                  <a:pt x="0" y="145741"/>
                </a:moveTo>
                <a:cubicBezTo>
                  <a:pt x="0" y="65250"/>
                  <a:pt x="65250" y="0"/>
                  <a:pt x="145741" y="0"/>
                </a:cubicBezTo>
                <a:lnTo>
                  <a:pt x="1199896" y="0"/>
                </a:lnTo>
                <a:cubicBezTo>
                  <a:pt x="1280387" y="0"/>
                  <a:pt x="1345637" y="65250"/>
                  <a:pt x="1345637" y="145741"/>
                </a:cubicBezTo>
                <a:lnTo>
                  <a:pt x="1345637" y="728690"/>
                </a:lnTo>
                <a:cubicBezTo>
                  <a:pt x="1345637" y="809181"/>
                  <a:pt x="1280387" y="874431"/>
                  <a:pt x="1199896" y="874431"/>
                </a:cubicBezTo>
                <a:lnTo>
                  <a:pt x="145741" y="874431"/>
                </a:lnTo>
                <a:cubicBezTo>
                  <a:pt x="65250" y="874431"/>
                  <a:pt x="0" y="809181"/>
                  <a:pt x="0" y="728690"/>
                </a:cubicBezTo>
                <a:lnTo>
                  <a:pt x="0" y="145741"/>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84596" tIns="84596" rIns="84596" bIns="84596" numCol="1" spcCol="1270" anchor="ctr" anchorCtr="0">
            <a:noAutofit/>
          </a:bodyPr>
          <a:lstStyle/>
          <a:p>
            <a:pPr marL="0" lvl="0" indent="0" algn="ctr" defTabSz="466725">
              <a:lnSpc>
                <a:spcPct val="90000"/>
              </a:lnSpc>
              <a:spcBef>
                <a:spcPct val="0"/>
              </a:spcBef>
              <a:spcAft>
                <a:spcPct val="35000"/>
              </a:spcAft>
              <a:buNone/>
            </a:pPr>
            <a:r>
              <a:rPr lang="en" sz="1200" b="1" kern="1200" dirty="0"/>
              <a:t>2024-2027 </a:t>
            </a:r>
            <a:br>
              <a:rPr lang="nl-NL" sz="1200" kern="1200" dirty="0"/>
            </a:br>
            <a:br>
              <a:rPr lang="nl-NL" sz="1200" kern="1200" dirty="0"/>
            </a:br>
            <a:r>
              <a:rPr lang="en" sz="1200" kern="1200" dirty="0">
                <a:solidFill>
                  <a:schemeClr val="tx1"/>
                </a:solidFill>
              </a:rPr>
              <a:t>Input from Development phase and Administrative process</a:t>
            </a:r>
            <a:br>
              <a:rPr lang="nl-NL" sz="1200" kern="1200" dirty="0">
                <a:solidFill>
                  <a:schemeClr val="tx1"/>
                </a:solidFill>
              </a:rPr>
            </a:br>
            <a:br>
              <a:rPr lang="nl-NL" sz="1200" kern="1200" dirty="0">
                <a:solidFill>
                  <a:schemeClr val="tx1"/>
                </a:solidFill>
              </a:rPr>
            </a:br>
            <a:endParaRPr lang="nl-NL" sz="1200" kern="1200" dirty="0">
              <a:solidFill>
                <a:schemeClr val="tx1"/>
              </a:solidFill>
            </a:endParaRPr>
          </a:p>
        </p:txBody>
      </p:sp>
      <p:cxnSp>
        <p:nvCxnSpPr>
          <p:cNvPr id="3" name="Rechte verbindingslijn met pijl 2">
            <a:extLst>
              <a:ext uri="{FF2B5EF4-FFF2-40B4-BE49-F238E27FC236}">
                <a16:creationId xmlns:a16="http://schemas.microsoft.com/office/drawing/2014/main" id="{ACD8AE8B-7460-D0C8-F04C-DD0560B88D71}"/>
              </a:ext>
            </a:extLst>
          </p:cNvPr>
          <p:cNvCxnSpPr>
            <a:cxnSpLocks/>
          </p:cNvCxnSpPr>
          <p:nvPr/>
        </p:nvCxnSpPr>
        <p:spPr>
          <a:xfrm>
            <a:off x="7826810" y="3522804"/>
            <a:ext cx="0" cy="202520"/>
          </a:xfrm>
          <a:prstGeom prst="straightConnector1">
            <a:avLst/>
          </a:prstGeom>
          <a:ln>
            <a:solidFill>
              <a:schemeClr val="bg2">
                <a:lumMod val="25000"/>
              </a:schemeClr>
            </a:solidFill>
            <a:tailEnd type="triangle"/>
          </a:ln>
        </p:spPr>
        <p:style>
          <a:lnRef idx="3">
            <a:schemeClr val="dk1"/>
          </a:lnRef>
          <a:fillRef idx="0">
            <a:schemeClr val="dk1"/>
          </a:fillRef>
          <a:effectRef idx="2">
            <a:schemeClr val="dk1"/>
          </a:effectRef>
          <a:fontRef idx="minor">
            <a:schemeClr val="tx1"/>
          </a:fontRef>
        </p:style>
      </p:cxnSp>
      <p:sp>
        <p:nvSpPr>
          <p:cNvPr id="4" name="Tekstvak 3">
            <a:extLst>
              <a:ext uri="{FF2B5EF4-FFF2-40B4-BE49-F238E27FC236}">
                <a16:creationId xmlns:a16="http://schemas.microsoft.com/office/drawing/2014/main" id="{778CFA32-696F-4075-9D5E-F3EC79B615EA}"/>
              </a:ext>
            </a:extLst>
          </p:cNvPr>
          <p:cNvSpPr txBox="1"/>
          <p:nvPr/>
        </p:nvSpPr>
        <p:spPr>
          <a:xfrm>
            <a:off x="3775167" y="3789408"/>
            <a:ext cx="4426599" cy="477054"/>
          </a:xfrm>
          <a:prstGeom prst="rect">
            <a:avLst/>
          </a:prstGeom>
          <a:noFill/>
        </p:spPr>
        <p:txBody>
          <a:bodyPr wrap="square" rtlCol="0">
            <a:spAutoFit/>
          </a:bodyPr>
          <a:lstStyle/>
          <a:p>
            <a:r>
              <a:rPr lang="en" sz="1400" dirty="0">
                <a:solidFill>
                  <a:schemeClr val="tx2">
                    <a:lumMod val="50000"/>
                  </a:schemeClr>
                </a:solidFill>
              </a:rPr>
              <a:t>Advanced Theory of Change</a:t>
            </a:r>
            <a:br>
              <a:rPr lang="nl-NL" sz="1400" dirty="0">
                <a:solidFill>
                  <a:schemeClr val="tx2">
                    <a:lumMod val="50000"/>
                  </a:schemeClr>
                </a:solidFill>
              </a:rPr>
            </a:br>
            <a:r>
              <a:rPr lang="en" sz="1100" i="1" dirty="0">
                <a:solidFill>
                  <a:schemeClr val="tx2">
                    <a:lumMod val="50000"/>
                  </a:schemeClr>
                </a:solidFill>
              </a:rPr>
              <a:t>Research Framework 2027</a:t>
            </a:r>
          </a:p>
        </p:txBody>
      </p:sp>
      <p:cxnSp>
        <p:nvCxnSpPr>
          <p:cNvPr id="10" name="Rechte verbindingslijn 9">
            <a:extLst>
              <a:ext uri="{FF2B5EF4-FFF2-40B4-BE49-F238E27FC236}">
                <a16:creationId xmlns:a16="http://schemas.microsoft.com/office/drawing/2014/main" id="{718E1C3C-B928-7E01-5BD7-F1EB059B19B2}"/>
              </a:ext>
            </a:extLst>
          </p:cNvPr>
          <p:cNvCxnSpPr/>
          <p:nvPr/>
        </p:nvCxnSpPr>
        <p:spPr>
          <a:xfrm>
            <a:off x="3415282" y="3749040"/>
            <a:ext cx="0" cy="670560"/>
          </a:xfrm>
          <a:prstGeom prst="line">
            <a:avLst/>
          </a:prstGeom>
          <a:ln>
            <a:prstDash val="dash"/>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683829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1529D6C-1763-2D38-A08A-528BA3F1DD43}"/>
              </a:ext>
            </a:extLst>
          </p:cNvPr>
          <p:cNvSpPr>
            <a:spLocks noGrp="1"/>
          </p:cNvSpPr>
          <p:nvPr>
            <p:ph type="title"/>
          </p:nvPr>
        </p:nvSpPr>
        <p:spPr>
          <a:xfrm>
            <a:off x="635000" y="1052513"/>
            <a:ext cx="10923588" cy="609643"/>
          </a:xfrm>
        </p:spPr>
        <p:txBody>
          <a:bodyPr/>
          <a:lstStyle/>
          <a:p>
            <a:r>
              <a:rPr lang="en" sz="3200" dirty="0"/>
              <a:t>Development phase timeline</a:t>
            </a:r>
          </a:p>
        </p:txBody>
      </p:sp>
      <p:sp>
        <p:nvSpPr>
          <p:cNvPr id="6" name="Tijdelijke aanduiding voor dianummer 5">
            <a:extLst>
              <a:ext uri="{FF2B5EF4-FFF2-40B4-BE49-F238E27FC236}">
                <a16:creationId xmlns:a16="http://schemas.microsoft.com/office/drawing/2014/main" id="{4FC98091-8DC7-019B-74DE-E42A7EADCC7E}"/>
              </a:ext>
            </a:extLst>
          </p:cNvPr>
          <p:cNvSpPr>
            <a:spLocks noGrp="1"/>
          </p:cNvSpPr>
          <p:nvPr>
            <p:ph type="sldNum" sz="quarter" idx="12"/>
          </p:nvPr>
        </p:nvSpPr>
        <p:spPr/>
        <p:txBody>
          <a:bodyPr/>
          <a:lstStyle/>
          <a:p>
            <a:pPr>
              <a:defRPr/>
            </a:pPr>
            <a:fld id="{E3AEF968-E392-4FDD-9E22-85C570AAF186}" type="slidenum">
              <a:rPr lang="nl-NL" smtClean="0"/>
              <a:pPr>
                <a:defRPr/>
              </a:pPr>
              <a:t>17</a:t>
            </a:fld>
            <a:endParaRPr lang="nl-NL" dirty="0"/>
          </a:p>
        </p:txBody>
      </p:sp>
      <p:cxnSp>
        <p:nvCxnSpPr>
          <p:cNvPr id="12" name="Rechte verbindingslijn met pijl 11">
            <a:extLst>
              <a:ext uri="{FF2B5EF4-FFF2-40B4-BE49-F238E27FC236}">
                <a16:creationId xmlns:a16="http://schemas.microsoft.com/office/drawing/2014/main" id="{E2A223FD-0CF7-BCF3-6C77-04F359762B14}"/>
              </a:ext>
            </a:extLst>
          </p:cNvPr>
          <p:cNvCxnSpPr/>
          <p:nvPr/>
        </p:nvCxnSpPr>
        <p:spPr>
          <a:xfrm>
            <a:off x="1222624" y="2876354"/>
            <a:ext cx="104488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FA1648B4-90C2-D0D1-6499-D4B8284DC061}"/>
              </a:ext>
            </a:extLst>
          </p:cNvPr>
          <p:cNvCxnSpPr/>
          <p:nvPr/>
        </p:nvCxnSpPr>
        <p:spPr>
          <a:xfrm>
            <a:off x="1222624" y="2686282"/>
            <a:ext cx="0" cy="380143"/>
          </a:xfrm>
          <a:prstGeom prst="line">
            <a:avLst/>
          </a:prstGeom>
        </p:spPr>
        <p:style>
          <a:lnRef idx="1">
            <a:schemeClr val="dk1"/>
          </a:lnRef>
          <a:fillRef idx="0">
            <a:schemeClr val="dk1"/>
          </a:fillRef>
          <a:effectRef idx="0">
            <a:schemeClr val="dk1"/>
          </a:effectRef>
          <a:fontRef idx="minor">
            <a:schemeClr val="tx1"/>
          </a:fontRef>
        </p:style>
      </p:cxnSp>
      <p:cxnSp>
        <p:nvCxnSpPr>
          <p:cNvPr id="15" name="Rechte verbindingslijn 14">
            <a:extLst>
              <a:ext uri="{FF2B5EF4-FFF2-40B4-BE49-F238E27FC236}">
                <a16:creationId xmlns:a16="http://schemas.microsoft.com/office/drawing/2014/main" id="{82531C66-49EC-979E-D344-7E9C1084F38C}"/>
              </a:ext>
            </a:extLst>
          </p:cNvPr>
          <p:cNvCxnSpPr>
            <a:cxnSpLocks/>
          </p:cNvCxnSpPr>
          <p:nvPr/>
        </p:nvCxnSpPr>
        <p:spPr>
          <a:xfrm>
            <a:off x="10213939" y="2628015"/>
            <a:ext cx="0" cy="2591377"/>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16" name="Rechte verbindingslijn 15">
            <a:extLst>
              <a:ext uri="{FF2B5EF4-FFF2-40B4-BE49-F238E27FC236}">
                <a16:creationId xmlns:a16="http://schemas.microsoft.com/office/drawing/2014/main" id="{0337CAEF-BD4D-7724-C9CF-687D3F8340FB}"/>
              </a:ext>
            </a:extLst>
          </p:cNvPr>
          <p:cNvCxnSpPr/>
          <p:nvPr/>
        </p:nvCxnSpPr>
        <p:spPr>
          <a:xfrm>
            <a:off x="5085667" y="2686281"/>
            <a:ext cx="0" cy="380143"/>
          </a:xfrm>
          <a:prstGeom prst="line">
            <a:avLst/>
          </a:prstGeom>
        </p:spPr>
        <p:style>
          <a:lnRef idx="1">
            <a:schemeClr val="dk1"/>
          </a:lnRef>
          <a:fillRef idx="0">
            <a:schemeClr val="dk1"/>
          </a:fillRef>
          <a:effectRef idx="0">
            <a:schemeClr val="dk1"/>
          </a:effectRef>
          <a:fontRef idx="minor">
            <a:schemeClr val="tx1"/>
          </a:fontRef>
        </p:style>
      </p:cxnSp>
      <p:sp>
        <p:nvSpPr>
          <p:cNvPr id="17" name="Tekstvak 16">
            <a:extLst>
              <a:ext uri="{FF2B5EF4-FFF2-40B4-BE49-F238E27FC236}">
                <a16:creationId xmlns:a16="http://schemas.microsoft.com/office/drawing/2014/main" id="{FC4BF858-A1F0-502E-B01C-1A17EDAC3B94}"/>
              </a:ext>
            </a:extLst>
          </p:cNvPr>
          <p:cNvSpPr txBox="1"/>
          <p:nvPr/>
        </p:nvSpPr>
        <p:spPr>
          <a:xfrm>
            <a:off x="922677" y="2311546"/>
            <a:ext cx="844472" cy="369332"/>
          </a:xfrm>
          <a:prstGeom prst="rect">
            <a:avLst/>
          </a:prstGeom>
          <a:noFill/>
        </p:spPr>
        <p:txBody>
          <a:bodyPr wrap="square" rtlCol="0">
            <a:spAutoFit/>
          </a:bodyPr>
          <a:lstStyle/>
          <a:p>
            <a:r>
              <a:rPr lang="en" dirty="0"/>
              <a:t>2024</a:t>
            </a:r>
          </a:p>
        </p:txBody>
      </p:sp>
      <p:sp>
        <p:nvSpPr>
          <p:cNvPr id="18" name="Tekstvak 17">
            <a:extLst>
              <a:ext uri="{FF2B5EF4-FFF2-40B4-BE49-F238E27FC236}">
                <a16:creationId xmlns:a16="http://schemas.microsoft.com/office/drawing/2014/main" id="{347F542E-A56C-163B-3BE9-F2173F2820E0}"/>
              </a:ext>
            </a:extLst>
          </p:cNvPr>
          <p:cNvSpPr txBox="1"/>
          <p:nvPr/>
        </p:nvSpPr>
        <p:spPr>
          <a:xfrm>
            <a:off x="8493020" y="2324219"/>
            <a:ext cx="844472" cy="369332"/>
          </a:xfrm>
          <a:prstGeom prst="rect">
            <a:avLst/>
          </a:prstGeom>
          <a:noFill/>
        </p:spPr>
        <p:txBody>
          <a:bodyPr wrap="square" rtlCol="0">
            <a:spAutoFit/>
          </a:bodyPr>
          <a:lstStyle/>
          <a:p>
            <a:r>
              <a:rPr lang="en" dirty="0"/>
              <a:t>2026</a:t>
            </a:r>
          </a:p>
        </p:txBody>
      </p:sp>
      <p:sp>
        <p:nvSpPr>
          <p:cNvPr id="19" name="Tekstvak 18">
            <a:extLst>
              <a:ext uri="{FF2B5EF4-FFF2-40B4-BE49-F238E27FC236}">
                <a16:creationId xmlns:a16="http://schemas.microsoft.com/office/drawing/2014/main" id="{4728E5B2-F7C1-35C5-E737-2AE1ED29919C}"/>
              </a:ext>
            </a:extLst>
          </p:cNvPr>
          <p:cNvSpPr txBox="1"/>
          <p:nvPr/>
        </p:nvSpPr>
        <p:spPr>
          <a:xfrm>
            <a:off x="4665749" y="2324219"/>
            <a:ext cx="844472" cy="369332"/>
          </a:xfrm>
          <a:prstGeom prst="rect">
            <a:avLst/>
          </a:prstGeom>
          <a:noFill/>
        </p:spPr>
        <p:txBody>
          <a:bodyPr wrap="square" rtlCol="0">
            <a:spAutoFit/>
          </a:bodyPr>
          <a:lstStyle/>
          <a:p>
            <a:r>
              <a:rPr lang="en" dirty="0"/>
              <a:t>2025</a:t>
            </a:r>
          </a:p>
        </p:txBody>
      </p:sp>
      <p:sp>
        <p:nvSpPr>
          <p:cNvPr id="29" name="Boog 28">
            <a:extLst>
              <a:ext uri="{FF2B5EF4-FFF2-40B4-BE49-F238E27FC236}">
                <a16:creationId xmlns:a16="http://schemas.microsoft.com/office/drawing/2014/main" id="{9376E023-D468-9705-5422-E9FD42B9CE21}"/>
              </a:ext>
            </a:extLst>
          </p:cNvPr>
          <p:cNvSpPr/>
          <p:nvPr/>
        </p:nvSpPr>
        <p:spPr>
          <a:xfrm rot="10800000">
            <a:off x="1222622" y="3501354"/>
            <a:ext cx="3308277" cy="482971"/>
          </a:xfrm>
          <a:prstGeom prst="arc">
            <a:avLst>
              <a:gd name="adj1" fmla="val 10954578"/>
              <a:gd name="adj2" fmla="val 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sp>
        <p:nvSpPr>
          <p:cNvPr id="30" name="Boog 29">
            <a:extLst>
              <a:ext uri="{FF2B5EF4-FFF2-40B4-BE49-F238E27FC236}">
                <a16:creationId xmlns:a16="http://schemas.microsoft.com/office/drawing/2014/main" id="{01B82637-0C82-FAA5-4D90-2E3BF99B655F}"/>
              </a:ext>
            </a:extLst>
          </p:cNvPr>
          <p:cNvSpPr/>
          <p:nvPr/>
        </p:nvSpPr>
        <p:spPr>
          <a:xfrm rot="10800000">
            <a:off x="4446995" y="3547671"/>
            <a:ext cx="5005389" cy="482971"/>
          </a:xfrm>
          <a:prstGeom prst="arc">
            <a:avLst>
              <a:gd name="adj1" fmla="val 10870431"/>
              <a:gd name="adj2" fmla="val 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cxnSp>
        <p:nvCxnSpPr>
          <p:cNvPr id="32" name="Rechte verbindingslijn met pijl 31">
            <a:extLst>
              <a:ext uri="{FF2B5EF4-FFF2-40B4-BE49-F238E27FC236}">
                <a16:creationId xmlns:a16="http://schemas.microsoft.com/office/drawing/2014/main" id="{CB5DEDDF-AF46-C2B5-C1C1-47A3ED3E7BE7}"/>
              </a:ext>
            </a:extLst>
          </p:cNvPr>
          <p:cNvCxnSpPr>
            <a:cxnSpLocks/>
          </p:cNvCxnSpPr>
          <p:nvPr/>
        </p:nvCxnSpPr>
        <p:spPr>
          <a:xfrm>
            <a:off x="2731210" y="3984326"/>
            <a:ext cx="0" cy="5959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Rechte verbindingslijn met pijl 34">
            <a:extLst>
              <a:ext uri="{FF2B5EF4-FFF2-40B4-BE49-F238E27FC236}">
                <a16:creationId xmlns:a16="http://schemas.microsoft.com/office/drawing/2014/main" id="{D60A6410-CCEC-7F5D-1375-9D87073A7623}"/>
              </a:ext>
            </a:extLst>
          </p:cNvPr>
          <p:cNvCxnSpPr>
            <a:cxnSpLocks/>
          </p:cNvCxnSpPr>
          <p:nvPr/>
        </p:nvCxnSpPr>
        <p:spPr>
          <a:xfrm>
            <a:off x="7015535" y="4030644"/>
            <a:ext cx="0" cy="5959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Boog 35">
            <a:extLst>
              <a:ext uri="{FF2B5EF4-FFF2-40B4-BE49-F238E27FC236}">
                <a16:creationId xmlns:a16="http://schemas.microsoft.com/office/drawing/2014/main" id="{42B18AEF-5213-D5A8-0E09-9DF5577D8009}"/>
              </a:ext>
            </a:extLst>
          </p:cNvPr>
          <p:cNvSpPr/>
          <p:nvPr/>
        </p:nvSpPr>
        <p:spPr>
          <a:xfrm rot="10800000">
            <a:off x="1712064" y="4680032"/>
            <a:ext cx="8420842" cy="482971"/>
          </a:xfrm>
          <a:prstGeom prst="arc">
            <a:avLst>
              <a:gd name="adj1" fmla="val 10870431"/>
              <a:gd name="adj2" fmla="val 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cxnSp>
        <p:nvCxnSpPr>
          <p:cNvPr id="37" name="Rechte verbindingslijn met pijl 36">
            <a:extLst>
              <a:ext uri="{FF2B5EF4-FFF2-40B4-BE49-F238E27FC236}">
                <a16:creationId xmlns:a16="http://schemas.microsoft.com/office/drawing/2014/main" id="{1826B0C0-D45F-6F08-1F47-08E8984A99BB}"/>
              </a:ext>
            </a:extLst>
          </p:cNvPr>
          <p:cNvCxnSpPr>
            <a:cxnSpLocks/>
          </p:cNvCxnSpPr>
          <p:nvPr/>
        </p:nvCxnSpPr>
        <p:spPr>
          <a:xfrm>
            <a:off x="5563660" y="5163005"/>
            <a:ext cx="0" cy="5959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Tekstvak 40">
            <a:extLst>
              <a:ext uri="{FF2B5EF4-FFF2-40B4-BE49-F238E27FC236}">
                <a16:creationId xmlns:a16="http://schemas.microsoft.com/office/drawing/2014/main" id="{DCD99DA4-8785-59D6-3D3E-A0C1E32C7C7A}"/>
              </a:ext>
            </a:extLst>
          </p:cNvPr>
          <p:cNvSpPr txBox="1"/>
          <p:nvPr/>
        </p:nvSpPr>
        <p:spPr>
          <a:xfrm>
            <a:off x="10320265" y="2915099"/>
            <a:ext cx="1602697" cy="523220"/>
          </a:xfrm>
          <a:prstGeom prst="rect">
            <a:avLst/>
          </a:prstGeom>
          <a:noFill/>
        </p:spPr>
        <p:txBody>
          <a:bodyPr wrap="square" rtlCol="0">
            <a:spAutoFit/>
          </a:bodyPr>
          <a:lstStyle/>
          <a:p>
            <a:r>
              <a:rPr lang="en" sz="1400" dirty="0"/>
              <a:t>Determintation phase</a:t>
            </a:r>
          </a:p>
        </p:txBody>
      </p:sp>
      <p:sp>
        <p:nvSpPr>
          <p:cNvPr id="42" name="Tekstvak 41">
            <a:extLst>
              <a:ext uri="{FF2B5EF4-FFF2-40B4-BE49-F238E27FC236}">
                <a16:creationId xmlns:a16="http://schemas.microsoft.com/office/drawing/2014/main" id="{F63C78D5-FB25-7270-F52B-B1C773CCE646}"/>
              </a:ext>
            </a:extLst>
          </p:cNvPr>
          <p:cNvSpPr txBox="1"/>
          <p:nvPr/>
        </p:nvSpPr>
        <p:spPr>
          <a:xfrm>
            <a:off x="1314860" y="4580229"/>
            <a:ext cx="3114827" cy="307777"/>
          </a:xfrm>
          <a:prstGeom prst="rect">
            <a:avLst/>
          </a:prstGeom>
          <a:noFill/>
        </p:spPr>
        <p:txBody>
          <a:bodyPr wrap="none" rtlCol="0">
            <a:spAutoFit/>
          </a:bodyPr>
          <a:lstStyle/>
          <a:p>
            <a:r>
              <a:rPr lang="en" sz="1400" dirty="0"/>
              <a:t>Product 1: Overarching framework</a:t>
            </a:r>
          </a:p>
        </p:txBody>
      </p:sp>
      <p:sp>
        <p:nvSpPr>
          <p:cNvPr id="43" name="Tekstvak 42">
            <a:extLst>
              <a:ext uri="{FF2B5EF4-FFF2-40B4-BE49-F238E27FC236}">
                <a16:creationId xmlns:a16="http://schemas.microsoft.com/office/drawing/2014/main" id="{D74BF330-5DEB-B1FE-E895-C0F7BBF6DA3E}"/>
              </a:ext>
            </a:extLst>
          </p:cNvPr>
          <p:cNvSpPr txBox="1"/>
          <p:nvPr/>
        </p:nvSpPr>
        <p:spPr>
          <a:xfrm>
            <a:off x="5808281" y="4586999"/>
            <a:ext cx="2696636" cy="307777"/>
          </a:xfrm>
          <a:prstGeom prst="rect">
            <a:avLst/>
          </a:prstGeom>
          <a:noFill/>
        </p:spPr>
        <p:txBody>
          <a:bodyPr wrap="none" rtlCol="0">
            <a:spAutoFit/>
          </a:bodyPr>
          <a:lstStyle/>
          <a:p>
            <a:r>
              <a:rPr lang="en" sz="1400" dirty="0"/>
              <a:t>Product 2: Sectoral frameworks</a:t>
            </a:r>
          </a:p>
        </p:txBody>
      </p:sp>
      <p:sp>
        <p:nvSpPr>
          <p:cNvPr id="44" name="Tekstvak 43">
            <a:extLst>
              <a:ext uri="{FF2B5EF4-FFF2-40B4-BE49-F238E27FC236}">
                <a16:creationId xmlns:a16="http://schemas.microsoft.com/office/drawing/2014/main" id="{067879F1-472E-8783-32F6-E4F287CBAD23}"/>
              </a:ext>
            </a:extLst>
          </p:cNvPr>
          <p:cNvSpPr txBox="1"/>
          <p:nvPr/>
        </p:nvSpPr>
        <p:spPr>
          <a:xfrm>
            <a:off x="4530899" y="5805487"/>
            <a:ext cx="2499402" cy="307777"/>
          </a:xfrm>
          <a:prstGeom prst="rect">
            <a:avLst/>
          </a:prstGeom>
          <a:noFill/>
        </p:spPr>
        <p:txBody>
          <a:bodyPr wrap="none" rtlCol="0">
            <a:spAutoFit/>
          </a:bodyPr>
          <a:lstStyle/>
          <a:p>
            <a:r>
              <a:rPr lang="en" sz="1400" dirty="0"/>
              <a:t>Product 3: Substantiation</a:t>
            </a:r>
          </a:p>
        </p:txBody>
      </p:sp>
      <p:graphicFrame>
        <p:nvGraphicFramePr>
          <p:cNvPr id="48" name="Diagram 47">
            <a:extLst>
              <a:ext uri="{FF2B5EF4-FFF2-40B4-BE49-F238E27FC236}">
                <a16:creationId xmlns:a16="http://schemas.microsoft.com/office/drawing/2014/main" id="{52E10921-D4AD-FF13-9592-984590CABF8F}"/>
              </a:ext>
            </a:extLst>
          </p:cNvPr>
          <p:cNvGraphicFramePr/>
          <p:nvPr/>
        </p:nvGraphicFramePr>
        <p:xfrm>
          <a:off x="120884" y="4667361"/>
          <a:ext cx="1591182" cy="1421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Rechte verbindingslijn 7">
            <a:extLst>
              <a:ext uri="{FF2B5EF4-FFF2-40B4-BE49-F238E27FC236}">
                <a16:creationId xmlns:a16="http://schemas.microsoft.com/office/drawing/2014/main" id="{90DEA657-EC47-D517-DC43-6AE0B37D0124}"/>
              </a:ext>
            </a:extLst>
          </p:cNvPr>
          <p:cNvCxnSpPr/>
          <p:nvPr/>
        </p:nvCxnSpPr>
        <p:spPr>
          <a:xfrm>
            <a:off x="8859027" y="2683723"/>
            <a:ext cx="0" cy="380143"/>
          </a:xfrm>
          <a:prstGeom prst="line">
            <a:avLst/>
          </a:prstGeom>
        </p:spPr>
        <p:style>
          <a:lnRef idx="1">
            <a:schemeClr val="dk1"/>
          </a:lnRef>
          <a:fillRef idx="0">
            <a:schemeClr val="dk1"/>
          </a:fillRef>
          <a:effectRef idx="0">
            <a:schemeClr val="dk1"/>
          </a:effectRef>
          <a:fontRef idx="minor">
            <a:schemeClr val="tx1"/>
          </a:fontRef>
        </p:style>
      </p:cxnSp>
      <p:cxnSp>
        <p:nvCxnSpPr>
          <p:cNvPr id="10" name="Rechte verbindingslijn 9">
            <a:extLst>
              <a:ext uri="{FF2B5EF4-FFF2-40B4-BE49-F238E27FC236}">
                <a16:creationId xmlns:a16="http://schemas.microsoft.com/office/drawing/2014/main" id="{AB6B1698-2ADA-997B-5224-BCA95DF0F110}"/>
              </a:ext>
            </a:extLst>
          </p:cNvPr>
          <p:cNvCxnSpPr>
            <a:cxnSpLocks/>
          </p:cNvCxnSpPr>
          <p:nvPr/>
        </p:nvCxnSpPr>
        <p:spPr>
          <a:xfrm>
            <a:off x="1314860" y="3311570"/>
            <a:ext cx="3216039" cy="0"/>
          </a:xfrm>
          <a:prstGeom prst="line">
            <a:avLst/>
          </a:prstGeom>
          <a:ln>
            <a:solidFill>
              <a:srgbClr val="777C00"/>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EFD3D497-1710-0DB3-2AFF-E168BC928D2C}"/>
              </a:ext>
            </a:extLst>
          </p:cNvPr>
          <p:cNvCxnSpPr>
            <a:cxnSpLocks/>
          </p:cNvCxnSpPr>
          <p:nvPr/>
        </p:nvCxnSpPr>
        <p:spPr>
          <a:xfrm>
            <a:off x="4810125" y="3311570"/>
            <a:ext cx="2343150" cy="0"/>
          </a:xfrm>
          <a:prstGeom prst="line">
            <a:avLst/>
          </a:prstGeom>
          <a:ln>
            <a:solidFill>
              <a:srgbClr val="777C0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F45FF56A-3DC3-FBBE-119B-D736B5BEA772}"/>
              </a:ext>
            </a:extLst>
          </p:cNvPr>
          <p:cNvCxnSpPr>
            <a:cxnSpLocks/>
          </p:cNvCxnSpPr>
          <p:nvPr/>
        </p:nvCxnSpPr>
        <p:spPr>
          <a:xfrm>
            <a:off x="7323667" y="3311570"/>
            <a:ext cx="2809240" cy="0"/>
          </a:xfrm>
          <a:prstGeom prst="line">
            <a:avLst/>
          </a:prstGeom>
          <a:ln>
            <a:solidFill>
              <a:srgbClr val="777C00"/>
            </a:solidFill>
          </a:ln>
        </p:spPr>
        <p:style>
          <a:lnRef idx="1">
            <a:schemeClr val="accent1"/>
          </a:lnRef>
          <a:fillRef idx="0">
            <a:schemeClr val="accent1"/>
          </a:fillRef>
          <a:effectRef idx="0">
            <a:schemeClr val="accent1"/>
          </a:effectRef>
          <a:fontRef idx="minor">
            <a:schemeClr val="tx1"/>
          </a:fontRef>
        </p:style>
      </p:cxnSp>
      <p:sp>
        <p:nvSpPr>
          <p:cNvPr id="22" name="Tekstvak 21">
            <a:extLst>
              <a:ext uri="{FF2B5EF4-FFF2-40B4-BE49-F238E27FC236}">
                <a16:creationId xmlns:a16="http://schemas.microsoft.com/office/drawing/2014/main" id="{827D0E4D-3F60-5AB7-346F-13E019B660DA}"/>
              </a:ext>
            </a:extLst>
          </p:cNvPr>
          <p:cNvSpPr txBox="1"/>
          <p:nvPr/>
        </p:nvSpPr>
        <p:spPr>
          <a:xfrm>
            <a:off x="2295031" y="3082412"/>
            <a:ext cx="872355" cy="261610"/>
          </a:xfrm>
          <a:prstGeom prst="rect">
            <a:avLst/>
          </a:prstGeom>
          <a:noFill/>
        </p:spPr>
        <p:txBody>
          <a:bodyPr wrap="none" rtlCol="0">
            <a:spAutoFit/>
          </a:bodyPr>
          <a:lstStyle/>
          <a:p>
            <a:r>
              <a:rPr lang="en" sz="1100" dirty="0"/>
              <a:t>Initial phase</a:t>
            </a:r>
          </a:p>
        </p:txBody>
      </p:sp>
      <p:sp>
        <p:nvSpPr>
          <p:cNvPr id="23" name="Tekstvak 22">
            <a:extLst>
              <a:ext uri="{FF2B5EF4-FFF2-40B4-BE49-F238E27FC236}">
                <a16:creationId xmlns:a16="http://schemas.microsoft.com/office/drawing/2014/main" id="{C18E7639-0A95-5D59-E449-C703649B44F5}"/>
              </a:ext>
            </a:extLst>
          </p:cNvPr>
          <p:cNvSpPr txBox="1"/>
          <p:nvPr/>
        </p:nvSpPr>
        <p:spPr>
          <a:xfrm>
            <a:off x="8269700" y="3092070"/>
            <a:ext cx="782587" cy="261610"/>
          </a:xfrm>
          <a:prstGeom prst="rect">
            <a:avLst/>
          </a:prstGeom>
          <a:noFill/>
        </p:spPr>
        <p:txBody>
          <a:bodyPr wrap="none" rtlCol="0">
            <a:spAutoFit/>
          </a:bodyPr>
          <a:lstStyle/>
          <a:p>
            <a:r>
              <a:rPr lang="en" sz="1100" dirty="0"/>
              <a:t>Final phase</a:t>
            </a:r>
          </a:p>
        </p:txBody>
      </p:sp>
      <p:sp>
        <p:nvSpPr>
          <p:cNvPr id="24" name="Tekstvak 23">
            <a:extLst>
              <a:ext uri="{FF2B5EF4-FFF2-40B4-BE49-F238E27FC236}">
                <a16:creationId xmlns:a16="http://schemas.microsoft.com/office/drawing/2014/main" id="{6E1F1421-D90B-840C-44B5-BC27DF9DAE99}"/>
              </a:ext>
            </a:extLst>
          </p:cNvPr>
          <p:cNvSpPr txBox="1"/>
          <p:nvPr/>
        </p:nvSpPr>
        <p:spPr>
          <a:xfrm>
            <a:off x="5278069" y="3091450"/>
            <a:ext cx="982961" cy="261610"/>
          </a:xfrm>
          <a:prstGeom prst="rect">
            <a:avLst/>
          </a:prstGeom>
          <a:noFill/>
        </p:spPr>
        <p:txBody>
          <a:bodyPr wrap="none" rtlCol="0">
            <a:spAutoFit/>
          </a:bodyPr>
          <a:lstStyle/>
          <a:p>
            <a:r>
              <a:rPr lang="en" sz="1100" dirty="0"/>
              <a:t>Middle phase</a:t>
            </a:r>
          </a:p>
        </p:txBody>
      </p:sp>
    </p:spTree>
    <p:extLst>
      <p:ext uri="{BB962C8B-B14F-4D97-AF65-F5344CB8AC3E}">
        <p14:creationId xmlns:p14="http://schemas.microsoft.com/office/powerpoint/2010/main" val="3428243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2" name="Tekstvak 1">
            <a:extLst>
              <a:ext uri="{FF2B5EF4-FFF2-40B4-BE49-F238E27FC236}">
                <a16:creationId xmlns:a16="http://schemas.microsoft.com/office/drawing/2014/main" id="{0D4EE4F1-1AEB-74F6-88D8-DD5BB177A33A}"/>
              </a:ext>
            </a:extLst>
          </p:cNvPr>
          <p:cNvSpPr txBox="1"/>
          <p:nvPr/>
        </p:nvSpPr>
        <p:spPr>
          <a:xfrm>
            <a:off x="635000" y="3140975"/>
            <a:ext cx="5003800" cy="2794000"/>
          </a:xfrm>
          <a:prstGeom prst="rect">
            <a:avLst/>
          </a:prstGeom>
        </p:spPr>
        <p:txBody>
          <a:bodyPr vert="horz" lIns="91440" tIns="45720" rIns="91440" bIns="45720" rtlCol="0" anchor="t" anchorCtr="0">
            <a:normAutofit/>
          </a:bodyPr>
          <a:lstStyle/>
          <a:p>
            <a:pPr marL="342900" marR="0" indent="-342900" defTabSz="914400" eaLnBrk="1" latinLnBrk="0" hangingPunct="1">
              <a:lnSpc>
                <a:spcPct val="90000"/>
              </a:lnSpc>
              <a:spcBef>
                <a:spcPts val="1200"/>
              </a:spcBef>
              <a:buClr>
                <a:schemeClr val="tx2"/>
              </a:buClr>
              <a:buSzPct val="80000"/>
              <a:buFont typeface="Wingdings" panose="05000000000000000000" pitchFamily="2" charset="2"/>
              <a:buChar char="Ø"/>
              <a:tabLst/>
              <a:defRPr/>
            </a:pPr>
            <a:r>
              <a:rPr kumimoji="0" lang="en-US" sz="1900" i="0" u="none" strike="noStrike" kern="1200" cap="none" spc="0" normalizeH="0" baseline="0" noProof="0" dirty="0">
                <a:ln>
                  <a:noFill/>
                </a:ln>
                <a:effectLst/>
                <a:uLnTx/>
                <a:uFillTx/>
                <a:latin typeface="+mn-lt"/>
                <a:ea typeface="+mn-ea"/>
                <a:cs typeface="+mn-cs"/>
              </a:rPr>
              <a:t>Learn and improve by piloting and trying suggested practices of the new supervision; </a:t>
            </a:r>
            <a:r>
              <a:rPr kumimoji="0" lang="en-US" sz="1400" i="0" u="none" strike="noStrike" kern="1200" cap="none" spc="0" normalizeH="0" baseline="0" noProof="0" dirty="0">
                <a:ln>
                  <a:noFill/>
                </a:ln>
                <a:effectLst/>
                <a:uLnTx/>
                <a:uFillTx/>
                <a:latin typeface="+mn-lt"/>
                <a:ea typeface="+mn-ea"/>
                <a:cs typeface="+mn-cs"/>
              </a:rPr>
              <a:t>Examples: </a:t>
            </a:r>
            <a:r>
              <a:rPr kumimoji="0" lang="en" sz="1400" i="0" u="none" strike="noStrike" kern="1200" cap="none" spc="0" normalizeH="0" baseline="0" noProof="0" dirty="0">
                <a:ln>
                  <a:noFill/>
                </a:ln>
                <a:effectLst/>
                <a:uLnTx/>
                <a:uFillTx/>
                <a:latin typeface="+mn-lt"/>
                <a:ea typeface="+mn-ea"/>
                <a:cs typeface="+mn-cs"/>
              </a:rPr>
              <a:t>Regional pilots</a:t>
            </a:r>
            <a:r>
              <a:rPr lang="en" sz="1400" dirty="0">
                <a:latin typeface="+mn-lt"/>
                <a:cs typeface="+mn-cs"/>
              </a:rPr>
              <a:t> and </a:t>
            </a:r>
            <a:r>
              <a:rPr kumimoji="0" lang="en" sz="1400" i="0" u="none" strike="noStrike" kern="1200" cap="none" spc="0" normalizeH="0" baseline="0" noProof="0" dirty="0">
                <a:ln>
                  <a:noFill/>
                </a:ln>
                <a:effectLst/>
                <a:uLnTx/>
                <a:uFillTx/>
                <a:latin typeface="+mn-lt"/>
                <a:ea typeface="+mn-ea"/>
                <a:cs typeface="+mn-cs"/>
              </a:rPr>
              <a:t>Systemized board discussions</a:t>
            </a:r>
          </a:p>
          <a:p>
            <a:pPr marL="342900" marR="0" indent="-342900" defTabSz="914400" eaLnBrk="1" latinLnBrk="0" hangingPunct="1">
              <a:lnSpc>
                <a:spcPct val="90000"/>
              </a:lnSpc>
              <a:spcBef>
                <a:spcPts val="1200"/>
              </a:spcBef>
              <a:buClr>
                <a:schemeClr val="tx2"/>
              </a:buClr>
              <a:buSzPct val="80000"/>
              <a:buFont typeface="Wingdings" panose="05000000000000000000" pitchFamily="2" charset="2"/>
              <a:buChar char="Ø"/>
              <a:tabLst/>
              <a:defRPr/>
            </a:pPr>
            <a:r>
              <a:rPr lang="en" sz="1900" dirty="0">
                <a:latin typeface="+mn-lt"/>
                <a:cs typeface="+mn-cs"/>
              </a:rPr>
              <a:t>Including inspectors and other colleagues in the development process</a:t>
            </a:r>
            <a:endParaRPr kumimoji="0" lang="en" sz="1900" i="0" u="none" strike="noStrike" kern="1200" cap="none" spc="0" normalizeH="0" baseline="0" noProof="0" dirty="0">
              <a:ln>
                <a:noFill/>
              </a:ln>
              <a:effectLst/>
              <a:uLnTx/>
              <a:uFillTx/>
              <a:latin typeface="+mn-lt"/>
              <a:ea typeface="+mn-ea"/>
              <a:cs typeface="+mn-cs"/>
            </a:endParaRPr>
          </a:p>
        </p:txBody>
      </p:sp>
      <p:sp>
        <p:nvSpPr>
          <p:cNvPr id="31747" name="Titel 7"/>
          <p:cNvSpPr>
            <a:spLocks noGrp="1"/>
          </p:cNvSpPr>
          <p:nvPr>
            <p:ph type="title"/>
          </p:nvPr>
        </p:nvSpPr>
        <p:spPr>
          <a:xfrm>
            <a:off x="635000" y="1052513"/>
            <a:ext cx="5003800" cy="948047"/>
          </a:xfrm>
        </p:spPr>
        <p:txBody>
          <a:bodyPr vert="horz" wrap="square" lIns="91440" tIns="45720" rIns="91440" bIns="45720" numCol="1" anchor="b" anchorCtr="0" compatLnSpc="1">
            <a:prstTxWarp prst="textNoShape">
              <a:avLst/>
            </a:prstTxWarp>
            <a:normAutofit fontScale="90000"/>
          </a:bodyPr>
          <a:lstStyle/>
          <a:p>
            <a:r>
              <a:rPr lang="en" altLang="nl-NL" sz="3200" kern="1200" dirty="0">
                <a:latin typeface="+mj-lt"/>
                <a:ea typeface="+mj-ea"/>
                <a:cs typeface="+mj-cs"/>
              </a:rPr>
              <a:t>Strategy: </a:t>
            </a:r>
            <a:r>
              <a:rPr lang="en" altLang="nl-NL" sz="3200" dirty="0"/>
              <a:t>pilots and trials</a:t>
            </a:r>
            <a:endParaRPr lang="en" altLang="nl-NL" sz="3200" kern="1200" dirty="0">
              <a:latin typeface="+mj-lt"/>
              <a:ea typeface="+mj-ea"/>
              <a:cs typeface="+mj-cs"/>
            </a:endParaRPr>
          </a:p>
        </p:txBody>
      </p:sp>
      <p:pic>
        <p:nvPicPr>
          <p:cNvPr id="31763" name="Picture 31748">
            <a:extLst>
              <a:ext uri="{FF2B5EF4-FFF2-40B4-BE49-F238E27FC236}">
                <a16:creationId xmlns:a16="http://schemas.microsoft.com/office/drawing/2014/main" id="{8E4D48A9-FC68-6124-8C54-C97C6EC4A930}"/>
              </a:ext>
            </a:extLst>
          </p:cNvPr>
          <p:cNvPicPr>
            <a:picLocks noChangeAspect="1"/>
          </p:cNvPicPr>
          <p:nvPr/>
        </p:nvPicPr>
        <p:blipFill rotWithShape="1">
          <a:blip r:embed="rId2"/>
          <a:srcRect l="6869" r="13160" b="2"/>
          <a:stretch/>
        </p:blipFill>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pic>
      <p:sp>
        <p:nvSpPr>
          <p:cNvPr id="7" name="Tijdelijke aanduiding voor dianummer 6"/>
          <p:cNvSpPr>
            <a:spLocks noGrp="1"/>
          </p:cNvSpPr>
          <p:nvPr>
            <p:ph type="sldNum" sz="quarter" idx="27"/>
          </p:nvPr>
        </p:nvSpPr>
        <p:spPr>
          <a:xfrm>
            <a:off x="6553200" y="6221413"/>
            <a:ext cx="5005388" cy="322262"/>
          </a:xfrm>
        </p:spPr>
        <p:txBody>
          <a:bodyPr vert="horz" lIns="91440" tIns="45720" rIns="0" bIns="45720" rtlCol="0" anchor="b" anchorCtr="0">
            <a:normAutofit/>
          </a:bodyPr>
          <a:lstStyle/>
          <a:p>
            <a:pPr>
              <a:spcAft>
                <a:spcPts val="600"/>
              </a:spcAft>
              <a:defRPr/>
            </a:pPr>
            <a:fld id="{74339340-225E-42EB-B5CC-BD6E33A86CAD}" type="slidenum">
              <a:rPr lang="nl-NL" kern="1200">
                <a:latin typeface="+mn-lt"/>
                <a:ea typeface="+mn-ea"/>
                <a:cs typeface="+mn-cs"/>
              </a:rPr>
              <a:pPr>
                <a:spcAft>
                  <a:spcPts val="600"/>
                </a:spcAft>
                <a:defRPr/>
              </a:pPr>
              <a:t>18</a:t>
            </a:fld>
            <a:endParaRPr lang="nl-NL" kern="1200">
              <a:latin typeface="+mn-lt"/>
              <a:ea typeface="+mn-ea"/>
              <a:cs typeface="+mn-cs"/>
            </a:endParaRPr>
          </a:p>
        </p:txBody>
      </p:sp>
    </p:spTree>
    <p:extLst>
      <p:ext uri="{BB962C8B-B14F-4D97-AF65-F5344CB8AC3E}">
        <p14:creationId xmlns:p14="http://schemas.microsoft.com/office/powerpoint/2010/main" val="36351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9B43E7D-1688-3F5B-9C20-D46E8442F462}"/>
              </a:ext>
            </a:extLst>
          </p:cNvPr>
          <p:cNvSpPr>
            <a:spLocks noGrp="1"/>
          </p:cNvSpPr>
          <p:nvPr>
            <p:ph type="title"/>
          </p:nvPr>
        </p:nvSpPr>
        <p:spPr>
          <a:xfrm>
            <a:off x="635000" y="1052514"/>
            <a:ext cx="10923588" cy="591352"/>
          </a:xfrm>
        </p:spPr>
        <p:txBody>
          <a:bodyPr/>
          <a:lstStyle/>
          <a:p>
            <a:r>
              <a:rPr lang="nl-NL" sz="3200" dirty="0" err="1"/>
              <a:t>Further</a:t>
            </a:r>
            <a:r>
              <a:rPr lang="nl-NL" sz="3200" dirty="0"/>
              <a:t> </a:t>
            </a:r>
            <a:r>
              <a:rPr lang="nl-NL" sz="3200" dirty="0" err="1"/>
              <a:t>operationalisation</a:t>
            </a:r>
            <a:r>
              <a:rPr lang="nl-NL" sz="3200" dirty="0"/>
              <a:t> of </a:t>
            </a:r>
            <a:r>
              <a:rPr lang="nl-NL" sz="3200" dirty="0" err="1"/>
              <a:t>structural</a:t>
            </a:r>
            <a:r>
              <a:rPr lang="nl-NL" sz="3200" dirty="0"/>
              <a:t> supervision </a:t>
            </a:r>
          </a:p>
        </p:txBody>
      </p:sp>
      <p:sp>
        <p:nvSpPr>
          <p:cNvPr id="4" name="Tijdelijke aanduiding voor datum 3">
            <a:extLst>
              <a:ext uri="{FF2B5EF4-FFF2-40B4-BE49-F238E27FC236}">
                <a16:creationId xmlns:a16="http://schemas.microsoft.com/office/drawing/2014/main" id="{CD6090CD-023A-5D4D-EAB4-723314B1FB6C}"/>
              </a:ext>
            </a:extLst>
          </p:cNvPr>
          <p:cNvSpPr>
            <a:spLocks noGrp="1"/>
          </p:cNvSpPr>
          <p:nvPr>
            <p:ph type="dt" sz="half" idx="10"/>
          </p:nvPr>
        </p:nvSpPr>
        <p:spPr/>
        <p:txBody>
          <a:bodyPr/>
          <a:lstStyle/>
          <a:p>
            <a:pPr>
              <a:defRPr/>
            </a:pPr>
            <a:r>
              <a:rPr lang="nl-NL"/>
              <a:t>25-10-2023</a:t>
            </a:r>
            <a:endParaRPr lang="nl-NL" dirty="0"/>
          </a:p>
        </p:txBody>
      </p:sp>
      <p:sp>
        <p:nvSpPr>
          <p:cNvPr id="5" name="Tijdelijke aanduiding voor voettekst 4">
            <a:extLst>
              <a:ext uri="{FF2B5EF4-FFF2-40B4-BE49-F238E27FC236}">
                <a16:creationId xmlns:a16="http://schemas.microsoft.com/office/drawing/2014/main" id="{07476098-4274-1C5F-3E49-1DA9CDE04CEA}"/>
              </a:ext>
            </a:extLst>
          </p:cNvPr>
          <p:cNvSpPr>
            <a:spLocks noGrp="1"/>
          </p:cNvSpPr>
          <p:nvPr>
            <p:ph type="ftr" sz="quarter" idx="11"/>
          </p:nvPr>
        </p:nvSpPr>
        <p:spPr/>
        <p:txBody>
          <a:bodyPr/>
          <a:lstStyle/>
          <a:p>
            <a:pPr>
              <a:defRPr/>
            </a:pPr>
            <a:r>
              <a:rPr lang="nl-NL"/>
              <a:t>Inspectie van het Onderwijs</a:t>
            </a:r>
            <a:endParaRPr lang="nl-NL" dirty="0"/>
          </a:p>
        </p:txBody>
      </p:sp>
      <p:sp>
        <p:nvSpPr>
          <p:cNvPr id="6" name="Tijdelijke aanduiding voor dianummer 5">
            <a:extLst>
              <a:ext uri="{FF2B5EF4-FFF2-40B4-BE49-F238E27FC236}">
                <a16:creationId xmlns:a16="http://schemas.microsoft.com/office/drawing/2014/main" id="{373F5845-79E4-9ED9-FA9E-0B3B03D44566}"/>
              </a:ext>
            </a:extLst>
          </p:cNvPr>
          <p:cNvSpPr>
            <a:spLocks noGrp="1"/>
          </p:cNvSpPr>
          <p:nvPr>
            <p:ph type="sldNum" sz="quarter" idx="12"/>
          </p:nvPr>
        </p:nvSpPr>
        <p:spPr/>
        <p:txBody>
          <a:bodyPr/>
          <a:lstStyle/>
          <a:p>
            <a:pPr>
              <a:defRPr/>
            </a:pPr>
            <a:fld id="{E3AEF968-E392-4FDD-9E22-85C570AAF186}" type="slidenum">
              <a:rPr lang="nl-NL" smtClean="0"/>
              <a:pPr>
                <a:defRPr/>
              </a:pPr>
              <a:t>19</a:t>
            </a:fld>
            <a:endParaRPr lang="nl-NL" dirty="0"/>
          </a:p>
        </p:txBody>
      </p:sp>
      <p:pic>
        <p:nvPicPr>
          <p:cNvPr id="7" name="Afbeelding 6">
            <a:extLst>
              <a:ext uri="{FF2B5EF4-FFF2-40B4-BE49-F238E27FC236}">
                <a16:creationId xmlns:a16="http://schemas.microsoft.com/office/drawing/2014/main" id="{01485B64-5576-A138-A06F-296112D96A7A}"/>
              </a:ext>
            </a:extLst>
          </p:cNvPr>
          <p:cNvPicPr>
            <a:picLocks noChangeAspect="1"/>
          </p:cNvPicPr>
          <p:nvPr/>
        </p:nvPicPr>
        <p:blipFill>
          <a:blip r:embed="rId2"/>
          <a:stretch>
            <a:fillRect/>
          </a:stretch>
        </p:blipFill>
        <p:spPr>
          <a:xfrm>
            <a:off x="10087205" y="1684963"/>
            <a:ext cx="1469795" cy="3010328"/>
          </a:xfrm>
          <a:prstGeom prst="rect">
            <a:avLst/>
          </a:prstGeom>
        </p:spPr>
      </p:pic>
      <p:pic>
        <p:nvPicPr>
          <p:cNvPr id="11" name="Tijdelijke aanduiding voor inhoud 10">
            <a:extLst>
              <a:ext uri="{FF2B5EF4-FFF2-40B4-BE49-F238E27FC236}">
                <a16:creationId xmlns:a16="http://schemas.microsoft.com/office/drawing/2014/main" id="{0B55A4B1-4AC1-C05C-2754-067BC8D002E9}"/>
              </a:ext>
            </a:extLst>
          </p:cNvPr>
          <p:cNvPicPr>
            <a:picLocks noGrp="1" noChangeAspect="1"/>
          </p:cNvPicPr>
          <p:nvPr>
            <p:ph idx="1"/>
          </p:nvPr>
        </p:nvPicPr>
        <p:blipFill>
          <a:blip r:embed="rId3"/>
          <a:stretch>
            <a:fillRect/>
          </a:stretch>
        </p:blipFill>
        <p:spPr>
          <a:xfrm>
            <a:off x="901642" y="1575849"/>
            <a:ext cx="8728363" cy="4967826"/>
          </a:xfrm>
        </p:spPr>
      </p:pic>
    </p:spTree>
    <p:extLst>
      <p:ext uri="{BB962C8B-B14F-4D97-AF65-F5344CB8AC3E}">
        <p14:creationId xmlns:p14="http://schemas.microsoft.com/office/powerpoint/2010/main" val="3055036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Persoon die op een onverhard pad fietst">
            <a:extLst>
              <a:ext uri="{FF2B5EF4-FFF2-40B4-BE49-F238E27FC236}">
                <a16:creationId xmlns:a16="http://schemas.microsoft.com/office/drawing/2014/main" id="{10A52453-A079-418E-2D21-9EA6A0F0E0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437" r="3873"/>
          <a:stretch/>
        </p:blipFill>
        <p:spPr>
          <a:xfrm>
            <a:off x="-1" y="10"/>
            <a:ext cx="6098577" cy="685799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 name="connsiteX0" fmla="*/ 0 w 6098242"/>
              <a:gd name="connsiteY0" fmla="*/ 0 h 6858000"/>
              <a:gd name="connsiteX1" fmla="*/ 5860200 w 6098242"/>
              <a:gd name="connsiteY1" fmla="*/ 0 h 6858000"/>
              <a:gd name="connsiteX2" fmla="*/ 5769584 w 6098242"/>
              <a:gd name="connsiteY2" fmla="*/ 1289449 h 6858000"/>
              <a:gd name="connsiteX3" fmla="*/ 6098242 w 6098242"/>
              <a:gd name="connsiteY3" fmla="*/ 712800 h 6858000"/>
              <a:gd name="connsiteX4" fmla="*/ 6098242 w 6098242"/>
              <a:gd name="connsiteY4" fmla="*/ 6858000 h 6858000"/>
              <a:gd name="connsiteX5" fmla="*/ 0 w 6098242"/>
              <a:gd name="connsiteY5" fmla="*/ 6858000 h 6858000"/>
              <a:gd name="connsiteX6" fmla="*/ 0 w 6098242"/>
              <a:gd name="connsiteY6" fmla="*/ 0 h 6858000"/>
              <a:gd name="connsiteX0" fmla="*/ 0 w 6098242"/>
              <a:gd name="connsiteY0" fmla="*/ 0 h 6858000"/>
              <a:gd name="connsiteX1" fmla="*/ 5769583 w 6098242"/>
              <a:gd name="connsiteY1" fmla="*/ 8238 h 6858000"/>
              <a:gd name="connsiteX2" fmla="*/ 5769584 w 6098242"/>
              <a:gd name="connsiteY2" fmla="*/ 1289449 h 6858000"/>
              <a:gd name="connsiteX3" fmla="*/ 6098242 w 6098242"/>
              <a:gd name="connsiteY3" fmla="*/ 712800 h 6858000"/>
              <a:gd name="connsiteX4" fmla="*/ 6098242 w 6098242"/>
              <a:gd name="connsiteY4" fmla="*/ 6858000 h 6858000"/>
              <a:gd name="connsiteX5" fmla="*/ 0 w 6098242"/>
              <a:gd name="connsiteY5" fmla="*/ 6858000 h 6858000"/>
              <a:gd name="connsiteX6" fmla="*/ 0 w 6098242"/>
              <a:gd name="connsiteY6" fmla="*/ 0 h 6858000"/>
              <a:gd name="connsiteX0" fmla="*/ 0 w 6098242"/>
              <a:gd name="connsiteY0" fmla="*/ 0 h 6858000"/>
              <a:gd name="connsiteX1" fmla="*/ 5769583 w 6098242"/>
              <a:gd name="connsiteY1" fmla="*/ 8238 h 6858000"/>
              <a:gd name="connsiteX2" fmla="*/ 5769584 w 6098242"/>
              <a:gd name="connsiteY2" fmla="*/ 1289449 h 6858000"/>
              <a:gd name="connsiteX3" fmla="*/ 6065291 w 6098242"/>
              <a:gd name="connsiteY3" fmla="*/ 1281211 h 6858000"/>
              <a:gd name="connsiteX4" fmla="*/ 6098242 w 6098242"/>
              <a:gd name="connsiteY4" fmla="*/ 6858000 h 6858000"/>
              <a:gd name="connsiteX5" fmla="*/ 0 w 6098242"/>
              <a:gd name="connsiteY5" fmla="*/ 6858000 h 6858000"/>
              <a:gd name="connsiteX6" fmla="*/ 0 w 6098242"/>
              <a:gd name="connsiteY6" fmla="*/ 0 h 6858000"/>
              <a:gd name="connsiteX0" fmla="*/ 0 w 6098242"/>
              <a:gd name="connsiteY0" fmla="*/ 0 h 6858000"/>
              <a:gd name="connsiteX1" fmla="*/ 5769583 w 6098242"/>
              <a:gd name="connsiteY1" fmla="*/ 8238 h 6858000"/>
              <a:gd name="connsiteX2" fmla="*/ 5777822 w 6098242"/>
              <a:gd name="connsiteY2" fmla="*/ 1264735 h 6858000"/>
              <a:gd name="connsiteX3" fmla="*/ 6065291 w 6098242"/>
              <a:gd name="connsiteY3" fmla="*/ 1281211 h 6858000"/>
              <a:gd name="connsiteX4" fmla="*/ 6098242 w 6098242"/>
              <a:gd name="connsiteY4" fmla="*/ 6858000 h 6858000"/>
              <a:gd name="connsiteX5" fmla="*/ 0 w 6098242"/>
              <a:gd name="connsiteY5" fmla="*/ 6858000 h 6858000"/>
              <a:gd name="connsiteX6" fmla="*/ 0 w 6098242"/>
              <a:gd name="connsiteY6" fmla="*/ 0 h 6858000"/>
              <a:gd name="connsiteX0" fmla="*/ 0 w 6106112"/>
              <a:gd name="connsiteY0" fmla="*/ 0 h 6858000"/>
              <a:gd name="connsiteX1" fmla="*/ 5769583 w 6106112"/>
              <a:gd name="connsiteY1" fmla="*/ 8238 h 6858000"/>
              <a:gd name="connsiteX2" fmla="*/ 5777822 w 6106112"/>
              <a:gd name="connsiteY2" fmla="*/ 1264735 h 6858000"/>
              <a:gd name="connsiteX3" fmla="*/ 6106112 w 6106112"/>
              <a:gd name="connsiteY3" fmla="*/ 1264882 h 6858000"/>
              <a:gd name="connsiteX4" fmla="*/ 6098242 w 6106112"/>
              <a:gd name="connsiteY4" fmla="*/ 6858000 h 6858000"/>
              <a:gd name="connsiteX5" fmla="*/ 0 w 6106112"/>
              <a:gd name="connsiteY5" fmla="*/ 6858000 h 6858000"/>
              <a:gd name="connsiteX6" fmla="*/ 0 w 6106112"/>
              <a:gd name="connsiteY6" fmla="*/ 0 h 6858000"/>
              <a:gd name="connsiteX0" fmla="*/ 0 w 6098577"/>
              <a:gd name="connsiteY0" fmla="*/ 0 h 6858000"/>
              <a:gd name="connsiteX1" fmla="*/ 5769583 w 6098577"/>
              <a:gd name="connsiteY1" fmla="*/ 8238 h 6858000"/>
              <a:gd name="connsiteX2" fmla="*/ 5777822 w 6098577"/>
              <a:gd name="connsiteY2" fmla="*/ 1264735 h 6858000"/>
              <a:gd name="connsiteX3" fmla="*/ 6089783 w 6098577"/>
              <a:gd name="connsiteY3" fmla="*/ 1281211 h 6858000"/>
              <a:gd name="connsiteX4" fmla="*/ 6098242 w 6098577"/>
              <a:gd name="connsiteY4" fmla="*/ 6858000 h 6858000"/>
              <a:gd name="connsiteX5" fmla="*/ 0 w 6098577"/>
              <a:gd name="connsiteY5" fmla="*/ 6858000 h 6858000"/>
              <a:gd name="connsiteX6" fmla="*/ 0 w 6098577"/>
              <a:gd name="connsiteY6" fmla="*/ 0 h 6858000"/>
              <a:gd name="connsiteX0" fmla="*/ 0 w 6098577"/>
              <a:gd name="connsiteY0" fmla="*/ 0 h 6858000"/>
              <a:gd name="connsiteX1" fmla="*/ 5769583 w 6098577"/>
              <a:gd name="connsiteY1" fmla="*/ 8238 h 6858000"/>
              <a:gd name="connsiteX2" fmla="*/ 5777822 w 6098577"/>
              <a:gd name="connsiteY2" fmla="*/ 1297392 h 6858000"/>
              <a:gd name="connsiteX3" fmla="*/ 6089783 w 6098577"/>
              <a:gd name="connsiteY3" fmla="*/ 1281211 h 6858000"/>
              <a:gd name="connsiteX4" fmla="*/ 6098242 w 6098577"/>
              <a:gd name="connsiteY4" fmla="*/ 6858000 h 6858000"/>
              <a:gd name="connsiteX5" fmla="*/ 0 w 6098577"/>
              <a:gd name="connsiteY5" fmla="*/ 6858000 h 6858000"/>
              <a:gd name="connsiteX6" fmla="*/ 0 w 6098577"/>
              <a:gd name="connsiteY6" fmla="*/ 0 h 6858000"/>
              <a:gd name="connsiteX0" fmla="*/ 0 w 6098577"/>
              <a:gd name="connsiteY0" fmla="*/ 0 h 6858000"/>
              <a:gd name="connsiteX1" fmla="*/ 5769583 w 6098577"/>
              <a:gd name="connsiteY1" fmla="*/ 8238 h 6858000"/>
              <a:gd name="connsiteX2" fmla="*/ 5777822 w 6098577"/>
              <a:gd name="connsiteY2" fmla="*/ 1272900 h 6858000"/>
              <a:gd name="connsiteX3" fmla="*/ 6089783 w 6098577"/>
              <a:gd name="connsiteY3" fmla="*/ 1281211 h 6858000"/>
              <a:gd name="connsiteX4" fmla="*/ 6098242 w 6098577"/>
              <a:gd name="connsiteY4" fmla="*/ 6858000 h 6858000"/>
              <a:gd name="connsiteX5" fmla="*/ 0 w 6098577"/>
              <a:gd name="connsiteY5" fmla="*/ 6858000 h 6858000"/>
              <a:gd name="connsiteX6" fmla="*/ 0 w 6098577"/>
              <a:gd name="connsiteY6" fmla="*/ 0 h 6858000"/>
              <a:gd name="connsiteX0" fmla="*/ 0 w 6098577"/>
              <a:gd name="connsiteY0" fmla="*/ 0 h 6858000"/>
              <a:gd name="connsiteX1" fmla="*/ 5769583 w 6098577"/>
              <a:gd name="connsiteY1" fmla="*/ 8238 h 6858000"/>
              <a:gd name="connsiteX2" fmla="*/ 5777822 w 6098577"/>
              <a:gd name="connsiteY2" fmla="*/ 1272900 h 6858000"/>
              <a:gd name="connsiteX3" fmla="*/ 6089783 w 6098577"/>
              <a:gd name="connsiteY3" fmla="*/ 1281211 h 6858000"/>
              <a:gd name="connsiteX4" fmla="*/ 6098242 w 6098577"/>
              <a:gd name="connsiteY4" fmla="*/ 6858000 h 6858000"/>
              <a:gd name="connsiteX5" fmla="*/ 0 w 6098577"/>
              <a:gd name="connsiteY5" fmla="*/ 6858000 h 6858000"/>
              <a:gd name="connsiteX6" fmla="*/ 0 w 6098577"/>
              <a:gd name="connsiteY6" fmla="*/ 0 h 6858000"/>
              <a:gd name="connsiteX0" fmla="*/ 0 w 6098577"/>
              <a:gd name="connsiteY0" fmla="*/ 0 h 6858000"/>
              <a:gd name="connsiteX1" fmla="*/ 5769583 w 6098577"/>
              <a:gd name="connsiteY1" fmla="*/ 74 h 6858000"/>
              <a:gd name="connsiteX2" fmla="*/ 5777822 w 6098577"/>
              <a:gd name="connsiteY2" fmla="*/ 1272900 h 6858000"/>
              <a:gd name="connsiteX3" fmla="*/ 6089783 w 6098577"/>
              <a:gd name="connsiteY3" fmla="*/ 1281211 h 6858000"/>
              <a:gd name="connsiteX4" fmla="*/ 6098242 w 6098577"/>
              <a:gd name="connsiteY4" fmla="*/ 6858000 h 6858000"/>
              <a:gd name="connsiteX5" fmla="*/ 0 w 6098577"/>
              <a:gd name="connsiteY5" fmla="*/ 6858000 h 6858000"/>
              <a:gd name="connsiteX6" fmla="*/ 0 w 609857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577" h="6858000">
                <a:moveTo>
                  <a:pt x="0" y="0"/>
                </a:moveTo>
                <a:lnTo>
                  <a:pt x="5769583" y="74"/>
                </a:lnTo>
                <a:cubicBezTo>
                  <a:pt x="5769583" y="427144"/>
                  <a:pt x="5777822" y="845830"/>
                  <a:pt x="5777822" y="1272900"/>
                </a:cubicBezTo>
                <a:lnTo>
                  <a:pt x="6089783" y="1281211"/>
                </a:lnTo>
                <a:cubicBezTo>
                  <a:pt x="6087160" y="3145584"/>
                  <a:pt x="6100865" y="4993627"/>
                  <a:pt x="6098242" y="6858000"/>
                </a:cubicBezTo>
                <a:lnTo>
                  <a:pt x="0" y="6858000"/>
                </a:lnTo>
                <a:lnTo>
                  <a:pt x="0" y="0"/>
                </a:lnTo>
                <a:close/>
              </a:path>
            </a:pathLst>
          </a:custGeom>
          <a:noFill/>
        </p:spPr>
      </p:pic>
      <p:sp>
        <p:nvSpPr>
          <p:cNvPr id="30723" name="Titel 8"/>
          <p:cNvSpPr>
            <a:spLocks noGrp="1"/>
          </p:cNvSpPr>
          <p:nvPr>
            <p:ph type="title"/>
          </p:nvPr>
        </p:nvSpPr>
        <p:spPr>
          <a:xfrm>
            <a:off x="6553200" y="1545470"/>
            <a:ext cx="5004000" cy="948047"/>
          </a:xfrm>
        </p:spPr>
        <p:txBody>
          <a:bodyPr wrap="square" anchor="b">
            <a:normAutofit/>
          </a:bodyPr>
          <a:lstStyle/>
          <a:p>
            <a:r>
              <a:rPr lang="en" altLang="nl-NL" dirty="0"/>
              <a:t>Content</a:t>
            </a:r>
          </a:p>
        </p:txBody>
      </p:sp>
      <p:sp>
        <p:nvSpPr>
          <p:cNvPr id="3" name="Tijdelijke aanduiding voor datum 2"/>
          <p:cNvSpPr>
            <a:spLocks noGrp="1"/>
          </p:cNvSpPr>
          <p:nvPr>
            <p:ph type="dt" sz="half" idx="14"/>
          </p:nvPr>
        </p:nvSpPr>
        <p:spPr>
          <a:xfrm>
            <a:off x="635000" y="6543675"/>
            <a:ext cx="5003800" cy="263525"/>
          </a:xfrm>
        </p:spPr>
        <p:txBody>
          <a:bodyPr anchor="t">
            <a:normAutofit/>
          </a:bodyPr>
          <a:lstStyle/>
          <a:p>
            <a:pPr>
              <a:spcAft>
                <a:spcPts val="600"/>
              </a:spcAft>
              <a:defRPr/>
            </a:pPr>
            <a:r>
              <a:rPr lang="en"/>
              <a:t>25-10-2023</a:t>
            </a:r>
            <a:endParaRPr lang="nl-NL" dirty="0"/>
          </a:p>
        </p:txBody>
      </p:sp>
      <p:sp>
        <p:nvSpPr>
          <p:cNvPr id="4" name="Tijdelijke aanduiding voor voettekst 3"/>
          <p:cNvSpPr>
            <a:spLocks noGrp="1"/>
          </p:cNvSpPr>
          <p:nvPr>
            <p:ph type="ftr" sz="quarter" idx="15"/>
          </p:nvPr>
        </p:nvSpPr>
        <p:spPr>
          <a:xfrm>
            <a:off x="635000" y="6221413"/>
            <a:ext cx="5003800" cy="322262"/>
          </a:xfrm>
        </p:spPr>
        <p:txBody>
          <a:bodyPr anchor="b">
            <a:normAutofit/>
          </a:bodyPr>
          <a:lstStyle/>
          <a:p>
            <a:pPr>
              <a:spcAft>
                <a:spcPts val="600"/>
              </a:spcAft>
              <a:defRPr/>
            </a:pPr>
            <a:r>
              <a:rPr lang="en"/>
              <a:t>Inspectorate of Education</a:t>
            </a:r>
          </a:p>
        </p:txBody>
      </p:sp>
      <p:sp>
        <p:nvSpPr>
          <p:cNvPr id="5" name="Tijdelijke aanduiding voor dianummer 4"/>
          <p:cNvSpPr>
            <a:spLocks noGrp="1"/>
          </p:cNvSpPr>
          <p:nvPr>
            <p:ph type="sldNum" sz="quarter" idx="16"/>
          </p:nvPr>
        </p:nvSpPr>
        <p:spPr>
          <a:xfrm>
            <a:off x="6553200" y="6221413"/>
            <a:ext cx="5005388" cy="322262"/>
          </a:xfrm>
        </p:spPr>
        <p:txBody>
          <a:bodyPr anchor="b">
            <a:normAutofit/>
          </a:bodyPr>
          <a:lstStyle/>
          <a:p>
            <a:pPr>
              <a:spcAft>
                <a:spcPts val="600"/>
              </a:spcAft>
              <a:defRPr/>
            </a:pPr>
            <a:fld id="{15AB581D-FAF4-4D57-8501-A1AFED0F5761}" type="slidenum">
              <a:rPr lang="nl-NL"/>
              <a:pPr>
                <a:spcAft>
                  <a:spcPts val="600"/>
                </a:spcAft>
                <a:defRPr/>
              </a:pPr>
              <a:t>2</a:t>
            </a:fld>
            <a:endParaRPr lang="nl-NL"/>
          </a:p>
        </p:txBody>
      </p:sp>
      <p:sp>
        <p:nvSpPr>
          <p:cNvPr id="7" name="Tijdelijke aanduiding voor tekst 6">
            <a:extLst>
              <a:ext uri="{FF2B5EF4-FFF2-40B4-BE49-F238E27FC236}">
                <a16:creationId xmlns:a16="http://schemas.microsoft.com/office/drawing/2014/main" id="{ED49653E-0383-9002-9432-D3EBDF5DDB16}"/>
              </a:ext>
            </a:extLst>
          </p:cNvPr>
          <p:cNvSpPr>
            <a:spLocks noGrp="1"/>
          </p:cNvSpPr>
          <p:nvPr>
            <p:ph type="body" sz="quarter" idx="13"/>
          </p:nvPr>
        </p:nvSpPr>
        <p:spPr/>
        <p:txBody>
          <a:bodyPr/>
          <a:lstStyle/>
          <a:p>
            <a:r>
              <a:rPr lang="nl-NL" dirty="0"/>
              <a:t>The design </a:t>
            </a:r>
            <a:r>
              <a:rPr lang="nl-NL" dirty="0" err="1"/>
              <a:t>phase</a:t>
            </a:r>
            <a:endParaRPr lang="nl-NL" dirty="0"/>
          </a:p>
          <a:p>
            <a:r>
              <a:rPr lang="nl-NL" dirty="0"/>
              <a:t>The development </a:t>
            </a:r>
            <a:r>
              <a:rPr lang="nl-NL" dirty="0" err="1"/>
              <a:t>phase</a:t>
            </a:r>
            <a:endParaRPr lang="nl-NL" dirty="0"/>
          </a:p>
          <a:p>
            <a:r>
              <a:rPr lang="nl-NL" dirty="0"/>
              <a:t>The </a:t>
            </a:r>
            <a:r>
              <a:rPr lang="nl-NL" dirty="0" err="1"/>
              <a:t>formal</a:t>
            </a:r>
            <a:r>
              <a:rPr lang="nl-NL" dirty="0"/>
              <a:t> </a:t>
            </a:r>
            <a:r>
              <a:rPr lang="nl-NL" dirty="0" err="1"/>
              <a:t>alignment</a:t>
            </a:r>
            <a:r>
              <a:rPr lang="nl-NL" dirty="0"/>
              <a:t> </a:t>
            </a:r>
            <a:r>
              <a:rPr lang="nl-NL" dirty="0" err="1"/>
              <a:t>phase</a:t>
            </a:r>
            <a:endParaRPr lang="nl-NL" dirty="0"/>
          </a:p>
          <a:p>
            <a:endParaRPr lang="nl-N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inhoud 9">
            <a:extLst>
              <a:ext uri="{FF2B5EF4-FFF2-40B4-BE49-F238E27FC236}">
                <a16:creationId xmlns:a16="http://schemas.microsoft.com/office/drawing/2014/main" id="{19D98966-8B38-0035-10EE-93A74195CB25}"/>
              </a:ext>
            </a:extLst>
          </p:cNvPr>
          <p:cNvPicPr>
            <a:picLocks noGrp="1" noChangeAspect="1"/>
          </p:cNvPicPr>
          <p:nvPr>
            <p:ph idx="1"/>
          </p:nvPr>
        </p:nvPicPr>
        <p:blipFill>
          <a:blip r:embed="rId2"/>
          <a:stretch>
            <a:fillRect/>
          </a:stretch>
        </p:blipFill>
        <p:spPr>
          <a:xfrm>
            <a:off x="1126223" y="1643866"/>
            <a:ext cx="8830577" cy="4504667"/>
          </a:xfrm>
        </p:spPr>
      </p:pic>
      <p:sp>
        <p:nvSpPr>
          <p:cNvPr id="3" name="Titel 2">
            <a:extLst>
              <a:ext uri="{FF2B5EF4-FFF2-40B4-BE49-F238E27FC236}">
                <a16:creationId xmlns:a16="http://schemas.microsoft.com/office/drawing/2014/main" id="{E9B43E7D-1688-3F5B-9C20-D46E8442F462}"/>
              </a:ext>
            </a:extLst>
          </p:cNvPr>
          <p:cNvSpPr>
            <a:spLocks noGrp="1"/>
          </p:cNvSpPr>
          <p:nvPr>
            <p:ph type="title"/>
          </p:nvPr>
        </p:nvSpPr>
        <p:spPr>
          <a:xfrm>
            <a:off x="635000" y="1052514"/>
            <a:ext cx="10923588" cy="591352"/>
          </a:xfrm>
        </p:spPr>
        <p:txBody>
          <a:bodyPr/>
          <a:lstStyle/>
          <a:p>
            <a:r>
              <a:rPr lang="nl-NL" sz="3200" dirty="0" err="1"/>
              <a:t>Further</a:t>
            </a:r>
            <a:r>
              <a:rPr lang="nl-NL" sz="3200" dirty="0"/>
              <a:t> </a:t>
            </a:r>
            <a:r>
              <a:rPr lang="nl-NL" sz="3200" dirty="0" err="1"/>
              <a:t>operationalisation</a:t>
            </a:r>
            <a:r>
              <a:rPr lang="nl-NL" sz="3200" dirty="0"/>
              <a:t> of </a:t>
            </a:r>
            <a:r>
              <a:rPr lang="nl-NL" sz="3200" dirty="0" err="1"/>
              <a:t>flexible</a:t>
            </a:r>
            <a:r>
              <a:rPr lang="nl-NL" sz="3200" dirty="0"/>
              <a:t> supervision </a:t>
            </a:r>
          </a:p>
        </p:txBody>
      </p:sp>
      <p:sp>
        <p:nvSpPr>
          <p:cNvPr id="4" name="Tijdelijke aanduiding voor datum 3">
            <a:extLst>
              <a:ext uri="{FF2B5EF4-FFF2-40B4-BE49-F238E27FC236}">
                <a16:creationId xmlns:a16="http://schemas.microsoft.com/office/drawing/2014/main" id="{CD6090CD-023A-5D4D-EAB4-723314B1FB6C}"/>
              </a:ext>
            </a:extLst>
          </p:cNvPr>
          <p:cNvSpPr>
            <a:spLocks noGrp="1"/>
          </p:cNvSpPr>
          <p:nvPr>
            <p:ph type="dt" sz="half" idx="10"/>
          </p:nvPr>
        </p:nvSpPr>
        <p:spPr/>
        <p:txBody>
          <a:bodyPr/>
          <a:lstStyle/>
          <a:p>
            <a:pPr>
              <a:defRPr/>
            </a:pPr>
            <a:r>
              <a:rPr lang="nl-NL"/>
              <a:t>25-10-2023</a:t>
            </a:r>
            <a:endParaRPr lang="nl-NL" dirty="0"/>
          </a:p>
        </p:txBody>
      </p:sp>
      <p:sp>
        <p:nvSpPr>
          <p:cNvPr id="5" name="Tijdelijke aanduiding voor voettekst 4">
            <a:extLst>
              <a:ext uri="{FF2B5EF4-FFF2-40B4-BE49-F238E27FC236}">
                <a16:creationId xmlns:a16="http://schemas.microsoft.com/office/drawing/2014/main" id="{07476098-4274-1C5F-3E49-1DA9CDE04CEA}"/>
              </a:ext>
            </a:extLst>
          </p:cNvPr>
          <p:cNvSpPr>
            <a:spLocks noGrp="1"/>
          </p:cNvSpPr>
          <p:nvPr>
            <p:ph type="ftr" sz="quarter" idx="11"/>
          </p:nvPr>
        </p:nvSpPr>
        <p:spPr/>
        <p:txBody>
          <a:bodyPr/>
          <a:lstStyle/>
          <a:p>
            <a:pPr>
              <a:defRPr/>
            </a:pPr>
            <a:r>
              <a:rPr lang="nl-NL"/>
              <a:t>Inspectie van het Onderwijs</a:t>
            </a:r>
            <a:endParaRPr lang="nl-NL" dirty="0"/>
          </a:p>
        </p:txBody>
      </p:sp>
      <p:sp>
        <p:nvSpPr>
          <p:cNvPr id="6" name="Tijdelijke aanduiding voor dianummer 5">
            <a:extLst>
              <a:ext uri="{FF2B5EF4-FFF2-40B4-BE49-F238E27FC236}">
                <a16:creationId xmlns:a16="http://schemas.microsoft.com/office/drawing/2014/main" id="{373F5845-79E4-9ED9-FA9E-0B3B03D44566}"/>
              </a:ext>
            </a:extLst>
          </p:cNvPr>
          <p:cNvSpPr>
            <a:spLocks noGrp="1"/>
          </p:cNvSpPr>
          <p:nvPr>
            <p:ph type="sldNum" sz="quarter" idx="12"/>
          </p:nvPr>
        </p:nvSpPr>
        <p:spPr/>
        <p:txBody>
          <a:bodyPr/>
          <a:lstStyle/>
          <a:p>
            <a:pPr>
              <a:defRPr/>
            </a:pPr>
            <a:fld id="{E3AEF968-E392-4FDD-9E22-85C570AAF186}" type="slidenum">
              <a:rPr lang="nl-NL" smtClean="0"/>
              <a:pPr>
                <a:defRPr/>
              </a:pPr>
              <a:t>20</a:t>
            </a:fld>
            <a:endParaRPr lang="nl-NL" dirty="0"/>
          </a:p>
        </p:txBody>
      </p:sp>
      <p:pic>
        <p:nvPicPr>
          <p:cNvPr id="12" name="Afbeelding 11">
            <a:extLst>
              <a:ext uri="{FF2B5EF4-FFF2-40B4-BE49-F238E27FC236}">
                <a16:creationId xmlns:a16="http://schemas.microsoft.com/office/drawing/2014/main" id="{8F2B764A-01D1-F23B-F436-039537F1BB9F}"/>
              </a:ext>
            </a:extLst>
          </p:cNvPr>
          <p:cNvPicPr>
            <a:picLocks noChangeAspect="1"/>
          </p:cNvPicPr>
          <p:nvPr/>
        </p:nvPicPr>
        <p:blipFill>
          <a:blip r:embed="rId3"/>
          <a:stretch>
            <a:fillRect/>
          </a:stretch>
        </p:blipFill>
        <p:spPr>
          <a:xfrm>
            <a:off x="10668476" y="904126"/>
            <a:ext cx="1309271" cy="2681555"/>
          </a:xfrm>
          <a:prstGeom prst="rect">
            <a:avLst/>
          </a:prstGeom>
        </p:spPr>
      </p:pic>
    </p:spTree>
    <p:extLst>
      <p:ext uri="{BB962C8B-B14F-4D97-AF65-F5344CB8AC3E}">
        <p14:creationId xmlns:p14="http://schemas.microsoft.com/office/powerpoint/2010/main" val="1946220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C94C7E6-FEA1-F386-A517-50B9AEEC0374}"/>
              </a:ext>
            </a:extLst>
          </p:cNvPr>
          <p:cNvSpPr>
            <a:spLocks noGrp="1"/>
          </p:cNvSpPr>
          <p:nvPr>
            <p:ph sz="half" idx="1"/>
          </p:nvPr>
        </p:nvSpPr>
        <p:spPr/>
        <p:txBody>
          <a:bodyPr>
            <a:normAutofit lnSpcReduction="10000"/>
          </a:bodyPr>
          <a:lstStyle/>
          <a:p>
            <a:pPr marL="0" indent="0">
              <a:buNone/>
            </a:pPr>
            <a:r>
              <a:rPr lang="nl-NL" b="1" dirty="0"/>
              <a:t>Supervision scans-</a:t>
            </a:r>
            <a:r>
              <a:rPr lang="nl-NL" b="1" dirty="0" err="1"/>
              <a:t>finished</a:t>
            </a:r>
            <a:endParaRPr lang="nl-NL" b="1" dirty="0"/>
          </a:p>
          <a:p>
            <a:r>
              <a:rPr lang="nl-NL" dirty="0" err="1"/>
              <a:t>Inspection</a:t>
            </a:r>
            <a:r>
              <a:rPr lang="nl-NL" dirty="0"/>
              <a:t> </a:t>
            </a:r>
            <a:r>
              <a:rPr lang="nl-NL" dirty="0" err="1"/>
              <a:t>frameworks</a:t>
            </a:r>
            <a:endParaRPr lang="nl-NL" dirty="0"/>
          </a:p>
          <a:p>
            <a:r>
              <a:rPr lang="nl-NL" dirty="0" err="1"/>
              <a:t>Stimulating</a:t>
            </a:r>
            <a:r>
              <a:rPr lang="nl-NL" dirty="0"/>
              <a:t> supervision </a:t>
            </a:r>
            <a:r>
              <a:rPr lang="nl-NL" dirty="0" err="1"/>
              <a:t>and</a:t>
            </a:r>
            <a:r>
              <a:rPr lang="nl-NL" dirty="0"/>
              <a:t> (overall) </a:t>
            </a:r>
            <a:r>
              <a:rPr lang="nl-NL" dirty="0" err="1"/>
              <a:t>judgements</a:t>
            </a:r>
            <a:endParaRPr lang="nl-NL" dirty="0"/>
          </a:p>
          <a:p>
            <a:r>
              <a:rPr lang="nl-NL" dirty="0" err="1"/>
              <a:t>Governing</a:t>
            </a:r>
            <a:r>
              <a:rPr lang="nl-NL" dirty="0"/>
              <a:t> board supervision</a:t>
            </a:r>
          </a:p>
          <a:p>
            <a:r>
              <a:rPr lang="nl-NL" dirty="0" err="1"/>
              <a:t>Unannounced</a:t>
            </a:r>
            <a:r>
              <a:rPr lang="nl-NL" dirty="0"/>
              <a:t> </a:t>
            </a:r>
            <a:r>
              <a:rPr lang="nl-NL" dirty="0" err="1"/>
              <a:t>inspection</a:t>
            </a:r>
            <a:r>
              <a:rPr lang="nl-NL" dirty="0"/>
              <a:t> </a:t>
            </a:r>
            <a:r>
              <a:rPr lang="nl-NL" dirty="0" err="1"/>
              <a:t>activities</a:t>
            </a:r>
            <a:endParaRPr lang="nl-NL" dirty="0"/>
          </a:p>
          <a:p>
            <a:r>
              <a:rPr lang="nl-NL" dirty="0"/>
              <a:t>Curriculum supervision</a:t>
            </a:r>
          </a:p>
          <a:p>
            <a:r>
              <a:rPr lang="nl-NL" dirty="0"/>
              <a:t>System level </a:t>
            </a:r>
            <a:r>
              <a:rPr lang="nl-NL" dirty="0" err="1"/>
              <a:t>interventions</a:t>
            </a:r>
            <a:r>
              <a:rPr lang="nl-NL" dirty="0"/>
              <a:t> </a:t>
            </a:r>
          </a:p>
        </p:txBody>
      </p:sp>
      <p:sp>
        <p:nvSpPr>
          <p:cNvPr id="3" name="Tijdelijke aanduiding voor inhoud 2">
            <a:extLst>
              <a:ext uri="{FF2B5EF4-FFF2-40B4-BE49-F238E27FC236}">
                <a16:creationId xmlns:a16="http://schemas.microsoft.com/office/drawing/2014/main" id="{9AE4539E-3A45-E6C3-F3DB-3C631FC832E9}"/>
              </a:ext>
            </a:extLst>
          </p:cNvPr>
          <p:cNvSpPr>
            <a:spLocks noGrp="1"/>
          </p:cNvSpPr>
          <p:nvPr>
            <p:ph sz="half" idx="2"/>
          </p:nvPr>
        </p:nvSpPr>
        <p:spPr/>
        <p:txBody>
          <a:bodyPr/>
          <a:lstStyle/>
          <a:p>
            <a:pPr marL="0" indent="0">
              <a:buNone/>
            </a:pPr>
            <a:r>
              <a:rPr lang="nl-NL" b="1" dirty="0"/>
              <a:t>Supervision scans in </a:t>
            </a:r>
            <a:r>
              <a:rPr lang="nl-NL" b="1" dirty="0" err="1"/>
              <a:t>progress</a:t>
            </a:r>
            <a:endParaRPr lang="nl-NL" b="1" dirty="0"/>
          </a:p>
          <a:p>
            <a:r>
              <a:rPr lang="nl-NL" dirty="0"/>
              <a:t>Quality of education</a:t>
            </a:r>
          </a:p>
          <a:p>
            <a:r>
              <a:rPr lang="nl-NL" dirty="0" err="1"/>
              <a:t>Digitalisation</a:t>
            </a:r>
            <a:r>
              <a:rPr lang="nl-NL" dirty="0"/>
              <a:t>, AI </a:t>
            </a:r>
            <a:r>
              <a:rPr lang="nl-NL" dirty="0" err="1"/>
              <a:t>and</a:t>
            </a:r>
            <a:r>
              <a:rPr lang="nl-NL" dirty="0"/>
              <a:t> digital </a:t>
            </a:r>
            <a:r>
              <a:rPr lang="nl-NL" dirty="0" err="1"/>
              <a:t>safety</a:t>
            </a:r>
            <a:endParaRPr lang="nl-NL" dirty="0"/>
          </a:p>
          <a:p>
            <a:r>
              <a:rPr lang="nl-NL" dirty="0" err="1"/>
              <a:t>Inclusive</a:t>
            </a:r>
            <a:r>
              <a:rPr lang="nl-NL" dirty="0"/>
              <a:t> education </a:t>
            </a:r>
          </a:p>
          <a:p>
            <a:r>
              <a:rPr lang="nl-NL" dirty="0"/>
              <a:t>….</a:t>
            </a:r>
          </a:p>
        </p:txBody>
      </p:sp>
      <p:sp>
        <p:nvSpPr>
          <p:cNvPr id="4" name="Titel 3">
            <a:extLst>
              <a:ext uri="{FF2B5EF4-FFF2-40B4-BE49-F238E27FC236}">
                <a16:creationId xmlns:a16="http://schemas.microsoft.com/office/drawing/2014/main" id="{9C8C2D1B-0424-0B14-F667-FCDF7F05A837}"/>
              </a:ext>
            </a:extLst>
          </p:cNvPr>
          <p:cNvSpPr>
            <a:spLocks noGrp="1"/>
          </p:cNvSpPr>
          <p:nvPr>
            <p:ph type="title"/>
          </p:nvPr>
        </p:nvSpPr>
        <p:spPr/>
        <p:txBody>
          <a:bodyPr/>
          <a:lstStyle/>
          <a:p>
            <a:r>
              <a:rPr lang="nl-NL" sz="3200" dirty="0"/>
              <a:t>Information </a:t>
            </a:r>
            <a:r>
              <a:rPr lang="nl-NL" sz="3200" dirty="0" err="1"/>
              <a:t>from</a:t>
            </a:r>
            <a:r>
              <a:rPr lang="nl-NL" sz="3200" dirty="0"/>
              <a:t> </a:t>
            </a:r>
            <a:r>
              <a:rPr lang="nl-NL" sz="3200" dirty="0" err="1"/>
              <a:t>your</a:t>
            </a:r>
            <a:r>
              <a:rPr lang="nl-NL" sz="3200" dirty="0"/>
              <a:t> </a:t>
            </a:r>
            <a:r>
              <a:rPr lang="nl-NL" sz="3200" dirty="0" err="1"/>
              <a:t>inspectorates</a:t>
            </a:r>
            <a:r>
              <a:rPr lang="nl-NL" sz="3200" dirty="0"/>
              <a:t> </a:t>
            </a:r>
            <a:r>
              <a:rPr lang="nl-NL" sz="3200" dirty="0" err="1"/>
              <a:t>fuel</a:t>
            </a:r>
            <a:r>
              <a:rPr lang="nl-NL" sz="3200" dirty="0"/>
              <a:t> </a:t>
            </a:r>
            <a:r>
              <a:rPr lang="nl-NL" sz="3200" dirty="0" err="1"/>
              <a:t>our</a:t>
            </a:r>
            <a:r>
              <a:rPr lang="nl-NL" sz="3200" dirty="0"/>
              <a:t> </a:t>
            </a:r>
            <a:r>
              <a:rPr lang="nl-NL" sz="3200" dirty="0" err="1"/>
              <a:t>developments</a:t>
            </a:r>
            <a:endParaRPr lang="nl-NL" sz="3200" dirty="0"/>
          </a:p>
        </p:txBody>
      </p:sp>
      <p:sp>
        <p:nvSpPr>
          <p:cNvPr id="5" name="Tijdelijke aanduiding voor datum 4">
            <a:extLst>
              <a:ext uri="{FF2B5EF4-FFF2-40B4-BE49-F238E27FC236}">
                <a16:creationId xmlns:a16="http://schemas.microsoft.com/office/drawing/2014/main" id="{E7CEF829-959F-7305-F765-6D6436569620}"/>
              </a:ext>
            </a:extLst>
          </p:cNvPr>
          <p:cNvSpPr>
            <a:spLocks noGrp="1"/>
          </p:cNvSpPr>
          <p:nvPr>
            <p:ph type="dt" sz="half" idx="10"/>
          </p:nvPr>
        </p:nvSpPr>
        <p:spPr/>
        <p:txBody>
          <a:bodyPr/>
          <a:lstStyle/>
          <a:p>
            <a:pPr>
              <a:defRPr/>
            </a:pPr>
            <a:r>
              <a:rPr lang="nl-NL"/>
              <a:t>25-10-2023</a:t>
            </a:r>
            <a:endParaRPr lang="nl-NL" dirty="0"/>
          </a:p>
        </p:txBody>
      </p:sp>
      <p:sp>
        <p:nvSpPr>
          <p:cNvPr id="6" name="Tijdelijke aanduiding voor voettekst 5">
            <a:extLst>
              <a:ext uri="{FF2B5EF4-FFF2-40B4-BE49-F238E27FC236}">
                <a16:creationId xmlns:a16="http://schemas.microsoft.com/office/drawing/2014/main" id="{4BBD2A6F-5F01-4A8F-C9AD-480E1A3CF469}"/>
              </a:ext>
            </a:extLst>
          </p:cNvPr>
          <p:cNvSpPr>
            <a:spLocks noGrp="1"/>
          </p:cNvSpPr>
          <p:nvPr>
            <p:ph type="ftr" sz="quarter" idx="11"/>
          </p:nvPr>
        </p:nvSpPr>
        <p:spPr/>
        <p:txBody>
          <a:bodyPr/>
          <a:lstStyle/>
          <a:p>
            <a:pPr>
              <a:defRPr/>
            </a:pPr>
            <a:r>
              <a:rPr lang="nl-NL"/>
              <a:t>Inspectie van het Onderwijs</a:t>
            </a:r>
            <a:endParaRPr lang="nl-NL" dirty="0"/>
          </a:p>
        </p:txBody>
      </p:sp>
      <p:sp>
        <p:nvSpPr>
          <p:cNvPr id="7" name="Tijdelijke aanduiding voor dianummer 6">
            <a:extLst>
              <a:ext uri="{FF2B5EF4-FFF2-40B4-BE49-F238E27FC236}">
                <a16:creationId xmlns:a16="http://schemas.microsoft.com/office/drawing/2014/main" id="{D7E7DC1B-4BF6-D0E5-375C-1F42C37AED46}"/>
              </a:ext>
            </a:extLst>
          </p:cNvPr>
          <p:cNvSpPr>
            <a:spLocks noGrp="1"/>
          </p:cNvSpPr>
          <p:nvPr>
            <p:ph type="sldNum" sz="quarter" idx="12"/>
          </p:nvPr>
        </p:nvSpPr>
        <p:spPr/>
        <p:txBody>
          <a:bodyPr/>
          <a:lstStyle/>
          <a:p>
            <a:pPr>
              <a:defRPr/>
            </a:pPr>
            <a:fld id="{6E024108-B0D3-4994-AF13-E3CF4020C94D}" type="slidenum">
              <a:rPr lang="nl-NL" smtClean="0"/>
              <a:pPr>
                <a:defRPr/>
              </a:pPr>
              <a:t>21</a:t>
            </a:fld>
            <a:endParaRPr lang="nl-NL" dirty="0"/>
          </a:p>
        </p:txBody>
      </p:sp>
    </p:spTree>
    <p:extLst>
      <p:ext uri="{BB962C8B-B14F-4D97-AF65-F5344CB8AC3E}">
        <p14:creationId xmlns:p14="http://schemas.microsoft.com/office/powerpoint/2010/main" val="3857338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7">
            <a:extLst>
              <a:ext uri="{FF2B5EF4-FFF2-40B4-BE49-F238E27FC236}">
                <a16:creationId xmlns:a16="http://schemas.microsoft.com/office/drawing/2014/main" id="{055C687A-3A85-0DF4-0256-24BD4B0B8156}"/>
              </a:ext>
            </a:extLst>
          </p:cNvPr>
          <p:cNvSpPr>
            <a:spLocks noGrp="1"/>
          </p:cNvSpPr>
          <p:nvPr>
            <p:ph type="ctrTitle"/>
          </p:nvPr>
        </p:nvSpPr>
        <p:spPr>
          <a:xfrm>
            <a:off x="634682" y="3427412"/>
            <a:ext cx="10923906" cy="1726479"/>
          </a:xfrm>
        </p:spPr>
        <p:txBody>
          <a:bodyPr wrap="square" anchor="b">
            <a:normAutofit/>
          </a:bodyPr>
          <a:lstStyle/>
          <a:p>
            <a:r>
              <a:rPr lang="nl-NL" dirty="0" err="1"/>
              <a:t>Formal</a:t>
            </a:r>
            <a:r>
              <a:rPr lang="nl-NL" dirty="0"/>
              <a:t> </a:t>
            </a:r>
            <a:r>
              <a:rPr lang="nl-NL" dirty="0" err="1"/>
              <a:t>alignment</a:t>
            </a:r>
            <a:r>
              <a:rPr lang="nl-NL" dirty="0"/>
              <a:t> </a:t>
            </a:r>
            <a:r>
              <a:rPr lang="nl-NL" dirty="0" err="1"/>
              <a:t>and</a:t>
            </a:r>
            <a:r>
              <a:rPr lang="nl-NL" dirty="0"/>
              <a:t> </a:t>
            </a:r>
            <a:r>
              <a:rPr lang="nl-NL" dirty="0" err="1"/>
              <a:t>determination</a:t>
            </a:r>
            <a:r>
              <a:rPr lang="nl-NL" dirty="0"/>
              <a:t> </a:t>
            </a:r>
            <a:r>
              <a:rPr lang="nl-NL" dirty="0" err="1"/>
              <a:t>phase</a:t>
            </a:r>
            <a:endParaRPr lang="en" dirty="0"/>
          </a:p>
        </p:txBody>
      </p:sp>
      <p:pic>
        <p:nvPicPr>
          <p:cNvPr id="6" name="Afbeelding 5" descr="Afbeelding met klok, Wandklok, Meetinstrument, wekker&#10;&#10;Automatisch gegenereerde beschrijving">
            <a:extLst>
              <a:ext uri="{FF2B5EF4-FFF2-40B4-BE49-F238E27FC236}">
                <a16:creationId xmlns:a16="http://schemas.microsoft.com/office/drawing/2014/main" id="{5D5BDFE7-66E7-F113-0584-11E119C40F0A}"/>
              </a:ext>
            </a:extLst>
          </p:cNvPr>
          <p:cNvPicPr>
            <a:picLocks noChangeAspect="1"/>
          </p:cNvPicPr>
          <p:nvPr/>
        </p:nvPicPr>
        <p:blipFill rotWithShape="1">
          <a:blip r:embed="rId2">
            <a:extLst>
              <a:ext uri="{28A0092B-C50C-407E-A947-70E740481C1C}">
                <a14:useLocalDpi xmlns:a14="http://schemas.microsoft.com/office/drawing/2010/main" val="0"/>
              </a:ext>
            </a:extLst>
          </a:blip>
          <a:srcRect t="30054" b="27831"/>
          <a:stretch/>
        </p:blipFill>
        <p:spPr>
          <a:xfrm>
            <a:off x="20" y="-1"/>
            <a:ext cx="1219198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pic>
      <p:sp>
        <p:nvSpPr>
          <p:cNvPr id="3" name="Tijdelijke aanduiding voor datum 2"/>
          <p:cNvSpPr>
            <a:spLocks noGrp="1"/>
          </p:cNvSpPr>
          <p:nvPr>
            <p:ph type="dt" sz="half" idx="12"/>
          </p:nvPr>
        </p:nvSpPr>
        <p:spPr>
          <a:xfrm>
            <a:off x="635000" y="6543675"/>
            <a:ext cx="5003800" cy="263525"/>
          </a:xfrm>
        </p:spPr>
        <p:txBody>
          <a:bodyPr anchor="t">
            <a:normAutofit/>
          </a:bodyPr>
          <a:lstStyle/>
          <a:p>
            <a:pPr>
              <a:spcAft>
                <a:spcPts val="600"/>
              </a:spcAft>
              <a:defRPr/>
            </a:pPr>
            <a:r>
              <a:rPr lang="en"/>
              <a:t>25-10-2023</a:t>
            </a:r>
          </a:p>
        </p:txBody>
      </p:sp>
      <p:sp>
        <p:nvSpPr>
          <p:cNvPr id="4" name="Tijdelijke aanduiding voor voettekst 3"/>
          <p:cNvSpPr>
            <a:spLocks noGrp="1"/>
          </p:cNvSpPr>
          <p:nvPr>
            <p:ph type="ftr" sz="quarter" idx="13"/>
          </p:nvPr>
        </p:nvSpPr>
        <p:spPr>
          <a:xfrm>
            <a:off x="635000" y="6221413"/>
            <a:ext cx="5003800" cy="322262"/>
          </a:xfrm>
        </p:spPr>
        <p:txBody>
          <a:bodyPr anchor="b">
            <a:normAutofit/>
          </a:bodyPr>
          <a:lstStyle/>
          <a:p>
            <a:pPr>
              <a:spcAft>
                <a:spcPts val="600"/>
              </a:spcAft>
              <a:defRPr/>
            </a:pPr>
            <a:r>
              <a:rPr lang="en"/>
              <a:t>Inspectorate of Education</a:t>
            </a:r>
          </a:p>
        </p:txBody>
      </p:sp>
      <p:sp>
        <p:nvSpPr>
          <p:cNvPr id="5" name="Tijdelijke aanduiding voor dianummer 4"/>
          <p:cNvSpPr>
            <a:spLocks noGrp="1"/>
          </p:cNvSpPr>
          <p:nvPr>
            <p:ph type="sldNum" sz="quarter" idx="14"/>
          </p:nvPr>
        </p:nvSpPr>
        <p:spPr>
          <a:xfrm>
            <a:off x="6553200" y="6221413"/>
            <a:ext cx="5005388" cy="322262"/>
          </a:xfrm>
        </p:spPr>
        <p:txBody>
          <a:bodyPr anchor="b">
            <a:normAutofit/>
          </a:bodyPr>
          <a:lstStyle/>
          <a:p>
            <a:pPr>
              <a:spcAft>
                <a:spcPts val="600"/>
              </a:spcAft>
              <a:defRPr/>
            </a:pPr>
            <a:fld id="{15AB581D-FAF4-4D57-8501-A1AFED0F5761}" type="slidenum">
              <a:rPr lang="nl-NL"/>
              <a:pPr>
                <a:spcAft>
                  <a:spcPts val="600"/>
                </a:spcAft>
                <a:defRPr/>
              </a:pPr>
              <a:t>22</a:t>
            </a:fld>
            <a:endParaRPr lang="nl-NL"/>
          </a:p>
        </p:txBody>
      </p:sp>
    </p:spTree>
    <p:extLst>
      <p:ext uri="{BB962C8B-B14F-4D97-AF65-F5344CB8AC3E}">
        <p14:creationId xmlns:p14="http://schemas.microsoft.com/office/powerpoint/2010/main" val="1010067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5A994CD-FCF0-D0B2-B5A7-A4674006B7D7}"/>
              </a:ext>
            </a:extLst>
          </p:cNvPr>
          <p:cNvSpPr>
            <a:spLocks noGrp="1"/>
          </p:cNvSpPr>
          <p:nvPr>
            <p:ph type="title"/>
          </p:nvPr>
        </p:nvSpPr>
        <p:spPr/>
        <p:txBody>
          <a:bodyPr/>
          <a:lstStyle/>
          <a:p>
            <a:r>
              <a:rPr lang="nl-NL" sz="3600" dirty="0" err="1"/>
              <a:t>Formal</a:t>
            </a:r>
            <a:r>
              <a:rPr lang="nl-NL" sz="3600" dirty="0"/>
              <a:t> </a:t>
            </a:r>
            <a:r>
              <a:rPr lang="nl-NL" sz="3600" dirty="0" err="1"/>
              <a:t>alignment</a:t>
            </a:r>
            <a:r>
              <a:rPr lang="nl-NL" sz="3600" dirty="0"/>
              <a:t> and </a:t>
            </a:r>
            <a:r>
              <a:rPr lang="nl-NL" sz="3600" dirty="0" err="1"/>
              <a:t>determination</a:t>
            </a:r>
            <a:r>
              <a:rPr lang="nl-NL" sz="3600" dirty="0"/>
              <a:t> </a:t>
            </a:r>
            <a:r>
              <a:rPr lang="nl-NL" sz="3600" dirty="0" err="1"/>
              <a:t>phase</a:t>
            </a:r>
            <a:r>
              <a:rPr lang="nl-NL" sz="3600" dirty="0"/>
              <a:t> (2026-2027)</a:t>
            </a:r>
            <a:endParaRPr lang="nl-NL" dirty="0"/>
          </a:p>
        </p:txBody>
      </p:sp>
      <p:sp>
        <p:nvSpPr>
          <p:cNvPr id="4" name="Tijdelijke aanduiding voor datum 3">
            <a:extLst>
              <a:ext uri="{FF2B5EF4-FFF2-40B4-BE49-F238E27FC236}">
                <a16:creationId xmlns:a16="http://schemas.microsoft.com/office/drawing/2014/main" id="{6690C89D-6104-5809-77D0-F2FE6102C99C}"/>
              </a:ext>
            </a:extLst>
          </p:cNvPr>
          <p:cNvSpPr>
            <a:spLocks noGrp="1"/>
          </p:cNvSpPr>
          <p:nvPr>
            <p:ph type="dt" sz="half" idx="10"/>
          </p:nvPr>
        </p:nvSpPr>
        <p:spPr/>
        <p:txBody>
          <a:bodyPr/>
          <a:lstStyle/>
          <a:p>
            <a:pPr>
              <a:defRPr/>
            </a:pPr>
            <a:r>
              <a:rPr lang="nl-NL"/>
              <a:t>25-10-2023</a:t>
            </a:r>
            <a:endParaRPr lang="nl-NL" dirty="0"/>
          </a:p>
        </p:txBody>
      </p:sp>
      <p:sp>
        <p:nvSpPr>
          <p:cNvPr id="5" name="Tijdelijke aanduiding voor voettekst 4">
            <a:extLst>
              <a:ext uri="{FF2B5EF4-FFF2-40B4-BE49-F238E27FC236}">
                <a16:creationId xmlns:a16="http://schemas.microsoft.com/office/drawing/2014/main" id="{89E0CC42-CBFE-355A-0ED0-EC8A8B172B1E}"/>
              </a:ext>
            </a:extLst>
          </p:cNvPr>
          <p:cNvSpPr>
            <a:spLocks noGrp="1"/>
          </p:cNvSpPr>
          <p:nvPr>
            <p:ph type="ftr" sz="quarter" idx="11"/>
          </p:nvPr>
        </p:nvSpPr>
        <p:spPr/>
        <p:txBody>
          <a:bodyPr/>
          <a:lstStyle/>
          <a:p>
            <a:pPr>
              <a:defRPr/>
            </a:pPr>
            <a:r>
              <a:rPr lang="nl-NL"/>
              <a:t>Inspectie van het Onderwijs</a:t>
            </a:r>
            <a:endParaRPr lang="nl-NL" dirty="0"/>
          </a:p>
        </p:txBody>
      </p:sp>
      <p:sp>
        <p:nvSpPr>
          <p:cNvPr id="6" name="Tijdelijke aanduiding voor dianummer 5">
            <a:extLst>
              <a:ext uri="{FF2B5EF4-FFF2-40B4-BE49-F238E27FC236}">
                <a16:creationId xmlns:a16="http://schemas.microsoft.com/office/drawing/2014/main" id="{082777A9-0B64-F28C-E9EB-5BC1D7D882E5}"/>
              </a:ext>
            </a:extLst>
          </p:cNvPr>
          <p:cNvSpPr>
            <a:spLocks noGrp="1"/>
          </p:cNvSpPr>
          <p:nvPr>
            <p:ph type="sldNum" sz="quarter" idx="12"/>
          </p:nvPr>
        </p:nvSpPr>
        <p:spPr/>
        <p:txBody>
          <a:bodyPr/>
          <a:lstStyle/>
          <a:p>
            <a:pPr>
              <a:defRPr/>
            </a:pPr>
            <a:fld id="{E3AEF968-E392-4FDD-9E22-85C570AAF186}" type="slidenum">
              <a:rPr lang="nl-NL" smtClean="0"/>
              <a:pPr>
                <a:defRPr/>
              </a:pPr>
              <a:t>23</a:t>
            </a:fld>
            <a:endParaRPr lang="nl-NL" dirty="0"/>
          </a:p>
        </p:txBody>
      </p:sp>
      <p:graphicFrame>
        <p:nvGraphicFramePr>
          <p:cNvPr id="7" name="Tijdelijke aanduiding voor inhoud 1">
            <a:extLst>
              <a:ext uri="{FF2B5EF4-FFF2-40B4-BE49-F238E27FC236}">
                <a16:creationId xmlns:a16="http://schemas.microsoft.com/office/drawing/2014/main" id="{0CAAC6BE-81F7-46D1-8007-4923A858E297}"/>
              </a:ext>
            </a:extLst>
          </p:cNvPr>
          <p:cNvGraphicFramePr>
            <a:graphicFrameLocks noGrp="1"/>
          </p:cNvGraphicFramePr>
          <p:nvPr>
            <p:ph idx="1"/>
            <p:extLst>
              <p:ext uri="{D42A27DB-BD31-4B8C-83A1-F6EECF244321}">
                <p14:modId xmlns:p14="http://schemas.microsoft.com/office/powerpoint/2010/main" val="2833746751"/>
              </p:ext>
            </p:extLst>
          </p:nvPr>
        </p:nvGraphicFramePr>
        <p:xfrm>
          <a:off x="722086" y="2000250"/>
          <a:ext cx="6079309" cy="327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kstvak 7">
            <a:extLst>
              <a:ext uri="{FF2B5EF4-FFF2-40B4-BE49-F238E27FC236}">
                <a16:creationId xmlns:a16="http://schemas.microsoft.com/office/drawing/2014/main" id="{2F40A2A7-6A2D-E979-E2D5-792ECC195CB3}"/>
              </a:ext>
            </a:extLst>
          </p:cNvPr>
          <p:cNvSpPr txBox="1"/>
          <p:nvPr/>
        </p:nvSpPr>
        <p:spPr>
          <a:xfrm>
            <a:off x="635000" y="5278166"/>
            <a:ext cx="6795814" cy="369332"/>
          </a:xfrm>
          <a:prstGeom prst="rect">
            <a:avLst/>
          </a:prstGeom>
          <a:noFill/>
        </p:spPr>
        <p:txBody>
          <a:bodyPr wrap="square" rtlCol="0">
            <a:spAutoFit/>
          </a:bodyPr>
          <a:lstStyle/>
          <a:p>
            <a:r>
              <a:rPr lang="nl-NL" dirty="0"/>
              <a:t>In the </a:t>
            </a:r>
            <a:r>
              <a:rPr lang="nl-NL" dirty="0" err="1"/>
              <a:t>meanwhile</a:t>
            </a:r>
            <a:r>
              <a:rPr lang="nl-NL" dirty="0"/>
              <a:t> </a:t>
            </a:r>
            <a:r>
              <a:rPr lang="nl-NL" dirty="0" err="1"/>
              <a:t>implementation</a:t>
            </a:r>
            <a:r>
              <a:rPr lang="nl-NL" dirty="0"/>
              <a:t> </a:t>
            </a:r>
            <a:r>
              <a:rPr lang="nl-NL" dirty="0" err="1"/>
              <a:t>and</a:t>
            </a:r>
            <a:r>
              <a:rPr lang="nl-NL" dirty="0"/>
              <a:t> </a:t>
            </a:r>
            <a:r>
              <a:rPr lang="nl-NL" dirty="0" err="1"/>
              <a:t>finetuning</a:t>
            </a:r>
            <a:endParaRPr lang="nl-NL" dirty="0"/>
          </a:p>
        </p:txBody>
      </p:sp>
    </p:spTree>
    <p:extLst>
      <p:ext uri="{BB962C8B-B14F-4D97-AF65-F5344CB8AC3E}">
        <p14:creationId xmlns:p14="http://schemas.microsoft.com/office/powerpoint/2010/main" val="2710363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A7F57A-DC83-0C5C-1109-D72740E3FAE6}"/>
              </a:ext>
            </a:extLst>
          </p:cNvPr>
          <p:cNvSpPr>
            <a:spLocks noGrp="1"/>
          </p:cNvSpPr>
          <p:nvPr>
            <p:ph type="ctrTitle"/>
          </p:nvPr>
        </p:nvSpPr>
        <p:spPr/>
        <p:txBody>
          <a:bodyPr/>
          <a:lstStyle/>
          <a:p>
            <a:r>
              <a:rPr lang="nl-NL" dirty="0" err="1"/>
              <a:t>Thank</a:t>
            </a:r>
            <a:r>
              <a:rPr lang="nl-NL" dirty="0"/>
              <a:t> </a:t>
            </a:r>
            <a:r>
              <a:rPr lang="nl-NL" dirty="0" err="1"/>
              <a:t>you</a:t>
            </a:r>
            <a:r>
              <a:rPr lang="nl-NL" dirty="0"/>
              <a:t> </a:t>
            </a:r>
            <a:r>
              <a:rPr lang="nl-NL" dirty="0" err="1"/>
              <a:t>for</a:t>
            </a:r>
            <a:r>
              <a:rPr lang="nl-NL" dirty="0"/>
              <a:t> </a:t>
            </a:r>
            <a:r>
              <a:rPr lang="nl-NL" dirty="0" err="1"/>
              <a:t>you</a:t>
            </a:r>
            <a:r>
              <a:rPr lang="nl-NL" dirty="0"/>
              <a:t> attention!</a:t>
            </a:r>
          </a:p>
        </p:txBody>
      </p:sp>
      <p:sp>
        <p:nvSpPr>
          <p:cNvPr id="3" name="Ondertitel 2">
            <a:extLst>
              <a:ext uri="{FF2B5EF4-FFF2-40B4-BE49-F238E27FC236}">
                <a16:creationId xmlns:a16="http://schemas.microsoft.com/office/drawing/2014/main" id="{98057588-3BF2-D9F4-1985-067557DE6A47}"/>
              </a:ext>
            </a:extLst>
          </p:cNvPr>
          <p:cNvSpPr>
            <a:spLocks noGrp="1"/>
          </p:cNvSpPr>
          <p:nvPr>
            <p:ph type="subTitle" idx="1"/>
          </p:nvPr>
        </p:nvSpPr>
        <p:spPr>
          <a:xfrm>
            <a:off x="6554588" y="4601680"/>
            <a:ext cx="5004000" cy="1339200"/>
          </a:xfrm>
        </p:spPr>
        <p:txBody>
          <a:bodyPr>
            <a:normAutofit/>
          </a:bodyPr>
          <a:lstStyle/>
          <a:p>
            <a:r>
              <a:rPr lang="en-US" sz="3200" dirty="0"/>
              <a:t>Questions? </a:t>
            </a:r>
          </a:p>
          <a:p>
            <a:endParaRPr lang="nl-NL" dirty="0"/>
          </a:p>
        </p:txBody>
      </p:sp>
      <p:pic>
        <p:nvPicPr>
          <p:cNvPr id="5" name="Afbeelding 4" descr="Zakenman die schouders ophaalt">
            <a:extLst>
              <a:ext uri="{FF2B5EF4-FFF2-40B4-BE49-F238E27FC236}">
                <a16:creationId xmlns:a16="http://schemas.microsoft.com/office/drawing/2014/main" id="{E86BAFAA-DFE3-481F-7F06-C73DA7FDF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417" y="182880"/>
            <a:ext cx="4519321" cy="6492240"/>
          </a:xfrm>
          <a:prstGeom prst="rect">
            <a:avLst/>
          </a:prstGeom>
        </p:spPr>
      </p:pic>
    </p:spTree>
    <p:extLst>
      <p:ext uri="{BB962C8B-B14F-4D97-AF65-F5344CB8AC3E}">
        <p14:creationId xmlns:p14="http://schemas.microsoft.com/office/powerpoint/2010/main" val="876917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el 7"/>
          <p:cNvSpPr>
            <a:spLocks noGrp="1"/>
          </p:cNvSpPr>
          <p:nvPr>
            <p:ph type="title"/>
          </p:nvPr>
        </p:nvSpPr>
        <p:spPr>
          <a:xfrm>
            <a:off x="635000" y="1052514"/>
            <a:ext cx="10923588" cy="581078"/>
          </a:xfrm>
        </p:spPr>
        <p:txBody>
          <a:bodyPr/>
          <a:lstStyle/>
          <a:p>
            <a:r>
              <a:rPr lang="en" altLang="nl-NL" sz="3200" dirty="0"/>
              <a:t>Phases in framework development</a:t>
            </a:r>
          </a:p>
        </p:txBody>
      </p:sp>
      <p:sp>
        <p:nvSpPr>
          <p:cNvPr id="5" name="Tijdelijke aanduiding voor datum 4"/>
          <p:cNvSpPr>
            <a:spLocks noGrp="1"/>
          </p:cNvSpPr>
          <p:nvPr>
            <p:ph type="dt" sz="quarter" idx="10"/>
          </p:nvPr>
        </p:nvSpPr>
        <p:spPr/>
        <p:txBody>
          <a:bodyPr/>
          <a:lstStyle/>
          <a:p>
            <a:pPr>
              <a:defRPr/>
            </a:pPr>
            <a:r>
              <a:rPr lang="en"/>
              <a:t>25-10-2023</a:t>
            </a:r>
            <a:endParaRPr lang="nl-NL" dirty="0"/>
          </a:p>
        </p:txBody>
      </p:sp>
      <p:sp>
        <p:nvSpPr>
          <p:cNvPr id="6" name="Tijdelijke aanduiding voor voettekst 5"/>
          <p:cNvSpPr>
            <a:spLocks noGrp="1"/>
          </p:cNvSpPr>
          <p:nvPr>
            <p:ph type="ftr" sz="quarter" idx="11"/>
          </p:nvPr>
        </p:nvSpPr>
        <p:spPr/>
        <p:txBody>
          <a:bodyPr/>
          <a:lstStyle/>
          <a:p>
            <a:pPr>
              <a:defRPr/>
            </a:pPr>
            <a:r>
              <a:rPr lang="en"/>
              <a:t>Inspectorate of Education</a:t>
            </a:r>
            <a:endParaRPr lang="nl-NL" dirty="0"/>
          </a:p>
        </p:txBody>
      </p:sp>
      <p:sp>
        <p:nvSpPr>
          <p:cNvPr id="7" name="Tijdelijke aanduiding voor dianummer 6"/>
          <p:cNvSpPr>
            <a:spLocks noGrp="1"/>
          </p:cNvSpPr>
          <p:nvPr>
            <p:ph type="sldNum" sz="quarter" idx="12"/>
          </p:nvPr>
        </p:nvSpPr>
        <p:spPr/>
        <p:txBody>
          <a:bodyPr/>
          <a:lstStyle/>
          <a:p>
            <a:pPr>
              <a:defRPr/>
            </a:pPr>
            <a:fld id="{74339340-225E-42EB-B5CC-BD6E33A86CAD}" type="slidenum">
              <a:rPr lang="nl-NL" smtClean="0"/>
              <a:pPr>
                <a:defRPr/>
              </a:pPr>
              <a:t>3</a:t>
            </a:fld>
            <a:endParaRPr lang="nl-NL" dirty="0"/>
          </a:p>
        </p:txBody>
      </p:sp>
      <p:sp>
        <p:nvSpPr>
          <p:cNvPr id="2" name="Tekstvak 1">
            <a:extLst>
              <a:ext uri="{FF2B5EF4-FFF2-40B4-BE49-F238E27FC236}">
                <a16:creationId xmlns:a16="http://schemas.microsoft.com/office/drawing/2014/main" id="{B77B7566-69A2-7EA3-818B-808CA941C6A0}"/>
              </a:ext>
            </a:extLst>
          </p:cNvPr>
          <p:cNvSpPr txBox="1"/>
          <p:nvPr/>
        </p:nvSpPr>
        <p:spPr>
          <a:xfrm>
            <a:off x="2281782" y="2214855"/>
            <a:ext cx="9754708" cy="3539430"/>
          </a:xfrm>
          <a:prstGeom prst="rect">
            <a:avLst/>
          </a:prstGeom>
          <a:noFill/>
        </p:spPr>
        <p:txBody>
          <a:bodyPr wrap="square" rtlCol="0">
            <a:spAutoFit/>
          </a:bodyPr>
          <a:lstStyle/>
          <a:p>
            <a:r>
              <a:rPr lang="en" sz="1600" b="1" dirty="0">
                <a:solidFill>
                  <a:schemeClr val="tx2"/>
                </a:solidFill>
              </a:rPr>
              <a:t>January 2023 – January 2024 </a:t>
            </a:r>
            <a:br>
              <a:rPr lang="nl-NL" sz="1600" dirty="0"/>
            </a:br>
            <a:r>
              <a:rPr lang="en" sz="1600" dirty="0"/>
              <a:t>In the </a:t>
            </a:r>
            <a:r>
              <a:rPr lang="en" sz="1600" b="1" dirty="0"/>
              <a:t>design phase </a:t>
            </a:r>
            <a:r>
              <a:rPr lang="en" sz="1600" dirty="0"/>
              <a:t>we arrive at a vision and the principles for the new inspection framework. In this phase, the vision and principles are elaborated and we consult important internal and external sources.</a:t>
            </a:r>
          </a:p>
          <a:p>
            <a:endParaRPr lang="nl-NL" sz="1600" dirty="0"/>
          </a:p>
          <a:p>
            <a:r>
              <a:rPr lang="en" sz="1600" b="1" dirty="0">
                <a:solidFill>
                  <a:schemeClr val="tx2"/>
                </a:solidFill>
              </a:rPr>
              <a:t>February 2024 – June 2026</a:t>
            </a:r>
          </a:p>
          <a:p>
            <a:r>
              <a:rPr lang="en" sz="1600" dirty="0"/>
              <a:t>In the </a:t>
            </a:r>
            <a:r>
              <a:rPr lang="en" sz="1600" b="1" dirty="0"/>
              <a:t>development phase </a:t>
            </a:r>
            <a:r>
              <a:rPr lang="en" sz="1600" dirty="0"/>
              <a:t>we elaborate the new research framework based on the principles. We do this through consultations and discussions with key actors, including the professional field, science, policy and other internal and external sources.</a:t>
            </a:r>
          </a:p>
          <a:p>
            <a:endParaRPr lang="nl-NL" sz="1600" dirty="0"/>
          </a:p>
          <a:p>
            <a:r>
              <a:rPr lang="en" sz="1600" b="1" dirty="0">
                <a:solidFill>
                  <a:schemeClr val="tx2"/>
                </a:solidFill>
              </a:rPr>
              <a:t>July 2026 – June 2027</a:t>
            </a:r>
          </a:p>
          <a:p>
            <a:r>
              <a:rPr lang="en" sz="1600" dirty="0"/>
              <a:t>In the </a:t>
            </a:r>
            <a:r>
              <a:rPr lang="en-US" sz="1600" b="1" dirty="0"/>
              <a:t>formal alignment and determination phase</a:t>
            </a:r>
            <a:r>
              <a:rPr lang="en" sz="1600" dirty="0"/>
              <a:t>, we present the framework and gain support. The process starts with consultations and ends with the implementation and communication.</a:t>
            </a:r>
          </a:p>
        </p:txBody>
      </p:sp>
      <p:grpSp>
        <p:nvGrpSpPr>
          <p:cNvPr id="4" name="Groep 3">
            <a:extLst>
              <a:ext uri="{FF2B5EF4-FFF2-40B4-BE49-F238E27FC236}">
                <a16:creationId xmlns:a16="http://schemas.microsoft.com/office/drawing/2014/main" id="{260B1E6F-140E-82A3-4204-8B4ED07F541C}"/>
              </a:ext>
            </a:extLst>
          </p:cNvPr>
          <p:cNvGrpSpPr/>
          <p:nvPr/>
        </p:nvGrpSpPr>
        <p:grpSpPr>
          <a:xfrm>
            <a:off x="848667" y="2214855"/>
            <a:ext cx="1170176" cy="1170176"/>
            <a:chOff x="701524" y="1537649"/>
            <a:chExt cx="1170176" cy="1170176"/>
          </a:xfrm>
          <a:solidFill>
            <a:schemeClr val="bg1"/>
          </a:solidFill>
        </p:grpSpPr>
        <p:sp>
          <p:nvSpPr>
            <p:cNvPr id="8" name="Rechthoek 7">
              <a:extLst>
                <a:ext uri="{FF2B5EF4-FFF2-40B4-BE49-F238E27FC236}">
                  <a16:creationId xmlns:a16="http://schemas.microsoft.com/office/drawing/2014/main" id="{3FAB8359-5BFB-0035-C068-54AC6CCDA6C5}"/>
                </a:ext>
              </a:extLst>
            </p:cNvPr>
            <p:cNvSpPr/>
            <p:nvPr/>
          </p:nvSpPr>
          <p:spPr>
            <a:xfrm>
              <a:off x="701524" y="1537649"/>
              <a:ext cx="1170176" cy="1170176"/>
            </a:xfrm>
            <a:prstGeom prst="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descr="Handtekening silhouet">
              <a:extLst>
                <a:ext uri="{FF2B5EF4-FFF2-40B4-BE49-F238E27FC236}">
                  <a16:creationId xmlns:a16="http://schemas.microsoft.com/office/drawing/2014/main" id="{17F08412-F057-EB47-6492-1323D5BF7B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2270" y="1665537"/>
              <a:ext cx="914400" cy="914400"/>
            </a:xfrm>
            <a:prstGeom prst="rect">
              <a:avLst/>
            </a:prstGeom>
          </p:spPr>
        </p:pic>
      </p:grpSp>
      <p:grpSp>
        <p:nvGrpSpPr>
          <p:cNvPr id="10" name="Groep 9">
            <a:extLst>
              <a:ext uri="{FF2B5EF4-FFF2-40B4-BE49-F238E27FC236}">
                <a16:creationId xmlns:a16="http://schemas.microsoft.com/office/drawing/2014/main" id="{17C5EDAB-934E-29DC-885C-5FF0908B1000}"/>
              </a:ext>
            </a:extLst>
          </p:cNvPr>
          <p:cNvGrpSpPr/>
          <p:nvPr/>
        </p:nvGrpSpPr>
        <p:grpSpPr>
          <a:xfrm>
            <a:off x="848667" y="3459225"/>
            <a:ext cx="1170176" cy="1170176"/>
            <a:chOff x="697069" y="3107888"/>
            <a:chExt cx="1170176" cy="1170176"/>
          </a:xfrm>
          <a:solidFill>
            <a:schemeClr val="bg1"/>
          </a:solidFill>
        </p:grpSpPr>
        <p:sp>
          <p:nvSpPr>
            <p:cNvPr id="11" name="Rechthoek 10">
              <a:extLst>
                <a:ext uri="{FF2B5EF4-FFF2-40B4-BE49-F238E27FC236}">
                  <a16:creationId xmlns:a16="http://schemas.microsoft.com/office/drawing/2014/main" id="{B0B236EA-6E17-3249-3F9D-C5E343A0D1CB}"/>
                </a:ext>
              </a:extLst>
            </p:cNvPr>
            <p:cNvSpPr/>
            <p:nvPr/>
          </p:nvSpPr>
          <p:spPr>
            <a:xfrm>
              <a:off x="697069" y="3107888"/>
              <a:ext cx="1170176" cy="1170176"/>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Graphic 11" descr="Pijl: recht silhouet">
              <a:extLst>
                <a:ext uri="{FF2B5EF4-FFF2-40B4-BE49-F238E27FC236}">
                  <a16:creationId xmlns:a16="http://schemas.microsoft.com/office/drawing/2014/main" id="{95CEC8D2-7AF8-D16A-F569-D5D3E04765C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829412" y="3235776"/>
              <a:ext cx="914400" cy="914400"/>
            </a:xfrm>
            <a:prstGeom prst="rect">
              <a:avLst/>
            </a:prstGeom>
          </p:spPr>
        </p:pic>
      </p:grpSp>
      <p:grpSp>
        <p:nvGrpSpPr>
          <p:cNvPr id="15" name="Groep 14">
            <a:extLst>
              <a:ext uri="{FF2B5EF4-FFF2-40B4-BE49-F238E27FC236}">
                <a16:creationId xmlns:a16="http://schemas.microsoft.com/office/drawing/2014/main" id="{271D9051-77E1-1BA0-2C68-23AD5BBF3843}"/>
              </a:ext>
            </a:extLst>
          </p:cNvPr>
          <p:cNvGrpSpPr/>
          <p:nvPr/>
        </p:nvGrpSpPr>
        <p:grpSpPr>
          <a:xfrm>
            <a:off x="848667" y="4703595"/>
            <a:ext cx="1170176" cy="1170176"/>
            <a:chOff x="697069" y="4694634"/>
            <a:chExt cx="1170176" cy="1170176"/>
          </a:xfrm>
          <a:solidFill>
            <a:schemeClr val="bg1"/>
          </a:solidFill>
        </p:grpSpPr>
        <p:sp>
          <p:nvSpPr>
            <p:cNvPr id="16" name="Rechthoek 15">
              <a:extLst>
                <a:ext uri="{FF2B5EF4-FFF2-40B4-BE49-F238E27FC236}">
                  <a16:creationId xmlns:a16="http://schemas.microsoft.com/office/drawing/2014/main" id="{06F610FF-346E-A589-79BB-2A100B2AA8EF}"/>
                </a:ext>
              </a:extLst>
            </p:cNvPr>
            <p:cNvSpPr/>
            <p:nvPr/>
          </p:nvSpPr>
          <p:spPr>
            <a:xfrm>
              <a:off x="697069" y="4694634"/>
              <a:ext cx="1170176" cy="1170176"/>
            </a:xfrm>
            <a:prstGeom prst="rect">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Open hand silhouet">
              <a:extLst>
                <a:ext uri="{FF2B5EF4-FFF2-40B4-BE49-F238E27FC236}">
                  <a16:creationId xmlns:a16="http://schemas.microsoft.com/office/drawing/2014/main" id="{DB2E503C-FF01-CA96-9D89-55085751B4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1269" y="4822522"/>
              <a:ext cx="914400" cy="914400"/>
            </a:xfrm>
            <a:prstGeom prst="rect">
              <a:avLst/>
            </a:prstGeom>
          </p:spPr>
        </p:pic>
      </p:grpSp>
    </p:spTree>
    <p:extLst>
      <p:ext uri="{BB962C8B-B14F-4D97-AF65-F5344CB8AC3E}">
        <p14:creationId xmlns:p14="http://schemas.microsoft.com/office/powerpoint/2010/main" val="2053112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7">
            <a:extLst>
              <a:ext uri="{FF2B5EF4-FFF2-40B4-BE49-F238E27FC236}">
                <a16:creationId xmlns:a16="http://schemas.microsoft.com/office/drawing/2014/main" id="{055C687A-3A85-0DF4-0256-24BD4B0B8156}"/>
              </a:ext>
            </a:extLst>
          </p:cNvPr>
          <p:cNvSpPr>
            <a:spLocks noGrp="1"/>
          </p:cNvSpPr>
          <p:nvPr>
            <p:ph type="ctrTitle"/>
          </p:nvPr>
        </p:nvSpPr>
        <p:spPr>
          <a:xfrm>
            <a:off x="634682" y="3427412"/>
            <a:ext cx="10923906" cy="1726479"/>
          </a:xfrm>
        </p:spPr>
        <p:txBody>
          <a:bodyPr wrap="square" anchor="b">
            <a:normAutofit/>
          </a:bodyPr>
          <a:lstStyle/>
          <a:p>
            <a:r>
              <a:rPr lang="en" dirty="0"/>
              <a:t>The design phase</a:t>
            </a:r>
          </a:p>
        </p:txBody>
      </p:sp>
      <p:pic>
        <p:nvPicPr>
          <p:cNvPr id="7" name="Afbeelding 6" descr="Afbeelding met zwart-wit, zwart, Zwart-witfotografie, Rechthoek&#10;&#10;Automatisch gegenereerde beschrijving">
            <a:extLst>
              <a:ext uri="{FF2B5EF4-FFF2-40B4-BE49-F238E27FC236}">
                <a16:creationId xmlns:a16="http://schemas.microsoft.com/office/drawing/2014/main" id="{F159D3F1-7CDE-5C2B-59BA-8F8B138C2A7A}"/>
              </a:ext>
            </a:extLst>
          </p:cNvPr>
          <p:cNvPicPr>
            <a:picLocks noChangeAspect="1"/>
          </p:cNvPicPr>
          <p:nvPr/>
        </p:nvPicPr>
        <p:blipFill rotWithShape="1">
          <a:blip r:embed="rId2">
            <a:extLst>
              <a:ext uri="{28A0092B-C50C-407E-A947-70E740481C1C}">
                <a14:useLocalDpi xmlns:a14="http://schemas.microsoft.com/office/drawing/2010/main" val="0"/>
              </a:ext>
            </a:extLst>
          </a:blip>
          <a:srcRect t="14061" b="33146"/>
          <a:stretch/>
        </p:blipFill>
        <p:spPr>
          <a:xfrm>
            <a:off x="20" y="-1"/>
            <a:ext cx="1219198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pic>
      <p:sp>
        <p:nvSpPr>
          <p:cNvPr id="3" name="Tijdelijke aanduiding voor datum 2"/>
          <p:cNvSpPr>
            <a:spLocks noGrp="1"/>
          </p:cNvSpPr>
          <p:nvPr>
            <p:ph type="dt" sz="half" idx="12"/>
          </p:nvPr>
        </p:nvSpPr>
        <p:spPr>
          <a:xfrm>
            <a:off x="635000" y="6543675"/>
            <a:ext cx="5003800" cy="263525"/>
          </a:xfrm>
        </p:spPr>
        <p:txBody>
          <a:bodyPr anchor="t">
            <a:normAutofit/>
          </a:bodyPr>
          <a:lstStyle/>
          <a:p>
            <a:pPr>
              <a:spcAft>
                <a:spcPts val="600"/>
              </a:spcAft>
              <a:defRPr/>
            </a:pPr>
            <a:r>
              <a:rPr lang="en"/>
              <a:t>25-10-2023</a:t>
            </a:r>
          </a:p>
        </p:txBody>
      </p:sp>
      <p:sp>
        <p:nvSpPr>
          <p:cNvPr id="4" name="Tijdelijke aanduiding voor voettekst 3"/>
          <p:cNvSpPr>
            <a:spLocks noGrp="1"/>
          </p:cNvSpPr>
          <p:nvPr>
            <p:ph type="ftr" sz="quarter" idx="13"/>
          </p:nvPr>
        </p:nvSpPr>
        <p:spPr>
          <a:xfrm>
            <a:off x="635000" y="6221413"/>
            <a:ext cx="5003800" cy="322262"/>
          </a:xfrm>
        </p:spPr>
        <p:txBody>
          <a:bodyPr anchor="b">
            <a:normAutofit/>
          </a:bodyPr>
          <a:lstStyle/>
          <a:p>
            <a:pPr>
              <a:spcAft>
                <a:spcPts val="600"/>
              </a:spcAft>
              <a:defRPr/>
            </a:pPr>
            <a:r>
              <a:rPr lang="en"/>
              <a:t>Inspectorate of Education</a:t>
            </a:r>
          </a:p>
        </p:txBody>
      </p:sp>
      <p:sp>
        <p:nvSpPr>
          <p:cNvPr id="5" name="Tijdelijke aanduiding voor dianummer 4"/>
          <p:cNvSpPr>
            <a:spLocks noGrp="1"/>
          </p:cNvSpPr>
          <p:nvPr>
            <p:ph type="sldNum" sz="quarter" idx="14"/>
          </p:nvPr>
        </p:nvSpPr>
        <p:spPr>
          <a:xfrm>
            <a:off x="6553200" y="6221413"/>
            <a:ext cx="5005388" cy="322262"/>
          </a:xfrm>
        </p:spPr>
        <p:txBody>
          <a:bodyPr anchor="b">
            <a:normAutofit/>
          </a:bodyPr>
          <a:lstStyle/>
          <a:p>
            <a:pPr>
              <a:spcAft>
                <a:spcPts val="600"/>
              </a:spcAft>
              <a:defRPr/>
            </a:pPr>
            <a:fld id="{15AB581D-FAF4-4D57-8501-A1AFED0F5761}" type="slidenum">
              <a:rPr lang="nl-NL"/>
              <a:pPr>
                <a:spcAft>
                  <a:spcPts val="600"/>
                </a:spcAft>
                <a:defRPr/>
              </a:pPr>
              <a:t>4</a:t>
            </a:fld>
            <a:endParaRPr lang="nl-NL"/>
          </a:p>
        </p:txBody>
      </p:sp>
    </p:spTree>
    <p:extLst>
      <p:ext uri="{BB962C8B-B14F-4D97-AF65-F5344CB8AC3E}">
        <p14:creationId xmlns:p14="http://schemas.microsoft.com/office/powerpoint/2010/main" val="4169628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A42C916-19B8-0921-563E-1382E71A87A2}"/>
              </a:ext>
            </a:extLst>
          </p:cNvPr>
          <p:cNvSpPr>
            <a:spLocks noGrp="1"/>
          </p:cNvSpPr>
          <p:nvPr>
            <p:ph type="title"/>
          </p:nvPr>
        </p:nvSpPr>
        <p:spPr>
          <a:xfrm>
            <a:off x="635000" y="1052513"/>
            <a:ext cx="10923588" cy="947737"/>
          </a:xfrm>
        </p:spPr>
        <p:txBody>
          <a:bodyPr wrap="square" anchor="b">
            <a:normAutofit/>
          </a:bodyPr>
          <a:lstStyle/>
          <a:p>
            <a:r>
              <a:rPr lang="en" dirty="0"/>
              <a:t>Why a new inspection framework ?</a:t>
            </a:r>
          </a:p>
        </p:txBody>
      </p:sp>
      <p:sp>
        <p:nvSpPr>
          <p:cNvPr id="4" name="Tijdelijke aanduiding voor datum 3">
            <a:extLst>
              <a:ext uri="{FF2B5EF4-FFF2-40B4-BE49-F238E27FC236}">
                <a16:creationId xmlns:a16="http://schemas.microsoft.com/office/drawing/2014/main" id="{62EE68CB-3CE8-E47E-E70C-8E5CE68ABCFF}"/>
              </a:ext>
            </a:extLst>
          </p:cNvPr>
          <p:cNvSpPr>
            <a:spLocks noGrp="1"/>
          </p:cNvSpPr>
          <p:nvPr>
            <p:ph type="dt" sz="half" idx="10"/>
          </p:nvPr>
        </p:nvSpPr>
        <p:spPr>
          <a:xfrm>
            <a:off x="635000" y="6543675"/>
            <a:ext cx="5003800" cy="263525"/>
          </a:xfrm>
        </p:spPr>
        <p:txBody>
          <a:bodyPr anchor="t">
            <a:normAutofit/>
          </a:bodyPr>
          <a:lstStyle/>
          <a:p>
            <a:pPr>
              <a:spcAft>
                <a:spcPts val="600"/>
              </a:spcAft>
              <a:defRPr/>
            </a:pPr>
            <a:r>
              <a:rPr lang="en"/>
              <a:t>25-10-2023</a:t>
            </a:r>
            <a:endParaRPr lang="nl-NL"/>
          </a:p>
        </p:txBody>
      </p:sp>
      <p:sp>
        <p:nvSpPr>
          <p:cNvPr id="5" name="Tijdelijke aanduiding voor voettekst 4">
            <a:extLst>
              <a:ext uri="{FF2B5EF4-FFF2-40B4-BE49-F238E27FC236}">
                <a16:creationId xmlns:a16="http://schemas.microsoft.com/office/drawing/2014/main" id="{AF21A91F-27AF-D0C1-C890-C0B003EB2705}"/>
              </a:ext>
            </a:extLst>
          </p:cNvPr>
          <p:cNvSpPr>
            <a:spLocks noGrp="1"/>
          </p:cNvSpPr>
          <p:nvPr>
            <p:ph type="ftr" sz="quarter" idx="11"/>
          </p:nvPr>
        </p:nvSpPr>
        <p:spPr>
          <a:xfrm>
            <a:off x="635000" y="6221413"/>
            <a:ext cx="5003800" cy="322262"/>
          </a:xfrm>
        </p:spPr>
        <p:txBody>
          <a:bodyPr anchor="b">
            <a:normAutofit/>
          </a:bodyPr>
          <a:lstStyle/>
          <a:p>
            <a:pPr>
              <a:spcAft>
                <a:spcPts val="600"/>
              </a:spcAft>
              <a:defRPr/>
            </a:pPr>
            <a:r>
              <a:rPr lang="en"/>
              <a:t>Inspectorate of Education</a:t>
            </a:r>
            <a:endParaRPr lang="nl-NL"/>
          </a:p>
        </p:txBody>
      </p:sp>
      <p:sp>
        <p:nvSpPr>
          <p:cNvPr id="6" name="Tijdelijke aanduiding voor dianummer 5">
            <a:extLst>
              <a:ext uri="{FF2B5EF4-FFF2-40B4-BE49-F238E27FC236}">
                <a16:creationId xmlns:a16="http://schemas.microsoft.com/office/drawing/2014/main" id="{FAEFA9CB-CB87-3826-804E-3241E1F94845}"/>
              </a:ext>
            </a:extLst>
          </p:cNvPr>
          <p:cNvSpPr>
            <a:spLocks noGrp="1"/>
          </p:cNvSpPr>
          <p:nvPr>
            <p:ph type="sldNum" sz="quarter" idx="12"/>
          </p:nvPr>
        </p:nvSpPr>
        <p:spPr>
          <a:xfrm>
            <a:off x="6553200" y="6221413"/>
            <a:ext cx="5005388" cy="322262"/>
          </a:xfrm>
        </p:spPr>
        <p:txBody>
          <a:bodyPr anchor="b">
            <a:normAutofit/>
          </a:bodyPr>
          <a:lstStyle/>
          <a:p>
            <a:pPr>
              <a:spcAft>
                <a:spcPts val="600"/>
              </a:spcAft>
              <a:defRPr/>
            </a:pPr>
            <a:fld id="{E3AEF968-E392-4FDD-9E22-85C570AAF186}" type="slidenum">
              <a:rPr lang="nl-NL" smtClean="0"/>
              <a:pPr>
                <a:spcAft>
                  <a:spcPts val="600"/>
                </a:spcAft>
                <a:defRPr/>
              </a:pPr>
              <a:t>5</a:t>
            </a:fld>
            <a:endParaRPr lang="nl-NL"/>
          </a:p>
        </p:txBody>
      </p:sp>
      <p:graphicFrame>
        <p:nvGraphicFramePr>
          <p:cNvPr id="8" name="Tijdelijke aanduiding voor inhoud 1">
            <a:extLst>
              <a:ext uri="{FF2B5EF4-FFF2-40B4-BE49-F238E27FC236}">
                <a16:creationId xmlns:a16="http://schemas.microsoft.com/office/drawing/2014/main" id="{798A5EC8-27C4-9102-32D9-946A32A713EE}"/>
              </a:ext>
            </a:extLst>
          </p:cNvPr>
          <p:cNvGraphicFramePr>
            <a:graphicFrameLocks noGrp="1"/>
          </p:cNvGraphicFramePr>
          <p:nvPr>
            <p:ph idx="1"/>
            <p:extLst>
              <p:ext uri="{D42A27DB-BD31-4B8C-83A1-F6EECF244321}">
                <p14:modId xmlns:p14="http://schemas.microsoft.com/office/powerpoint/2010/main" val="1021221123"/>
              </p:ext>
            </p:extLst>
          </p:nvPr>
        </p:nvGraphicFramePr>
        <p:xfrm>
          <a:off x="635000" y="2128044"/>
          <a:ext cx="10923588" cy="3932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0589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FB11F-B04E-361C-9447-D10786582B16}"/>
              </a:ext>
            </a:extLst>
          </p:cNvPr>
          <p:cNvSpPr>
            <a:spLocks noGrp="1"/>
          </p:cNvSpPr>
          <p:nvPr>
            <p:ph type="title"/>
          </p:nvPr>
        </p:nvSpPr>
        <p:spPr>
          <a:xfrm>
            <a:off x="635000" y="1052513"/>
            <a:ext cx="10923588" cy="745465"/>
          </a:xfrm>
        </p:spPr>
        <p:txBody>
          <a:bodyPr vert="horz" wrap="square" lIns="91440" tIns="45720" rIns="91440" bIns="45720" numCol="1" anchor="b" anchorCtr="0" compatLnSpc="1">
            <a:prstTxWarp prst="textNoShape">
              <a:avLst/>
            </a:prstTxWarp>
            <a:normAutofit/>
          </a:bodyPr>
          <a:lstStyle/>
          <a:p>
            <a:r>
              <a:rPr lang="nl-NL" sz="3200" kern="1200" dirty="0" err="1">
                <a:latin typeface="+mj-lt"/>
                <a:ea typeface="+mj-ea"/>
                <a:cs typeface="+mj-cs"/>
              </a:rPr>
              <a:t>Our</a:t>
            </a:r>
            <a:r>
              <a:rPr lang="nl-NL" sz="3200" kern="1200" dirty="0">
                <a:latin typeface="+mj-lt"/>
                <a:ea typeface="+mj-ea"/>
                <a:cs typeface="+mj-cs"/>
              </a:rPr>
              <a:t> </a:t>
            </a:r>
            <a:r>
              <a:rPr lang="nl-NL" sz="3200" kern="1200" dirty="0" err="1">
                <a:latin typeface="+mj-lt"/>
                <a:ea typeface="+mj-ea"/>
                <a:cs typeface="+mj-cs"/>
              </a:rPr>
              <a:t>current</a:t>
            </a:r>
            <a:r>
              <a:rPr lang="nl-NL" sz="3200" kern="1200" dirty="0">
                <a:latin typeface="+mj-lt"/>
                <a:ea typeface="+mj-ea"/>
                <a:cs typeface="+mj-cs"/>
              </a:rPr>
              <a:t> </a:t>
            </a:r>
            <a:r>
              <a:rPr lang="nl-NL" sz="3200" kern="1200" dirty="0" err="1">
                <a:latin typeface="+mj-lt"/>
                <a:ea typeface="+mj-ea"/>
                <a:cs typeface="+mj-cs"/>
              </a:rPr>
              <a:t>frameworks</a:t>
            </a:r>
            <a:endParaRPr lang="nl-NL" sz="3200" kern="1200" dirty="0">
              <a:latin typeface="+mj-lt"/>
              <a:ea typeface="+mj-ea"/>
              <a:cs typeface="+mj-cs"/>
            </a:endParaRPr>
          </a:p>
        </p:txBody>
      </p:sp>
      <p:sp>
        <p:nvSpPr>
          <p:cNvPr id="13" name="Tijdelijke aanduiding voor datum 12">
            <a:extLst>
              <a:ext uri="{FF2B5EF4-FFF2-40B4-BE49-F238E27FC236}">
                <a16:creationId xmlns:a16="http://schemas.microsoft.com/office/drawing/2014/main" id="{4A48C974-BEAA-49A8-7AC0-FF6B1DEDA56B}"/>
              </a:ext>
            </a:extLst>
          </p:cNvPr>
          <p:cNvSpPr>
            <a:spLocks noGrp="1"/>
          </p:cNvSpPr>
          <p:nvPr>
            <p:ph type="dt" sz="half" idx="10"/>
          </p:nvPr>
        </p:nvSpPr>
        <p:spPr>
          <a:xfrm>
            <a:off x="635000" y="6543675"/>
            <a:ext cx="5003800" cy="263525"/>
          </a:xfrm>
        </p:spPr>
        <p:txBody>
          <a:bodyPr vert="horz" lIns="91440" tIns="0" rIns="91440" bIns="45720" rtlCol="0" anchor="t" anchorCtr="0">
            <a:normAutofit/>
          </a:bodyPr>
          <a:lstStyle/>
          <a:p>
            <a:pPr>
              <a:spcAft>
                <a:spcPts val="600"/>
              </a:spcAft>
              <a:defRPr/>
            </a:pPr>
            <a:r>
              <a:rPr lang="nl-NL" kern="1200">
                <a:latin typeface="+mn-lt"/>
                <a:ea typeface="+mn-ea"/>
                <a:cs typeface="+mn-cs"/>
              </a:rPr>
              <a:t>25-10-2023</a:t>
            </a:r>
          </a:p>
        </p:txBody>
      </p:sp>
      <p:sp>
        <p:nvSpPr>
          <p:cNvPr id="14" name="Tijdelijke aanduiding voor voettekst 13">
            <a:extLst>
              <a:ext uri="{FF2B5EF4-FFF2-40B4-BE49-F238E27FC236}">
                <a16:creationId xmlns:a16="http://schemas.microsoft.com/office/drawing/2014/main" id="{78518675-4FA8-196E-0F08-AA6D83B58D2B}"/>
              </a:ext>
            </a:extLst>
          </p:cNvPr>
          <p:cNvSpPr>
            <a:spLocks noGrp="1"/>
          </p:cNvSpPr>
          <p:nvPr>
            <p:ph type="ftr" sz="quarter" idx="11"/>
          </p:nvPr>
        </p:nvSpPr>
        <p:spPr>
          <a:xfrm>
            <a:off x="635000" y="6221413"/>
            <a:ext cx="5003800" cy="322262"/>
          </a:xfrm>
        </p:spPr>
        <p:txBody>
          <a:bodyPr vert="horz" lIns="91440" tIns="45720" rIns="91440" bIns="45720" rtlCol="0" anchor="b" anchorCtr="0">
            <a:normAutofit/>
          </a:bodyPr>
          <a:lstStyle/>
          <a:p>
            <a:pPr>
              <a:spcAft>
                <a:spcPts val="600"/>
              </a:spcAft>
              <a:defRPr/>
            </a:pPr>
            <a:r>
              <a:rPr lang="nl-NL" kern="1200">
                <a:latin typeface="+mn-lt"/>
                <a:ea typeface="+mn-ea"/>
                <a:cs typeface="+mn-cs"/>
              </a:rPr>
              <a:t>Inspectie van het Onderwijs</a:t>
            </a:r>
          </a:p>
        </p:txBody>
      </p:sp>
      <p:sp>
        <p:nvSpPr>
          <p:cNvPr id="15" name="Tijdelijke aanduiding voor dianummer 14">
            <a:extLst>
              <a:ext uri="{FF2B5EF4-FFF2-40B4-BE49-F238E27FC236}">
                <a16:creationId xmlns:a16="http://schemas.microsoft.com/office/drawing/2014/main" id="{B302EB6F-8D36-A1F2-840C-BE1D51287FEC}"/>
              </a:ext>
            </a:extLst>
          </p:cNvPr>
          <p:cNvSpPr>
            <a:spLocks noGrp="1"/>
          </p:cNvSpPr>
          <p:nvPr>
            <p:ph type="sldNum" sz="quarter" idx="12"/>
          </p:nvPr>
        </p:nvSpPr>
        <p:spPr>
          <a:xfrm>
            <a:off x="6553200" y="6221413"/>
            <a:ext cx="5005388" cy="322262"/>
          </a:xfrm>
        </p:spPr>
        <p:txBody>
          <a:bodyPr vert="horz" lIns="91440" tIns="45720" rIns="0" bIns="45720" rtlCol="0" anchor="b" anchorCtr="0">
            <a:normAutofit/>
          </a:bodyPr>
          <a:lstStyle/>
          <a:p>
            <a:pPr>
              <a:spcAft>
                <a:spcPts val="600"/>
              </a:spcAft>
              <a:defRPr/>
            </a:pPr>
            <a:fld id="{F4E49F33-4F01-4809-8986-1950B16069E1}" type="slidenum">
              <a:rPr lang="nl-NL" kern="1200">
                <a:latin typeface="+mn-lt"/>
                <a:ea typeface="+mn-ea"/>
                <a:cs typeface="+mn-cs"/>
              </a:rPr>
              <a:pPr>
                <a:spcAft>
                  <a:spcPts val="600"/>
                </a:spcAft>
                <a:defRPr/>
              </a:pPr>
              <a:t>6</a:t>
            </a:fld>
            <a:endParaRPr lang="nl-NL" kern="1200">
              <a:latin typeface="+mn-lt"/>
              <a:ea typeface="+mn-ea"/>
              <a:cs typeface="+mn-cs"/>
            </a:endParaRPr>
          </a:p>
        </p:txBody>
      </p:sp>
      <p:graphicFrame>
        <p:nvGraphicFramePr>
          <p:cNvPr id="30" name="Tekstvak 27">
            <a:extLst>
              <a:ext uri="{FF2B5EF4-FFF2-40B4-BE49-F238E27FC236}">
                <a16:creationId xmlns:a16="http://schemas.microsoft.com/office/drawing/2014/main" id="{FE469263-AE29-D473-8CE9-4396288AD31C}"/>
              </a:ext>
            </a:extLst>
          </p:cNvPr>
          <p:cNvGraphicFramePr/>
          <p:nvPr>
            <p:extLst>
              <p:ext uri="{D42A27DB-BD31-4B8C-83A1-F6EECF244321}">
                <p14:modId xmlns:p14="http://schemas.microsoft.com/office/powerpoint/2010/main" val="4204527682"/>
              </p:ext>
            </p:extLst>
          </p:nvPr>
        </p:nvGraphicFramePr>
        <p:xfrm>
          <a:off x="634206" y="2120240"/>
          <a:ext cx="10923588" cy="3932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5347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el 7"/>
          <p:cNvSpPr>
            <a:spLocks noGrp="1"/>
          </p:cNvSpPr>
          <p:nvPr>
            <p:ph type="title"/>
          </p:nvPr>
        </p:nvSpPr>
        <p:spPr>
          <a:xfrm>
            <a:off x="635000" y="1052513"/>
            <a:ext cx="10923588" cy="639365"/>
          </a:xfrm>
        </p:spPr>
        <p:txBody>
          <a:bodyPr/>
          <a:lstStyle/>
          <a:p>
            <a:r>
              <a:rPr lang="en" altLang="nl-NL" sz="3200" dirty="0"/>
              <a:t>Design phase method</a:t>
            </a:r>
          </a:p>
        </p:txBody>
      </p:sp>
      <p:sp>
        <p:nvSpPr>
          <p:cNvPr id="5" name="Tijdelijke aanduiding voor datum 4"/>
          <p:cNvSpPr>
            <a:spLocks noGrp="1"/>
          </p:cNvSpPr>
          <p:nvPr>
            <p:ph type="dt" sz="quarter" idx="10"/>
          </p:nvPr>
        </p:nvSpPr>
        <p:spPr/>
        <p:txBody>
          <a:bodyPr/>
          <a:lstStyle/>
          <a:p>
            <a:pPr>
              <a:defRPr/>
            </a:pPr>
            <a:r>
              <a:rPr lang="en"/>
              <a:t>25-10-2023</a:t>
            </a:r>
            <a:endParaRPr lang="nl-NL" dirty="0"/>
          </a:p>
        </p:txBody>
      </p:sp>
      <p:sp>
        <p:nvSpPr>
          <p:cNvPr id="6" name="Tijdelijke aanduiding voor voettekst 5"/>
          <p:cNvSpPr>
            <a:spLocks noGrp="1"/>
          </p:cNvSpPr>
          <p:nvPr>
            <p:ph type="ftr" sz="quarter" idx="11"/>
          </p:nvPr>
        </p:nvSpPr>
        <p:spPr/>
        <p:txBody>
          <a:bodyPr/>
          <a:lstStyle/>
          <a:p>
            <a:pPr>
              <a:defRPr/>
            </a:pPr>
            <a:r>
              <a:rPr lang="en"/>
              <a:t>Inspectorate of Education</a:t>
            </a:r>
            <a:endParaRPr lang="nl-NL" dirty="0"/>
          </a:p>
        </p:txBody>
      </p:sp>
      <p:sp>
        <p:nvSpPr>
          <p:cNvPr id="7" name="Tijdelijke aanduiding voor dianummer 6"/>
          <p:cNvSpPr>
            <a:spLocks noGrp="1"/>
          </p:cNvSpPr>
          <p:nvPr>
            <p:ph type="sldNum" sz="quarter" idx="12"/>
          </p:nvPr>
        </p:nvSpPr>
        <p:spPr/>
        <p:txBody>
          <a:bodyPr/>
          <a:lstStyle/>
          <a:p>
            <a:pPr>
              <a:defRPr/>
            </a:pPr>
            <a:fld id="{74339340-225E-42EB-B5CC-BD6E33A86CAD}" type="slidenum">
              <a:rPr lang="nl-NL" smtClean="0"/>
              <a:pPr>
                <a:defRPr/>
              </a:pPr>
              <a:t>7</a:t>
            </a:fld>
            <a:endParaRPr lang="nl-NL" dirty="0"/>
          </a:p>
        </p:txBody>
      </p:sp>
      <p:grpSp>
        <p:nvGrpSpPr>
          <p:cNvPr id="31748" name="Groep 31747">
            <a:extLst>
              <a:ext uri="{FF2B5EF4-FFF2-40B4-BE49-F238E27FC236}">
                <a16:creationId xmlns:a16="http://schemas.microsoft.com/office/drawing/2014/main" id="{3FAF506F-0A16-C0CD-5EC7-B4405399B9C1}"/>
              </a:ext>
            </a:extLst>
          </p:cNvPr>
          <p:cNvGrpSpPr/>
          <p:nvPr/>
        </p:nvGrpSpPr>
        <p:grpSpPr>
          <a:xfrm>
            <a:off x="426720" y="1883728"/>
            <a:ext cx="11490960" cy="4074160"/>
            <a:chOff x="426720" y="1883728"/>
            <a:chExt cx="11490960" cy="4074160"/>
          </a:xfrm>
        </p:grpSpPr>
        <p:graphicFrame>
          <p:nvGraphicFramePr>
            <p:cNvPr id="3" name="Diagram 2">
              <a:extLst>
                <a:ext uri="{FF2B5EF4-FFF2-40B4-BE49-F238E27FC236}">
                  <a16:creationId xmlns:a16="http://schemas.microsoft.com/office/drawing/2014/main" id="{B34BAFE3-FA92-9547-9D03-02A831EB2F3C}"/>
                </a:ext>
              </a:extLst>
            </p:cNvPr>
            <p:cNvGraphicFramePr/>
            <p:nvPr>
              <p:extLst>
                <p:ext uri="{D42A27DB-BD31-4B8C-83A1-F6EECF244321}">
                  <p14:modId xmlns:p14="http://schemas.microsoft.com/office/powerpoint/2010/main" val="2197029680"/>
                </p:ext>
              </p:extLst>
            </p:nvPr>
          </p:nvGraphicFramePr>
          <p:xfrm>
            <a:off x="426720" y="1883728"/>
            <a:ext cx="11490960" cy="4074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raphic 8" descr="Brainstormgroep silhouet">
              <a:extLst>
                <a:ext uri="{FF2B5EF4-FFF2-40B4-BE49-F238E27FC236}">
                  <a16:creationId xmlns:a16="http://schemas.microsoft.com/office/drawing/2014/main" id="{9B1816A1-E6EF-7434-59EF-CE168ABD20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76400" y="2543334"/>
              <a:ext cx="914400" cy="914400"/>
            </a:xfrm>
            <a:prstGeom prst="rect">
              <a:avLst/>
            </a:prstGeom>
          </p:spPr>
        </p:pic>
        <p:pic>
          <p:nvPicPr>
            <p:cNvPr id="10" name="Graphic 9" descr="Brainstormgroep silhouet">
              <a:extLst>
                <a:ext uri="{FF2B5EF4-FFF2-40B4-BE49-F238E27FC236}">
                  <a16:creationId xmlns:a16="http://schemas.microsoft.com/office/drawing/2014/main" id="{7FEAEE9E-F294-A5B5-D18F-A0A481B606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34640" y="3274854"/>
              <a:ext cx="914400" cy="914400"/>
            </a:xfrm>
            <a:prstGeom prst="rect">
              <a:avLst/>
            </a:prstGeom>
          </p:spPr>
        </p:pic>
        <p:pic>
          <p:nvPicPr>
            <p:cNvPr id="11" name="Graphic 10" descr="Brainstormgroep silhouet">
              <a:extLst>
                <a:ext uri="{FF2B5EF4-FFF2-40B4-BE49-F238E27FC236}">
                  <a16:creationId xmlns:a16="http://schemas.microsoft.com/office/drawing/2014/main" id="{4E678AE5-2A56-3D98-6553-17D79706533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66240" y="3984149"/>
              <a:ext cx="914400" cy="914400"/>
            </a:xfrm>
            <a:prstGeom prst="rect">
              <a:avLst/>
            </a:prstGeom>
          </p:spPr>
        </p:pic>
        <p:pic>
          <p:nvPicPr>
            <p:cNvPr id="13" name="Graphic 12" descr="Wisselknop silhouet">
              <a:extLst>
                <a:ext uri="{FF2B5EF4-FFF2-40B4-BE49-F238E27FC236}">
                  <a16:creationId xmlns:a16="http://schemas.microsoft.com/office/drawing/2014/main" id="{C0E7C3E0-C554-AE20-9D9A-7E2908EA4B8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91086" y="2917984"/>
              <a:ext cx="914400" cy="914400"/>
            </a:xfrm>
            <a:prstGeom prst="rect">
              <a:avLst/>
            </a:prstGeom>
          </p:spPr>
        </p:pic>
        <p:pic>
          <p:nvPicPr>
            <p:cNvPr id="27" name="Graphic 26" descr="Inventarisatie geslaagd silhouet">
              <a:extLst>
                <a:ext uri="{FF2B5EF4-FFF2-40B4-BE49-F238E27FC236}">
                  <a16:creationId xmlns:a16="http://schemas.microsoft.com/office/drawing/2014/main" id="{EDC2CA02-326F-F54A-6516-F12ABB88DEC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988560" y="3415824"/>
              <a:ext cx="914400" cy="914400"/>
            </a:xfrm>
            <a:prstGeom prst="rect">
              <a:avLst/>
            </a:prstGeom>
          </p:spPr>
        </p:pic>
        <p:pic>
          <p:nvPicPr>
            <p:cNvPr id="28" name="Graphic 27" descr="Inventarisatie geslaagd silhouet">
              <a:extLst>
                <a:ext uri="{FF2B5EF4-FFF2-40B4-BE49-F238E27FC236}">
                  <a16:creationId xmlns:a16="http://schemas.microsoft.com/office/drawing/2014/main" id="{48FE7C8C-FDF0-D422-9A68-73E446A463B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32880" y="3415824"/>
              <a:ext cx="914400" cy="914400"/>
            </a:xfrm>
            <a:prstGeom prst="rect">
              <a:avLst/>
            </a:prstGeom>
          </p:spPr>
        </p:pic>
        <p:pic>
          <p:nvPicPr>
            <p:cNvPr id="29" name="Graphic 28" descr="Wisselknop silhouet">
              <a:extLst>
                <a:ext uri="{FF2B5EF4-FFF2-40B4-BE49-F238E27FC236}">
                  <a16:creationId xmlns:a16="http://schemas.microsoft.com/office/drawing/2014/main" id="{4C8CE07C-61B8-2941-BCF1-CB2C8D656CB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80926" y="3668078"/>
              <a:ext cx="914400" cy="914400"/>
            </a:xfrm>
            <a:prstGeom prst="rect">
              <a:avLst/>
            </a:prstGeom>
          </p:spPr>
        </p:pic>
        <p:pic>
          <p:nvPicPr>
            <p:cNvPr id="31744" name="Graphic 31743" descr="Lichten aan silhouet">
              <a:extLst>
                <a:ext uri="{FF2B5EF4-FFF2-40B4-BE49-F238E27FC236}">
                  <a16:creationId xmlns:a16="http://schemas.microsoft.com/office/drawing/2014/main" id="{15F78C37-1846-5680-EF9C-25E841F1B63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24756" y="3611404"/>
              <a:ext cx="309404" cy="309404"/>
            </a:xfrm>
            <a:prstGeom prst="rect">
              <a:avLst/>
            </a:prstGeom>
          </p:spPr>
        </p:pic>
        <p:pic>
          <p:nvPicPr>
            <p:cNvPr id="31745" name="Graphic 31744" descr="Lichten aan silhouet">
              <a:extLst>
                <a:ext uri="{FF2B5EF4-FFF2-40B4-BE49-F238E27FC236}">
                  <a16:creationId xmlns:a16="http://schemas.microsoft.com/office/drawing/2014/main" id="{72F0EE84-0D70-A2A7-9479-AB52444998B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82900" y="2752567"/>
              <a:ext cx="233680" cy="233680"/>
            </a:xfrm>
            <a:prstGeom prst="rect">
              <a:avLst/>
            </a:prstGeom>
          </p:spPr>
        </p:pic>
        <p:pic>
          <p:nvPicPr>
            <p:cNvPr id="31746" name="Graphic 31745" descr="Lichten aan silhouet">
              <a:extLst>
                <a:ext uri="{FF2B5EF4-FFF2-40B4-BE49-F238E27FC236}">
                  <a16:creationId xmlns:a16="http://schemas.microsoft.com/office/drawing/2014/main" id="{F1E208EB-2870-FBDF-24FE-4D318EF7F9F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82900" y="4498102"/>
              <a:ext cx="233680" cy="233680"/>
            </a:xfrm>
            <a:prstGeom prst="rect">
              <a:avLst/>
            </a:prstGeom>
          </p:spPr>
        </p:pic>
      </p:grpSp>
    </p:spTree>
    <p:extLst>
      <p:ext uri="{BB962C8B-B14F-4D97-AF65-F5344CB8AC3E}">
        <p14:creationId xmlns:p14="http://schemas.microsoft.com/office/powerpoint/2010/main" val="3485596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jdelijke aanduiding voor inhoud 8"/>
          <p:cNvSpPr>
            <a:spLocks noGrp="1"/>
          </p:cNvSpPr>
          <p:nvPr>
            <p:ph sz="half" idx="2"/>
          </p:nvPr>
        </p:nvSpPr>
        <p:spPr bwMode="auto">
          <a:xfrm>
            <a:off x="5474525" y="1479316"/>
            <a:ext cx="6158528" cy="4478969"/>
          </a:xfrm>
        </p:spPr>
        <p:txBody>
          <a:bodyPr wrap="square" numCol="1" anchor="t" anchorCtr="0" compatLnSpc="1">
            <a:prstTxWarp prst="textNoShape">
              <a:avLst/>
            </a:prstTxWarp>
            <a:normAutofit/>
          </a:bodyPr>
          <a:lstStyle/>
          <a:p>
            <a:pPr marL="0" indent="0">
              <a:spcBef>
                <a:spcPts val="430"/>
              </a:spcBef>
              <a:buNone/>
            </a:pPr>
            <a:r>
              <a:rPr lang="en" sz="2000" dirty="0">
                <a:solidFill>
                  <a:srgbClr val="000000"/>
                </a:solidFill>
              </a:rPr>
              <a:t>Our approach will be integral, interest driven and adaptive.</a:t>
            </a:r>
            <a:endParaRPr lang="en-US" sz="2000" dirty="0">
              <a:solidFill>
                <a:srgbClr val="000000"/>
              </a:solidFill>
            </a:endParaRPr>
          </a:p>
          <a:p>
            <a:pPr marL="315595" indent="-315595">
              <a:spcBef>
                <a:spcPts val="430"/>
              </a:spcBef>
            </a:pPr>
            <a:endParaRPr lang="nl-NL" sz="2000" dirty="0">
              <a:solidFill>
                <a:srgbClr val="000000"/>
              </a:solidFill>
            </a:endParaRPr>
          </a:p>
          <a:p>
            <a:pPr marL="315595" indent="-315595">
              <a:spcBef>
                <a:spcPts val="430"/>
              </a:spcBef>
            </a:pPr>
            <a:r>
              <a:rPr lang="en" sz="2000" dirty="0">
                <a:solidFill>
                  <a:srgbClr val="000000"/>
                </a:solidFill>
              </a:rPr>
              <a:t>We look at t</a:t>
            </a:r>
            <a:r>
              <a:rPr lang="nl-NL" sz="2000" dirty="0">
                <a:solidFill>
                  <a:srgbClr val="000000"/>
                </a:solidFill>
              </a:rPr>
              <a:t>he</a:t>
            </a:r>
            <a:r>
              <a:rPr lang="en" sz="2000" dirty="0">
                <a:solidFill>
                  <a:srgbClr val="000000"/>
                </a:solidFill>
              </a:rPr>
              <a:t> educational system, governing boards and schools/settings (preschool settings, schools, VET- education courses and universities) in coherence.</a:t>
            </a:r>
            <a:endParaRPr lang="nl-NL" sz="2000" dirty="0">
              <a:solidFill>
                <a:srgbClr val="000000"/>
              </a:solidFill>
              <a:ea typeface="Verdana"/>
            </a:endParaRPr>
          </a:p>
          <a:p>
            <a:pPr marL="315595" indent="-315595">
              <a:spcBef>
                <a:spcPts val="430"/>
              </a:spcBef>
            </a:pPr>
            <a:r>
              <a:rPr lang="en" sz="2000" dirty="0">
                <a:solidFill>
                  <a:srgbClr val="000000"/>
                </a:solidFill>
              </a:rPr>
              <a:t>We act in line with urgent public interests or social demands  that we see in the education system.</a:t>
            </a:r>
          </a:p>
          <a:p>
            <a:pPr marL="315595" indent="-315595">
              <a:spcBef>
                <a:spcPts val="430"/>
              </a:spcBef>
            </a:pPr>
            <a:r>
              <a:rPr lang="en" sz="2000" dirty="0">
                <a:solidFill>
                  <a:srgbClr val="000000"/>
                </a:solidFill>
              </a:rPr>
              <a:t>We are able to adjust and be adaptive to these needs or demands. </a:t>
            </a:r>
          </a:p>
          <a:p>
            <a:pPr marL="315595" indent="-315595">
              <a:spcBef>
                <a:spcPts val="430"/>
              </a:spcBef>
            </a:pPr>
            <a:r>
              <a:rPr lang="en" sz="2000" dirty="0">
                <a:solidFill>
                  <a:srgbClr val="000000"/>
                </a:solidFill>
              </a:rPr>
              <a:t>In this way, we aim to be as effective as possible </a:t>
            </a:r>
          </a:p>
          <a:p>
            <a:pPr marL="315595" indent="-315595">
              <a:spcBef>
                <a:spcPts val="430"/>
              </a:spcBef>
            </a:pPr>
            <a:endParaRPr lang="nl-NL" sz="2000" dirty="0">
              <a:solidFill>
                <a:srgbClr val="000000"/>
              </a:solidFill>
              <a:ea typeface="Verdana"/>
            </a:endParaRPr>
          </a:p>
          <a:p>
            <a:pPr marL="315595" indent="-315595">
              <a:spcBef>
                <a:spcPts val="430"/>
              </a:spcBef>
            </a:pPr>
            <a:endParaRPr lang="nl-NL" sz="2000" dirty="0">
              <a:solidFill>
                <a:srgbClr val="000000"/>
              </a:solidFill>
              <a:ea typeface="Verdana"/>
            </a:endParaRPr>
          </a:p>
          <a:p>
            <a:pPr marL="315595" indent="-315595"/>
            <a:endParaRPr lang="nl-NL" sz="1800" dirty="0">
              <a:solidFill>
                <a:srgbClr val="242424"/>
              </a:solidFill>
              <a:ea typeface="Verdana"/>
            </a:endParaRPr>
          </a:p>
          <a:p>
            <a:pPr marL="315595" indent="-315595"/>
            <a:endParaRPr lang="nl-NL" altLang="nl-NL" dirty="0">
              <a:ea typeface="Verdana"/>
            </a:endParaRPr>
          </a:p>
        </p:txBody>
      </p:sp>
      <p:sp>
        <p:nvSpPr>
          <p:cNvPr id="33796" name="Titel 6"/>
          <p:cNvSpPr>
            <a:spLocks noGrp="1"/>
          </p:cNvSpPr>
          <p:nvPr>
            <p:ph type="title"/>
          </p:nvPr>
        </p:nvSpPr>
        <p:spPr>
          <a:xfrm>
            <a:off x="524933" y="802483"/>
            <a:ext cx="10923588" cy="656448"/>
          </a:xfrm>
        </p:spPr>
        <p:txBody>
          <a:bodyPr/>
          <a:lstStyle/>
          <a:p>
            <a:r>
              <a:rPr lang="en" sz="3200" dirty="0"/>
              <a:t>        First building stone: New Vision</a:t>
            </a:r>
            <a:endParaRPr lang="nl-NL" altLang="nl-NL" sz="3200" dirty="0"/>
          </a:p>
        </p:txBody>
      </p:sp>
      <p:sp>
        <p:nvSpPr>
          <p:cNvPr id="4" name="Tijdelijke aanduiding voor datum 3"/>
          <p:cNvSpPr>
            <a:spLocks noGrp="1"/>
          </p:cNvSpPr>
          <p:nvPr>
            <p:ph type="dt" sz="quarter" idx="10"/>
          </p:nvPr>
        </p:nvSpPr>
        <p:spPr/>
        <p:txBody>
          <a:bodyPr/>
          <a:lstStyle/>
          <a:p>
            <a:pPr>
              <a:defRPr/>
            </a:pPr>
            <a:fld id="{39E3865C-0E80-49FB-B127-6496ABA84478}" type="datetime1">
              <a:rPr lang="nl-NL"/>
              <a:pPr>
                <a:defRPr/>
              </a:pPr>
              <a:t>11-4-2024</a:t>
            </a:fld>
            <a:endParaRPr lang="nl-NL" dirty="0"/>
          </a:p>
        </p:txBody>
      </p:sp>
      <p:sp>
        <p:nvSpPr>
          <p:cNvPr id="5" name="Tijdelijke aanduiding voor voettekst 4"/>
          <p:cNvSpPr>
            <a:spLocks noGrp="1"/>
          </p:cNvSpPr>
          <p:nvPr>
            <p:ph type="ftr" sz="quarter" idx="11"/>
          </p:nvPr>
        </p:nvSpPr>
        <p:spPr/>
        <p:txBody>
          <a:bodyPr/>
          <a:lstStyle/>
          <a:p>
            <a:pPr>
              <a:defRPr/>
            </a:pPr>
            <a:r>
              <a:rPr lang="en"/>
              <a:t>Inspectorate of Education</a:t>
            </a:r>
            <a:endParaRPr lang="nl-NL" dirty="0"/>
          </a:p>
        </p:txBody>
      </p:sp>
      <p:sp>
        <p:nvSpPr>
          <p:cNvPr id="6" name="Tijdelijke aanduiding voor dianummer 5"/>
          <p:cNvSpPr>
            <a:spLocks noGrp="1"/>
          </p:cNvSpPr>
          <p:nvPr>
            <p:ph type="sldNum" sz="quarter" idx="12"/>
          </p:nvPr>
        </p:nvSpPr>
        <p:spPr/>
        <p:txBody>
          <a:bodyPr/>
          <a:lstStyle/>
          <a:p>
            <a:pPr lvl="1"/>
            <a:endParaRPr lang="nl-NL" sz="1400" dirty="0">
              <a:ea typeface="Times New Roman" panose="02020603050405020304" pitchFamily="18" charset="0"/>
            </a:endParaRPr>
          </a:p>
          <a:p>
            <a:r>
              <a:rPr lang="en" b="1" dirty="0"/>
              <a:t>A3 and annual work plan</a:t>
            </a:r>
          </a:p>
          <a:p>
            <a:pPr>
              <a:defRPr/>
            </a:pPr>
            <a:fld id="{6B6B2225-06B8-46FF-A4DF-5AC0C2694ED1}" type="slidenum">
              <a:rPr lang="nl-NL" smtClean="0"/>
              <a:pPr>
                <a:defRPr/>
              </a:pPr>
              <a:t>8</a:t>
            </a:fld>
            <a:endParaRPr lang="nl-NL" dirty="0"/>
          </a:p>
        </p:txBody>
      </p:sp>
      <p:pic>
        <p:nvPicPr>
          <p:cNvPr id="3" name="Graphic 2" descr="Opgestapelde stenen met effen opvulling">
            <a:extLst>
              <a:ext uri="{FF2B5EF4-FFF2-40B4-BE49-F238E27FC236}">
                <a16:creationId xmlns:a16="http://schemas.microsoft.com/office/drawing/2014/main" id="{18C75577-6DB6-A19E-8A62-727B6A393B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2954" y="673507"/>
            <a:ext cx="914400" cy="914400"/>
          </a:xfrm>
          <a:prstGeom prst="rect">
            <a:avLst/>
          </a:prstGeom>
        </p:spPr>
      </p:pic>
      <p:pic>
        <p:nvPicPr>
          <p:cNvPr id="18" name="Tijdelijke aanduiding voor inhoud 17">
            <a:extLst>
              <a:ext uri="{FF2B5EF4-FFF2-40B4-BE49-F238E27FC236}">
                <a16:creationId xmlns:a16="http://schemas.microsoft.com/office/drawing/2014/main" id="{B3926E8B-F062-1685-7215-4A426B6DAF5D}"/>
              </a:ext>
            </a:extLst>
          </p:cNvPr>
          <p:cNvPicPr>
            <a:picLocks noGrp="1" noChangeAspect="1"/>
          </p:cNvPicPr>
          <p:nvPr>
            <p:ph sz="half" idx="1"/>
          </p:nvPr>
        </p:nvPicPr>
        <p:blipFill>
          <a:blip r:embed="rId5"/>
          <a:stretch>
            <a:fillRect/>
          </a:stretch>
        </p:blipFill>
        <p:spPr>
          <a:xfrm>
            <a:off x="522954" y="1551058"/>
            <a:ext cx="4583435" cy="4478969"/>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27CE775-6831-54B3-C92B-42383327DCE8}"/>
              </a:ext>
            </a:extLst>
          </p:cNvPr>
          <p:cNvSpPr>
            <a:spLocks noGrp="1"/>
          </p:cNvSpPr>
          <p:nvPr>
            <p:ph type="title"/>
          </p:nvPr>
        </p:nvSpPr>
        <p:spPr>
          <a:xfrm>
            <a:off x="635000" y="1154113"/>
            <a:ext cx="10923588" cy="947737"/>
          </a:xfrm>
        </p:spPr>
        <p:txBody>
          <a:bodyPr/>
          <a:lstStyle/>
          <a:p>
            <a:r>
              <a:rPr lang="en" dirty="0"/>
              <a:t> </a:t>
            </a:r>
          </a:p>
        </p:txBody>
      </p:sp>
      <p:sp>
        <p:nvSpPr>
          <p:cNvPr id="5" name="Tijdelijke aanduiding voor datum 4">
            <a:extLst>
              <a:ext uri="{FF2B5EF4-FFF2-40B4-BE49-F238E27FC236}">
                <a16:creationId xmlns:a16="http://schemas.microsoft.com/office/drawing/2014/main" id="{18120467-458B-1B02-F20A-C53ACEDD56CB}"/>
              </a:ext>
            </a:extLst>
          </p:cNvPr>
          <p:cNvSpPr>
            <a:spLocks noGrp="1"/>
          </p:cNvSpPr>
          <p:nvPr>
            <p:ph type="dt" sz="half" idx="10"/>
          </p:nvPr>
        </p:nvSpPr>
        <p:spPr/>
        <p:txBody>
          <a:bodyPr/>
          <a:lstStyle/>
          <a:p>
            <a:pPr>
              <a:defRPr/>
            </a:pPr>
            <a:fld id="{0A364F4A-EAA0-4209-B89B-ECEA15CC2D23}" type="datetime1">
              <a:rPr lang="nl-NL" smtClean="0"/>
              <a:pPr>
                <a:defRPr/>
              </a:pPr>
              <a:t>11-4-2024</a:t>
            </a:fld>
            <a:endParaRPr lang="nl-NL" dirty="0"/>
          </a:p>
        </p:txBody>
      </p:sp>
      <p:sp>
        <p:nvSpPr>
          <p:cNvPr id="6" name="Tijdelijke aanduiding voor voettekst 5">
            <a:extLst>
              <a:ext uri="{FF2B5EF4-FFF2-40B4-BE49-F238E27FC236}">
                <a16:creationId xmlns:a16="http://schemas.microsoft.com/office/drawing/2014/main" id="{DBE9843A-7CCC-27BE-6E99-5D837D54C307}"/>
              </a:ext>
            </a:extLst>
          </p:cNvPr>
          <p:cNvSpPr>
            <a:spLocks noGrp="1"/>
          </p:cNvSpPr>
          <p:nvPr>
            <p:ph type="ftr" sz="quarter" idx="11"/>
          </p:nvPr>
        </p:nvSpPr>
        <p:spPr/>
        <p:txBody>
          <a:bodyPr/>
          <a:lstStyle/>
          <a:p>
            <a:pPr>
              <a:defRPr/>
            </a:pPr>
            <a:r>
              <a:rPr lang="en"/>
              <a:t>Inspectorate of Education</a:t>
            </a:r>
            <a:endParaRPr lang="nl-NL" dirty="0"/>
          </a:p>
        </p:txBody>
      </p:sp>
      <p:sp>
        <p:nvSpPr>
          <p:cNvPr id="7" name="Tijdelijke aanduiding voor dianummer 6">
            <a:extLst>
              <a:ext uri="{FF2B5EF4-FFF2-40B4-BE49-F238E27FC236}">
                <a16:creationId xmlns:a16="http://schemas.microsoft.com/office/drawing/2014/main" id="{DC549B93-6202-6814-664A-57AC67A35987}"/>
              </a:ext>
            </a:extLst>
          </p:cNvPr>
          <p:cNvSpPr>
            <a:spLocks noGrp="1"/>
          </p:cNvSpPr>
          <p:nvPr>
            <p:ph type="sldNum" sz="quarter" idx="12"/>
          </p:nvPr>
        </p:nvSpPr>
        <p:spPr/>
        <p:txBody>
          <a:bodyPr/>
          <a:lstStyle/>
          <a:p>
            <a:pPr>
              <a:defRPr/>
            </a:pPr>
            <a:fld id="{6E024108-B0D3-4994-AF13-E3CF4020C94D}" type="slidenum">
              <a:rPr lang="nl-NL" smtClean="0"/>
              <a:pPr>
                <a:defRPr/>
              </a:pPr>
              <a:t>9</a:t>
            </a:fld>
            <a:endParaRPr lang="nl-NL" dirty="0"/>
          </a:p>
        </p:txBody>
      </p:sp>
      <p:sp>
        <p:nvSpPr>
          <p:cNvPr id="2" name="Tekstvak 1">
            <a:extLst>
              <a:ext uri="{FF2B5EF4-FFF2-40B4-BE49-F238E27FC236}">
                <a16:creationId xmlns:a16="http://schemas.microsoft.com/office/drawing/2014/main" id="{4D824A7E-4018-096E-893D-B3ED0DBEFC19}"/>
              </a:ext>
            </a:extLst>
          </p:cNvPr>
          <p:cNvSpPr txBox="1"/>
          <p:nvPr/>
        </p:nvSpPr>
        <p:spPr>
          <a:xfrm>
            <a:off x="8178752" y="3261267"/>
            <a:ext cx="1235403" cy="369332"/>
          </a:xfrm>
          <a:prstGeom prst="rect">
            <a:avLst/>
          </a:prstGeom>
          <a:noFill/>
        </p:spPr>
        <p:txBody>
          <a:bodyPr wrap="none" rtlCol="0">
            <a:spAutoFit/>
          </a:bodyPr>
          <a:lstStyle/>
          <a:p>
            <a:r>
              <a:rPr lang="en" dirty="0">
                <a:solidFill>
                  <a:schemeClr val="bg1"/>
                </a:solidFill>
              </a:rPr>
              <a:t>Integral</a:t>
            </a:r>
          </a:p>
        </p:txBody>
      </p:sp>
      <p:pic>
        <p:nvPicPr>
          <p:cNvPr id="8" name="Afbeelding 7">
            <a:extLst>
              <a:ext uri="{FF2B5EF4-FFF2-40B4-BE49-F238E27FC236}">
                <a16:creationId xmlns:a16="http://schemas.microsoft.com/office/drawing/2014/main" id="{2D648A85-36F9-5FA8-270E-BB39B701228A}"/>
              </a:ext>
            </a:extLst>
          </p:cNvPr>
          <p:cNvPicPr>
            <a:picLocks noChangeAspect="1"/>
          </p:cNvPicPr>
          <p:nvPr/>
        </p:nvPicPr>
        <p:blipFill>
          <a:blip r:embed="rId3"/>
          <a:stretch>
            <a:fillRect/>
          </a:stretch>
        </p:blipFill>
        <p:spPr>
          <a:xfrm>
            <a:off x="2003979" y="772422"/>
            <a:ext cx="7840665" cy="5347022"/>
          </a:xfrm>
          <a:prstGeom prst="rect">
            <a:avLst/>
          </a:prstGeom>
        </p:spPr>
      </p:pic>
    </p:spTree>
    <p:extLst>
      <p:ext uri="{BB962C8B-B14F-4D97-AF65-F5344CB8AC3E}">
        <p14:creationId xmlns:p14="http://schemas.microsoft.com/office/powerpoint/2010/main" val="1242105511"/>
      </p:ext>
    </p:extLst>
  </p:cSld>
  <p:clrMapOvr>
    <a:masterClrMapping/>
  </p:clrMapOvr>
</p:sld>
</file>

<file path=ppt/theme/theme1.xml><?xml version="1.0" encoding="utf-8"?>
<a:theme xmlns:a="http://schemas.openxmlformats.org/drawingml/2006/main" name="18067 RIJK - Sjabloon 16x9 Mosgroen">
  <a:themeElements>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e49" id="{1606D76F-3E75-C74F-AB05-87BE35259D24}" vid="{D256EFCC-9B64-6F42-9E7D-AE13C7A3CD1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themeOverride>
</file>

<file path=ppt/theme/themeOverride2.xml><?xml version="1.0" encoding="utf-8"?>
<a:themeOverride xmlns:a="http://schemas.openxmlformats.org/drawingml/2006/main">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themeOverride>
</file>

<file path=ppt/theme/themeOverride3.xml><?xml version="1.0" encoding="utf-8"?>
<a:themeOverride xmlns:a="http://schemas.openxmlformats.org/drawingml/2006/main">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themeOverride>
</file>

<file path=ppt/theme/themeOverride4.xml><?xml version="1.0" encoding="utf-8"?>
<a:themeOverride xmlns:a="http://schemas.openxmlformats.org/drawingml/2006/main">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themeOverride>
</file>

<file path=ppt/theme/themeOverride5.xml><?xml version="1.0" encoding="utf-8"?>
<a:themeOverride xmlns:a="http://schemas.openxmlformats.org/drawingml/2006/main">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themeOverride>
</file>

<file path=ppt/theme/themeOverride6.xml><?xml version="1.0" encoding="utf-8"?>
<a:themeOverride xmlns:a="http://schemas.openxmlformats.org/drawingml/2006/main">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themeOverride>
</file>

<file path=ppt/theme/themeOverride7.xml><?xml version="1.0" encoding="utf-8"?>
<a:themeOverride xmlns:a="http://schemas.openxmlformats.org/drawingml/2006/main">
  <a:clrScheme name="Rijks Mosgroen">
    <a:dk1>
      <a:srgbClr val="000000"/>
    </a:dk1>
    <a:lt1>
      <a:srgbClr val="FFFFFF"/>
    </a:lt1>
    <a:dk2>
      <a:srgbClr val="777C00"/>
    </a:dk2>
    <a:lt2>
      <a:srgbClr val="EAEBD8"/>
    </a:lt2>
    <a:accent1>
      <a:srgbClr val="F9E11E"/>
    </a:accent1>
    <a:accent2>
      <a:srgbClr val="42145F"/>
    </a:accent2>
    <a:accent3>
      <a:srgbClr val="38870D"/>
    </a:accent3>
    <a:accent4>
      <a:srgbClr val="017BC6"/>
    </a:accent4>
    <a:accent5>
      <a:srgbClr val="75D1B5"/>
    </a:accent5>
    <a:accent6>
      <a:srgbClr val="8EC9E7"/>
    </a:accent6>
    <a:hlink>
      <a:srgbClr val="777C00"/>
    </a:hlink>
    <a:folHlink>
      <a:srgbClr val="D6D6B2"/>
    </a:folHlink>
  </a:clrScheme>
</a:themeOverride>
</file>

<file path=docProps/app.xml><?xml version="1.0" encoding="utf-8"?>
<Properties xmlns="http://schemas.openxmlformats.org/officeDocument/2006/extended-properties" xmlns:vt="http://schemas.openxmlformats.org/officeDocument/2006/docPropsVTypes">
  <Template>18067 RIJK - Sjabloon 16x9 Mosgroen</Template>
  <TotalTime>2525</TotalTime>
  <Words>1417</Words>
  <Application>Microsoft Office PowerPoint</Application>
  <PresentationFormat>Widescreen</PresentationFormat>
  <Paragraphs>248</Paragraphs>
  <Slides>24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Verdana</vt:lpstr>
      <vt:lpstr>Wingdings</vt:lpstr>
      <vt:lpstr>18067 RIJK - Sjabloon 16x9 Mosgroen</vt:lpstr>
      <vt:lpstr>Developing a sustainable and adaptive framework for a rapidly changing environment </vt:lpstr>
      <vt:lpstr>Content</vt:lpstr>
      <vt:lpstr>Phases in framework development</vt:lpstr>
      <vt:lpstr>The design phase</vt:lpstr>
      <vt:lpstr>Why a new inspection framework ?</vt:lpstr>
      <vt:lpstr>Our current frameworks</vt:lpstr>
      <vt:lpstr>Design phase method</vt:lpstr>
      <vt:lpstr>        First building stone: New Vision</vt:lpstr>
      <vt:lpstr> </vt:lpstr>
      <vt:lpstr>    Second building stone: Principles new framework</vt:lpstr>
      <vt:lpstr>On course: towards strategic lines</vt:lpstr>
      <vt:lpstr>Design projects new inspection framework</vt:lpstr>
      <vt:lpstr>The development  phase</vt:lpstr>
      <vt:lpstr>Components of the development phase</vt:lpstr>
      <vt:lpstr>Development, testing and dialogue</vt:lpstr>
      <vt:lpstr>Theory of Change of educational supervision*</vt:lpstr>
      <vt:lpstr>Development phase timeline</vt:lpstr>
      <vt:lpstr>Strategy: pilots and trials</vt:lpstr>
      <vt:lpstr>Further operationalisation of structural supervision </vt:lpstr>
      <vt:lpstr>Further operationalisation of flexible supervision </vt:lpstr>
      <vt:lpstr>Information from your inspectorates fuel our developments</vt:lpstr>
      <vt:lpstr>Formal alignment and determination phase</vt:lpstr>
      <vt:lpstr>Formal alignment and determination phase (2026-2027)</vt:lpstr>
      <vt:lpstr>Thank you for you attention!</vt:lpstr>
    </vt:vector>
  </TitlesOfParts>
  <Company>Ministerie van OCW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Berg, Nick van den</dc:creator>
  <cp:lastModifiedBy>Χρίστος Παπαδόπουλος</cp:lastModifiedBy>
  <cp:revision>77</cp:revision>
  <dcterms:created xsi:type="dcterms:W3CDTF">2019-01-25T08:50:46Z</dcterms:created>
  <dcterms:modified xsi:type="dcterms:W3CDTF">2024-04-11T10:54:21Z</dcterms:modified>
</cp:coreProperties>
</file>