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5336" r:id="rId3"/>
  </p:sldMasterIdLst>
  <p:notesMasterIdLst>
    <p:notesMasterId r:id="rId16"/>
  </p:notesMasterIdLst>
  <p:handoutMasterIdLst>
    <p:handoutMasterId r:id="rId17"/>
  </p:handoutMasterIdLst>
  <p:sldIdLst>
    <p:sldId id="257" r:id="rId4"/>
    <p:sldId id="258" r:id="rId5"/>
    <p:sldId id="284" r:id="rId6"/>
    <p:sldId id="563" r:id="rId7"/>
    <p:sldId id="566" r:id="rId8"/>
    <p:sldId id="567" r:id="rId9"/>
    <p:sldId id="565" r:id="rId10"/>
    <p:sldId id="336" r:id="rId11"/>
    <p:sldId id="568" r:id="rId12"/>
    <p:sldId id="287" r:id="rId13"/>
    <p:sldId id="554" r:id="rId14"/>
    <p:sldId id="459" r:id="rId15"/>
  </p:sldIdLst>
  <p:sldSz cx="9144000" cy="6858000" type="screen4x3"/>
  <p:notesSz cx="6796088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 Neue"/>
        <a:ea typeface="Helvetica Neue"/>
        <a:cs typeface="Helvetica Neue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 Neue"/>
        <a:ea typeface="Helvetica Neue"/>
        <a:cs typeface="Helvetica Neue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 Neue"/>
        <a:ea typeface="Helvetica Neue"/>
        <a:cs typeface="Helvetica Neue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 Neue"/>
        <a:ea typeface="Helvetica Neue"/>
        <a:cs typeface="Helvetica Neue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 Neue"/>
        <a:ea typeface="Helvetica Neue"/>
        <a:cs typeface="Helvetica Neue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 Neue"/>
        <a:ea typeface="Helvetica Neue"/>
        <a:cs typeface="Helvetica Neue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 Neue"/>
        <a:ea typeface="Helvetica Neue"/>
        <a:cs typeface="Helvetica Neue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 Neue"/>
        <a:ea typeface="Helvetica Neue"/>
        <a:cs typeface="Helvetica Neue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 Neue"/>
        <a:ea typeface="Helvetica Neue"/>
        <a:cs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964" autoAdjust="0"/>
  </p:normalViewPr>
  <p:slideViewPr>
    <p:cSldViewPr>
      <p:cViewPr>
        <p:scale>
          <a:sx n="62" d="100"/>
          <a:sy n="62" d="100"/>
        </p:scale>
        <p:origin x="-138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EA5615-51F8-405D-88C9-C7A1D6D31E2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7F1EFEF5-A763-494A-85ED-C52BA5EFC342}">
      <dgm:prSet phldrT="[Tekst]"/>
      <dgm:spPr/>
      <dgm:t>
        <a:bodyPr/>
        <a:lstStyle/>
        <a:p>
          <a:r>
            <a:rPr lang="nl-NL" altLang="nl-NL" dirty="0" smtClean="0">
              <a:latin typeface="Verdana" pitchFamily="34" charset="0"/>
              <a:ea typeface="Verdana" pitchFamily="34" charset="0"/>
              <a:cs typeface="Verdana" pitchFamily="34" charset="0"/>
            </a:rPr>
            <a:t>Dutch </a:t>
          </a:r>
          <a:r>
            <a:rPr lang="nl-NL" altLang="nl-NL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Inspection</a:t>
          </a:r>
          <a:r>
            <a:rPr lang="nl-NL" altLang="nl-NL" dirty="0" smtClean="0">
              <a:latin typeface="Verdana" pitchFamily="34" charset="0"/>
              <a:ea typeface="Verdana" pitchFamily="34" charset="0"/>
              <a:cs typeface="Verdana" pitchFamily="34" charset="0"/>
            </a:rPr>
            <a:t> approach</a:t>
          </a:r>
          <a:endParaRPr lang="nl-NL" dirty="0">
            <a:solidFill>
              <a:schemeClr val="bg1"/>
            </a:solidFill>
          </a:endParaRPr>
        </a:p>
      </dgm:t>
    </dgm:pt>
    <dgm:pt modelId="{A59AAC37-F39E-4CDC-A919-225748DA5218}" type="parTrans" cxnId="{958C2D59-F83D-48C9-B70B-ED722800B0B2}">
      <dgm:prSet/>
      <dgm:spPr/>
      <dgm:t>
        <a:bodyPr/>
        <a:lstStyle/>
        <a:p>
          <a:endParaRPr lang="nl-NL"/>
        </a:p>
      </dgm:t>
    </dgm:pt>
    <dgm:pt modelId="{39B74F72-1824-44A4-8682-F99A748129E5}" type="sibTrans" cxnId="{958C2D59-F83D-48C9-B70B-ED722800B0B2}">
      <dgm:prSet/>
      <dgm:spPr/>
      <dgm:t>
        <a:bodyPr/>
        <a:lstStyle/>
        <a:p>
          <a:endParaRPr lang="nl-NL"/>
        </a:p>
      </dgm:t>
    </dgm:pt>
    <dgm:pt modelId="{439731AB-BFBF-4581-8A51-C63522257D90}">
      <dgm:prSet phldrT="[Tekst]"/>
      <dgm:spPr/>
      <dgm:t>
        <a:bodyPr/>
        <a:lstStyle/>
        <a:p>
          <a:r>
            <a:rPr lang="nl-NL" altLang="nl-NL" dirty="0" smtClean="0">
              <a:latin typeface="Verdana" pitchFamily="34" charset="0"/>
              <a:ea typeface="Verdana" pitchFamily="34" charset="0"/>
              <a:cs typeface="Verdana" pitchFamily="34" charset="0"/>
            </a:rPr>
            <a:t>Covid-19 </a:t>
          </a:r>
          <a:r>
            <a:rPr lang="nl-NL" altLang="nl-NL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and</a:t>
          </a:r>
          <a:r>
            <a:rPr lang="nl-NL" altLang="nl-NL" dirty="0" smtClean="0">
              <a:latin typeface="Verdana" pitchFamily="34" charset="0"/>
              <a:ea typeface="Verdana" pitchFamily="34" charset="0"/>
              <a:cs typeface="Verdana" pitchFamily="34" charset="0"/>
            </a:rPr>
            <a:t> effect on </a:t>
          </a:r>
          <a:r>
            <a:rPr lang="nl-NL" altLang="nl-NL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provision</a:t>
          </a:r>
          <a:r>
            <a:rPr lang="nl-NL" altLang="nl-NL" dirty="0" smtClean="0">
              <a:latin typeface="Verdana" pitchFamily="34" charset="0"/>
              <a:ea typeface="Verdana" pitchFamily="34" charset="0"/>
              <a:cs typeface="Verdana" pitchFamily="34" charset="0"/>
            </a:rPr>
            <a:t> of </a:t>
          </a:r>
          <a:r>
            <a:rPr lang="nl-NL" altLang="nl-NL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education</a:t>
          </a:r>
          <a:r>
            <a:rPr lang="nl-NL" altLang="nl-NL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endParaRPr lang="nl-NL" dirty="0">
            <a:solidFill>
              <a:schemeClr val="bg1"/>
            </a:solidFill>
          </a:endParaRPr>
        </a:p>
      </dgm:t>
    </dgm:pt>
    <dgm:pt modelId="{EBF18A86-C244-4E1C-BB2A-BCE4F8246D9F}" type="parTrans" cxnId="{3611E13E-883B-4F7F-BEF2-53C28559978D}">
      <dgm:prSet/>
      <dgm:spPr/>
      <dgm:t>
        <a:bodyPr/>
        <a:lstStyle/>
        <a:p>
          <a:endParaRPr lang="nl-NL"/>
        </a:p>
      </dgm:t>
    </dgm:pt>
    <dgm:pt modelId="{88761365-0465-459F-B03E-E4C42665C9DA}" type="sibTrans" cxnId="{3611E13E-883B-4F7F-BEF2-53C28559978D}">
      <dgm:prSet/>
      <dgm:spPr/>
      <dgm:t>
        <a:bodyPr/>
        <a:lstStyle/>
        <a:p>
          <a:endParaRPr lang="nl-NL"/>
        </a:p>
      </dgm:t>
    </dgm:pt>
    <dgm:pt modelId="{E6034B58-57FF-41BE-AD82-5D5FFB3EE4AA}">
      <dgm:prSet/>
      <dgm:spPr/>
      <dgm:t>
        <a:bodyPr/>
        <a:lstStyle/>
        <a:p>
          <a:r>
            <a:rPr lang="nl-NL" altLang="nl-NL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nl-NL" altLang="nl-NL" dirty="0" err="1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Developments</a:t>
          </a:r>
          <a:endParaRPr lang="nl-NL" altLang="nl-NL" dirty="0" smtClean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79C6433-980F-4947-96B6-67BEFA428986}" type="sibTrans" cxnId="{1941A227-FCE8-40EC-9BC5-1FB301214454}">
      <dgm:prSet/>
      <dgm:spPr/>
      <dgm:t>
        <a:bodyPr/>
        <a:lstStyle/>
        <a:p>
          <a:endParaRPr lang="nl-NL"/>
        </a:p>
      </dgm:t>
    </dgm:pt>
    <dgm:pt modelId="{3A747F51-D5BE-4527-9BEC-03D417BD3661}" type="parTrans" cxnId="{1941A227-FCE8-40EC-9BC5-1FB301214454}">
      <dgm:prSet/>
      <dgm:spPr/>
      <dgm:t>
        <a:bodyPr/>
        <a:lstStyle/>
        <a:p>
          <a:endParaRPr lang="nl-NL"/>
        </a:p>
      </dgm:t>
    </dgm:pt>
    <dgm:pt modelId="{1EF87940-3E5F-42FB-8286-9A2550CE2DA9}">
      <dgm:prSet phldrT="[Tekst]"/>
      <dgm:spPr/>
      <dgm:t>
        <a:bodyPr/>
        <a:lstStyle/>
        <a:p>
          <a:r>
            <a:rPr lang="nl-NL" altLang="nl-NL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Role</a:t>
          </a:r>
          <a:r>
            <a:rPr lang="nl-NL" altLang="nl-NL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nl-NL" altLang="nl-NL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and</a:t>
          </a:r>
          <a:r>
            <a:rPr lang="nl-NL" altLang="nl-NL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nl-NL" altLang="nl-NL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activities</a:t>
          </a:r>
          <a:r>
            <a:rPr lang="nl-NL" altLang="nl-NL" dirty="0" smtClean="0">
              <a:latin typeface="Verdana" pitchFamily="34" charset="0"/>
              <a:ea typeface="Verdana" pitchFamily="34" charset="0"/>
              <a:cs typeface="Verdana" pitchFamily="34" charset="0"/>
            </a:rPr>
            <a:t> of </a:t>
          </a:r>
          <a:r>
            <a:rPr lang="nl-NL" altLang="nl-NL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Inspectorate</a:t>
          </a:r>
          <a:r>
            <a:rPr lang="nl-NL" altLang="nl-NL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nl-NL" altLang="nl-NL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during</a:t>
          </a:r>
          <a:r>
            <a:rPr lang="nl-NL" altLang="nl-NL" dirty="0" smtClean="0">
              <a:latin typeface="Verdana" pitchFamily="34" charset="0"/>
              <a:ea typeface="Verdana" pitchFamily="34" charset="0"/>
              <a:cs typeface="Verdana" pitchFamily="34" charset="0"/>
            </a:rPr>
            <a:t> Covid-19</a:t>
          </a:r>
          <a:endParaRPr lang="nl-NL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25C03F9-1FBA-45E7-9661-3344347BBC8A}" type="sibTrans" cxnId="{9B0F6F6C-B3D7-4114-8B75-5B4E98D38211}">
      <dgm:prSet/>
      <dgm:spPr/>
      <dgm:t>
        <a:bodyPr/>
        <a:lstStyle/>
        <a:p>
          <a:endParaRPr lang="nl-NL"/>
        </a:p>
      </dgm:t>
    </dgm:pt>
    <dgm:pt modelId="{F2F42F4F-86D9-4D27-B1EF-0F4070403327}" type="parTrans" cxnId="{9B0F6F6C-B3D7-4114-8B75-5B4E98D38211}">
      <dgm:prSet/>
      <dgm:spPr/>
      <dgm:t>
        <a:bodyPr/>
        <a:lstStyle/>
        <a:p>
          <a:endParaRPr lang="nl-NL"/>
        </a:p>
      </dgm:t>
    </dgm:pt>
    <dgm:pt modelId="{8A052313-84A0-48CF-BEB4-2FC4F2D5B65A}" type="pres">
      <dgm:prSet presAssocID="{73EA5615-51F8-405D-88C9-C7A1D6D31E2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nl-NL"/>
        </a:p>
      </dgm:t>
    </dgm:pt>
    <dgm:pt modelId="{3BCE03FD-302E-4186-91CD-1C26E0C7D71D}" type="pres">
      <dgm:prSet presAssocID="{73EA5615-51F8-405D-88C9-C7A1D6D31E25}" presName="Name1" presStyleCnt="0"/>
      <dgm:spPr/>
    </dgm:pt>
    <dgm:pt modelId="{7DB528D1-A35C-42DF-972D-E363AFC1A080}" type="pres">
      <dgm:prSet presAssocID="{73EA5615-51F8-405D-88C9-C7A1D6D31E25}" presName="cycle" presStyleCnt="0"/>
      <dgm:spPr/>
    </dgm:pt>
    <dgm:pt modelId="{68C0E47C-03A0-469D-AB18-593BFA2AFA9B}" type="pres">
      <dgm:prSet presAssocID="{73EA5615-51F8-405D-88C9-C7A1D6D31E25}" presName="srcNode" presStyleLbl="node1" presStyleIdx="0" presStyleCnt="4"/>
      <dgm:spPr/>
    </dgm:pt>
    <dgm:pt modelId="{9562F283-A39F-4F74-9239-98AE8654A848}" type="pres">
      <dgm:prSet presAssocID="{73EA5615-51F8-405D-88C9-C7A1D6D31E25}" presName="conn" presStyleLbl="parChTrans1D2" presStyleIdx="0" presStyleCnt="1"/>
      <dgm:spPr/>
      <dgm:t>
        <a:bodyPr/>
        <a:lstStyle/>
        <a:p>
          <a:endParaRPr lang="nl-NL"/>
        </a:p>
      </dgm:t>
    </dgm:pt>
    <dgm:pt modelId="{8D9B982C-C6E5-44D9-AAAA-79B8F2FD613A}" type="pres">
      <dgm:prSet presAssocID="{73EA5615-51F8-405D-88C9-C7A1D6D31E25}" presName="extraNode" presStyleLbl="node1" presStyleIdx="0" presStyleCnt="4"/>
      <dgm:spPr/>
    </dgm:pt>
    <dgm:pt modelId="{7088AE32-992E-4C53-AD71-4445C29128FB}" type="pres">
      <dgm:prSet presAssocID="{73EA5615-51F8-405D-88C9-C7A1D6D31E25}" presName="dstNode" presStyleLbl="node1" presStyleIdx="0" presStyleCnt="4"/>
      <dgm:spPr/>
    </dgm:pt>
    <dgm:pt modelId="{449A2FCC-1037-4CEA-85AC-D43F15CA3177}" type="pres">
      <dgm:prSet presAssocID="{7F1EFEF5-A763-494A-85ED-C52BA5EFC342}" presName="text_1" presStyleLbl="node1" presStyleIdx="0" presStyleCnt="4" custLinFactNeighborX="-203" custLinFactNeighborY="-634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B7A9841-CC07-4B4C-9589-B6A0618F3ADA}" type="pres">
      <dgm:prSet presAssocID="{7F1EFEF5-A763-494A-85ED-C52BA5EFC342}" presName="accent_1" presStyleCnt="0"/>
      <dgm:spPr/>
    </dgm:pt>
    <dgm:pt modelId="{215B0467-BD0E-4DCB-BC17-E5A0E3D7159E}" type="pres">
      <dgm:prSet presAssocID="{7F1EFEF5-A763-494A-85ED-C52BA5EFC342}" presName="accentRepeatNode" presStyleLbl="solidFgAcc1" presStyleIdx="0" presStyleCnt="4"/>
      <dgm:spPr/>
    </dgm:pt>
    <dgm:pt modelId="{B5D6DF8D-130F-49A6-92AE-0561AFAA2114}" type="pres">
      <dgm:prSet presAssocID="{439731AB-BFBF-4581-8A51-C63522257D90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1DB73D4-2706-40DB-8A3D-A111F7F2B3C2}" type="pres">
      <dgm:prSet presAssocID="{439731AB-BFBF-4581-8A51-C63522257D90}" presName="accent_2" presStyleCnt="0"/>
      <dgm:spPr/>
    </dgm:pt>
    <dgm:pt modelId="{547CB130-B6F0-4C2F-91CE-5543E59CEE79}" type="pres">
      <dgm:prSet presAssocID="{439731AB-BFBF-4581-8A51-C63522257D90}" presName="accentRepeatNode" presStyleLbl="solidFgAcc1" presStyleIdx="1" presStyleCnt="4"/>
      <dgm:spPr/>
    </dgm:pt>
    <dgm:pt modelId="{48D6133F-EF58-4640-8CC8-A662B3A59E17}" type="pres">
      <dgm:prSet presAssocID="{1EF87940-3E5F-42FB-8286-9A2550CE2DA9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830A887-2950-4337-BF22-0DB703B0C75A}" type="pres">
      <dgm:prSet presAssocID="{1EF87940-3E5F-42FB-8286-9A2550CE2DA9}" presName="accent_3" presStyleCnt="0"/>
      <dgm:spPr/>
    </dgm:pt>
    <dgm:pt modelId="{97260F3C-3E49-4EAF-B499-7CB3D34F9884}" type="pres">
      <dgm:prSet presAssocID="{1EF87940-3E5F-42FB-8286-9A2550CE2DA9}" presName="accentRepeatNode" presStyleLbl="solidFgAcc1" presStyleIdx="2" presStyleCnt="4"/>
      <dgm:spPr/>
    </dgm:pt>
    <dgm:pt modelId="{6B097784-539D-4D0C-B18C-2A2572084054}" type="pres">
      <dgm:prSet presAssocID="{E6034B58-57FF-41BE-AD82-5D5FFB3EE4AA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A27BDD2-8BD3-475D-B9C9-742D77D46170}" type="pres">
      <dgm:prSet presAssocID="{E6034B58-57FF-41BE-AD82-5D5FFB3EE4AA}" presName="accent_4" presStyleCnt="0"/>
      <dgm:spPr/>
    </dgm:pt>
    <dgm:pt modelId="{16DB7504-7543-4892-A674-E23F3C3F851F}" type="pres">
      <dgm:prSet presAssocID="{E6034B58-57FF-41BE-AD82-5D5FFB3EE4AA}" presName="accentRepeatNode" presStyleLbl="solidFgAcc1" presStyleIdx="3" presStyleCnt="4"/>
      <dgm:spPr/>
    </dgm:pt>
  </dgm:ptLst>
  <dgm:cxnLst>
    <dgm:cxn modelId="{C7EE7C73-7718-4772-8B7D-AB012AE5B118}" type="presOf" srcId="{439731AB-BFBF-4581-8A51-C63522257D90}" destId="{B5D6DF8D-130F-49A6-92AE-0561AFAA2114}" srcOrd="0" destOrd="0" presId="urn:microsoft.com/office/officeart/2008/layout/VerticalCurvedList"/>
    <dgm:cxn modelId="{A8BB6472-A1C1-493B-89F3-528E14514B56}" type="presOf" srcId="{39B74F72-1824-44A4-8682-F99A748129E5}" destId="{9562F283-A39F-4F74-9239-98AE8654A848}" srcOrd="0" destOrd="0" presId="urn:microsoft.com/office/officeart/2008/layout/VerticalCurvedList"/>
    <dgm:cxn modelId="{958C2D59-F83D-48C9-B70B-ED722800B0B2}" srcId="{73EA5615-51F8-405D-88C9-C7A1D6D31E25}" destId="{7F1EFEF5-A763-494A-85ED-C52BA5EFC342}" srcOrd="0" destOrd="0" parTransId="{A59AAC37-F39E-4CDC-A919-225748DA5218}" sibTransId="{39B74F72-1824-44A4-8682-F99A748129E5}"/>
    <dgm:cxn modelId="{11A96239-F153-496F-9A75-617F61645B14}" type="presOf" srcId="{E6034B58-57FF-41BE-AD82-5D5FFB3EE4AA}" destId="{6B097784-539D-4D0C-B18C-2A2572084054}" srcOrd="0" destOrd="0" presId="urn:microsoft.com/office/officeart/2008/layout/VerticalCurvedList"/>
    <dgm:cxn modelId="{3611E13E-883B-4F7F-BEF2-53C28559978D}" srcId="{73EA5615-51F8-405D-88C9-C7A1D6D31E25}" destId="{439731AB-BFBF-4581-8A51-C63522257D90}" srcOrd="1" destOrd="0" parTransId="{EBF18A86-C244-4E1C-BB2A-BCE4F8246D9F}" sibTransId="{88761365-0465-459F-B03E-E4C42665C9DA}"/>
    <dgm:cxn modelId="{9ED6FE53-3D8D-4787-8BB1-ECA96AC9C8EF}" type="presOf" srcId="{1EF87940-3E5F-42FB-8286-9A2550CE2DA9}" destId="{48D6133F-EF58-4640-8CC8-A662B3A59E17}" srcOrd="0" destOrd="0" presId="urn:microsoft.com/office/officeart/2008/layout/VerticalCurvedList"/>
    <dgm:cxn modelId="{1941A227-FCE8-40EC-9BC5-1FB301214454}" srcId="{73EA5615-51F8-405D-88C9-C7A1D6D31E25}" destId="{E6034B58-57FF-41BE-AD82-5D5FFB3EE4AA}" srcOrd="3" destOrd="0" parTransId="{3A747F51-D5BE-4527-9BEC-03D417BD3661}" sibTransId="{F79C6433-980F-4947-96B6-67BEFA428986}"/>
    <dgm:cxn modelId="{9B0F6F6C-B3D7-4114-8B75-5B4E98D38211}" srcId="{73EA5615-51F8-405D-88C9-C7A1D6D31E25}" destId="{1EF87940-3E5F-42FB-8286-9A2550CE2DA9}" srcOrd="2" destOrd="0" parTransId="{F2F42F4F-86D9-4D27-B1EF-0F4070403327}" sibTransId="{025C03F9-1FBA-45E7-9661-3344347BBC8A}"/>
    <dgm:cxn modelId="{C9A38234-7968-4052-9F05-750DF5356361}" type="presOf" srcId="{7F1EFEF5-A763-494A-85ED-C52BA5EFC342}" destId="{449A2FCC-1037-4CEA-85AC-D43F15CA3177}" srcOrd="0" destOrd="0" presId="urn:microsoft.com/office/officeart/2008/layout/VerticalCurvedList"/>
    <dgm:cxn modelId="{9908291A-8F23-4216-831D-06814F57F52F}" type="presOf" srcId="{73EA5615-51F8-405D-88C9-C7A1D6D31E25}" destId="{8A052313-84A0-48CF-BEB4-2FC4F2D5B65A}" srcOrd="0" destOrd="0" presId="urn:microsoft.com/office/officeart/2008/layout/VerticalCurvedList"/>
    <dgm:cxn modelId="{8F3BDB41-B01B-48C4-97C7-9E027D5B6177}" type="presParOf" srcId="{8A052313-84A0-48CF-BEB4-2FC4F2D5B65A}" destId="{3BCE03FD-302E-4186-91CD-1C26E0C7D71D}" srcOrd="0" destOrd="0" presId="urn:microsoft.com/office/officeart/2008/layout/VerticalCurvedList"/>
    <dgm:cxn modelId="{1106768D-218E-40DB-B8BE-5321BD8C0F04}" type="presParOf" srcId="{3BCE03FD-302E-4186-91CD-1C26E0C7D71D}" destId="{7DB528D1-A35C-42DF-972D-E363AFC1A080}" srcOrd="0" destOrd="0" presId="urn:microsoft.com/office/officeart/2008/layout/VerticalCurvedList"/>
    <dgm:cxn modelId="{D8C15740-BB19-4354-910B-99BBE9DCCEB2}" type="presParOf" srcId="{7DB528D1-A35C-42DF-972D-E363AFC1A080}" destId="{68C0E47C-03A0-469D-AB18-593BFA2AFA9B}" srcOrd="0" destOrd="0" presId="urn:microsoft.com/office/officeart/2008/layout/VerticalCurvedList"/>
    <dgm:cxn modelId="{0B6B9EF6-79A6-42AC-9FAE-37C3469EB46F}" type="presParOf" srcId="{7DB528D1-A35C-42DF-972D-E363AFC1A080}" destId="{9562F283-A39F-4F74-9239-98AE8654A848}" srcOrd="1" destOrd="0" presId="urn:microsoft.com/office/officeart/2008/layout/VerticalCurvedList"/>
    <dgm:cxn modelId="{CED6D1B9-BC96-4698-8B69-7739D4FC6E5A}" type="presParOf" srcId="{7DB528D1-A35C-42DF-972D-E363AFC1A080}" destId="{8D9B982C-C6E5-44D9-AAAA-79B8F2FD613A}" srcOrd="2" destOrd="0" presId="urn:microsoft.com/office/officeart/2008/layout/VerticalCurvedList"/>
    <dgm:cxn modelId="{2188D8B6-20B4-44C0-8EDE-4481741D682C}" type="presParOf" srcId="{7DB528D1-A35C-42DF-972D-E363AFC1A080}" destId="{7088AE32-992E-4C53-AD71-4445C29128FB}" srcOrd="3" destOrd="0" presId="urn:microsoft.com/office/officeart/2008/layout/VerticalCurvedList"/>
    <dgm:cxn modelId="{33051A69-1827-4762-B6D9-C5799E8A7ADE}" type="presParOf" srcId="{3BCE03FD-302E-4186-91CD-1C26E0C7D71D}" destId="{449A2FCC-1037-4CEA-85AC-D43F15CA3177}" srcOrd="1" destOrd="0" presId="urn:microsoft.com/office/officeart/2008/layout/VerticalCurvedList"/>
    <dgm:cxn modelId="{CEDB0E68-2E0D-404F-865C-9B394035A999}" type="presParOf" srcId="{3BCE03FD-302E-4186-91CD-1C26E0C7D71D}" destId="{7B7A9841-CC07-4B4C-9589-B6A0618F3ADA}" srcOrd="2" destOrd="0" presId="urn:microsoft.com/office/officeart/2008/layout/VerticalCurvedList"/>
    <dgm:cxn modelId="{ED3F522F-A748-44B4-A8ED-7FD70E3DAA92}" type="presParOf" srcId="{7B7A9841-CC07-4B4C-9589-B6A0618F3ADA}" destId="{215B0467-BD0E-4DCB-BC17-E5A0E3D7159E}" srcOrd="0" destOrd="0" presId="urn:microsoft.com/office/officeart/2008/layout/VerticalCurvedList"/>
    <dgm:cxn modelId="{BE6C6A2F-740C-4042-A4D9-1C81726D61C4}" type="presParOf" srcId="{3BCE03FD-302E-4186-91CD-1C26E0C7D71D}" destId="{B5D6DF8D-130F-49A6-92AE-0561AFAA2114}" srcOrd="3" destOrd="0" presId="urn:microsoft.com/office/officeart/2008/layout/VerticalCurvedList"/>
    <dgm:cxn modelId="{7EB8719F-0076-4A66-8B13-FBD0A9C2B9C5}" type="presParOf" srcId="{3BCE03FD-302E-4186-91CD-1C26E0C7D71D}" destId="{11DB73D4-2706-40DB-8A3D-A111F7F2B3C2}" srcOrd="4" destOrd="0" presId="urn:microsoft.com/office/officeart/2008/layout/VerticalCurvedList"/>
    <dgm:cxn modelId="{EB49ACC1-701C-48C5-9B91-B244AD6494CB}" type="presParOf" srcId="{11DB73D4-2706-40DB-8A3D-A111F7F2B3C2}" destId="{547CB130-B6F0-4C2F-91CE-5543E59CEE79}" srcOrd="0" destOrd="0" presId="urn:microsoft.com/office/officeart/2008/layout/VerticalCurvedList"/>
    <dgm:cxn modelId="{D6FA8096-8F47-4ED5-B3F1-0F6E259CEAF7}" type="presParOf" srcId="{3BCE03FD-302E-4186-91CD-1C26E0C7D71D}" destId="{48D6133F-EF58-4640-8CC8-A662B3A59E17}" srcOrd="5" destOrd="0" presId="urn:microsoft.com/office/officeart/2008/layout/VerticalCurvedList"/>
    <dgm:cxn modelId="{57B9F7AF-6B10-4B36-A6C7-903223EE2CE3}" type="presParOf" srcId="{3BCE03FD-302E-4186-91CD-1C26E0C7D71D}" destId="{C830A887-2950-4337-BF22-0DB703B0C75A}" srcOrd="6" destOrd="0" presId="urn:microsoft.com/office/officeart/2008/layout/VerticalCurvedList"/>
    <dgm:cxn modelId="{9DA5F728-8341-4F98-B3EB-A6BA009B463B}" type="presParOf" srcId="{C830A887-2950-4337-BF22-0DB703B0C75A}" destId="{97260F3C-3E49-4EAF-B499-7CB3D34F9884}" srcOrd="0" destOrd="0" presId="urn:microsoft.com/office/officeart/2008/layout/VerticalCurvedList"/>
    <dgm:cxn modelId="{A5FE03C3-EF22-47A1-8802-57CEA7B7C1AB}" type="presParOf" srcId="{3BCE03FD-302E-4186-91CD-1C26E0C7D71D}" destId="{6B097784-539D-4D0C-B18C-2A2572084054}" srcOrd="7" destOrd="0" presId="urn:microsoft.com/office/officeart/2008/layout/VerticalCurvedList"/>
    <dgm:cxn modelId="{F5602934-2D42-4748-8431-1D9D0B067F1F}" type="presParOf" srcId="{3BCE03FD-302E-4186-91CD-1C26E0C7D71D}" destId="{3A27BDD2-8BD3-475D-B9C9-742D77D46170}" srcOrd="8" destOrd="0" presId="urn:microsoft.com/office/officeart/2008/layout/VerticalCurvedList"/>
    <dgm:cxn modelId="{01703A1F-4CF8-4295-820D-0C484A10F3E4}" type="presParOf" srcId="{3A27BDD2-8BD3-475D-B9C9-742D77D46170}" destId="{16DB7504-7543-4892-A674-E23F3C3F851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D0581A-64DC-4C83-9671-CFB71EFC07F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BE1F8002-5B84-46CC-9AE8-E6A179142E58}">
      <dgm:prSet phldrT="[Tekst]" custT="1"/>
      <dgm:spPr/>
      <dgm:t>
        <a:bodyPr/>
        <a:lstStyle/>
        <a:p>
          <a:r>
            <a:rPr lang="nl-NL" sz="1100" b="1" dirty="0" err="1" smtClean="0"/>
            <a:t>Supervision</a:t>
          </a:r>
          <a:r>
            <a:rPr lang="nl-NL" sz="1100" b="1" dirty="0" smtClean="0"/>
            <a:t> of </a:t>
          </a:r>
          <a:r>
            <a:rPr lang="nl-NL" sz="1100" b="1" dirty="0" err="1" smtClean="0"/>
            <a:t>the</a:t>
          </a:r>
          <a:endParaRPr lang="nl-NL" sz="1100" b="1" dirty="0" smtClean="0"/>
        </a:p>
        <a:p>
          <a:r>
            <a:rPr lang="nl-NL" sz="1100" b="1" dirty="0" smtClean="0"/>
            <a:t>Dutch </a:t>
          </a:r>
          <a:r>
            <a:rPr lang="nl-NL" sz="1100" b="1" dirty="0" err="1" smtClean="0"/>
            <a:t>Inspectorate</a:t>
          </a:r>
          <a:endParaRPr lang="nl-NL" sz="1100" b="1" dirty="0"/>
        </a:p>
      </dgm:t>
    </dgm:pt>
    <dgm:pt modelId="{692B2E23-994B-4845-9B1A-96209E0D00AD}" type="parTrans" cxnId="{88808569-B5C0-4BB4-A782-2787872481FA}">
      <dgm:prSet/>
      <dgm:spPr/>
      <dgm:t>
        <a:bodyPr/>
        <a:lstStyle/>
        <a:p>
          <a:endParaRPr lang="nl-NL"/>
        </a:p>
      </dgm:t>
    </dgm:pt>
    <dgm:pt modelId="{02E5BE3E-8BEF-4F9C-94B6-441C05258BC8}" type="sibTrans" cxnId="{88808569-B5C0-4BB4-A782-2787872481FA}">
      <dgm:prSet/>
      <dgm:spPr/>
      <dgm:t>
        <a:bodyPr/>
        <a:lstStyle/>
        <a:p>
          <a:endParaRPr lang="nl-NL"/>
        </a:p>
      </dgm:t>
    </dgm:pt>
    <dgm:pt modelId="{77613625-6B86-4207-B003-941AC7005E4E}">
      <dgm:prSet phldrT="[Tekst]" custT="1"/>
      <dgm:spPr/>
      <dgm:t>
        <a:bodyPr/>
        <a:lstStyle/>
        <a:p>
          <a:r>
            <a:rPr lang="nl-NL" sz="1000" b="1" dirty="0" err="1" smtClean="0"/>
            <a:t>Inspection</a:t>
          </a:r>
          <a:r>
            <a:rPr lang="nl-NL" sz="1000" b="1" dirty="0" smtClean="0"/>
            <a:t> of </a:t>
          </a:r>
          <a:r>
            <a:rPr lang="nl-NL" sz="1000" b="1" dirty="0" err="1" smtClean="0"/>
            <a:t>govering</a:t>
          </a:r>
          <a:r>
            <a:rPr lang="nl-NL" sz="1000" b="1" dirty="0" smtClean="0"/>
            <a:t> </a:t>
          </a:r>
          <a:r>
            <a:rPr lang="nl-NL" sz="1000" b="1" dirty="0" err="1" smtClean="0"/>
            <a:t>bodies</a:t>
          </a:r>
          <a:r>
            <a:rPr lang="nl-NL" sz="1000" b="1" dirty="0" smtClean="0"/>
            <a:t> (school board) </a:t>
          </a:r>
          <a:r>
            <a:rPr lang="nl-NL" sz="1000" b="1" dirty="0" err="1" smtClean="0"/>
            <a:t>and</a:t>
          </a:r>
          <a:r>
            <a:rPr lang="nl-NL" sz="1000" b="1" dirty="0" smtClean="0"/>
            <a:t> schools</a:t>
          </a:r>
          <a:endParaRPr lang="nl-NL" sz="1000" b="1" dirty="0"/>
        </a:p>
      </dgm:t>
    </dgm:pt>
    <dgm:pt modelId="{F71C347F-A11B-432B-8428-0A202598E2E6}" type="parTrans" cxnId="{65312EE6-3B0A-4348-91DD-36D4FE3DCC49}">
      <dgm:prSet/>
      <dgm:spPr/>
      <dgm:t>
        <a:bodyPr/>
        <a:lstStyle/>
        <a:p>
          <a:endParaRPr lang="nl-NL"/>
        </a:p>
      </dgm:t>
    </dgm:pt>
    <dgm:pt modelId="{A34C92AC-4E5E-47E7-A158-DD6635A4B1C9}" type="sibTrans" cxnId="{65312EE6-3B0A-4348-91DD-36D4FE3DCC49}">
      <dgm:prSet/>
      <dgm:spPr/>
      <dgm:t>
        <a:bodyPr/>
        <a:lstStyle/>
        <a:p>
          <a:endParaRPr lang="nl-NL"/>
        </a:p>
      </dgm:t>
    </dgm:pt>
    <dgm:pt modelId="{8986E17E-78DC-4F9E-B4F2-3A69D804E69F}">
      <dgm:prSet phldrT="[Tekst]"/>
      <dgm:spPr/>
      <dgm:t>
        <a:bodyPr/>
        <a:lstStyle/>
        <a:p>
          <a:r>
            <a:rPr lang="nl-NL" b="1" dirty="0" err="1" smtClean="0"/>
            <a:t>Inspecting</a:t>
          </a:r>
          <a:r>
            <a:rPr lang="nl-NL" b="1" dirty="0" smtClean="0"/>
            <a:t> </a:t>
          </a:r>
          <a:r>
            <a:rPr lang="nl-NL" b="1" dirty="0" err="1" smtClean="0"/>
            <a:t>the</a:t>
          </a:r>
          <a:r>
            <a:rPr lang="nl-NL" b="1" dirty="0" smtClean="0"/>
            <a:t> </a:t>
          </a:r>
        </a:p>
        <a:p>
          <a:r>
            <a:rPr lang="nl-NL" b="1" dirty="0" err="1" smtClean="0"/>
            <a:t>governing</a:t>
          </a:r>
          <a:r>
            <a:rPr lang="nl-NL" b="1" dirty="0" smtClean="0"/>
            <a:t> body (school board)</a:t>
          </a:r>
          <a:endParaRPr lang="nl-NL" b="1" dirty="0"/>
        </a:p>
      </dgm:t>
    </dgm:pt>
    <dgm:pt modelId="{61494E84-155A-4F89-8CE2-1ACBADEFA850}" type="parTrans" cxnId="{AB8364BA-AD88-4F75-BBB0-DAE5B5B64E6D}">
      <dgm:prSet/>
      <dgm:spPr/>
      <dgm:t>
        <a:bodyPr/>
        <a:lstStyle/>
        <a:p>
          <a:endParaRPr lang="nl-NL"/>
        </a:p>
      </dgm:t>
    </dgm:pt>
    <dgm:pt modelId="{CD390A80-463A-4B07-9D88-9C6C868502DD}" type="sibTrans" cxnId="{AB8364BA-AD88-4F75-BBB0-DAE5B5B64E6D}">
      <dgm:prSet/>
      <dgm:spPr/>
      <dgm:t>
        <a:bodyPr/>
        <a:lstStyle/>
        <a:p>
          <a:endParaRPr lang="nl-NL"/>
        </a:p>
      </dgm:t>
    </dgm:pt>
    <dgm:pt modelId="{BCD86B4E-B01A-4938-8F3A-6F8438BFDFF9}">
      <dgm:prSet phldrT="[Tekst]"/>
      <dgm:spPr/>
      <dgm:t>
        <a:bodyPr/>
        <a:lstStyle/>
        <a:p>
          <a:r>
            <a:rPr lang="nl-NL" b="1" dirty="0" smtClean="0">
              <a:ea typeface="MS PGothic" pitchFamily="34" charset="-128"/>
              <a:cs typeface="Arial" panose="020B0604020202020204" pitchFamily="34" charset="0"/>
            </a:rPr>
            <a:t>School </a:t>
          </a:r>
          <a:r>
            <a:rPr lang="nl-NL" b="1" dirty="0" err="1" smtClean="0">
              <a:ea typeface="MS PGothic" pitchFamily="34" charset="-128"/>
              <a:cs typeface="Arial" panose="020B0604020202020204" pitchFamily="34" charset="0"/>
            </a:rPr>
            <a:t>inspections</a:t>
          </a:r>
          <a:r>
            <a:rPr lang="nl-NL" b="1" dirty="0" smtClean="0">
              <a:ea typeface="MS PGothic" pitchFamily="34" charset="-128"/>
              <a:cs typeface="Arial" panose="020B0604020202020204" pitchFamily="34" charset="0"/>
            </a:rPr>
            <a:t>: </a:t>
          </a:r>
        </a:p>
        <a:p>
          <a:r>
            <a:rPr lang="nl-NL" b="1" dirty="0" smtClean="0">
              <a:ea typeface="MS PGothic" pitchFamily="34" charset="-128"/>
              <a:cs typeface="Arial" panose="020B0604020202020204" pitchFamily="34" charset="0"/>
            </a:rPr>
            <a:t>e.g.</a:t>
          </a:r>
        </a:p>
        <a:p>
          <a:r>
            <a:rPr lang="nl-NL" b="1" dirty="0" err="1" smtClean="0">
              <a:ea typeface="MS PGothic" pitchFamily="34" charset="-128"/>
              <a:cs typeface="Arial" panose="020B0604020202020204" pitchFamily="34" charset="0"/>
            </a:rPr>
            <a:t>Verification</a:t>
          </a:r>
          <a:r>
            <a:rPr lang="nl-NL" b="1" dirty="0" smtClean="0">
              <a:ea typeface="MS PGothic" pitchFamily="34" charset="-128"/>
              <a:cs typeface="Arial" panose="020B0604020202020204" pitchFamily="34" charset="0"/>
            </a:rPr>
            <a:t> </a:t>
          </a:r>
          <a:r>
            <a:rPr lang="nl-NL" b="1" dirty="0" err="1" smtClean="0">
              <a:ea typeface="MS PGothic" pitchFamily="34" charset="-128"/>
              <a:cs typeface="Arial" panose="020B0604020202020204" pitchFamily="34" charset="0"/>
            </a:rPr>
            <a:t>inspection</a:t>
          </a:r>
          <a:r>
            <a:rPr lang="nl-NL" b="1" dirty="0" smtClean="0">
              <a:ea typeface="MS PGothic" pitchFamily="34" charset="-128"/>
              <a:cs typeface="Arial" panose="020B0604020202020204" pitchFamily="34" charset="0"/>
            </a:rPr>
            <a:t> </a:t>
          </a:r>
        </a:p>
        <a:p>
          <a:r>
            <a:rPr lang="nl-NL" b="1" dirty="0" err="1" smtClean="0">
              <a:ea typeface="MS PGothic" pitchFamily="34" charset="-128"/>
              <a:cs typeface="Arial" panose="020B0604020202020204" pitchFamily="34" charset="0"/>
            </a:rPr>
            <a:t>Inspection</a:t>
          </a:r>
          <a:r>
            <a:rPr lang="nl-NL" b="1" dirty="0" smtClean="0">
              <a:ea typeface="MS PGothic" pitchFamily="34" charset="-128"/>
              <a:cs typeface="Arial" panose="020B0604020202020204" pitchFamily="34" charset="0"/>
            </a:rPr>
            <a:t> of schools in risk</a:t>
          </a:r>
        </a:p>
        <a:p>
          <a:endParaRPr lang="nl-NL" dirty="0"/>
        </a:p>
      </dgm:t>
    </dgm:pt>
    <dgm:pt modelId="{27BF2B98-5736-4A09-AD8F-01B363700E62}" type="parTrans" cxnId="{0066436A-0F47-462B-B761-67E86E9D2B44}">
      <dgm:prSet/>
      <dgm:spPr/>
      <dgm:t>
        <a:bodyPr/>
        <a:lstStyle/>
        <a:p>
          <a:endParaRPr lang="nl-NL"/>
        </a:p>
      </dgm:t>
    </dgm:pt>
    <dgm:pt modelId="{95E3B728-CDDA-4EA1-9AA8-AEF5AE71D83B}" type="sibTrans" cxnId="{0066436A-0F47-462B-B761-67E86E9D2B44}">
      <dgm:prSet/>
      <dgm:spPr/>
      <dgm:t>
        <a:bodyPr/>
        <a:lstStyle/>
        <a:p>
          <a:endParaRPr lang="nl-NL"/>
        </a:p>
      </dgm:t>
    </dgm:pt>
    <dgm:pt modelId="{69737E68-E891-4BFD-A308-E36772B5B099}">
      <dgm:prSet phldrT="[Tekst]" custT="1"/>
      <dgm:spPr/>
      <dgm:t>
        <a:bodyPr/>
        <a:lstStyle/>
        <a:p>
          <a:r>
            <a:rPr lang="nl-NL" sz="1000" b="1" dirty="0" smtClean="0"/>
            <a:t>System </a:t>
          </a:r>
          <a:r>
            <a:rPr lang="nl-NL" sz="1000" b="1" dirty="0" err="1" smtClean="0"/>
            <a:t>supervision</a:t>
          </a:r>
          <a:endParaRPr lang="nl-NL" sz="1000" b="1" dirty="0"/>
        </a:p>
      </dgm:t>
    </dgm:pt>
    <dgm:pt modelId="{3C23CF65-454B-44C7-BD16-C4713A04B7AB}" type="parTrans" cxnId="{195D4429-653F-4E09-B03D-CEE41F5B1293}">
      <dgm:prSet/>
      <dgm:spPr/>
      <dgm:t>
        <a:bodyPr/>
        <a:lstStyle/>
        <a:p>
          <a:endParaRPr lang="nl-NL"/>
        </a:p>
      </dgm:t>
    </dgm:pt>
    <dgm:pt modelId="{590C668D-0920-466E-9E1D-4808E5560721}" type="sibTrans" cxnId="{195D4429-653F-4E09-B03D-CEE41F5B1293}">
      <dgm:prSet/>
      <dgm:spPr/>
      <dgm:t>
        <a:bodyPr/>
        <a:lstStyle/>
        <a:p>
          <a:endParaRPr lang="nl-NL"/>
        </a:p>
      </dgm:t>
    </dgm:pt>
    <dgm:pt modelId="{8F816C7C-1204-4285-9D23-D6CFC7BCC8F4}">
      <dgm:prSet phldrT="[Tekst]" custT="1"/>
      <dgm:spPr/>
      <dgm:t>
        <a:bodyPr/>
        <a:lstStyle/>
        <a:p>
          <a:r>
            <a:rPr lang="nl-NL" sz="900" b="1" dirty="0" smtClean="0"/>
            <a:t>e.g. </a:t>
          </a:r>
          <a:r>
            <a:rPr lang="nl-NL" sz="900" b="1" dirty="0" err="1" smtClean="0"/>
            <a:t>Thematic</a:t>
          </a:r>
          <a:r>
            <a:rPr lang="nl-NL" sz="900" b="1" dirty="0" smtClean="0"/>
            <a:t> </a:t>
          </a:r>
          <a:r>
            <a:rPr lang="nl-NL" sz="900" b="1" dirty="0" err="1" smtClean="0"/>
            <a:t>inspections</a:t>
          </a:r>
          <a:r>
            <a:rPr lang="nl-NL" sz="900" b="1" dirty="0" smtClean="0"/>
            <a:t> </a:t>
          </a:r>
          <a:endParaRPr lang="nl-NL" sz="900" b="1" dirty="0"/>
        </a:p>
      </dgm:t>
    </dgm:pt>
    <dgm:pt modelId="{00A86546-A70C-4055-8991-0196EE28C6E8}" type="parTrans" cxnId="{E42FA072-74E1-4226-BB2B-F349E6AE7EC9}">
      <dgm:prSet/>
      <dgm:spPr/>
      <dgm:t>
        <a:bodyPr/>
        <a:lstStyle/>
        <a:p>
          <a:endParaRPr lang="nl-NL"/>
        </a:p>
      </dgm:t>
    </dgm:pt>
    <dgm:pt modelId="{DE2BE6C8-B270-4E2B-83DD-276D5BFB5F37}" type="sibTrans" cxnId="{E42FA072-74E1-4226-BB2B-F349E6AE7EC9}">
      <dgm:prSet/>
      <dgm:spPr/>
      <dgm:t>
        <a:bodyPr/>
        <a:lstStyle/>
        <a:p>
          <a:endParaRPr lang="nl-NL"/>
        </a:p>
      </dgm:t>
    </dgm:pt>
    <dgm:pt modelId="{A445C36C-00F3-4278-AEA1-7AE8A9E66071}" type="pres">
      <dgm:prSet presAssocID="{CAD0581A-64DC-4C83-9671-CFB71EFC07F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l-NL"/>
        </a:p>
      </dgm:t>
    </dgm:pt>
    <dgm:pt modelId="{C5382E82-6000-41E4-8BC4-B37A935A90EA}" type="pres">
      <dgm:prSet presAssocID="{BE1F8002-5B84-46CC-9AE8-E6A179142E58}" presName="hierRoot1" presStyleCnt="0"/>
      <dgm:spPr/>
      <dgm:t>
        <a:bodyPr/>
        <a:lstStyle/>
        <a:p>
          <a:endParaRPr lang="nl-NL"/>
        </a:p>
      </dgm:t>
    </dgm:pt>
    <dgm:pt modelId="{7A18060B-50D4-44EA-B85E-7C25FBCA578E}" type="pres">
      <dgm:prSet presAssocID="{BE1F8002-5B84-46CC-9AE8-E6A179142E58}" presName="composite" presStyleCnt="0"/>
      <dgm:spPr/>
      <dgm:t>
        <a:bodyPr/>
        <a:lstStyle/>
        <a:p>
          <a:endParaRPr lang="nl-NL"/>
        </a:p>
      </dgm:t>
    </dgm:pt>
    <dgm:pt modelId="{1C537BDE-59E4-45F2-B503-A85A355683E6}" type="pres">
      <dgm:prSet presAssocID="{BE1F8002-5B84-46CC-9AE8-E6A179142E58}" presName="background" presStyleLbl="node0" presStyleIdx="0" presStyleCnt="1"/>
      <dgm:spPr/>
      <dgm:t>
        <a:bodyPr/>
        <a:lstStyle/>
        <a:p>
          <a:endParaRPr lang="nl-NL"/>
        </a:p>
      </dgm:t>
    </dgm:pt>
    <dgm:pt modelId="{A9D4E897-067E-4F3D-8A1E-31A65DBD3662}" type="pres">
      <dgm:prSet presAssocID="{BE1F8002-5B84-46CC-9AE8-E6A179142E58}" presName="text" presStyleLbl="fgAcc0" presStyleIdx="0" presStyleCnt="1" custScaleX="195335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95FB419D-B143-4081-AC11-D5C6C5AA10F7}" type="pres">
      <dgm:prSet presAssocID="{BE1F8002-5B84-46CC-9AE8-E6A179142E58}" presName="hierChild2" presStyleCnt="0"/>
      <dgm:spPr/>
      <dgm:t>
        <a:bodyPr/>
        <a:lstStyle/>
        <a:p>
          <a:endParaRPr lang="nl-NL"/>
        </a:p>
      </dgm:t>
    </dgm:pt>
    <dgm:pt modelId="{4C1ADB43-04BD-48A8-9105-45E23E45EBED}" type="pres">
      <dgm:prSet presAssocID="{F71C347F-A11B-432B-8428-0A202598E2E6}" presName="Name10" presStyleLbl="parChTrans1D2" presStyleIdx="0" presStyleCnt="2"/>
      <dgm:spPr/>
      <dgm:t>
        <a:bodyPr/>
        <a:lstStyle/>
        <a:p>
          <a:endParaRPr lang="nl-NL"/>
        </a:p>
      </dgm:t>
    </dgm:pt>
    <dgm:pt modelId="{A56EB470-5550-4093-A471-9D21A63E8F8A}" type="pres">
      <dgm:prSet presAssocID="{77613625-6B86-4207-B003-941AC7005E4E}" presName="hierRoot2" presStyleCnt="0"/>
      <dgm:spPr/>
      <dgm:t>
        <a:bodyPr/>
        <a:lstStyle/>
        <a:p>
          <a:endParaRPr lang="nl-NL"/>
        </a:p>
      </dgm:t>
    </dgm:pt>
    <dgm:pt modelId="{2B1EDDDE-3DB4-4790-A288-8F7609772C84}" type="pres">
      <dgm:prSet presAssocID="{77613625-6B86-4207-B003-941AC7005E4E}" presName="composite2" presStyleCnt="0"/>
      <dgm:spPr/>
      <dgm:t>
        <a:bodyPr/>
        <a:lstStyle/>
        <a:p>
          <a:endParaRPr lang="nl-NL"/>
        </a:p>
      </dgm:t>
    </dgm:pt>
    <dgm:pt modelId="{5D089BA3-C49A-488A-8D5B-780AC56CD1BA}" type="pres">
      <dgm:prSet presAssocID="{77613625-6B86-4207-B003-941AC7005E4E}" presName="background2" presStyleLbl="node2" presStyleIdx="0" presStyleCnt="2"/>
      <dgm:spPr/>
      <dgm:t>
        <a:bodyPr/>
        <a:lstStyle/>
        <a:p>
          <a:endParaRPr lang="nl-NL"/>
        </a:p>
      </dgm:t>
    </dgm:pt>
    <dgm:pt modelId="{F505A751-9B1D-4F21-B511-5023B354ABB5}" type="pres">
      <dgm:prSet presAssocID="{77613625-6B86-4207-B003-941AC7005E4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3B28CCE1-4A0B-49ED-B356-34463F4002CC}" type="pres">
      <dgm:prSet presAssocID="{77613625-6B86-4207-B003-941AC7005E4E}" presName="hierChild3" presStyleCnt="0"/>
      <dgm:spPr/>
      <dgm:t>
        <a:bodyPr/>
        <a:lstStyle/>
        <a:p>
          <a:endParaRPr lang="nl-NL"/>
        </a:p>
      </dgm:t>
    </dgm:pt>
    <dgm:pt modelId="{EFC1C34B-BCBF-40D6-9492-01D339D9D828}" type="pres">
      <dgm:prSet presAssocID="{61494E84-155A-4F89-8CE2-1ACBADEFA850}" presName="Name17" presStyleLbl="parChTrans1D3" presStyleIdx="0" presStyleCnt="3"/>
      <dgm:spPr/>
      <dgm:t>
        <a:bodyPr/>
        <a:lstStyle/>
        <a:p>
          <a:endParaRPr lang="nl-NL"/>
        </a:p>
      </dgm:t>
    </dgm:pt>
    <dgm:pt modelId="{D00B1696-548D-4470-A3DD-0493669BC35A}" type="pres">
      <dgm:prSet presAssocID="{8986E17E-78DC-4F9E-B4F2-3A69D804E69F}" presName="hierRoot3" presStyleCnt="0"/>
      <dgm:spPr/>
      <dgm:t>
        <a:bodyPr/>
        <a:lstStyle/>
        <a:p>
          <a:endParaRPr lang="nl-NL"/>
        </a:p>
      </dgm:t>
    </dgm:pt>
    <dgm:pt modelId="{7FC67FEB-F748-42BC-B72B-993984A7D624}" type="pres">
      <dgm:prSet presAssocID="{8986E17E-78DC-4F9E-B4F2-3A69D804E69F}" presName="composite3" presStyleCnt="0"/>
      <dgm:spPr/>
      <dgm:t>
        <a:bodyPr/>
        <a:lstStyle/>
        <a:p>
          <a:endParaRPr lang="nl-NL"/>
        </a:p>
      </dgm:t>
    </dgm:pt>
    <dgm:pt modelId="{13184C41-D9F1-43C3-A425-01F4A4F6909D}" type="pres">
      <dgm:prSet presAssocID="{8986E17E-78DC-4F9E-B4F2-3A69D804E69F}" presName="background3" presStyleLbl="node3" presStyleIdx="0" presStyleCnt="3"/>
      <dgm:spPr/>
      <dgm:t>
        <a:bodyPr/>
        <a:lstStyle/>
        <a:p>
          <a:endParaRPr lang="nl-NL"/>
        </a:p>
      </dgm:t>
    </dgm:pt>
    <dgm:pt modelId="{1F522D76-493F-4EB8-B6F0-7EC11F8F0822}" type="pres">
      <dgm:prSet presAssocID="{8986E17E-78DC-4F9E-B4F2-3A69D804E69F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83497500-0486-4339-87C8-3C4B7102CD94}" type="pres">
      <dgm:prSet presAssocID="{8986E17E-78DC-4F9E-B4F2-3A69D804E69F}" presName="hierChild4" presStyleCnt="0"/>
      <dgm:spPr/>
      <dgm:t>
        <a:bodyPr/>
        <a:lstStyle/>
        <a:p>
          <a:endParaRPr lang="nl-NL"/>
        </a:p>
      </dgm:t>
    </dgm:pt>
    <dgm:pt modelId="{4825E241-B78A-4279-8B29-610BB8DF9767}" type="pres">
      <dgm:prSet presAssocID="{27BF2B98-5736-4A09-AD8F-01B363700E62}" presName="Name17" presStyleLbl="parChTrans1D3" presStyleIdx="1" presStyleCnt="3"/>
      <dgm:spPr/>
      <dgm:t>
        <a:bodyPr/>
        <a:lstStyle/>
        <a:p>
          <a:endParaRPr lang="nl-NL"/>
        </a:p>
      </dgm:t>
    </dgm:pt>
    <dgm:pt modelId="{BA77E6F4-BC8D-4138-A42C-AB26B4B41A18}" type="pres">
      <dgm:prSet presAssocID="{BCD86B4E-B01A-4938-8F3A-6F8438BFDFF9}" presName="hierRoot3" presStyleCnt="0"/>
      <dgm:spPr/>
      <dgm:t>
        <a:bodyPr/>
        <a:lstStyle/>
        <a:p>
          <a:endParaRPr lang="nl-NL"/>
        </a:p>
      </dgm:t>
    </dgm:pt>
    <dgm:pt modelId="{FA81F83C-E5A6-407C-9740-103AD6A2A2F3}" type="pres">
      <dgm:prSet presAssocID="{BCD86B4E-B01A-4938-8F3A-6F8438BFDFF9}" presName="composite3" presStyleCnt="0"/>
      <dgm:spPr/>
      <dgm:t>
        <a:bodyPr/>
        <a:lstStyle/>
        <a:p>
          <a:endParaRPr lang="nl-NL"/>
        </a:p>
      </dgm:t>
    </dgm:pt>
    <dgm:pt modelId="{207D2A85-2FB1-4F8C-AB33-F3CDA2A0C36E}" type="pres">
      <dgm:prSet presAssocID="{BCD86B4E-B01A-4938-8F3A-6F8438BFDFF9}" presName="background3" presStyleLbl="node3" presStyleIdx="1" presStyleCnt="3"/>
      <dgm:spPr/>
      <dgm:t>
        <a:bodyPr/>
        <a:lstStyle/>
        <a:p>
          <a:endParaRPr lang="nl-NL"/>
        </a:p>
      </dgm:t>
    </dgm:pt>
    <dgm:pt modelId="{705F190F-8E36-49B3-9501-58E9F50751A9}" type="pres">
      <dgm:prSet presAssocID="{BCD86B4E-B01A-4938-8F3A-6F8438BFDFF9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9772BCAF-1C30-4052-973A-BE14DFFFCD36}" type="pres">
      <dgm:prSet presAssocID="{BCD86B4E-B01A-4938-8F3A-6F8438BFDFF9}" presName="hierChild4" presStyleCnt="0"/>
      <dgm:spPr/>
      <dgm:t>
        <a:bodyPr/>
        <a:lstStyle/>
        <a:p>
          <a:endParaRPr lang="nl-NL"/>
        </a:p>
      </dgm:t>
    </dgm:pt>
    <dgm:pt modelId="{ED0569DA-07E5-4437-869F-99977EB120C9}" type="pres">
      <dgm:prSet presAssocID="{3C23CF65-454B-44C7-BD16-C4713A04B7AB}" presName="Name10" presStyleLbl="parChTrans1D2" presStyleIdx="1" presStyleCnt="2"/>
      <dgm:spPr/>
      <dgm:t>
        <a:bodyPr/>
        <a:lstStyle/>
        <a:p>
          <a:endParaRPr lang="nl-NL"/>
        </a:p>
      </dgm:t>
    </dgm:pt>
    <dgm:pt modelId="{29AE11E7-6EED-49E0-94EB-7423576F924C}" type="pres">
      <dgm:prSet presAssocID="{69737E68-E891-4BFD-A308-E36772B5B099}" presName="hierRoot2" presStyleCnt="0"/>
      <dgm:spPr/>
      <dgm:t>
        <a:bodyPr/>
        <a:lstStyle/>
        <a:p>
          <a:endParaRPr lang="nl-NL"/>
        </a:p>
      </dgm:t>
    </dgm:pt>
    <dgm:pt modelId="{09D6A61B-C6E9-4764-9013-76B67341F547}" type="pres">
      <dgm:prSet presAssocID="{69737E68-E891-4BFD-A308-E36772B5B099}" presName="composite2" presStyleCnt="0"/>
      <dgm:spPr/>
      <dgm:t>
        <a:bodyPr/>
        <a:lstStyle/>
        <a:p>
          <a:endParaRPr lang="nl-NL"/>
        </a:p>
      </dgm:t>
    </dgm:pt>
    <dgm:pt modelId="{838D78F8-F732-4467-A654-7DF6F8FE6AD0}" type="pres">
      <dgm:prSet presAssocID="{69737E68-E891-4BFD-A308-E36772B5B099}" presName="background2" presStyleLbl="node2" presStyleIdx="1" presStyleCnt="2"/>
      <dgm:spPr/>
      <dgm:t>
        <a:bodyPr/>
        <a:lstStyle/>
        <a:p>
          <a:endParaRPr lang="nl-NL"/>
        </a:p>
      </dgm:t>
    </dgm:pt>
    <dgm:pt modelId="{A960913F-F265-4214-B9F6-401044DDD9E2}" type="pres">
      <dgm:prSet presAssocID="{69737E68-E891-4BFD-A308-E36772B5B09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E9CEF240-997E-46CF-BB35-E29F865061CB}" type="pres">
      <dgm:prSet presAssocID="{69737E68-E891-4BFD-A308-E36772B5B099}" presName="hierChild3" presStyleCnt="0"/>
      <dgm:spPr/>
      <dgm:t>
        <a:bodyPr/>
        <a:lstStyle/>
        <a:p>
          <a:endParaRPr lang="nl-NL"/>
        </a:p>
      </dgm:t>
    </dgm:pt>
    <dgm:pt modelId="{A4B41C24-0BD1-4065-97D2-4D9C6FFFC41E}" type="pres">
      <dgm:prSet presAssocID="{00A86546-A70C-4055-8991-0196EE28C6E8}" presName="Name17" presStyleLbl="parChTrans1D3" presStyleIdx="2" presStyleCnt="3"/>
      <dgm:spPr/>
      <dgm:t>
        <a:bodyPr/>
        <a:lstStyle/>
        <a:p>
          <a:endParaRPr lang="nl-NL"/>
        </a:p>
      </dgm:t>
    </dgm:pt>
    <dgm:pt modelId="{F95576FC-E074-4CA8-B414-4B82D8E7A393}" type="pres">
      <dgm:prSet presAssocID="{8F816C7C-1204-4285-9D23-D6CFC7BCC8F4}" presName="hierRoot3" presStyleCnt="0"/>
      <dgm:spPr/>
      <dgm:t>
        <a:bodyPr/>
        <a:lstStyle/>
        <a:p>
          <a:endParaRPr lang="nl-NL"/>
        </a:p>
      </dgm:t>
    </dgm:pt>
    <dgm:pt modelId="{7392CA35-5FDB-47BC-87C4-59018C136081}" type="pres">
      <dgm:prSet presAssocID="{8F816C7C-1204-4285-9D23-D6CFC7BCC8F4}" presName="composite3" presStyleCnt="0"/>
      <dgm:spPr/>
      <dgm:t>
        <a:bodyPr/>
        <a:lstStyle/>
        <a:p>
          <a:endParaRPr lang="nl-NL"/>
        </a:p>
      </dgm:t>
    </dgm:pt>
    <dgm:pt modelId="{751ECC00-6D75-4EAB-806F-5476D88C904C}" type="pres">
      <dgm:prSet presAssocID="{8F816C7C-1204-4285-9D23-D6CFC7BCC8F4}" presName="background3" presStyleLbl="node3" presStyleIdx="2" presStyleCnt="3"/>
      <dgm:spPr/>
      <dgm:t>
        <a:bodyPr/>
        <a:lstStyle/>
        <a:p>
          <a:endParaRPr lang="nl-NL"/>
        </a:p>
      </dgm:t>
    </dgm:pt>
    <dgm:pt modelId="{0E4D4314-F9B8-4DF0-B52B-C3DC64A25DF0}" type="pres">
      <dgm:prSet presAssocID="{8F816C7C-1204-4285-9D23-D6CFC7BCC8F4}" presName="text3" presStyleLbl="fgAcc3" presStyleIdx="2" presStyleCnt="3" custScaleY="13841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53D41148-6357-4F1F-81BC-4E7A4D6D1330}" type="pres">
      <dgm:prSet presAssocID="{8F816C7C-1204-4285-9D23-D6CFC7BCC8F4}" presName="hierChild4" presStyleCnt="0"/>
      <dgm:spPr/>
      <dgm:t>
        <a:bodyPr/>
        <a:lstStyle/>
        <a:p>
          <a:endParaRPr lang="nl-NL"/>
        </a:p>
      </dgm:t>
    </dgm:pt>
  </dgm:ptLst>
  <dgm:cxnLst>
    <dgm:cxn modelId="{195D4429-653F-4E09-B03D-CEE41F5B1293}" srcId="{BE1F8002-5B84-46CC-9AE8-E6A179142E58}" destId="{69737E68-E891-4BFD-A308-E36772B5B099}" srcOrd="1" destOrd="0" parTransId="{3C23CF65-454B-44C7-BD16-C4713A04B7AB}" sibTransId="{590C668D-0920-466E-9E1D-4808E5560721}"/>
    <dgm:cxn modelId="{8857F049-4216-45A5-8D41-F49CA87F761C}" type="presOf" srcId="{CAD0581A-64DC-4C83-9671-CFB71EFC07FF}" destId="{A445C36C-00F3-4278-AEA1-7AE8A9E66071}" srcOrd="0" destOrd="0" presId="urn:microsoft.com/office/officeart/2005/8/layout/hierarchy1"/>
    <dgm:cxn modelId="{1B9248AC-C0FD-448D-A468-42C051B37D6E}" type="presOf" srcId="{BE1F8002-5B84-46CC-9AE8-E6A179142E58}" destId="{A9D4E897-067E-4F3D-8A1E-31A65DBD3662}" srcOrd="0" destOrd="0" presId="urn:microsoft.com/office/officeart/2005/8/layout/hierarchy1"/>
    <dgm:cxn modelId="{C69802CC-B8C8-478E-8629-F3EB2F9189DF}" type="presOf" srcId="{27BF2B98-5736-4A09-AD8F-01B363700E62}" destId="{4825E241-B78A-4279-8B29-610BB8DF9767}" srcOrd="0" destOrd="0" presId="urn:microsoft.com/office/officeart/2005/8/layout/hierarchy1"/>
    <dgm:cxn modelId="{A0C1CE78-A0D6-48CD-8B23-B373B41451D3}" type="presOf" srcId="{BCD86B4E-B01A-4938-8F3A-6F8438BFDFF9}" destId="{705F190F-8E36-49B3-9501-58E9F50751A9}" srcOrd="0" destOrd="0" presId="urn:microsoft.com/office/officeart/2005/8/layout/hierarchy1"/>
    <dgm:cxn modelId="{95127DE1-7ABB-4C23-88E4-2348A46F6D9B}" type="presOf" srcId="{00A86546-A70C-4055-8991-0196EE28C6E8}" destId="{A4B41C24-0BD1-4065-97D2-4D9C6FFFC41E}" srcOrd="0" destOrd="0" presId="urn:microsoft.com/office/officeart/2005/8/layout/hierarchy1"/>
    <dgm:cxn modelId="{0066436A-0F47-462B-B761-67E86E9D2B44}" srcId="{77613625-6B86-4207-B003-941AC7005E4E}" destId="{BCD86B4E-B01A-4938-8F3A-6F8438BFDFF9}" srcOrd="1" destOrd="0" parTransId="{27BF2B98-5736-4A09-AD8F-01B363700E62}" sibTransId="{95E3B728-CDDA-4EA1-9AA8-AEF5AE71D83B}"/>
    <dgm:cxn modelId="{89D97CE4-FACD-46BE-BEDB-D1524546E257}" type="presOf" srcId="{F71C347F-A11B-432B-8428-0A202598E2E6}" destId="{4C1ADB43-04BD-48A8-9105-45E23E45EBED}" srcOrd="0" destOrd="0" presId="urn:microsoft.com/office/officeart/2005/8/layout/hierarchy1"/>
    <dgm:cxn modelId="{AB8364BA-AD88-4F75-BBB0-DAE5B5B64E6D}" srcId="{77613625-6B86-4207-B003-941AC7005E4E}" destId="{8986E17E-78DC-4F9E-B4F2-3A69D804E69F}" srcOrd="0" destOrd="0" parTransId="{61494E84-155A-4F89-8CE2-1ACBADEFA850}" sibTransId="{CD390A80-463A-4B07-9D88-9C6C868502DD}"/>
    <dgm:cxn modelId="{9060715D-7367-49BD-B2B1-818F2533D47A}" type="presOf" srcId="{69737E68-E891-4BFD-A308-E36772B5B099}" destId="{A960913F-F265-4214-B9F6-401044DDD9E2}" srcOrd="0" destOrd="0" presId="urn:microsoft.com/office/officeart/2005/8/layout/hierarchy1"/>
    <dgm:cxn modelId="{55052492-12D6-4D57-89EA-37099CF35B5A}" type="presOf" srcId="{61494E84-155A-4F89-8CE2-1ACBADEFA850}" destId="{EFC1C34B-BCBF-40D6-9492-01D339D9D828}" srcOrd="0" destOrd="0" presId="urn:microsoft.com/office/officeart/2005/8/layout/hierarchy1"/>
    <dgm:cxn modelId="{32AC834C-7511-45E5-A5CC-36C1EB2CEFD5}" type="presOf" srcId="{3C23CF65-454B-44C7-BD16-C4713A04B7AB}" destId="{ED0569DA-07E5-4437-869F-99977EB120C9}" srcOrd="0" destOrd="0" presId="urn:microsoft.com/office/officeart/2005/8/layout/hierarchy1"/>
    <dgm:cxn modelId="{6C9EFB2C-879D-4DBD-BA92-7FCD4452EC1B}" type="presOf" srcId="{8F816C7C-1204-4285-9D23-D6CFC7BCC8F4}" destId="{0E4D4314-F9B8-4DF0-B52B-C3DC64A25DF0}" srcOrd="0" destOrd="0" presId="urn:microsoft.com/office/officeart/2005/8/layout/hierarchy1"/>
    <dgm:cxn modelId="{88808569-B5C0-4BB4-A782-2787872481FA}" srcId="{CAD0581A-64DC-4C83-9671-CFB71EFC07FF}" destId="{BE1F8002-5B84-46CC-9AE8-E6A179142E58}" srcOrd="0" destOrd="0" parTransId="{692B2E23-994B-4845-9B1A-96209E0D00AD}" sibTransId="{02E5BE3E-8BEF-4F9C-94B6-441C05258BC8}"/>
    <dgm:cxn modelId="{68DF1FAD-5B00-461E-9F08-890DF54B8876}" type="presOf" srcId="{77613625-6B86-4207-B003-941AC7005E4E}" destId="{F505A751-9B1D-4F21-B511-5023B354ABB5}" srcOrd="0" destOrd="0" presId="urn:microsoft.com/office/officeart/2005/8/layout/hierarchy1"/>
    <dgm:cxn modelId="{65312EE6-3B0A-4348-91DD-36D4FE3DCC49}" srcId="{BE1F8002-5B84-46CC-9AE8-E6A179142E58}" destId="{77613625-6B86-4207-B003-941AC7005E4E}" srcOrd="0" destOrd="0" parTransId="{F71C347F-A11B-432B-8428-0A202598E2E6}" sibTransId="{A34C92AC-4E5E-47E7-A158-DD6635A4B1C9}"/>
    <dgm:cxn modelId="{86D5E68A-20AC-47EC-8AB4-D5E5C0D5B7C2}" type="presOf" srcId="{8986E17E-78DC-4F9E-B4F2-3A69D804E69F}" destId="{1F522D76-493F-4EB8-B6F0-7EC11F8F0822}" srcOrd="0" destOrd="0" presId="urn:microsoft.com/office/officeart/2005/8/layout/hierarchy1"/>
    <dgm:cxn modelId="{E42FA072-74E1-4226-BB2B-F349E6AE7EC9}" srcId="{69737E68-E891-4BFD-A308-E36772B5B099}" destId="{8F816C7C-1204-4285-9D23-D6CFC7BCC8F4}" srcOrd="0" destOrd="0" parTransId="{00A86546-A70C-4055-8991-0196EE28C6E8}" sibTransId="{DE2BE6C8-B270-4E2B-83DD-276D5BFB5F37}"/>
    <dgm:cxn modelId="{6C09D970-A1FC-4237-A52F-EA3EFDA6C619}" type="presParOf" srcId="{A445C36C-00F3-4278-AEA1-7AE8A9E66071}" destId="{C5382E82-6000-41E4-8BC4-B37A935A90EA}" srcOrd="0" destOrd="0" presId="urn:microsoft.com/office/officeart/2005/8/layout/hierarchy1"/>
    <dgm:cxn modelId="{9BC1C3AB-3D14-4F47-835B-BB902B6A92A2}" type="presParOf" srcId="{C5382E82-6000-41E4-8BC4-B37A935A90EA}" destId="{7A18060B-50D4-44EA-B85E-7C25FBCA578E}" srcOrd="0" destOrd="0" presId="urn:microsoft.com/office/officeart/2005/8/layout/hierarchy1"/>
    <dgm:cxn modelId="{C145466D-826D-4BD8-A023-A32711564F4A}" type="presParOf" srcId="{7A18060B-50D4-44EA-B85E-7C25FBCA578E}" destId="{1C537BDE-59E4-45F2-B503-A85A355683E6}" srcOrd="0" destOrd="0" presId="urn:microsoft.com/office/officeart/2005/8/layout/hierarchy1"/>
    <dgm:cxn modelId="{9036D035-0F0A-4478-A97A-88CB123E2C0A}" type="presParOf" srcId="{7A18060B-50D4-44EA-B85E-7C25FBCA578E}" destId="{A9D4E897-067E-4F3D-8A1E-31A65DBD3662}" srcOrd="1" destOrd="0" presId="urn:microsoft.com/office/officeart/2005/8/layout/hierarchy1"/>
    <dgm:cxn modelId="{444F6E5F-2157-4782-90A2-31601E0D9082}" type="presParOf" srcId="{C5382E82-6000-41E4-8BC4-B37A935A90EA}" destId="{95FB419D-B143-4081-AC11-D5C6C5AA10F7}" srcOrd="1" destOrd="0" presId="urn:microsoft.com/office/officeart/2005/8/layout/hierarchy1"/>
    <dgm:cxn modelId="{79CC2A50-F61C-49DF-BDB4-2217644D3657}" type="presParOf" srcId="{95FB419D-B143-4081-AC11-D5C6C5AA10F7}" destId="{4C1ADB43-04BD-48A8-9105-45E23E45EBED}" srcOrd="0" destOrd="0" presId="urn:microsoft.com/office/officeart/2005/8/layout/hierarchy1"/>
    <dgm:cxn modelId="{39BB0CA2-A26B-488B-883F-614A3B08B181}" type="presParOf" srcId="{95FB419D-B143-4081-AC11-D5C6C5AA10F7}" destId="{A56EB470-5550-4093-A471-9D21A63E8F8A}" srcOrd="1" destOrd="0" presId="urn:microsoft.com/office/officeart/2005/8/layout/hierarchy1"/>
    <dgm:cxn modelId="{428A23A7-9DF3-47EF-8403-112D67F916AC}" type="presParOf" srcId="{A56EB470-5550-4093-A471-9D21A63E8F8A}" destId="{2B1EDDDE-3DB4-4790-A288-8F7609772C84}" srcOrd="0" destOrd="0" presId="urn:microsoft.com/office/officeart/2005/8/layout/hierarchy1"/>
    <dgm:cxn modelId="{2B44F253-B52C-4B0D-8A16-6F918C64A5CC}" type="presParOf" srcId="{2B1EDDDE-3DB4-4790-A288-8F7609772C84}" destId="{5D089BA3-C49A-488A-8D5B-780AC56CD1BA}" srcOrd="0" destOrd="0" presId="urn:microsoft.com/office/officeart/2005/8/layout/hierarchy1"/>
    <dgm:cxn modelId="{297831D2-9CAC-420A-B6AF-95004A6C8C63}" type="presParOf" srcId="{2B1EDDDE-3DB4-4790-A288-8F7609772C84}" destId="{F505A751-9B1D-4F21-B511-5023B354ABB5}" srcOrd="1" destOrd="0" presId="urn:microsoft.com/office/officeart/2005/8/layout/hierarchy1"/>
    <dgm:cxn modelId="{9D3B9E2B-B1E9-4A40-A87B-AE6299EB63E0}" type="presParOf" srcId="{A56EB470-5550-4093-A471-9D21A63E8F8A}" destId="{3B28CCE1-4A0B-49ED-B356-34463F4002CC}" srcOrd="1" destOrd="0" presId="urn:microsoft.com/office/officeart/2005/8/layout/hierarchy1"/>
    <dgm:cxn modelId="{634F6627-ACD5-44C5-98F3-A559159AFE61}" type="presParOf" srcId="{3B28CCE1-4A0B-49ED-B356-34463F4002CC}" destId="{EFC1C34B-BCBF-40D6-9492-01D339D9D828}" srcOrd="0" destOrd="0" presId="urn:microsoft.com/office/officeart/2005/8/layout/hierarchy1"/>
    <dgm:cxn modelId="{AA44237C-A157-47A2-887E-5EE0BAC0B542}" type="presParOf" srcId="{3B28CCE1-4A0B-49ED-B356-34463F4002CC}" destId="{D00B1696-548D-4470-A3DD-0493669BC35A}" srcOrd="1" destOrd="0" presId="urn:microsoft.com/office/officeart/2005/8/layout/hierarchy1"/>
    <dgm:cxn modelId="{0E32ED30-CC98-408A-83AD-660E0C8164E3}" type="presParOf" srcId="{D00B1696-548D-4470-A3DD-0493669BC35A}" destId="{7FC67FEB-F748-42BC-B72B-993984A7D624}" srcOrd="0" destOrd="0" presId="urn:microsoft.com/office/officeart/2005/8/layout/hierarchy1"/>
    <dgm:cxn modelId="{B29611D6-DDE2-4E53-8978-62A95A9CCBED}" type="presParOf" srcId="{7FC67FEB-F748-42BC-B72B-993984A7D624}" destId="{13184C41-D9F1-43C3-A425-01F4A4F6909D}" srcOrd="0" destOrd="0" presId="urn:microsoft.com/office/officeart/2005/8/layout/hierarchy1"/>
    <dgm:cxn modelId="{BC5E2BE1-2D53-4903-B92A-9E7AA70B246C}" type="presParOf" srcId="{7FC67FEB-F748-42BC-B72B-993984A7D624}" destId="{1F522D76-493F-4EB8-B6F0-7EC11F8F0822}" srcOrd="1" destOrd="0" presId="urn:microsoft.com/office/officeart/2005/8/layout/hierarchy1"/>
    <dgm:cxn modelId="{78E4D77F-C4D4-4030-A96C-932CE914EE3F}" type="presParOf" srcId="{D00B1696-548D-4470-A3DD-0493669BC35A}" destId="{83497500-0486-4339-87C8-3C4B7102CD94}" srcOrd="1" destOrd="0" presId="urn:microsoft.com/office/officeart/2005/8/layout/hierarchy1"/>
    <dgm:cxn modelId="{7B583E10-FBC1-43E5-B9C1-4123B0A82EE2}" type="presParOf" srcId="{3B28CCE1-4A0B-49ED-B356-34463F4002CC}" destId="{4825E241-B78A-4279-8B29-610BB8DF9767}" srcOrd="2" destOrd="0" presId="urn:microsoft.com/office/officeart/2005/8/layout/hierarchy1"/>
    <dgm:cxn modelId="{286649FA-90F5-4BD5-A460-18C88679C7F4}" type="presParOf" srcId="{3B28CCE1-4A0B-49ED-B356-34463F4002CC}" destId="{BA77E6F4-BC8D-4138-A42C-AB26B4B41A18}" srcOrd="3" destOrd="0" presId="urn:microsoft.com/office/officeart/2005/8/layout/hierarchy1"/>
    <dgm:cxn modelId="{FEDD3CBA-AEF1-4C8C-ABC1-0653E1E8EECB}" type="presParOf" srcId="{BA77E6F4-BC8D-4138-A42C-AB26B4B41A18}" destId="{FA81F83C-E5A6-407C-9740-103AD6A2A2F3}" srcOrd="0" destOrd="0" presId="urn:microsoft.com/office/officeart/2005/8/layout/hierarchy1"/>
    <dgm:cxn modelId="{F6859299-7D9C-44CE-9864-3F18083E7EED}" type="presParOf" srcId="{FA81F83C-E5A6-407C-9740-103AD6A2A2F3}" destId="{207D2A85-2FB1-4F8C-AB33-F3CDA2A0C36E}" srcOrd="0" destOrd="0" presId="urn:microsoft.com/office/officeart/2005/8/layout/hierarchy1"/>
    <dgm:cxn modelId="{18A210A6-C0A8-4889-83C9-FB9D7716A7AE}" type="presParOf" srcId="{FA81F83C-E5A6-407C-9740-103AD6A2A2F3}" destId="{705F190F-8E36-49B3-9501-58E9F50751A9}" srcOrd="1" destOrd="0" presId="urn:microsoft.com/office/officeart/2005/8/layout/hierarchy1"/>
    <dgm:cxn modelId="{41189C4C-DEF7-440C-B683-1483FBC6C065}" type="presParOf" srcId="{BA77E6F4-BC8D-4138-A42C-AB26B4B41A18}" destId="{9772BCAF-1C30-4052-973A-BE14DFFFCD36}" srcOrd="1" destOrd="0" presId="urn:microsoft.com/office/officeart/2005/8/layout/hierarchy1"/>
    <dgm:cxn modelId="{FF693764-5344-4DA4-A967-DE1EECB65406}" type="presParOf" srcId="{95FB419D-B143-4081-AC11-D5C6C5AA10F7}" destId="{ED0569DA-07E5-4437-869F-99977EB120C9}" srcOrd="2" destOrd="0" presId="urn:microsoft.com/office/officeart/2005/8/layout/hierarchy1"/>
    <dgm:cxn modelId="{B9B3EDD6-096F-41DF-BCC5-582EA071030D}" type="presParOf" srcId="{95FB419D-B143-4081-AC11-D5C6C5AA10F7}" destId="{29AE11E7-6EED-49E0-94EB-7423576F924C}" srcOrd="3" destOrd="0" presId="urn:microsoft.com/office/officeart/2005/8/layout/hierarchy1"/>
    <dgm:cxn modelId="{DECA0320-4D97-4800-9A93-F2E13E5B7271}" type="presParOf" srcId="{29AE11E7-6EED-49E0-94EB-7423576F924C}" destId="{09D6A61B-C6E9-4764-9013-76B67341F547}" srcOrd="0" destOrd="0" presId="urn:microsoft.com/office/officeart/2005/8/layout/hierarchy1"/>
    <dgm:cxn modelId="{1EB52D6D-E21C-4E6C-88D2-0290D03AD563}" type="presParOf" srcId="{09D6A61B-C6E9-4764-9013-76B67341F547}" destId="{838D78F8-F732-4467-A654-7DF6F8FE6AD0}" srcOrd="0" destOrd="0" presId="urn:microsoft.com/office/officeart/2005/8/layout/hierarchy1"/>
    <dgm:cxn modelId="{4DBAAF40-755C-4C33-912F-679E88B204F7}" type="presParOf" srcId="{09D6A61B-C6E9-4764-9013-76B67341F547}" destId="{A960913F-F265-4214-B9F6-401044DDD9E2}" srcOrd="1" destOrd="0" presId="urn:microsoft.com/office/officeart/2005/8/layout/hierarchy1"/>
    <dgm:cxn modelId="{9168A7F9-EB06-462C-A776-8499FA4F420F}" type="presParOf" srcId="{29AE11E7-6EED-49E0-94EB-7423576F924C}" destId="{E9CEF240-997E-46CF-BB35-E29F865061CB}" srcOrd="1" destOrd="0" presId="urn:microsoft.com/office/officeart/2005/8/layout/hierarchy1"/>
    <dgm:cxn modelId="{FD58B6A3-E5DA-4DEE-931F-C11EB2123CD5}" type="presParOf" srcId="{E9CEF240-997E-46CF-BB35-E29F865061CB}" destId="{A4B41C24-0BD1-4065-97D2-4D9C6FFFC41E}" srcOrd="0" destOrd="0" presId="urn:microsoft.com/office/officeart/2005/8/layout/hierarchy1"/>
    <dgm:cxn modelId="{05EE3904-F1FD-4C69-AAEE-F9422BFEA3E0}" type="presParOf" srcId="{E9CEF240-997E-46CF-BB35-E29F865061CB}" destId="{F95576FC-E074-4CA8-B414-4B82D8E7A393}" srcOrd="1" destOrd="0" presId="urn:microsoft.com/office/officeart/2005/8/layout/hierarchy1"/>
    <dgm:cxn modelId="{E0BE4147-7FB6-4D5E-B758-0D39D1F35801}" type="presParOf" srcId="{F95576FC-E074-4CA8-B414-4B82D8E7A393}" destId="{7392CA35-5FDB-47BC-87C4-59018C136081}" srcOrd="0" destOrd="0" presId="urn:microsoft.com/office/officeart/2005/8/layout/hierarchy1"/>
    <dgm:cxn modelId="{ED5EE093-613D-4F8A-A5C7-C5C3BF418603}" type="presParOf" srcId="{7392CA35-5FDB-47BC-87C4-59018C136081}" destId="{751ECC00-6D75-4EAB-806F-5476D88C904C}" srcOrd="0" destOrd="0" presId="urn:microsoft.com/office/officeart/2005/8/layout/hierarchy1"/>
    <dgm:cxn modelId="{6AD6BC90-70EC-4803-987C-474ABD470D4A}" type="presParOf" srcId="{7392CA35-5FDB-47BC-87C4-59018C136081}" destId="{0E4D4314-F9B8-4DF0-B52B-C3DC64A25DF0}" srcOrd="1" destOrd="0" presId="urn:microsoft.com/office/officeart/2005/8/layout/hierarchy1"/>
    <dgm:cxn modelId="{DB92FBAC-8CCC-4952-82B9-5F88EDC9C265}" type="presParOf" srcId="{F95576FC-E074-4CA8-B414-4B82D8E7A393}" destId="{53D41148-6357-4F1F-81BC-4E7A4D6D133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62F283-A39F-4F74-9239-98AE8654A848}">
      <dsp:nvSpPr>
        <dsp:cNvPr id="0" name=""/>
        <dsp:cNvSpPr/>
      </dsp:nvSpPr>
      <dsp:spPr>
        <a:xfrm>
          <a:off x="-4477169" y="-686595"/>
          <a:ext cx="5333631" cy="5333631"/>
        </a:xfrm>
        <a:prstGeom prst="blockArc">
          <a:avLst>
            <a:gd name="adj1" fmla="val 18900000"/>
            <a:gd name="adj2" fmla="val 2700000"/>
            <a:gd name="adj3" fmla="val 40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9A2FCC-1037-4CEA-85AC-D43F15CA3177}">
      <dsp:nvSpPr>
        <dsp:cNvPr id="0" name=""/>
        <dsp:cNvSpPr/>
      </dsp:nvSpPr>
      <dsp:spPr>
        <a:xfrm>
          <a:off x="433865" y="265814"/>
          <a:ext cx="7274680" cy="609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3611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altLang="nl-NL" sz="19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Dutch </a:t>
          </a:r>
          <a:r>
            <a:rPr lang="nl-NL" altLang="nl-NL" sz="1900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Inspection</a:t>
          </a:r>
          <a:r>
            <a:rPr lang="nl-NL" altLang="nl-NL" sz="19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approach</a:t>
          </a:r>
          <a:endParaRPr lang="nl-NL" sz="1900" kern="1200" dirty="0">
            <a:solidFill>
              <a:schemeClr val="bg1"/>
            </a:solidFill>
          </a:endParaRPr>
        </a:p>
      </dsp:txBody>
      <dsp:txXfrm>
        <a:off x="433865" y="265814"/>
        <a:ext cx="7274680" cy="609274"/>
      </dsp:txXfrm>
    </dsp:sp>
    <dsp:sp modelId="{215B0467-BD0E-4DCB-BC17-E5A0E3D7159E}">
      <dsp:nvSpPr>
        <dsp:cNvPr id="0" name=""/>
        <dsp:cNvSpPr/>
      </dsp:nvSpPr>
      <dsp:spPr>
        <a:xfrm>
          <a:off x="67836" y="228319"/>
          <a:ext cx="761592" cy="7615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D6DF8D-130F-49A6-92AE-0561AFAA2114}">
      <dsp:nvSpPr>
        <dsp:cNvPr id="0" name=""/>
        <dsp:cNvSpPr/>
      </dsp:nvSpPr>
      <dsp:spPr>
        <a:xfrm>
          <a:off x="797943" y="1218548"/>
          <a:ext cx="6925369" cy="609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3611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altLang="nl-NL" sz="19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Covid-19 </a:t>
          </a:r>
          <a:r>
            <a:rPr lang="nl-NL" altLang="nl-NL" sz="1900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and</a:t>
          </a:r>
          <a:r>
            <a:rPr lang="nl-NL" altLang="nl-NL" sz="19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effect on </a:t>
          </a:r>
          <a:r>
            <a:rPr lang="nl-NL" altLang="nl-NL" sz="1900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provision</a:t>
          </a:r>
          <a:r>
            <a:rPr lang="nl-NL" altLang="nl-NL" sz="19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of </a:t>
          </a:r>
          <a:r>
            <a:rPr lang="nl-NL" altLang="nl-NL" sz="1900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education</a:t>
          </a:r>
          <a:r>
            <a:rPr lang="nl-NL" altLang="nl-NL" sz="19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endParaRPr lang="nl-NL" sz="1900" kern="1200" dirty="0">
            <a:solidFill>
              <a:schemeClr val="bg1"/>
            </a:solidFill>
          </a:endParaRPr>
        </a:p>
      </dsp:txBody>
      <dsp:txXfrm>
        <a:off x="797943" y="1218548"/>
        <a:ext cx="6925369" cy="609274"/>
      </dsp:txXfrm>
    </dsp:sp>
    <dsp:sp modelId="{547CB130-B6F0-4C2F-91CE-5543E59CEE79}">
      <dsp:nvSpPr>
        <dsp:cNvPr id="0" name=""/>
        <dsp:cNvSpPr/>
      </dsp:nvSpPr>
      <dsp:spPr>
        <a:xfrm>
          <a:off x="417147" y="1142388"/>
          <a:ext cx="761592" cy="7615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D6133F-EF58-4640-8CC8-A662B3A59E17}">
      <dsp:nvSpPr>
        <dsp:cNvPr id="0" name=""/>
        <dsp:cNvSpPr/>
      </dsp:nvSpPr>
      <dsp:spPr>
        <a:xfrm>
          <a:off x="797943" y="2132617"/>
          <a:ext cx="6925369" cy="609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3611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altLang="nl-NL" sz="1900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Role</a:t>
          </a:r>
          <a:r>
            <a:rPr lang="nl-NL" altLang="nl-NL" sz="19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nl-NL" altLang="nl-NL" sz="1900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and</a:t>
          </a:r>
          <a:r>
            <a:rPr lang="nl-NL" altLang="nl-NL" sz="19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nl-NL" altLang="nl-NL" sz="1900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activities</a:t>
          </a:r>
          <a:r>
            <a:rPr lang="nl-NL" altLang="nl-NL" sz="19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of </a:t>
          </a:r>
          <a:r>
            <a:rPr lang="nl-NL" altLang="nl-NL" sz="1900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Inspectorate</a:t>
          </a:r>
          <a:r>
            <a:rPr lang="nl-NL" altLang="nl-NL" sz="19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nl-NL" altLang="nl-NL" sz="1900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during</a:t>
          </a:r>
          <a:r>
            <a:rPr lang="nl-NL" altLang="nl-NL" sz="19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Covid-19</a:t>
          </a:r>
          <a:endParaRPr lang="nl-NL" sz="19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797943" y="2132617"/>
        <a:ext cx="6925369" cy="609274"/>
      </dsp:txXfrm>
    </dsp:sp>
    <dsp:sp modelId="{97260F3C-3E49-4EAF-B499-7CB3D34F9884}">
      <dsp:nvSpPr>
        <dsp:cNvPr id="0" name=""/>
        <dsp:cNvSpPr/>
      </dsp:nvSpPr>
      <dsp:spPr>
        <a:xfrm>
          <a:off x="417147" y="2056458"/>
          <a:ext cx="761592" cy="7615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097784-539D-4D0C-B18C-2A2572084054}">
      <dsp:nvSpPr>
        <dsp:cNvPr id="0" name=""/>
        <dsp:cNvSpPr/>
      </dsp:nvSpPr>
      <dsp:spPr>
        <a:xfrm>
          <a:off x="448632" y="3046687"/>
          <a:ext cx="7274680" cy="609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3611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altLang="nl-NL" sz="1900" kern="12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nl-NL" altLang="nl-NL" sz="1900" kern="1200" dirty="0" err="1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Developments</a:t>
          </a:r>
          <a:endParaRPr lang="nl-NL" altLang="nl-NL" sz="1900" kern="1200" dirty="0" smtClean="0">
            <a:solidFill>
              <a:schemeClr val="bg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48632" y="3046687"/>
        <a:ext cx="7274680" cy="609274"/>
      </dsp:txXfrm>
    </dsp:sp>
    <dsp:sp modelId="{16DB7504-7543-4892-A674-E23F3C3F851F}">
      <dsp:nvSpPr>
        <dsp:cNvPr id="0" name=""/>
        <dsp:cNvSpPr/>
      </dsp:nvSpPr>
      <dsp:spPr>
        <a:xfrm>
          <a:off x="67836" y="2970528"/>
          <a:ext cx="761592" cy="7615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B41C24-0BD1-4065-97D2-4D9C6FFFC41E}">
      <dsp:nvSpPr>
        <dsp:cNvPr id="0" name=""/>
        <dsp:cNvSpPr/>
      </dsp:nvSpPr>
      <dsp:spPr>
        <a:xfrm>
          <a:off x="5829436" y="2396355"/>
          <a:ext cx="91440" cy="4463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63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0569DA-07E5-4437-869F-99977EB120C9}">
      <dsp:nvSpPr>
        <dsp:cNvPr id="0" name=""/>
        <dsp:cNvSpPr/>
      </dsp:nvSpPr>
      <dsp:spPr>
        <a:xfrm>
          <a:off x="4468320" y="975450"/>
          <a:ext cx="1406836" cy="446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175"/>
              </a:lnTo>
              <a:lnTo>
                <a:pt x="1406836" y="304175"/>
              </a:lnTo>
              <a:lnTo>
                <a:pt x="1406836" y="4463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25E241-B78A-4279-8B29-610BB8DF9767}">
      <dsp:nvSpPr>
        <dsp:cNvPr id="0" name=""/>
        <dsp:cNvSpPr/>
      </dsp:nvSpPr>
      <dsp:spPr>
        <a:xfrm>
          <a:off x="3061483" y="2396355"/>
          <a:ext cx="937891" cy="446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175"/>
              </a:lnTo>
              <a:lnTo>
                <a:pt x="937891" y="304175"/>
              </a:lnTo>
              <a:lnTo>
                <a:pt x="937891" y="4463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C1C34B-BCBF-40D6-9492-01D339D9D828}">
      <dsp:nvSpPr>
        <dsp:cNvPr id="0" name=""/>
        <dsp:cNvSpPr/>
      </dsp:nvSpPr>
      <dsp:spPr>
        <a:xfrm>
          <a:off x="2123592" y="2396355"/>
          <a:ext cx="937891" cy="446350"/>
        </a:xfrm>
        <a:custGeom>
          <a:avLst/>
          <a:gdLst/>
          <a:ahLst/>
          <a:cxnLst/>
          <a:rect l="0" t="0" r="0" b="0"/>
          <a:pathLst>
            <a:path>
              <a:moveTo>
                <a:pt x="937891" y="0"/>
              </a:moveTo>
              <a:lnTo>
                <a:pt x="937891" y="304175"/>
              </a:lnTo>
              <a:lnTo>
                <a:pt x="0" y="304175"/>
              </a:lnTo>
              <a:lnTo>
                <a:pt x="0" y="4463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ADB43-04BD-48A8-9105-45E23E45EBED}">
      <dsp:nvSpPr>
        <dsp:cNvPr id="0" name=""/>
        <dsp:cNvSpPr/>
      </dsp:nvSpPr>
      <dsp:spPr>
        <a:xfrm>
          <a:off x="3061483" y="975450"/>
          <a:ext cx="1406836" cy="446350"/>
        </a:xfrm>
        <a:custGeom>
          <a:avLst/>
          <a:gdLst/>
          <a:ahLst/>
          <a:cxnLst/>
          <a:rect l="0" t="0" r="0" b="0"/>
          <a:pathLst>
            <a:path>
              <a:moveTo>
                <a:pt x="1406836" y="0"/>
              </a:moveTo>
              <a:lnTo>
                <a:pt x="1406836" y="304175"/>
              </a:lnTo>
              <a:lnTo>
                <a:pt x="0" y="304175"/>
              </a:lnTo>
              <a:lnTo>
                <a:pt x="0" y="4463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37BDE-59E4-45F2-B503-A85A355683E6}">
      <dsp:nvSpPr>
        <dsp:cNvPr id="0" name=""/>
        <dsp:cNvSpPr/>
      </dsp:nvSpPr>
      <dsp:spPr>
        <a:xfrm>
          <a:off x="2969387" y="896"/>
          <a:ext cx="2997866" cy="974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D4E897-067E-4F3D-8A1E-31A65DBD3662}">
      <dsp:nvSpPr>
        <dsp:cNvPr id="0" name=""/>
        <dsp:cNvSpPr/>
      </dsp:nvSpPr>
      <dsp:spPr>
        <a:xfrm>
          <a:off x="3139912" y="162896"/>
          <a:ext cx="2997866" cy="974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b="1" kern="1200" dirty="0" err="1" smtClean="0"/>
            <a:t>Supervision</a:t>
          </a:r>
          <a:r>
            <a:rPr lang="nl-NL" sz="1100" b="1" kern="1200" dirty="0" smtClean="0"/>
            <a:t> of </a:t>
          </a:r>
          <a:r>
            <a:rPr lang="nl-NL" sz="1100" b="1" kern="1200" dirty="0" err="1" smtClean="0"/>
            <a:t>the</a:t>
          </a:r>
          <a:endParaRPr lang="nl-NL" sz="1100" b="1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b="1" kern="1200" dirty="0" smtClean="0"/>
            <a:t>Dutch </a:t>
          </a:r>
          <a:r>
            <a:rPr lang="nl-NL" sz="1100" b="1" kern="1200" dirty="0" err="1" smtClean="0"/>
            <a:t>Inspectorate</a:t>
          </a:r>
          <a:endParaRPr lang="nl-NL" sz="1100" b="1" kern="1200" dirty="0"/>
        </a:p>
      </dsp:txBody>
      <dsp:txXfrm>
        <a:off x="3168456" y="191440"/>
        <a:ext cx="2940778" cy="917466"/>
      </dsp:txXfrm>
    </dsp:sp>
    <dsp:sp modelId="{5D089BA3-C49A-488A-8D5B-780AC56CD1BA}">
      <dsp:nvSpPr>
        <dsp:cNvPr id="0" name=""/>
        <dsp:cNvSpPr/>
      </dsp:nvSpPr>
      <dsp:spPr>
        <a:xfrm>
          <a:off x="2294118" y="1421801"/>
          <a:ext cx="1534730" cy="974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05A751-9B1D-4F21-B511-5023B354ABB5}">
      <dsp:nvSpPr>
        <dsp:cNvPr id="0" name=""/>
        <dsp:cNvSpPr/>
      </dsp:nvSpPr>
      <dsp:spPr>
        <a:xfrm>
          <a:off x="2464643" y="1583800"/>
          <a:ext cx="1534730" cy="974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b="1" kern="1200" dirty="0" err="1" smtClean="0"/>
            <a:t>Inspection</a:t>
          </a:r>
          <a:r>
            <a:rPr lang="nl-NL" sz="1000" b="1" kern="1200" dirty="0" smtClean="0"/>
            <a:t> of </a:t>
          </a:r>
          <a:r>
            <a:rPr lang="nl-NL" sz="1000" b="1" kern="1200" dirty="0" err="1" smtClean="0"/>
            <a:t>govering</a:t>
          </a:r>
          <a:r>
            <a:rPr lang="nl-NL" sz="1000" b="1" kern="1200" dirty="0" smtClean="0"/>
            <a:t> </a:t>
          </a:r>
          <a:r>
            <a:rPr lang="nl-NL" sz="1000" b="1" kern="1200" dirty="0" err="1" smtClean="0"/>
            <a:t>bodies</a:t>
          </a:r>
          <a:r>
            <a:rPr lang="nl-NL" sz="1000" b="1" kern="1200" dirty="0" smtClean="0"/>
            <a:t> (school board) </a:t>
          </a:r>
          <a:r>
            <a:rPr lang="nl-NL" sz="1000" b="1" kern="1200" dirty="0" err="1" smtClean="0"/>
            <a:t>and</a:t>
          </a:r>
          <a:r>
            <a:rPr lang="nl-NL" sz="1000" b="1" kern="1200" dirty="0" smtClean="0"/>
            <a:t> schools</a:t>
          </a:r>
          <a:endParaRPr lang="nl-NL" sz="1000" b="1" kern="1200" dirty="0"/>
        </a:p>
      </dsp:txBody>
      <dsp:txXfrm>
        <a:off x="2493187" y="1612344"/>
        <a:ext cx="1477642" cy="917466"/>
      </dsp:txXfrm>
    </dsp:sp>
    <dsp:sp modelId="{13184C41-D9F1-43C3-A425-01F4A4F6909D}">
      <dsp:nvSpPr>
        <dsp:cNvPr id="0" name=""/>
        <dsp:cNvSpPr/>
      </dsp:nvSpPr>
      <dsp:spPr>
        <a:xfrm>
          <a:off x="1356227" y="2842706"/>
          <a:ext cx="1534730" cy="974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22D76-493F-4EB8-B6F0-7EC11F8F0822}">
      <dsp:nvSpPr>
        <dsp:cNvPr id="0" name=""/>
        <dsp:cNvSpPr/>
      </dsp:nvSpPr>
      <dsp:spPr>
        <a:xfrm>
          <a:off x="1526752" y="3004705"/>
          <a:ext cx="1534730" cy="974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b="1" kern="1200" dirty="0" err="1" smtClean="0"/>
            <a:t>Inspecting</a:t>
          </a:r>
          <a:r>
            <a:rPr lang="nl-NL" sz="800" b="1" kern="1200" dirty="0" smtClean="0"/>
            <a:t> </a:t>
          </a:r>
          <a:r>
            <a:rPr lang="nl-NL" sz="800" b="1" kern="1200" dirty="0" err="1" smtClean="0"/>
            <a:t>the</a:t>
          </a:r>
          <a:r>
            <a:rPr lang="nl-NL" sz="800" b="1" kern="1200" dirty="0" smtClean="0"/>
            <a:t>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b="1" kern="1200" dirty="0" err="1" smtClean="0"/>
            <a:t>governing</a:t>
          </a:r>
          <a:r>
            <a:rPr lang="nl-NL" sz="800" b="1" kern="1200" dirty="0" smtClean="0"/>
            <a:t> body (school board)</a:t>
          </a:r>
          <a:endParaRPr lang="nl-NL" sz="800" b="1" kern="1200" dirty="0"/>
        </a:p>
      </dsp:txBody>
      <dsp:txXfrm>
        <a:off x="1555296" y="3033249"/>
        <a:ext cx="1477642" cy="917466"/>
      </dsp:txXfrm>
    </dsp:sp>
    <dsp:sp modelId="{207D2A85-2FB1-4F8C-AB33-F3CDA2A0C36E}">
      <dsp:nvSpPr>
        <dsp:cNvPr id="0" name=""/>
        <dsp:cNvSpPr/>
      </dsp:nvSpPr>
      <dsp:spPr>
        <a:xfrm>
          <a:off x="3232009" y="2842706"/>
          <a:ext cx="1534730" cy="974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5F190F-8E36-49B3-9501-58E9F50751A9}">
      <dsp:nvSpPr>
        <dsp:cNvPr id="0" name=""/>
        <dsp:cNvSpPr/>
      </dsp:nvSpPr>
      <dsp:spPr>
        <a:xfrm>
          <a:off x="3402534" y="3004705"/>
          <a:ext cx="1534730" cy="974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b="1" kern="1200" dirty="0" smtClean="0">
              <a:ea typeface="MS PGothic" pitchFamily="34" charset="-128"/>
              <a:cs typeface="Arial" panose="020B0604020202020204" pitchFamily="34" charset="0"/>
            </a:rPr>
            <a:t>School </a:t>
          </a:r>
          <a:r>
            <a:rPr lang="nl-NL" sz="800" b="1" kern="1200" dirty="0" err="1" smtClean="0">
              <a:ea typeface="MS PGothic" pitchFamily="34" charset="-128"/>
              <a:cs typeface="Arial" panose="020B0604020202020204" pitchFamily="34" charset="0"/>
            </a:rPr>
            <a:t>inspections</a:t>
          </a:r>
          <a:r>
            <a:rPr lang="nl-NL" sz="800" b="1" kern="1200" dirty="0" smtClean="0">
              <a:ea typeface="MS PGothic" pitchFamily="34" charset="-128"/>
              <a:cs typeface="Arial" panose="020B0604020202020204" pitchFamily="34" charset="0"/>
            </a:rPr>
            <a:t>: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b="1" kern="1200" dirty="0" smtClean="0">
              <a:ea typeface="MS PGothic" pitchFamily="34" charset="-128"/>
              <a:cs typeface="Arial" panose="020B0604020202020204" pitchFamily="34" charset="0"/>
            </a:rPr>
            <a:t>e.g.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b="1" kern="1200" dirty="0" err="1" smtClean="0">
              <a:ea typeface="MS PGothic" pitchFamily="34" charset="-128"/>
              <a:cs typeface="Arial" panose="020B0604020202020204" pitchFamily="34" charset="0"/>
            </a:rPr>
            <a:t>Verification</a:t>
          </a:r>
          <a:r>
            <a:rPr lang="nl-NL" sz="800" b="1" kern="1200" dirty="0" smtClean="0">
              <a:ea typeface="MS PGothic" pitchFamily="34" charset="-128"/>
              <a:cs typeface="Arial" panose="020B0604020202020204" pitchFamily="34" charset="0"/>
            </a:rPr>
            <a:t> </a:t>
          </a:r>
          <a:r>
            <a:rPr lang="nl-NL" sz="800" b="1" kern="1200" dirty="0" err="1" smtClean="0">
              <a:ea typeface="MS PGothic" pitchFamily="34" charset="-128"/>
              <a:cs typeface="Arial" panose="020B0604020202020204" pitchFamily="34" charset="0"/>
            </a:rPr>
            <a:t>inspection</a:t>
          </a:r>
          <a:r>
            <a:rPr lang="nl-NL" sz="800" b="1" kern="1200" dirty="0" smtClean="0">
              <a:ea typeface="MS PGothic" pitchFamily="34" charset="-128"/>
              <a:cs typeface="Arial" panose="020B0604020202020204" pitchFamily="34" charset="0"/>
            </a:rPr>
            <a:t>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800" b="1" kern="1200" dirty="0" err="1" smtClean="0">
              <a:ea typeface="MS PGothic" pitchFamily="34" charset="-128"/>
              <a:cs typeface="Arial" panose="020B0604020202020204" pitchFamily="34" charset="0"/>
            </a:rPr>
            <a:t>Inspection</a:t>
          </a:r>
          <a:r>
            <a:rPr lang="nl-NL" sz="800" b="1" kern="1200" dirty="0" smtClean="0">
              <a:ea typeface="MS PGothic" pitchFamily="34" charset="-128"/>
              <a:cs typeface="Arial" panose="020B0604020202020204" pitchFamily="34" charset="0"/>
            </a:rPr>
            <a:t> of schools in risk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800" kern="1200" dirty="0"/>
        </a:p>
      </dsp:txBody>
      <dsp:txXfrm>
        <a:off x="3431078" y="3033249"/>
        <a:ext cx="1477642" cy="917466"/>
      </dsp:txXfrm>
    </dsp:sp>
    <dsp:sp modelId="{838D78F8-F732-4467-A654-7DF6F8FE6AD0}">
      <dsp:nvSpPr>
        <dsp:cNvPr id="0" name=""/>
        <dsp:cNvSpPr/>
      </dsp:nvSpPr>
      <dsp:spPr>
        <a:xfrm>
          <a:off x="5107791" y="1421801"/>
          <a:ext cx="1534730" cy="974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60913F-F265-4214-B9F6-401044DDD9E2}">
      <dsp:nvSpPr>
        <dsp:cNvPr id="0" name=""/>
        <dsp:cNvSpPr/>
      </dsp:nvSpPr>
      <dsp:spPr>
        <a:xfrm>
          <a:off x="5278316" y="1583800"/>
          <a:ext cx="1534730" cy="974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000" b="1" kern="1200" dirty="0" smtClean="0"/>
            <a:t>System </a:t>
          </a:r>
          <a:r>
            <a:rPr lang="nl-NL" sz="1000" b="1" kern="1200" dirty="0" err="1" smtClean="0"/>
            <a:t>supervision</a:t>
          </a:r>
          <a:endParaRPr lang="nl-NL" sz="1000" b="1" kern="1200" dirty="0"/>
        </a:p>
      </dsp:txBody>
      <dsp:txXfrm>
        <a:off x="5306860" y="1612344"/>
        <a:ext cx="1477642" cy="917466"/>
      </dsp:txXfrm>
    </dsp:sp>
    <dsp:sp modelId="{751ECC00-6D75-4EAB-806F-5476D88C904C}">
      <dsp:nvSpPr>
        <dsp:cNvPr id="0" name=""/>
        <dsp:cNvSpPr/>
      </dsp:nvSpPr>
      <dsp:spPr>
        <a:xfrm>
          <a:off x="5107791" y="2842706"/>
          <a:ext cx="1534730" cy="13489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4D4314-F9B8-4DF0-B52B-C3DC64A25DF0}">
      <dsp:nvSpPr>
        <dsp:cNvPr id="0" name=""/>
        <dsp:cNvSpPr/>
      </dsp:nvSpPr>
      <dsp:spPr>
        <a:xfrm>
          <a:off x="5278316" y="3004705"/>
          <a:ext cx="1534730" cy="13489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900" b="1" kern="1200" dirty="0" smtClean="0"/>
            <a:t>e.g. </a:t>
          </a:r>
          <a:r>
            <a:rPr lang="nl-NL" sz="900" b="1" kern="1200" dirty="0" err="1" smtClean="0"/>
            <a:t>Thematic</a:t>
          </a:r>
          <a:r>
            <a:rPr lang="nl-NL" sz="900" b="1" kern="1200" dirty="0" smtClean="0"/>
            <a:t> </a:t>
          </a:r>
          <a:r>
            <a:rPr lang="nl-NL" sz="900" b="1" kern="1200" dirty="0" err="1" smtClean="0"/>
            <a:t>inspections</a:t>
          </a:r>
          <a:r>
            <a:rPr lang="nl-NL" sz="900" b="1" kern="1200" dirty="0" smtClean="0"/>
            <a:t> </a:t>
          </a:r>
          <a:endParaRPr lang="nl-NL" sz="900" b="1" kern="1200" dirty="0"/>
        </a:p>
      </dsp:txBody>
      <dsp:txXfrm>
        <a:off x="5317824" y="3044213"/>
        <a:ext cx="1455714" cy="12698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481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C4DFEA9-1612-42A3-9D83-2CFFD17EACC8}" type="datetimeFigureOut">
              <a:rPr lang="nl-NL"/>
              <a:pPr>
                <a:defRPr/>
              </a:pPr>
              <a:t>19-11-2020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481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3BB6D7E-A239-4D24-A07E-7E74BF3AF6D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99071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481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19A2FE3-712C-457D-ADD5-B75AEAEEE3BC}" type="datetimeFigureOut">
              <a:rPr lang="nl-NL"/>
              <a:pPr>
                <a:defRPr/>
              </a:pPr>
              <a:t>19-11-2020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71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481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CFAAAFD-A0C1-4D4D-BFA8-B8850A8CE4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6269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hape 2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hape 22"/>
          <p:cNvSpPr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400"/>
              </a:spcBef>
            </a:pPr>
            <a:endParaRPr lang="nl-NL" altLang="nl-NL" smtClean="0">
              <a:solidFill>
                <a:srgbClr val="00000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eaLnBrk="1" hangingPunct="1">
              <a:spcBef>
                <a:spcPts val="400"/>
              </a:spcBef>
            </a:pPr>
            <a:endParaRPr lang="nl-NL" altLang="nl-NL" smtClean="0">
              <a:solidFill>
                <a:srgbClr val="00000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altLang="nl-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688E2F9-4D2C-4129-A281-51DDF80C0F7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67541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60652A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nl-NL" altLang="nl-NL" sz="1800" smtClean="0">
              <a:solidFill>
                <a:srgbClr val="000000"/>
              </a:solidFill>
            </a:endParaRPr>
          </a:p>
        </p:txBody>
      </p:sp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9pPr>
          </a:lstStyle>
          <a:p>
            <a:pPr eaLnBrk="1" hangingPunct="1">
              <a:defRPr/>
            </a:pPr>
            <a:endParaRPr lang="nl-NL" altLang="nl-NL" smtClean="0">
              <a:solidFill>
                <a:srgbClr val="000000"/>
              </a:solidFill>
            </a:endParaRPr>
          </a:p>
        </p:txBody>
      </p:sp>
      <p:pic>
        <p:nvPicPr>
          <p:cNvPr id="6" name="Picture 9" descr="RO_OCW_IO_Logo_Powerpoint_diap_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44000" cy="200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4922838" y="2474913"/>
            <a:ext cx="3598862" cy="942975"/>
          </a:xfrm>
          <a:prstGeom prst="rect">
            <a:avLst/>
          </a:prstGeom>
          <a:solidFill>
            <a:srgbClr val="606528"/>
          </a:solidFill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908550" y="3511550"/>
            <a:ext cx="3598863" cy="2609850"/>
          </a:xfrm>
          <a:prstGeom prst="rect">
            <a:avLst/>
          </a:prstGeom>
          <a:solidFill>
            <a:srgbClr val="606528"/>
          </a:solidFill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xfrm>
            <a:off x="4929188" y="6380163"/>
            <a:ext cx="3714750" cy="363537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Arial" charset="0"/>
                <a:sym typeface="Verdana" pitchFamily="34" charset="0"/>
              </a:defRPr>
            </a:lvl1pPr>
          </a:lstStyle>
          <a:p>
            <a:pPr>
              <a:defRPr/>
            </a:pPr>
            <a:fld id="{EFE9AA38-24BF-4044-B8B6-AF19B3EB919D}" type="datetime1">
              <a:rPr lang="nl-NL"/>
              <a:pPr>
                <a:defRPr/>
              </a:pPr>
              <a:t>19-11-2020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34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6713" y="1233488"/>
            <a:ext cx="8169275" cy="5715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6713" y="1798638"/>
            <a:ext cx="8169275" cy="43545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483100" y="6362700"/>
            <a:ext cx="4156075" cy="315913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</a:lstStyle>
          <a:p>
            <a:pPr>
              <a:defRPr/>
            </a:pPr>
            <a:fld id="{94C24901-93B9-4059-B9FA-1ED6CC5AE688}" type="datetime1">
              <a:rPr lang="nl-NL"/>
              <a:pPr>
                <a:defRPr/>
              </a:pPr>
              <a:t>19-11-2020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FE7C8CA-7A87-4FBA-93C7-86F093B1EFB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5915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1859959-89B5-4E8D-8F63-832B1EED969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725632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6713" y="1233488"/>
            <a:ext cx="8169275" cy="5715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6713" y="1798638"/>
            <a:ext cx="8169275" cy="43545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483100" y="6362700"/>
            <a:ext cx="4156075" cy="315913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</a:lstStyle>
          <a:p>
            <a:pPr>
              <a:defRPr/>
            </a:pPr>
            <a:fld id="{4404D1A7-8D81-4E0C-BCB6-8F339914FAAB}" type="datetime1">
              <a:rPr lang="nl-NL"/>
              <a:pPr>
                <a:defRPr/>
              </a:pPr>
              <a:t>19-11-2020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4ACC71A-7199-4FA4-9500-130BDEC804B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4815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el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6713" y="1233488"/>
            <a:ext cx="8169275" cy="571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Klik om de stijl te bewerken</a:t>
            </a:r>
          </a:p>
        </p:txBody>
      </p:sp>
      <p:sp>
        <p:nvSpPr>
          <p:cNvPr id="3" name="Tijdelijke aanduiding voor grafiek 2"/>
          <p:cNvSpPr>
            <a:spLocks noGrp="1"/>
          </p:cNvSpPr>
          <p:nvPr>
            <p:ph type="chart" idx="1"/>
          </p:nvPr>
        </p:nvSpPr>
        <p:spPr>
          <a:xfrm>
            <a:off x="366713" y="1798638"/>
            <a:ext cx="8169275" cy="4354512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>
              <a:sym typeface="Verdana" pitchFamily="34" charset="0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483100" y="6362700"/>
            <a:ext cx="4156075" cy="315913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</a:lstStyle>
          <a:p>
            <a:pPr>
              <a:defRPr/>
            </a:pPr>
            <a:fld id="{71E9677A-92AE-466D-B462-9A551A9157E1}" type="datetime1">
              <a:rPr lang="nl-NL"/>
              <a:pPr>
                <a:defRPr/>
              </a:pPr>
              <a:t>19-11-2020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4483100" y="6362700"/>
            <a:ext cx="4156075" cy="315913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4483100" y="6362700"/>
            <a:ext cx="4156075" cy="315913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3"/>
          </p:nvPr>
        </p:nvSpPr>
        <p:spPr>
          <a:xfrm>
            <a:off x="4483100" y="6362700"/>
            <a:ext cx="4156075" cy="315913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4"/>
          </p:nvPr>
        </p:nvSpPr>
        <p:spPr>
          <a:xfrm>
            <a:off x="4483100" y="6362700"/>
            <a:ext cx="4156075" cy="315913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5"/>
          </p:nvPr>
        </p:nvSpPr>
        <p:spPr>
          <a:xfrm>
            <a:off x="4483100" y="6362700"/>
            <a:ext cx="4156075" cy="315913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6"/>
          </p:nvPr>
        </p:nvSpPr>
        <p:spPr>
          <a:xfrm>
            <a:off x="4483100" y="6362700"/>
            <a:ext cx="4156075" cy="315913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7"/>
          </p:nvPr>
        </p:nvSpPr>
        <p:spPr>
          <a:xfrm>
            <a:off x="4483100" y="6362700"/>
            <a:ext cx="4156075" cy="315913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8"/>
          </p:nvPr>
        </p:nvSpPr>
        <p:spPr>
          <a:xfrm>
            <a:off x="4483100" y="6362700"/>
            <a:ext cx="4156075" cy="315913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9"/>
          </p:nvPr>
        </p:nvSpPr>
        <p:spPr>
          <a:xfrm>
            <a:off x="4483100" y="6362700"/>
            <a:ext cx="4156075" cy="315913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20"/>
          </p:nvPr>
        </p:nvSpPr>
        <p:spPr>
          <a:xfrm>
            <a:off x="4483100" y="6362700"/>
            <a:ext cx="4156075" cy="315913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21"/>
          </p:nvPr>
        </p:nvSpPr>
        <p:spPr>
          <a:xfrm>
            <a:off x="4483100" y="6362700"/>
            <a:ext cx="4156075" cy="315913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half" idx="22"/>
          </p:nvPr>
        </p:nvSpPr>
        <p:spPr>
          <a:xfrm>
            <a:off x="4483100" y="6362700"/>
            <a:ext cx="4156075" cy="315913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half" idx="23"/>
          </p:nvPr>
        </p:nvSpPr>
        <p:spPr>
          <a:xfrm>
            <a:off x="4483100" y="6362700"/>
            <a:ext cx="4156075" cy="315913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4"/>
          <p:cNvSpPr>
            <a:spLocks noGrp="1" noChangeArrowheads="1"/>
          </p:cNvSpPr>
          <p:nvPr>
            <p:ph type="dt" sz="half" idx="24"/>
          </p:nvPr>
        </p:nvSpPr>
        <p:spPr>
          <a:xfrm>
            <a:off x="4483100" y="6362700"/>
            <a:ext cx="4156075" cy="315913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dt" sz="half" idx="25"/>
          </p:nvPr>
        </p:nvSpPr>
        <p:spPr>
          <a:xfrm>
            <a:off x="4483100" y="6362700"/>
            <a:ext cx="4156075" cy="315913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26"/>
          </p:nvPr>
        </p:nvSpPr>
        <p:spPr>
          <a:xfrm>
            <a:off x="4483100" y="6362700"/>
            <a:ext cx="4156075" cy="315913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4"/>
          <p:cNvSpPr>
            <a:spLocks noGrp="1" noChangeArrowheads="1"/>
          </p:cNvSpPr>
          <p:nvPr>
            <p:ph type="dt" sz="half" idx="27"/>
          </p:nvPr>
        </p:nvSpPr>
        <p:spPr>
          <a:xfrm>
            <a:off x="4483100" y="6362700"/>
            <a:ext cx="4156075" cy="315913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4"/>
          <p:cNvSpPr>
            <a:spLocks noGrp="1" noChangeArrowheads="1"/>
          </p:cNvSpPr>
          <p:nvPr>
            <p:ph type="dt" sz="half" idx="28"/>
          </p:nvPr>
        </p:nvSpPr>
        <p:spPr>
          <a:xfrm>
            <a:off x="4483100" y="6362700"/>
            <a:ext cx="4156075" cy="315913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Rectangle 4"/>
          <p:cNvSpPr>
            <a:spLocks noGrp="1" noChangeArrowheads="1"/>
          </p:cNvSpPr>
          <p:nvPr>
            <p:ph type="dt" sz="half" idx="29"/>
          </p:nvPr>
        </p:nvSpPr>
        <p:spPr>
          <a:xfrm>
            <a:off x="4483100" y="6362700"/>
            <a:ext cx="4156075" cy="315913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4"/>
          <p:cNvSpPr>
            <a:spLocks noGrp="1" noChangeArrowheads="1"/>
          </p:cNvSpPr>
          <p:nvPr>
            <p:ph type="dt" sz="half" idx="30"/>
          </p:nvPr>
        </p:nvSpPr>
        <p:spPr>
          <a:xfrm>
            <a:off x="4483100" y="6362700"/>
            <a:ext cx="4156075" cy="315913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4"/>
          <p:cNvSpPr>
            <a:spLocks noGrp="1" noChangeArrowheads="1"/>
          </p:cNvSpPr>
          <p:nvPr>
            <p:ph type="dt" sz="half" idx="31"/>
          </p:nvPr>
        </p:nvSpPr>
        <p:spPr>
          <a:xfrm>
            <a:off x="4483100" y="6362700"/>
            <a:ext cx="4156075" cy="315913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" name="Rectangle 4"/>
          <p:cNvSpPr>
            <a:spLocks noGrp="1" noChangeArrowheads="1"/>
          </p:cNvSpPr>
          <p:nvPr>
            <p:ph type="dt" sz="half" idx="32"/>
          </p:nvPr>
        </p:nvSpPr>
        <p:spPr>
          <a:xfrm>
            <a:off x="4483100" y="6362700"/>
            <a:ext cx="4156075" cy="315913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Rectangle 4"/>
          <p:cNvSpPr>
            <a:spLocks noGrp="1" noChangeArrowheads="1"/>
          </p:cNvSpPr>
          <p:nvPr>
            <p:ph type="dt" sz="half" idx="33"/>
          </p:nvPr>
        </p:nvSpPr>
        <p:spPr>
          <a:xfrm>
            <a:off x="4483100" y="6362700"/>
            <a:ext cx="4156075" cy="315913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4"/>
          <p:cNvSpPr>
            <a:spLocks noGrp="1" noChangeArrowheads="1"/>
          </p:cNvSpPr>
          <p:nvPr>
            <p:ph type="dt" sz="half" idx="34"/>
          </p:nvPr>
        </p:nvSpPr>
        <p:spPr>
          <a:xfrm>
            <a:off x="4483100" y="6362700"/>
            <a:ext cx="4156075" cy="315913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6"/>
          <p:cNvSpPr>
            <a:spLocks noGrp="1" noChangeArrowheads="1"/>
          </p:cNvSpPr>
          <p:nvPr>
            <p:ph type="sldNum" sz="quarter" idx="3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C63F11C-15B7-48F0-BEDA-7D663C34446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2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60652A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nl-NL" altLang="nl-NL" sz="1800" smtClean="0">
              <a:solidFill>
                <a:srgbClr val="000000"/>
              </a:solidFill>
            </a:endParaRPr>
          </a:p>
        </p:txBody>
      </p:sp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9pPr>
          </a:lstStyle>
          <a:p>
            <a:pPr eaLnBrk="1" hangingPunct="1">
              <a:defRPr/>
            </a:pPr>
            <a:endParaRPr lang="nl-NL" altLang="nl-NL" smtClean="0">
              <a:solidFill>
                <a:srgbClr val="000000"/>
              </a:solidFill>
            </a:endParaRPr>
          </a:p>
        </p:txBody>
      </p:sp>
      <p:pic>
        <p:nvPicPr>
          <p:cNvPr id="6" name="Picture 9" descr="RO_OCW_IO_Logo_Powerpoint_diap_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44000" cy="200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4922838" y="2474913"/>
            <a:ext cx="3598862" cy="942975"/>
          </a:xfrm>
          <a:prstGeom prst="rect">
            <a:avLst/>
          </a:prstGeom>
          <a:solidFill>
            <a:srgbClr val="606528"/>
          </a:solidFill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908550" y="3511550"/>
            <a:ext cx="3598863" cy="2609850"/>
          </a:xfrm>
          <a:prstGeom prst="rect">
            <a:avLst/>
          </a:prstGeom>
          <a:solidFill>
            <a:srgbClr val="606528"/>
          </a:solidFill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xfrm>
            <a:off x="4929188" y="6380163"/>
            <a:ext cx="3714750" cy="363537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Arial" charset="0"/>
                <a:sym typeface="Verdana" pitchFamily="34" charset="0"/>
              </a:defRPr>
            </a:lvl1pPr>
          </a:lstStyle>
          <a:p>
            <a:pPr>
              <a:defRPr/>
            </a:pPr>
            <a:fld id="{42F8F5B6-7BF6-4B95-9F61-4F9C0E7046DD}" type="datetime1">
              <a:rPr lang="nl-NL"/>
              <a:pPr>
                <a:defRPr/>
              </a:pPr>
              <a:t>19-11-2020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617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</a:lstStyle>
          <a:p>
            <a:pPr>
              <a:defRPr/>
            </a:pPr>
            <a:fld id="{BAA2FC85-8DF2-4849-951A-6E74748BEE32}" type="datetime1">
              <a:rPr lang="nl-NL"/>
              <a:pPr>
                <a:defRPr/>
              </a:pPr>
              <a:t>19-11-2020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511601-AC54-4199-9DA0-B0A1999E3DD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0598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2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60652A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nl-NL" altLang="nl-NL" sz="1800" smtClean="0">
              <a:solidFill>
                <a:srgbClr val="FFFFFF"/>
              </a:solidFill>
            </a:endParaRPr>
          </a:p>
        </p:txBody>
      </p:sp>
      <p:sp>
        <p:nvSpPr>
          <p:cNvPr id="1027" name="Shape 3"/>
          <p:cNvSpPr>
            <a:spLocks noChangeArrowheads="1"/>
          </p:cNvSpPr>
          <p:nvPr/>
        </p:nvSpPr>
        <p:spPr bwMode="auto">
          <a:xfrm>
            <a:off x="0" y="6321425"/>
            <a:ext cx="9144000" cy="539750"/>
          </a:xfrm>
          <a:prstGeom prst="rect">
            <a:avLst/>
          </a:prstGeom>
          <a:solidFill>
            <a:srgbClr val="60652A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nl-NL" altLang="nl-NL" sz="1800" smtClean="0">
              <a:solidFill>
                <a:srgbClr val="FFFFFF"/>
              </a:solidFill>
            </a:endParaRPr>
          </a:p>
        </p:txBody>
      </p:sp>
      <p:pic>
        <p:nvPicPr>
          <p:cNvPr id="1028" name="RO__vervolgpagina~LPPT.png" descr="RO__vervolgpagina~LPP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029" name="Shape 5"/>
          <p:cNvSpPr>
            <a:spLocks noGrp="1"/>
          </p:cNvSpPr>
          <p:nvPr>
            <p:ph type="sldNum" sz="quarter" idx="2"/>
          </p:nvPr>
        </p:nvSpPr>
        <p:spPr bwMode="auto">
          <a:xfrm>
            <a:off x="361950" y="6362700"/>
            <a:ext cx="7127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</a:lstStyle>
          <a:p>
            <a:pPr>
              <a:defRPr/>
            </a:pPr>
            <a:fld id="{9278E8AE-64D1-4FC1-8DB8-22F22CAD8AA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026" r:id="rId1"/>
    <p:sldLayoutId id="2147490027" r:id="rId2"/>
    <p:sldLayoutId id="2147490028" r:id="rId3"/>
  </p:sldLayoutIdLst>
  <p:transition spd="med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/>
          <a:ea typeface="Verdana"/>
          <a:cs typeface="Verdana"/>
          <a:sym typeface="Verdan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/>
          <a:ea typeface="Verdana"/>
          <a:cs typeface="Verdana"/>
          <a:sym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/>
          <a:ea typeface="Verdana"/>
          <a:cs typeface="Verdana"/>
          <a:sym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/>
          <a:ea typeface="Verdana"/>
          <a:cs typeface="Verdana"/>
          <a:sym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/>
          <a:ea typeface="Verdana"/>
          <a:cs typeface="Verdana"/>
          <a:sym typeface="Verdana" pitchFamily="34" charset="0"/>
        </a:defRPr>
      </a:lvl5pPr>
      <a:lvl6pPr indent="457200">
        <a:defRPr sz="2600">
          <a:solidFill>
            <a:srgbClr val="900079"/>
          </a:solidFill>
          <a:latin typeface="Verdana"/>
          <a:ea typeface="Verdana"/>
          <a:cs typeface="Verdana"/>
          <a:sym typeface="Verdana"/>
        </a:defRPr>
      </a:lvl6pPr>
      <a:lvl7pPr indent="914400">
        <a:defRPr sz="2600">
          <a:solidFill>
            <a:srgbClr val="900079"/>
          </a:solidFill>
          <a:latin typeface="Verdana"/>
          <a:ea typeface="Verdana"/>
          <a:cs typeface="Verdana"/>
          <a:sym typeface="Verdana"/>
        </a:defRPr>
      </a:lvl7pPr>
      <a:lvl8pPr indent="1371600">
        <a:defRPr sz="2600">
          <a:solidFill>
            <a:srgbClr val="900079"/>
          </a:solidFill>
          <a:latin typeface="Verdana"/>
          <a:ea typeface="Verdana"/>
          <a:cs typeface="Verdana"/>
          <a:sym typeface="Verdana"/>
        </a:defRPr>
      </a:lvl8pPr>
      <a:lvl9pPr indent="1828800">
        <a:defRPr sz="2600">
          <a:solidFill>
            <a:srgbClr val="900079"/>
          </a:solidFill>
          <a:latin typeface="Verdana"/>
          <a:ea typeface="Verdana"/>
          <a:cs typeface="Verdana"/>
          <a:sym typeface="Verdana"/>
        </a:defRPr>
      </a:lvl9pPr>
    </p:titleStyle>
    <p:bodyStyle>
      <a:lvl1pPr marL="342900" indent="-342900" algn="l" rtl="0" eaLnBrk="0" fontAlgn="base" hangingPunct="0">
        <a:spcBef>
          <a:spcPts val="400"/>
        </a:spcBef>
        <a:spcAft>
          <a:spcPct val="0"/>
        </a:spcAft>
        <a:defRPr>
          <a:solidFill>
            <a:schemeClr val="tx1"/>
          </a:solidFill>
          <a:latin typeface="Verdana"/>
          <a:ea typeface="Verdana"/>
          <a:cs typeface="Verdana"/>
          <a:sym typeface="Verdana" pitchFamily="34" charset="0"/>
        </a:defRPr>
      </a:lvl1pPr>
      <a:lvl2pPr marL="457200" indent="-295275" algn="l" rtl="0" eaLnBrk="0" fontAlgn="base" hangingPunct="0">
        <a:spcBef>
          <a:spcPts val="400"/>
        </a:spcBef>
        <a:spcAft>
          <a:spcPct val="0"/>
        </a:spcAft>
        <a:buSzPct val="65000"/>
        <a:buChar char="•"/>
        <a:defRPr>
          <a:solidFill>
            <a:schemeClr val="tx1"/>
          </a:solidFill>
          <a:latin typeface="Verdana"/>
          <a:ea typeface="Verdana"/>
          <a:cs typeface="Verdana"/>
          <a:sym typeface="Verdana" pitchFamily="34" charset="0"/>
        </a:defRPr>
      </a:lvl2pPr>
      <a:lvl3pPr marL="914400" indent="-508000" algn="l" rtl="0" eaLnBrk="0" fontAlgn="base" hangingPunct="0">
        <a:spcBef>
          <a:spcPts val="400"/>
        </a:spcBef>
        <a:spcAft>
          <a:spcPct val="0"/>
        </a:spcAft>
        <a:buSzPct val="65000"/>
        <a:buChar char="•"/>
        <a:defRPr>
          <a:solidFill>
            <a:schemeClr val="tx1"/>
          </a:solidFill>
          <a:latin typeface="Verdana"/>
          <a:ea typeface="Verdana"/>
          <a:cs typeface="Verdana"/>
          <a:sym typeface="Verdana" pitchFamily="34" charset="0"/>
        </a:defRPr>
      </a:lvl3pPr>
      <a:lvl4pPr marL="1371600" indent="-730250" algn="l" rtl="0" eaLnBrk="0" fontAlgn="base" hangingPunct="0">
        <a:spcBef>
          <a:spcPts val="400"/>
        </a:spcBef>
        <a:spcAft>
          <a:spcPct val="0"/>
        </a:spcAft>
        <a:buSzPct val="65000"/>
        <a:buChar char="•"/>
        <a:defRPr>
          <a:solidFill>
            <a:schemeClr val="tx1"/>
          </a:solidFill>
          <a:latin typeface="Verdana"/>
          <a:ea typeface="Verdana"/>
          <a:cs typeface="Verdana"/>
          <a:sym typeface="Verdana" pitchFamily="34" charset="0"/>
        </a:defRPr>
      </a:lvl4pPr>
      <a:lvl5pPr marL="815975" indent="-6350" algn="l" rtl="0" eaLnBrk="0" fontAlgn="base" hangingPunct="0">
        <a:spcBef>
          <a:spcPts val="400"/>
        </a:spcBef>
        <a:spcAft>
          <a:spcPct val="0"/>
        </a:spcAft>
        <a:buSzPct val="65000"/>
        <a:buChar char="•"/>
        <a:defRPr>
          <a:solidFill>
            <a:schemeClr val="tx1"/>
          </a:solidFill>
          <a:latin typeface="Verdana"/>
          <a:ea typeface="Verdana"/>
          <a:cs typeface="Verdana"/>
          <a:sym typeface="Verdana" pitchFamily="34" charset="0"/>
        </a:defRPr>
      </a:lvl5pPr>
      <a:lvl6pPr marL="1274762" indent="-7937">
        <a:spcBef>
          <a:spcPts val="400"/>
        </a:spcBef>
        <a:buSzPct val="65000"/>
        <a:buChar char="•"/>
        <a:defRPr>
          <a:latin typeface="Verdana"/>
          <a:ea typeface="Verdana"/>
          <a:cs typeface="Verdana"/>
          <a:sym typeface="Verdana"/>
        </a:defRPr>
      </a:lvl6pPr>
      <a:lvl7pPr marL="1731962" indent="-7937">
        <a:spcBef>
          <a:spcPts val="400"/>
        </a:spcBef>
        <a:buSzPct val="65000"/>
        <a:buChar char="•"/>
        <a:defRPr>
          <a:latin typeface="Verdana"/>
          <a:ea typeface="Verdana"/>
          <a:cs typeface="Verdana"/>
          <a:sym typeface="Verdana"/>
        </a:defRPr>
      </a:lvl7pPr>
      <a:lvl8pPr marL="2189162" indent="-7937">
        <a:spcBef>
          <a:spcPts val="400"/>
        </a:spcBef>
        <a:buSzPct val="65000"/>
        <a:buChar char="•"/>
        <a:defRPr>
          <a:latin typeface="Verdana"/>
          <a:ea typeface="Verdana"/>
          <a:cs typeface="Verdana"/>
          <a:sym typeface="Verdana"/>
        </a:defRPr>
      </a:lvl8pPr>
      <a:lvl9pPr marL="2646362" indent="-7937">
        <a:spcBef>
          <a:spcPts val="400"/>
        </a:spcBef>
        <a:buSzPct val="65000"/>
        <a:buChar char="•"/>
        <a:defRPr>
          <a:latin typeface="Verdana"/>
          <a:ea typeface="Verdana"/>
          <a:cs typeface="Verdana"/>
          <a:sym typeface="Verdana"/>
        </a:defRPr>
      </a:lvl9pPr>
    </p:bodyStyle>
    <p:otherStyle>
      <a:lvl1pPr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1pPr>
      <a:lvl2pPr indent="457200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2pPr>
      <a:lvl3pPr indent="914400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3pPr>
      <a:lvl4pPr indent="1371600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4pPr>
      <a:lvl5pPr indent="1828800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5pPr>
      <a:lvl6pPr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6pPr>
      <a:lvl7pPr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7pPr>
      <a:lvl8pPr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8pPr>
      <a:lvl9pPr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2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60652A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nl-NL" altLang="nl-NL" sz="1800" smtClean="0">
              <a:solidFill>
                <a:srgbClr val="FFFFFF"/>
              </a:solidFill>
            </a:endParaRPr>
          </a:p>
        </p:txBody>
      </p:sp>
      <p:sp>
        <p:nvSpPr>
          <p:cNvPr id="1027" name="Shape 3"/>
          <p:cNvSpPr>
            <a:spLocks noChangeArrowheads="1"/>
          </p:cNvSpPr>
          <p:nvPr/>
        </p:nvSpPr>
        <p:spPr bwMode="auto">
          <a:xfrm>
            <a:off x="0" y="6321425"/>
            <a:ext cx="9144000" cy="539750"/>
          </a:xfrm>
          <a:prstGeom prst="rect">
            <a:avLst/>
          </a:prstGeom>
          <a:solidFill>
            <a:srgbClr val="60652A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nl-NL" altLang="nl-NL" sz="1800" smtClean="0">
              <a:solidFill>
                <a:srgbClr val="FFFFFF"/>
              </a:solidFill>
            </a:endParaRPr>
          </a:p>
        </p:txBody>
      </p:sp>
      <p:pic>
        <p:nvPicPr>
          <p:cNvPr id="2052" name="RO__vervolgpagina~LPPT.png" descr="RO__vervolgpagina~LPP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029" name="Shape 5"/>
          <p:cNvSpPr>
            <a:spLocks noGrp="1"/>
          </p:cNvSpPr>
          <p:nvPr>
            <p:ph type="sldNum" sz="quarter" idx="2"/>
          </p:nvPr>
        </p:nvSpPr>
        <p:spPr bwMode="auto">
          <a:xfrm>
            <a:off x="361950" y="6362700"/>
            <a:ext cx="7127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</a:lstStyle>
          <a:p>
            <a:pPr>
              <a:defRPr/>
            </a:pPr>
            <a:fld id="{73BC70B5-428F-483B-BD07-AE25918CF9D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029" r:id="rId1"/>
    <p:sldLayoutId id="2147490030" r:id="rId2"/>
    <p:sldLayoutId id="2147490031" r:id="rId3"/>
    <p:sldLayoutId id="2147490032" r:id="rId4"/>
  </p:sldLayoutIdLst>
  <p:transition spd="med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/>
          <a:ea typeface="Verdana"/>
          <a:cs typeface="Verdana"/>
          <a:sym typeface="Verdan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/>
          <a:ea typeface="Verdana"/>
          <a:cs typeface="Verdana"/>
          <a:sym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/>
          <a:ea typeface="Verdana"/>
          <a:cs typeface="Verdana"/>
          <a:sym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/>
          <a:ea typeface="Verdana"/>
          <a:cs typeface="Verdana"/>
          <a:sym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/>
          <a:ea typeface="Verdana"/>
          <a:cs typeface="Verdana"/>
          <a:sym typeface="Verdana" pitchFamily="34" charset="0"/>
        </a:defRPr>
      </a:lvl5pPr>
      <a:lvl6pPr indent="457200">
        <a:defRPr sz="2600">
          <a:solidFill>
            <a:srgbClr val="900079"/>
          </a:solidFill>
          <a:latin typeface="Verdana"/>
          <a:ea typeface="Verdana"/>
          <a:cs typeface="Verdana"/>
          <a:sym typeface="Verdana"/>
        </a:defRPr>
      </a:lvl6pPr>
      <a:lvl7pPr indent="914400">
        <a:defRPr sz="2600">
          <a:solidFill>
            <a:srgbClr val="900079"/>
          </a:solidFill>
          <a:latin typeface="Verdana"/>
          <a:ea typeface="Verdana"/>
          <a:cs typeface="Verdana"/>
          <a:sym typeface="Verdana"/>
        </a:defRPr>
      </a:lvl7pPr>
      <a:lvl8pPr indent="1371600">
        <a:defRPr sz="2600">
          <a:solidFill>
            <a:srgbClr val="900079"/>
          </a:solidFill>
          <a:latin typeface="Verdana"/>
          <a:ea typeface="Verdana"/>
          <a:cs typeface="Verdana"/>
          <a:sym typeface="Verdana"/>
        </a:defRPr>
      </a:lvl8pPr>
      <a:lvl9pPr indent="1828800">
        <a:defRPr sz="2600">
          <a:solidFill>
            <a:srgbClr val="900079"/>
          </a:solidFill>
          <a:latin typeface="Verdana"/>
          <a:ea typeface="Verdana"/>
          <a:cs typeface="Verdana"/>
          <a:sym typeface="Verdana"/>
        </a:defRPr>
      </a:lvl9pPr>
    </p:titleStyle>
    <p:bodyStyle>
      <a:lvl1pPr marL="342900" indent="-342900" algn="l" rtl="0" eaLnBrk="0" fontAlgn="base" hangingPunct="0">
        <a:spcBef>
          <a:spcPts val="400"/>
        </a:spcBef>
        <a:spcAft>
          <a:spcPct val="0"/>
        </a:spcAft>
        <a:defRPr>
          <a:solidFill>
            <a:schemeClr val="tx1"/>
          </a:solidFill>
          <a:latin typeface="Verdana"/>
          <a:ea typeface="Verdana"/>
          <a:cs typeface="Verdana"/>
          <a:sym typeface="Verdana" pitchFamily="34" charset="0"/>
        </a:defRPr>
      </a:lvl1pPr>
      <a:lvl2pPr marL="457200" indent="-295275" algn="l" rtl="0" eaLnBrk="0" fontAlgn="base" hangingPunct="0">
        <a:spcBef>
          <a:spcPts val="400"/>
        </a:spcBef>
        <a:spcAft>
          <a:spcPct val="0"/>
        </a:spcAft>
        <a:buSzPct val="65000"/>
        <a:buChar char="•"/>
        <a:defRPr>
          <a:solidFill>
            <a:schemeClr val="tx1"/>
          </a:solidFill>
          <a:latin typeface="Verdana"/>
          <a:ea typeface="Verdana"/>
          <a:cs typeface="Verdana"/>
          <a:sym typeface="Verdana" pitchFamily="34" charset="0"/>
        </a:defRPr>
      </a:lvl2pPr>
      <a:lvl3pPr marL="914400" indent="-508000" algn="l" rtl="0" eaLnBrk="0" fontAlgn="base" hangingPunct="0">
        <a:spcBef>
          <a:spcPts val="400"/>
        </a:spcBef>
        <a:spcAft>
          <a:spcPct val="0"/>
        </a:spcAft>
        <a:buSzPct val="65000"/>
        <a:buChar char="•"/>
        <a:defRPr>
          <a:solidFill>
            <a:schemeClr val="tx1"/>
          </a:solidFill>
          <a:latin typeface="Verdana"/>
          <a:ea typeface="Verdana"/>
          <a:cs typeface="Verdana"/>
          <a:sym typeface="Verdana" pitchFamily="34" charset="0"/>
        </a:defRPr>
      </a:lvl3pPr>
      <a:lvl4pPr marL="1371600" indent="-730250" algn="l" rtl="0" eaLnBrk="0" fontAlgn="base" hangingPunct="0">
        <a:spcBef>
          <a:spcPts val="400"/>
        </a:spcBef>
        <a:spcAft>
          <a:spcPct val="0"/>
        </a:spcAft>
        <a:buSzPct val="65000"/>
        <a:buChar char="•"/>
        <a:defRPr>
          <a:solidFill>
            <a:schemeClr val="tx1"/>
          </a:solidFill>
          <a:latin typeface="Verdana"/>
          <a:ea typeface="Verdana"/>
          <a:cs typeface="Verdana"/>
          <a:sym typeface="Verdana" pitchFamily="34" charset="0"/>
        </a:defRPr>
      </a:lvl4pPr>
      <a:lvl5pPr marL="815975" indent="-6350" algn="l" rtl="0" eaLnBrk="0" fontAlgn="base" hangingPunct="0">
        <a:spcBef>
          <a:spcPts val="400"/>
        </a:spcBef>
        <a:spcAft>
          <a:spcPct val="0"/>
        </a:spcAft>
        <a:buSzPct val="65000"/>
        <a:buChar char="•"/>
        <a:defRPr>
          <a:solidFill>
            <a:schemeClr val="tx1"/>
          </a:solidFill>
          <a:latin typeface="Verdana"/>
          <a:ea typeface="Verdana"/>
          <a:cs typeface="Verdana"/>
          <a:sym typeface="Verdana" pitchFamily="34" charset="0"/>
        </a:defRPr>
      </a:lvl5pPr>
      <a:lvl6pPr marL="1274762" indent="-7937">
        <a:spcBef>
          <a:spcPts val="400"/>
        </a:spcBef>
        <a:buSzPct val="65000"/>
        <a:buChar char="•"/>
        <a:defRPr>
          <a:latin typeface="Verdana"/>
          <a:ea typeface="Verdana"/>
          <a:cs typeface="Verdana"/>
          <a:sym typeface="Verdana"/>
        </a:defRPr>
      </a:lvl6pPr>
      <a:lvl7pPr marL="1731962" indent="-7937">
        <a:spcBef>
          <a:spcPts val="400"/>
        </a:spcBef>
        <a:buSzPct val="65000"/>
        <a:buChar char="•"/>
        <a:defRPr>
          <a:latin typeface="Verdana"/>
          <a:ea typeface="Verdana"/>
          <a:cs typeface="Verdana"/>
          <a:sym typeface="Verdana"/>
        </a:defRPr>
      </a:lvl7pPr>
      <a:lvl8pPr marL="2189162" indent="-7937">
        <a:spcBef>
          <a:spcPts val="400"/>
        </a:spcBef>
        <a:buSzPct val="65000"/>
        <a:buChar char="•"/>
        <a:defRPr>
          <a:latin typeface="Verdana"/>
          <a:ea typeface="Verdana"/>
          <a:cs typeface="Verdana"/>
          <a:sym typeface="Verdana"/>
        </a:defRPr>
      </a:lvl8pPr>
      <a:lvl9pPr marL="2646362" indent="-7937">
        <a:spcBef>
          <a:spcPts val="400"/>
        </a:spcBef>
        <a:buSzPct val="65000"/>
        <a:buChar char="•"/>
        <a:defRPr>
          <a:latin typeface="Verdana"/>
          <a:ea typeface="Verdana"/>
          <a:cs typeface="Verdana"/>
          <a:sym typeface="Verdana"/>
        </a:defRPr>
      </a:lvl9pPr>
    </p:bodyStyle>
    <p:otherStyle>
      <a:lvl1pPr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1pPr>
      <a:lvl2pPr indent="457200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2pPr>
      <a:lvl3pPr indent="914400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3pPr>
      <a:lvl4pPr indent="1371600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4pPr>
      <a:lvl5pPr indent="1828800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5pPr>
      <a:lvl6pPr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6pPr>
      <a:lvl7pPr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7pPr>
      <a:lvl8pPr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8pPr>
      <a:lvl9pPr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hape 2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60652A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nl-NL" altLang="nl-NL" sz="1800" smtClean="0">
              <a:solidFill>
                <a:srgbClr val="FFFFFF"/>
              </a:solidFill>
              <a:ea typeface="Helvetica Neue"/>
              <a:cs typeface="Helvetica Neue"/>
            </a:endParaRPr>
          </a:p>
        </p:txBody>
      </p:sp>
      <p:sp>
        <p:nvSpPr>
          <p:cNvPr id="3075" name="Shape 3"/>
          <p:cNvSpPr>
            <a:spLocks noChangeArrowheads="1"/>
          </p:cNvSpPr>
          <p:nvPr/>
        </p:nvSpPr>
        <p:spPr bwMode="auto">
          <a:xfrm>
            <a:off x="0" y="6321425"/>
            <a:ext cx="9144000" cy="539750"/>
          </a:xfrm>
          <a:prstGeom prst="rect">
            <a:avLst/>
          </a:prstGeom>
          <a:solidFill>
            <a:srgbClr val="60652A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nl-NL" altLang="nl-NL" sz="1800" smtClean="0">
              <a:solidFill>
                <a:srgbClr val="FFFFFF"/>
              </a:solidFill>
              <a:ea typeface="Helvetica Neue"/>
              <a:cs typeface="Helvetica Neue"/>
            </a:endParaRPr>
          </a:p>
        </p:txBody>
      </p:sp>
      <p:pic>
        <p:nvPicPr>
          <p:cNvPr id="3076" name="RO__vervolgpagina~LPPT.png" descr="RO__vervolgpagina~LPP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029" name="Shape 5"/>
          <p:cNvSpPr>
            <a:spLocks noGrp="1"/>
          </p:cNvSpPr>
          <p:nvPr>
            <p:ph type="sldNum" sz="quarter" idx="2"/>
          </p:nvPr>
        </p:nvSpPr>
        <p:spPr bwMode="auto">
          <a:xfrm>
            <a:off x="361950" y="6362700"/>
            <a:ext cx="7127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defRPr>
            </a:lvl1pPr>
          </a:lstStyle>
          <a:p>
            <a:pPr>
              <a:defRPr/>
            </a:pPr>
            <a:fld id="{FE6E4B4D-C0E6-472F-BB03-AAFD6EB0590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033" r:id="rId1"/>
  </p:sldLayoutIdLst>
  <p:transition spd="med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/>
          <a:ea typeface="Verdana"/>
          <a:cs typeface="Verdana"/>
          <a:sym typeface="Verdan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/>
          <a:ea typeface="Verdana"/>
          <a:cs typeface="Verdana"/>
          <a:sym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/>
          <a:ea typeface="Verdana"/>
          <a:cs typeface="Verdana"/>
          <a:sym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/>
          <a:ea typeface="Verdana"/>
          <a:cs typeface="Verdana"/>
          <a:sym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900079"/>
          </a:solidFill>
          <a:latin typeface="Verdana"/>
          <a:ea typeface="Verdana"/>
          <a:cs typeface="Verdana"/>
          <a:sym typeface="Verdana" pitchFamily="34" charset="0"/>
        </a:defRPr>
      </a:lvl5pPr>
      <a:lvl6pPr indent="457200">
        <a:defRPr sz="2600">
          <a:solidFill>
            <a:srgbClr val="900079"/>
          </a:solidFill>
          <a:latin typeface="Verdana"/>
          <a:ea typeface="Verdana"/>
          <a:cs typeface="Verdana"/>
          <a:sym typeface="Verdana"/>
        </a:defRPr>
      </a:lvl6pPr>
      <a:lvl7pPr indent="914400">
        <a:defRPr sz="2600">
          <a:solidFill>
            <a:srgbClr val="900079"/>
          </a:solidFill>
          <a:latin typeface="Verdana"/>
          <a:ea typeface="Verdana"/>
          <a:cs typeface="Verdana"/>
          <a:sym typeface="Verdana"/>
        </a:defRPr>
      </a:lvl7pPr>
      <a:lvl8pPr indent="1371600">
        <a:defRPr sz="2600">
          <a:solidFill>
            <a:srgbClr val="900079"/>
          </a:solidFill>
          <a:latin typeface="Verdana"/>
          <a:ea typeface="Verdana"/>
          <a:cs typeface="Verdana"/>
          <a:sym typeface="Verdana"/>
        </a:defRPr>
      </a:lvl8pPr>
      <a:lvl9pPr indent="1828800">
        <a:defRPr sz="2600">
          <a:solidFill>
            <a:srgbClr val="900079"/>
          </a:solidFill>
          <a:latin typeface="Verdana"/>
          <a:ea typeface="Verdana"/>
          <a:cs typeface="Verdana"/>
          <a:sym typeface="Verdana"/>
        </a:defRPr>
      </a:lvl9pPr>
    </p:titleStyle>
    <p:bodyStyle>
      <a:lvl1pPr marL="342900" indent="-342900" algn="l" rtl="0" eaLnBrk="0" fontAlgn="base" hangingPunct="0">
        <a:spcBef>
          <a:spcPts val="400"/>
        </a:spcBef>
        <a:spcAft>
          <a:spcPct val="0"/>
        </a:spcAft>
        <a:defRPr>
          <a:solidFill>
            <a:schemeClr val="tx1"/>
          </a:solidFill>
          <a:latin typeface="Verdana"/>
          <a:ea typeface="Verdana"/>
          <a:cs typeface="Verdana"/>
          <a:sym typeface="Verdana" pitchFamily="34" charset="0"/>
        </a:defRPr>
      </a:lvl1pPr>
      <a:lvl2pPr marL="457200" indent="-295275" algn="l" rtl="0" eaLnBrk="0" fontAlgn="base" hangingPunct="0">
        <a:spcBef>
          <a:spcPts val="400"/>
        </a:spcBef>
        <a:spcAft>
          <a:spcPct val="0"/>
        </a:spcAft>
        <a:buSzPct val="65000"/>
        <a:buChar char="•"/>
        <a:defRPr>
          <a:solidFill>
            <a:schemeClr val="tx1"/>
          </a:solidFill>
          <a:latin typeface="Verdana"/>
          <a:ea typeface="Verdana"/>
          <a:cs typeface="Verdana"/>
          <a:sym typeface="Verdana" pitchFamily="34" charset="0"/>
        </a:defRPr>
      </a:lvl2pPr>
      <a:lvl3pPr marL="914400" indent="-508000" algn="l" rtl="0" eaLnBrk="0" fontAlgn="base" hangingPunct="0">
        <a:spcBef>
          <a:spcPts val="400"/>
        </a:spcBef>
        <a:spcAft>
          <a:spcPct val="0"/>
        </a:spcAft>
        <a:buSzPct val="65000"/>
        <a:buChar char="•"/>
        <a:defRPr>
          <a:solidFill>
            <a:schemeClr val="tx1"/>
          </a:solidFill>
          <a:latin typeface="Verdana"/>
          <a:ea typeface="Verdana"/>
          <a:cs typeface="Verdana"/>
          <a:sym typeface="Verdana" pitchFamily="34" charset="0"/>
        </a:defRPr>
      </a:lvl3pPr>
      <a:lvl4pPr marL="1371600" indent="-730250" algn="l" rtl="0" eaLnBrk="0" fontAlgn="base" hangingPunct="0">
        <a:spcBef>
          <a:spcPts val="400"/>
        </a:spcBef>
        <a:spcAft>
          <a:spcPct val="0"/>
        </a:spcAft>
        <a:buSzPct val="65000"/>
        <a:buChar char="•"/>
        <a:defRPr>
          <a:solidFill>
            <a:schemeClr val="tx1"/>
          </a:solidFill>
          <a:latin typeface="Verdana"/>
          <a:ea typeface="Verdana"/>
          <a:cs typeface="Verdana"/>
          <a:sym typeface="Verdana" pitchFamily="34" charset="0"/>
        </a:defRPr>
      </a:lvl4pPr>
      <a:lvl5pPr marL="815975" indent="-6350" algn="l" rtl="0" eaLnBrk="0" fontAlgn="base" hangingPunct="0">
        <a:spcBef>
          <a:spcPts val="400"/>
        </a:spcBef>
        <a:spcAft>
          <a:spcPct val="0"/>
        </a:spcAft>
        <a:buSzPct val="65000"/>
        <a:buChar char="•"/>
        <a:defRPr>
          <a:solidFill>
            <a:schemeClr val="tx1"/>
          </a:solidFill>
          <a:latin typeface="Verdana"/>
          <a:ea typeface="Verdana"/>
          <a:cs typeface="Verdana"/>
          <a:sym typeface="Verdana" pitchFamily="34" charset="0"/>
        </a:defRPr>
      </a:lvl5pPr>
      <a:lvl6pPr marL="1274762" indent="-7937">
        <a:spcBef>
          <a:spcPts val="400"/>
        </a:spcBef>
        <a:buSzPct val="65000"/>
        <a:buChar char="•"/>
        <a:defRPr>
          <a:latin typeface="Verdana"/>
          <a:ea typeface="Verdana"/>
          <a:cs typeface="Verdana"/>
          <a:sym typeface="Verdana"/>
        </a:defRPr>
      </a:lvl6pPr>
      <a:lvl7pPr marL="1731962" indent="-7937">
        <a:spcBef>
          <a:spcPts val="400"/>
        </a:spcBef>
        <a:buSzPct val="65000"/>
        <a:buChar char="•"/>
        <a:defRPr>
          <a:latin typeface="Verdana"/>
          <a:ea typeface="Verdana"/>
          <a:cs typeface="Verdana"/>
          <a:sym typeface="Verdana"/>
        </a:defRPr>
      </a:lvl7pPr>
      <a:lvl8pPr marL="2189162" indent="-7937">
        <a:spcBef>
          <a:spcPts val="400"/>
        </a:spcBef>
        <a:buSzPct val="65000"/>
        <a:buChar char="•"/>
        <a:defRPr>
          <a:latin typeface="Verdana"/>
          <a:ea typeface="Verdana"/>
          <a:cs typeface="Verdana"/>
          <a:sym typeface="Verdana"/>
        </a:defRPr>
      </a:lvl8pPr>
      <a:lvl9pPr marL="2646362" indent="-7937">
        <a:spcBef>
          <a:spcPts val="400"/>
        </a:spcBef>
        <a:buSzPct val="65000"/>
        <a:buChar char="•"/>
        <a:defRPr>
          <a:latin typeface="Verdana"/>
          <a:ea typeface="Verdana"/>
          <a:cs typeface="Verdana"/>
          <a:sym typeface="Verdana"/>
        </a:defRPr>
      </a:lvl9pPr>
    </p:bodyStyle>
    <p:otherStyle>
      <a:lvl1pPr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1pPr>
      <a:lvl2pPr indent="457200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2pPr>
      <a:lvl3pPr indent="914400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3pPr>
      <a:lvl4pPr indent="1371600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4pPr>
      <a:lvl5pPr indent="1828800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5pPr>
      <a:lvl6pPr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6pPr>
      <a:lvl7pPr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7pPr>
      <a:lvl8pPr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8pPr>
      <a:lvl9pPr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H.Franssen@owinsp.nl" TargetMode="External"/><Relationship Id="rId2" Type="http://schemas.openxmlformats.org/officeDocument/2006/relationships/hyperlink" Target="https://www.onderwijsinspectie.nl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T.Kuiper@owinsp.n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4922838" y="1844675"/>
            <a:ext cx="3598862" cy="15732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 sz="260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altLang="nl-NL" sz="260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altLang="nl-NL" sz="260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Role of Dutch Inspectorate during covid-19 </a:t>
            </a:r>
            <a:br>
              <a:rPr lang="nl-NL" altLang="nl-NL" sz="260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altLang="nl-NL" sz="260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altLang="nl-NL" sz="260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altLang="nl-NL" sz="260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altLang="nl-NL" sz="260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altLang="nl-NL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Presentation at</a:t>
            </a:r>
            <a:br>
              <a:rPr lang="nl-NL" altLang="nl-NL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altLang="nl-NL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SICI General Assembly</a:t>
            </a:r>
            <a:r>
              <a:rPr lang="en-GB" altLang="nl-NL" sz="12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GB" altLang="nl-NL" sz="1200" b="1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altLang="nl-NL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Paris 19</a:t>
            </a:r>
            <a:r>
              <a:rPr lang="en-GB" altLang="nl-NL" sz="1200" baseline="30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</a:t>
            </a:r>
            <a:r>
              <a:rPr lang="en-GB" altLang="nl-NL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November 2020</a:t>
            </a:r>
            <a:r>
              <a:rPr lang="nl-NL" altLang="nl-NL" sz="260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altLang="nl-NL" sz="260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altLang="nl-NL" sz="260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altLang="nl-NL" sz="260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nl-NL" altLang="nl-NL" sz="18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5003800" y="5300663"/>
            <a:ext cx="3598863" cy="14414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defRPr/>
            </a:pPr>
            <a:endParaRPr lang="nl-NL" altLang="nl-NL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defRPr/>
            </a:pPr>
            <a:r>
              <a:rPr lang="en-GB" altLang="nl-NL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Tessie Kuiper</a:t>
            </a:r>
            <a:br>
              <a:rPr lang="en-GB" altLang="nl-NL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altLang="nl-NL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Coordinator International affairs</a:t>
            </a:r>
          </a:p>
          <a:p>
            <a:pPr marL="0" indent="0" eaLnBrk="1" hangingPunct="1">
              <a:defRPr/>
            </a:pPr>
            <a:r>
              <a:rPr lang="en-GB" altLang="nl-NL" sz="1050" dirty="0">
                <a:latin typeface="Verdana" pitchFamily="34" charset="0"/>
                <a:ea typeface="Verdana" pitchFamily="34" charset="0"/>
                <a:cs typeface="Verdana" pitchFamily="34" charset="0"/>
              </a:rPr>
              <a:t>Herman Franssen</a:t>
            </a:r>
            <a:br>
              <a:rPr lang="en-GB" altLang="nl-NL" sz="105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altLang="nl-NL" sz="1050" dirty="0">
                <a:latin typeface="Verdana" pitchFamily="34" charset="0"/>
                <a:ea typeface="Verdana" pitchFamily="34" charset="0"/>
                <a:cs typeface="Verdana" pitchFamily="34" charset="0"/>
              </a:rPr>
              <a:t>Inspector Primary </a:t>
            </a:r>
            <a:r>
              <a:rPr lang="en-GB" altLang="nl-NL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Education</a:t>
            </a:r>
            <a:br>
              <a:rPr lang="en-GB" altLang="nl-NL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altLang="nl-NL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Inspector </a:t>
            </a:r>
            <a:r>
              <a:rPr lang="en-GB" altLang="nl-NL" sz="1050" dirty="0">
                <a:latin typeface="Verdana" pitchFamily="34" charset="0"/>
                <a:ea typeface="Verdana" pitchFamily="34" charset="0"/>
                <a:cs typeface="Verdana" pitchFamily="34" charset="0"/>
              </a:rPr>
              <a:t>International affairs</a:t>
            </a:r>
            <a:br>
              <a:rPr lang="en-GB" altLang="nl-NL" sz="105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GB" altLang="nl-NL" sz="105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defRPr/>
            </a:pPr>
            <a:endParaRPr lang="nl-NL" altLang="nl-NL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292" name="Rechthoek 1"/>
          <p:cNvSpPr>
            <a:spLocks noChangeArrowheads="1"/>
          </p:cNvSpPr>
          <p:nvPr/>
        </p:nvSpPr>
        <p:spPr bwMode="auto">
          <a:xfrm>
            <a:off x="4421188" y="3182938"/>
            <a:ext cx="3016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/>
            <a:r>
              <a:rPr lang="nl-NL" altLang="nl-NL" sz="2600">
                <a:solidFill>
                  <a:srgbClr val="000000"/>
                </a:solidFill>
                <a:latin typeface="Verdana" pitchFamily="34" charset="0"/>
                <a:sym typeface="Verdana" pitchFamily="34" charset="0"/>
              </a:rPr>
              <a:t> </a:t>
            </a:r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/>
            <a:endParaRPr lang="nl-NL" altLang="nl-NL" sz="2600">
              <a:solidFill>
                <a:srgbClr val="000000"/>
              </a:solidFill>
              <a:latin typeface="Verdana" pitchFamily="34" charset="0"/>
              <a:sym typeface="Verdana" pitchFamily="34" charset="0"/>
            </a:endParaRPr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/>
            <a:endParaRPr lang="nl-NL" altLang="nl-NL" sz="2600">
              <a:solidFill>
                <a:srgbClr val="000000"/>
              </a:solidFill>
              <a:latin typeface="Verdana" pitchFamily="34" charset="0"/>
              <a:sym typeface="Verdana" pitchFamily="34" charset="0"/>
            </a:endParaRPr>
          </a:p>
        </p:txBody>
      </p:sp>
      <p:pic>
        <p:nvPicPr>
          <p:cNvPr id="12295" name="Afbeelding 5" descr="k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9" t="23523"/>
          <a:stretch>
            <a:fillRect/>
          </a:stretch>
        </p:blipFill>
        <p:spPr bwMode="auto">
          <a:xfrm>
            <a:off x="-34925" y="26988"/>
            <a:ext cx="4606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8" descr="C:\Users\vbroe\Desktop\Logo_Inspecti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813" y="-11113"/>
            <a:ext cx="590550" cy="156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hape 199"/>
          <p:cNvSpPr>
            <a:spLocks noGrp="1"/>
          </p:cNvSpPr>
          <p:nvPr>
            <p:ph type="title" idx="4294967295"/>
          </p:nvPr>
        </p:nvSpPr>
        <p:spPr bwMode="auto">
          <a:xfrm>
            <a:off x="366713" y="1233488"/>
            <a:ext cx="8169275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nl-NL" altLang="nl-NL" smtClean="0">
                <a:latin typeface="Verdana" pitchFamily="34" charset="0"/>
                <a:ea typeface="Verdana" pitchFamily="34" charset="0"/>
                <a:cs typeface="Verdana" pitchFamily="34" charset="0"/>
              </a:rPr>
              <a:t>Developments</a:t>
            </a:r>
          </a:p>
        </p:txBody>
      </p:sp>
      <p:sp>
        <p:nvSpPr>
          <p:cNvPr id="30723" name="Shape 200"/>
          <p:cNvSpPr>
            <a:spLocks noGrp="1"/>
          </p:cNvSpPr>
          <p:nvPr>
            <p:ph type="body" idx="4294967295"/>
          </p:nvPr>
        </p:nvSpPr>
        <p:spPr>
          <a:xfrm>
            <a:off x="366713" y="1798638"/>
            <a:ext cx="8169275" cy="43545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en-US" dirty="0" smtClean="0">
              <a:ea typeface="Verdana" pitchFamily="34" charset="0"/>
              <a:cs typeface="Verdana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ea typeface="Verdana" pitchFamily="34" charset="0"/>
                <a:cs typeface="Verdana" pitchFamily="34" charset="0"/>
              </a:rPr>
              <a:t>Developing criteria and instruments to be able to assess the quality of distance teaching and learning</a:t>
            </a:r>
          </a:p>
          <a:p>
            <a:pPr marL="1314450" lvl="3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Review </a:t>
            </a:r>
            <a:r>
              <a:rPr lang="en-US" sz="1400" dirty="0"/>
              <a:t>of research </a:t>
            </a:r>
            <a:r>
              <a:rPr lang="nl-NL" sz="1400" dirty="0" smtClean="0"/>
              <a:t>on </a:t>
            </a:r>
            <a:r>
              <a:rPr lang="nl-NL" sz="1400" dirty="0" err="1" smtClean="0"/>
              <a:t>opportunities</a:t>
            </a:r>
            <a:r>
              <a:rPr lang="nl-NL" sz="1400" dirty="0" smtClean="0"/>
              <a:t> </a:t>
            </a:r>
            <a:r>
              <a:rPr lang="nl-NL" sz="1400" dirty="0" err="1"/>
              <a:t>and</a:t>
            </a:r>
            <a:r>
              <a:rPr lang="nl-NL" sz="1400" dirty="0"/>
              <a:t> </a:t>
            </a:r>
            <a:r>
              <a:rPr lang="nl-NL" sz="1400" dirty="0" err="1"/>
              <a:t>threats</a:t>
            </a:r>
            <a:r>
              <a:rPr lang="nl-NL" sz="1400" dirty="0"/>
              <a:t> of </a:t>
            </a:r>
            <a:r>
              <a:rPr lang="nl-NL" sz="1400" dirty="0" err="1"/>
              <a:t>distance</a:t>
            </a:r>
            <a:r>
              <a:rPr lang="nl-NL" sz="1400" dirty="0"/>
              <a:t> </a:t>
            </a:r>
            <a:r>
              <a:rPr lang="nl-NL" sz="1400" dirty="0" err="1" smtClean="0"/>
              <a:t>learning</a:t>
            </a:r>
            <a:endParaRPr lang="nl-NL" sz="1400" dirty="0" smtClean="0"/>
          </a:p>
          <a:p>
            <a:pPr marL="1314450" lvl="3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sz="1400" dirty="0"/>
              <a:t>Design </a:t>
            </a:r>
            <a:r>
              <a:rPr lang="nl-NL" sz="1400" dirty="0" err="1"/>
              <a:t>methodologies</a:t>
            </a:r>
            <a:r>
              <a:rPr lang="nl-NL" sz="1400" dirty="0"/>
              <a:t> </a:t>
            </a:r>
            <a:r>
              <a:rPr lang="nl-NL" sz="1400" dirty="0" err="1" smtClean="0"/>
              <a:t>and</a:t>
            </a:r>
            <a:r>
              <a:rPr lang="nl-NL" sz="1400" dirty="0" smtClean="0"/>
              <a:t> </a:t>
            </a:r>
            <a:r>
              <a:rPr lang="nl-NL" sz="1400" dirty="0" err="1" smtClean="0"/>
              <a:t>instruments</a:t>
            </a:r>
            <a:r>
              <a:rPr lang="nl-NL" sz="1400" dirty="0" smtClean="0"/>
              <a:t> </a:t>
            </a:r>
            <a:r>
              <a:rPr lang="nl-NL" sz="1400" dirty="0" err="1" smtClean="0"/>
              <a:t>to</a:t>
            </a:r>
            <a:r>
              <a:rPr lang="nl-NL" sz="1400" dirty="0" smtClean="0"/>
              <a:t> </a:t>
            </a:r>
            <a:r>
              <a:rPr lang="nl-NL" sz="1400" dirty="0"/>
              <a:t>map </a:t>
            </a:r>
            <a:r>
              <a:rPr lang="nl-NL" sz="1400" dirty="0" err="1"/>
              <a:t>and</a:t>
            </a:r>
            <a:r>
              <a:rPr lang="nl-NL" sz="1400" dirty="0"/>
              <a:t> </a:t>
            </a:r>
            <a:r>
              <a:rPr lang="nl-NL" sz="1400" dirty="0" err="1"/>
              <a:t>assess</a:t>
            </a:r>
            <a:r>
              <a:rPr lang="nl-NL" sz="1400" dirty="0"/>
              <a:t> </a:t>
            </a:r>
            <a:r>
              <a:rPr lang="nl-NL" sz="1400" dirty="0" err="1"/>
              <a:t>the</a:t>
            </a:r>
            <a:r>
              <a:rPr lang="nl-NL" sz="1400" dirty="0"/>
              <a:t> </a:t>
            </a:r>
            <a:r>
              <a:rPr lang="nl-NL" sz="1400" dirty="0" err="1"/>
              <a:t>quality</a:t>
            </a:r>
            <a:r>
              <a:rPr lang="nl-NL" sz="1400" dirty="0"/>
              <a:t> of </a:t>
            </a:r>
            <a:r>
              <a:rPr lang="nl-NL" sz="1400" dirty="0" err="1"/>
              <a:t>distance</a:t>
            </a:r>
            <a:r>
              <a:rPr lang="nl-NL" sz="1400" dirty="0"/>
              <a:t> </a:t>
            </a:r>
            <a:r>
              <a:rPr lang="nl-NL" sz="1400" dirty="0" err="1"/>
              <a:t>learning</a:t>
            </a:r>
            <a:endParaRPr lang="nl-NL" sz="1400" dirty="0"/>
          </a:p>
          <a:p>
            <a:pPr marL="1314450" lvl="3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sz="1400" dirty="0" err="1"/>
              <a:t>Describe</a:t>
            </a:r>
            <a:r>
              <a:rPr lang="nl-NL" sz="1400" dirty="0"/>
              <a:t> </a:t>
            </a:r>
            <a:r>
              <a:rPr lang="nl-NL" sz="1400" dirty="0" err="1"/>
              <a:t>the</a:t>
            </a:r>
            <a:r>
              <a:rPr lang="nl-NL" sz="1400" dirty="0"/>
              <a:t> </a:t>
            </a:r>
            <a:r>
              <a:rPr lang="nl-NL" sz="1400" dirty="0" err="1"/>
              <a:t>legal</a:t>
            </a:r>
            <a:r>
              <a:rPr lang="nl-NL" sz="1400" dirty="0"/>
              <a:t> basis </a:t>
            </a:r>
            <a:r>
              <a:rPr lang="nl-NL" sz="1400" dirty="0" err="1"/>
              <a:t>for</a:t>
            </a:r>
            <a:r>
              <a:rPr lang="nl-NL" sz="1400" dirty="0"/>
              <a:t> </a:t>
            </a:r>
            <a:r>
              <a:rPr lang="nl-NL" sz="1400" dirty="0" err="1"/>
              <a:t>distance</a:t>
            </a:r>
            <a:r>
              <a:rPr lang="nl-NL" sz="1400" dirty="0"/>
              <a:t> </a:t>
            </a:r>
            <a:r>
              <a:rPr lang="nl-NL" sz="1400" dirty="0" err="1"/>
              <a:t>learning</a:t>
            </a:r>
            <a:r>
              <a:rPr lang="nl-NL" sz="1400" dirty="0"/>
              <a:t> </a:t>
            </a:r>
            <a:r>
              <a:rPr lang="nl-NL" sz="1400" dirty="0" err="1"/>
              <a:t>supervision</a:t>
            </a:r>
            <a:r>
              <a:rPr lang="nl-NL" sz="1400" dirty="0"/>
              <a:t> (</a:t>
            </a:r>
            <a:r>
              <a:rPr lang="nl-NL" sz="1400" dirty="0" err="1"/>
              <a:t>legitimacy</a:t>
            </a:r>
            <a:r>
              <a:rPr lang="nl-NL" sz="1400" dirty="0"/>
              <a:t>)</a:t>
            </a:r>
          </a:p>
          <a:p>
            <a:pPr>
              <a:defRPr/>
            </a:pPr>
            <a:endParaRPr lang="en-US" dirty="0">
              <a:ea typeface="Verdana" pitchFamily="34" charset="0"/>
              <a:cs typeface="Verdana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ea typeface="Verdana" pitchFamily="34" charset="0"/>
                <a:cs typeface="Verdana" pitchFamily="34" charset="0"/>
              </a:rPr>
              <a:t>Developing new thematic inspections </a:t>
            </a:r>
            <a:r>
              <a:rPr lang="en-US" sz="1400" dirty="0" smtClean="0">
                <a:ea typeface="Verdana" pitchFamily="34" charset="0"/>
                <a:cs typeface="Verdana" pitchFamily="34" charset="0"/>
              </a:rPr>
              <a:t>(still in process of development)</a:t>
            </a:r>
            <a:r>
              <a:rPr lang="en-US" dirty="0" smtClean="0">
                <a:ea typeface="Verdana" pitchFamily="34" charset="0"/>
                <a:cs typeface="Verdana" pitchFamily="34" charset="0"/>
              </a:rPr>
              <a:t>:</a:t>
            </a:r>
          </a:p>
          <a:p>
            <a:pPr marL="1314450" lvl="3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ea typeface="Verdana" pitchFamily="34" charset="0"/>
                <a:cs typeface="Verdana" pitchFamily="34" charset="0"/>
              </a:rPr>
              <a:t>A</a:t>
            </a:r>
            <a:r>
              <a:rPr lang="en-US" sz="1400" dirty="0" smtClean="0">
                <a:ea typeface="Verdana" pitchFamily="34" charset="0"/>
                <a:cs typeface="Verdana" pitchFamily="34" charset="0"/>
              </a:rPr>
              <a:t>bout learning progress of students and </a:t>
            </a:r>
            <a:r>
              <a:rPr lang="nl-NL" sz="1400" dirty="0" err="1"/>
              <a:t>h</a:t>
            </a:r>
            <a:r>
              <a:rPr lang="nl-NL" sz="1400" dirty="0" err="1" smtClean="0"/>
              <a:t>ow</a:t>
            </a:r>
            <a:r>
              <a:rPr lang="nl-NL" sz="1400" dirty="0" smtClean="0"/>
              <a:t> </a:t>
            </a:r>
            <a:r>
              <a:rPr lang="nl-NL" sz="1400" dirty="0"/>
              <a:t>schools </a:t>
            </a:r>
            <a:r>
              <a:rPr lang="nl-NL" sz="1400" dirty="0" err="1"/>
              <a:t>determine</a:t>
            </a:r>
            <a:r>
              <a:rPr lang="nl-NL" sz="1400" dirty="0"/>
              <a:t> </a:t>
            </a:r>
            <a:r>
              <a:rPr lang="nl-NL" sz="1400" dirty="0" err="1"/>
              <a:t>l</a:t>
            </a:r>
            <a:r>
              <a:rPr lang="nl-NL" sz="1400" dirty="0" err="1" smtClean="0"/>
              <a:t>earning</a:t>
            </a:r>
            <a:r>
              <a:rPr lang="nl-NL" sz="1400" dirty="0" smtClean="0"/>
              <a:t> </a:t>
            </a:r>
            <a:r>
              <a:rPr lang="nl-NL" sz="1400" dirty="0" err="1" smtClean="0"/>
              <a:t>loss</a:t>
            </a:r>
            <a:r>
              <a:rPr lang="nl-NL" sz="1400" dirty="0" smtClean="0"/>
              <a:t> </a:t>
            </a:r>
            <a:r>
              <a:rPr lang="nl-NL" sz="1400" dirty="0" err="1" smtClean="0"/>
              <a:t>among</a:t>
            </a:r>
            <a:r>
              <a:rPr lang="nl-NL" sz="1400" dirty="0" smtClean="0"/>
              <a:t> </a:t>
            </a:r>
            <a:r>
              <a:rPr lang="nl-NL" sz="1400" dirty="0" err="1"/>
              <a:t>pupils</a:t>
            </a:r>
            <a:r>
              <a:rPr lang="nl-NL" sz="1400" dirty="0"/>
              <a:t> </a:t>
            </a:r>
            <a:r>
              <a:rPr lang="nl-NL" sz="1400" dirty="0" err="1"/>
              <a:t>and</a:t>
            </a:r>
            <a:r>
              <a:rPr lang="nl-NL" sz="1400" dirty="0"/>
              <a:t> </a:t>
            </a:r>
            <a:r>
              <a:rPr lang="nl-NL" sz="1400" dirty="0" err="1"/>
              <a:t>how</a:t>
            </a:r>
            <a:r>
              <a:rPr lang="nl-NL" sz="1400" dirty="0"/>
              <a:t> </a:t>
            </a:r>
            <a:r>
              <a:rPr lang="nl-NL" sz="1400" dirty="0" err="1"/>
              <a:t>they</a:t>
            </a:r>
            <a:r>
              <a:rPr lang="nl-NL" sz="1400" dirty="0"/>
              <a:t> </a:t>
            </a:r>
            <a:r>
              <a:rPr lang="nl-NL" sz="1400" dirty="0" err="1"/>
              <a:t>work</a:t>
            </a:r>
            <a:r>
              <a:rPr lang="nl-NL" sz="1400" dirty="0"/>
              <a:t> on </a:t>
            </a:r>
            <a:r>
              <a:rPr lang="nl-NL" sz="1400" dirty="0" err="1"/>
              <a:t>eliminating</a:t>
            </a:r>
            <a:r>
              <a:rPr lang="nl-NL" sz="1400" dirty="0"/>
              <a:t> </a:t>
            </a:r>
            <a:r>
              <a:rPr lang="nl-NL" sz="1400" dirty="0" smtClean="0"/>
              <a:t>these </a:t>
            </a:r>
            <a:r>
              <a:rPr lang="nl-NL" sz="1400" dirty="0" err="1" smtClean="0"/>
              <a:t>disadvantages</a:t>
            </a:r>
            <a:endParaRPr lang="nl-NL" sz="1400" dirty="0" smtClean="0"/>
          </a:p>
          <a:p>
            <a:pPr marL="0" indent="0" eaLnBrk="1" hangingPunct="1">
              <a:defRPr/>
            </a:pPr>
            <a:endParaRPr lang="en-US" dirty="0">
              <a:ea typeface="Verdana" pitchFamily="34" charset="0"/>
              <a:cs typeface="Verdana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ea typeface="Verdana" pitchFamily="34" charset="0"/>
                <a:cs typeface="Verdana" pitchFamily="34" charset="0"/>
              </a:rPr>
              <a:t>Annual report of inspection – State of Education – will focus on impact of covid-19 on quality of education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en-US" dirty="0" smtClean="0"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defRPr/>
            </a:pPr>
            <a:endParaRPr lang="nl-NL" dirty="0" smtClean="0"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defRPr/>
            </a:pPr>
            <a:endParaRPr lang="nl-NL" dirty="0" smtClean="0">
              <a:ea typeface="Verdana" pitchFamily="34" charset="0"/>
              <a:cs typeface="Verdana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nl-NL" dirty="0" smtClean="0"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 smtClean="0">
                <a:latin typeface="Verdana" pitchFamily="34" charset="0"/>
                <a:ea typeface="Verdana" pitchFamily="34" charset="0"/>
                <a:cs typeface="Verdana" pitchFamily="34" charset="0"/>
              </a:rPr>
              <a:t>Website Dutch Inspectorate</a:t>
            </a:r>
          </a:p>
        </p:txBody>
      </p:sp>
      <p:sp>
        <p:nvSpPr>
          <p:cNvPr id="22531" name="Tijdelijke aanduiding voor inhoud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altLang="nl-NL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altLang="nl-NL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altLang="nl-NL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nl-NL" altLang="nl-NL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https://www.onderwijsinspectie.nl/</a:t>
            </a:r>
            <a:endParaRPr lang="nl-NL" altLang="nl-NL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altLang="nl-NL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altLang="nl-NL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nl-NL" altLang="nl-NL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H.Franssen@owinsp.nl</a:t>
            </a:r>
            <a:endParaRPr lang="nl-NL" altLang="nl-NL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nl-NL" altLang="nl-NL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T.Kuiper@owinsp.nl</a:t>
            </a:r>
            <a:endParaRPr lang="nl-NL" altLang="nl-NL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nl-NL" altLang="nl-NL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altLang="nl-NL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altLang="nl-NL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Afbeeldingsresultaat voor dialog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13" y="1916113"/>
            <a:ext cx="5730875" cy="429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itel 1"/>
          <p:cNvSpPr>
            <a:spLocks noGrp="1"/>
          </p:cNvSpPr>
          <p:nvPr>
            <p:ph type="title"/>
          </p:nvPr>
        </p:nvSpPr>
        <p:spPr bwMode="auto">
          <a:xfrm>
            <a:off x="552450" y="1268413"/>
            <a:ext cx="8229600" cy="576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Questions &amp; dialogue</a:t>
            </a:r>
            <a:endParaRPr lang="nl-NL" altLang="nl-NL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19"/>
          <p:cNvSpPr>
            <a:spLocks noGrp="1"/>
          </p:cNvSpPr>
          <p:nvPr>
            <p:ph type="title" idx="4294967295"/>
          </p:nvPr>
        </p:nvSpPr>
        <p:spPr bwMode="auto">
          <a:xfrm>
            <a:off x="366713" y="1233488"/>
            <a:ext cx="8169275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1" hangingPunct="1"/>
            <a:r>
              <a:rPr lang="nl-NL" altLang="nl-NL" smtClean="0">
                <a:latin typeface="Verdana" pitchFamily="34" charset="0"/>
                <a:ea typeface="Verdana" pitchFamily="34" charset="0"/>
                <a:cs typeface="Verdana" pitchFamily="34" charset="0"/>
              </a:rPr>
              <a:t>Overview of this presentation </a:t>
            </a:r>
            <a:br>
              <a:rPr lang="nl-NL" altLang="nl-NL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altLang="nl-NL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(vul in welke modules je gebruikt)</a:t>
            </a:r>
            <a:endParaRPr lang="nl-NL" altLang="nl-NL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315" name="Shape 20"/>
          <p:cNvSpPr>
            <a:spLocks noGrp="1"/>
          </p:cNvSpPr>
          <p:nvPr>
            <p:ph type="body" idx="4294967295"/>
          </p:nvPr>
        </p:nvSpPr>
        <p:spPr bwMode="auto">
          <a:xfrm>
            <a:off x="366713" y="1798638"/>
            <a:ext cx="8169275" cy="435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0" indent="0" eaLnBrk="1" hangingPunct="1"/>
            <a:endParaRPr lang="nl-NL" altLang="nl-NL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/>
            <a:endParaRPr lang="nl-NL" altLang="nl-NL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buFont typeface="Wingdings" pitchFamily="2" charset="2"/>
              <a:buChar char="➢"/>
            </a:pPr>
            <a:endParaRPr lang="nl-NL" altLang="nl-NL" sz="200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buFont typeface="Wingdings" pitchFamily="2" charset="2"/>
              <a:buChar char="➢"/>
            </a:pPr>
            <a:endParaRPr lang="nl-NL" altLang="nl-NL" sz="200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buFont typeface="Wingdings" pitchFamily="2" charset="2"/>
              <a:buChar char="➢"/>
            </a:pPr>
            <a:endParaRPr lang="nl-NL" altLang="nl-NL" sz="200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buFont typeface="Wingdings" pitchFamily="2" charset="2"/>
              <a:buChar char="➢"/>
            </a:pPr>
            <a:endParaRPr lang="nl-NL" altLang="nl-NL" sz="200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827584" y="2060848"/>
          <a:ext cx="777686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 sz="quarter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altLang="nl-NL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39" name="Ondertitel 2"/>
          <p:cNvSpPr>
            <a:spLocks noGrp="1"/>
          </p:cNvSpPr>
          <p:nvPr>
            <p:ph type="subTitle" sz="quarter" idx="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l-NL" altLang="nl-NL" sz="180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Dutch inspection approach</a:t>
            </a:r>
            <a:r>
              <a:rPr lang="nl-NL" altLang="nl-NL" sz="16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r>
              <a:rPr lang="nl-NL" altLang="nl-NL" sz="1600" smtClean="0">
                <a:latin typeface="Verdana" pitchFamily="34" charset="0"/>
                <a:ea typeface="Verdana" pitchFamily="34" charset="0"/>
                <a:cs typeface="Verdana" pitchFamily="34" charset="0"/>
              </a:rPr>
              <a:t>Two trails</a:t>
            </a:r>
          </a:p>
          <a:p>
            <a:pPr algn="ctr"/>
            <a:endParaRPr lang="nl-NL" altLang="nl-NL" sz="16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 bwMode="auto">
          <a:xfrm>
            <a:off x="476250" y="1052513"/>
            <a:ext cx="8193088" cy="646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 sz="18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Overview of Supervision of the</a:t>
            </a:r>
            <a:br>
              <a:rPr lang="nl-NL" altLang="nl-NL" sz="1800" b="1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altLang="nl-NL" sz="18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Dutch Inspectorate</a:t>
            </a:r>
            <a:r>
              <a:rPr lang="nl-NL" altLang="nl-NL" sz="28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altLang="nl-NL" sz="2800" b="1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nl-NL" altLang="nl-NL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366714" y="1798638"/>
          <a:ext cx="8169275" cy="435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ctrTitle" sz="quarter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effect of Covid-19 on provision of education</a:t>
            </a:r>
          </a:p>
        </p:txBody>
      </p:sp>
      <p:sp>
        <p:nvSpPr>
          <p:cNvPr id="16387" name="Ondertitel 2"/>
          <p:cNvSpPr>
            <a:spLocks noGrp="1"/>
          </p:cNvSpPr>
          <p:nvPr>
            <p:ph type="subTitle" sz="quarter" idx="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nl-NL" altLang="nl-NL" sz="16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hape 232"/>
          <p:cNvSpPr>
            <a:spLocks noGrp="1"/>
          </p:cNvSpPr>
          <p:nvPr>
            <p:ph type="title" idx="4294967295"/>
          </p:nvPr>
        </p:nvSpPr>
        <p:spPr bwMode="auto">
          <a:xfrm>
            <a:off x="361950" y="1196975"/>
            <a:ext cx="84582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nl-NL" altLang="nl-NL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Provision of education</a:t>
            </a:r>
          </a:p>
        </p:txBody>
      </p:sp>
      <p:sp>
        <p:nvSpPr>
          <p:cNvPr id="47107" name="Shape 233"/>
          <p:cNvSpPr>
            <a:spLocks noGrp="1"/>
          </p:cNvSpPr>
          <p:nvPr>
            <p:ph type="body" idx="4294967295"/>
          </p:nvPr>
        </p:nvSpPr>
        <p:spPr>
          <a:xfrm>
            <a:off x="366713" y="1798638"/>
            <a:ext cx="8169275" cy="43545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0" indent="0" eaLnBrk="1" hangingPunct="1">
              <a:defRPr/>
            </a:pPr>
            <a:endParaRPr lang="nl-NL" dirty="0" smtClean="0">
              <a:ea typeface="+mn-ea"/>
            </a:endParaRPr>
          </a:p>
          <a:p>
            <a:pPr eaLnBrk="1" hangingPunct="1">
              <a:buFontTx/>
              <a:buChar char="•"/>
              <a:defRPr/>
            </a:pPr>
            <a:r>
              <a:rPr lang="nl-NL" dirty="0" err="1" smtClean="0">
                <a:ea typeface="+mn-ea"/>
              </a:rPr>
              <a:t>March</a:t>
            </a:r>
            <a:r>
              <a:rPr lang="nl-NL" dirty="0" smtClean="0">
                <a:ea typeface="+mn-ea"/>
              </a:rPr>
              <a:t>: </a:t>
            </a:r>
            <a:r>
              <a:rPr lang="nl-NL" dirty="0" err="1" smtClean="0">
                <a:ea typeface="+mn-ea"/>
              </a:rPr>
              <a:t>all</a:t>
            </a:r>
            <a:r>
              <a:rPr lang="nl-NL" dirty="0" smtClean="0">
                <a:ea typeface="+mn-ea"/>
              </a:rPr>
              <a:t> schools </a:t>
            </a:r>
            <a:r>
              <a:rPr lang="nl-NL" dirty="0" err="1" smtClean="0">
                <a:ea typeface="+mn-ea"/>
              </a:rPr>
              <a:t>closed</a:t>
            </a:r>
            <a:endParaRPr lang="nl-NL" dirty="0" smtClean="0">
              <a:ea typeface="+mn-ea"/>
            </a:endParaRPr>
          </a:p>
          <a:p>
            <a:pPr lvl="2" eaLnBrk="1" hangingPunct="1">
              <a:defRPr/>
            </a:pPr>
            <a:r>
              <a:rPr lang="nl-NL" dirty="0" err="1" smtClean="0">
                <a:ea typeface="+mn-ea"/>
              </a:rPr>
              <a:t>Education</a:t>
            </a:r>
            <a:r>
              <a:rPr lang="nl-NL" dirty="0" smtClean="0">
                <a:ea typeface="+mn-ea"/>
              </a:rPr>
              <a:t>      </a:t>
            </a:r>
            <a:r>
              <a:rPr lang="en-GB" dirty="0" smtClean="0"/>
              <a:t>home-schooling and online-teaching</a:t>
            </a:r>
          </a:p>
          <a:p>
            <a:pPr lvl="2" eaLnBrk="1" hangingPunct="1">
              <a:defRPr/>
            </a:pPr>
            <a:r>
              <a:rPr lang="en-GB" dirty="0" smtClean="0">
                <a:ea typeface="+mn-ea"/>
              </a:rPr>
              <a:t>Schools had to provide day care for children of parents with crucial professions </a:t>
            </a:r>
            <a:endParaRPr lang="nl-NL" dirty="0" smtClean="0">
              <a:ea typeface="+mn-ea"/>
            </a:endParaRPr>
          </a:p>
          <a:p>
            <a:pPr eaLnBrk="1" hangingPunct="1">
              <a:buFontTx/>
              <a:buChar char="•"/>
              <a:defRPr/>
            </a:pPr>
            <a:endParaRPr lang="nl-NL" dirty="0" smtClean="0">
              <a:ea typeface="+mn-ea"/>
            </a:endParaRPr>
          </a:p>
          <a:p>
            <a:pPr eaLnBrk="1" hangingPunct="1">
              <a:buFontTx/>
              <a:buChar char="•"/>
              <a:defRPr/>
            </a:pPr>
            <a:r>
              <a:rPr lang="nl-NL" dirty="0" smtClean="0"/>
              <a:t>May – </a:t>
            </a:r>
            <a:r>
              <a:rPr lang="nl-NL" dirty="0" err="1" smtClean="0"/>
              <a:t>July</a:t>
            </a:r>
            <a:r>
              <a:rPr lang="nl-NL" dirty="0" smtClean="0"/>
              <a:t>: </a:t>
            </a:r>
            <a:r>
              <a:rPr lang="nl-NL" dirty="0" err="1" smtClean="0"/>
              <a:t>gradually</a:t>
            </a:r>
            <a:r>
              <a:rPr lang="nl-NL" dirty="0" smtClean="0"/>
              <a:t> re-opening schools</a:t>
            </a:r>
          </a:p>
          <a:p>
            <a:pPr lvl="2" eaLnBrk="1" hangingPunct="1">
              <a:defRPr/>
            </a:pPr>
            <a:r>
              <a:rPr lang="nl-NL" dirty="0" err="1" smtClean="0"/>
              <a:t>Education</a:t>
            </a:r>
            <a:r>
              <a:rPr lang="nl-NL" dirty="0" smtClean="0"/>
              <a:t>        </a:t>
            </a:r>
            <a:r>
              <a:rPr lang="nl-NL" dirty="0" err="1" smtClean="0"/>
              <a:t>mainly</a:t>
            </a:r>
            <a:r>
              <a:rPr lang="nl-NL" dirty="0" smtClean="0"/>
              <a:t> </a:t>
            </a:r>
            <a:r>
              <a:rPr lang="nl-NL" dirty="0" err="1"/>
              <a:t>c</a:t>
            </a:r>
            <a:r>
              <a:rPr lang="nl-NL" dirty="0" err="1" smtClean="0"/>
              <a:t>ombinations</a:t>
            </a:r>
            <a:r>
              <a:rPr lang="nl-NL" dirty="0" smtClean="0"/>
              <a:t> of </a:t>
            </a:r>
            <a:r>
              <a:rPr lang="nl-NL" dirty="0" err="1" smtClean="0"/>
              <a:t>on-line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on-site </a:t>
            </a:r>
          </a:p>
          <a:p>
            <a:pPr lvl="2" eaLnBrk="1" hangingPunct="1">
              <a:defRPr/>
            </a:pPr>
            <a:r>
              <a:rPr lang="nl-NL" dirty="0" err="1" smtClean="0"/>
              <a:t>Primary</a:t>
            </a:r>
            <a:r>
              <a:rPr lang="nl-NL" dirty="0" smtClean="0"/>
              <a:t> schools: </a:t>
            </a:r>
            <a:r>
              <a:rPr lang="nl-NL" dirty="0" err="1" smtClean="0"/>
              <a:t>fully</a:t>
            </a:r>
            <a:r>
              <a:rPr lang="nl-NL" dirty="0" smtClean="0"/>
              <a:t> </a:t>
            </a:r>
            <a:r>
              <a:rPr lang="nl-NL" dirty="0" err="1" smtClean="0"/>
              <a:t>opened</a:t>
            </a:r>
            <a:r>
              <a:rPr lang="nl-NL" dirty="0" smtClean="0"/>
              <a:t> </a:t>
            </a:r>
            <a:r>
              <a:rPr lang="nl-NL" dirty="0" err="1" smtClean="0"/>
              <a:t>again</a:t>
            </a:r>
            <a:r>
              <a:rPr lang="nl-NL" dirty="0" smtClean="0"/>
              <a:t> in May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nl-NL" dirty="0"/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dirty="0" smtClean="0"/>
              <a:t>September: </a:t>
            </a:r>
            <a:r>
              <a:rPr lang="nl-NL" dirty="0" err="1" smtClean="0"/>
              <a:t>restart</a:t>
            </a:r>
            <a:r>
              <a:rPr lang="nl-NL" dirty="0" smtClean="0"/>
              <a:t> </a:t>
            </a:r>
            <a:r>
              <a:rPr lang="nl-NL" dirty="0" err="1" smtClean="0"/>
              <a:t>education</a:t>
            </a:r>
            <a:r>
              <a:rPr lang="nl-NL" dirty="0" smtClean="0"/>
              <a:t> at </a:t>
            </a:r>
            <a:r>
              <a:rPr lang="nl-NL" dirty="0" err="1" smtClean="0"/>
              <a:t>all</a:t>
            </a:r>
            <a:r>
              <a:rPr lang="nl-NL" dirty="0" smtClean="0"/>
              <a:t> levels</a:t>
            </a:r>
          </a:p>
          <a:p>
            <a:pPr lvl="2" eaLnBrk="1" hangingPunct="1">
              <a:buFont typeface="Arial" panose="020B0604020202020204" pitchFamily="34" charset="0"/>
              <a:buChar char="•"/>
              <a:defRPr/>
            </a:pPr>
            <a:r>
              <a:rPr lang="nl-NL" dirty="0" err="1" smtClean="0"/>
              <a:t>Combinations</a:t>
            </a:r>
            <a:r>
              <a:rPr lang="nl-NL" dirty="0" smtClean="0"/>
              <a:t> of </a:t>
            </a:r>
            <a:r>
              <a:rPr lang="nl-NL" dirty="0" err="1" smtClean="0"/>
              <a:t>on-line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on-site</a:t>
            </a:r>
          </a:p>
          <a:p>
            <a:pPr lvl="2" eaLnBrk="1" hangingPunct="1">
              <a:buFont typeface="Arial" panose="020B0604020202020204" pitchFamily="34" charset="0"/>
              <a:buChar char="•"/>
              <a:defRPr/>
            </a:pPr>
            <a:r>
              <a:rPr lang="nl-NL" dirty="0" err="1" smtClean="0"/>
              <a:t>Several</a:t>
            </a:r>
            <a:r>
              <a:rPr lang="nl-NL" dirty="0" smtClean="0"/>
              <a:t> </a:t>
            </a:r>
            <a:r>
              <a:rPr lang="nl-NL" dirty="0" err="1" smtClean="0"/>
              <a:t>difficulties</a:t>
            </a:r>
            <a:endParaRPr lang="nl-NL" dirty="0"/>
          </a:p>
        </p:txBody>
      </p:sp>
      <p:sp>
        <p:nvSpPr>
          <p:cNvPr id="2" name="Ingekeepte PIJL-RECHTS 1"/>
          <p:cNvSpPr/>
          <p:nvPr/>
        </p:nvSpPr>
        <p:spPr>
          <a:xfrm>
            <a:off x="2555875" y="4067175"/>
            <a:ext cx="431800" cy="287338"/>
          </a:xfrm>
          <a:prstGeom prst="notchedRightArrow">
            <a:avLst/>
          </a:prstGeom>
          <a:solidFill>
            <a:srgbClr val="FFFFFF"/>
          </a:solidFill>
          <a:ln w="25400" cap="flat">
            <a:solidFill>
              <a:srgbClr val="606528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endParaRPr lang="nl-NL" sz="26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" name="Ingekeepte PIJL-RECHTS 6"/>
          <p:cNvSpPr/>
          <p:nvPr/>
        </p:nvSpPr>
        <p:spPr>
          <a:xfrm>
            <a:off x="2432050" y="2492375"/>
            <a:ext cx="431800" cy="287338"/>
          </a:xfrm>
          <a:prstGeom prst="notchedRightArrow">
            <a:avLst/>
          </a:prstGeom>
          <a:solidFill>
            <a:srgbClr val="FFFFFF"/>
          </a:solidFill>
          <a:ln w="25400" cap="flat">
            <a:solidFill>
              <a:srgbClr val="606528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endParaRPr lang="nl-NL" sz="26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ctrTitle" sz="quarter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altLang="nl-NL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435" name="Ondertitel 2"/>
          <p:cNvSpPr>
            <a:spLocks noGrp="1"/>
          </p:cNvSpPr>
          <p:nvPr>
            <p:ph type="subTitle" sz="quarter" idx="1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l-NL" altLang="nl-NL" sz="160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Adjustments</a:t>
            </a:r>
          </a:p>
          <a:p>
            <a:pPr algn="ctr"/>
            <a:r>
              <a:rPr lang="nl-NL" altLang="nl-NL" sz="160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inspection approach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232"/>
          <p:cNvSpPr>
            <a:spLocks noGrp="1"/>
          </p:cNvSpPr>
          <p:nvPr>
            <p:ph type="title" idx="4294967295"/>
          </p:nvPr>
        </p:nvSpPr>
        <p:spPr bwMode="auto">
          <a:xfrm>
            <a:off x="361950" y="1196975"/>
            <a:ext cx="84582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nl-NL" altLang="nl-NL" smtClean="0">
                <a:latin typeface="Verdana" pitchFamily="34" charset="0"/>
                <a:ea typeface="Verdana" pitchFamily="34" charset="0"/>
                <a:cs typeface="Verdana" pitchFamily="34" charset="0"/>
              </a:rPr>
              <a:t>Adjustments</a:t>
            </a:r>
          </a:p>
        </p:txBody>
      </p:sp>
      <p:sp>
        <p:nvSpPr>
          <p:cNvPr id="47107" name="Shape 233"/>
          <p:cNvSpPr>
            <a:spLocks noGrp="1"/>
          </p:cNvSpPr>
          <p:nvPr>
            <p:ph type="body" idx="4294967295"/>
          </p:nvPr>
        </p:nvSpPr>
        <p:spPr>
          <a:xfrm>
            <a:off x="366713" y="1798638"/>
            <a:ext cx="8169275" cy="43545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0" indent="0" eaLnBrk="1" hangingPunct="1">
              <a:defRPr/>
            </a:pPr>
            <a:r>
              <a:rPr lang="nl-NL" dirty="0" smtClean="0">
                <a:ea typeface="+mn-ea"/>
              </a:rPr>
              <a:t>		</a:t>
            </a:r>
            <a:r>
              <a:rPr lang="nl-NL" b="1" dirty="0" smtClean="0">
                <a:ea typeface="+mn-ea"/>
              </a:rPr>
              <a:t>First </a:t>
            </a:r>
            <a:r>
              <a:rPr lang="nl-NL" b="1" dirty="0" err="1" smtClean="0">
                <a:ea typeface="+mn-ea"/>
              </a:rPr>
              <a:t>period</a:t>
            </a:r>
            <a:r>
              <a:rPr lang="nl-NL" b="1" dirty="0" smtClean="0">
                <a:ea typeface="+mn-ea"/>
              </a:rPr>
              <a:t> </a:t>
            </a:r>
            <a:r>
              <a:rPr lang="nl-NL" dirty="0" smtClean="0">
                <a:ea typeface="+mn-ea"/>
              </a:rPr>
              <a:t>(</a:t>
            </a:r>
            <a:r>
              <a:rPr lang="nl-NL" dirty="0" err="1" smtClean="0">
                <a:ea typeface="+mn-ea"/>
              </a:rPr>
              <a:t>March-July</a:t>
            </a:r>
            <a:r>
              <a:rPr lang="nl-NL" dirty="0" smtClean="0">
                <a:ea typeface="+mn-ea"/>
              </a:rPr>
              <a:t>) </a:t>
            </a:r>
          </a:p>
          <a:p>
            <a:pPr eaLnBrk="1" hangingPunct="1">
              <a:buFontTx/>
              <a:buChar char="•"/>
              <a:defRPr/>
            </a:pPr>
            <a:r>
              <a:rPr lang="nl-NL" dirty="0" err="1" smtClean="0">
                <a:ea typeface="+mn-ea"/>
              </a:rPr>
              <a:t>Postponing</a:t>
            </a:r>
            <a:r>
              <a:rPr lang="nl-NL" dirty="0" smtClean="0">
                <a:ea typeface="+mn-ea"/>
              </a:rPr>
              <a:t> most </a:t>
            </a:r>
            <a:r>
              <a:rPr lang="nl-NL" dirty="0" err="1" smtClean="0">
                <a:ea typeface="+mn-ea"/>
              </a:rPr>
              <a:t>regular</a:t>
            </a:r>
            <a:r>
              <a:rPr lang="nl-NL" dirty="0" smtClean="0">
                <a:ea typeface="+mn-ea"/>
              </a:rPr>
              <a:t> </a:t>
            </a:r>
            <a:r>
              <a:rPr lang="nl-NL" dirty="0" err="1" smtClean="0">
                <a:ea typeface="+mn-ea"/>
              </a:rPr>
              <a:t>inspections</a:t>
            </a:r>
            <a:r>
              <a:rPr lang="nl-NL" dirty="0" smtClean="0">
                <a:ea typeface="+mn-ea"/>
              </a:rPr>
              <a:t>;</a:t>
            </a:r>
          </a:p>
          <a:p>
            <a:pPr lvl="2" eaLnBrk="1" hangingPunct="1">
              <a:defRPr/>
            </a:pPr>
            <a:r>
              <a:rPr lang="nl-NL" sz="1600" dirty="0" err="1" smtClean="0">
                <a:ea typeface="+mn-ea"/>
              </a:rPr>
              <a:t>Very</a:t>
            </a:r>
            <a:r>
              <a:rPr lang="nl-NL" sz="1600" dirty="0" smtClean="0">
                <a:ea typeface="+mn-ea"/>
              </a:rPr>
              <a:t> </a:t>
            </a:r>
            <a:r>
              <a:rPr lang="nl-NL" sz="1600" dirty="0" err="1" smtClean="0">
                <a:ea typeface="+mn-ea"/>
              </a:rPr>
              <a:t>limited</a:t>
            </a:r>
            <a:r>
              <a:rPr lang="nl-NL" sz="1600" dirty="0" smtClean="0">
                <a:ea typeface="+mn-ea"/>
              </a:rPr>
              <a:t> </a:t>
            </a:r>
            <a:r>
              <a:rPr lang="nl-NL" sz="1600" dirty="0" err="1" smtClean="0">
                <a:ea typeface="+mn-ea"/>
              </a:rPr>
              <a:t>regular</a:t>
            </a:r>
            <a:r>
              <a:rPr lang="nl-NL" sz="1600" dirty="0" smtClean="0">
                <a:ea typeface="+mn-ea"/>
              </a:rPr>
              <a:t> </a:t>
            </a:r>
            <a:r>
              <a:rPr lang="nl-NL" sz="1600" dirty="0" err="1" smtClean="0">
                <a:ea typeface="+mn-ea"/>
              </a:rPr>
              <a:t>inspections</a:t>
            </a:r>
            <a:r>
              <a:rPr lang="nl-NL" sz="1600" dirty="0" smtClean="0">
                <a:ea typeface="+mn-ea"/>
              </a:rPr>
              <a:t>: e.g. at schools in risk</a:t>
            </a:r>
          </a:p>
          <a:p>
            <a:pPr lvl="2" eaLnBrk="1" hangingPunct="1">
              <a:defRPr/>
            </a:pPr>
            <a:r>
              <a:rPr lang="nl-NL" sz="1600" dirty="0" smtClean="0">
                <a:ea typeface="+mn-ea"/>
              </a:rPr>
              <a:t>As </a:t>
            </a:r>
            <a:r>
              <a:rPr lang="nl-NL" sz="1600" dirty="0" err="1" smtClean="0">
                <a:ea typeface="+mn-ea"/>
              </a:rPr>
              <a:t>much</a:t>
            </a:r>
            <a:r>
              <a:rPr lang="nl-NL" sz="1600" dirty="0" smtClean="0">
                <a:ea typeface="+mn-ea"/>
              </a:rPr>
              <a:t> as </a:t>
            </a:r>
            <a:r>
              <a:rPr lang="nl-NL" sz="1600" dirty="0" err="1" smtClean="0">
                <a:ea typeface="+mn-ea"/>
              </a:rPr>
              <a:t>possible</a:t>
            </a:r>
            <a:r>
              <a:rPr lang="nl-NL" sz="1600" dirty="0" smtClean="0">
                <a:ea typeface="+mn-ea"/>
              </a:rPr>
              <a:t> </a:t>
            </a:r>
            <a:r>
              <a:rPr lang="nl-NL" sz="1600" dirty="0" err="1" smtClean="0">
                <a:ea typeface="+mn-ea"/>
              </a:rPr>
              <a:t>on-line</a:t>
            </a:r>
            <a:endParaRPr lang="nl-NL" sz="1600" dirty="0">
              <a:ea typeface="+mn-ea"/>
            </a:endParaRPr>
          </a:p>
          <a:p>
            <a:pPr marL="406400" lvl="2" indent="0" eaLnBrk="1" hangingPunct="1">
              <a:buFontTx/>
              <a:buNone/>
              <a:defRPr/>
            </a:pPr>
            <a:r>
              <a:rPr lang="nl-NL" sz="1600" dirty="0" smtClean="0">
                <a:ea typeface="+mn-ea"/>
              </a:rPr>
              <a:t> </a:t>
            </a:r>
            <a:r>
              <a:rPr lang="nl-NL" sz="1400" dirty="0" smtClean="0">
                <a:ea typeface="+mn-ea"/>
              </a:rPr>
              <a:t>		</a:t>
            </a:r>
          </a:p>
          <a:p>
            <a:pPr eaLnBrk="1" hangingPunct="1">
              <a:buFontTx/>
              <a:buChar char="•"/>
              <a:defRPr/>
            </a:pPr>
            <a:r>
              <a:rPr lang="nl-NL" dirty="0" smtClean="0">
                <a:ea typeface="+mn-ea"/>
              </a:rPr>
              <a:t>Monitoring effect of Covid-19 on </a:t>
            </a:r>
            <a:r>
              <a:rPr lang="nl-NL" dirty="0" err="1" smtClean="0">
                <a:ea typeface="+mn-ea"/>
              </a:rPr>
              <a:t>education</a:t>
            </a:r>
            <a:r>
              <a:rPr lang="nl-NL" dirty="0" smtClean="0">
                <a:ea typeface="+mn-ea"/>
              </a:rPr>
              <a:t> </a:t>
            </a:r>
            <a:r>
              <a:rPr lang="nl-NL" dirty="0" err="1" smtClean="0">
                <a:ea typeface="+mn-ea"/>
              </a:rPr>
              <a:t>process</a:t>
            </a:r>
            <a:r>
              <a:rPr lang="nl-NL" dirty="0" smtClean="0">
                <a:ea typeface="+mn-ea"/>
              </a:rPr>
              <a:t> (3 stages)</a:t>
            </a:r>
          </a:p>
          <a:p>
            <a:pPr lvl="2" eaLnBrk="1" hangingPunct="1">
              <a:defRPr/>
            </a:pPr>
            <a:r>
              <a:rPr lang="nl-NL" sz="1600" dirty="0" smtClean="0">
                <a:ea typeface="+mn-ea"/>
              </a:rPr>
              <a:t>Phone calls </a:t>
            </a:r>
            <a:r>
              <a:rPr lang="nl-NL" sz="1600" dirty="0" err="1" smtClean="0">
                <a:ea typeface="+mn-ea"/>
              </a:rPr>
              <a:t>with</a:t>
            </a:r>
            <a:r>
              <a:rPr lang="nl-NL" sz="1600" dirty="0" smtClean="0">
                <a:ea typeface="+mn-ea"/>
              </a:rPr>
              <a:t> </a:t>
            </a:r>
            <a:r>
              <a:rPr lang="nl-NL" sz="1600" dirty="0" err="1" smtClean="0">
                <a:ea typeface="+mn-ea"/>
              </a:rPr>
              <a:t>governors</a:t>
            </a:r>
            <a:r>
              <a:rPr lang="nl-NL" sz="1600" dirty="0" smtClean="0">
                <a:ea typeface="+mn-ea"/>
              </a:rPr>
              <a:t> </a:t>
            </a:r>
            <a:r>
              <a:rPr lang="nl-NL" sz="1600" dirty="0" err="1" smtClean="0">
                <a:ea typeface="+mn-ea"/>
              </a:rPr>
              <a:t>and</a:t>
            </a:r>
            <a:r>
              <a:rPr lang="nl-NL" sz="1600" dirty="0" smtClean="0">
                <a:ea typeface="+mn-ea"/>
              </a:rPr>
              <a:t> schoolleaders</a:t>
            </a:r>
          </a:p>
          <a:p>
            <a:pPr lvl="2" eaLnBrk="1" hangingPunct="1">
              <a:defRPr/>
            </a:pPr>
            <a:r>
              <a:rPr lang="nl-NL" sz="1600" dirty="0" err="1" smtClean="0">
                <a:ea typeface="+mn-ea"/>
              </a:rPr>
              <a:t>Showing</a:t>
            </a:r>
            <a:r>
              <a:rPr lang="nl-NL" sz="1600" dirty="0" smtClean="0">
                <a:ea typeface="+mn-ea"/>
              </a:rPr>
              <a:t> </a:t>
            </a:r>
            <a:r>
              <a:rPr lang="nl-NL" sz="1600" dirty="0" err="1" smtClean="0">
                <a:ea typeface="+mn-ea"/>
              </a:rPr>
              <a:t>empathy</a:t>
            </a:r>
            <a:endParaRPr lang="nl-NL" sz="1600" dirty="0" smtClean="0">
              <a:ea typeface="+mn-ea"/>
            </a:endParaRPr>
          </a:p>
          <a:p>
            <a:pPr lvl="2" eaLnBrk="1" hangingPunct="1">
              <a:defRPr/>
            </a:pPr>
            <a:r>
              <a:rPr lang="nl-NL" sz="1600" dirty="0" smtClean="0">
                <a:ea typeface="+mn-ea"/>
              </a:rPr>
              <a:t>Interviews </a:t>
            </a:r>
            <a:r>
              <a:rPr lang="nl-NL" sz="1600" dirty="0" err="1" smtClean="0">
                <a:ea typeface="+mn-ea"/>
              </a:rPr>
              <a:t>about</a:t>
            </a:r>
            <a:r>
              <a:rPr lang="nl-NL" sz="1600" dirty="0" smtClean="0">
                <a:ea typeface="+mn-ea"/>
              </a:rPr>
              <a:t> </a:t>
            </a:r>
            <a:r>
              <a:rPr lang="nl-NL" sz="1600" dirty="0" err="1">
                <a:ea typeface="+mn-ea"/>
              </a:rPr>
              <a:t>s</a:t>
            </a:r>
            <a:r>
              <a:rPr lang="nl-NL" sz="1600" dirty="0" err="1" smtClean="0">
                <a:ea typeface="+mn-ea"/>
              </a:rPr>
              <a:t>everal</a:t>
            </a:r>
            <a:r>
              <a:rPr lang="nl-NL" sz="1600" dirty="0" smtClean="0">
                <a:ea typeface="+mn-ea"/>
              </a:rPr>
              <a:t> </a:t>
            </a:r>
            <a:r>
              <a:rPr lang="nl-NL" sz="1600" dirty="0" err="1" smtClean="0">
                <a:ea typeface="+mn-ea"/>
              </a:rPr>
              <a:t>aspects</a:t>
            </a:r>
            <a:endParaRPr lang="nl-NL" sz="1600" dirty="0" smtClean="0">
              <a:ea typeface="+mn-ea"/>
            </a:endParaRPr>
          </a:p>
          <a:p>
            <a:pPr lvl="3" eaLnBrk="1" hangingPunct="1">
              <a:defRPr/>
            </a:pPr>
            <a:r>
              <a:rPr lang="nl-NL" sz="1400" dirty="0" err="1" smtClean="0">
                <a:ea typeface="+mn-ea"/>
              </a:rPr>
              <a:t>Organisation</a:t>
            </a:r>
            <a:r>
              <a:rPr lang="nl-NL" sz="1400" dirty="0" smtClean="0">
                <a:ea typeface="+mn-ea"/>
              </a:rPr>
              <a:t> of </a:t>
            </a:r>
            <a:r>
              <a:rPr lang="nl-NL" sz="1400" dirty="0" err="1" smtClean="0">
                <a:ea typeface="+mn-ea"/>
              </a:rPr>
              <a:t>distance</a:t>
            </a:r>
            <a:r>
              <a:rPr lang="nl-NL" sz="1400" dirty="0" smtClean="0">
                <a:ea typeface="+mn-ea"/>
              </a:rPr>
              <a:t> </a:t>
            </a:r>
            <a:r>
              <a:rPr lang="nl-NL" sz="1400" dirty="0" err="1" smtClean="0">
                <a:ea typeface="+mn-ea"/>
              </a:rPr>
              <a:t>and</a:t>
            </a:r>
            <a:r>
              <a:rPr lang="nl-NL" sz="1400" dirty="0" smtClean="0">
                <a:ea typeface="+mn-ea"/>
              </a:rPr>
              <a:t> digital teaching</a:t>
            </a:r>
          </a:p>
          <a:p>
            <a:pPr lvl="3" eaLnBrk="1" hangingPunct="1">
              <a:defRPr/>
            </a:pPr>
            <a:r>
              <a:rPr lang="nl-NL" sz="1400" dirty="0" err="1" smtClean="0">
                <a:ea typeface="+mn-ea"/>
              </a:rPr>
              <a:t>Specific</a:t>
            </a:r>
            <a:r>
              <a:rPr lang="nl-NL" sz="1400" dirty="0" smtClean="0">
                <a:ea typeface="+mn-ea"/>
              </a:rPr>
              <a:t> </a:t>
            </a:r>
            <a:r>
              <a:rPr lang="nl-NL" sz="1400" dirty="0" err="1" smtClean="0">
                <a:ea typeface="+mn-ea"/>
              </a:rPr>
              <a:t>choices</a:t>
            </a:r>
            <a:r>
              <a:rPr lang="nl-NL" sz="1400" dirty="0" smtClean="0">
                <a:ea typeface="+mn-ea"/>
              </a:rPr>
              <a:t> in curriculum</a:t>
            </a:r>
          </a:p>
          <a:p>
            <a:pPr lvl="3" eaLnBrk="1" hangingPunct="1">
              <a:defRPr/>
            </a:pPr>
            <a:r>
              <a:rPr lang="nl-NL" sz="1400" dirty="0" smtClean="0">
                <a:ea typeface="+mn-ea"/>
              </a:rPr>
              <a:t>Monitoring development of </a:t>
            </a:r>
            <a:r>
              <a:rPr lang="nl-NL" sz="1400" dirty="0" err="1" smtClean="0">
                <a:ea typeface="+mn-ea"/>
              </a:rPr>
              <a:t>students</a:t>
            </a:r>
            <a:endParaRPr lang="nl-NL" sz="1400" dirty="0" smtClean="0">
              <a:ea typeface="+mn-ea"/>
            </a:endParaRPr>
          </a:p>
          <a:p>
            <a:pPr lvl="3" eaLnBrk="1" hangingPunct="1">
              <a:defRPr/>
            </a:pPr>
            <a:r>
              <a:rPr lang="nl-NL" sz="1400" dirty="0" err="1" smtClean="0">
                <a:ea typeface="+mn-ea"/>
              </a:rPr>
              <a:t>Vulnerable</a:t>
            </a:r>
            <a:r>
              <a:rPr lang="nl-NL" sz="1400" dirty="0" smtClean="0">
                <a:ea typeface="+mn-ea"/>
              </a:rPr>
              <a:t> </a:t>
            </a:r>
            <a:r>
              <a:rPr lang="nl-NL" sz="1400" dirty="0" err="1" smtClean="0">
                <a:ea typeface="+mn-ea"/>
              </a:rPr>
              <a:t>pupils</a:t>
            </a:r>
            <a:endParaRPr lang="nl-NL" dirty="0" smtClean="0">
              <a:ea typeface="+mn-ea"/>
            </a:endParaRPr>
          </a:p>
          <a:p>
            <a:pPr lvl="2" eaLnBrk="1" hangingPunct="1">
              <a:defRPr/>
            </a:pPr>
            <a:r>
              <a:rPr lang="nl-NL" sz="1600" dirty="0" smtClean="0">
                <a:ea typeface="+mn-ea"/>
              </a:rPr>
              <a:t>No </a:t>
            </a:r>
            <a:r>
              <a:rPr lang="nl-NL" sz="1600" dirty="0" err="1" smtClean="0">
                <a:ea typeface="+mn-ea"/>
              </a:rPr>
              <a:t>judgments</a:t>
            </a:r>
            <a:r>
              <a:rPr lang="nl-NL" sz="1600" dirty="0" smtClean="0">
                <a:ea typeface="+mn-ea"/>
              </a:rPr>
              <a:t>, </a:t>
            </a:r>
            <a:r>
              <a:rPr lang="nl-NL" sz="1600" dirty="0" err="1" smtClean="0">
                <a:ea typeface="+mn-ea"/>
              </a:rPr>
              <a:t>just</a:t>
            </a:r>
            <a:r>
              <a:rPr lang="nl-NL" sz="1600" dirty="0" smtClean="0">
                <a:ea typeface="+mn-ea"/>
              </a:rPr>
              <a:t> </a:t>
            </a:r>
            <a:r>
              <a:rPr lang="nl-NL" sz="1600" dirty="0" err="1" smtClean="0">
                <a:ea typeface="+mn-ea"/>
              </a:rPr>
              <a:t>gathering</a:t>
            </a:r>
            <a:r>
              <a:rPr lang="nl-NL" sz="1600" dirty="0" smtClean="0">
                <a:ea typeface="+mn-ea"/>
              </a:rPr>
              <a:t> information</a:t>
            </a:r>
          </a:p>
          <a:p>
            <a:pPr eaLnBrk="1" hangingPunct="1">
              <a:buFontTx/>
              <a:buChar char="•"/>
              <a:defRPr/>
            </a:pPr>
            <a:endParaRPr lang="nl-NL" dirty="0" smtClean="0">
              <a:ea typeface="+mn-ea"/>
            </a:endParaRPr>
          </a:p>
          <a:p>
            <a:pPr marL="0" indent="0" eaLnBrk="1" hangingPunct="1">
              <a:defRPr/>
            </a:pPr>
            <a:endParaRPr lang="nl-NL" dirty="0" smtClean="0">
              <a:ea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232"/>
          <p:cNvSpPr>
            <a:spLocks noGrp="1"/>
          </p:cNvSpPr>
          <p:nvPr>
            <p:ph type="title" idx="4294967295"/>
          </p:nvPr>
        </p:nvSpPr>
        <p:spPr bwMode="auto">
          <a:xfrm>
            <a:off x="361950" y="1196975"/>
            <a:ext cx="84582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r>
              <a:rPr lang="nl-NL" altLang="nl-NL" smtClean="0">
                <a:latin typeface="Verdana" pitchFamily="34" charset="0"/>
                <a:ea typeface="Verdana" pitchFamily="34" charset="0"/>
                <a:cs typeface="Verdana" pitchFamily="34" charset="0"/>
              </a:rPr>
              <a:t>Adjustments</a:t>
            </a:r>
          </a:p>
        </p:txBody>
      </p:sp>
      <p:sp>
        <p:nvSpPr>
          <p:cNvPr id="47107" name="Shape 233"/>
          <p:cNvSpPr>
            <a:spLocks noGrp="1"/>
          </p:cNvSpPr>
          <p:nvPr>
            <p:ph type="body" idx="4294967295"/>
          </p:nvPr>
        </p:nvSpPr>
        <p:spPr>
          <a:xfrm>
            <a:off x="366713" y="1798638"/>
            <a:ext cx="8169275" cy="43545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0" indent="0" eaLnBrk="1" hangingPunct="1">
              <a:defRPr/>
            </a:pPr>
            <a:r>
              <a:rPr lang="nl-NL" dirty="0" smtClean="0">
                <a:ea typeface="+mn-ea"/>
              </a:rPr>
              <a:t>		</a:t>
            </a:r>
            <a:r>
              <a:rPr lang="nl-NL" b="1" dirty="0" smtClean="0">
                <a:ea typeface="+mn-ea"/>
              </a:rPr>
              <a:t>Second </a:t>
            </a:r>
            <a:r>
              <a:rPr lang="nl-NL" b="1" dirty="0" err="1" smtClean="0">
                <a:ea typeface="+mn-ea"/>
              </a:rPr>
              <a:t>period</a:t>
            </a:r>
            <a:r>
              <a:rPr lang="nl-NL" b="1" dirty="0" smtClean="0">
                <a:ea typeface="+mn-ea"/>
              </a:rPr>
              <a:t> </a:t>
            </a:r>
            <a:r>
              <a:rPr lang="nl-NL" dirty="0" smtClean="0">
                <a:ea typeface="+mn-ea"/>
              </a:rPr>
              <a:t>(new school </a:t>
            </a:r>
            <a:r>
              <a:rPr lang="nl-NL" dirty="0" err="1" smtClean="0">
                <a:ea typeface="+mn-ea"/>
              </a:rPr>
              <a:t>year</a:t>
            </a:r>
            <a:r>
              <a:rPr lang="nl-NL" dirty="0" smtClean="0">
                <a:ea typeface="+mn-ea"/>
              </a:rPr>
              <a:t>):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dirty="0" err="1" smtClean="0">
                <a:ea typeface="+mn-ea"/>
              </a:rPr>
              <a:t>Regular</a:t>
            </a:r>
            <a:r>
              <a:rPr lang="nl-NL" dirty="0" smtClean="0">
                <a:ea typeface="+mn-ea"/>
              </a:rPr>
              <a:t> </a:t>
            </a:r>
            <a:r>
              <a:rPr lang="nl-NL" dirty="0" err="1" smtClean="0">
                <a:ea typeface="+mn-ea"/>
              </a:rPr>
              <a:t>inspections</a:t>
            </a:r>
            <a:r>
              <a:rPr lang="nl-NL" dirty="0" smtClean="0">
                <a:ea typeface="+mn-ea"/>
              </a:rPr>
              <a:t>:</a:t>
            </a:r>
          </a:p>
          <a:p>
            <a:pPr lvl="2" eaLnBrk="1" hangingPunct="1">
              <a:defRPr/>
            </a:pPr>
            <a:r>
              <a:rPr lang="en-GB" sz="1600" dirty="0" smtClean="0"/>
              <a:t>More and more transition to regular inspections</a:t>
            </a:r>
          </a:p>
          <a:p>
            <a:pPr lvl="3" eaLnBrk="1" hangingPunct="1">
              <a:buFont typeface="Courier New" panose="02070309020205020404" pitchFamily="49" charset="0"/>
              <a:buChar char="o"/>
              <a:defRPr/>
            </a:pPr>
            <a:r>
              <a:rPr lang="en-GB" sz="1600" dirty="0" smtClean="0">
                <a:ea typeface="+mn-ea"/>
              </a:rPr>
              <a:t>School board inspections at boards which were identified as having possible risks</a:t>
            </a:r>
          </a:p>
          <a:p>
            <a:pPr lvl="3" eaLnBrk="1" hangingPunct="1">
              <a:buFont typeface="Courier New" panose="02070309020205020404" pitchFamily="49" charset="0"/>
              <a:buChar char="o"/>
              <a:defRPr/>
            </a:pPr>
            <a:r>
              <a:rPr lang="en-GB" sz="1600" dirty="0" smtClean="0">
                <a:ea typeface="+mn-ea"/>
              </a:rPr>
              <a:t>At schools with risks, follow-up inspections (e.g. at very weak schools). </a:t>
            </a:r>
          </a:p>
          <a:p>
            <a:pPr lvl="2" eaLnBrk="1" hangingPunct="1">
              <a:defRPr/>
            </a:pPr>
            <a:r>
              <a:rPr lang="en-GB" sz="1600" dirty="0"/>
              <a:t>Most activities are still carried out </a:t>
            </a:r>
            <a:r>
              <a:rPr lang="en-GB" sz="1600" dirty="0" smtClean="0"/>
              <a:t>remotely.</a:t>
            </a:r>
            <a:endParaRPr lang="en-GB" sz="1600" dirty="0"/>
          </a:p>
          <a:p>
            <a:pPr lvl="2" eaLnBrk="1" hangingPunct="1">
              <a:defRPr/>
            </a:pPr>
            <a:r>
              <a:rPr lang="en-GB" sz="1600" dirty="0"/>
              <a:t>Only limited number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r>
              <a:rPr lang="en-GB" sz="1600" dirty="0"/>
              <a:t>of inspections </a:t>
            </a:r>
            <a:r>
              <a:rPr lang="en-GB" sz="1600" dirty="0" smtClean="0"/>
              <a:t>on-site.</a:t>
            </a:r>
            <a:endParaRPr lang="en-GB" sz="1600" dirty="0"/>
          </a:p>
          <a:p>
            <a:pPr marL="641350" lvl="3" indent="0" eaLnBrk="1" hangingPunct="1">
              <a:buNone/>
              <a:defRPr/>
            </a:pPr>
            <a:r>
              <a:rPr lang="nl-NL" sz="1400" dirty="0" smtClean="0">
                <a:ea typeface="+mn-ea"/>
              </a:rPr>
              <a:t>		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dirty="0" err="1" smtClean="0">
                <a:ea typeface="+mn-ea"/>
              </a:rPr>
              <a:t>Continuation</a:t>
            </a:r>
            <a:r>
              <a:rPr lang="nl-NL" dirty="0" smtClean="0">
                <a:ea typeface="+mn-ea"/>
              </a:rPr>
              <a:t> of monitoring effect of Covid-19 on </a:t>
            </a:r>
            <a:r>
              <a:rPr lang="nl-NL" dirty="0" err="1" smtClean="0">
                <a:ea typeface="+mn-ea"/>
              </a:rPr>
              <a:t>education</a:t>
            </a:r>
            <a:r>
              <a:rPr lang="nl-NL" dirty="0" smtClean="0">
                <a:ea typeface="+mn-ea"/>
              </a:rPr>
              <a:t> </a:t>
            </a:r>
            <a:r>
              <a:rPr lang="nl-NL" dirty="0" err="1" smtClean="0">
                <a:ea typeface="+mn-ea"/>
              </a:rPr>
              <a:t>process</a:t>
            </a:r>
            <a:r>
              <a:rPr lang="nl-NL" dirty="0" smtClean="0">
                <a:ea typeface="+mn-ea"/>
              </a:rPr>
              <a:t> (last stage)</a:t>
            </a:r>
          </a:p>
          <a:p>
            <a:pPr eaLnBrk="1" hangingPunct="1">
              <a:buFontTx/>
              <a:buChar char="•"/>
              <a:defRPr/>
            </a:pPr>
            <a:endParaRPr lang="nl-NL" dirty="0" smtClean="0">
              <a:ea typeface="+mn-ea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dirty="0" err="1" smtClean="0">
                <a:ea typeface="+mn-ea"/>
              </a:rPr>
              <a:t>Adjusted</a:t>
            </a:r>
            <a:r>
              <a:rPr lang="nl-NL" dirty="0" smtClean="0">
                <a:ea typeface="+mn-ea"/>
              </a:rPr>
              <a:t> </a:t>
            </a:r>
            <a:r>
              <a:rPr lang="nl-NL" dirty="0" err="1" smtClean="0">
                <a:ea typeface="+mn-ea"/>
              </a:rPr>
              <a:t>thematic</a:t>
            </a:r>
            <a:r>
              <a:rPr lang="nl-NL" dirty="0" smtClean="0">
                <a:ea typeface="+mn-ea"/>
              </a:rPr>
              <a:t> </a:t>
            </a:r>
            <a:r>
              <a:rPr lang="nl-NL" dirty="0" err="1" smtClean="0">
                <a:ea typeface="+mn-ea"/>
              </a:rPr>
              <a:t>inspections</a:t>
            </a:r>
            <a:endParaRPr lang="nl-NL" dirty="0" smtClean="0">
              <a:ea typeface="+mn-ea"/>
            </a:endParaRPr>
          </a:p>
          <a:p>
            <a:pPr lvl="2" eaLnBrk="1" hangingPunct="1">
              <a:defRPr/>
            </a:pPr>
            <a:r>
              <a:rPr lang="nl-NL" sz="1600" dirty="0" err="1" smtClean="0">
                <a:ea typeface="+mn-ea"/>
              </a:rPr>
              <a:t>Mostly</a:t>
            </a:r>
            <a:r>
              <a:rPr lang="nl-NL" sz="1600" dirty="0" smtClean="0">
                <a:ea typeface="+mn-ea"/>
              </a:rPr>
              <a:t> </a:t>
            </a:r>
            <a:r>
              <a:rPr lang="nl-NL" sz="1600" dirty="0" err="1" smtClean="0">
                <a:ea typeface="+mn-ea"/>
              </a:rPr>
              <a:t>carried</a:t>
            </a:r>
            <a:r>
              <a:rPr lang="nl-NL" sz="1600" dirty="0" smtClean="0">
                <a:ea typeface="+mn-ea"/>
              </a:rPr>
              <a:t> out </a:t>
            </a:r>
            <a:r>
              <a:rPr lang="nl-NL" sz="1600" dirty="0" err="1" smtClean="0">
                <a:ea typeface="+mn-ea"/>
              </a:rPr>
              <a:t>remotely</a:t>
            </a:r>
            <a:endParaRPr lang="nl-NL" sz="1600" dirty="0" smtClean="0">
              <a:ea typeface="+mn-ea"/>
            </a:endParaRPr>
          </a:p>
          <a:p>
            <a:pPr eaLnBrk="1" hangingPunct="1">
              <a:buFontTx/>
              <a:buChar char="•"/>
              <a:defRPr/>
            </a:pPr>
            <a:endParaRPr lang="nl-NL" dirty="0" smtClean="0">
              <a:ea typeface="+mn-ea"/>
            </a:endParaRPr>
          </a:p>
          <a:p>
            <a:pPr marL="0" indent="0" eaLnBrk="1" hangingPunct="1">
              <a:defRPr/>
            </a:pPr>
            <a:endParaRPr lang="nl-NL" dirty="0" smtClean="0">
              <a:ea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06528"/>
      </a:accent1>
      <a:accent2>
        <a:srgbClr val="85C3CD"/>
      </a:accent2>
      <a:accent3>
        <a:srgbClr val="8F8F8F"/>
      </a:accent3>
      <a:accent4>
        <a:srgbClr val="707070"/>
      </a:accent4>
      <a:accent5>
        <a:srgbClr val="B6B7AC"/>
      </a:accent5>
      <a:accent6>
        <a:srgbClr val="78B1B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606528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606528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06528"/>
      </a:accent1>
      <a:accent2>
        <a:srgbClr val="85C3CD"/>
      </a:accent2>
      <a:accent3>
        <a:srgbClr val="8F8F8F"/>
      </a:accent3>
      <a:accent4>
        <a:srgbClr val="707070"/>
      </a:accent4>
      <a:accent5>
        <a:srgbClr val="B6B7AC"/>
      </a:accent5>
      <a:accent6>
        <a:srgbClr val="78B1B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606528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606528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5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06528"/>
      </a:accent1>
      <a:accent2>
        <a:srgbClr val="85C3CD"/>
      </a:accent2>
      <a:accent3>
        <a:srgbClr val="8F8F8F"/>
      </a:accent3>
      <a:accent4>
        <a:srgbClr val="707070"/>
      </a:accent4>
      <a:accent5>
        <a:srgbClr val="B6B7AC"/>
      </a:accent5>
      <a:accent6>
        <a:srgbClr val="78B1B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606528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606528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3521</TotalTime>
  <Words>267</Words>
  <Application>Microsoft Office PowerPoint</Application>
  <PresentationFormat>Diavoorstelling (4:3)</PresentationFormat>
  <Paragraphs>96</Paragraphs>
  <Slides>12</Slides>
  <Notes>5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Default</vt:lpstr>
      <vt:lpstr>1_Default</vt:lpstr>
      <vt:lpstr>5_Default</vt:lpstr>
      <vt:lpstr> Role of Dutch Inspectorate during covid-19    Presentation at  SICI General Assembly Paris 19th  November 2020  </vt:lpstr>
      <vt:lpstr>Overview of this presentation  (vul in welke modules je gebruikt)</vt:lpstr>
      <vt:lpstr>PowerPoint-presentatie</vt:lpstr>
      <vt:lpstr>Overview of Supervision of the Dutch Inspectorate </vt:lpstr>
      <vt:lpstr>The effect of Covid-19 on provision of education</vt:lpstr>
      <vt:lpstr>Provision of education</vt:lpstr>
      <vt:lpstr>PowerPoint-presentatie</vt:lpstr>
      <vt:lpstr>Adjustments</vt:lpstr>
      <vt:lpstr>Adjustments</vt:lpstr>
      <vt:lpstr>Developments</vt:lpstr>
      <vt:lpstr>Website Dutch Inspectorate</vt:lpstr>
      <vt:lpstr>Questions &amp; dialogue</vt:lpstr>
    </vt:vector>
  </TitlesOfParts>
  <Company>Ministerie van OCW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  Dutch inspection regime for schools and governing bodies</dc:title>
  <dc:creator>Schmidt, Judith</dc:creator>
  <cp:lastModifiedBy>Franssen, Herman</cp:lastModifiedBy>
  <cp:revision>187</cp:revision>
  <cp:lastPrinted>2020-09-29T06:36:25Z</cp:lastPrinted>
  <dcterms:created xsi:type="dcterms:W3CDTF">2019-07-18T09:57:08Z</dcterms:created>
  <dcterms:modified xsi:type="dcterms:W3CDTF">2020-11-19T07:47:29Z</dcterms:modified>
</cp:coreProperties>
</file>