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5336" r:id="rId3"/>
  </p:sldMasterIdLst>
  <p:notesMasterIdLst>
    <p:notesMasterId r:id="rId23"/>
  </p:notesMasterIdLst>
  <p:handoutMasterIdLst>
    <p:handoutMasterId r:id="rId24"/>
  </p:handoutMasterIdLst>
  <p:sldIdLst>
    <p:sldId id="257" r:id="rId4"/>
    <p:sldId id="258" r:id="rId5"/>
    <p:sldId id="573" r:id="rId6"/>
    <p:sldId id="336" r:id="rId7"/>
    <p:sldId id="584" r:id="rId8"/>
    <p:sldId id="586" r:id="rId9"/>
    <p:sldId id="567" r:id="rId10"/>
    <p:sldId id="578" r:id="rId11"/>
    <p:sldId id="579" r:id="rId12"/>
    <p:sldId id="580" r:id="rId13"/>
    <p:sldId id="577" r:id="rId14"/>
    <p:sldId id="582" r:id="rId15"/>
    <p:sldId id="583" r:id="rId16"/>
    <p:sldId id="568" r:id="rId17"/>
    <p:sldId id="588" r:id="rId18"/>
    <p:sldId id="574" r:id="rId19"/>
    <p:sldId id="587" r:id="rId20"/>
    <p:sldId id="554" r:id="rId21"/>
    <p:sldId id="459" r:id="rId22"/>
  </p:sldIdLst>
  <p:sldSz cx="9144000" cy="6858000" type="screen4x3"/>
  <p:notesSz cx="6796088" cy="9926638"/>
  <p:defaultTextStyle>
    <a:defPPr>
      <a:defRPr lang="nl-NL"/>
    </a:defPPr>
    <a:lvl1pPr algn="l" rtl="0" fontAlgn="base">
      <a:spcBef>
        <a:spcPct val="0"/>
      </a:spcBef>
      <a:spcAft>
        <a:spcPct val="0"/>
      </a:spcAft>
      <a:defRPr kern="1200">
        <a:solidFill>
          <a:schemeClr val="tx1"/>
        </a:solidFill>
        <a:latin typeface="Helvetica Neue"/>
        <a:ea typeface="Helvetica Neue"/>
        <a:cs typeface="Helvetica Neue"/>
      </a:defRPr>
    </a:lvl1pPr>
    <a:lvl2pPr marL="457200" algn="l" rtl="0" fontAlgn="base">
      <a:spcBef>
        <a:spcPct val="0"/>
      </a:spcBef>
      <a:spcAft>
        <a:spcPct val="0"/>
      </a:spcAft>
      <a:defRPr kern="1200">
        <a:solidFill>
          <a:schemeClr val="tx1"/>
        </a:solidFill>
        <a:latin typeface="Helvetica Neue"/>
        <a:ea typeface="Helvetica Neue"/>
        <a:cs typeface="Helvetica Neue"/>
      </a:defRPr>
    </a:lvl2pPr>
    <a:lvl3pPr marL="914400" algn="l" rtl="0" fontAlgn="base">
      <a:spcBef>
        <a:spcPct val="0"/>
      </a:spcBef>
      <a:spcAft>
        <a:spcPct val="0"/>
      </a:spcAft>
      <a:defRPr kern="1200">
        <a:solidFill>
          <a:schemeClr val="tx1"/>
        </a:solidFill>
        <a:latin typeface="Helvetica Neue"/>
        <a:ea typeface="Helvetica Neue"/>
        <a:cs typeface="Helvetica Neue"/>
      </a:defRPr>
    </a:lvl3pPr>
    <a:lvl4pPr marL="1371600" algn="l" rtl="0" fontAlgn="base">
      <a:spcBef>
        <a:spcPct val="0"/>
      </a:spcBef>
      <a:spcAft>
        <a:spcPct val="0"/>
      </a:spcAft>
      <a:defRPr kern="1200">
        <a:solidFill>
          <a:schemeClr val="tx1"/>
        </a:solidFill>
        <a:latin typeface="Helvetica Neue"/>
        <a:ea typeface="Helvetica Neue"/>
        <a:cs typeface="Helvetica Neue"/>
      </a:defRPr>
    </a:lvl4pPr>
    <a:lvl5pPr marL="1828800" algn="l" rtl="0" fontAlgn="base">
      <a:spcBef>
        <a:spcPct val="0"/>
      </a:spcBef>
      <a:spcAft>
        <a:spcPct val="0"/>
      </a:spcAft>
      <a:defRPr kern="1200">
        <a:solidFill>
          <a:schemeClr val="tx1"/>
        </a:solidFill>
        <a:latin typeface="Helvetica Neue"/>
        <a:ea typeface="Helvetica Neue"/>
        <a:cs typeface="Helvetica Neue"/>
      </a:defRPr>
    </a:lvl5pPr>
    <a:lvl6pPr marL="2286000" algn="l" defTabSz="914400" rtl="0" eaLnBrk="1" latinLnBrk="0" hangingPunct="1">
      <a:defRPr kern="1200">
        <a:solidFill>
          <a:schemeClr val="tx1"/>
        </a:solidFill>
        <a:latin typeface="Helvetica Neue"/>
        <a:ea typeface="Helvetica Neue"/>
        <a:cs typeface="Helvetica Neue"/>
      </a:defRPr>
    </a:lvl6pPr>
    <a:lvl7pPr marL="2743200" algn="l" defTabSz="914400" rtl="0" eaLnBrk="1" latinLnBrk="0" hangingPunct="1">
      <a:defRPr kern="1200">
        <a:solidFill>
          <a:schemeClr val="tx1"/>
        </a:solidFill>
        <a:latin typeface="Helvetica Neue"/>
        <a:ea typeface="Helvetica Neue"/>
        <a:cs typeface="Helvetica Neue"/>
      </a:defRPr>
    </a:lvl7pPr>
    <a:lvl8pPr marL="3200400" algn="l" defTabSz="914400" rtl="0" eaLnBrk="1" latinLnBrk="0" hangingPunct="1">
      <a:defRPr kern="1200">
        <a:solidFill>
          <a:schemeClr val="tx1"/>
        </a:solidFill>
        <a:latin typeface="Helvetica Neue"/>
        <a:ea typeface="Helvetica Neue"/>
        <a:cs typeface="Helvetica Neue"/>
      </a:defRPr>
    </a:lvl8pPr>
    <a:lvl9pPr marL="3657600" algn="l" defTabSz="914400" rtl="0" eaLnBrk="1" latinLnBrk="0" hangingPunct="1">
      <a:defRPr kern="1200">
        <a:solidFill>
          <a:schemeClr val="tx1"/>
        </a:solidFill>
        <a:latin typeface="Helvetica Neue"/>
        <a:ea typeface="Helvetica Neue"/>
        <a:cs typeface="Helvetica Neue"/>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ssen, Herman" initials="FH" lastIdx="27" clrIdx="0">
    <p:extLst>
      <p:ext uri="{19B8F6BF-5375-455C-9EA6-DF929625EA0E}">
        <p15:presenceInfo xmlns:p15="http://schemas.microsoft.com/office/powerpoint/2012/main" userId="S::H.Franssen@owinsp.nl::a45f546e-b6e5-46c1-ad5f-32ffb37ca1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64" autoAdjust="0"/>
  </p:normalViewPr>
  <p:slideViewPr>
    <p:cSldViewPr>
      <p:cViewPr varScale="1">
        <p:scale>
          <a:sx n="60" d="100"/>
          <a:sy n="60" d="100"/>
        </p:scale>
        <p:origin x="16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17T12:27:00.862" idx="27">
    <p:pos x="5220" y="756"/>
    <p:text>Heel mooi dat deze vertaling er is!!</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EA5615-51F8-405D-88C9-C7A1D6D31E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nl-NL"/>
        </a:p>
      </dgm:t>
    </dgm:pt>
    <dgm:pt modelId="{7F1EFEF5-A763-494A-85ED-C52BA5EFC342}">
      <dgm:prSet phldrT="[Tekst]"/>
      <dgm:spPr/>
      <dgm:t>
        <a:bodyPr/>
        <a:lstStyle/>
        <a:p>
          <a:r>
            <a:rPr lang="nl-NL" altLang="nl-NL" dirty="0">
              <a:latin typeface="Verdana" pitchFamily="34" charset="0"/>
              <a:ea typeface="Verdana" pitchFamily="34" charset="0"/>
              <a:cs typeface="Verdana" pitchFamily="34" charset="0"/>
            </a:rPr>
            <a:t>Covid-19 </a:t>
          </a:r>
          <a:r>
            <a:rPr lang="nl-NL" altLang="nl-NL" dirty="0" err="1">
              <a:latin typeface="Verdana" pitchFamily="34" charset="0"/>
              <a:ea typeface="Verdana" pitchFamily="34" charset="0"/>
              <a:cs typeface="Verdana" pitchFamily="34" charset="0"/>
            </a:rPr>
            <a:t>and</a:t>
          </a:r>
          <a:r>
            <a:rPr lang="nl-NL" altLang="nl-NL" dirty="0">
              <a:latin typeface="Verdana" pitchFamily="34" charset="0"/>
              <a:ea typeface="Verdana" pitchFamily="34" charset="0"/>
              <a:cs typeface="Verdana" pitchFamily="34" charset="0"/>
            </a:rPr>
            <a:t> effect on </a:t>
          </a:r>
          <a:r>
            <a:rPr lang="nl-NL" altLang="nl-NL" dirty="0" err="1">
              <a:latin typeface="Verdana" pitchFamily="34" charset="0"/>
              <a:ea typeface="Verdana" pitchFamily="34" charset="0"/>
              <a:cs typeface="Verdana" pitchFamily="34" charset="0"/>
            </a:rPr>
            <a:t>provision</a:t>
          </a:r>
          <a:r>
            <a:rPr lang="nl-NL" altLang="nl-NL" dirty="0">
              <a:latin typeface="Verdana" pitchFamily="34" charset="0"/>
              <a:ea typeface="Verdana" pitchFamily="34" charset="0"/>
              <a:cs typeface="Verdana" pitchFamily="34" charset="0"/>
            </a:rPr>
            <a:t> of </a:t>
          </a:r>
          <a:r>
            <a:rPr lang="nl-NL" altLang="nl-NL" dirty="0" err="1">
              <a:latin typeface="Verdana" pitchFamily="34" charset="0"/>
              <a:ea typeface="Verdana" pitchFamily="34" charset="0"/>
              <a:cs typeface="Verdana" pitchFamily="34" charset="0"/>
            </a:rPr>
            <a:t>education</a:t>
          </a:r>
          <a:r>
            <a:rPr lang="nl-NL" altLang="nl-NL" dirty="0">
              <a:latin typeface="Verdana" pitchFamily="34" charset="0"/>
              <a:ea typeface="Verdana" pitchFamily="34" charset="0"/>
              <a:cs typeface="Verdana" pitchFamily="34" charset="0"/>
            </a:rPr>
            <a:t> </a:t>
          </a:r>
          <a:endParaRPr lang="nl-NL" dirty="0">
            <a:solidFill>
              <a:schemeClr val="bg1"/>
            </a:solidFill>
          </a:endParaRPr>
        </a:p>
      </dgm:t>
    </dgm:pt>
    <dgm:pt modelId="{A59AAC37-F39E-4CDC-A919-225748DA5218}" type="parTrans" cxnId="{958C2D59-F83D-48C9-B70B-ED722800B0B2}">
      <dgm:prSet/>
      <dgm:spPr/>
      <dgm:t>
        <a:bodyPr/>
        <a:lstStyle/>
        <a:p>
          <a:endParaRPr lang="nl-NL"/>
        </a:p>
      </dgm:t>
    </dgm:pt>
    <dgm:pt modelId="{39B74F72-1824-44A4-8682-F99A748129E5}" type="sibTrans" cxnId="{958C2D59-F83D-48C9-B70B-ED722800B0B2}">
      <dgm:prSet/>
      <dgm:spPr/>
      <dgm:t>
        <a:bodyPr/>
        <a:lstStyle/>
        <a:p>
          <a:endParaRPr lang="nl-NL"/>
        </a:p>
      </dgm:t>
    </dgm:pt>
    <dgm:pt modelId="{439731AB-BFBF-4581-8A51-C63522257D90}">
      <dgm:prSet phldrT="[Tekst]"/>
      <dgm:spPr/>
      <dgm:t>
        <a:bodyPr/>
        <a:lstStyle/>
        <a:p>
          <a:r>
            <a:rPr lang="nl-NL" altLang="nl-NL" dirty="0" err="1">
              <a:latin typeface="Verdana" pitchFamily="34" charset="0"/>
              <a:ea typeface="Verdana" pitchFamily="34" charset="0"/>
              <a:cs typeface="Verdana" pitchFamily="34" charset="0"/>
            </a:rPr>
            <a:t>Purposes</a:t>
          </a:r>
          <a:r>
            <a:rPr lang="nl-NL" altLang="nl-NL" dirty="0">
              <a:latin typeface="Verdana" pitchFamily="34" charset="0"/>
              <a:ea typeface="Verdana" pitchFamily="34" charset="0"/>
              <a:cs typeface="Verdana" pitchFamily="34" charset="0"/>
            </a:rPr>
            <a:t> </a:t>
          </a:r>
          <a:r>
            <a:rPr lang="nl-NL" altLang="nl-NL" dirty="0" err="1">
              <a:latin typeface="Verdana" pitchFamily="34" charset="0"/>
              <a:ea typeface="Verdana" pitchFamily="34" charset="0"/>
              <a:cs typeface="Verdana" pitchFamily="34" charset="0"/>
            </a:rPr>
            <a:t>and</a:t>
          </a:r>
          <a:r>
            <a:rPr lang="nl-NL" altLang="nl-NL" dirty="0">
              <a:latin typeface="Verdana" pitchFamily="34" charset="0"/>
              <a:ea typeface="Verdana" pitchFamily="34" charset="0"/>
              <a:cs typeface="Verdana" pitchFamily="34" charset="0"/>
            </a:rPr>
            <a:t> approach</a:t>
          </a:r>
          <a:endParaRPr lang="nl-NL" dirty="0">
            <a:solidFill>
              <a:schemeClr val="bg1"/>
            </a:solidFill>
          </a:endParaRPr>
        </a:p>
      </dgm:t>
    </dgm:pt>
    <dgm:pt modelId="{EBF18A86-C244-4E1C-BB2A-BCE4F8246D9F}" type="parTrans" cxnId="{3611E13E-883B-4F7F-BEF2-53C28559978D}">
      <dgm:prSet/>
      <dgm:spPr/>
      <dgm:t>
        <a:bodyPr/>
        <a:lstStyle/>
        <a:p>
          <a:endParaRPr lang="nl-NL"/>
        </a:p>
      </dgm:t>
    </dgm:pt>
    <dgm:pt modelId="{88761365-0465-459F-B03E-E4C42665C9DA}" type="sibTrans" cxnId="{3611E13E-883B-4F7F-BEF2-53C28559978D}">
      <dgm:prSet/>
      <dgm:spPr/>
      <dgm:t>
        <a:bodyPr/>
        <a:lstStyle/>
        <a:p>
          <a:endParaRPr lang="nl-NL"/>
        </a:p>
      </dgm:t>
    </dgm:pt>
    <dgm:pt modelId="{E6034B58-57FF-41BE-AD82-5D5FFB3EE4AA}">
      <dgm:prSet/>
      <dgm:spPr/>
      <dgm:t>
        <a:bodyPr/>
        <a:lstStyle/>
        <a:p>
          <a:r>
            <a:rPr lang="nl-NL" altLang="nl-NL" dirty="0" err="1">
              <a:solidFill>
                <a:schemeClr val="bg1"/>
              </a:solidFill>
              <a:latin typeface="Verdana" pitchFamily="34" charset="0"/>
              <a:ea typeface="Verdana" pitchFamily="34" charset="0"/>
              <a:cs typeface="Verdana" pitchFamily="34" charset="0"/>
            </a:rPr>
            <a:t>C</a:t>
          </a:r>
          <a:r>
            <a:rPr lang="nl-NL" altLang="nl-NL" dirty="0" err="1">
              <a:solidFill>
                <a:schemeClr val="bg1"/>
              </a:solidFill>
              <a:latin typeface="Verdana" pitchFamily="34" charset="0"/>
              <a:ea typeface="Verdana" pitchFamily="34" charset="0"/>
            </a:rPr>
            <a:t>ollaboration</a:t>
          </a:r>
          <a:r>
            <a:rPr lang="nl-NL" altLang="nl-NL" dirty="0">
              <a:solidFill>
                <a:schemeClr val="bg1"/>
              </a:solidFill>
              <a:latin typeface="Verdana" pitchFamily="34" charset="0"/>
              <a:ea typeface="Verdana" pitchFamily="34" charset="0"/>
            </a:rPr>
            <a:t> </a:t>
          </a:r>
          <a:r>
            <a:rPr lang="nl-NL" altLang="nl-NL" dirty="0" err="1">
              <a:solidFill>
                <a:schemeClr val="bg1"/>
              </a:solidFill>
              <a:latin typeface="Verdana" pitchFamily="34" charset="0"/>
              <a:ea typeface="Verdana" pitchFamily="34" charset="0"/>
              <a:cs typeface="Verdana" pitchFamily="34" charset="0"/>
            </a:rPr>
            <a:t>university</a:t>
          </a:r>
          <a:endParaRPr lang="nl-NL" altLang="nl-NL" dirty="0">
            <a:solidFill>
              <a:schemeClr val="bg1"/>
            </a:solidFill>
            <a:latin typeface="Verdana" pitchFamily="34" charset="0"/>
            <a:ea typeface="Verdana" pitchFamily="34" charset="0"/>
            <a:cs typeface="Verdana" pitchFamily="34" charset="0"/>
          </a:endParaRPr>
        </a:p>
      </dgm:t>
    </dgm:pt>
    <dgm:pt modelId="{F79C6433-980F-4947-96B6-67BEFA428986}" type="sibTrans" cxnId="{1941A227-FCE8-40EC-9BC5-1FB301214454}">
      <dgm:prSet/>
      <dgm:spPr/>
      <dgm:t>
        <a:bodyPr/>
        <a:lstStyle/>
        <a:p>
          <a:endParaRPr lang="nl-NL"/>
        </a:p>
      </dgm:t>
    </dgm:pt>
    <dgm:pt modelId="{3A747F51-D5BE-4527-9BEC-03D417BD3661}" type="parTrans" cxnId="{1941A227-FCE8-40EC-9BC5-1FB301214454}">
      <dgm:prSet/>
      <dgm:spPr/>
      <dgm:t>
        <a:bodyPr/>
        <a:lstStyle/>
        <a:p>
          <a:endParaRPr lang="nl-NL"/>
        </a:p>
      </dgm:t>
    </dgm:pt>
    <dgm:pt modelId="{1EF87940-3E5F-42FB-8286-9A2550CE2DA9}">
      <dgm:prSet phldrT="[Tekst]"/>
      <dgm:spPr/>
      <dgm:t>
        <a:bodyPr/>
        <a:lstStyle/>
        <a:p>
          <a:r>
            <a:rPr lang="nl-NL" altLang="nl-NL" dirty="0">
              <a:solidFill>
                <a:schemeClr val="bg1"/>
              </a:solidFill>
              <a:latin typeface="Verdana" pitchFamily="34" charset="0"/>
              <a:ea typeface="Verdana" pitchFamily="34" charset="0"/>
              <a:cs typeface="Verdana" pitchFamily="34" charset="0"/>
            </a:rPr>
            <a:t>First </a:t>
          </a:r>
          <a:r>
            <a:rPr lang="nl-NL" altLang="nl-NL" dirty="0" err="1">
              <a:solidFill>
                <a:schemeClr val="bg1"/>
              </a:solidFill>
              <a:latin typeface="Verdana" pitchFamily="34" charset="0"/>
              <a:ea typeface="Verdana" pitchFamily="34" charset="0"/>
              <a:cs typeface="Verdana" pitchFamily="34" charset="0"/>
            </a:rPr>
            <a:t>findings</a:t>
          </a:r>
          <a:endParaRPr lang="nl-NL" dirty="0">
            <a:latin typeface="Verdana" panose="020B0604030504040204" pitchFamily="34" charset="0"/>
            <a:ea typeface="Verdana" panose="020B0604030504040204" pitchFamily="34" charset="0"/>
            <a:cs typeface="Verdana" panose="020B0604030504040204" pitchFamily="34" charset="0"/>
          </a:endParaRPr>
        </a:p>
      </dgm:t>
    </dgm:pt>
    <dgm:pt modelId="{025C03F9-1FBA-45E7-9661-3344347BBC8A}" type="sibTrans" cxnId="{9B0F6F6C-B3D7-4114-8B75-5B4E98D38211}">
      <dgm:prSet/>
      <dgm:spPr/>
      <dgm:t>
        <a:bodyPr/>
        <a:lstStyle/>
        <a:p>
          <a:endParaRPr lang="nl-NL"/>
        </a:p>
      </dgm:t>
    </dgm:pt>
    <dgm:pt modelId="{F2F42F4F-86D9-4D27-B1EF-0F4070403327}" type="parTrans" cxnId="{9B0F6F6C-B3D7-4114-8B75-5B4E98D38211}">
      <dgm:prSet/>
      <dgm:spPr/>
      <dgm:t>
        <a:bodyPr/>
        <a:lstStyle/>
        <a:p>
          <a:endParaRPr lang="nl-NL"/>
        </a:p>
      </dgm:t>
    </dgm:pt>
    <dgm:pt modelId="{8A052313-84A0-48CF-BEB4-2FC4F2D5B65A}" type="pres">
      <dgm:prSet presAssocID="{73EA5615-51F8-405D-88C9-C7A1D6D31E25}" presName="Name0" presStyleCnt="0">
        <dgm:presLayoutVars>
          <dgm:chMax val="7"/>
          <dgm:chPref val="7"/>
          <dgm:dir/>
        </dgm:presLayoutVars>
      </dgm:prSet>
      <dgm:spPr/>
    </dgm:pt>
    <dgm:pt modelId="{3BCE03FD-302E-4186-91CD-1C26E0C7D71D}" type="pres">
      <dgm:prSet presAssocID="{73EA5615-51F8-405D-88C9-C7A1D6D31E25}" presName="Name1" presStyleCnt="0"/>
      <dgm:spPr/>
    </dgm:pt>
    <dgm:pt modelId="{7DB528D1-A35C-42DF-972D-E363AFC1A080}" type="pres">
      <dgm:prSet presAssocID="{73EA5615-51F8-405D-88C9-C7A1D6D31E25}" presName="cycle" presStyleCnt="0"/>
      <dgm:spPr/>
    </dgm:pt>
    <dgm:pt modelId="{68C0E47C-03A0-469D-AB18-593BFA2AFA9B}" type="pres">
      <dgm:prSet presAssocID="{73EA5615-51F8-405D-88C9-C7A1D6D31E25}" presName="srcNode" presStyleLbl="node1" presStyleIdx="0" presStyleCnt="4"/>
      <dgm:spPr/>
    </dgm:pt>
    <dgm:pt modelId="{9562F283-A39F-4F74-9239-98AE8654A848}" type="pres">
      <dgm:prSet presAssocID="{73EA5615-51F8-405D-88C9-C7A1D6D31E25}" presName="conn" presStyleLbl="parChTrans1D2" presStyleIdx="0" presStyleCnt="1"/>
      <dgm:spPr/>
    </dgm:pt>
    <dgm:pt modelId="{8D9B982C-C6E5-44D9-AAAA-79B8F2FD613A}" type="pres">
      <dgm:prSet presAssocID="{73EA5615-51F8-405D-88C9-C7A1D6D31E25}" presName="extraNode" presStyleLbl="node1" presStyleIdx="0" presStyleCnt="4"/>
      <dgm:spPr/>
    </dgm:pt>
    <dgm:pt modelId="{7088AE32-992E-4C53-AD71-4445C29128FB}" type="pres">
      <dgm:prSet presAssocID="{73EA5615-51F8-405D-88C9-C7A1D6D31E25}" presName="dstNode" presStyleLbl="node1" presStyleIdx="0" presStyleCnt="4"/>
      <dgm:spPr/>
    </dgm:pt>
    <dgm:pt modelId="{449A2FCC-1037-4CEA-85AC-D43F15CA3177}" type="pres">
      <dgm:prSet presAssocID="{7F1EFEF5-A763-494A-85ED-C52BA5EFC342}" presName="text_1" presStyleLbl="node1" presStyleIdx="0" presStyleCnt="4" custLinFactNeighborX="-203" custLinFactNeighborY="-6346">
        <dgm:presLayoutVars>
          <dgm:bulletEnabled val="1"/>
        </dgm:presLayoutVars>
      </dgm:prSet>
      <dgm:spPr/>
    </dgm:pt>
    <dgm:pt modelId="{7B7A9841-CC07-4B4C-9589-B6A0618F3ADA}" type="pres">
      <dgm:prSet presAssocID="{7F1EFEF5-A763-494A-85ED-C52BA5EFC342}" presName="accent_1" presStyleCnt="0"/>
      <dgm:spPr/>
    </dgm:pt>
    <dgm:pt modelId="{215B0467-BD0E-4DCB-BC17-E5A0E3D7159E}" type="pres">
      <dgm:prSet presAssocID="{7F1EFEF5-A763-494A-85ED-C52BA5EFC342}" presName="accentRepeatNode" presStyleLbl="solidFgAcc1" presStyleIdx="0" presStyleCnt="4"/>
      <dgm:spPr/>
    </dgm:pt>
    <dgm:pt modelId="{B5D6DF8D-130F-49A6-92AE-0561AFAA2114}" type="pres">
      <dgm:prSet presAssocID="{439731AB-BFBF-4581-8A51-C63522257D90}" presName="text_2" presStyleLbl="node1" presStyleIdx="1" presStyleCnt="4">
        <dgm:presLayoutVars>
          <dgm:bulletEnabled val="1"/>
        </dgm:presLayoutVars>
      </dgm:prSet>
      <dgm:spPr/>
    </dgm:pt>
    <dgm:pt modelId="{11DB73D4-2706-40DB-8A3D-A111F7F2B3C2}" type="pres">
      <dgm:prSet presAssocID="{439731AB-BFBF-4581-8A51-C63522257D90}" presName="accent_2" presStyleCnt="0"/>
      <dgm:spPr/>
    </dgm:pt>
    <dgm:pt modelId="{547CB130-B6F0-4C2F-91CE-5543E59CEE79}" type="pres">
      <dgm:prSet presAssocID="{439731AB-BFBF-4581-8A51-C63522257D90}" presName="accentRepeatNode" presStyleLbl="solidFgAcc1" presStyleIdx="1" presStyleCnt="4"/>
      <dgm:spPr/>
    </dgm:pt>
    <dgm:pt modelId="{48D6133F-EF58-4640-8CC8-A662B3A59E17}" type="pres">
      <dgm:prSet presAssocID="{1EF87940-3E5F-42FB-8286-9A2550CE2DA9}" presName="text_3" presStyleLbl="node1" presStyleIdx="2" presStyleCnt="4">
        <dgm:presLayoutVars>
          <dgm:bulletEnabled val="1"/>
        </dgm:presLayoutVars>
      </dgm:prSet>
      <dgm:spPr/>
    </dgm:pt>
    <dgm:pt modelId="{C830A887-2950-4337-BF22-0DB703B0C75A}" type="pres">
      <dgm:prSet presAssocID="{1EF87940-3E5F-42FB-8286-9A2550CE2DA9}" presName="accent_3" presStyleCnt="0"/>
      <dgm:spPr/>
    </dgm:pt>
    <dgm:pt modelId="{97260F3C-3E49-4EAF-B499-7CB3D34F9884}" type="pres">
      <dgm:prSet presAssocID="{1EF87940-3E5F-42FB-8286-9A2550CE2DA9}" presName="accentRepeatNode" presStyleLbl="solidFgAcc1" presStyleIdx="2" presStyleCnt="4"/>
      <dgm:spPr/>
    </dgm:pt>
    <dgm:pt modelId="{6B097784-539D-4D0C-B18C-2A2572084054}" type="pres">
      <dgm:prSet presAssocID="{E6034B58-57FF-41BE-AD82-5D5FFB3EE4AA}" presName="text_4" presStyleLbl="node1" presStyleIdx="3" presStyleCnt="4">
        <dgm:presLayoutVars>
          <dgm:bulletEnabled val="1"/>
        </dgm:presLayoutVars>
      </dgm:prSet>
      <dgm:spPr/>
    </dgm:pt>
    <dgm:pt modelId="{3A27BDD2-8BD3-475D-B9C9-742D77D46170}" type="pres">
      <dgm:prSet presAssocID="{E6034B58-57FF-41BE-AD82-5D5FFB3EE4AA}" presName="accent_4" presStyleCnt="0"/>
      <dgm:spPr/>
    </dgm:pt>
    <dgm:pt modelId="{16DB7504-7543-4892-A674-E23F3C3F851F}" type="pres">
      <dgm:prSet presAssocID="{E6034B58-57FF-41BE-AD82-5D5FFB3EE4AA}" presName="accentRepeatNode" presStyleLbl="solidFgAcc1" presStyleIdx="3" presStyleCnt="4"/>
      <dgm:spPr/>
    </dgm:pt>
  </dgm:ptLst>
  <dgm:cxnLst>
    <dgm:cxn modelId="{9908291A-8F23-4216-831D-06814F57F52F}" type="presOf" srcId="{73EA5615-51F8-405D-88C9-C7A1D6D31E25}" destId="{8A052313-84A0-48CF-BEB4-2FC4F2D5B65A}" srcOrd="0" destOrd="0" presId="urn:microsoft.com/office/officeart/2008/layout/VerticalCurvedList"/>
    <dgm:cxn modelId="{1941A227-FCE8-40EC-9BC5-1FB301214454}" srcId="{73EA5615-51F8-405D-88C9-C7A1D6D31E25}" destId="{E6034B58-57FF-41BE-AD82-5D5FFB3EE4AA}" srcOrd="3" destOrd="0" parTransId="{3A747F51-D5BE-4527-9BEC-03D417BD3661}" sibTransId="{F79C6433-980F-4947-96B6-67BEFA428986}"/>
    <dgm:cxn modelId="{C9A38234-7968-4052-9F05-750DF5356361}" type="presOf" srcId="{7F1EFEF5-A763-494A-85ED-C52BA5EFC342}" destId="{449A2FCC-1037-4CEA-85AC-D43F15CA3177}" srcOrd="0" destOrd="0" presId="urn:microsoft.com/office/officeart/2008/layout/VerticalCurvedList"/>
    <dgm:cxn modelId="{11A96239-F153-496F-9A75-617F61645B14}" type="presOf" srcId="{E6034B58-57FF-41BE-AD82-5D5FFB3EE4AA}" destId="{6B097784-539D-4D0C-B18C-2A2572084054}" srcOrd="0" destOrd="0" presId="urn:microsoft.com/office/officeart/2008/layout/VerticalCurvedList"/>
    <dgm:cxn modelId="{3611E13E-883B-4F7F-BEF2-53C28559978D}" srcId="{73EA5615-51F8-405D-88C9-C7A1D6D31E25}" destId="{439731AB-BFBF-4581-8A51-C63522257D90}" srcOrd="1" destOrd="0" parTransId="{EBF18A86-C244-4E1C-BB2A-BCE4F8246D9F}" sibTransId="{88761365-0465-459F-B03E-E4C42665C9DA}"/>
    <dgm:cxn modelId="{9B0F6F6C-B3D7-4114-8B75-5B4E98D38211}" srcId="{73EA5615-51F8-405D-88C9-C7A1D6D31E25}" destId="{1EF87940-3E5F-42FB-8286-9A2550CE2DA9}" srcOrd="2" destOrd="0" parTransId="{F2F42F4F-86D9-4D27-B1EF-0F4070403327}" sibTransId="{025C03F9-1FBA-45E7-9661-3344347BBC8A}"/>
    <dgm:cxn modelId="{A8BB6472-A1C1-493B-89F3-528E14514B56}" type="presOf" srcId="{39B74F72-1824-44A4-8682-F99A748129E5}" destId="{9562F283-A39F-4F74-9239-98AE8654A848}" srcOrd="0" destOrd="0" presId="urn:microsoft.com/office/officeart/2008/layout/VerticalCurvedList"/>
    <dgm:cxn modelId="{C7EE7C73-7718-4772-8B7D-AB012AE5B118}" type="presOf" srcId="{439731AB-BFBF-4581-8A51-C63522257D90}" destId="{B5D6DF8D-130F-49A6-92AE-0561AFAA2114}" srcOrd="0" destOrd="0" presId="urn:microsoft.com/office/officeart/2008/layout/VerticalCurvedList"/>
    <dgm:cxn modelId="{9ED6FE53-3D8D-4787-8BB1-ECA96AC9C8EF}" type="presOf" srcId="{1EF87940-3E5F-42FB-8286-9A2550CE2DA9}" destId="{48D6133F-EF58-4640-8CC8-A662B3A59E17}" srcOrd="0" destOrd="0" presId="urn:microsoft.com/office/officeart/2008/layout/VerticalCurvedList"/>
    <dgm:cxn modelId="{958C2D59-F83D-48C9-B70B-ED722800B0B2}" srcId="{73EA5615-51F8-405D-88C9-C7A1D6D31E25}" destId="{7F1EFEF5-A763-494A-85ED-C52BA5EFC342}" srcOrd="0" destOrd="0" parTransId="{A59AAC37-F39E-4CDC-A919-225748DA5218}" sibTransId="{39B74F72-1824-44A4-8682-F99A748129E5}"/>
    <dgm:cxn modelId="{8F3BDB41-B01B-48C4-97C7-9E027D5B6177}" type="presParOf" srcId="{8A052313-84A0-48CF-BEB4-2FC4F2D5B65A}" destId="{3BCE03FD-302E-4186-91CD-1C26E0C7D71D}" srcOrd="0" destOrd="0" presId="urn:microsoft.com/office/officeart/2008/layout/VerticalCurvedList"/>
    <dgm:cxn modelId="{1106768D-218E-40DB-B8BE-5321BD8C0F04}" type="presParOf" srcId="{3BCE03FD-302E-4186-91CD-1C26E0C7D71D}" destId="{7DB528D1-A35C-42DF-972D-E363AFC1A080}" srcOrd="0" destOrd="0" presId="urn:microsoft.com/office/officeart/2008/layout/VerticalCurvedList"/>
    <dgm:cxn modelId="{D8C15740-BB19-4354-910B-99BBE9DCCEB2}" type="presParOf" srcId="{7DB528D1-A35C-42DF-972D-E363AFC1A080}" destId="{68C0E47C-03A0-469D-AB18-593BFA2AFA9B}" srcOrd="0" destOrd="0" presId="urn:microsoft.com/office/officeart/2008/layout/VerticalCurvedList"/>
    <dgm:cxn modelId="{0B6B9EF6-79A6-42AC-9FAE-37C3469EB46F}" type="presParOf" srcId="{7DB528D1-A35C-42DF-972D-E363AFC1A080}" destId="{9562F283-A39F-4F74-9239-98AE8654A848}" srcOrd="1" destOrd="0" presId="urn:microsoft.com/office/officeart/2008/layout/VerticalCurvedList"/>
    <dgm:cxn modelId="{CED6D1B9-BC96-4698-8B69-7739D4FC6E5A}" type="presParOf" srcId="{7DB528D1-A35C-42DF-972D-E363AFC1A080}" destId="{8D9B982C-C6E5-44D9-AAAA-79B8F2FD613A}" srcOrd="2" destOrd="0" presId="urn:microsoft.com/office/officeart/2008/layout/VerticalCurvedList"/>
    <dgm:cxn modelId="{2188D8B6-20B4-44C0-8EDE-4481741D682C}" type="presParOf" srcId="{7DB528D1-A35C-42DF-972D-E363AFC1A080}" destId="{7088AE32-992E-4C53-AD71-4445C29128FB}" srcOrd="3" destOrd="0" presId="urn:microsoft.com/office/officeart/2008/layout/VerticalCurvedList"/>
    <dgm:cxn modelId="{33051A69-1827-4762-B6D9-C5799E8A7ADE}" type="presParOf" srcId="{3BCE03FD-302E-4186-91CD-1C26E0C7D71D}" destId="{449A2FCC-1037-4CEA-85AC-D43F15CA3177}" srcOrd="1" destOrd="0" presId="urn:microsoft.com/office/officeart/2008/layout/VerticalCurvedList"/>
    <dgm:cxn modelId="{CEDB0E68-2E0D-404F-865C-9B394035A999}" type="presParOf" srcId="{3BCE03FD-302E-4186-91CD-1C26E0C7D71D}" destId="{7B7A9841-CC07-4B4C-9589-B6A0618F3ADA}" srcOrd="2" destOrd="0" presId="urn:microsoft.com/office/officeart/2008/layout/VerticalCurvedList"/>
    <dgm:cxn modelId="{ED3F522F-A748-44B4-A8ED-7FD70E3DAA92}" type="presParOf" srcId="{7B7A9841-CC07-4B4C-9589-B6A0618F3ADA}" destId="{215B0467-BD0E-4DCB-BC17-E5A0E3D7159E}" srcOrd="0" destOrd="0" presId="urn:microsoft.com/office/officeart/2008/layout/VerticalCurvedList"/>
    <dgm:cxn modelId="{BE6C6A2F-740C-4042-A4D9-1C81726D61C4}" type="presParOf" srcId="{3BCE03FD-302E-4186-91CD-1C26E0C7D71D}" destId="{B5D6DF8D-130F-49A6-92AE-0561AFAA2114}" srcOrd="3" destOrd="0" presId="urn:microsoft.com/office/officeart/2008/layout/VerticalCurvedList"/>
    <dgm:cxn modelId="{7EB8719F-0076-4A66-8B13-FBD0A9C2B9C5}" type="presParOf" srcId="{3BCE03FD-302E-4186-91CD-1C26E0C7D71D}" destId="{11DB73D4-2706-40DB-8A3D-A111F7F2B3C2}" srcOrd="4" destOrd="0" presId="urn:microsoft.com/office/officeart/2008/layout/VerticalCurvedList"/>
    <dgm:cxn modelId="{EB49ACC1-701C-48C5-9B91-B244AD6494CB}" type="presParOf" srcId="{11DB73D4-2706-40DB-8A3D-A111F7F2B3C2}" destId="{547CB130-B6F0-4C2F-91CE-5543E59CEE79}" srcOrd="0" destOrd="0" presId="urn:microsoft.com/office/officeart/2008/layout/VerticalCurvedList"/>
    <dgm:cxn modelId="{D6FA8096-8F47-4ED5-B3F1-0F6E259CEAF7}" type="presParOf" srcId="{3BCE03FD-302E-4186-91CD-1C26E0C7D71D}" destId="{48D6133F-EF58-4640-8CC8-A662B3A59E17}" srcOrd="5" destOrd="0" presId="urn:microsoft.com/office/officeart/2008/layout/VerticalCurvedList"/>
    <dgm:cxn modelId="{57B9F7AF-6B10-4B36-A6C7-903223EE2CE3}" type="presParOf" srcId="{3BCE03FD-302E-4186-91CD-1C26E0C7D71D}" destId="{C830A887-2950-4337-BF22-0DB703B0C75A}" srcOrd="6" destOrd="0" presId="urn:microsoft.com/office/officeart/2008/layout/VerticalCurvedList"/>
    <dgm:cxn modelId="{9DA5F728-8341-4F98-B3EB-A6BA009B463B}" type="presParOf" srcId="{C830A887-2950-4337-BF22-0DB703B0C75A}" destId="{97260F3C-3E49-4EAF-B499-7CB3D34F9884}" srcOrd="0" destOrd="0" presId="urn:microsoft.com/office/officeart/2008/layout/VerticalCurvedList"/>
    <dgm:cxn modelId="{A5FE03C3-EF22-47A1-8802-57CEA7B7C1AB}" type="presParOf" srcId="{3BCE03FD-302E-4186-91CD-1C26E0C7D71D}" destId="{6B097784-539D-4D0C-B18C-2A2572084054}" srcOrd="7" destOrd="0" presId="urn:microsoft.com/office/officeart/2008/layout/VerticalCurvedList"/>
    <dgm:cxn modelId="{F5602934-2D42-4748-8431-1D9D0B067F1F}" type="presParOf" srcId="{3BCE03FD-302E-4186-91CD-1C26E0C7D71D}" destId="{3A27BDD2-8BD3-475D-B9C9-742D77D46170}" srcOrd="8" destOrd="0" presId="urn:microsoft.com/office/officeart/2008/layout/VerticalCurvedList"/>
    <dgm:cxn modelId="{01703A1F-4CF8-4295-820D-0C484A10F3E4}" type="presParOf" srcId="{3A27BDD2-8BD3-475D-B9C9-742D77D46170}" destId="{16DB7504-7543-4892-A674-E23F3C3F851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2F283-A39F-4F74-9239-98AE8654A848}">
      <dsp:nvSpPr>
        <dsp:cNvPr id="0" name=""/>
        <dsp:cNvSpPr/>
      </dsp:nvSpPr>
      <dsp:spPr>
        <a:xfrm>
          <a:off x="-4477169" y="-686595"/>
          <a:ext cx="5333631" cy="5333631"/>
        </a:xfrm>
        <a:prstGeom prst="blockArc">
          <a:avLst>
            <a:gd name="adj1" fmla="val 18900000"/>
            <a:gd name="adj2" fmla="val 2700000"/>
            <a:gd name="adj3" fmla="val 40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9A2FCC-1037-4CEA-85AC-D43F15CA3177}">
      <dsp:nvSpPr>
        <dsp:cNvPr id="0" name=""/>
        <dsp:cNvSpPr/>
      </dsp:nvSpPr>
      <dsp:spPr>
        <a:xfrm>
          <a:off x="433865" y="265814"/>
          <a:ext cx="7274680" cy="609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611" tIns="58420" rIns="58420" bIns="58420" numCol="1" spcCol="1270" anchor="ctr" anchorCtr="0">
          <a:noAutofit/>
        </a:bodyPr>
        <a:lstStyle/>
        <a:p>
          <a:pPr marL="0" lvl="0" indent="0" algn="l" defTabSz="1022350">
            <a:lnSpc>
              <a:spcPct val="90000"/>
            </a:lnSpc>
            <a:spcBef>
              <a:spcPct val="0"/>
            </a:spcBef>
            <a:spcAft>
              <a:spcPct val="35000"/>
            </a:spcAft>
            <a:buNone/>
          </a:pPr>
          <a:r>
            <a:rPr lang="nl-NL" altLang="nl-NL" sz="2300" kern="1200" dirty="0">
              <a:latin typeface="Verdana" pitchFamily="34" charset="0"/>
              <a:ea typeface="Verdana" pitchFamily="34" charset="0"/>
              <a:cs typeface="Verdana" pitchFamily="34" charset="0"/>
            </a:rPr>
            <a:t>Covid-19 </a:t>
          </a:r>
          <a:r>
            <a:rPr lang="nl-NL" altLang="nl-NL" sz="2300" kern="1200" dirty="0" err="1">
              <a:latin typeface="Verdana" pitchFamily="34" charset="0"/>
              <a:ea typeface="Verdana" pitchFamily="34" charset="0"/>
              <a:cs typeface="Verdana" pitchFamily="34" charset="0"/>
            </a:rPr>
            <a:t>and</a:t>
          </a:r>
          <a:r>
            <a:rPr lang="nl-NL" altLang="nl-NL" sz="2300" kern="1200" dirty="0">
              <a:latin typeface="Verdana" pitchFamily="34" charset="0"/>
              <a:ea typeface="Verdana" pitchFamily="34" charset="0"/>
              <a:cs typeface="Verdana" pitchFamily="34" charset="0"/>
            </a:rPr>
            <a:t> effect on </a:t>
          </a:r>
          <a:r>
            <a:rPr lang="nl-NL" altLang="nl-NL" sz="2300" kern="1200" dirty="0" err="1">
              <a:latin typeface="Verdana" pitchFamily="34" charset="0"/>
              <a:ea typeface="Verdana" pitchFamily="34" charset="0"/>
              <a:cs typeface="Verdana" pitchFamily="34" charset="0"/>
            </a:rPr>
            <a:t>provision</a:t>
          </a:r>
          <a:r>
            <a:rPr lang="nl-NL" altLang="nl-NL" sz="2300" kern="1200" dirty="0">
              <a:latin typeface="Verdana" pitchFamily="34" charset="0"/>
              <a:ea typeface="Verdana" pitchFamily="34" charset="0"/>
              <a:cs typeface="Verdana" pitchFamily="34" charset="0"/>
            </a:rPr>
            <a:t> of </a:t>
          </a:r>
          <a:r>
            <a:rPr lang="nl-NL" altLang="nl-NL" sz="2300" kern="1200" dirty="0" err="1">
              <a:latin typeface="Verdana" pitchFamily="34" charset="0"/>
              <a:ea typeface="Verdana" pitchFamily="34" charset="0"/>
              <a:cs typeface="Verdana" pitchFamily="34" charset="0"/>
            </a:rPr>
            <a:t>education</a:t>
          </a:r>
          <a:r>
            <a:rPr lang="nl-NL" altLang="nl-NL" sz="2300" kern="1200" dirty="0">
              <a:latin typeface="Verdana" pitchFamily="34" charset="0"/>
              <a:ea typeface="Verdana" pitchFamily="34" charset="0"/>
              <a:cs typeface="Verdana" pitchFamily="34" charset="0"/>
            </a:rPr>
            <a:t> </a:t>
          </a:r>
          <a:endParaRPr lang="nl-NL" sz="2300" kern="1200" dirty="0">
            <a:solidFill>
              <a:schemeClr val="bg1"/>
            </a:solidFill>
          </a:endParaRPr>
        </a:p>
      </dsp:txBody>
      <dsp:txXfrm>
        <a:off x="433865" y="265814"/>
        <a:ext cx="7274680" cy="609274"/>
      </dsp:txXfrm>
    </dsp:sp>
    <dsp:sp modelId="{215B0467-BD0E-4DCB-BC17-E5A0E3D7159E}">
      <dsp:nvSpPr>
        <dsp:cNvPr id="0" name=""/>
        <dsp:cNvSpPr/>
      </dsp:nvSpPr>
      <dsp:spPr>
        <a:xfrm>
          <a:off x="67836" y="228319"/>
          <a:ext cx="761592" cy="76159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D6DF8D-130F-49A6-92AE-0561AFAA2114}">
      <dsp:nvSpPr>
        <dsp:cNvPr id="0" name=""/>
        <dsp:cNvSpPr/>
      </dsp:nvSpPr>
      <dsp:spPr>
        <a:xfrm>
          <a:off x="797943" y="1218548"/>
          <a:ext cx="6925369" cy="609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611" tIns="58420" rIns="58420" bIns="58420" numCol="1" spcCol="1270" anchor="ctr" anchorCtr="0">
          <a:noAutofit/>
        </a:bodyPr>
        <a:lstStyle/>
        <a:p>
          <a:pPr marL="0" lvl="0" indent="0" algn="l" defTabSz="1022350">
            <a:lnSpc>
              <a:spcPct val="90000"/>
            </a:lnSpc>
            <a:spcBef>
              <a:spcPct val="0"/>
            </a:spcBef>
            <a:spcAft>
              <a:spcPct val="35000"/>
            </a:spcAft>
            <a:buNone/>
          </a:pPr>
          <a:r>
            <a:rPr lang="nl-NL" altLang="nl-NL" sz="2300" kern="1200" dirty="0" err="1">
              <a:latin typeface="Verdana" pitchFamily="34" charset="0"/>
              <a:ea typeface="Verdana" pitchFamily="34" charset="0"/>
              <a:cs typeface="Verdana" pitchFamily="34" charset="0"/>
            </a:rPr>
            <a:t>Purposes</a:t>
          </a:r>
          <a:r>
            <a:rPr lang="nl-NL" altLang="nl-NL" sz="2300" kern="1200" dirty="0">
              <a:latin typeface="Verdana" pitchFamily="34" charset="0"/>
              <a:ea typeface="Verdana" pitchFamily="34" charset="0"/>
              <a:cs typeface="Verdana" pitchFamily="34" charset="0"/>
            </a:rPr>
            <a:t> </a:t>
          </a:r>
          <a:r>
            <a:rPr lang="nl-NL" altLang="nl-NL" sz="2300" kern="1200" dirty="0" err="1">
              <a:latin typeface="Verdana" pitchFamily="34" charset="0"/>
              <a:ea typeface="Verdana" pitchFamily="34" charset="0"/>
              <a:cs typeface="Verdana" pitchFamily="34" charset="0"/>
            </a:rPr>
            <a:t>and</a:t>
          </a:r>
          <a:r>
            <a:rPr lang="nl-NL" altLang="nl-NL" sz="2300" kern="1200" dirty="0">
              <a:latin typeface="Verdana" pitchFamily="34" charset="0"/>
              <a:ea typeface="Verdana" pitchFamily="34" charset="0"/>
              <a:cs typeface="Verdana" pitchFamily="34" charset="0"/>
            </a:rPr>
            <a:t> approach</a:t>
          </a:r>
          <a:endParaRPr lang="nl-NL" sz="2300" kern="1200" dirty="0">
            <a:solidFill>
              <a:schemeClr val="bg1"/>
            </a:solidFill>
          </a:endParaRPr>
        </a:p>
      </dsp:txBody>
      <dsp:txXfrm>
        <a:off x="797943" y="1218548"/>
        <a:ext cx="6925369" cy="609274"/>
      </dsp:txXfrm>
    </dsp:sp>
    <dsp:sp modelId="{547CB130-B6F0-4C2F-91CE-5543E59CEE79}">
      <dsp:nvSpPr>
        <dsp:cNvPr id="0" name=""/>
        <dsp:cNvSpPr/>
      </dsp:nvSpPr>
      <dsp:spPr>
        <a:xfrm>
          <a:off x="417147" y="1142388"/>
          <a:ext cx="761592" cy="76159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D6133F-EF58-4640-8CC8-A662B3A59E17}">
      <dsp:nvSpPr>
        <dsp:cNvPr id="0" name=""/>
        <dsp:cNvSpPr/>
      </dsp:nvSpPr>
      <dsp:spPr>
        <a:xfrm>
          <a:off x="797943" y="2132617"/>
          <a:ext cx="6925369" cy="609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611" tIns="58420" rIns="58420" bIns="58420" numCol="1" spcCol="1270" anchor="ctr" anchorCtr="0">
          <a:noAutofit/>
        </a:bodyPr>
        <a:lstStyle/>
        <a:p>
          <a:pPr marL="0" lvl="0" indent="0" algn="l" defTabSz="1022350">
            <a:lnSpc>
              <a:spcPct val="90000"/>
            </a:lnSpc>
            <a:spcBef>
              <a:spcPct val="0"/>
            </a:spcBef>
            <a:spcAft>
              <a:spcPct val="35000"/>
            </a:spcAft>
            <a:buNone/>
          </a:pPr>
          <a:r>
            <a:rPr lang="nl-NL" altLang="nl-NL" sz="2300" kern="1200" dirty="0">
              <a:solidFill>
                <a:schemeClr val="bg1"/>
              </a:solidFill>
              <a:latin typeface="Verdana" pitchFamily="34" charset="0"/>
              <a:ea typeface="Verdana" pitchFamily="34" charset="0"/>
              <a:cs typeface="Verdana" pitchFamily="34" charset="0"/>
            </a:rPr>
            <a:t>First </a:t>
          </a:r>
          <a:r>
            <a:rPr lang="nl-NL" altLang="nl-NL" sz="2300" kern="1200" dirty="0" err="1">
              <a:solidFill>
                <a:schemeClr val="bg1"/>
              </a:solidFill>
              <a:latin typeface="Verdana" pitchFamily="34" charset="0"/>
              <a:ea typeface="Verdana" pitchFamily="34" charset="0"/>
              <a:cs typeface="Verdana" pitchFamily="34" charset="0"/>
            </a:rPr>
            <a:t>findings</a:t>
          </a:r>
          <a:endParaRPr lang="nl-NL" sz="2300" kern="1200" dirty="0">
            <a:latin typeface="Verdana" panose="020B0604030504040204" pitchFamily="34" charset="0"/>
            <a:ea typeface="Verdana" panose="020B0604030504040204" pitchFamily="34" charset="0"/>
            <a:cs typeface="Verdana" panose="020B0604030504040204" pitchFamily="34" charset="0"/>
          </a:endParaRPr>
        </a:p>
      </dsp:txBody>
      <dsp:txXfrm>
        <a:off x="797943" y="2132617"/>
        <a:ext cx="6925369" cy="609274"/>
      </dsp:txXfrm>
    </dsp:sp>
    <dsp:sp modelId="{97260F3C-3E49-4EAF-B499-7CB3D34F9884}">
      <dsp:nvSpPr>
        <dsp:cNvPr id="0" name=""/>
        <dsp:cNvSpPr/>
      </dsp:nvSpPr>
      <dsp:spPr>
        <a:xfrm>
          <a:off x="417147" y="2056458"/>
          <a:ext cx="761592" cy="76159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097784-539D-4D0C-B18C-2A2572084054}">
      <dsp:nvSpPr>
        <dsp:cNvPr id="0" name=""/>
        <dsp:cNvSpPr/>
      </dsp:nvSpPr>
      <dsp:spPr>
        <a:xfrm>
          <a:off x="448632" y="3046687"/>
          <a:ext cx="7274680" cy="609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611" tIns="58420" rIns="58420" bIns="58420" numCol="1" spcCol="1270" anchor="ctr" anchorCtr="0">
          <a:noAutofit/>
        </a:bodyPr>
        <a:lstStyle/>
        <a:p>
          <a:pPr marL="0" lvl="0" indent="0" algn="l" defTabSz="1022350">
            <a:lnSpc>
              <a:spcPct val="90000"/>
            </a:lnSpc>
            <a:spcBef>
              <a:spcPct val="0"/>
            </a:spcBef>
            <a:spcAft>
              <a:spcPct val="35000"/>
            </a:spcAft>
            <a:buNone/>
          </a:pPr>
          <a:r>
            <a:rPr lang="nl-NL" altLang="nl-NL" sz="2300" kern="1200" dirty="0" err="1">
              <a:solidFill>
                <a:schemeClr val="bg1"/>
              </a:solidFill>
              <a:latin typeface="Verdana" pitchFamily="34" charset="0"/>
              <a:ea typeface="Verdana" pitchFamily="34" charset="0"/>
              <a:cs typeface="Verdana" pitchFamily="34" charset="0"/>
            </a:rPr>
            <a:t>C</a:t>
          </a:r>
          <a:r>
            <a:rPr lang="nl-NL" altLang="nl-NL" sz="2300" kern="1200" dirty="0" err="1">
              <a:solidFill>
                <a:schemeClr val="bg1"/>
              </a:solidFill>
              <a:latin typeface="Verdana" pitchFamily="34" charset="0"/>
              <a:ea typeface="Verdana" pitchFamily="34" charset="0"/>
            </a:rPr>
            <a:t>ollaboration</a:t>
          </a:r>
          <a:r>
            <a:rPr lang="nl-NL" altLang="nl-NL" sz="2300" kern="1200" dirty="0">
              <a:solidFill>
                <a:schemeClr val="bg1"/>
              </a:solidFill>
              <a:latin typeface="Verdana" pitchFamily="34" charset="0"/>
              <a:ea typeface="Verdana" pitchFamily="34" charset="0"/>
            </a:rPr>
            <a:t> </a:t>
          </a:r>
          <a:r>
            <a:rPr lang="nl-NL" altLang="nl-NL" sz="2300" kern="1200" dirty="0" err="1">
              <a:solidFill>
                <a:schemeClr val="bg1"/>
              </a:solidFill>
              <a:latin typeface="Verdana" pitchFamily="34" charset="0"/>
              <a:ea typeface="Verdana" pitchFamily="34" charset="0"/>
              <a:cs typeface="Verdana" pitchFamily="34" charset="0"/>
            </a:rPr>
            <a:t>university</a:t>
          </a:r>
          <a:endParaRPr lang="nl-NL" altLang="nl-NL" sz="2300" kern="1200" dirty="0">
            <a:solidFill>
              <a:schemeClr val="bg1"/>
            </a:solidFill>
            <a:latin typeface="Verdana" pitchFamily="34" charset="0"/>
            <a:ea typeface="Verdana" pitchFamily="34" charset="0"/>
            <a:cs typeface="Verdana" pitchFamily="34" charset="0"/>
          </a:endParaRPr>
        </a:p>
      </dsp:txBody>
      <dsp:txXfrm>
        <a:off x="448632" y="3046687"/>
        <a:ext cx="7274680" cy="609274"/>
      </dsp:txXfrm>
    </dsp:sp>
    <dsp:sp modelId="{16DB7504-7543-4892-A674-E23F3C3F851F}">
      <dsp:nvSpPr>
        <dsp:cNvPr id="0" name=""/>
        <dsp:cNvSpPr/>
      </dsp:nvSpPr>
      <dsp:spPr>
        <a:xfrm>
          <a:off x="67836" y="2970528"/>
          <a:ext cx="761592" cy="76159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pPr>
              <a:defRPr/>
            </a:pPr>
            <a:endParaRPr lang="nl-NL"/>
          </a:p>
        </p:txBody>
      </p:sp>
      <p:sp>
        <p:nvSpPr>
          <p:cNvPr id="3" name="Tijdelijke aanduiding voor datum 2"/>
          <p:cNvSpPr>
            <a:spLocks noGrp="1"/>
          </p:cNvSpPr>
          <p:nvPr>
            <p:ph type="dt" sz="quarter" idx="1"/>
          </p:nvPr>
        </p:nvSpPr>
        <p:spPr>
          <a:xfrm>
            <a:off x="3849688" y="0"/>
            <a:ext cx="2944812" cy="496888"/>
          </a:xfrm>
          <a:prstGeom prst="rect">
            <a:avLst/>
          </a:prstGeom>
        </p:spPr>
        <p:txBody>
          <a:bodyPr vert="horz" lIns="91440" tIns="45720" rIns="91440" bIns="45720" rtlCol="0"/>
          <a:lstStyle>
            <a:lvl1pPr algn="r">
              <a:defRPr sz="1200"/>
            </a:lvl1pPr>
          </a:lstStyle>
          <a:p>
            <a:pPr>
              <a:defRPr/>
            </a:pPr>
            <a:fld id="{DC4DFEA9-1612-42A3-9D83-2CFFD17EACC8}" type="datetimeFigureOut">
              <a:rPr lang="nl-NL"/>
              <a:pPr>
                <a:defRPr/>
              </a:pPr>
              <a:t>18-2-2021</a:t>
            </a:fld>
            <a:endParaRPr lang="nl-NL"/>
          </a:p>
        </p:txBody>
      </p:sp>
      <p:sp>
        <p:nvSpPr>
          <p:cNvPr id="4" name="Tijdelijke aanduiding voor voettekst 3"/>
          <p:cNvSpPr>
            <a:spLocks noGrp="1"/>
          </p:cNvSpPr>
          <p:nvPr>
            <p:ph type="ftr" sz="quarter" idx="2"/>
          </p:nvPr>
        </p:nvSpPr>
        <p:spPr>
          <a:xfrm>
            <a:off x="0" y="9428163"/>
            <a:ext cx="2944813" cy="496887"/>
          </a:xfrm>
          <a:prstGeom prst="rect">
            <a:avLst/>
          </a:prstGeom>
        </p:spPr>
        <p:txBody>
          <a:bodyPr vert="horz" lIns="91440" tIns="45720" rIns="91440" bIns="45720" rtlCol="0" anchor="b"/>
          <a:lstStyle>
            <a:lvl1pPr algn="l">
              <a:defRPr sz="1200"/>
            </a:lvl1pPr>
          </a:lstStyle>
          <a:p>
            <a:pPr>
              <a:defRPr/>
            </a:pPr>
            <a:endParaRPr lang="nl-NL"/>
          </a:p>
        </p:txBody>
      </p:sp>
      <p:sp>
        <p:nvSpPr>
          <p:cNvPr id="5" name="Tijdelijke aanduiding voor dianummer 4"/>
          <p:cNvSpPr>
            <a:spLocks noGrp="1"/>
          </p:cNvSpPr>
          <p:nvPr>
            <p:ph type="sldNum" sz="quarter" idx="3"/>
          </p:nvPr>
        </p:nvSpPr>
        <p:spPr>
          <a:xfrm>
            <a:off x="3849688" y="9428163"/>
            <a:ext cx="2944812" cy="496887"/>
          </a:xfrm>
          <a:prstGeom prst="rect">
            <a:avLst/>
          </a:prstGeom>
        </p:spPr>
        <p:txBody>
          <a:bodyPr vert="horz" lIns="91440" tIns="45720" rIns="91440" bIns="45720" rtlCol="0" anchor="b"/>
          <a:lstStyle>
            <a:lvl1pPr algn="r">
              <a:defRPr sz="1200"/>
            </a:lvl1pPr>
          </a:lstStyle>
          <a:p>
            <a:pPr>
              <a:defRPr/>
            </a:pPr>
            <a:fld id="{83BB6D7E-A239-4D24-A07E-7E74BF3AF6D9}" type="slidenum">
              <a:rPr lang="nl-NL"/>
              <a:pPr>
                <a:defRPr/>
              </a:pPr>
              <a:t>‹nr.›</a:t>
            </a:fld>
            <a:endParaRPr lang="nl-NL"/>
          </a:p>
        </p:txBody>
      </p:sp>
    </p:spTree>
    <p:extLst>
      <p:ext uri="{BB962C8B-B14F-4D97-AF65-F5344CB8AC3E}">
        <p14:creationId xmlns:p14="http://schemas.microsoft.com/office/powerpoint/2010/main" val="35399071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49688" y="0"/>
            <a:ext cx="2944812"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19A2FE3-712C-457D-ADD5-B75AEAEEE3BC}" type="datetimeFigureOut">
              <a:rPr lang="nl-NL"/>
              <a:pPr>
                <a:defRPr/>
              </a:pPr>
              <a:t>18-2-2021</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79450" y="4714875"/>
            <a:ext cx="5437188" cy="4467225"/>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428163"/>
            <a:ext cx="2944813"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49688" y="9428163"/>
            <a:ext cx="2944812"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CFAAAFD-A0C1-4D4D-BFA8-B8850A8CE460}" type="slidenum">
              <a:rPr lang="nl-NL"/>
              <a:pPr>
                <a:defRPr/>
              </a:pPr>
              <a:t>‹nr.›</a:t>
            </a:fld>
            <a:endParaRPr lang="nl-NL"/>
          </a:p>
        </p:txBody>
      </p:sp>
    </p:spTree>
    <p:extLst>
      <p:ext uri="{BB962C8B-B14F-4D97-AF65-F5344CB8AC3E}">
        <p14:creationId xmlns:p14="http://schemas.microsoft.com/office/powerpoint/2010/main" val="27962695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Tree>
    <p:extLst>
      <p:ext uri="{BB962C8B-B14F-4D97-AF65-F5344CB8AC3E}">
        <p14:creationId xmlns:p14="http://schemas.microsoft.com/office/powerpoint/2010/main" val="1315847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Tree>
    <p:extLst>
      <p:ext uri="{BB962C8B-B14F-4D97-AF65-F5344CB8AC3E}">
        <p14:creationId xmlns:p14="http://schemas.microsoft.com/office/powerpoint/2010/main" val="140723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Tree>
    <p:extLst>
      <p:ext uri="{BB962C8B-B14F-4D97-AF65-F5344CB8AC3E}">
        <p14:creationId xmlns:p14="http://schemas.microsoft.com/office/powerpoint/2010/main" val="3218342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Tree>
    <p:extLst>
      <p:ext uri="{BB962C8B-B14F-4D97-AF65-F5344CB8AC3E}">
        <p14:creationId xmlns:p14="http://schemas.microsoft.com/office/powerpoint/2010/main" val="1559304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304417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dirty="0">
              <a:solidFill>
                <a:srgbClr val="000000"/>
              </a:solidFill>
              <a:latin typeface="Verdan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dirty="0">
              <a:solidFill>
                <a:srgbClr val="000000"/>
              </a:solidFill>
              <a:latin typeface="Verdana" pitchFamily="34" charset="0"/>
            </a:endParaRPr>
          </a:p>
        </p:txBody>
      </p:sp>
    </p:spTree>
    <p:extLst>
      <p:ext uri="{BB962C8B-B14F-4D97-AF65-F5344CB8AC3E}">
        <p14:creationId xmlns:p14="http://schemas.microsoft.com/office/powerpoint/2010/main" val="3715768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2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hape 22"/>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400"/>
              </a:spcBef>
            </a:pPr>
            <a:endParaRPr lang="nl-NL" altLang="nl-NL">
              <a:solidFill>
                <a:srgbClr val="000000"/>
              </a:solidFill>
              <a:latin typeface="Arial" pitchFamily="34" charset="0"/>
              <a:cs typeface="Arial" pitchFamily="34" charset="0"/>
              <a:sym typeface="Arial" pitchFamily="34" charset="0"/>
            </a:endParaRPr>
          </a:p>
          <a:p>
            <a:pPr eaLnBrk="1" hangingPunct="1">
              <a:spcBef>
                <a:spcPts val="400"/>
              </a:spcBef>
            </a:pPr>
            <a:endParaRPr lang="nl-NL" altLang="nl-NL">
              <a:solidFill>
                <a:srgbClr val="000000"/>
              </a:solidFill>
              <a:latin typeface="Arial" pitchFamily="34" charset="0"/>
              <a:cs typeface="Arial" pitchFamily="34" charset="0"/>
              <a:sym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Tree>
    <p:extLst>
      <p:ext uri="{BB962C8B-B14F-4D97-AF65-F5344CB8AC3E}">
        <p14:creationId xmlns:p14="http://schemas.microsoft.com/office/powerpoint/2010/main" val="1155044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85808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3494581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3921988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Tree>
    <p:extLst>
      <p:ext uri="{BB962C8B-B14F-4D97-AF65-F5344CB8AC3E}">
        <p14:creationId xmlns:p14="http://schemas.microsoft.com/office/powerpoint/2010/main" val="2861907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Tree>
    <p:extLst>
      <p:ext uri="{BB962C8B-B14F-4D97-AF65-F5344CB8AC3E}">
        <p14:creationId xmlns:p14="http://schemas.microsoft.com/office/powerpoint/2010/main" val="2690447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5"/>
          <p:cNvSpPr>
            <a:spLocks noGrp="1"/>
          </p:cNvSpPr>
          <p:nvPr>
            <p:ph type="sldNum" sz="quarter" idx="10"/>
          </p:nvPr>
        </p:nvSpPr>
        <p:spPr/>
        <p:txBody>
          <a:bodyPr/>
          <a:lstStyle>
            <a:lvl1pPr fontAlgn="auto">
              <a:spcBef>
                <a:spcPts val="0"/>
              </a:spcBef>
              <a:spcAft>
                <a:spcPts val="0"/>
              </a:spcAft>
              <a:defRPr>
                <a:latin typeface="+mn-lt"/>
                <a:ea typeface="+mn-ea"/>
                <a:cs typeface="+mn-cs"/>
              </a:defRPr>
            </a:lvl1pPr>
          </a:lstStyle>
          <a:p>
            <a:pPr>
              <a:defRPr/>
            </a:pPr>
            <a:fld id="{7688E2F9-4D2C-4129-A281-51DDF80C0F78}" type="slidenum">
              <a:rPr lang="nl-NL"/>
              <a:pPr>
                <a:defRPr/>
              </a:pPr>
              <a:t>‹nr.›</a:t>
            </a:fld>
            <a:endParaRPr lang="nl-NL"/>
          </a:p>
        </p:txBody>
      </p:sp>
    </p:spTree>
    <p:extLst>
      <p:ext uri="{BB962C8B-B14F-4D97-AF65-F5344CB8AC3E}">
        <p14:creationId xmlns:p14="http://schemas.microsoft.com/office/powerpoint/2010/main" val="182675417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eldia">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60652A"/>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eaLnBrk="0" hangingPunct="0">
              <a:defRPr sz="2600">
                <a:solidFill>
                  <a:schemeClr val="tx1"/>
                </a:solidFill>
                <a:latin typeface="Verdana" pitchFamily="34" charset="0"/>
                <a:ea typeface="Verdana" pitchFamily="34" charset="0"/>
                <a:cs typeface="Verdana" pitchFamily="34" charset="0"/>
                <a:sym typeface="Verdana" pitchFamily="34" charset="0"/>
              </a:defRPr>
            </a:lvl1pPr>
            <a:lvl2pPr marL="742950" indent="-285750" eaLnBrk="0" hangingPunct="0">
              <a:defRPr sz="2600">
                <a:solidFill>
                  <a:schemeClr val="tx1"/>
                </a:solidFill>
                <a:latin typeface="Verdana" pitchFamily="34" charset="0"/>
                <a:ea typeface="Verdana" pitchFamily="34" charset="0"/>
                <a:cs typeface="Verdana" pitchFamily="34" charset="0"/>
                <a:sym typeface="Verdana" pitchFamily="34" charset="0"/>
              </a:defRPr>
            </a:lvl2pPr>
            <a:lvl3pPr marL="11430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3pPr>
            <a:lvl4pPr marL="16002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4pPr>
            <a:lvl5pPr marL="20574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5pPr>
            <a:lvl6pPr marL="25146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6pPr>
            <a:lvl7pPr marL="29718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7pPr>
            <a:lvl8pPr marL="34290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8pPr>
            <a:lvl9pPr marL="38862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9pPr>
          </a:lstStyle>
          <a:p>
            <a:pPr algn="ctr" eaLnBrk="1" hangingPunct="1">
              <a:defRPr/>
            </a:pPr>
            <a:endParaRPr lang="nl-NL" altLang="nl-NL" sz="1800">
              <a:solidFill>
                <a:srgbClr val="000000"/>
              </a:solidFill>
            </a:endParaRPr>
          </a:p>
        </p:txBody>
      </p:sp>
      <p:sp>
        <p:nvSpPr>
          <p:cNvPr id="5" name="Rectangle 25"/>
          <p:cNvSpPr>
            <a:spLocks noChangeArrowheads="1"/>
          </p:cNvSpPr>
          <p:nvPr/>
        </p:nvSpPr>
        <p:spPr bwMode="auto">
          <a:xfrm>
            <a:off x="0" y="0"/>
            <a:ext cx="4572000" cy="6858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600">
                <a:solidFill>
                  <a:schemeClr val="tx1"/>
                </a:solidFill>
                <a:latin typeface="Verdana" pitchFamily="34" charset="0"/>
                <a:ea typeface="Verdana" pitchFamily="34" charset="0"/>
                <a:cs typeface="Verdana" pitchFamily="34" charset="0"/>
                <a:sym typeface="Verdana" pitchFamily="34" charset="0"/>
              </a:defRPr>
            </a:lvl1pPr>
            <a:lvl2pPr marL="742950" indent="-285750" eaLnBrk="0" hangingPunct="0">
              <a:defRPr sz="2600">
                <a:solidFill>
                  <a:schemeClr val="tx1"/>
                </a:solidFill>
                <a:latin typeface="Verdana" pitchFamily="34" charset="0"/>
                <a:ea typeface="Verdana" pitchFamily="34" charset="0"/>
                <a:cs typeface="Verdana" pitchFamily="34" charset="0"/>
                <a:sym typeface="Verdana" pitchFamily="34" charset="0"/>
              </a:defRPr>
            </a:lvl2pPr>
            <a:lvl3pPr marL="11430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3pPr>
            <a:lvl4pPr marL="16002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4pPr>
            <a:lvl5pPr marL="20574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5pPr>
            <a:lvl6pPr marL="25146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6pPr>
            <a:lvl7pPr marL="29718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7pPr>
            <a:lvl8pPr marL="34290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8pPr>
            <a:lvl9pPr marL="38862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9pPr>
          </a:lstStyle>
          <a:p>
            <a:pPr eaLnBrk="1" hangingPunct="1">
              <a:defRPr/>
            </a:pPr>
            <a:endParaRPr lang="nl-NL" altLang="nl-NL">
              <a:solidFill>
                <a:srgbClr val="000000"/>
              </a:solidFill>
            </a:endParaRPr>
          </a:p>
        </p:txBody>
      </p:sp>
      <p:pic>
        <p:nvPicPr>
          <p:cNvPr id="6" name="Picture 9" descr="RO_OCW_IO_Logo_Powerpoint_diap_en"/>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7938"/>
            <a:ext cx="9144000" cy="200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0" name="Rectangle 18"/>
          <p:cNvSpPr>
            <a:spLocks noGrp="1" noChangeArrowheads="1"/>
          </p:cNvSpPr>
          <p:nvPr>
            <p:ph type="ctrTitle" sz="quarter"/>
          </p:nvPr>
        </p:nvSpPr>
        <p:spPr>
          <a:xfrm>
            <a:off x="4922838" y="2474913"/>
            <a:ext cx="3598862" cy="942975"/>
          </a:xfrm>
          <a:prstGeom prst="rect">
            <a:avLst/>
          </a:prstGeom>
          <a:solidFill>
            <a:srgbClr val="606528"/>
          </a:solidFill>
        </p:spPr>
        <p:txBody>
          <a:bodyPr/>
          <a:lstStyle>
            <a:lvl1pPr>
              <a:defRPr sz="1600">
                <a:solidFill>
                  <a:schemeClr val="bg1"/>
                </a:solidFill>
              </a:defRPr>
            </a:lvl1pPr>
          </a:lstStyle>
          <a:p>
            <a:r>
              <a:rPr lang="nl-NL"/>
              <a:t>Titelstijl van model bewerken</a:t>
            </a:r>
          </a:p>
        </p:txBody>
      </p:sp>
      <p:sp>
        <p:nvSpPr>
          <p:cNvPr id="3092" name="Rectangle 20"/>
          <p:cNvSpPr>
            <a:spLocks noGrp="1" noChangeArrowheads="1"/>
          </p:cNvSpPr>
          <p:nvPr>
            <p:ph type="subTitle" sz="quarter" idx="1"/>
          </p:nvPr>
        </p:nvSpPr>
        <p:spPr>
          <a:xfrm>
            <a:off x="4908550" y="3511550"/>
            <a:ext cx="3598863" cy="2609850"/>
          </a:xfrm>
          <a:prstGeom prst="rect">
            <a:avLst/>
          </a:prstGeom>
          <a:solidFill>
            <a:srgbClr val="606528"/>
          </a:solidFill>
        </p:spPr>
        <p:txBody>
          <a:bodyPr/>
          <a:lstStyle>
            <a:lvl1pPr>
              <a:defRPr sz="1200">
                <a:solidFill>
                  <a:schemeClr val="bg1"/>
                </a:solidFill>
              </a:defRPr>
            </a:lvl1pPr>
          </a:lstStyle>
          <a:p>
            <a:r>
              <a:rPr lang="nl-NL"/>
              <a:t>Klik om het opmaakprofiel van de modelondertitel te bewerken</a:t>
            </a:r>
          </a:p>
        </p:txBody>
      </p:sp>
      <p:sp>
        <p:nvSpPr>
          <p:cNvPr id="7" name="shpDatum"/>
          <p:cNvSpPr>
            <a:spLocks noGrp="1" noChangeArrowheads="1"/>
          </p:cNvSpPr>
          <p:nvPr>
            <p:ph type="dt" sz="half" idx="10"/>
          </p:nvPr>
        </p:nvSpPr>
        <p:spPr>
          <a:xfrm>
            <a:off x="4929188" y="6380163"/>
            <a:ext cx="3714750" cy="363537"/>
          </a:xfrm>
          <a:prstGeom prst="rect">
            <a:avLst/>
          </a:prstGeom>
        </p:spPr>
        <p:txBody>
          <a:bodyPr/>
          <a:lstStyle>
            <a:lvl1pPr>
              <a:defRPr sz="2600">
                <a:solidFill>
                  <a:srgbClr val="FFFFFF"/>
                </a:solidFill>
                <a:latin typeface="Verdana" pitchFamily="34" charset="0"/>
                <a:ea typeface="Verdana" pitchFamily="34" charset="0"/>
                <a:cs typeface="Arial" charset="0"/>
                <a:sym typeface="Verdana" pitchFamily="34" charset="0"/>
              </a:defRPr>
            </a:lvl1pPr>
          </a:lstStyle>
          <a:p>
            <a:pPr>
              <a:defRPr/>
            </a:pPr>
            <a:fld id="{EFE9AA38-24BF-4044-B8B6-AF19B3EB919D}" type="datetime1">
              <a:rPr lang="nl-NL"/>
              <a:pPr>
                <a:defRPr/>
              </a:pPr>
              <a:t>18-2-2021</a:t>
            </a:fld>
            <a:endParaRPr lang="nl-NL"/>
          </a:p>
        </p:txBody>
      </p:sp>
    </p:spTree>
    <p:extLst>
      <p:ext uri="{BB962C8B-B14F-4D97-AF65-F5344CB8AC3E}">
        <p14:creationId xmlns:p14="http://schemas.microsoft.com/office/powerpoint/2010/main" val="24734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366713" y="1233488"/>
            <a:ext cx="8169275" cy="571500"/>
          </a:xfrm>
          <a:prstGeom prst="rect">
            <a:avLst/>
          </a:prstGeom>
        </p:spPr>
        <p:txBody>
          <a:bodyPr/>
          <a:lstStyle/>
          <a:p>
            <a:r>
              <a:rPr lang="nl-NL"/>
              <a:t>Klik om de stijl te bewerken</a:t>
            </a:r>
          </a:p>
        </p:txBody>
      </p:sp>
      <p:sp>
        <p:nvSpPr>
          <p:cNvPr id="3" name="Tijdelijke aanduiding voor inhoud 2"/>
          <p:cNvSpPr>
            <a:spLocks noGrp="1"/>
          </p:cNvSpPr>
          <p:nvPr>
            <p:ph idx="1"/>
          </p:nvPr>
        </p:nvSpPr>
        <p:spPr>
          <a:xfrm>
            <a:off x="366713" y="1798638"/>
            <a:ext cx="8169275" cy="4354512"/>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xfrm>
            <a:off x="4483100" y="6362700"/>
            <a:ext cx="4156075" cy="315913"/>
          </a:xfrm>
          <a:prstGeom prst="rect">
            <a:avLst/>
          </a:prstGeom>
        </p:spPr>
        <p:txBody>
          <a:bodyPr/>
          <a:lstStyle>
            <a:lvl1pPr>
              <a:defRPr sz="2600">
                <a:solidFill>
                  <a:srgbClr val="000000"/>
                </a:solidFill>
                <a:latin typeface="Verdana" pitchFamily="34" charset="0"/>
                <a:ea typeface="Verdana" pitchFamily="34" charset="0"/>
                <a:cs typeface="Verdana" pitchFamily="34" charset="0"/>
                <a:sym typeface="Verdana" pitchFamily="34" charset="0"/>
              </a:defRPr>
            </a:lvl1pPr>
          </a:lstStyle>
          <a:p>
            <a:pPr>
              <a:defRPr/>
            </a:pPr>
            <a:fld id="{94C24901-93B9-4059-B9FA-1ED6CC5AE688}" type="datetime1">
              <a:rPr lang="nl-NL"/>
              <a:pPr>
                <a:defRPr/>
              </a:pPr>
              <a:t>18-2-2021</a:t>
            </a:fld>
            <a:endParaRPr lang="en-US"/>
          </a:p>
        </p:txBody>
      </p:sp>
      <p:sp>
        <p:nvSpPr>
          <p:cNvPr id="5" name="Rectangle 6"/>
          <p:cNvSpPr>
            <a:spLocks noGrp="1" noChangeArrowheads="1"/>
          </p:cNvSpPr>
          <p:nvPr>
            <p:ph type="sldNum" sz="quarter" idx="11"/>
          </p:nvPr>
        </p:nvSpPr>
        <p:spPr/>
        <p:txBody>
          <a:bodyPr/>
          <a:lstStyle>
            <a:lvl1pPr fontAlgn="auto">
              <a:spcBef>
                <a:spcPts val="0"/>
              </a:spcBef>
              <a:spcAft>
                <a:spcPts val="0"/>
              </a:spcAft>
              <a:defRPr>
                <a:latin typeface="+mn-lt"/>
                <a:ea typeface="+mn-ea"/>
                <a:cs typeface="+mn-cs"/>
              </a:defRPr>
            </a:lvl1pPr>
          </a:lstStyle>
          <a:p>
            <a:pPr>
              <a:defRPr/>
            </a:pPr>
            <a:fld id="{DFE7C8CA-7A87-4FBA-93C7-86F093B1EFB8}" type="slidenum">
              <a:rPr lang="en-US"/>
              <a:pPr>
                <a:defRPr/>
              </a:pPr>
              <a:t>‹nr.›</a:t>
            </a:fld>
            <a:endParaRPr lang="en-US"/>
          </a:p>
        </p:txBody>
      </p:sp>
    </p:spTree>
    <p:extLst>
      <p:ext uri="{BB962C8B-B14F-4D97-AF65-F5344CB8AC3E}">
        <p14:creationId xmlns:p14="http://schemas.microsoft.com/office/powerpoint/2010/main" val="110995915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5"/>
          <p:cNvSpPr>
            <a:spLocks noGrp="1"/>
          </p:cNvSpPr>
          <p:nvPr>
            <p:ph type="sldNum" sz="quarter" idx="10"/>
          </p:nvPr>
        </p:nvSpPr>
        <p:spPr/>
        <p:txBody>
          <a:bodyPr/>
          <a:lstStyle>
            <a:lvl1pPr fontAlgn="auto">
              <a:spcBef>
                <a:spcPts val="0"/>
              </a:spcBef>
              <a:spcAft>
                <a:spcPts val="0"/>
              </a:spcAft>
              <a:defRPr>
                <a:latin typeface="+mn-lt"/>
                <a:ea typeface="+mn-ea"/>
                <a:cs typeface="+mn-cs"/>
              </a:defRPr>
            </a:lvl1pPr>
          </a:lstStyle>
          <a:p>
            <a:pPr>
              <a:defRPr/>
            </a:pPr>
            <a:fld id="{01859959-89B5-4E8D-8F63-832B1EED969E}" type="slidenum">
              <a:rPr lang="nl-NL"/>
              <a:pPr>
                <a:defRPr/>
              </a:pPr>
              <a:t>‹nr.›</a:t>
            </a:fld>
            <a:endParaRPr lang="nl-NL"/>
          </a:p>
        </p:txBody>
      </p:sp>
    </p:spTree>
    <p:extLst>
      <p:ext uri="{BB962C8B-B14F-4D97-AF65-F5344CB8AC3E}">
        <p14:creationId xmlns:p14="http://schemas.microsoft.com/office/powerpoint/2010/main" val="187725632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a:t>Klik om de stijl te bewerken</a:t>
            </a:r>
          </a:p>
        </p:txBody>
      </p:sp>
      <p:sp>
        <p:nvSpPr>
          <p:cNvPr id="3" name="Tijdelijke aanduiding voor inhoud 2"/>
          <p:cNvSpPr>
            <a:spLocks noGrp="1"/>
          </p:cNvSpPr>
          <p:nvPr>
            <p:ph idx="1"/>
          </p:nvPr>
        </p:nvSpPr>
        <p:spPr>
          <a:xfrm>
            <a:off x="457200" y="1600200"/>
            <a:ext cx="8229600" cy="4525963"/>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lvl1pPr>
              <a:defRPr sz="2600">
                <a:solidFill>
                  <a:srgbClr val="000000"/>
                </a:solidFill>
                <a:latin typeface="Verdana" pitchFamily="34" charset="0"/>
                <a:ea typeface="Verdana" pitchFamily="34" charset="0"/>
                <a:cs typeface="Verdana" pitchFamily="34" charset="0"/>
                <a:sym typeface="Verdana" pitchFamily="34" charset="0"/>
              </a:defRPr>
            </a:lvl1pPr>
          </a:lstStyle>
          <a:p>
            <a:pPr>
              <a:defRPr/>
            </a:pPr>
            <a:fld id="{BAA2FC85-8DF2-4849-951A-6E74748BEE32}" type="datetime1">
              <a:rPr lang="nl-NL"/>
              <a:pPr>
                <a:defRPr/>
              </a:pPr>
              <a:t>18-2-2021</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lvl1pPr>
              <a:defRPr sz="2600">
                <a:solidFill>
                  <a:srgbClr val="000000"/>
                </a:solidFill>
                <a:latin typeface="Verdana" pitchFamily="34" charset="0"/>
                <a:ea typeface="Verdana" pitchFamily="34" charset="0"/>
                <a:cs typeface="Verdana" pitchFamily="34" charset="0"/>
                <a:sym typeface="Verdana" pitchFamily="34" charset="0"/>
              </a:defRPr>
            </a:lvl1pPr>
          </a:lstStyle>
          <a:p>
            <a:pPr>
              <a:defRPr/>
            </a:pPr>
            <a:endParaRPr lang="nl-NL"/>
          </a:p>
        </p:txBody>
      </p:sp>
      <p:sp>
        <p:nvSpPr>
          <p:cNvPr id="6" name="Tijdelijke aanduiding voor dianummer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14511601-AC54-4199-9DA0-B0A1999E3DD8}" type="slidenum">
              <a:rPr lang="nl-NL"/>
              <a:pPr>
                <a:defRPr/>
              </a:pPr>
              <a:t>‹nr.›</a:t>
            </a:fld>
            <a:endParaRPr lang="nl-NL"/>
          </a:p>
        </p:txBody>
      </p:sp>
    </p:spTree>
    <p:extLst>
      <p:ext uri="{BB962C8B-B14F-4D97-AF65-F5344CB8AC3E}">
        <p14:creationId xmlns:p14="http://schemas.microsoft.com/office/powerpoint/2010/main" val="650598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p:cNvSpPr>
            <a:spLocks noChangeArrowheads="1"/>
          </p:cNvSpPr>
          <p:nvPr/>
        </p:nvSpPr>
        <p:spPr bwMode="auto">
          <a:xfrm>
            <a:off x="0" y="0"/>
            <a:ext cx="9144000" cy="1071563"/>
          </a:xfrm>
          <a:prstGeom prst="rect">
            <a:avLst/>
          </a:prstGeom>
          <a:solidFill>
            <a:srgbClr val="60652A"/>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defRPr sz="2600">
                <a:solidFill>
                  <a:schemeClr val="tx1"/>
                </a:solidFill>
                <a:latin typeface="Verdana" pitchFamily="34" charset="0"/>
                <a:ea typeface="Verdana" pitchFamily="34" charset="0"/>
                <a:cs typeface="Verdana" pitchFamily="34" charset="0"/>
                <a:sym typeface="Verdana" pitchFamily="34" charset="0"/>
              </a:defRPr>
            </a:lvl1pPr>
            <a:lvl2pPr marL="742950" indent="-285750" eaLnBrk="0" hangingPunct="0">
              <a:defRPr sz="2600">
                <a:solidFill>
                  <a:schemeClr val="tx1"/>
                </a:solidFill>
                <a:latin typeface="Verdana" pitchFamily="34" charset="0"/>
                <a:ea typeface="Verdana" pitchFamily="34" charset="0"/>
                <a:cs typeface="Verdana" pitchFamily="34" charset="0"/>
                <a:sym typeface="Verdana" pitchFamily="34" charset="0"/>
              </a:defRPr>
            </a:lvl2pPr>
            <a:lvl3pPr marL="11430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3pPr>
            <a:lvl4pPr marL="16002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4pPr>
            <a:lvl5pPr marL="20574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5pPr>
            <a:lvl6pPr marL="25146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6pPr>
            <a:lvl7pPr marL="29718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7pPr>
            <a:lvl8pPr marL="34290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8pPr>
            <a:lvl9pPr marL="38862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9pPr>
          </a:lstStyle>
          <a:p>
            <a:pPr algn="ctr" eaLnBrk="1" hangingPunct="1">
              <a:defRPr/>
            </a:pPr>
            <a:endParaRPr lang="nl-NL" altLang="nl-NL" sz="1800">
              <a:solidFill>
                <a:srgbClr val="FFFFFF"/>
              </a:solidFill>
            </a:endParaRPr>
          </a:p>
        </p:txBody>
      </p:sp>
      <p:sp>
        <p:nvSpPr>
          <p:cNvPr id="1027" name="Shape 3"/>
          <p:cNvSpPr>
            <a:spLocks noChangeArrowheads="1"/>
          </p:cNvSpPr>
          <p:nvPr/>
        </p:nvSpPr>
        <p:spPr bwMode="auto">
          <a:xfrm>
            <a:off x="0" y="6321425"/>
            <a:ext cx="9144000" cy="539750"/>
          </a:xfrm>
          <a:prstGeom prst="rect">
            <a:avLst/>
          </a:prstGeom>
          <a:solidFill>
            <a:srgbClr val="60652A"/>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defRPr sz="2600">
                <a:solidFill>
                  <a:schemeClr val="tx1"/>
                </a:solidFill>
                <a:latin typeface="Verdana" pitchFamily="34" charset="0"/>
                <a:ea typeface="Verdana" pitchFamily="34" charset="0"/>
                <a:cs typeface="Verdana" pitchFamily="34" charset="0"/>
                <a:sym typeface="Verdana" pitchFamily="34" charset="0"/>
              </a:defRPr>
            </a:lvl1pPr>
            <a:lvl2pPr marL="742950" indent="-285750" eaLnBrk="0" hangingPunct="0">
              <a:defRPr sz="2600">
                <a:solidFill>
                  <a:schemeClr val="tx1"/>
                </a:solidFill>
                <a:latin typeface="Verdana" pitchFamily="34" charset="0"/>
                <a:ea typeface="Verdana" pitchFamily="34" charset="0"/>
                <a:cs typeface="Verdana" pitchFamily="34" charset="0"/>
                <a:sym typeface="Verdana" pitchFamily="34" charset="0"/>
              </a:defRPr>
            </a:lvl2pPr>
            <a:lvl3pPr marL="11430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3pPr>
            <a:lvl4pPr marL="16002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4pPr>
            <a:lvl5pPr marL="20574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5pPr>
            <a:lvl6pPr marL="25146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6pPr>
            <a:lvl7pPr marL="29718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7pPr>
            <a:lvl8pPr marL="34290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8pPr>
            <a:lvl9pPr marL="38862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9pPr>
          </a:lstStyle>
          <a:p>
            <a:pPr algn="ctr" eaLnBrk="1" hangingPunct="1">
              <a:defRPr/>
            </a:pPr>
            <a:endParaRPr lang="nl-NL" altLang="nl-NL" sz="1800">
              <a:solidFill>
                <a:srgbClr val="FFFFFF"/>
              </a:solidFill>
            </a:endParaRPr>
          </a:p>
        </p:txBody>
      </p:sp>
      <p:pic>
        <p:nvPicPr>
          <p:cNvPr id="1028" name="RO__vervolgpagina~LPPT.png" descr="RO__vervolgpagina~LPP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029" name="Shape 5"/>
          <p:cNvSpPr>
            <a:spLocks noGrp="1"/>
          </p:cNvSpPr>
          <p:nvPr>
            <p:ph type="sldNum" sz="quarter" idx="2"/>
          </p:nvPr>
        </p:nvSpPr>
        <p:spPr bwMode="auto">
          <a:xfrm>
            <a:off x="361950" y="6362700"/>
            <a:ext cx="7127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spAutoFit/>
          </a:bodyPr>
          <a:lstStyle>
            <a:lvl1pPr>
              <a:defRPr sz="1000">
                <a:solidFill>
                  <a:srgbClr val="000000"/>
                </a:solidFill>
                <a:latin typeface="Verdana" pitchFamily="34" charset="0"/>
                <a:ea typeface="Verdana" pitchFamily="34" charset="0"/>
                <a:cs typeface="Verdana" pitchFamily="34" charset="0"/>
                <a:sym typeface="Verdana" pitchFamily="34" charset="0"/>
              </a:defRPr>
            </a:lvl1pPr>
          </a:lstStyle>
          <a:p>
            <a:pPr>
              <a:defRPr/>
            </a:pPr>
            <a:fld id="{9278E8AE-64D1-4FC1-8DB8-22F22CAD8AA2}"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90026" r:id="rId1"/>
    <p:sldLayoutId id="2147490027" r:id="rId2"/>
    <p:sldLayoutId id="2147490028" r:id="rId3"/>
  </p:sldLayoutIdLst>
  <p:transition spd="med"/>
  <p:hf sldNum="0" hdr="0" ftr="0" dt="0"/>
  <p:txStyles>
    <p:titleStyle>
      <a:lvl1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1pPr>
      <a:lvl2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2pPr>
      <a:lvl3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3pPr>
      <a:lvl4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4pPr>
      <a:lvl5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5pPr>
      <a:lvl6pPr indent="457200">
        <a:defRPr sz="2600">
          <a:solidFill>
            <a:srgbClr val="900079"/>
          </a:solidFill>
          <a:latin typeface="Verdana"/>
          <a:ea typeface="Verdana"/>
          <a:cs typeface="Verdana"/>
          <a:sym typeface="Verdana"/>
        </a:defRPr>
      </a:lvl6pPr>
      <a:lvl7pPr indent="914400">
        <a:defRPr sz="2600">
          <a:solidFill>
            <a:srgbClr val="900079"/>
          </a:solidFill>
          <a:latin typeface="Verdana"/>
          <a:ea typeface="Verdana"/>
          <a:cs typeface="Verdana"/>
          <a:sym typeface="Verdana"/>
        </a:defRPr>
      </a:lvl7pPr>
      <a:lvl8pPr indent="1371600">
        <a:defRPr sz="2600">
          <a:solidFill>
            <a:srgbClr val="900079"/>
          </a:solidFill>
          <a:latin typeface="Verdana"/>
          <a:ea typeface="Verdana"/>
          <a:cs typeface="Verdana"/>
          <a:sym typeface="Verdana"/>
        </a:defRPr>
      </a:lvl8pPr>
      <a:lvl9pPr indent="1828800">
        <a:defRPr sz="2600">
          <a:solidFill>
            <a:srgbClr val="900079"/>
          </a:solidFill>
          <a:latin typeface="Verdana"/>
          <a:ea typeface="Verdana"/>
          <a:cs typeface="Verdana"/>
          <a:sym typeface="Verdana"/>
        </a:defRPr>
      </a:lvl9pPr>
    </p:titleStyle>
    <p:bodyStyle>
      <a:lvl1pPr marL="342900" indent="-342900" algn="l" rtl="0" eaLnBrk="0" fontAlgn="base" hangingPunct="0">
        <a:spcBef>
          <a:spcPts val="400"/>
        </a:spcBef>
        <a:spcAft>
          <a:spcPct val="0"/>
        </a:spcAft>
        <a:defRPr>
          <a:solidFill>
            <a:schemeClr val="tx1"/>
          </a:solidFill>
          <a:latin typeface="Verdana"/>
          <a:ea typeface="Verdana"/>
          <a:cs typeface="Verdana"/>
          <a:sym typeface="Verdana" pitchFamily="34" charset="0"/>
        </a:defRPr>
      </a:lvl1pPr>
      <a:lvl2pPr marL="457200" indent="-295275"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2pPr>
      <a:lvl3pPr marL="914400" indent="-508000"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3pPr>
      <a:lvl4pPr marL="1371600" indent="-730250"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4pPr>
      <a:lvl5pPr marL="815975" indent="-6350"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5pPr>
      <a:lvl6pPr marL="1274762" indent="-7937">
        <a:spcBef>
          <a:spcPts val="400"/>
        </a:spcBef>
        <a:buSzPct val="65000"/>
        <a:buChar char="•"/>
        <a:defRPr>
          <a:latin typeface="Verdana"/>
          <a:ea typeface="Verdana"/>
          <a:cs typeface="Verdana"/>
          <a:sym typeface="Verdana"/>
        </a:defRPr>
      </a:lvl6pPr>
      <a:lvl7pPr marL="1731962" indent="-7937">
        <a:spcBef>
          <a:spcPts val="400"/>
        </a:spcBef>
        <a:buSzPct val="65000"/>
        <a:buChar char="•"/>
        <a:defRPr>
          <a:latin typeface="Verdana"/>
          <a:ea typeface="Verdana"/>
          <a:cs typeface="Verdana"/>
          <a:sym typeface="Verdana"/>
        </a:defRPr>
      </a:lvl7pPr>
      <a:lvl8pPr marL="2189162" indent="-7937">
        <a:spcBef>
          <a:spcPts val="400"/>
        </a:spcBef>
        <a:buSzPct val="65000"/>
        <a:buChar char="•"/>
        <a:defRPr>
          <a:latin typeface="Verdana"/>
          <a:ea typeface="Verdana"/>
          <a:cs typeface="Verdana"/>
          <a:sym typeface="Verdana"/>
        </a:defRPr>
      </a:lvl8pPr>
      <a:lvl9pPr marL="2646362" indent="-7937">
        <a:spcBef>
          <a:spcPts val="400"/>
        </a:spcBef>
        <a:buSzPct val="65000"/>
        <a:buChar char="•"/>
        <a:defRPr>
          <a:latin typeface="Verdana"/>
          <a:ea typeface="Verdana"/>
          <a:cs typeface="Verdana"/>
          <a:sym typeface="Verdana"/>
        </a:defRPr>
      </a:lvl9pPr>
    </p:bodyStyle>
    <p:otherStyle>
      <a:lvl1pPr>
        <a:defRPr sz="1000">
          <a:solidFill>
            <a:schemeClr val="tx1"/>
          </a:solidFill>
          <a:latin typeface="+mn-lt"/>
          <a:ea typeface="+mn-ea"/>
          <a:cs typeface="+mn-cs"/>
          <a:sym typeface="Verdana"/>
        </a:defRPr>
      </a:lvl1pPr>
      <a:lvl2pPr indent="457200">
        <a:defRPr sz="1000">
          <a:solidFill>
            <a:schemeClr val="tx1"/>
          </a:solidFill>
          <a:latin typeface="+mn-lt"/>
          <a:ea typeface="+mn-ea"/>
          <a:cs typeface="+mn-cs"/>
          <a:sym typeface="Verdana"/>
        </a:defRPr>
      </a:lvl2pPr>
      <a:lvl3pPr indent="914400">
        <a:defRPr sz="1000">
          <a:solidFill>
            <a:schemeClr val="tx1"/>
          </a:solidFill>
          <a:latin typeface="+mn-lt"/>
          <a:ea typeface="+mn-ea"/>
          <a:cs typeface="+mn-cs"/>
          <a:sym typeface="Verdana"/>
        </a:defRPr>
      </a:lvl3pPr>
      <a:lvl4pPr indent="1371600">
        <a:defRPr sz="1000">
          <a:solidFill>
            <a:schemeClr val="tx1"/>
          </a:solidFill>
          <a:latin typeface="+mn-lt"/>
          <a:ea typeface="+mn-ea"/>
          <a:cs typeface="+mn-cs"/>
          <a:sym typeface="Verdana"/>
        </a:defRPr>
      </a:lvl4pPr>
      <a:lvl5pPr indent="1828800">
        <a:defRPr sz="1000">
          <a:solidFill>
            <a:schemeClr val="tx1"/>
          </a:solidFill>
          <a:latin typeface="+mn-lt"/>
          <a:ea typeface="+mn-ea"/>
          <a:cs typeface="+mn-cs"/>
          <a:sym typeface="Verdana"/>
        </a:defRPr>
      </a:lvl5pPr>
      <a:lvl6pPr>
        <a:defRPr sz="1000">
          <a:solidFill>
            <a:schemeClr val="tx1"/>
          </a:solidFill>
          <a:latin typeface="+mn-lt"/>
          <a:ea typeface="+mn-ea"/>
          <a:cs typeface="+mn-cs"/>
          <a:sym typeface="Verdana"/>
        </a:defRPr>
      </a:lvl6pPr>
      <a:lvl7pPr>
        <a:defRPr sz="1000">
          <a:solidFill>
            <a:schemeClr val="tx1"/>
          </a:solidFill>
          <a:latin typeface="+mn-lt"/>
          <a:ea typeface="+mn-ea"/>
          <a:cs typeface="+mn-cs"/>
          <a:sym typeface="Verdana"/>
        </a:defRPr>
      </a:lvl7pPr>
      <a:lvl8pPr>
        <a:defRPr sz="1000">
          <a:solidFill>
            <a:schemeClr val="tx1"/>
          </a:solidFill>
          <a:latin typeface="+mn-lt"/>
          <a:ea typeface="+mn-ea"/>
          <a:cs typeface="+mn-cs"/>
          <a:sym typeface="Verdana"/>
        </a:defRPr>
      </a:lvl8pPr>
      <a:lvl9pPr>
        <a:defRPr sz="1000">
          <a:solidFill>
            <a:schemeClr val="tx1"/>
          </a:solidFill>
          <a:latin typeface="+mn-lt"/>
          <a:ea typeface="+mn-ea"/>
          <a:cs typeface="+mn-cs"/>
          <a:sym typeface="Verdana"/>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p:cNvSpPr>
            <a:spLocks noChangeArrowheads="1"/>
          </p:cNvSpPr>
          <p:nvPr/>
        </p:nvSpPr>
        <p:spPr bwMode="auto">
          <a:xfrm>
            <a:off x="0" y="0"/>
            <a:ext cx="9144000" cy="1071563"/>
          </a:xfrm>
          <a:prstGeom prst="rect">
            <a:avLst/>
          </a:prstGeom>
          <a:solidFill>
            <a:srgbClr val="60652A"/>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defRPr sz="2600">
                <a:solidFill>
                  <a:schemeClr val="tx1"/>
                </a:solidFill>
                <a:latin typeface="Verdana" pitchFamily="34" charset="0"/>
                <a:ea typeface="Verdana" pitchFamily="34" charset="0"/>
                <a:cs typeface="Verdana" pitchFamily="34" charset="0"/>
                <a:sym typeface="Verdana" pitchFamily="34" charset="0"/>
              </a:defRPr>
            </a:lvl1pPr>
            <a:lvl2pPr marL="742950" indent="-285750" eaLnBrk="0" hangingPunct="0">
              <a:defRPr sz="2600">
                <a:solidFill>
                  <a:schemeClr val="tx1"/>
                </a:solidFill>
                <a:latin typeface="Verdana" pitchFamily="34" charset="0"/>
                <a:ea typeface="Verdana" pitchFamily="34" charset="0"/>
                <a:cs typeface="Verdana" pitchFamily="34" charset="0"/>
                <a:sym typeface="Verdana" pitchFamily="34" charset="0"/>
              </a:defRPr>
            </a:lvl2pPr>
            <a:lvl3pPr marL="11430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3pPr>
            <a:lvl4pPr marL="16002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4pPr>
            <a:lvl5pPr marL="20574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5pPr>
            <a:lvl6pPr marL="25146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6pPr>
            <a:lvl7pPr marL="29718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7pPr>
            <a:lvl8pPr marL="34290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8pPr>
            <a:lvl9pPr marL="38862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9pPr>
          </a:lstStyle>
          <a:p>
            <a:pPr algn="ctr" eaLnBrk="1" hangingPunct="1">
              <a:defRPr/>
            </a:pPr>
            <a:endParaRPr lang="nl-NL" altLang="nl-NL" sz="1800">
              <a:solidFill>
                <a:srgbClr val="FFFFFF"/>
              </a:solidFill>
            </a:endParaRPr>
          </a:p>
        </p:txBody>
      </p:sp>
      <p:sp>
        <p:nvSpPr>
          <p:cNvPr id="1027" name="Shape 3"/>
          <p:cNvSpPr>
            <a:spLocks noChangeArrowheads="1"/>
          </p:cNvSpPr>
          <p:nvPr/>
        </p:nvSpPr>
        <p:spPr bwMode="auto">
          <a:xfrm>
            <a:off x="0" y="6321425"/>
            <a:ext cx="9144000" cy="539750"/>
          </a:xfrm>
          <a:prstGeom prst="rect">
            <a:avLst/>
          </a:prstGeom>
          <a:solidFill>
            <a:srgbClr val="60652A"/>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defRPr sz="2600">
                <a:solidFill>
                  <a:schemeClr val="tx1"/>
                </a:solidFill>
                <a:latin typeface="Verdana" pitchFamily="34" charset="0"/>
                <a:ea typeface="Verdana" pitchFamily="34" charset="0"/>
                <a:cs typeface="Verdana" pitchFamily="34" charset="0"/>
                <a:sym typeface="Verdana" pitchFamily="34" charset="0"/>
              </a:defRPr>
            </a:lvl1pPr>
            <a:lvl2pPr marL="742950" indent="-285750" eaLnBrk="0" hangingPunct="0">
              <a:defRPr sz="2600">
                <a:solidFill>
                  <a:schemeClr val="tx1"/>
                </a:solidFill>
                <a:latin typeface="Verdana" pitchFamily="34" charset="0"/>
                <a:ea typeface="Verdana" pitchFamily="34" charset="0"/>
                <a:cs typeface="Verdana" pitchFamily="34" charset="0"/>
                <a:sym typeface="Verdana" pitchFamily="34" charset="0"/>
              </a:defRPr>
            </a:lvl2pPr>
            <a:lvl3pPr marL="11430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3pPr>
            <a:lvl4pPr marL="16002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4pPr>
            <a:lvl5pPr marL="20574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5pPr>
            <a:lvl6pPr marL="25146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6pPr>
            <a:lvl7pPr marL="29718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7pPr>
            <a:lvl8pPr marL="34290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8pPr>
            <a:lvl9pPr marL="38862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9pPr>
          </a:lstStyle>
          <a:p>
            <a:pPr algn="ctr" eaLnBrk="1" hangingPunct="1">
              <a:defRPr/>
            </a:pPr>
            <a:endParaRPr lang="nl-NL" altLang="nl-NL" sz="1800">
              <a:solidFill>
                <a:srgbClr val="FFFFFF"/>
              </a:solidFill>
            </a:endParaRPr>
          </a:p>
        </p:txBody>
      </p:sp>
      <p:pic>
        <p:nvPicPr>
          <p:cNvPr id="2052" name="RO__vervolgpagina~LPPT.png" descr="RO__vervolgpagina~LPP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029" name="Shape 5"/>
          <p:cNvSpPr>
            <a:spLocks noGrp="1"/>
          </p:cNvSpPr>
          <p:nvPr>
            <p:ph type="sldNum" sz="quarter" idx="2"/>
          </p:nvPr>
        </p:nvSpPr>
        <p:spPr bwMode="auto">
          <a:xfrm>
            <a:off x="361950" y="6362700"/>
            <a:ext cx="7127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spAutoFit/>
          </a:bodyPr>
          <a:lstStyle>
            <a:lvl1pPr>
              <a:defRPr sz="1000">
                <a:solidFill>
                  <a:srgbClr val="000000"/>
                </a:solidFill>
                <a:latin typeface="Verdana" pitchFamily="34" charset="0"/>
                <a:ea typeface="Verdana" pitchFamily="34" charset="0"/>
                <a:cs typeface="Verdana" pitchFamily="34" charset="0"/>
                <a:sym typeface="Verdana" pitchFamily="34" charset="0"/>
              </a:defRPr>
            </a:lvl1pPr>
          </a:lstStyle>
          <a:p>
            <a:pPr>
              <a:defRPr/>
            </a:pPr>
            <a:fld id="{73BC70B5-428F-483B-BD07-AE25918CF9DB}"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90029" r:id="rId1"/>
  </p:sldLayoutIdLst>
  <p:transition spd="med"/>
  <p:hf sldNum="0" hdr="0" ftr="0" dt="0"/>
  <p:txStyles>
    <p:titleStyle>
      <a:lvl1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1pPr>
      <a:lvl2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2pPr>
      <a:lvl3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3pPr>
      <a:lvl4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4pPr>
      <a:lvl5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5pPr>
      <a:lvl6pPr indent="457200">
        <a:defRPr sz="2600">
          <a:solidFill>
            <a:srgbClr val="900079"/>
          </a:solidFill>
          <a:latin typeface="Verdana"/>
          <a:ea typeface="Verdana"/>
          <a:cs typeface="Verdana"/>
          <a:sym typeface="Verdana"/>
        </a:defRPr>
      </a:lvl6pPr>
      <a:lvl7pPr indent="914400">
        <a:defRPr sz="2600">
          <a:solidFill>
            <a:srgbClr val="900079"/>
          </a:solidFill>
          <a:latin typeface="Verdana"/>
          <a:ea typeface="Verdana"/>
          <a:cs typeface="Verdana"/>
          <a:sym typeface="Verdana"/>
        </a:defRPr>
      </a:lvl7pPr>
      <a:lvl8pPr indent="1371600">
        <a:defRPr sz="2600">
          <a:solidFill>
            <a:srgbClr val="900079"/>
          </a:solidFill>
          <a:latin typeface="Verdana"/>
          <a:ea typeface="Verdana"/>
          <a:cs typeface="Verdana"/>
          <a:sym typeface="Verdana"/>
        </a:defRPr>
      </a:lvl8pPr>
      <a:lvl9pPr indent="1828800">
        <a:defRPr sz="2600">
          <a:solidFill>
            <a:srgbClr val="900079"/>
          </a:solidFill>
          <a:latin typeface="Verdana"/>
          <a:ea typeface="Verdana"/>
          <a:cs typeface="Verdana"/>
          <a:sym typeface="Verdana"/>
        </a:defRPr>
      </a:lvl9pPr>
    </p:titleStyle>
    <p:bodyStyle>
      <a:lvl1pPr marL="342900" indent="-342900" algn="l" rtl="0" eaLnBrk="0" fontAlgn="base" hangingPunct="0">
        <a:spcBef>
          <a:spcPts val="400"/>
        </a:spcBef>
        <a:spcAft>
          <a:spcPct val="0"/>
        </a:spcAft>
        <a:defRPr>
          <a:solidFill>
            <a:schemeClr val="tx1"/>
          </a:solidFill>
          <a:latin typeface="Verdana"/>
          <a:ea typeface="Verdana"/>
          <a:cs typeface="Verdana"/>
          <a:sym typeface="Verdana" pitchFamily="34" charset="0"/>
        </a:defRPr>
      </a:lvl1pPr>
      <a:lvl2pPr marL="457200" indent="-295275"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2pPr>
      <a:lvl3pPr marL="914400" indent="-508000"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3pPr>
      <a:lvl4pPr marL="1371600" indent="-730250"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4pPr>
      <a:lvl5pPr marL="815975" indent="-6350"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5pPr>
      <a:lvl6pPr marL="1274762" indent="-7937">
        <a:spcBef>
          <a:spcPts val="400"/>
        </a:spcBef>
        <a:buSzPct val="65000"/>
        <a:buChar char="•"/>
        <a:defRPr>
          <a:latin typeface="Verdana"/>
          <a:ea typeface="Verdana"/>
          <a:cs typeface="Verdana"/>
          <a:sym typeface="Verdana"/>
        </a:defRPr>
      </a:lvl6pPr>
      <a:lvl7pPr marL="1731962" indent="-7937">
        <a:spcBef>
          <a:spcPts val="400"/>
        </a:spcBef>
        <a:buSzPct val="65000"/>
        <a:buChar char="•"/>
        <a:defRPr>
          <a:latin typeface="Verdana"/>
          <a:ea typeface="Verdana"/>
          <a:cs typeface="Verdana"/>
          <a:sym typeface="Verdana"/>
        </a:defRPr>
      </a:lvl7pPr>
      <a:lvl8pPr marL="2189162" indent="-7937">
        <a:spcBef>
          <a:spcPts val="400"/>
        </a:spcBef>
        <a:buSzPct val="65000"/>
        <a:buChar char="•"/>
        <a:defRPr>
          <a:latin typeface="Verdana"/>
          <a:ea typeface="Verdana"/>
          <a:cs typeface="Verdana"/>
          <a:sym typeface="Verdana"/>
        </a:defRPr>
      </a:lvl8pPr>
      <a:lvl9pPr marL="2646362" indent="-7937">
        <a:spcBef>
          <a:spcPts val="400"/>
        </a:spcBef>
        <a:buSzPct val="65000"/>
        <a:buChar char="•"/>
        <a:defRPr>
          <a:latin typeface="Verdana"/>
          <a:ea typeface="Verdana"/>
          <a:cs typeface="Verdana"/>
          <a:sym typeface="Verdana"/>
        </a:defRPr>
      </a:lvl9pPr>
    </p:bodyStyle>
    <p:otherStyle>
      <a:lvl1pPr>
        <a:defRPr sz="1000">
          <a:solidFill>
            <a:schemeClr val="tx1"/>
          </a:solidFill>
          <a:latin typeface="+mn-lt"/>
          <a:ea typeface="+mn-ea"/>
          <a:cs typeface="+mn-cs"/>
          <a:sym typeface="Verdana"/>
        </a:defRPr>
      </a:lvl1pPr>
      <a:lvl2pPr indent="457200">
        <a:defRPr sz="1000">
          <a:solidFill>
            <a:schemeClr val="tx1"/>
          </a:solidFill>
          <a:latin typeface="+mn-lt"/>
          <a:ea typeface="+mn-ea"/>
          <a:cs typeface="+mn-cs"/>
          <a:sym typeface="Verdana"/>
        </a:defRPr>
      </a:lvl2pPr>
      <a:lvl3pPr indent="914400">
        <a:defRPr sz="1000">
          <a:solidFill>
            <a:schemeClr val="tx1"/>
          </a:solidFill>
          <a:latin typeface="+mn-lt"/>
          <a:ea typeface="+mn-ea"/>
          <a:cs typeface="+mn-cs"/>
          <a:sym typeface="Verdana"/>
        </a:defRPr>
      </a:lvl3pPr>
      <a:lvl4pPr indent="1371600">
        <a:defRPr sz="1000">
          <a:solidFill>
            <a:schemeClr val="tx1"/>
          </a:solidFill>
          <a:latin typeface="+mn-lt"/>
          <a:ea typeface="+mn-ea"/>
          <a:cs typeface="+mn-cs"/>
          <a:sym typeface="Verdana"/>
        </a:defRPr>
      </a:lvl4pPr>
      <a:lvl5pPr indent="1828800">
        <a:defRPr sz="1000">
          <a:solidFill>
            <a:schemeClr val="tx1"/>
          </a:solidFill>
          <a:latin typeface="+mn-lt"/>
          <a:ea typeface="+mn-ea"/>
          <a:cs typeface="+mn-cs"/>
          <a:sym typeface="Verdana"/>
        </a:defRPr>
      </a:lvl5pPr>
      <a:lvl6pPr>
        <a:defRPr sz="1000">
          <a:solidFill>
            <a:schemeClr val="tx1"/>
          </a:solidFill>
          <a:latin typeface="+mn-lt"/>
          <a:ea typeface="+mn-ea"/>
          <a:cs typeface="+mn-cs"/>
          <a:sym typeface="Verdana"/>
        </a:defRPr>
      </a:lvl6pPr>
      <a:lvl7pPr>
        <a:defRPr sz="1000">
          <a:solidFill>
            <a:schemeClr val="tx1"/>
          </a:solidFill>
          <a:latin typeface="+mn-lt"/>
          <a:ea typeface="+mn-ea"/>
          <a:cs typeface="+mn-cs"/>
          <a:sym typeface="Verdana"/>
        </a:defRPr>
      </a:lvl7pPr>
      <a:lvl8pPr>
        <a:defRPr sz="1000">
          <a:solidFill>
            <a:schemeClr val="tx1"/>
          </a:solidFill>
          <a:latin typeface="+mn-lt"/>
          <a:ea typeface="+mn-ea"/>
          <a:cs typeface="+mn-cs"/>
          <a:sym typeface="Verdana"/>
        </a:defRPr>
      </a:lvl8pPr>
      <a:lvl9pPr>
        <a:defRPr sz="1000">
          <a:solidFill>
            <a:schemeClr val="tx1"/>
          </a:solidFill>
          <a:latin typeface="+mn-lt"/>
          <a:ea typeface="+mn-ea"/>
          <a:cs typeface="+mn-cs"/>
          <a:sym typeface="Verdana"/>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Shape 2"/>
          <p:cNvSpPr>
            <a:spLocks noChangeArrowheads="1"/>
          </p:cNvSpPr>
          <p:nvPr/>
        </p:nvSpPr>
        <p:spPr bwMode="auto">
          <a:xfrm>
            <a:off x="0" y="0"/>
            <a:ext cx="9144000" cy="1071563"/>
          </a:xfrm>
          <a:prstGeom prst="rect">
            <a:avLst/>
          </a:prstGeom>
          <a:solidFill>
            <a:srgbClr val="60652A"/>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defRPr sz="2600">
                <a:solidFill>
                  <a:schemeClr val="tx1"/>
                </a:solidFill>
                <a:latin typeface="Verdana" pitchFamily="34" charset="0"/>
                <a:ea typeface="Verdana" pitchFamily="34" charset="0"/>
                <a:cs typeface="Verdana" pitchFamily="34" charset="0"/>
                <a:sym typeface="Verdana" pitchFamily="34" charset="0"/>
              </a:defRPr>
            </a:lvl1pPr>
            <a:lvl2pPr marL="742950" indent="-285750" eaLnBrk="0" hangingPunct="0">
              <a:defRPr sz="2600">
                <a:solidFill>
                  <a:schemeClr val="tx1"/>
                </a:solidFill>
                <a:latin typeface="Verdana" pitchFamily="34" charset="0"/>
                <a:ea typeface="Verdana" pitchFamily="34" charset="0"/>
                <a:cs typeface="Verdana" pitchFamily="34" charset="0"/>
                <a:sym typeface="Verdana" pitchFamily="34" charset="0"/>
              </a:defRPr>
            </a:lvl2pPr>
            <a:lvl3pPr marL="11430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3pPr>
            <a:lvl4pPr marL="16002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4pPr>
            <a:lvl5pPr marL="20574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5pPr>
            <a:lvl6pPr marL="25146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6pPr>
            <a:lvl7pPr marL="29718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7pPr>
            <a:lvl8pPr marL="34290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8pPr>
            <a:lvl9pPr marL="38862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9pPr>
          </a:lstStyle>
          <a:p>
            <a:pPr algn="ctr" eaLnBrk="1" hangingPunct="1">
              <a:defRPr/>
            </a:pPr>
            <a:endParaRPr lang="nl-NL" altLang="nl-NL" sz="1800">
              <a:solidFill>
                <a:srgbClr val="FFFFFF"/>
              </a:solidFill>
              <a:ea typeface="Helvetica Neue"/>
              <a:cs typeface="Helvetica Neue"/>
            </a:endParaRPr>
          </a:p>
        </p:txBody>
      </p:sp>
      <p:sp>
        <p:nvSpPr>
          <p:cNvPr id="3075" name="Shape 3"/>
          <p:cNvSpPr>
            <a:spLocks noChangeArrowheads="1"/>
          </p:cNvSpPr>
          <p:nvPr/>
        </p:nvSpPr>
        <p:spPr bwMode="auto">
          <a:xfrm>
            <a:off x="0" y="6321425"/>
            <a:ext cx="9144000" cy="539750"/>
          </a:xfrm>
          <a:prstGeom prst="rect">
            <a:avLst/>
          </a:prstGeom>
          <a:solidFill>
            <a:srgbClr val="60652A"/>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defRPr sz="2600">
                <a:solidFill>
                  <a:schemeClr val="tx1"/>
                </a:solidFill>
                <a:latin typeface="Verdana" pitchFamily="34" charset="0"/>
                <a:ea typeface="Verdana" pitchFamily="34" charset="0"/>
                <a:cs typeface="Verdana" pitchFamily="34" charset="0"/>
                <a:sym typeface="Verdana" pitchFamily="34" charset="0"/>
              </a:defRPr>
            </a:lvl1pPr>
            <a:lvl2pPr marL="742950" indent="-285750" eaLnBrk="0" hangingPunct="0">
              <a:defRPr sz="2600">
                <a:solidFill>
                  <a:schemeClr val="tx1"/>
                </a:solidFill>
                <a:latin typeface="Verdana" pitchFamily="34" charset="0"/>
                <a:ea typeface="Verdana" pitchFamily="34" charset="0"/>
                <a:cs typeface="Verdana" pitchFamily="34" charset="0"/>
                <a:sym typeface="Verdana" pitchFamily="34" charset="0"/>
              </a:defRPr>
            </a:lvl2pPr>
            <a:lvl3pPr marL="11430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3pPr>
            <a:lvl4pPr marL="16002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4pPr>
            <a:lvl5pPr marL="2057400" indent="-228600" eaLnBrk="0" hangingPunct="0">
              <a:defRPr sz="2600">
                <a:solidFill>
                  <a:schemeClr val="tx1"/>
                </a:solidFill>
                <a:latin typeface="Verdana" pitchFamily="34" charset="0"/>
                <a:ea typeface="Verdana" pitchFamily="34" charset="0"/>
                <a:cs typeface="Verdana" pitchFamily="34" charset="0"/>
                <a:sym typeface="Verdana" pitchFamily="34" charset="0"/>
              </a:defRPr>
            </a:lvl5pPr>
            <a:lvl6pPr marL="25146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6pPr>
            <a:lvl7pPr marL="29718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7pPr>
            <a:lvl8pPr marL="34290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8pPr>
            <a:lvl9pPr marL="3886200" indent="-228600" eaLnBrk="0" fontAlgn="base" hangingPunct="0">
              <a:spcBef>
                <a:spcPct val="0"/>
              </a:spcBef>
              <a:spcAft>
                <a:spcPct val="0"/>
              </a:spcAft>
              <a:defRPr sz="2600">
                <a:solidFill>
                  <a:schemeClr val="tx1"/>
                </a:solidFill>
                <a:latin typeface="Verdana" pitchFamily="34" charset="0"/>
                <a:ea typeface="Verdana" pitchFamily="34" charset="0"/>
                <a:cs typeface="Verdana" pitchFamily="34" charset="0"/>
                <a:sym typeface="Verdana" pitchFamily="34" charset="0"/>
              </a:defRPr>
            </a:lvl9pPr>
          </a:lstStyle>
          <a:p>
            <a:pPr algn="ctr" eaLnBrk="1" hangingPunct="1">
              <a:defRPr/>
            </a:pPr>
            <a:endParaRPr lang="nl-NL" altLang="nl-NL" sz="1800">
              <a:solidFill>
                <a:srgbClr val="FFFFFF"/>
              </a:solidFill>
              <a:ea typeface="Helvetica Neue"/>
              <a:cs typeface="Helvetica Neue"/>
            </a:endParaRPr>
          </a:p>
        </p:txBody>
      </p:sp>
      <p:pic>
        <p:nvPicPr>
          <p:cNvPr id="3076" name="RO__vervolgpagina~LPPT.png" descr="RO__vervolgpagina~LPP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029" name="Shape 5"/>
          <p:cNvSpPr>
            <a:spLocks noGrp="1"/>
          </p:cNvSpPr>
          <p:nvPr>
            <p:ph type="sldNum" sz="quarter" idx="2"/>
          </p:nvPr>
        </p:nvSpPr>
        <p:spPr bwMode="auto">
          <a:xfrm>
            <a:off x="361950" y="6362700"/>
            <a:ext cx="7127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spAutoFit/>
          </a:bodyPr>
          <a:lstStyle>
            <a:lvl1pPr>
              <a:defRPr sz="1000">
                <a:solidFill>
                  <a:srgbClr val="000000"/>
                </a:solidFill>
                <a:latin typeface="Verdana" pitchFamily="34" charset="0"/>
                <a:ea typeface="Verdana" pitchFamily="34" charset="0"/>
                <a:cs typeface="Verdana" pitchFamily="34" charset="0"/>
                <a:sym typeface="Verdana" pitchFamily="34" charset="0"/>
              </a:defRPr>
            </a:lvl1pPr>
          </a:lstStyle>
          <a:p>
            <a:pPr>
              <a:defRPr/>
            </a:pPr>
            <a:fld id="{FE6E4B4D-C0E6-472F-BB03-AAFD6EB0590C}"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90033" r:id="rId1"/>
  </p:sldLayoutIdLst>
  <p:transition spd="med"/>
  <p:hf sldNum="0" hdr="0" ftr="0" dt="0"/>
  <p:txStyles>
    <p:titleStyle>
      <a:lvl1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1pPr>
      <a:lvl2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2pPr>
      <a:lvl3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3pPr>
      <a:lvl4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4pPr>
      <a:lvl5pPr algn="ctr" rtl="0" eaLnBrk="0" fontAlgn="base" hangingPunct="0">
        <a:spcBef>
          <a:spcPct val="0"/>
        </a:spcBef>
        <a:spcAft>
          <a:spcPct val="0"/>
        </a:spcAft>
        <a:defRPr sz="2600">
          <a:solidFill>
            <a:srgbClr val="900079"/>
          </a:solidFill>
          <a:latin typeface="Verdana"/>
          <a:ea typeface="Verdana"/>
          <a:cs typeface="Verdana"/>
          <a:sym typeface="Verdana" pitchFamily="34" charset="0"/>
        </a:defRPr>
      </a:lvl5pPr>
      <a:lvl6pPr indent="457200">
        <a:defRPr sz="2600">
          <a:solidFill>
            <a:srgbClr val="900079"/>
          </a:solidFill>
          <a:latin typeface="Verdana"/>
          <a:ea typeface="Verdana"/>
          <a:cs typeface="Verdana"/>
          <a:sym typeface="Verdana"/>
        </a:defRPr>
      </a:lvl6pPr>
      <a:lvl7pPr indent="914400">
        <a:defRPr sz="2600">
          <a:solidFill>
            <a:srgbClr val="900079"/>
          </a:solidFill>
          <a:latin typeface="Verdana"/>
          <a:ea typeface="Verdana"/>
          <a:cs typeface="Verdana"/>
          <a:sym typeface="Verdana"/>
        </a:defRPr>
      </a:lvl7pPr>
      <a:lvl8pPr indent="1371600">
        <a:defRPr sz="2600">
          <a:solidFill>
            <a:srgbClr val="900079"/>
          </a:solidFill>
          <a:latin typeface="Verdana"/>
          <a:ea typeface="Verdana"/>
          <a:cs typeface="Verdana"/>
          <a:sym typeface="Verdana"/>
        </a:defRPr>
      </a:lvl8pPr>
      <a:lvl9pPr indent="1828800">
        <a:defRPr sz="2600">
          <a:solidFill>
            <a:srgbClr val="900079"/>
          </a:solidFill>
          <a:latin typeface="Verdana"/>
          <a:ea typeface="Verdana"/>
          <a:cs typeface="Verdana"/>
          <a:sym typeface="Verdana"/>
        </a:defRPr>
      </a:lvl9pPr>
    </p:titleStyle>
    <p:bodyStyle>
      <a:lvl1pPr marL="342900" indent="-342900" algn="l" rtl="0" eaLnBrk="0" fontAlgn="base" hangingPunct="0">
        <a:spcBef>
          <a:spcPts val="400"/>
        </a:spcBef>
        <a:spcAft>
          <a:spcPct val="0"/>
        </a:spcAft>
        <a:defRPr>
          <a:solidFill>
            <a:schemeClr val="tx1"/>
          </a:solidFill>
          <a:latin typeface="Verdana"/>
          <a:ea typeface="Verdana"/>
          <a:cs typeface="Verdana"/>
          <a:sym typeface="Verdana" pitchFamily="34" charset="0"/>
        </a:defRPr>
      </a:lvl1pPr>
      <a:lvl2pPr marL="457200" indent="-295275"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2pPr>
      <a:lvl3pPr marL="914400" indent="-508000"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3pPr>
      <a:lvl4pPr marL="1371600" indent="-730250"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4pPr>
      <a:lvl5pPr marL="815975" indent="-6350" algn="l" rtl="0" eaLnBrk="0" fontAlgn="base" hangingPunct="0">
        <a:spcBef>
          <a:spcPts val="400"/>
        </a:spcBef>
        <a:spcAft>
          <a:spcPct val="0"/>
        </a:spcAft>
        <a:buSzPct val="65000"/>
        <a:buChar char="•"/>
        <a:defRPr>
          <a:solidFill>
            <a:schemeClr val="tx1"/>
          </a:solidFill>
          <a:latin typeface="Verdana"/>
          <a:ea typeface="Verdana"/>
          <a:cs typeface="Verdana"/>
          <a:sym typeface="Verdana" pitchFamily="34" charset="0"/>
        </a:defRPr>
      </a:lvl5pPr>
      <a:lvl6pPr marL="1274762" indent="-7937">
        <a:spcBef>
          <a:spcPts val="400"/>
        </a:spcBef>
        <a:buSzPct val="65000"/>
        <a:buChar char="•"/>
        <a:defRPr>
          <a:latin typeface="Verdana"/>
          <a:ea typeface="Verdana"/>
          <a:cs typeface="Verdana"/>
          <a:sym typeface="Verdana"/>
        </a:defRPr>
      </a:lvl6pPr>
      <a:lvl7pPr marL="1731962" indent="-7937">
        <a:spcBef>
          <a:spcPts val="400"/>
        </a:spcBef>
        <a:buSzPct val="65000"/>
        <a:buChar char="•"/>
        <a:defRPr>
          <a:latin typeface="Verdana"/>
          <a:ea typeface="Verdana"/>
          <a:cs typeface="Verdana"/>
          <a:sym typeface="Verdana"/>
        </a:defRPr>
      </a:lvl7pPr>
      <a:lvl8pPr marL="2189162" indent="-7937">
        <a:spcBef>
          <a:spcPts val="400"/>
        </a:spcBef>
        <a:buSzPct val="65000"/>
        <a:buChar char="•"/>
        <a:defRPr>
          <a:latin typeface="Verdana"/>
          <a:ea typeface="Verdana"/>
          <a:cs typeface="Verdana"/>
          <a:sym typeface="Verdana"/>
        </a:defRPr>
      </a:lvl8pPr>
      <a:lvl9pPr marL="2646362" indent="-7937">
        <a:spcBef>
          <a:spcPts val="400"/>
        </a:spcBef>
        <a:buSzPct val="65000"/>
        <a:buChar char="•"/>
        <a:defRPr>
          <a:latin typeface="Verdana"/>
          <a:ea typeface="Verdana"/>
          <a:cs typeface="Verdana"/>
          <a:sym typeface="Verdana"/>
        </a:defRPr>
      </a:lvl9pPr>
    </p:bodyStyle>
    <p:otherStyle>
      <a:lvl1pPr>
        <a:defRPr sz="1000">
          <a:solidFill>
            <a:schemeClr val="tx1"/>
          </a:solidFill>
          <a:latin typeface="+mn-lt"/>
          <a:ea typeface="+mn-ea"/>
          <a:cs typeface="+mn-cs"/>
          <a:sym typeface="Verdana"/>
        </a:defRPr>
      </a:lvl1pPr>
      <a:lvl2pPr indent="457200">
        <a:defRPr sz="1000">
          <a:solidFill>
            <a:schemeClr val="tx1"/>
          </a:solidFill>
          <a:latin typeface="+mn-lt"/>
          <a:ea typeface="+mn-ea"/>
          <a:cs typeface="+mn-cs"/>
          <a:sym typeface="Verdana"/>
        </a:defRPr>
      </a:lvl2pPr>
      <a:lvl3pPr indent="914400">
        <a:defRPr sz="1000">
          <a:solidFill>
            <a:schemeClr val="tx1"/>
          </a:solidFill>
          <a:latin typeface="+mn-lt"/>
          <a:ea typeface="+mn-ea"/>
          <a:cs typeface="+mn-cs"/>
          <a:sym typeface="Verdana"/>
        </a:defRPr>
      </a:lvl3pPr>
      <a:lvl4pPr indent="1371600">
        <a:defRPr sz="1000">
          <a:solidFill>
            <a:schemeClr val="tx1"/>
          </a:solidFill>
          <a:latin typeface="+mn-lt"/>
          <a:ea typeface="+mn-ea"/>
          <a:cs typeface="+mn-cs"/>
          <a:sym typeface="Verdana"/>
        </a:defRPr>
      </a:lvl4pPr>
      <a:lvl5pPr indent="1828800">
        <a:defRPr sz="1000">
          <a:solidFill>
            <a:schemeClr val="tx1"/>
          </a:solidFill>
          <a:latin typeface="+mn-lt"/>
          <a:ea typeface="+mn-ea"/>
          <a:cs typeface="+mn-cs"/>
          <a:sym typeface="Verdana"/>
        </a:defRPr>
      </a:lvl5pPr>
      <a:lvl6pPr>
        <a:defRPr sz="1000">
          <a:solidFill>
            <a:schemeClr val="tx1"/>
          </a:solidFill>
          <a:latin typeface="+mn-lt"/>
          <a:ea typeface="+mn-ea"/>
          <a:cs typeface="+mn-cs"/>
          <a:sym typeface="Verdana"/>
        </a:defRPr>
      </a:lvl6pPr>
      <a:lvl7pPr>
        <a:defRPr sz="1000">
          <a:solidFill>
            <a:schemeClr val="tx1"/>
          </a:solidFill>
          <a:latin typeface="+mn-lt"/>
          <a:ea typeface="+mn-ea"/>
          <a:cs typeface="+mn-cs"/>
          <a:sym typeface="Verdana"/>
        </a:defRPr>
      </a:lvl7pPr>
      <a:lvl8pPr>
        <a:defRPr sz="1000">
          <a:solidFill>
            <a:schemeClr val="tx1"/>
          </a:solidFill>
          <a:latin typeface="+mn-lt"/>
          <a:ea typeface="+mn-ea"/>
          <a:cs typeface="+mn-cs"/>
          <a:sym typeface="Verdana"/>
        </a:defRPr>
      </a:lvl8pPr>
      <a:lvl9pPr>
        <a:defRPr sz="1000">
          <a:solidFill>
            <a:schemeClr val="tx1"/>
          </a:solidFill>
          <a:latin typeface="+mn-lt"/>
          <a:ea typeface="+mn-ea"/>
          <a:cs typeface="+mn-cs"/>
          <a:sym typeface="Verdan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d.Nicolaes@owinsp.nl" TargetMode="External"/><Relationship Id="rId2" Type="http://schemas.openxmlformats.org/officeDocument/2006/relationships/hyperlink" Target="https://www.onderwijsinspectie.nl/"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sz="quarter"/>
          </p:nvPr>
        </p:nvSpPr>
        <p:spPr bwMode="auto">
          <a:xfrm>
            <a:off x="4922838" y="1844675"/>
            <a:ext cx="3598862" cy="1573213"/>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br>
              <a:rPr lang="nl-NL" altLang="nl-NL" sz="2600" dirty="0">
                <a:latin typeface="Verdana" pitchFamily="34" charset="0"/>
                <a:ea typeface="Verdana" pitchFamily="34" charset="0"/>
                <a:cs typeface="Verdana" pitchFamily="34" charset="0"/>
              </a:rPr>
            </a:br>
            <a:r>
              <a:rPr lang="nl-NL" altLang="nl-NL" sz="2600" dirty="0" err="1">
                <a:latin typeface="Verdana" pitchFamily="34" charset="0"/>
                <a:ea typeface="Verdana" pitchFamily="34" charset="0"/>
                <a:cs typeface="Verdana" pitchFamily="34" charset="0"/>
              </a:rPr>
              <a:t>Supervision</a:t>
            </a:r>
            <a:r>
              <a:rPr lang="nl-NL" altLang="nl-NL" sz="2600" dirty="0">
                <a:latin typeface="Verdana" pitchFamily="34" charset="0"/>
                <a:ea typeface="Verdana" pitchFamily="34" charset="0"/>
                <a:cs typeface="Verdana" pitchFamily="34" charset="0"/>
              </a:rPr>
              <a:t> of remote teaching </a:t>
            </a:r>
            <a:r>
              <a:rPr lang="nl-NL" altLang="nl-NL" sz="2600" dirty="0" err="1">
                <a:latin typeface="Verdana" pitchFamily="34" charset="0"/>
                <a:ea typeface="Verdana" pitchFamily="34" charset="0"/>
                <a:cs typeface="Verdana" pitchFamily="34" charset="0"/>
              </a:rPr>
              <a:t>and</a:t>
            </a:r>
            <a:r>
              <a:rPr lang="nl-NL" altLang="nl-NL" sz="2600" dirty="0">
                <a:latin typeface="Verdana" pitchFamily="34" charset="0"/>
                <a:ea typeface="Verdana" pitchFamily="34" charset="0"/>
                <a:cs typeface="Verdana" pitchFamily="34" charset="0"/>
              </a:rPr>
              <a:t> </a:t>
            </a:r>
            <a:r>
              <a:rPr lang="nl-NL" altLang="nl-NL" sz="2600" dirty="0" err="1">
                <a:latin typeface="Verdana" pitchFamily="34" charset="0"/>
                <a:ea typeface="Verdana" pitchFamily="34" charset="0"/>
                <a:cs typeface="Verdana" pitchFamily="34" charset="0"/>
              </a:rPr>
              <a:t>learning</a:t>
            </a:r>
            <a:br>
              <a:rPr lang="nl-NL" altLang="nl-NL" sz="2600" dirty="0">
                <a:latin typeface="Verdana" pitchFamily="34" charset="0"/>
                <a:ea typeface="Verdana" pitchFamily="34" charset="0"/>
                <a:cs typeface="Verdana" pitchFamily="34" charset="0"/>
              </a:rPr>
            </a:br>
            <a:br>
              <a:rPr lang="nl-NL" altLang="nl-NL" sz="2600" dirty="0">
                <a:latin typeface="Verdana" pitchFamily="34" charset="0"/>
                <a:ea typeface="Verdana" pitchFamily="34" charset="0"/>
                <a:cs typeface="Verdana" pitchFamily="34" charset="0"/>
              </a:rPr>
            </a:br>
            <a:br>
              <a:rPr lang="nl-NL" altLang="nl-NL" sz="2600" dirty="0">
                <a:latin typeface="Verdana" pitchFamily="34" charset="0"/>
                <a:ea typeface="Verdana" pitchFamily="34" charset="0"/>
                <a:cs typeface="Verdana" pitchFamily="34" charset="0"/>
              </a:rPr>
            </a:br>
            <a:r>
              <a:rPr lang="nl-NL" altLang="nl-NL" sz="1200" dirty="0">
                <a:latin typeface="Verdana" pitchFamily="34" charset="0"/>
                <a:ea typeface="Verdana" pitchFamily="34" charset="0"/>
                <a:cs typeface="Verdana" pitchFamily="34" charset="0"/>
              </a:rPr>
              <a:t>SICI Presentation</a:t>
            </a:r>
            <a:br>
              <a:rPr lang="en-GB" altLang="nl-NL" sz="1200" b="1" dirty="0">
                <a:latin typeface="Verdana" pitchFamily="34" charset="0"/>
                <a:ea typeface="Verdana" pitchFamily="34" charset="0"/>
                <a:cs typeface="Verdana" pitchFamily="34" charset="0"/>
              </a:rPr>
            </a:br>
            <a:r>
              <a:rPr lang="en-GB" altLang="nl-NL" sz="1200" dirty="0">
                <a:latin typeface="Verdana" pitchFamily="34" charset="0"/>
                <a:ea typeface="Verdana" pitchFamily="34" charset="0"/>
                <a:cs typeface="Verdana" pitchFamily="34" charset="0"/>
              </a:rPr>
              <a:t>February 2021</a:t>
            </a:r>
            <a:br>
              <a:rPr lang="nl-NL" altLang="nl-NL" sz="2600" dirty="0">
                <a:latin typeface="Verdana" pitchFamily="34" charset="0"/>
                <a:ea typeface="Verdana" pitchFamily="34" charset="0"/>
                <a:cs typeface="Verdana" pitchFamily="34" charset="0"/>
              </a:rPr>
            </a:br>
            <a:br>
              <a:rPr lang="nl-NL" altLang="nl-NL" sz="2600" dirty="0">
                <a:latin typeface="Verdana" pitchFamily="34" charset="0"/>
                <a:ea typeface="Verdana" pitchFamily="34" charset="0"/>
                <a:cs typeface="Verdana" pitchFamily="34" charset="0"/>
              </a:rPr>
            </a:br>
            <a:endParaRPr lang="nl-NL" altLang="nl-NL" sz="1800" dirty="0">
              <a:latin typeface="Verdana" pitchFamily="34" charset="0"/>
              <a:ea typeface="Verdana" pitchFamily="34" charset="0"/>
              <a:cs typeface="Verdana" pitchFamily="34" charset="0"/>
            </a:endParaRPr>
          </a:p>
        </p:txBody>
      </p:sp>
      <p:sp>
        <p:nvSpPr>
          <p:cNvPr id="12291" name="Rectangle 3"/>
          <p:cNvSpPr>
            <a:spLocks noGrp="1" noChangeArrowheads="1"/>
          </p:cNvSpPr>
          <p:nvPr>
            <p:ph type="subTitle" sz="quarter" idx="1"/>
          </p:nvPr>
        </p:nvSpPr>
        <p:spPr bwMode="auto">
          <a:xfrm>
            <a:off x="5003800" y="5300663"/>
            <a:ext cx="3598863" cy="14414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defRPr/>
            </a:pPr>
            <a:endParaRPr lang="nl-NL" altLang="nl-NL" sz="1800" dirty="0">
              <a:latin typeface="Verdana" pitchFamily="34" charset="0"/>
              <a:ea typeface="Verdana" pitchFamily="34" charset="0"/>
              <a:cs typeface="Verdana" pitchFamily="34" charset="0"/>
            </a:endParaRPr>
          </a:p>
          <a:p>
            <a:pPr marL="0" indent="0" eaLnBrk="1" hangingPunct="1">
              <a:defRPr/>
            </a:pPr>
            <a:r>
              <a:rPr lang="en-GB" altLang="nl-NL" sz="1050" dirty="0">
                <a:latin typeface="Verdana" pitchFamily="34" charset="0"/>
                <a:ea typeface="Verdana" pitchFamily="34" charset="0"/>
                <a:cs typeface="Verdana" pitchFamily="34" charset="0"/>
              </a:rPr>
              <a:t>Daniella Nicolaes</a:t>
            </a:r>
            <a:br>
              <a:rPr lang="en-GB" altLang="nl-NL" sz="1050" dirty="0">
                <a:latin typeface="Verdana" pitchFamily="34" charset="0"/>
                <a:ea typeface="Verdana" pitchFamily="34" charset="0"/>
                <a:cs typeface="Verdana" pitchFamily="34" charset="0"/>
              </a:rPr>
            </a:br>
            <a:r>
              <a:rPr lang="en-GB" altLang="nl-NL" sz="1050" dirty="0">
                <a:latin typeface="Verdana" pitchFamily="34" charset="0"/>
                <a:ea typeface="Verdana" pitchFamily="34" charset="0"/>
                <a:cs typeface="Verdana" pitchFamily="34" charset="0"/>
              </a:rPr>
              <a:t>Program manager Remote Teaching and Learning</a:t>
            </a:r>
          </a:p>
          <a:p>
            <a:pPr marL="0" indent="0" eaLnBrk="1" hangingPunct="1">
              <a:defRPr/>
            </a:pPr>
            <a:br>
              <a:rPr lang="en-GB" altLang="nl-NL" sz="1050" dirty="0">
                <a:latin typeface="Verdana" pitchFamily="34" charset="0"/>
                <a:ea typeface="Verdana" pitchFamily="34" charset="0"/>
                <a:cs typeface="Verdana" pitchFamily="34" charset="0"/>
              </a:rPr>
            </a:br>
            <a:endParaRPr lang="en-GB" altLang="nl-NL" sz="1050" dirty="0">
              <a:latin typeface="Verdana" pitchFamily="34" charset="0"/>
              <a:ea typeface="Verdana" pitchFamily="34" charset="0"/>
              <a:cs typeface="Verdana" pitchFamily="34" charset="0"/>
            </a:endParaRPr>
          </a:p>
          <a:p>
            <a:pPr marL="0" indent="0" eaLnBrk="1" hangingPunct="1">
              <a:defRPr/>
            </a:pPr>
            <a:endParaRPr lang="nl-NL" altLang="nl-NL" dirty="0">
              <a:latin typeface="Verdana" pitchFamily="34" charset="0"/>
              <a:ea typeface="Verdana" pitchFamily="34" charset="0"/>
              <a:cs typeface="Verdana" pitchFamily="34" charset="0"/>
            </a:endParaRPr>
          </a:p>
        </p:txBody>
      </p:sp>
      <p:sp>
        <p:nvSpPr>
          <p:cNvPr id="12292" name="Rechthoek 1"/>
          <p:cNvSpPr>
            <a:spLocks noChangeArrowheads="1"/>
          </p:cNvSpPr>
          <p:nvPr/>
        </p:nvSpPr>
        <p:spPr bwMode="auto">
          <a:xfrm>
            <a:off x="4421188" y="3182938"/>
            <a:ext cx="3016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Helvetica Neue"/>
                <a:ea typeface="Helvetica Neue"/>
                <a:cs typeface="Helvetica Neue"/>
              </a:defRPr>
            </a:lvl1pPr>
            <a:lvl2pPr marL="742950" indent="-285750" eaLnBrk="0" hangingPunct="0">
              <a:defRPr>
                <a:solidFill>
                  <a:schemeClr val="tx1"/>
                </a:solidFill>
                <a:latin typeface="Helvetica Neue"/>
                <a:ea typeface="Helvetica Neue"/>
                <a:cs typeface="Helvetica Neue"/>
              </a:defRPr>
            </a:lvl2pPr>
            <a:lvl3pPr marL="1143000" indent="-228600" eaLnBrk="0" hangingPunct="0">
              <a:defRPr>
                <a:solidFill>
                  <a:schemeClr val="tx1"/>
                </a:solidFill>
                <a:latin typeface="Helvetica Neue"/>
                <a:ea typeface="Helvetica Neue"/>
                <a:cs typeface="Helvetica Neue"/>
              </a:defRPr>
            </a:lvl3pPr>
            <a:lvl4pPr marL="1600200" indent="-228600" eaLnBrk="0" hangingPunct="0">
              <a:defRPr>
                <a:solidFill>
                  <a:schemeClr val="tx1"/>
                </a:solidFill>
                <a:latin typeface="Helvetica Neue"/>
                <a:ea typeface="Helvetica Neue"/>
                <a:cs typeface="Helvetica Neue"/>
              </a:defRPr>
            </a:lvl4pPr>
            <a:lvl5pPr marL="2057400" indent="-228600" eaLnBrk="0" hangingPunct="0">
              <a:defRPr>
                <a:solidFill>
                  <a:schemeClr val="tx1"/>
                </a:solidFill>
                <a:latin typeface="Helvetica Neue"/>
                <a:ea typeface="Helvetica Neue"/>
                <a:cs typeface="Helvetica Neue"/>
              </a:defRPr>
            </a:lvl5pPr>
            <a:lvl6pPr marL="2514600" indent="-228600" eaLnBrk="0" fontAlgn="base" hangingPunct="0">
              <a:spcBef>
                <a:spcPct val="0"/>
              </a:spcBef>
              <a:spcAft>
                <a:spcPct val="0"/>
              </a:spcAft>
              <a:defRPr>
                <a:solidFill>
                  <a:schemeClr val="tx1"/>
                </a:solidFill>
                <a:latin typeface="Helvetica Neue"/>
                <a:ea typeface="Helvetica Neue"/>
                <a:cs typeface="Helvetica Neue"/>
              </a:defRPr>
            </a:lvl6pPr>
            <a:lvl7pPr marL="2971800" indent="-228600" eaLnBrk="0" fontAlgn="base" hangingPunct="0">
              <a:spcBef>
                <a:spcPct val="0"/>
              </a:spcBef>
              <a:spcAft>
                <a:spcPct val="0"/>
              </a:spcAft>
              <a:defRPr>
                <a:solidFill>
                  <a:schemeClr val="tx1"/>
                </a:solidFill>
                <a:latin typeface="Helvetica Neue"/>
                <a:ea typeface="Helvetica Neue"/>
                <a:cs typeface="Helvetica Neue"/>
              </a:defRPr>
            </a:lvl7pPr>
            <a:lvl8pPr marL="3429000" indent="-228600" eaLnBrk="0" fontAlgn="base" hangingPunct="0">
              <a:spcBef>
                <a:spcPct val="0"/>
              </a:spcBef>
              <a:spcAft>
                <a:spcPct val="0"/>
              </a:spcAft>
              <a:defRPr>
                <a:solidFill>
                  <a:schemeClr val="tx1"/>
                </a:solidFill>
                <a:latin typeface="Helvetica Neue"/>
                <a:ea typeface="Helvetica Neue"/>
                <a:cs typeface="Helvetica Neue"/>
              </a:defRPr>
            </a:lvl8pPr>
            <a:lvl9pPr marL="3886200" indent="-228600" eaLnBrk="0" fontAlgn="base" hangingPunct="0">
              <a:spcBef>
                <a:spcPct val="0"/>
              </a:spcBef>
              <a:spcAft>
                <a:spcPct val="0"/>
              </a:spcAft>
              <a:defRPr>
                <a:solidFill>
                  <a:schemeClr val="tx1"/>
                </a:solidFill>
                <a:latin typeface="Helvetica Neue"/>
                <a:ea typeface="Helvetica Neue"/>
                <a:cs typeface="Helvetica Neue"/>
              </a:defRPr>
            </a:lvl9pPr>
          </a:lstStyle>
          <a:p>
            <a:pPr eaLnBrk="1" hangingPunct="1"/>
            <a:r>
              <a:rPr lang="nl-NL" altLang="nl-NL" sz="2600">
                <a:solidFill>
                  <a:srgbClr val="000000"/>
                </a:solidFill>
                <a:latin typeface="Verdana" pitchFamily="34" charset="0"/>
                <a:sym typeface="Verdana" pitchFamily="34" charset="0"/>
              </a:rPr>
              <a:t> </a:t>
            </a:r>
          </a:p>
        </p:txBody>
      </p:sp>
      <p:sp>
        <p:nvSpPr>
          <p:cNvPr id="1229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Helvetica Neue"/>
                <a:ea typeface="Helvetica Neue"/>
                <a:cs typeface="Helvetica Neue"/>
              </a:defRPr>
            </a:lvl1pPr>
            <a:lvl2pPr marL="742950" indent="-285750" eaLnBrk="0" hangingPunct="0">
              <a:defRPr>
                <a:solidFill>
                  <a:schemeClr val="tx1"/>
                </a:solidFill>
                <a:latin typeface="Helvetica Neue"/>
                <a:ea typeface="Helvetica Neue"/>
                <a:cs typeface="Helvetica Neue"/>
              </a:defRPr>
            </a:lvl2pPr>
            <a:lvl3pPr marL="1143000" indent="-228600" eaLnBrk="0" hangingPunct="0">
              <a:defRPr>
                <a:solidFill>
                  <a:schemeClr val="tx1"/>
                </a:solidFill>
                <a:latin typeface="Helvetica Neue"/>
                <a:ea typeface="Helvetica Neue"/>
                <a:cs typeface="Helvetica Neue"/>
              </a:defRPr>
            </a:lvl3pPr>
            <a:lvl4pPr marL="1600200" indent="-228600" eaLnBrk="0" hangingPunct="0">
              <a:defRPr>
                <a:solidFill>
                  <a:schemeClr val="tx1"/>
                </a:solidFill>
                <a:latin typeface="Helvetica Neue"/>
                <a:ea typeface="Helvetica Neue"/>
                <a:cs typeface="Helvetica Neue"/>
              </a:defRPr>
            </a:lvl4pPr>
            <a:lvl5pPr marL="2057400" indent="-228600" eaLnBrk="0" hangingPunct="0">
              <a:defRPr>
                <a:solidFill>
                  <a:schemeClr val="tx1"/>
                </a:solidFill>
                <a:latin typeface="Helvetica Neue"/>
                <a:ea typeface="Helvetica Neue"/>
                <a:cs typeface="Helvetica Neue"/>
              </a:defRPr>
            </a:lvl5pPr>
            <a:lvl6pPr marL="2514600" indent="-228600" eaLnBrk="0" fontAlgn="base" hangingPunct="0">
              <a:spcBef>
                <a:spcPct val="0"/>
              </a:spcBef>
              <a:spcAft>
                <a:spcPct val="0"/>
              </a:spcAft>
              <a:defRPr>
                <a:solidFill>
                  <a:schemeClr val="tx1"/>
                </a:solidFill>
                <a:latin typeface="Helvetica Neue"/>
                <a:ea typeface="Helvetica Neue"/>
                <a:cs typeface="Helvetica Neue"/>
              </a:defRPr>
            </a:lvl6pPr>
            <a:lvl7pPr marL="2971800" indent="-228600" eaLnBrk="0" fontAlgn="base" hangingPunct="0">
              <a:spcBef>
                <a:spcPct val="0"/>
              </a:spcBef>
              <a:spcAft>
                <a:spcPct val="0"/>
              </a:spcAft>
              <a:defRPr>
                <a:solidFill>
                  <a:schemeClr val="tx1"/>
                </a:solidFill>
                <a:latin typeface="Helvetica Neue"/>
                <a:ea typeface="Helvetica Neue"/>
                <a:cs typeface="Helvetica Neue"/>
              </a:defRPr>
            </a:lvl7pPr>
            <a:lvl8pPr marL="3429000" indent="-228600" eaLnBrk="0" fontAlgn="base" hangingPunct="0">
              <a:spcBef>
                <a:spcPct val="0"/>
              </a:spcBef>
              <a:spcAft>
                <a:spcPct val="0"/>
              </a:spcAft>
              <a:defRPr>
                <a:solidFill>
                  <a:schemeClr val="tx1"/>
                </a:solidFill>
                <a:latin typeface="Helvetica Neue"/>
                <a:ea typeface="Helvetica Neue"/>
                <a:cs typeface="Helvetica Neue"/>
              </a:defRPr>
            </a:lvl8pPr>
            <a:lvl9pPr marL="3886200" indent="-228600" eaLnBrk="0" fontAlgn="base" hangingPunct="0">
              <a:spcBef>
                <a:spcPct val="0"/>
              </a:spcBef>
              <a:spcAft>
                <a:spcPct val="0"/>
              </a:spcAft>
              <a:defRPr>
                <a:solidFill>
                  <a:schemeClr val="tx1"/>
                </a:solidFill>
                <a:latin typeface="Helvetica Neue"/>
                <a:ea typeface="Helvetica Neue"/>
                <a:cs typeface="Helvetica Neue"/>
              </a:defRPr>
            </a:lvl9pPr>
          </a:lstStyle>
          <a:p>
            <a:pPr eaLnBrk="1" hangingPunct="1"/>
            <a:endParaRPr lang="nl-NL" altLang="nl-NL" sz="2600">
              <a:solidFill>
                <a:srgbClr val="000000"/>
              </a:solidFill>
              <a:latin typeface="Verdana" pitchFamily="34" charset="0"/>
              <a:sym typeface="Verdana" pitchFamily="34" charset="0"/>
            </a:endParaRPr>
          </a:p>
        </p:txBody>
      </p:sp>
      <p:sp>
        <p:nvSpPr>
          <p:cNvPr id="1229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Helvetica Neue"/>
                <a:ea typeface="Helvetica Neue"/>
                <a:cs typeface="Helvetica Neue"/>
              </a:defRPr>
            </a:lvl1pPr>
            <a:lvl2pPr marL="742950" indent="-285750" eaLnBrk="0" hangingPunct="0">
              <a:defRPr>
                <a:solidFill>
                  <a:schemeClr val="tx1"/>
                </a:solidFill>
                <a:latin typeface="Helvetica Neue"/>
                <a:ea typeface="Helvetica Neue"/>
                <a:cs typeface="Helvetica Neue"/>
              </a:defRPr>
            </a:lvl2pPr>
            <a:lvl3pPr marL="1143000" indent="-228600" eaLnBrk="0" hangingPunct="0">
              <a:defRPr>
                <a:solidFill>
                  <a:schemeClr val="tx1"/>
                </a:solidFill>
                <a:latin typeface="Helvetica Neue"/>
                <a:ea typeface="Helvetica Neue"/>
                <a:cs typeface="Helvetica Neue"/>
              </a:defRPr>
            </a:lvl3pPr>
            <a:lvl4pPr marL="1600200" indent="-228600" eaLnBrk="0" hangingPunct="0">
              <a:defRPr>
                <a:solidFill>
                  <a:schemeClr val="tx1"/>
                </a:solidFill>
                <a:latin typeface="Helvetica Neue"/>
                <a:ea typeface="Helvetica Neue"/>
                <a:cs typeface="Helvetica Neue"/>
              </a:defRPr>
            </a:lvl4pPr>
            <a:lvl5pPr marL="2057400" indent="-228600" eaLnBrk="0" hangingPunct="0">
              <a:defRPr>
                <a:solidFill>
                  <a:schemeClr val="tx1"/>
                </a:solidFill>
                <a:latin typeface="Helvetica Neue"/>
                <a:ea typeface="Helvetica Neue"/>
                <a:cs typeface="Helvetica Neue"/>
              </a:defRPr>
            </a:lvl5pPr>
            <a:lvl6pPr marL="2514600" indent="-228600" eaLnBrk="0" fontAlgn="base" hangingPunct="0">
              <a:spcBef>
                <a:spcPct val="0"/>
              </a:spcBef>
              <a:spcAft>
                <a:spcPct val="0"/>
              </a:spcAft>
              <a:defRPr>
                <a:solidFill>
                  <a:schemeClr val="tx1"/>
                </a:solidFill>
                <a:latin typeface="Helvetica Neue"/>
                <a:ea typeface="Helvetica Neue"/>
                <a:cs typeface="Helvetica Neue"/>
              </a:defRPr>
            </a:lvl6pPr>
            <a:lvl7pPr marL="2971800" indent="-228600" eaLnBrk="0" fontAlgn="base" hangingPunct="0">
              <a:spcBef>
                <a:spcPct val="0"/>
              </a:spcBef>
              <a:spcAft>
                <a:spcPct val="0"/>
              </a:spcAft>
              <a:defRPr>
                <a:solidFill>
                  <a:schemeClr val="tx1"/>
                </a:solidFill>
                <a:latin typeface="Helvetica Neue"/>
                <a:ea typeface="Helvetica Neue"/>
                <a:cs typeface="Helvetica Neue"/>
              </a:defRPr>
            </a:lvl7pPr>
            <a:lvl8pPr marL="3429000" indent="-228600" eaLnBrk="0" fontAlgn="base" hangingPunct="0">
              <a:spcBef>
                <a:spcPct val="0"/>
              </a:spcBef>
              <a:spcAft>
                <a:spcPct val="0"/>
              </a:spcAft>
              <a:defRPr>
                <a:solidFill>
                  <a:schemeClr val="tx1"/>
                </a:solidFill>
                <a:latin typeface="Helvetica Neue"/>
                <a:ea typeface="Helvetica Neue"/>
                <a:cs typeface="Helvetica Neue"/>
              </a:defRPr>
            </a:lvl8pPr>
            <a:lvl9pPr marL="3886200" indent="-228600" eaLnBrk="0" fontAlgn="base" hangingPunct="0">
              <a:spcBef>
                <a:spcPct val="0"/>
              </a:spcBef>
              <a:spcAft>
                <a:spcPct val="0"/>
              </a:spcAft>
              <a:defRPr>
                <a:solidFill>
                  <a:schemeClr val="tx1"/>
                </a:solidFill>
                <a:latin typeface="Helvetica Neue"/>
                <a:ea typeface="Helvetica Neue"/>
                <a:cs typeface="Helvetica Neue"/>
              </a:defRPr>
            </a:lvl9pPr>
          </a:lstStyle>
          <a:p>
            <a:pPr eaLnBrk="1" hangingPunct="1"/>
            <a:endParaRPr lang="nl-NL" altLang="nl-NL" sz="2600">
              <a:solidFill>
                <a:srgbClr val="000000"/>
              </a:solidFill>
              <a:latin typeface="Verdana" pitchFamily="34" charset="0"/>
              <a:sym typeface="Verdana" pitchFamily="34" charset="0"/>
            </a:endParaRPr>
          </a:p>
        </p:txBody>
      </p:sp>
      <p:pic>
        <p:nvPicPr>
          <p:cNvPr id="12295" name="Afbeelding 5" descr="key.jpg"/>
          <p:cNvPicPr>
            <a:picLocks noChangeAspect="1" noChangeArrowheads="1"/>
          </p:cNvPicPr>
          <p:nvPr/>
        </p:nvPicPr>
        <p:blipFill>
          <a:blip r:embed="rId3">
            <a:extLst>
              <a:ext uri="{28A0092B-C50C-407E-A947-70E740481C1C}">
                <a14:useLocalDpi xmlns:a14="http://schemas.microsoft.com/office/drawing/2010/main" val="0"/>
              </a:ext>
            </a:extLst>
          </a:blip>
          <a:srcRect l="12309" t="23523"/>
          <a:stretch>
            <a:fillRect/>
          </a:stretch>
        </p:blipFill>
        <p:spPr bwMode="auto">
          <a:xfrm>
            <a:off x="-34925" y="26988"/>
            <a:ext cx="4606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8" descr="C:\Users\vbroe\Desktop\Logo_Inspecti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1813" y="-11113"/>
            <a:ext cx="590550" cy="1568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232"/>
          <p:cNvSpPr>
            <a:spLocks noGrp="1"/>
          </p:cNvSpPr>
          <p:nvPr>
            <p:ph type="title" idx="4294967295"/>
          </p:nvPr>
        </p:nvSpPr>
        <p:spPr bwMode="auto">
          <a:xfrm>
            <a:off x="161925" y="1220732"/>
            <a:ext cx="882015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en-US" dirty="0"/>
              <a:t>Our Approach</a:t>
            </a: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en-US" dirty="0">
                <a:ea typeface="+mn-ea"/>
              </a:rPr>
              <a:t>October:</a:t>
            </a:r>
          </a:p>
          <a:p>
            <a:pPr marL="0" indent="0" eaLnBrk="1" hangingPunct="1">
              <a:defRPr/>
            </a:pPr>
            <a:r>
              <a:rPr lang="nl-NL" dirty="0"/>
              <a:t>Instrument development </a:t>
            </a:r>
          </a:p>
          <a:p>
            <a:pPr marL="0" indent="0" eaLnBrk="1" hangingPunct="1">
              <a:defRPr/>
            </a:pPr>
            <a:endParaRPr lang="en-US" dirty="0"/>
          </a:p>
          <a:p>
            <a:pPr marL="0" indent="0" eaLnBrk="1" hangingPunct="1">
              <a:defRPr/>
            </a:pPr>
            <a:r>
              <a:rPr lang="en-US" dirty="0"/>
              <a:t>We have developed the tools below.</a:t>
            </a:r>
          </a:p>
          <a:p>
            <a:pPr marL="0" indent="0" eaLnBrk="1" hangingPunct="1">
              <a:defRPr/>
            </a:pPr>
            <a:r>
              <a:rPr lang="en-US" dirty="0"/>
              <a:t>The research framework was the starting point and reference.</a:t>
            </a:r>
          </a:p>
          <a:p>
            <a:pPr marL="0" indent="0" eaLnBrk="1" hangingPunct="1">
              <a:defRPr/>
            </a:pPr>
            <a:r>
              <a:rPr lang="en-US" dirty="0"/>
              <a:t> </a:t>
            </a:r>
          </a:p>
          <a:p>
            <a:pPr marL="285750" indent="-285750" eaLnBrk="1" hangingPunct="1">
              <a:buFont typeface="Arial" panose="020B0604020202020204" pitchFamily="34" charset="0"/>
              <a:buChar char="•"/>
              <a:defRPr/>
            </a:pPr>
            <a:r>
              <a:rPr lang="en-US" dirty="0"/>
              <a:t>Lesson observation form</a:t>
            </a:r>
          </a:p>
          <a:p>
            <a:pPr marL="285750" indent="-285750" eaLnBrk="1" hangingPunct="1">
              <a:buFont typeface="Arial" panose="020B0604020202020204" pitchFamily="34" charset="0"/>
              <a:buChar char="•"/>
              <a:defRPr/>
            </a:pPr>
            <a:r>
              <a:rPr lang="en-US" dirty="0"/>
              <a:t>Data collection form</a:t>
            </a:r>
          </a:p>
          <a:p>
            <a:pPr marL="285750" indent="-285750" eaLnBrk="1" hangingPunct="1">
              <a:buFont typeface="Arial" panose="020B0604020202020204" pitchFamily="34" charset="0"/>
              <a:buChar char="•"/>
              <a:defRPr/>
            </a:pPr>
            <a:r>
              <a:rPr lang="en-US" dirty="0"/>
              <a:t>Management guidelines </a:t>
            </a:r>
            <a:endParaRPr lang="en-US" dirty="0">
              <a:ea typeface="+mn-ea"/>
            </a:endParaRPr>
          </a:p>
          <a:p>
            <a:pPr marL="0" indent="0" eaLnBrk="1" hangingPunct="1">
              <a:defRPr/>
            </a:pPr>
            <a:endParaRPr lang="nl-NL" dirty="0">
              <a:ea typeface="+mn-ea"/>
            </a:endParaRPr>
          </a:p>
        </p:txBody>
      </p:sp>
    </p:spTree>
    <p:extLst>
      <p:ext uri="{BB962C8B-B14F-4D97-AF65-F5344CB8AC3E}">
        <p14:creationId xmlns:p14="http://schemas.microsoft.com/office/powerpoint/2010/main" val="366020029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en-US" dirty="0"/>
              <a:t>The instruments - Lesson observation form</a:t>
            </a:r>
            <a:br>
              <a:rPr lang="en-US" b="1" dirty="0"/>
            </a:br>
            <a:endParaRPr lang="nl-NL" altLang="nl-NL" dirty="0">
              <a:latin typeface="Verdana" pitchFamily="34" charset="0"/>
              <a:ea typeface="Verdana" pitchFamily="34" charset="0"/>
              <a:cs typeface="Verdana" pitchFamily="34" charset="0"/>
            </a:endParaRPr>
          </a:p>
        </p:txBody>
      </p:sp>
      <p:graphicFrame>
        <p:nvGraphicFramePr>
          <p:cNvPr id="2" name="Tabel 1">
            <a:extLst>
              <a:ext uri="{FF2B5EF4-FFF2-40B4-BE49-F238E27FC236}">
                <a16:creationId xmlns:a16="http://schemas.microsoft.com/office/drawing/2014/main" id="{074DD45F-AAE3-4BDF-A7BC-C54489508B7A}"/>
              </a:ext>
            </a:extLst>
          </p:cNvPr>
          <p:cNvGraphicFramePr>
            <a:graphicFrameLocks noGrp="1"/>
          </p:cNvGraphicFramePr>
          <p:nvPr>
            <p:extLst>
              <p:ext uri="{D42A27DB-BD31-4B8C-83A1-F6EECF244321}">
                <p14:modId xmlns:p14="http://schemas.microsoft.com/office/powerpoint/2010/main" val="3063625333"/>
              </p:ext>
            </p:extLst>
          </p:nvPr>
        </p:nvGraphicFramePr>
        <p:xfrm>
          <a:off x="347723" y="1743486"/>
          <a:ext cx="8458200" cy="4651123"/>
        </p:xfrm>
        <a:graphic>
          <a:graphicData uri="http://schemas.openxmlformats.org/drawingml/2006/table">
            <a:tbl>
              <a:tblPr firstRow="1" firstCol="1" bandRow="1">
                <a:tableStyleId>{5C22544A-7EE6-4342-B048-85BDC9FD1C3A}</a:tableStyleId>
              </a:tblPr>
              <a:tblGrid>
                <a:gridCol w="4229100">
                  <a:extLst>
                    <a:ext uri="{9D8B030D-6E8A-4147-A177-3AD203B41FA5}">
                      <a16:colId xmlns:a16="http://schemas.microsoft.com/office/drawing/2014/main" val="903382539"/>
                    </a:ext>
                  </a:extLst>
                </a:gridCol>
                <a:gridCol w="4229100">
                  <a:extLst>
                    <a:ext uri="{9D8B030D-6E8A-4147-A177-3AD203B41FA5}">
                      <a16:colId xmlns:a16="http://schemas.microsoft.com/office/drawing/2014/main" val="1144728228"/>
                    </a:ext>
                  </a:extLst>
                </a:gridCol>
              </a:tblGrid>
              <a:tr h="106743">
                <a:tc>
                  <a:txBody>
                    <a:bodyPr/>
                    <a:lstStyle/>
                    <a:p>
                      <a:pPr>
                        <a:lnSpc>
                          <a:spcPct val="115000"/>
                        </a:lnSpc>
                        <a:spcAft>
                          <a:spcPts val="1000"/>
                        </a:spcAft>
                      </a:pPr>
                      <a:r>
                        <a:rPr lang="nl-NL" sz="700">
                          <a:effectLst/>
                        </a:rPr>
                        <a:t> </a:t>
                      </a:r>
                      <a:endParaRPr lang="nl-NL"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tc>
                  <a:txBody>
                    <a:bodyPr/>
                    <a:lstStyle/>
                    <a:p>
                      <a:pPr>
                        <a:lnSpc>
                          <a:spcPct val="115000"/>
                        </a:lnSpc>
                        <a:spcAft>
                          <a:spcPts val="1000"/>
                        </a:spcAft>
                      </a:pPr>
                      <a:r>
                        <a:rPr lang="en-US" sz="1000" b="0" i="0" dirty="0">
                          <a:solidFill>
                            <a:schemeClr val="lt1"/>
                          </a:solidFill>
                          <a:effectLst/>
                          <a:latin typeface="+mn-lt"/>
                          <a:ea typeface="+mn-ea"/>
                          <a:cs typeface="+mn-cs"/>
                          <a:sym typeface="Verdana"/>
                        </a:rPr>
                        <a:t>What do you see in class?</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898346578"/>
                  </a:ext>
                </a:extLst>
              </a:tr>
              <a:tr h="148195">
                <a:tc rowSpan="4">
                  <a:txBody>
                    <a:bodyPr/>
                    <a:lstStyle/>
                    <a:p>
                      <a:pPr>
                        <a:lnSpc>
                          <a:spcPct val="115000"/>
                        </a:lnSpc>
                        <a:spcAft>
                          <a:spcPts val="1000"/>
                        </a:spcAft>
                      </a:pPr>
                      <a:r>
                        <a:rPr lang="nl-NL" sz="700" dirty="0">
                          <a:effectLst/>
                        </a:rPr>
                        <a:t> </a:t>
                      </a:r>
                      <a:endParaRPr lang="nl-NL" sz="800" dirty="0">
                        <a:effectLst/>
                      </a:endParaRPr>
                    </a:p>
                    <a:p>
                      <a:pPr>
                        <a:lnSpc>
                          <a:spcPct val="115000"/>
                        </a:lnSpc>
                        <a:spcAft>
                          <a:spcPts val="1000"/>
                        </a:spcAft>
                      </a:pPr>
                      <a:r>
                        <a:rPr lang="en-US" sz="1000" b="0" i="0" dirty="0">
                          <a:solidFill>
                            <a:schemeClr val="lt1"/>
                          </a:solidFill>
                          <a:effectLst/>
                          <a:latin typeface="+mn-lt"/>
                          <a:ea typeface="+mn-ea"/>
                          <a:cs typeface="+mn-cs"/>
                          <a:sym typeface="Verdana"/>
                        </a:rPr>
                        <a:t>1. Structured lesson activity / structure Lesson goal is clear</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tc>
                  <a:txBody>
                    <a:bodyPr/>
                    <a:lstStyle/>
                    <a:p>
                      <a:pPr>
                        <a:lnSpc>
                          <a:spcPct val="115000"/>
                        </a:lnSpc>
                        <a:spcAft>
                          <a:spcPts val="1000"/>
                        </a:spcAft>
                      </a:pPr>
                      <a:r>
                        <a:rPr lang="nl-NL" sz="1000" b="0" i="0" dirty="0" err="1">
                          <a:solidFill>
                            <a:schemeClr val="dk1"/>
                          </a:solidFill>
                          <a:effectLst/>
                          <a:latin typeface="+mn-lt"/>
                          <a:ea typeface="+mn-ea"/>
                          <a:cs typeface="+mn-cs"/>
                          <a:sym typeface="Verdana"/>
                        </a:rPr>
                        <a:t>Lesson</a:t>
                      </a:r>
                      <a:r>
                        <a:rPr lang="nl-NL" sz="1000" b="0" i="0" dirty="0">
                          <a:solidFill>
                            <a:schemeClr val="dk1"/>
                          </a:solidFill>
                          <a:effectLst/>
                          <a:latin typeface="+mn-lt"/>
                          <a:ea typeface="+mn-ea"/>
                          <a:cs typeface="+mn-cs"/>
                          <a:sym typeface="Verdana"/>
                        </a:rPr>
                        <a:t> goal is </a:t>
                      </a:r>
                      <a:r>
                        <a:rPr lang="nl-NL" sz="1000" b="0" i="0" dirty="0" err="1">
                          <a:solidFill>
                            <a:schemeClr val="dk1"/>
                          </a:solidFill>
                          <a:effectLst/>
                          <a:latin typeface="+mn-lt"/>
                          <a:ea typeface="+mn-ea"/>
                          <a:cs typeface="+mn-cs"/>
                          <a:sym typeface="Verdana"/>
                        </a:rPr>
                        <a:t>clear</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1525046411"/>
                  </a:ext>
                </a:extLst>
              </a:tr>
              <a:tr h="213701">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The lesson has a clear structure</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441195860"/>
                  </a:ext>
                </a:extLst>
              </a:tr>
              <a:tr h="227124">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There is peace in the lesson (and clear agreements about interaction)</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1422203267"/>
                  </a:ext>
                </a:extLst>
              </a:tr>
              <a:tr h="271690">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All students can participate in the lesson (facilities, access)</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2737065443"/>
                  </a:ext>
                </a:extLst>
              </a:tr>
              <a:tr h="148195">
                <a:tc rowSpan="4">
                  <a:txBody>
                    <a:bodyPr/>
                    <a:lstStyle/>
                    <a:p>
                      <a:pPr>
                        <a:lnSpc>
                          <a:spcPct val="115000"/>
                        </a:lnSpc>
                        <a:spcAft>
                          <a:spcPts val="1000"/>
                        </a:spcAft>
                      </a:pPr>
                      <a:r>
                        <a:rPr lang="nl-NL" sz="700" dirty="0">
                          <a:effectLst/>
                        </a:rPr>
                        <a:t> </a:t>
                      </a:r>
                      <a:endParaRPr lang="nl-NL" sz="800" dirty="0">
                        <a:effectLst/>
                      </a:endParaRPr>
                    </a:p>
                    <a:p>
                      <a:pPr>
                        <a:lnSpc>
                          <a:spcPct val="115000"/>
                        </a:lnSpc>
                        <a:spcAft>
                          <a:spcPts val="1000"/>
                        </a:spcAft>
                      </a:pPr>
                      <a:r>
                        <a:rPr lang="nl-NL" sz="1000" b="0" i="0" dirty="0">
                          <a:solidFill>
                            <a:schemeClr val="lt1"/>
                          </a:solidFill>
                          <a:effectLst/>
                          <a:latin typeface="+mn-lt"/>
                          <a:ea typeface="+mn-ea"/>
                          <a:cs typeface="+mn-cs"/>
                          <a:sym typeface="Verdana"/>
                        </a:rPr>
                        <a:t>2. </a:t>
                      </a:r>
                      <a:r>
                        <a:rPr lang="nl-NL" sz="1000" b="0" i="0" dirty="0" err="1">
                          <a:solidFill>
                            <a:schemeClr val="lt1"/>
                          </a:solidFill>
                          <a:effectLst/>
                          <a:latin typeface="+mn-lt"/>
                          <a:ea typeface="+mn-ea"/>
                          <a:cs typeface="+mn-cs"/>
                          <a:sym typeface="Verdana"/>
                        </a:rPr>
                        <a:t>Clear</a:t>
                      </a:r>
                      <a:r>
                        <a:rPr lang="nl-NL" sz="1000" b="0" i="0" dirty="0">
                          <a:solidFill>
                            <a:schemeClr val="lt1"/>
                          </a:solidFill>
                          <a:effectLst/>
                          <a:latin typeface="+mn-lt"/>
                          <a:ea typeface="+mn-ea"/>
                          <a:cs typeface="+mn-cs"/>
                          <a:sym typeface="Verdana"/>
                        </a:rPr>
                        <a:t> </a:t>
                      </a:r>
                      <a:r>
                        <a:rPr lang="nl-NL" sz="1000" b="0" i="0" dirty="0" err="1">
                          <a:solidFill>
                            <a:schemeClr val="lt1"/>
                          </a:solidFill>
                          <a:effectLst/>
                          <a:latin typeface="+mn-lt"/>
                          <a:ea typeface="+mn-ea"/>
                          <a:cs typeface="+mn-cs"/>
                          <a:sym typeface="Verdana"/>
                        </a:rPr>
                        <a:t>explanation</a:t>
                      </a:r>
                      <a:r>
                        <a:rPr lang="nl-NL" sz="1000" b="0" i="0" dirty="0">
                          <a:solidFill>
                            <a:schemeClr val="lt1"/>
                          </a:solidFill>
                          <a:effectLst/>
                          <a:latin typeface="+mn-lt"/>
                          <a:ea typeface="+mn-ea"/>
                          <a:cs typeface="+mn-cs"/>
                          <a:sym typeface="Verdana"/>
                        </a:rPr>
                        <a:t> (</a:t>
                      </a:r>
                      <a:r>
                        <a:rPr lang="nl-NL" sz="1000" b="0" i="0" dirty="0" err="1">
                          <a:solidFill>
                            <a:schemeClr val="lt1"/>
                          </a:solidFill>
                          <a:effectLst/>
                          <a:latin typeface="+mn-lt"/>
                          <a:ea typeface="+mn-ea"/>
                          <a:cs typeface="+mn-cs"/>
                          <a:sym typeface="Verdana"/>
                        </a:rPr>
                        <a:t>if</a:t>
                      </a:r>
                      <a:r>
                        <a:rPr lang="nl-NL" sz="1000" b="0" i="0" dirty="0">
                          <a:solidFill>
                            <a:schemeClr val="lt1"/>
                          </a:solidFill>
                          <a:effectLst/>
                          <a:latin typeface="+mn-lt"/>
                          <a:ea typeface="+mn-ea"/>
                          <a:cs typeface="+mn-cs"/>
                          <a:sym typeface="Verdana"/>
                        </a:rPr>
                        <a:t> </a:t>
                      </a:r>
                      <a:r>
                        <a:rPr lang="nl-NL" sz="1000" b="0" i="0" dirty="0" err="1">
                          <a:solidFill>
                            <a:schemeClr val="lt1"/>
                          </a:solidFill>
                          <a:effectLst/>
                          <a:latin typeface="+mn-lt"/>
                          <a:ea typeface="+mn-ea"/>
                          <a:cs typeface="+mn-cs"/>
                          <a:sym typeface="Verdana"/>
                        </a:rPr>
                        <a:t>any</a:t>
                      </a:r>
                      <a:r>
                        <a:rPr lang="nl-NL" sz="1000" b="0" i="0" dirty="0">
                          <a:solidFill>
                            <a:schemeClr val="lt1"/>
                          </a:solidFill>
                          <a:effectLst/>
                          <a:latin typeface="+mn-lt"/>
                          <a:ea typeface="+mn-ea"/>
                          <a:cs typeface="+mn-cs"/>
                          <a:sym typeface="Verdana"/>
                        </a:rPr>
                        <a:t>)</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tc>
                  <a:txBody>
                    <a:bodyPr/>
                    <a:lstStyle/>
                    <a:p>
                      <a:pPr>
                        <a:lnSpc>
                          <a:spcPct val="115000"/>
                        </a:lnSpc>
                        <a:spcAft>
                          <a:spcPts val="1000"/>
                        </a:spcAft>
                      </a:pPr>
                      <a:r>
                        <a:rPr lang="nl-NL" sz="1000" b="0" i="0" dirty="0">
                          <a:solidFill>
                            <a:schemeClr val="dk1"/>
                          </a:solidFill>
                          <a:effectLst/>
                          <a:latin typeface="+mn-lt"/>
                          <a:ea typeface="+mn-ea"/>
                          <a:cs typeface="+mn-cs"/>
                          <a:sym typeface="Verdana"/>
                        </a:rPr>
                        <a:t>The teacher </a:t>
                      </a:r>
                      <a:r>
                        <a:rPr lang="nl-NL" sz="1000" b="0" i="0" dirty="0" err="1">
                          <a:solidFill>
                            <a:schemeClr val="dk1"/>
                          </a:solidFill>
                          <a:effectLst/>
                          <a:latin typeface="+mn-lt"/>
                          <a:ea typeface="+mn-ea"/>
                          <a:cs typeface="+mn-cs"/>
                          <a:sym typeface="Verdana"/>
                        </a:rPr>
                        <a:t>explains</a:t>
                      </a:r>
                      <a:r>
                        <a:rPr lang="nl-NL" sz="1000" b="0" i="0" dirty="0">
                          <a:solidFill>
                            <a:schemeClr val="dk1"/>
                          </a:solidFill>
                          <a:effectLst/>
                          <a:latin typeface="+mn-lt"/>
                          <a:ea typeface="+mn-ea"/>
                          <a:cs typeface="+mn-cs"/>
                          <a:sym typeface="Verdana"/>
                        </a:rPr>
                        <a:t> </a:t>
                      </a:r>
                      <a:r>
                        <a:rPr lang="nl-NL" sz="1000" b="0" i="0" dirty="0" err="1">
                          <a:solidFill>
                            <a:schemeClr val="dk1"/>
                          </a:solidFill>
                          <a:effectLst/>
                          <a:latin typeface="+mn-lt"/>
                          <a:ea typeface="+mn-ea"/>
                          <a:cs typeface="+mn-cs"/>
                          <a:sym typeface="Verdana"/>
                        </a:rPr>
                        <a:t>clearly</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1535563573"/>
                  </a:ext>
                </a:extLst>
              </a:tr>
              <a:tr h="213701">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Level and pace suits pupils / students</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1711026527"/>
                  </a:ext>
                </a:extLst>
              </a:tr>
              <a:tr h="225299">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Teacher uses different forms to make the explanation clear</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4047588966"/>
                  </a:ext>
                </a:extLst>
              </a:tr>
              <a:tr h="271690">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Teacher actively checks whether students have understood teaching material</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386992813"/>
                  </a:ext>
                </a:extLst>
              </a:tr>
              <a:tr h="148195">
                <a:tc rowSpan="4">
                  <a:txBody>
                    <a:bodyPr/>
                    <a:lstStyle/>
                    <a:p>
                      <a:pPr>
                        <a:lnSpc>
                          <a:spcPct val="115000"/>
                        </a:lnSpc>
                        <a:spcAft>
                          <a:spcPts val="1000"/>
                        </a:spcAft>
                      </a:pPr>
                      <a:r>
                        <a:rPr lang="nl-NL" sz="700" dirty="0">
                          <a:effectLst/>
                        </a:rPr>
                        <a:t> </a:t>
                      </a:r>
                      <a:endParaRPr lang="nl-NL" sz="800" dirty="0">
                        <a:effectLst/>
                      </a:endParaRPr>
                    </a:p>
                    <a:p>
                      <a:pPr>
                        <a:lnSpc>
                          <a:spcPct val="115000"/>
                        </a:lnSpc>
                        <a:spcAft>
                          <a:spcPts val="1000"/>
                        </a:spcAft>
                      </a:pPr>
                      <a:r>
                        <a:rPr lang="en-US" sz="1000" b="0" i="0" dirty="0">
                          <a:solidFill>
                            <a:schemeClr val="lt1"/>
                          </a:solidFill>
                          <a:effectLst/>
                          <a:latin typeface="+mn-lt"/>
                          <a:ea typeface="+mn-ea"/>
                          <a:cs typeface="+mn-cs"/>
                          <a:sym typeface="Verdana"/>
                        </a:rPr>
                        <a:t>3. Active and involved pupils / students</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Pupils / students are actively involved</a:t>
                      </a:r>
                      <a:r>
                        <a:rPr lang="nl-NL" sz="700" dirty="0">
                          <a:effectLst/>
                        </a:rPr>
                        <a:t> </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370666153"/>
                  </a:ext>
                </a:extLst>
              </a:tr>
              <a:tr h="145510">
                <a:tc vMerge="1">
                  <a:txBody>
                    <a:bodyPr/>
                    <a:lstStyle/>
                    <a:p>
                      <a:endParaRPr lang="nl-NL"/>
                    </a:p>
                  </a:txBody>
                  <a:tcPr/>
                </a:tc>
                <a:tc>
                  <a:txBody>
                    <a:bodyPr/>
                    <a:lstStyle/>
                    <a:p>
                      <a:pPr>
                        <a:lnSpc>
                          <a:spcPct val="115000"/>
                        </a:lnSpc>
                        <a:spcAft>
                          <a:spcPts val="1000"/>
                        </a:spcAft>
                      </a:pPr>
                      <a:r>
                        <a:rPr lang="nl-NL" sz="1000" b="0" i="0" dirty="0">
                          <a:solidFill>
                            <a:schemeClr val="dk1"/>
                          </a:solidFill>
                          <a:effectLst/>
                          <a:latin typeface="+mn-lt"/>
                          <a:ea typeface="+mn-ea"/>
                          <a:cs typeface="+mn-cs"/>
                          <a:sym typeface="Verdana"/>
                        </a:rPr>
                        <a:t>Teacher </a:t>
                      </a:r>
                      <a:r>
                        <a:rPr lang="nl-NL" sz="1000" b="0" i="0" dirty="0" err="1">
                          <a:solidFill>
                            <a:schemeClr val="dk1"/>
                          </a:solidFill>
                          <a:effectLst/>
                          <a:latin typeface="+mn-lt"/>
                          <a:ea typeface="+mn-ea"/>
                          <a:cs typeface="+mn-cs"/>
                          <a:sym typeface="Verdana"/>
                        </a:rPr>
                        <a:t>stimulates</a:t>
                      </a:r>
                      <a:r>
                        <a:rPr lang="nl-NL" sz="1000" b="0" i="0" dirty="0">
                          <a:solidFill>
                            <a:schemeClr val="dk1"/>
                          </a:solidFill>
                          <a:effectLst/>
                          <a:latin typeface="+mn-lt"/>
                          <a:ea typeface="+mn-ea"/>
                          <a:cs typeface="+mn-cs"/>
                          <a:sym typeface="Verdana"/>
                        </a:rPr>
                        <a:t> </a:t>
                      </a:r>
                      <a:r>
                        <a:rPr lang="nl-NL" sz="1000" b="0" i="0" dirty="0" err="1">
                          <a:solidFill>
                            <a:schemeClr val="dk1"/>
                          </a:solidFill>
                          <a:effectLst/>
                          <a:latin typeface="+mn-lt"/>
                          <a:ea typeface="+mn-ea"/>
                          <a:cs typeface="+mn-cs"/>
                          <a:sym typeface="Verdana"/>
                        </a:rPr>
                        <a:t>to</a:t>
                      </a:r>
                      <a:r>
                        <a:rPr lang="nl-NL" sz="1000" b="0" i="0" dirty="0">
                          <a:solidFill>
                            <a:schemeClr val="dk1"/>
                          </a:solidFill>
                          <a:effectLst/>
                          <a:latin typeface="+mn-lt"/>
                          <a:ea typeface="+mn-ea"/>
                          <a:cs typeface="+mn-cs"/>
                          <a:sym typeface="Verdana"/>
                        </a:rPr>
                        <a:t> </a:t>
                      </a:r>
                      <a:r>
                        <a:rPr lang="nl-NL" sz="1000" b="0" i="0" dirty="0" err="1">
                          <a:solidFill>
                            <a:schemeClr val="dk1"/>
                          </a:solidFill>
                          <a:effectLst/>
                          <a:latin typeface="+mn-lt"/>
                          <a:ea typeface="+mn-ea"/>
                          <a:cs typeface="+mn-cs"/>
                          <a:sym typeface="Verdana"/>
                        </a:rPr>
                        <a:t>think</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389256235"/>
                  </a:ext>
                </a:extLst>
              </a:tr>
              <a:tr h="225299">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There are interactions (between teacher and students, students themselves)</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3089750330"/>
                  </a:ext>
                </a:extLst>
              </a:tr>
              <a:tr h="271690">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Pupils know what to do (different / better) to progress</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688172439"/>
                  </a:ext>
                </a:extLst>
              </a:tr>
              <a:tr h="148195">
                <a:tc rowSpan="4">
                  <a:txBody>
                    <a:bodyPr/>
                    <a:lstStyle/>
                    <a:p>
                      <a:pPr>
                        <a:lnSpc>
                          <a:spcPct val="115000"/>
                        </a:lnSpc>
                        <a:spcAft>
                          <a:spcPts val="1000"/>
                        </a:spcAft>
                      </a:pPr>
                      <a:r>
                        <a:rPr lang="nl-NL" sz="700" dirty="0">
                          <a:effectLst/>
                        </a:rPr>
                        <a:t> </a:t>
                      </a:r>
                      <a:endParaRPr lang="nl-NL" sz="800" dirty="0">
                        <a:effectLst/>
                      </a:endParaRPr>
                    </a:p>
                    <a:p>
                      <a:pPr>
                        <a:lnSpc>
                          <a:spcPct val="115000"/>
                        </a:lnSpc>
                        <a:spcAft>
                          <a:spcPts val="1000"/>
                        </a:spcAft>
                      </a:pPr>
                      <a:r>
                        <a:rPr lang="en-US" sz="1000" b="0" i="0" dirty="0">
                          <a:solidFill>
                            <a:schemeClr val="lt1"/>
                          </a:solidFill>
                          <a:effectLst/>
                          <a:latin typeface="+mn-lt"/>
                          <a:ea typeface="+mn-ea"/>
                          <a:cs typeface="+mn-cs"/>
                          <a:sym typeface="Verdana"/>
                        </a:rPr>
                        <a:t>4. Working independently (if available)</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The purpose of the assignment is clear</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3007289303"/>
                  </a:ext>
                </a:extLst>
              </a:tr>
              <a:tr h="213701">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The assignment has a clear relationship with the curriculum</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543108205"/>
                  </a:ext>
                </a:extLst>
              </a:tr>
              <a:tr h="210479">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Students receive feedback on their assignment</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2246238130"/>
                  </a:ext>
                </a:extLst>
              </a:tr>
              <a:tr h="294778">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In the (practical) assignment a link is made with the theory</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93684012"/>
                  </a:ext>
                </a:extLst>
              </a:tr>
              <a:tr h="148195">
                <a:tc rowSpan="4">
                  <a:txBody>
                    <a:bodyPr/>
                    <a:lstStyle/>
                    <a:p>
                      <a:pPr>
                        <a:lnSpc>
                          <a:spcPct val="115000"/>
                        </a:lnSpc>
                        <a:spcAft>
                          <a:spcPts val="1000"/>
                        </a:spcAft>
                      </a:pPr>
                      <a:r>
                        <a:rPr lang="nl-NL" sz="700" dirty="0">
                          <a:effectLst/>
                        </a:rPr>
                        <a:t> </a:t>
                      </a:r>
                      <a:endParaRPr lang="nl-NL" sz="800" dirty="0">
                        <a:effectLst/>
                      </a:endParaRPr>
                    </a:p>
                    <a:p>
                      <a:pPr>
                        <a:lnSpc>
                          <a:spcPct val="115000"/>
                        </a:lnSpc>
                        <a:spcAft>
                          <a:spcPts val="1000"/>
                        </a:spcAft>
                      </a:pPr>
                      <a:r>
                        <a:rPr lang="nl-NL" sz="1000" b="0" i="0" dirty="0">
                          <a:solidFill>
                            <a:schemeClr val="lt1"/>
                          </a:solidFill>
                          <a:effectLst/>
                          <a:latin typeface="+mn-lt"/>
                          <a:ea typeface="+mn-ea"/>
                          <a:cs typeface="+mn-cs"/>
                          <a:sym typeface="Verdana"/>
                        </a:rPr>
                        <a:t>5. Safety</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There is a safe pedagogical climate</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2380973538"/>
                  </a:ext>
                </a:extLst>
              </a:tr>
              <a:tr h="213701">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There are agreements about rules of conduct during the digital lesson</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3804908272"/>
                  </a:ext>
                </a:extLst>
              </a:tr>
              <a:tr h="210479">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The teacher intervenes when necessary</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1456522584"/>
                  </a:ext>
                </a:extLst>
              </a:tr>
              <a:tr h="294778">
                <a:tc vMerge="1">
                  <a:txBody>
                    <a:bodyPr/>
                    <a:lstStyle/>
                    <a:p>
                      <a:endParaRPr lang="nl-NL"/>
                    </a:p>
                  </a:txBody>
                  <a:tcPr/>
                </a:tc>
                <a:tc>
                  <a:txBody>
                    <a:bodyPr/>
                    <a:lstStyle/>
                    <a:p>
                      <a:pPr>
                        <a:lnSpc>
                          <a:spcPct val="115000"/>
                        </a:lnSpc>
                        <a:spcAft>
                          <a:spcPts val="1000"/>
                        </a:spcAft>
                      </a:pPr>
                      <a:r>
                        <a:rPr lang="en-US" sz="1000" b="0" i="0" dirty="0">
                          <a:solidFill>
                            <a:schemeClr val="dk1"/>
                          </a:solidFill>
                          <a:effectLst/>
                          <a:latin typeface="+mn-lt"/>
                          <a:ea typeface="+mn-ea"/>
                          <a:cs typeface="+mn-cs"/>
                          <a:sym typeface="Verdana"/>
                        </a:rPr>
                        <a:t>The teacher has a view of all students </a:t>
                      </a:r>
                      <a:endParaRPr lang="nl-NL"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989" marR="57989" marT="0" marB="0"/>
                </a:tc>
                <a:extLst>
                  <a:ext uri="{0D108BD9-81ED-4DB2-BD59-A6C34878D82A}">
                    <a16:rowId xmlns:a16="http://schemas.microsoft.com/office/drawing/2014/main" val="2806349448"/>
                  </a:ext>
                </a:extLst>
              </a:tr>
            </a:tbl>
          </a:graphicData>
        </a:graphic>
      </p:graphicFrame>
    </p:spTree>
    <p:extLst>
      <p:ext uri="{BB962C8B-B14F-4D97-AF65-F5344CB8AC3E}">
        <p14:creationId xmlns:p14="http://schemas.microsoft.com/office/powerpoint/2010/main" val="49584625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en-US" dirty="0"/>
              <a:t>The instruments - Data collection form</a:t>
            </a:r>
            <a:br>
              <a:rPr lang="en-US" b="1" dirty="0"/>
            </a:br>
            <a:endParaRPr lang="nl-NL" altLang="nl-NL" dirty="0">
              <a:latin typeface="Verdana" pitchFamily="34" charset="0"/>
              <a:ea typeface="Verdana" pitchFamily="34" charset="0"/>
              <a:cs typeface="Verdana" pitchFamily="34" charset="0"/>
            </a:endParaRP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nl-NL" dirty="0"/>
              <a:t>The indicators we </a:t>
            </a:r>
            <a:r>
              <a:rPr lang="nl-NL" dirty="0" err="1"/>
              <a:t>observe</a:t>
            </a:r>
            <a:r>
              <a:rPr lang="nl-NL" dirty="0"/>
              <a:t>:</a:t>
            </a:r>
          </a:p>
          <a:p>
            <a:pPr marL="0" indent="0" eaLnBrk="1" hangingPunct="1">
              <a:defRPr/>
            </a:pPr>
            <a:r>
              <a:rPr lang="en-US" dirty="0"/>
              <a:t>Remote teaching and learning and/or hybrid education offer</a:t>
            </a:r>
          </a:p>
          <a:p>
            <a:pPr marL="0" indent="0" eaLnBrk="1" hangingPunct="1">
              <a:defRPr/>
            </a:pPr>
            <a:endParaRPr lang="en-US" dirty="0"/>
          </a:p>
          <a:p>
            <a:pPr marL="0" indent="0" eaLnBrk="1" hangingPunct="1">
              <a:defRPr/>
            </a:pPr>
            <a:r>
              <a:rPr lang="en-US" dirty="0"/>
              <a:t>Quality remote and / or hybrid education</a:t>
            </a:r>
          </a:p>
          <a:p>
            <a:pPr marL="0" indent="0" eaLnBrk="1" hangingPunct="1">
              <a:defRPr/>
            </a:pPr>
            <a:r>
              <a:rPr lang="nl-NL" dirty="0" err="1"/>
              <a:t>Lesson</a:t>
            </a:r>
            <a:r>
              <a:rPr lang="nl-NL" dirty="0"/>
              <a:t> offer / </a:t>
            </a:r>
            <a:r>
              <a:rPr lang="nl-NL" dirty="0" err="1"/>
              <a:t>education</a:t>
            </a:r>
            <a:r>
              <a:rPr lang="nl-NL" dirty="0"/>
              <a:t> program</a:t>
            </a:r>
          </a:p>
          <a:p>
            <a:r>
              <a:rPr lang="en-US" dirty="0"/>
              <a:t>View on development and guidance</a:t>
            </a:r>
          </a:p>
          <a:p>
            <a:r>
              <a:rPr lang="en-US" dirty="0"/>
              <a:t>Didactics</a:t>
            </a:r>
          </a:p>
          <a:p>
            <a:r>
              <a:rPr lang="en-US" dirty="0"/>
              <a:t>Professional practical training / practical courses</a:t>
            </a:r>
          </a:p>
          <a:p>
            <a:endParaRPr lang="nl-NL" dirty="0"/>
          </a:p>
          <a:p>
            <a:r>
              <a:rPr lang="nl-NL" dirty="0" err="1"/>
              <a:t>Quality</a:t>
            </a:r>
            <a:r>
              <a:rPr lang="nl-NL" dirty="0"/>
              <a:t> </a:t>
            </a:r>
            <a:r>
              <a:rPr lang="nl-NL" dirty="0" err="1"/>
              <a:t>assurance</a:t>
            </a:r>
            <a:r>
              <a:rPr lang="nl-NL" dirty="0"/>
              <a:t> </a:t>
            </a:r>
          </a:p>
        </p:txBody>
      </p:sp>
    </p:spTree>
    <p:extLst>
      <p:ext uri="{BB962C8B-B14F-4D97-AF65-F5344CB8AC3E}">
        <p14:creationId xmlns:p14="http://schemas.microsoft.com/office/powerpoint/2010/main" val="202080335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en-US" dirty="0"/>
              <a:t>The instruments - Management guidelines </a:t>
            </a:r>
            <a:br>
              <a:rPr lang="en-US" sz="4000" dirty="0"/>
            </a:br>
            <a:br>
              <a:rPr lang="en-US" b="1" dirty="0"/>
            </a:br>
            <a:endParaRPr lang="nl-NL" altLang="nl-NL" dirty="0">
              <a:latin typeface="Verdana" pitchFamily="34" charset="0"/>
              <a:ea typeface="Verdana" pitchFamily="34" charset="0"/>
              <a:cs typeface="Verdana" pitchFamily="34" charset="0"/>
            </a:endParaRP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en-US" dirty="0"/>
              <a:t>The assessment frameworks and opportunities / threats of remote teaching and learning form the basis.</a:t>
            </a:r>
          </a:p>
          <a:p>
            <a:pPr marL="0" indent="0" eaLnBrk="1" hangingPunct="1">
              <a:defRPr/>
            </a:pPr>
            <a:endParaRPr lang="en-US" dirty="0"/>
          </a:p>
          <a:p>
            <a:pPr marL="0" indent="0" eaLnBrk="1" hangingPunct="1">
              <a:defRPr/>
            </a:pPr>
            <a:r>
              <a:rPr lang="en-US" u="sng" dirty="0"/>
              <a:t>Some questions we ask the board:</a:t>
            </a:r>
          </a:p>
          <a:p>
            <a:pPr marL="0" indent="0" eaLnBrk="1" hangingPunct="1">
              <a:defRPr/>
            </a:pPr>
            <a:r>
              <a:rPr lang="en-US" dirty="0"/>
              <a:t>We are especially curious about the opportunities and threats you experience regarding to remote teaching and learning? </a:t>
            </a:r>
          </a:p>
          <a:p>
            <a:pPr marL="0" indent="0" eaLnBrk="1" hangingPunct="1">
              <a:defRPr/>
            </a:pPr>
            <a:endParaRPr lang="en-US" dirty="0"/>
          </a:p>
          <a:p>
            <a:pPr marL="0" indent="0" eaLnBrk="1" hangingPunct="1">
              <a:defRPr/>
            </a:pPr>
            <a:r>
              <a:rPr lang="en-US" dirty="0"/>
              <a:t>What do you run into? </a:t>
            </a:r>
          </a:p>
          <a:p>
            <a:pPr marL="0" indent="0" eaLnBrk="1" hangingPunct="1">
              <a:defRPr/>
            </a:pPr>
            <a:endParaRPr lang="en-US" dirty="0"/>
          </a:p>
          <a:p>
            <a:pPr marL="0" indent="0" eaLnBrk="1" hangingPunct="1">
              <a:defRPr/>
            </a:pPr>
            <a:r>
              <a:rPr lang="en-US" dirty="0"/>
              <a:t>How do you experience the quality and quality assurance of distance learning? </a:t>
            </a:r>
          </a:p>
          <a:p>
            <a:pPr marL="0" indent="0" eaLnBrk="1" hangingPunct="1">
              <a:defRPr/>
            </a:pPr>
            <a:endParaRPr lang="en-US" dirty="0"/>
          </a:p>
          <a:p>
            <a:pPr marL="0" indent="0" eaLnBrk="1" hangingPunct="1">
              <a:defRPr/>
            </a:pPr>
            <a:r>
              <a:rPr lang="en-US" dirty="0"/>
              <a:t>Are there any restrictions in the legislation? </a:t>
            </a:r>
            <a:endParaRPr lang="nl-NL" dirty="0"/>
          </a:p>
        </p:txBody>
      </p:sp>
    </p:spTree>
    <p:extLst>
      <p:ext uri="{BB962C8B-B14F-4D97-AF65-F5344CB8AC3E}">
        <p14:creationId xmlns:p14="http://schemas.microsoft.com/office/powerpoint/2010/main" val="285791711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nl-NL" altLang="nl-NL" dirty="0">
                <a:latin typeface="Verdana" pitchFamily="34" charset="0"/>
                <a:ea typeface="Verdana" pitchFamily="34" charset="0"/>
                <a:cs typeface="Verdana" pitchFamily="34" charset="0"/>
              </a:rPr>
              <a:t>The first </a:t>
            </a:r>
            <a:r>
              <a:rPr lang="nl-NL" altLang="nl-NL" dirty="0" err="1">
                <a:latin typeface="Verdana" pitchFamily="34" charset="0"/>
                <a:ea typeface="Verdana" pitchFamily="34" charset="0"/>
                <a:cs typeface="Verdana" pitchFamily="34" charset="0"/>
              </a:rPr>
              <a:t>findings</a:t>
            </a:r>
            <a:endParaRPr lang="nl-NL" altLang="nl-NL" dirty="0">
              <a:latin typeface="Verdana" pitchFamily="34" charset="0"/>
              <a:ea typeface="Verdana" pitchFamily="34" charset="0"/>
              <a:cs typeface="Verdana" pitchFamily="34" charset="0"/>
            </a:endParaRP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en-US" u="sng" dirty="0">
                <a:ea typeface="Verdana" pitchFamily="34" charset="0"/>
                <a:cs typeface="Verdana" pitchFamily="34" charset="0"/>
              </a:rPr>
              <a:t>First impressions of the quality of the lessons:</a:t>
            </a:r>
          </a:p>
          <a:p>
            <a:pPr marL="0" indent="0" eaLnBrk="1" hangingPunct="1">
              <a:defRPr/>
            </a:pPr>
            <a:endParaRPr lang="en-US" dirty="0">
              <a:ea typeface="Verdana" pitchFamily="34" charset="0"/>
              <a:cs typeface="Verdana" pitchFamily="34" charset="0"/>
            </a:endParaRPr>
          </a:p>
          <a:p>
            <a:pPr marL="285750" indent="-285750" eaLnBrk="1" hangingPunct="1">
              <a:buFont typeface="Arial" panose="020B0604020202020204" pitchFamily="34" charset="0"/>
              <a:buChar char="•"/>
              <a:defRPr/>
            </a:pPr>
            <a:r>
              <a:rPr lang="en-US" dirty="0"/>
              <a:t>Schools are rapidly switching to distance learning</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en-US" dirty="0"/>
              <a:t>The quality of the lessons varies greatly. </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en-US" dirty="0"/>
              <a:t>The best examples are lessons where interaction takes place. </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en-US" dirty="0"/>
              <a:t>Everything in order -&gt; switch more easily to remote learning</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en-US" dirty="0"/>
              <a:t>Distance learning also offers additional opportunities. </a:t>
            </a:r>
          </a:p>
          <a:p>
            <a:pPr marL="285750" indent="-285750" eaLnBrk="1" hangingPunct="1">
              <a:buFont typeface="Arial" panose="020B0604020202020204" pitchFamily="34" charset="0"/>
              <a:buChar char="•"/>
              <a:defRPr/>
            </a:pPr>
            <a:endParaRPr lang="en-US" dirty="0"/>
          </a:p>
          <a:p>
            <a:pPr marL="0" indent="0" eaLnBrk="1" hangingPunct="1">
              <a:defRPr/>
            </a:pPr>
            <a:endParaRPr lang="nl-NL" dirty="0">
              <a:ea typeface="+mn-ea"/>
            </a:endParaRPr>
          </a:p>
          <a:p>
            <a:pPr marL="0" indent="0" eaLnBrk="1" hangingPunct="1">
              <a:defRPr/>
            </a:pPr>
            <a:endParaRPr lang="nl-NL" dirty="0">
              <a:ea typeface="+mn-ea"/>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nl-NL" altLang="nl-NL" dirty="0">
                <a:latin typeface="Verdana" pitchFamily="34" charset="0"/>
                <a:ea typeface="Verdana" pitchFamily="34" charset="0"/>
                <a:cs typeface="Verdana" pitchFamily="34" charset="0"/>
              </a:rPr>
              <a:t>First </a:t>
            </a:r>
            <a:r>
              <a:rPr lang="nl-NL" altLang="nl-NL" dirty="0" err="1">
                <a:latin typeface="Verdana" pitchFamily="34" charset="0"/>
                <a:ea typeface="Verdana" pitchFamily="34" charset="0"/>
                <a:cs typeface="Verdana" pitchFamily="34" charset="0"/>
              </a:rPr>
              <a:t>findings</a:t>
            </a:r>
            <a:endParaRPr lang="nl-NL" altLang="nl-NL" dirty="0">
              <a:latin typeface="Verdana" pitchFamily="34" charset="0"/>
              <a:ea typeface="Verdana" pitchFamily="34" charset="0"/>
              <a:cs typeface="Verdana" pitchFamily="34" charset="0"/>
            </a:endParaRP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nl-NL" u="sng" dirty="0" err="1"/>
              <a:t>Our</a:t>
            </a:r>
            <a:r>
              <a:rPr lang="nl-NL" u="sng" dirty="0"/>
              <a:t> </a:t>
            </a:r>
            <a:r>
              <a:rPr lang="nl-NL" u="sng" dirty="0" err="1"/>
              <a:t>experiences</a:t>
            </a:r>
            <a:r>
              <a:rPr lang="en-US" u="sng" dirty="0">
                <a:ea typeface="Verdana" pitchFamily="34" charset="0"/>
                <a:cs typeface="Verdana" pitchFamily="34" charset="0"/>
              </a:rPr>
              <a:t>:</a:t>
            </a:r>
          </a:p>
          <a:p>
            <a:pPr marL="0" indent="0" eaLnBrk="1" hangingPunct="1">
              <a:defRPr/>
            </a:pPr>
            <a:endParaRPr lang="nl-NL" dirty="0"/>
          </a:p>
          <a:p>
            <a:pPr marL="0" indent="0" eaLnBrk="1" hangingPunct="1">
              <a:defRPr/>
            </a:pPr>
            <a:r>
              <a:rPr lang="en-US" dirty="0"/>
              <a:t>Triangulation - Conversations with teachers, students and the board </a:t>
            </a:r>
          </a:p>
          <a:p>
            <a:pPr marL="0" indent="0" eaLnBrk="1" hangingPunct="1">
              <a:defRPr/>
            </a:pPr>
            <a:endParaRPr lang="en-US" dirty="0">
              <a:ea typeface="+mn-ea"/>
            </a:endParaRPr>
          </a:p>
          <a:p>
            <a:pPr marL="0" indent="0" eaLnBrk="1" hangingPunct="1">
              <a:defRPr/>
            </a:pPr>
            <a:r>
              <a:rPr lang="en-US" dirty="0">
                <a:ea typeface="+mn-ea"/>
              </a:rPr>
              <a:t>School management and teachers are very pleased with the research.</a:t>
            </a:r>
          </a:p>
          <a:p>
            <a:pPr marL="285750" indent="-285750" eaLnBrk="1" hangingPunct="1">
              <a:buFont typeface="Arial" panose="020B0604020202020204" pitchFamily="34" charset="0"/>
              <a:buChar char="•"/>
              <a:defRPr/>
            </a:pPr>
            <a:r>
              <a:rPr lang="en-US" dirty="0">
                <a:ea typeface="+mn-ea"/>
              </a:rPr>
              <a:t>They felt they were really being helped further.</a:t>
            </a:r>
          </a:p>
          <a:p>
            <a:pPr marL="285750" indent="-285750" eaLnBrk="1" hangingPunct="1">
              <a:buFont typeface="Arial" panose="020B0604020202020204" pitchFamily="34" charset="0"/>
              <a:buChar char="•"/>
              <a:defRPr/>
            </a:pPr>
            <a:r>
              <a:rPr lang="en-US" dirty="0">
                <a:ea typeface="+mn-ea"/>
              </a:rPr>
              <a:t>They can show what they are doing when it comes to providing remote teaching and learning.</a:t>
            </a:r>
            <a:endParaRPr lang="nl-NL" dirty="0">
              <a:ea typeface="+mn-ea"/>
            </a:endParaRPr>
          </a:p>
        </p:txBody>
      </p:sp>
    </p:spTree>
    <p:extLst>
      <p:ext uri="{BB962C8B-B14F-4D97-AF65-F5344CB8AC3E}">
        <p14:creationId xmlns:p14="http://schemas.microsoft.com/office/powerpoint/2010/main" val="317496434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199"/>
          <p:cNvSpPr>
            <a:spLocks noGrp="1"/>
          </p:cNvSpPr>
          <p:nvPr>
            <p:ph type="title" idx="4294967295"/>
          </p:nvPr>
        </p:nvSpPr>
        <p:spPr bwMode="auto">
          <a:xfrm>
            <a:off x="366713" y="1233488"/>
            <a:ext cx="8169275"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nl-NL" altLang="nl-NL" dirty="0">
                <a:latin typeface="Verdana" pitchFamily="34" charset="0"/>
                <a:ea typeface="Verdana" pitchFamily="34" charset="0"/>
                <a:cs typeface="Verdana" pitchFamily="34" charset="0"/>
              </a:rPr>
              <a:t>First </a:t>
            </a:r>
            <a:r>
              <a:rPr lang="nl-NL" altLang="nl-NL" dirty="0" err="1">
                <a:latin typeface="Verdana" pitchFamily="34" charset="0"/>
                <a:ea typeface="Verdana" pitchFamily="34" charset="0"/>
                <a:cs typeface="Verdana" pitchFamily="34" charset="0"/>
              </a:rPr>
              <a:t>findings</a:t>
            </a:r>
            <a:endParaRPr lang="nl-NL" altLang="nl-NL" dirty="0">
              <a:latin typeface="Verdana" pitchFamily="34" charset="0"/>
              <a:ea typeface="Verdana" pitchFamily="34" charset="0"/>
              <a:cs typeface="Verdana" pitchFamily="34" charset="0"/>
            </a:endParaRPr>
          </a:p>
        </p:txBody>
      </p:sp>
      <p:sp>
        <p:nvSpPr>
          <p:cNvPr id="30723" name="Shape 200"/>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lvl="0"/>
            <a:r>
              <a:rPr lang="en-US" b="1" dirty="0"/>
              <a:t>How do we communicate with the educational field?</a:t>
            </a:r>
          </a:p>
          <a:p>
            <a:pPr lvl="0"/>
            <a:endParaRPr lang="en-US" dirty="0"/>
          </a:p>
          <a:p>
            <a:pPr lvl="0">
              <a:buFont typeface="Arial" panose="020B0604020202020204" pitchFamily="34" charset="0"/>
              <a:buChar char="•"/>
            </a:pPr>
            <a:r>
              <a:rPr lang="en-US" dirty="0"/>
              <a:t>We have involved the education field through the sector councils. </a:t>
            </a:r>
          </a:p>
          <a:p>
            <a:pPr lvl="0">
              <a:buFont typeface="Arial" panose="020B0604020202020204" pitchFamily="34" charset="0"/>
              <a:buChar char="•"/>
            </a:pPr>
            <a:endParaRPr lang="en-US" dirty="0"/>
          </a:p>
          <a:p>
            <a:pPr lvl="0">
              <a:buFont typeface="Arial" panose="020B0604020202020204" pitchFamily="34" charset="0"/>
              <a:buChar char="•"/>
            </a:pPr>
            <a:r>
              <a:rPr lang="en-US" dirty="0"/>
              <a:t>The scientific piece with insights on distance learning has been shared with the field. </a:t>
            </a:r>
          </a:p>
          <a:p>
            <a:pPr lvl="0">
              <a:buFont typeface="Arial" panose="020B0604020202020204" pitchFamily="34" charset="0"/>
              <a:buChar char="•"/>
            </a:pPr>
            <a:endParaRPr lang="en-US" dirty="0"/>
          </a:p>
          <a:p>
            <a:pPr lvl="0">
              <a:buFont typeface="Arial" panose="020B0604020202020204" pitchFamily="34" charset="0"/>
              <a:buChar char="•"/>
            </a:pPr>
            <a:r>
              <a:rPr lang="en-US" dirty="0"/>
              <a:t>A more comprehensive piece will be released soon along with an infographic. </a:t>
            </a:r>
          </a:p>
          <a:p>
            <a:pPr lvl="0">
              <a:buFont typeface="Arial" panose="020B0604020202020204" pitchFamily="34" charset="0"/>
              <a:buChar char="•"/>
            </a:pPr>
            <a:endParaRPr lang="en-US" dirty="0"/>
          </a:p>
          <a:p>
            <a:pPr lvl="0">
              <a:buFont typeface="Arial" panose="020B0604020202020204" pitchFamily="34" charset="0"/>
              <a:buChar char="•"/>
            </a:pPr>
            <a:r>
              <a:rPr lang="en-US" dirty="0"/>
              <a:t>The findings are processed in the State of Education. </a:t>
            </a:r>
          </a:p>
          <a:p>
            <a:pPr lvl="0">
              <a:buFont typeface="Arial" panose="020B0604020202020204" pitchFamily="34" charset="0"/>
              <a:buChar char="•"/>
            </a:pPr>
            <a:endParaRPr lang="en-US" dirty="0"/>
          </a:p>
          <a:p>
            <a:pPr lvl="0">
              <a:buFont typeface="Arial" panose="020B0604020202020204" pitchFamily="34" charset="0"/>
              <a:buChar char="•"/>
            </a:pPr>
            <a:r>
              <a:rPr lang="en-US" dirty="0"/>
              <a:t>We aim to produce a fact sheet in which we provide feedback on our findings. </a:t>
            </a:r>
            <a:endParaRPr lang="nl-NL" dirty="0"/>
          </a:p>
          <a:p>
            <a:pPr marL="285750" indent="-285750" eaLnBrk="1" hangingPunct="1">
              <a:buFont typeface="Arial" panose="020B0604020202020204" pitchFamily="34" charset="0"/>
              <a:buChar char="•"/>
              <a:defRPr/>
            </a:pPr>
            <a:endParaRPr lang="nl-NL" dirty="0">
              <a:ea typeface="Verdana" pitchFamily="34" charset="0"/>
              <a:cs typeface="Verdana" pitchFamily="34" charset="0"/>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199"/>
          <p:cNvSpPr>
            <a:spLocks noGrp="1"/>
          </p:cNvSpPr>
          <p:nvPr>
            <p:ph type="title" idx="4294967295"/>
          </p:nvPr>
        </p:nvSpPr>
        <p:spPr bwMode="auto">
          <a:xfrm>
            <a:off x="366713" y="1233488"/>
            <a:ext cx="8169275"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nl-NL" altLang="nl-NL" dirty="0" err="1">
                <a:latin typeface="Verdana" pitchFamily="34" charset="0"/>
                <a:ea typeface="Verdana" pitchFamily="34" charset="0"/>
                <a:cs typeface="Verdana" pitchFamily="34" charset="0"/>
              </a:rPr>
              <a:t>Collaboration</a:t>
            </a:r>
            <a:r>
              <a:rPr lang="nl-NL" altLang="nl-NL" dirty="0">
                <a:latin typeface="Verdana" pitchFamily="34" charset="0"/>
                <a:ea typeface="Verdana" pitchFamily="34" charset="0"/>
                <a:cs typeface="Verdana" pitchFamily="34" charset="0"/>
              </a:rPr>
              <a:t> </a:t>
            </a:r>
            <a:r>
              <a:rPr lang="nl-NL" altLang="nl-NL" dirty="0" err="1">
                <a:latin typeface="Verdana" pitchFamily="34" charset="0"/>
                <a:ea typeface="Verdana" pitchFamily="34" charset="0"/>
                <a:cs typeface="Verdana" pitchFamily="34" charset="0"/>
              </a:rPr>
              <a:t>with</a:t>
            </a:r>
            <a:r>
              <a:rPr lang="nl-NL" altLang="nl-NL" dirty="0">
                <a:latin typeface="Verdana" pitchFamily="34" charset="0"/>
                <a:ea typeface="Verdana" pitchFamily="34" charset="0"/>
                <a:cs typeface="Verdana" pitchFamily="34" charset="0"/>
              </a:rPr>
              <a:t> AWP/EDUCATIONLAB</a:t>
            </a:r>
          </a:p>
        </p:txBody>
      </p:sp>
      <p:sp>
        <p:nvSpPr>
          <p:cNvPr id="30723" name="Shape 200"/>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285750" indent="-285750" eaLnBrk="1" hangingPunct="1">
              <a:buFont typeface="Arial" panose="020B0604020202020204" pitchFamily="34" charset="0"/>
              <a:buChar char="•"/>
              <a:defRPr/>
            </a:pPr>
            <a:endParaRPr lang="en-US" dirty="0">
              <a:ea typeface="Verdana" pitchFamily="34" charset="0"/>
              <a:cs typeface="Verdana" pitchFamily="34" charset="0"/>
            </a:endParaRPr>
          </a:p>
          <a:p>
            <a:pPr marL="0" indent="0" eaLnBrk="1" hangingPunct="1">
              <a:defRPr/>
            </a:pPr>
            <a:r>
              <a:rPr lang="en-US" dirty="0">
                <a:ea typeface="Verdana" pitchFamily="34" charset="0"/>
                <a:cs typeface="Verdana" pitchFamily="34" charset="0"/>
              </a:rPr>
              <a:t>Collaboration with university for methodology, what works and monitoring.</a:t>
            </a:r>
          </a:p>
          <a:p>
            <a:pPr marL="0" indent="0" eaLnBrk="1" hangingPunct="1">
              <a:defRPr/>
            </a:pPr>
            <a:endParaRPr lang="en-US" u="sng" dirty="0">
              <a:ea typeface="Verdana" pitchFamily="34" charset="0"/>
              <a:cs typeface="Verdana" pitchFamily="34" charset="0"/>
            </a:endParaRPr>
          </a:p>
          <a:p>
            <a:pPr marL="0" indent="0" eaLnBrk="1" hangingPunct="1">
              <a:defRPr/>
            </a:pPr>
            <a:r>
              <a:rPr lang="en-US" u="sng" dirty="0">
                <a:ea typeface="Verdana" pitchFamily="34" charset="0"/>
                <a:cs typeface="Verdana" pitchFamily="34" charset="0"/>
              </a:rPr>
              <a:t>Results:</a:t>
            </a:r>
          </a:p>
          <a:p>
            <a:pPr marL="0" indent="0" eaLnBrk="1" hangingPunct="1">
              <a:defRPr/>
            </a:pPr>
            <a:r>
              <a:rPr lang="en-US" dirty="0">
                <a:ea typeface="Verdana" pitchFamily="34" charset="0"/>
                <a:cs typeface="Verdana" pitchFamily="34" charset="0"/>
              </a:rPr>
              <a:t>1. Methodological advice on research designs</a:t>
            </a:r>
          </a:p>
          <a:p>
            <a:pPr marL="0" indent="0" eaLnBrk="1" hangingPunct="1">
              <a:defRPr/>
            </a:pPr>
            <a:r>
              <a:rPr lang="en-US" dirty="0">
                <a:ea typeface="Verdana" pitchFamily="34" charset="0"/>
                <a:cs typeface="Verdana" pitchFamily="34" charset="0"/>
              </a:rPr>
              <a:t>2. Literature review on ‘what works in remote teaching and learning’</a:t>
            </a:r>
          </a:p>
          <a:p>
            <a:pPr marL="0" indent="0" eaLnBrk="1" hangingPunct="1">
              <a:defRPr/>
            </a:pPr>
            <a:r>
              <a:rPr lang="nl-NL" dirty="0">
                <a:ea typeface="Verdana" pitchFamily="34" charset="0"/>
                <a:cs typeface="Verdana" pitchFamily="34" charset="0"/>
              </a:rPr>
              <a:t>3. Monitoring impact on student </a:t>
            </a:r>
            <a:r>
              <a:rPr lang="nl-NL" dirty="0" err="1">
                <a:ea typeface="Verdana" pitchFamily="34" charset="0"/>
                <a:cs typeface="Verdana" pitchFamily="34" charset="0"/>
              </a:rPr>
              <a:t>results</a:t>
            </a:r>
            <a:r>
              <a:rPr lang="nl-NL" dirty="0">
                <a:ea typeface="Verdana" pitchFamily="34" charset="0"/>
                <a:cs typeface="Verdana" pitchFamily="34" charset="0"/>
              </a:rPr>
              <a:t> (</a:t>
            </a:r>
            <a:r>
              <a:rPr lang="nl-NL" dirty="0" err="1">
                <a:ea typeface="Verdana" pitchFamily="34" charset="0"/>
                <a:cs typeface="Verdana" pitchFamily="34" charset="0"/>
              </a:rPr>
              <a:t>math</a:t>
            </a:r>
            <a:r>
              <a:rPr lang="nl-NL" dirty="0">
                <a:ea typeface="Verdana" pitchFamily="34" charset="0"/>
                <a:cs typeface="Verdana" pitchFamily="34" charset="0"/>
              </a:rPr>
              <a:t> </a:t>
            </a:r>
            <a:r>
              <a:rPr lang="nl-NL" dirty="0" err="1">
                <a:ea typeface="Verdana" pitchFamily="34" charset="0"/>
                <a:cs typeface="Verdana" pitchFamily="34" charset="0"/>
              </a:rPr>
              <a:t>and</a:t>
            </a:r>
            <a:r>
              <a:rPr lang="nl-NL" dirty="0">
                <a:ea typeface="Verdana" pitchFamily="34" charset="0"/>
                <a:cs typeface="Verdana" pitchFamily="34" charset="0"/>
              </a:rPr>
              <a:t> reading)</a:t>
            </a:r>
          </a:p>
          <a:p>
            <a:pPr marL="0" indent="0" eaLnBrk="1" hangingPunct="1">
              <a:defRPr/>
            </a:pPr>
            <a:r>
              <a:rPr lang="nl-NL" dirty="0">
                <a:ea typeface="Verdana" pitchFamily="34" charset="0"/>
                <a:cs typeface="Verdana" pitchFamily="34" charset="0"/>
              </a:rPr>
              <a:t>4. Questionnaires </a:t>
            </a:r>
            <a:r>
              <a:rPr lang="nl-NL" dirty="0" err="1">
                <a:ea typeface="Verdana" pitchFamily="34" charset="0"/>
                <a:cs typeface="Verdana" pitchFamily="34" charset="0"/>
              </a:rPr>
              <a:t>for</a:t>
            </a:r>
            <a:r>
              <a:rPr lang="nl-NL" dirty="0">
                <a:ea typeface="Verdana" pitchFamily="34" charset="0"/>
                <a:cs typeface="Verdana" pitchFamily="34" charset="0"/>
              </a:rPr>
              <a:t> </a:t>
            </a:r>
            <a:r>
              <a:rPr lang="nl-NL" dirty="0" err="1">
                <a:ea typeface="Verdana" pitchFamily="34" charset="0"/>
                <a:cs typeface="Verdana" pitchFamily="34" charset="0"/>
              </a:rPr>
              <a:t>students</a:t>
            </a:r>
            <a:r>
              <a:rPr lang="nl-NL" dirty="0">
                <a:ea typeface="Verdana" pitchFamily="34" charset="0"/>
                <a:cs typeface="Verdana" pitchFamily="34" charset="0"/>
              </a:rPr>
              <a:t> (</a:t>
            </a:r>
            <a:r>
              <a:rPr lang="nl-NL" dirty="0" err="1">
                <a:ea typeface="Verdana" pitchFamily="34" charset="0"/>
                <a:cs typeface="Verdana" pitchFamily="34" charset="0"/>
              </a:rPr>
              <a:t>social</a:t>
            </a:r>
            <a:r>
              <a:rPr lang="nl-NL" dirty="0">
                <a:ea typeface="Verdana" pitchFamily="34" charset="0"/>
                <a:cs typeface="Verdana" pitchFamily="34" charset="0"/>
              </a:rPr>
              <a:t> </a:t>
            </a:r>
            <a:r>
              <a:rPr lang="nl-NL" dirty="0" err="1">
                <a:ea typeface="Verdana" pitchFamily="34" charset="0"/>
                <a:cs typeface="Verdana" pitchFamily="34" charset="0"/>
              </a:rPr>
              <a:t>emotional</a:t>
            </a:r>
            <a:r>
              <a:rPr lang="nl-NL" dirty="0">
                <a:ea typeface="Verdana" pitchFamily="34" charset="0"/>
                <a:cs typeface="Verdana" pitchFamily="34" charset="0"/>
              </a:rPr>
              <a:t> development </a:t>
            </a:r>
            <a:r>
              <a:rPr lang="nl-NL" dirty="0" err="1">
                <a:ea typeface="Verdana" pitchFamily="34" charset="0"/>
                <a:cs typeface="Verdana" pitchFamily="34" charset="0"/>
              </a:rPr>
              <a:t>and</a:t>
            </a:r>
            <a:r>
              <a:rPr lang="nl-NL" dirty="0">
                <a:ea typeface="Verdana" pitchFamily="34" charset="0"/>
                <a:cs typeface="Verdana" pitchFamily="34" charset="0"/>
              </a:rPr>
              <a:t> well-</a:t>
            </a:r>
            <a:r>
              <a:rPr lang="nl-NL" dirty="0" err="1">
                <a:ea typeface="Verdana" pitchFamily="34" charset="0"/>
                <a:cs typeface="Verdana" pitchFamily="34" charset="0"/>
              </a:rPr>
              <a:t>being</a:t>
            </a:r>
            <a:r>
              <a:rPr lang="nl-NL" dirty="0">
                <a:ea typeface="Verdana" pitchFamily="34" charset="0"/>
                <a:cs typeface="Verdana" pitchFamily="34" charset="0"/>
              </a:rPr>
              <a:t>)</a:t>
            </a:r>
          </a:p>
          <a:p>
            <a:pPr marL="0" indent="0" eaLnBrk="1" hangingPunct="1">
              <a:defRPr/>
            </a:pPr>
            <a:endParaRPr lang="nl-NL" dirty="0">
              <a:ea typeface="Verdana" pitchFamily="34" charset="0"/>
              <a:cs typeface="Verdana" pitchFamily="34" charset="0"/>
            </a:endParaRPr>
          </a:p>
          <a:p>
            <a:pPr marL="285750" indent="-285750" eaLnBrk="1" hangingPunct="1">
              <a:buFont typeface="Arial" panose="020B0604020202020204" pitchFamily="34" charset="0"/>
              <a:buChar char="•"/>
              <a:defRPr/>
            </a:pPr>
            <a:endParaRPr lang="nl-NL" dirty="0">
              <a:ea typeface="Verdana" pitchFamily="34" charset="0"/>
              <a:cs typeface="Verdana" pitchFamily="34" charset="0"/>
            </a:endParaRPr>
          </a:p>
        </p:txBody>
      </p:sp>
    </p:spTree>
    <p:extLst>
      <p:ext uri="{BB962C8B-B14F-4D97-AF65-F5344CB8AC3E}">
        <p14:creationId xmlns:p14="http://schemas.microsoft.com/office/powerpoint/2010/main" val="87498884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l-NL" altLang="nl-NL" dirty="0">
                <a:latin typeface="Verdana" pitchFamily="34" charset="0"/>
                <a:ea typeface="Verdana" pitchFamily="34" charset="0"/>
                <a:cs typeface="Verdana" pitchFamily="34" charset="0"/>
              </a:rPr>
              <a:t>Website Dutch </a:t>
            </a:r>
            <a:r>
              <a:rPr lang="nl-NL" altLang="nl-NL" dirty="0" err="1">
                <a:latin typeface="Verdana" pitchFamily="34" charset="0"/>
                <a:ea typeface="Verdana" pitchFamily="34" charset="0"/>
                <a:cs typeface="Verdana" pitchFamily="34" charset="0"/>
              </a:rPr>
              <a:t>Inspectorate</a:t>
            </a:r>
            <a:endParaRPr lang="nl-NL" altLang="nl-NL" dirty="0">
              <a:latin typeface="Verdana" pitchFamily="34" charset="0"/>
              <a:ea typeface="Verdana" pitchFamily="34" charset="0"/>
              <a:cs typeface="Verdana" pitchFamily="34" charset="0"/>
            </a:endParaRPr>
          </a:p>
        </p:txBody>
      </p:sp>
      <p:sp>
        <p:nvSpPr>
          <p:cNvPr id="22531" name="Tijdelijke aanduiding voor inhoud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ltLang="nl-NL" dirty="0">
              <a:latin typeface="Verdana" pitchFamily="34" charset="0"/>
              <a:ea typeface="Verdana" pitchFamily="34" charset="0"/>
              <a:cs typeface="Verdana" pitchFamily="34" charset="0"/>
            </a:endParaRPr>
          </a:p>
          <a:p>
            <a:endParaRPr lang="nl-NL" altLang="nl-NL" dirty="0">
              <a:latin typeface="Verdana" pitchFamily="34" charset="0"/>
              <a:ea typeface="Verdana" pitchFamily="34" charset="0"/>
              <a:cs typeface="Verdana" pitchFamily="34" charset="0"/>
            </a:endParaRPr>
          </a:p>
          <a:p>
            <a:endParaRPr lang="nl-NL" altLang="nl-NL" dirty="0">
              <a:latin typeface="Verdana" pitchFamily="34" charset="0"/>
              <a:ea typeface="Verdana" pitchFamily="34" charset="0"/>
              <a:cs typeface="Verdana" pitchFamily="34" charset="0"/>
            </a:endParaRPr>
          </a:p>
          <a:p>
            <a:pPr algn="ctr"/>
            <a:r>
              <a:rPr lang="nl-NL" altLang="nl-NL" dirty="0">
                <a:latin typeface="Verdana" pitchFamily="34" charset="0"/>
                <a:ea typeface="Verdana" pitchFamily="34" charset="0"/>
                <a:cs typeface="Verdana" pitchFamily="34" charset="0"/>
                <a:hlinkClick r:id="rId2"/>
              </a:rPr>
              <a:t>https://www.onderwijsinspectie.nl/</a:t>
            </a:r>
            <a:endParaRPr lang="nl-NL" altLang="nl-NL" dirty="0">
              <a:latin typeface="Verdana" pitchFamily="34" charset="0"/>
              <a:ea typeface="Verdana" pitchFamily="34" charset="0"/>
              <a:cs typeface="Verdana" pitchFamily="34" charset="0"/>
            </a:endParaRPr>
          </a:p>
          <a:p>
            <a:endParaRPr lang="nl-NL" altLang="nl-NL" dirty="0">
              <a:latin typeface="Verdana" pitchFamily="34" charset="0"/>
              <a:ea typeface="Verdana" pitchFamily="34" charset="0"/>
              <a:cs typeface="Verdana" pitchFamily="34" charset="0"/>
            </a:endParaRPr>
          </a:p>
          <a:p>
            <a:endParaRPr lang="nl-NL" altLang="nl-NL" dirty="0">
              <a:latin typeface="Verdana" pitchFamily="34" charset="0"/>
              <a:ea typeface="Verdana" pitchFamily="34" charset="0"/>
              <a:cs typeface="Verdana" pitchFamily="34" charset="0"/>
            </a:endParaRPr>
          </a:p>
          <a:p>
            <a:pPr algn="ctr"/>
            <a:r>
              <a:rPr lang="nl-NL" altLang="nl-NL" dirty="0">
                <a:latin typeface="Verdana" pitchFamily="34" charset="0"/>
                <a:ea typeface="Verdana" pitchFamily="34" charset="0"/>
                <a:cs typeface="Verdana" pitchFamily="34" charset="0"/>
                <a:hlinkClick r:id="rId3"/>
              </a:rPr>
              <a:t>D.Nicolaes@owinsp.nl</a:t>
            </a:r>
            <a:endParaRPr lang="nl-NL" altLang="nl-NL" dirty="0">
              <a:latin typeface="Verdana" pitchFamily="34" charset="0"/>
              <a:ea typeface="Verdana" pitchFamily="34" charset="0"/>
              <a:cs typeface="Verdana" pitchFamily="34" charset="0"/>
            </a:endParaRPr>
          </a:p>
          <a:p>
            <a:pPr algn="ctr"/>
            <a:endParaRPr lang="nl-NL" altLang="nl-NL" dirty="0">
              <a:latin typeface="Verdana" pitchFamily="34" charset="0"/>
              <a:ea typeface="Verdana" pitchFamily="34" charset="0"/>
              <a:cs typeface="Verdana" pitchFamily="34" charset="0"/>
            </a:endParaRPr>
          </a:p>
          <a:p>
            <a:endParaRPr lang="nl-NL" altLang="nl-NL" dirty="0">
              <a:latin typeface="Verdana" pitchFamily="34" charset="0"/>
              <a:ea typeface="Verdana" pitchFamily="34" charset="0"/>
              <a:cs typeface="Verdana" pitchFamily="34" charset="0"/>
            </a:endParaRPr>
          </a:p>
          <a:p>
            <a:endParaRPr lang="nl-NL" altLang="nl-NL" dirty="0">
              <a:latin typeface="Verdana" pitchFamily="34" charset="0"/>
              <a:ea typeface="Verdana" pitchFamily="34" charset="0"/>
              <a:cs typeface="Verdana" pitchFamily="34" charset="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fbeeldingsresultaat voor dialog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1813" y="1916113"/>
            <a:ext cx="5730875"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el 1"/>
          <p:cNvSpPr>
            <a:spLocks noGrp="1"/>
          </p:cNvSpPr>
          <p:nvPr>
            <p:ph type="title"/>
          </p:nvPr>
        </p:nvSpPr>
        <p:spPr bwMode="auto">
          <a:xfrm>
            <a:off x="552450" y="1268413"/>
            <a:ext cx="8229600" cy="576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l-NL" altLang="nl-NL" b="1">
                <a:latin typeface="Verdana" pitchFamily="34" charset="0"/>
                <a:ea typeface="Verdana" pitchFamily="34" charset="0"/>
                <a:cs typeface="Verdana" pitchFamily="34" charset="0"/>
              </a:rPr>
              <a:t>Questions &amp; dialogue</a:t>
            </a:r>
            <a:endParaRPr lang="nl-NL" altLang="nl-NL">
              <a:latin typeface="Verdana" pitchFamily="34" charset="0"/>
              <a:ea typeface="Verdana" pitchFamily="34" charset="0"/>
              <a:cs typeface="Verdana"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19"/>
          <p:cNvSpPr>
            <a:spLocks noGrp="1"/>
          </p:cNvSpPr>
          <p:nvPr>
            <p:ph type="title" idx="4294967295"/>
          </p:nvPr>
        </p:nvSpPr>
        <p:spPr bwMode="auto">
          <a:xfrm>
            <a:off x="366713" y="1233488"/>
            <a:ext cx="8169275"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eaLnBrk="1" hangingPunct="1"/>
            <a:r>
              <a:rPr lang="nl-NL" altLang="nl-NL" dirty="0" err="1">
                <a:latin typeface="Verdana" pitchFamily="34" charset="0"/>
                <a:ea typeface="Verdana" pitchFamily="34" charset="0"/>
                <a:cs typeface="Verdana" pitchFamily="34" charset="0"/>
              </a:rPr>
              <a:t>Overview</a:t>
            </a:r>
            <a:r>
              <a:rPr lang="nl-NL" altLang="nl-NL" dirty="0">
                <a:latin typeface="Verdana" pitchFamily="34" charset="0"/>
                <a:ea typeface="Verdana" pitchFamily="34" charset="0"/>
                <a:cs typeface="Verdana" pitchFamily="34" charset="0"/>
              </a:rPr>
              <a:t> of </a:t>
            </a:r>
            <a:r>
              <a:rPr lang="nl-NL" altLang="nl-NL" dirty="0" err="1">
                <a:latin typeface="Verdana" pitchFamily="34" charset="0"/>
                <a:ea typeface="Verdana" pitchFamily="34" charset="0"/>
                <a:cs typeface="Verdana" pitchFamily="34" charset="0"/>
              </a:rPr>
              <a:t>this</a:t>
            </a:r>
            <a:r>
              <a:rPr lang="nl-NL" altLang="nl-NL" dirty="0">
                <a:latin typeface="Verdana" pitchFamily="34" charset="0"/>
                <a:ea typeface="Verdana" pitchFamily="34" charset="0"/>
                <a:cs typeface="Verdana" pitchFamily="34" charset="0"/>
              </a:rPr>
              <a:t> </a:t>
            </a:r>
            <a:r>
              <a:rPr lang="nl-NL" altLang="nl-NL" dirty="0" err="1">
                <a:latin typeface="Verdana" pitchFamily="34" charset="0"/>
                <a:ea typeface="Verdana" pitchFamily="34" charset="0"/>
                <a:cs typeface="Verdana" pitchFamily="34" charset="0"/>
              </a:rPr>
              <a:t>presentation</a:t>
            </a:r>
            <a:r>
              <a:rPr lang="nl-NL" altLang="nl-NL" dirty="0">
                <a:latin typeface="Verdana" pitchFamily="34" charset="0"/>
                <a:ea typeface="Verdana" pitchFamily="34" charset="0"/>
                <a:cs typeface="Verdana" pitchFamily="34" charset="0"/>
              </a:rPr>
              <a:t> </a:t>
            </a:r>
            <a:br>
              <a:rPr lang="nl-NL" altLang="nl-NL" dirty="0">
                <a:latin typeface="Verdana" pitchFamily="34" charset="0"/>
                <a:ea typeface="Verdana" pitchFamily="34" charset="0"/>
                <a:cs typeface="Verdana" pitchFamily="34" charset="0"/>
              </a:rPr>
            </a:br>
            <a:endParaRPr lang="nl-NL" altLang="nl-NL" dirty="0">
              <a:latin typeface="Verdana" pitchFamily="34" charset="0"/>
              <a:ea typeface="Verdana" pitchFamily="34" charset="0"/>
              <a:cs typeface="Verdana" pitchFamily="34" charset="0"/>
            </a:endParaRPr>
          </a:p>
        </p:txBody>
      </p:sp>
      <p:sp>
        <p:nvSpPr>
          <p:cNvPr id="13315" name="Shape 20"/>
          <p:cNvSpPr>
            <a:spLocks noGrp="1"/>
          </p:cNvSpPr>
          <p:nvPr>
            <p:ph type="body" idx="4294967295"/>
          </p:nvPr>
        </p:nvSpPr>
        <p:spPr bwMode="auto">
          <a:xfrm>
            <a:off x="366713" y="1798638"/>
            <a:ext cx="8169275" cy="4354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endParaRPr lang="nl-NL" altLang="nl-NL">
              <a:solidFill>
                <a:srgbClr val="000000"/>
              </a:solidFill>
              <a:latin typeface="Verdana" pitchFamily="34" charset="0"/>
              <a:ea typeface="Verdana" pitchFamily="34" charset="0"/>
              <a:cs typeface="Verdana" pitchFamily="34" charset="0"/>
            </a:endParaRPr>
          </a:p>
          <a:p>
            <a:pPr marL="0" indent="0" eaLnBrk="1" hangingPunct="1"/>
            <a:endParaRPr lang="nl-NL" altLang="nl-NL">
              <a:solidFill>
                <a:srgbClr val="000000"/>
              </a:solidFill>
              <a:latin typeface="Verdana" pitchFamily="34" charset="0"/>
              <a:ea typeface="Verdana" pitchFamily="34" charset="0"/>
              <a:cs typeface="Verdana" pitchFamily="34" charset="0"/>
            </a:endParaRPr>
          </a:p>
          <a:p>
            <a:pPr marL="0" indent="0" eaLnBrk="1" hangingPunct="1">
              <a:buFont typeface="Wingdings" pitchFamily="2" charset="2"/>
              <a:buChar char="➢"/>
            </a:pPr>
            <a:endParaRPr lang="nl-NL" altLang="nl-NL" sz="2000">
              <a:solidFill>
                <a:srgbClr val="000000"/>
              </a:solidFill>
              <a:latin typeface="Verdana" pitchFamily="34" charset="0"/>
              <a:ea typeface="Verdana" pitchFamily="34" charset="0"/>
              <a:cs typeface="Verdana" pitchFamily="34" charset="0"/>
            </a:endParaRPr>
          </a:p>
          <a:p>
            <a:pPr marL="0" indent="0" eaLnBrk="1" hangingPunct="1">
              <a:buFont typeface="Wingdings" pitchFamily="2" charset="2"/>
              <a:buChar char="➢"/>
            </a:pPr>
            <a:endParaRPr lang="nl-NL" altLang="nl-NL" sz="2000">
              <a:solidFill>
                <a:srgbClr val="000000"/>
              </a:solidFill>
              <a:latin typeface="Verdana" pitchFamily="34" charset="0"/>
              <a:ea typeface="Verdana" pitchFamily="34" charset="0"/>
              <a:cs typeface="Verdana" pitchFamily="34" charset="0"/>
            </a:endParaRPr>
          </a:p>
          <a:p>
            <a:pPr marL="0" indent="0" eaLnBrk="1" hangingPunct="1">
              <a:buFont typeface="Wingdings" pitchFamily="2" charset="2"/>
              <a:buChar char="➢"/>
            </a:pPr>
            <a:endParaRPr lang="nl-NL" altLang="nl-NL" sz="2000">
              <a:solidFill>
                <a:srgbClr val="000000"/>
              </a:solidFill>
              <a:latin typeface="Verdana" pitchFamily="34" charset="0"/>
              <a:ea typeface="Verdana" pitchFamily="34" charset="0"/>
              <a:cs typeface="Verdana" pitchFamily="34" charset="0"/>
            </a:endParaRPr>
          </a:p>
          <a:p>
            <a:pPr marL="0" indent="0" eaLnBrk="1" hangingPunct="1">
              <a:buFont typeface="Wingdings" pitchFamily="2" charset="2"/>
              <a:buChar char="➢"/>
            </a:pPr>
            <a:endParaRPr lang="nl-NL" altLang="nl-NL" sz="2000">
              <a:solidFill>
                <a:srgbClr val="000000"/>
              </a:solidFill>
              <a:latin typeface="Verdana" pitchFamily="34" charset="0"/>
              <a:ea typeface="Verdana" pitchFamily="34" charset="0"/>
              <a:cs typeface="Verdana" pitchFamily="34" charset="0"/>
            </a:endParaRPr>
          </a:p>
        </p:txBody>
      </p:sp>
      <p:graphicFrame>
        <p:nvGraphicFramePr>
          <p:cNvPr id="2" name="Diagram 1"/>
          <p:cNvGraphicFramePr/>
          <p:nvPr>
            <p:extLst>
              <p:ext uri="{D42A27DB-BD31-4B8C-83A1-F6EECF244321}">
                <p14:modId xmlns:p14="http://schemas.microsoft.com/office/powerpoint/2010/main" val="2409376763"/>
              </p:ext>
            </p:extLst>
          </p:nvPr>
        </p:nvGraphicFramePr>
        <p:xfrm>
          <a:off x="827584" y="2060848"/>
          <a:ext cx="777686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lvl="0"/>
            <a:r>
              <a:rPr lang="nl-NL" altLang="nl-NL" dirty="0">
                <a:latin typeface="Verdana" pitchFamily="34" charset="0"/>
                <a:ea typeface="Verdana" pitchFamily="34" charset="0"/>
                <a:cs typeface="Verdana" pitchFamily="34" charset="0"/>
              </a:rPr>
              <a:t>Covid-19 </a:t>
            </a:r>
            <a:r>
              <a:rPr lang="nl-NL" altLang="nl-NL" dirty="0" err="1">
                <a:latin typeface="Verdana" pitchFamily="34" charset="0"/>
                <a:ea typeface="Verdana" pitchFamily="34" charset="0"/>
                <a:cs typeface="Verdana" pitchFamily="34" charset="0"/>
              </a:rPr>
              <a:t>and</a:t>
            </a:r>
            <a:r>
              <a:rPr lang="nl-NL" altLang="nl-NL" dirty="0">
                <a:latin typeface="Verdana" pitchFamily="34" charset="0"/>
                <a:ea typeface="Verdana" pitchFamily="34" charset="0"/>
                <a:cs typeface="Verdana" pitchFamily="34" charset="0"/>
              </a:rPr>
              <a:t> effect on </a:t>
            </a:r>
            <a:r>
              <a:rPr lang="nl-NL" altLang="nl-NL" dirty="0" err="1">
                <a:latin typeface="Verdana" pitchFamily="34" charset="0"/>
                <a:ea typeface="Verdana" pitchFamily="34" charset="0"/>
                <a:cs typeface="Verdana" pitchFamily="34" charset="0"/>
              </a:rPr>
              <a:t>provision</a:t>
            </a:r>
            <a:r>
              <a:rPr lang="nl-NL" altLang="nl-NL" dirty="0">
                <a:latin typeface="Verdana" pitchFamily="34" charset="0"/>
                <a:ea typeface="Verdana" pitchFamily="34" charset="0"/>
                <a:cs typeface="Verdana" pitchFamily="34" charset="0"/>
              </a:rPr>
              <a:t> of </a:t>
            </a:r>
            <a:r>
              <a:rPr lang="nl-NL" altLang="nl-NL" dirty="0" err="1">
                <a:latin typeface="Verdana" pitchFamily="34" charset="0"/>
                <a:ea typeface="Verdana" pitchFamily="34" charset="0"/>
                <a:cs typeface="Verdana" pitchFamily="34" charset="0"/>
              </a:rPr>
              <a:t>education</a:t>
            </a:r>
            <a:r>
              <a:rPr lang="nl-NL" altLang="nl-NL" dirty="0">
                <a:latin typeface="Verdana" pitchFamily="34" charset="0"/>
                <a:ea typeface="Verdana" pitchFamily="34" charset="0"/>
                <a:cs typeface="Verdana" pitchFamily="34" charset="0"/>
              </a:rPr>
              <a:t> </a:t>
            </a:r>
            <a:endParaRPr lang="nl-NL" dirty="0">
              <a:solidFill>
                <a:schemeClr val="bg1"/>
              </a:solidFill>
            </a:endParaRP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endParaRPr lang="nl-NL" dirty="0">
              <a:ea typeface="+mn-ea"/>
            </a:endParaRPr>
          </a:p>
          <a:p>
            <a:pPr marL="0" indent="0" eaLnBrk="1" hangingPunct="1">
              <a:defRPr/>
            </a:pPr>
            <a:r>
              <a:rPr lang="nl-NL" dirty="0">
                <a:ea typeface="+mn-ea"/>
              </a:rPr>
              <a:t>December 16th - </a:t>
            </a:r>
            <a:r>
              <a:rPr lang="nl-NL" dirty="0" err="1">
                <a:ea typeface="+mn-ea"/>
              </a:rPr>
              <a:t>February</a:t>
            </a:r>
            <a:r>
              <a:rPr lang="nl-NL" dirty="0">
                <a:ea typeface="+mn-ea"/>
              </a:rPr>
              <a:t> 8th: second </a:t>
            </a:r>
            <a:r>
              <a:rPr lang="nl-NL" dirty="0" err="1">
                <a:ea typeface="+mn-ea"/>
              </a:rPr>
              <a:t>lockdown</a:t>
            </a:r>
            <a:r>
              <a:rPr lang="nl-NL" dirty="0">
                <a:ea typeface="+mn-ea"/>
              </a:rPr>
              <a:t> </a:t>
            </a:r>
            <a:r>
              <a:rPr lang="nl-NL" dirty="0" err="1">
                <a:ea typeface="+mn-ea"/>
              </a:rPr>
              <a:t>all</a:t>
            </a:r>
            <a:r>
              <a:rPr lang="nl-NL" dirty="0">
                <a:ea typeface="+mn-ea"/>
              </a:rPr>
              <a:t> schools </a:t>
            </a:r>
            <a:r>
              <a:rPr lang="nl-NL" dirty="0" err="1">
                <a:ea typeface="+mn-ea"/>
              </a:rPr>
              <a:t>closed</a:t>
            </a:r>
            <a:r>
              <a:rPr lang="nl-NL" dirty="0">
                <a:ea typeface="+mn-ea"/>
              </a:rPr>
              <a:t> </a:t>
            </a:r>
          </a:p>
          <a:p>
            <a:pPr lvl="2" eaLnBrk="1" hangingPunct="1">
              <a:defRPr/>
            </a:pPr>
            <a:r>
              <a:rPr lang="nl-NL" dirty="0" err="1">
                <a:ea typeface="+mn-ea"/>
              </a:rPr>
              <a:t>Education</a:t>
            </a:r>
            <a:r>
              <a:rPr lang="nl-NL" dirty="0">
                <a:ea typeface="+mn-ea"/>
              </a:rPr>
              <a:t>        </a:t>
            </a:r>
            <a:r>
              <a:rPr lang="en-GB" dirty="0"/>
              <a:t>home-schooling and online-teaching</a:t>
            </a:r>
          </a:p>
          <a:p>
            <a:pPr lvl="2" eaLnBrk="1" hangingPunct="1">
              <a:defRPr/>
            </a:pPr>
            <a:r>
              <a:rPr lang="en-GB" dirty="0">
                <a:ea typeface="+mn-ea"/>
              </a:rPr>
              <a:t>Schools have to provide day care for children of parents with crucial professions </a:t>
            </a:r>
            <a:endParaRPr lang="nl-NL" dirty="0">
              <a:ea typeface="+mn-ea"/>
            </a:endParaRPr>
          </a:p>
          <a:p>
            <a:pPr eaLnBrk="1" hangingPunct="1">
              <a:buFontTx/>
              <a:buChar char="•"/>
              <a:defRPr/>
            </a:pPr>
            <a:endParaRPr lang="nl-NL" dirty="0">
              <a:ea typeface="+mn-ea"/>
            </a:endParaRPr>
          </a:p>
          <a:p>
            <a:pPr marL="0" indent="0" eaLnBrk="1" hangingPunct="1">
              <a:defRPr/>
            </a:pPr>
            <a:r>
              <a:rPr lang="nl-NL" dirty="0" err="1"/>
              <a:t>February</a:t>
            </a:r>
            <a:r>
              <a:rPr lang="nl-NL" dirty="0"/>
              <a:t> 8th – </a:t>
            </a:r>
            <a:r>
              <a:rPr lang="nl-NL" dirty="0" err="1"/>
              <a:t>March</a:t>
            </a:r>
            <a:r>
              <a:rPr lang="nl-NL" dirty="0"/>
              <a:t> 2nd: second </a:t>
            </a:r>
            <a:r>
              <a:rPr lang="nl-NL" dirty="0" err="1"/>
              <a:t>lockdown</a:t>
            </a:r>
            <a:endParaRPr lang="nl-NL" dirty="0"/>
          </a:p>
          <a:p>
            <a:pPr lvl="2" eaLnBrk="1" hangingPunct="1">
              <a:defRPr/>
            </a:pPr>
            <a:r>
              <a:rPr lang="nl-NL" dirty="0" err="1"/>
              <a:t>Primary</a:t>
            </a:r>
            <a:r>
              <a:rPr lang="nl-NL" dirty="0"/>
              <a:t> schools </a:t>
            </a:r>
            <a:r>
              <a:rPr lang="nl-NL" dirty="0" err="1"/>
              <a:t>and</a:t>
            </a:r>
            <a:r>
              <a:rPr lang="nl-NL" dirty="0"/>
              <a:t> </a:t>
            </a:r>
            <a:r>
              <a:rPr lang="nl-NL" dirty="0" err="1"/>
              <a:t>daycare</a:t>
            </a:r>
            <a:r>
              <a:rPr lang="nl-NL" dirty="0"/>
              <a:t>: </a:t>
            </a:r>
            <a:r>
              <a:rPr lang="nl-NL" dirty="0" err="1"/>
              <a:t>fully</a:t>
            </a:r>
            <a:r>
              <a:rPr lang="nl-NL" dirty="0"/>
              <a:t> </a:t>
            </a:r>
            <a:r>
              <a:rPr lang="nl-NL" dirty="0" err="1"/>
              <a:t>opened</a:t>
            </a:r>
            <a:r>
              <a:rPr lang="nl-NL" dirty="0"/>
              <a:t> </a:t>
            </a:r>
            <a:r>
              <a:rPr lang="nl-NL" dirty="0" err="1"/>
              <a:t>again</a:t>
            </a:r>
            <a:endParaRPr lang="nl-NL" dirty="0"/>
          </a:p>
          <a:p>
            <a:pPr lvl="2" eaLnBrk="1" hangingPunct="1">
              <a:defRPr/>
            </a:pPr>
            <a:r>
              <a:rPr lang="nl-NL" dirty="0" err="1"/>
              <a:t>Education</a:t>
            </a:r>
            <a:r>
              <a:rPr lang="nl-NL" dirty="0"/>
              <a:t>        </a:t>
            </a:r>
            <a:r>
              <a:rPr lang="en-GB" dirty="0"/>
              <a:t>home-schooling and online-teaching</a:t>
            </a:r>
            <a:endParaRPr lang="nl-NL" dirty="0"/>
          </a:p>
          <a:p>
            <a:pPr lvl="2" eaLnBrk="1" hangingPunct="1">
              <a:defRPr/>
            </a:pPr>
            <a:endParaRPr lang="nl-NL" dirty="0"/>
          </a:p>
        </p:txBody>
      </p:sp>
      <p:sp>
        <p:nvSpPr>
          <p:cNvPr id="2" name="Ingekeepte PIJL-RECHTS 1"/>
          <p:cNvSpPr/>
          <p:nvPr/>
        </p:nvSpPr>
        <p:spPr>
          <a:xfrm>
            <a:off x="2555875" y="4335337"/>
            <a:ext cx="431800" cy="287338"/>
          </a:xfrm>
          <a:prstGeom prst="notchedRightArrow">
            <a:avLst/>
          </a:prstGeom>
          <a:solidFill>
            <a:srgbClr val="FFFFFF"/>
          </a:solidFill>
          <a:ln w="25400" cap="flat">
            <a:solidFill>
              <a:srgbClr val="606528"/>
            </a:solidFill>
            <a:prstDash val="solid"/>
            <a:bevel/>
          </a:ln>
          <a:effectLst/>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nl-NL" sz="2600" b="0" i="0" u="none" strike="noStrike" kern="1200" cap="none" spc="0" normalizeH="0" baseline="0" noProof="0">
              <a:ln>
                <a:noFill/>
              </a:ln>
              <a:solidFill>
                <a:srgbClr val="000000"/>
              </a:solidFill>
              <a:effectLst/>
              <a:uLnTx/>
              <a:uFillTx/>
              <a:latin typeface="Verdana"/>
              <a:ea typeface="Verdana"/>
              <a:cs typeface="Verdana"/>
              <a:sym typeface="Verdana"/>
            </a:endParaRPr>
          </a:p>
        </p:txBody>
      </p:sp>
      <p:sp>
        <p:nvSpPr>
          <p:cNvPr id="7" name="Ingekeepte PIJL-RECHTS 6"/>
          <p:cNvSpPr/>
          <p:nvPr/>
        </p:nvSpPr>
        <p:spPr>
          <a:xfrm>
            <a:off x="2555875" y="2501900"/>
            <a:ext cx="431800" cy="287338"/>
          </a:xfrm>
          <a:prstGeom prst="notchedRightArrow">
            <a:avLst/>
          </a:prstGeom>
          <a:solidFill>
            <a:srgbClr val="FFFFFF"/>
          </a:solidFill>
          <a:ln w="25400" cap="flat">
            <a:solidFill>
              <a:srgbClr val="606528"/>
            </a:solidFill>
            <a:prstDash val="solid"/>
            <a:bevel/>
          </a:ln>
          <a:effectLst/>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nl-NL" sz="2600" b="0" i="0" u="none" strike="noStrike" kern="1200" cap="none" spc="0" normalizeH="0" baseline="0" noProof="0">
              <a:ln>
                <a:noFill/>
              </a:ln>
              <a:solidFill>
                <a:srgbClr val="000000"/>
              </a:solidFill>
              <a:effectLst/>
              <a:uLnTx/>
              <a:uFillTx/>
              <a:latin typeface="Verdana"/>
              <a:ea typeface="Verdana"/>
              <a:cs typeface="Verdana"/>
              <a:sym typeface="Verdana"/>
            </a:endParaRPr>
          </a:p>
        </p:txBody>
      </p:sp>
    </p:spTree>
    <p:extLst>
      <p:ext uri="{BB962C8B-B14F-4D97-AF65-F5344CB8AC3E}">
        <p14:creationId xmlns:p14="http://schemas.microsoft.com/office/powerpoint/2010/main" val="243256313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nl-NL" altLang="nl-NL" dirty="0">
                <a:latin typeface="Verdana" pitchFamily="34" charset="0"/>
                <a:ea typeface="Verdana" pitchFamily="34" charset="0"/>
                <a:cs typeface="Verdana" pitchFamily="34" charset="0"/>
              </a:rPr>
              <a:t>The </a:t>
            </a:r>
            <a:r>
              <a:rPr lang="nl-NL" altLang="nl-NL" dirty="0" err="1">
                <a:latin typeface="Verdana" pitchFamily="34" charset="0"/>
                <a:ea typeface="Verdana" pitchFamily="34" charset="0"/>
                <a:cs typeface="Verdana" pitchFamily="34" charset="0"/>
              </a:rPr>
              <a:t>purposes</a:t>
            </a:r>
            <a:r>
              <a:rPr lang="nl-NL" altLang="nl-NL" dirty="0">
                <a:latin typeface="Verdana" pitchFamily="34" charset="0"/>
                <a:ea typeface="Verdana" pitchFamily="34" charset="0"/>
                <a:cs typeface="Verdana" pitchFamily="34" charset="0"/>
              </a:rPr>
              <a:t> </a:t>
            </a:r>
            <a:r>
              <a:rPr lang="nl-NL" altLang="nl-NL" dirty="0" err="1">
                <a:latin typeface="Verdana" pitchFamily="34" charset="0"/>
                <a:ea typeface="Verdana" pitchFamily="34" charset="0"/>
                <a:cs typeface="Verdana" pitchFamily="34" charset="0"/>
              </a:rPr>
              <a:t>and</a:t>
            </a:r>
            <a:r>
              <a:rPr lang="nl-NL" altLang="nl-NL" dirty="0">
                <a:latin typeface="Verdana" pitchFamily="34" charset="0"/>
                <a:ea typeface="Verdana" pitchFamily="34" charset="0"/>
                <a:cs typeface="Verdana" pitchFamily="34" charset="0"/>
              </a:rPr>
              <a:t> approach</a:t>
            </a: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en-US" u="sng" dirty="0">
                <a:ea typeface="+mn-ea"/>
              </a:rPr>
              <a:t>The purposes:</a:t>
            </a:r>
          </a:p>
          <a:p>
            <a:pPr eaLnBrk="1" hangingPunct="1">
              <a:buFont typeface="+mj-lt"/>
              <a:buAutoNum type="arabicPeriod"/>
              <a:defRPr/>
            </a:pPr>
            <a:r>
              <a:rPr lang="en-US" dirty="0"/>
              <a:t>Preparation of scientific literature study on opportunities and threats of distance learning </a:t>
            </a:r>
          </a:p>
          <a:p>
            <a:pPr eaLnBrk="1" hangingPunct="1">
              <a:buFont typeface="+mj-lt"/>
              <a:buAutoNum type="arabicPeriod"/>
              <a:defRPr/>
            </a:pPr>
            <a:r>
              <a:rPr lang="en-US" dirty="0"/>
              <a:t>Describe the legal basis for supervision of remote teaching and learning and draft PIA (privacy impact analysis) (legitimacy) </a:t>
            </a:r>
          </a:p>
          <a:p>
            <a:pPr eaLnBrk="1" hangingPunct="1">
              <a:buFont typeface="+mj-lt"/>
              <a:buAutoNum type="arabicPeriod"/>
              <a:defRPr/>
            </a:pPr>
            <a:r>
              <a:rPr lang="en-US" dirty="0">
                <a:ea typeface="+mn-ea"/>
              </a:rPr>
              <a:t>Tools to map the quality of hybrid and remote teaching and learning (for all sectors)</a:t>
            </a:r>
          </a:p>
          <a:p>
            <a:pPr eaLnBrk="1" hangingPunct="1">
              <a:buFont typeface="+mj-lt"/>
              <a:buAutoNum type="arabicPeriod"/>
              <a:defRPr/>
            </a:pPr>
            <a:r>
              <a:rPr lang="en-US" dirty="0"/>
              <a:t>Get more insight into the quality and quality assurance of hybrid and remote teaching and learning </a:t>
            </a:r>
            <a:endParaRPr lang="en-US" dirty="0">
              <a:ea typeface="+mn-ea"/>
            </a:endParaRPr>
          </a:p>
          <a:p>
            <a:pPr eaLnBrk="1" hangingPunct="1">
              <a:buFont typeface="+mj-lt"/>
              <a:buAutoNum type="arabicPeriod"/>
              <a:defRPr/>
            </a:pPr>
            <a:r>
              <a:rPr lang="en-US" dirty="0">
                <a:ea typeface="+mn-ea"/>
              </a:rPr>
              <a:t>Practice ourselves with visualizing remote teaching and learning (</a:t>
            </a:r>
            <a:r>
              <a:rPr lang="en-US" dirty="0"/>
              <a:t>to be able to assess later) </a:t>
            </a:r>
            <a:endParaRPr lang="en-US" dirty="0">
              <a:ea typeface="+mn-ea"/>
            </a:endParaRPr>
          </a:p>
          <a:p>
            <a:pPr marL="0" indent="0" eaLnBrk="1" hangingPunct="1">
              <a:defRPr/>
            </a:pPr>
            <a:endParaRPr lang="en-US" dirty="0">
              <a:ea typeface="+mn-ea"/>
            </a:endParaRPr>
          </a:p>
          <a:p>
            <a:pPr marL="0" indent="0" eaLnBrk="1" hangingPunct="1">
              <a:defRPr/>
            </a:pPr>
            <a:r>
              <a:rPr lang="en-US" dirty="0">
                <a:ea typeface="+mn-ea"/>
              </a:rPr>
              <a:t>We do not assess and therefore do not report at school / department level! </a:t>
            </a:r>
            <a:r>
              <a:rPr lang="en-US" dirty="0"/>
              <a:t>It’s an exploratory research.</a:t>
            </a:r>
          </a:p>
          <a:p>
            <a:pPr marL="0" indent="0" eaLnBrk="1" hangingPunct="1">
              <a:defRPr/>
            </a:pPr>
            <a:endParaRPr lang="nl-NL" dirty="0">
              <a:ea typeface="+mn-ea"/>
            </a:endParaRPr>
          </a:p>
          <a:p>
            <a:pPr marL="0" indent="0" eaLnBrk="1" hangingPunct="1">
              <a:defRPr/>
            </a:pPr>
            <a:endParaRPr lang="nl-NL" dirty="0">
              <a:ea typeface="+mn-ea"/>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nl-NL" altLang="nl-NL" dirty="0">
                <a:latin typeface="Verdana" pitchFamily="34" charset="0"/>
                <a:ea typeface="Verdana" pitchFamily="34" charset="0"/>
                <a:cs typeface="Verdana" pitchFamily="34" charset="0"/>
              </a:rPr>
              <a:t>The </a:t>
            </a:r>
            <a:r>
              <a:rPr lang="nl-NL" altLang="nl-NL" dirty="0" err="1">
                <a:latin typeface="Verdana" pitchFamily="34" charset="0"/>
                <a:ea typeface="Verdana" pitchFamily="34" charset="0"/>
                <a:cs typeface="Verdana" pitchFamily="34" charset="0"/>
              </a:rPr>
              <a:t>purposes</a:t>
            </a:r>
            <a:r>
              <a:rPr lang="nl-NL" altLang="nl-NL" dirty="0">
                <a:latin typeface="Verdana" pitchFamily="34" charset="0"/>
                <a:ea typeface="Verdana" pitchFamily="34" charset="0"/>
                <a:cs typeface="Verdana" pitchFamily="34" charset="0"/>
              </a:rPr>
              <a:t> </a:t>
            </a:r>
            <a:r>
              <a:rPr lang="nl-NL" altLang="nl-NL" dirty="0" err="1">
                <a:latin typeface="Verdana" pitchFamily="34" charset="0"/>
                <a:ea typeface="Verdana" pitchFamily="34" charset="0"/>
                <a:cs typeface="Verdana" pitchFamily="34" charset="0"/>
              </a:rPr>
              <a:t>and</a:t>
            </a:r>
            <a:r>
              <a:rPr lang="nl-NL" altLang="nl-NL" dirty="0">
                <a:latin typeface="Verdana" pitchFamily="34" charset="0"/>
                <a:ea typeface="Verdana" pitchFamily="34" charset="0"/>
                <a:cs typeface="Verdana" pitchFamily="34" charset="0"/>
              </a:rPr>
              <a:t> approach</a:t>
            </a: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en-US" u="sng" dirty="0">
                <a:ea typeface="+mn-ea"/>
              </a:rPr>
              <a:t>Three phases:</a:t>
            </a:r>
          </a:p>
          <a:p>
            <a:pPr marL="0" indent="0" eaLnBrk="1" hangingPunct="1">
              <a:defRPr/>
            </a:pPr>
            <a:endParaRPr lang="en-US" dirty="0"/>
          </a:p>
          <a:p>
            <a:pPr eaLnBrk="1" hangingPunct="1">
              <a:buFont typeface="+mj-lt"/>
              <a:buAutoNum type="arabicPeriod"/>
              <a:defRPr/>
            </a:pPr>
            <a:r>
              <a:rPr lang="en-US" dirty="0"/>
              <a:t>The first phase took place in November-December 2020. In this phase, the instruments were designed and used, the scientific and legal basis was laid, and the first 66 inspections were carried out.</a:t>
            </a:r>
          </a:p>
          <a:p>
            <a:pPr eaLnBrk="1" hangingPunct="1">
              <a:buFont typeface="+mj-lt"/>
              <a:buAutoNum type="arabicPeriod"/>
              <a:defRPr/>
            </a:pPr>
            <a:endParaRPr lang="en-US" dirty="0"/>
          </a:p>
          <a:p>
            <a:pPr eaLnBrk="1" hangingPunct="1">
              <a:buFont typeface="+mj-lt"/>
              <a:buAutoNum type="arabicPeriod"/>
              <a:defRPr/>
            </a:pPr>
            <a:r>
              <a:rPr lang="en-US" dirty="0"/>
              <a:t>In the second phase, scaling up takes place and board discussions also take place. This phase will take place in the first months of 2021. We will carry out about 200 inspections. </a:t>
            </a:r>
          </a:p>
          <a:p>
            <a:pPr eaLnBrk="1" hangingPunct="1">
              <a:buFont typeface="+mj-lt"/>
              <a:buAutoNum type="arabicPeriod"/>
              <a:defRPr/>
            </a:pPr>
            <a:endParaRPr lang="en-US" dirty="0"/>
          </a:p>
          <a:p>
            <a:pPr eaLnBrk="1" hangingPunct="1">
              <a:buFont typeface="+mj-lt"/>
              <a:buAutoNum type="arabicPeriod"/>
              <a:defRPr/>
            </a:pPr>
            <a:r>
              <a:rPr lang="en-US" dirty="0"/>
              <a:t>In the third phase, work is being done on a more structural embedding of the working method in regular supervision. This phase will take place in the months of April to July 2021. What it will look like exactly will be determined during phase 2.</a:t>
            </a:r>
            <a:endParaRPr lang="nl-NL" dirty="0"/>
          </a:p>
          <a:p>
            <a:pPr marL="0" indent="0" eaLnBrk="1" hangingPunct="1">
              <a:defRPr/>
            </a:pPr>
            <a:endParaRPr lang="en-US" dirty="0">
              <a:ea typeface="+mn-ea"/>
            </a:endParaRPr>
          </a:p>
          <a:p>
            <a:pPr marL="0" indent="0" eaLnBrk="1" hangingPunct="1">
              <a:defRPr/>
            </a:pPr>
            <a:endParaRPr lang="nl-NL" dirty="0">
              <a:ea typeface="+mn-ea"/>
            </a:endParaRPr>
          </a:p>
          <a:p>
            <a:pPr marL="0" indent="0" eaLnBrk="1" hangingPunct="1">
              <a:defRPr/>
            </a:pPr>
            <a:endParaRPr lang="nl-NL" dirty="0">
              <a:ea typeface="+mn-ea"/>
            </a:endParaRPr>
          </a:p>
        </p:txBody>
      </p:sp>
    </p:spTree>
    <p:extLst>
      <p:ext uri="{BB962C8B-B14F-4D97-AF65-F5344CB8AC3E}">
        <p14:creationId xmlns:p14="http://schemas.microsoft.com/office/powerpoint/2010/main" val="375414659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nl-NL" altLang="nl-NL" dirty="0">
                <a:latin typeface="Verdana" pitchFamily="34" charset="0"/>
                <a:ea typeface="Verdana" pitchFamily="34" charset="0"/>
                <a:cs typeface="Verdana" pitchFamily="34" charset="0"/>
              </a:rPr>
              <a:t>The </a:t>
            </a:r>
            <a:r>
              <a:rPr lang="nl-NL" altLang="nl-NL" dirty="0" err="1">
                <a:latin typeface="Verdana" pitchFamily="34" charset="0"/>
                <a:ea typeface="Verdana" pitchFamily="34" charset="0"/>
                <a:cs typeface="Verdana" pitchFamily="34" charset="0"/>
              </a:rPr>
              <a:t>purposes</a:t>
            </a:r>
            <a:r>
              <a:rPr lang="nl-NL" altLang="nl-NL" dirty="0">
                <a:latin typeface="Verdana" pitchFamily="34" charset="0"/>
                <a:ea typeface="Verdana" pitchFamily="34" charset="0"/>
                <a:cs typeface="Verdana" pitchFamily="34" charset="0"/>
              </a:rPr>
              <a:t> </a:t>
            </a:r>
            <a:r>
              <a:rPr lang="nl-NL" altLang="nl-NL" dirty="0" err="1">
                <a:latin typeface="Verdana" pitchFamily="34" charset="0"/>
                <a:ea typeface="Verdana" pitchFamily="34" charset="0"/>
                <a:cs typeface="Verdana" pitchFamily="34" charset="0"/>
              </a:rPr>
              <a:t>and</a:t>
            </a:r>
            <a:r>
              <a:rPr lang="nl-NL" altLang="nl-NL" dirty="0">
                <a:latin typeface="Verdana" pitchFamily="34" charset="0"/>
                <a:ea typeface="Verdana" pitchFamily="34" charset="0"/>
                <a:cs typeface="Verdana" pitchFamily="34" charset="0"/>
              </a:rPr>
              <a:t> approach</a:t>
            </a: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en-US" u="sng" dirty="0">
                <a:ea typeface="+mn-ea"/>
              </a:rPr>
              <a:t>The research questions:</a:t>
            </a:r>
          </a:p>
          <a:p>
            <a:pPr marL="0" indent="0" eaLnBrk="1" hangingPunct="1">
              <a:defRPr/>
            </a:pPr>
            <a:endParaRPr lang="en-US" dirty="0"/>
          </a:p>
          <a:p>
            <a:pPr eaLnBrk="1" hangingPunct="1">
              <a:buFont typeface="+mj-lt"/>
              <a:buAutoNum type="arabicPeriod"/>
              <a:defRPr/>
            </a:pPr>
            <a:r>
              <a:rPr lang="en-US" dirty="0"/>
              <a:t>How is remote teaching and learning and hybrid education offered? (Phase 2)</a:t>
            </a:r>
          </a:p>
          <a:p>
            <a:pPr eaLnBrk="1" hangingPunct="1">
              <a:buFont typeface="+mj-lt"/>
              <a:buAutoNum type="arabicPeriod"/>
              <a:defRPr/>
            </a:pPr>
            <a:endParaRPr lang="en-US" dirty="0"/>
          </a:p>
          <a:p>
            <a:pPr eaLnBrk="1" hangingPunct="1">
              <a:buFont typeface="+mj-lt"/>
              <a:buAutoNum type="arabicPeriod"/>
              <a:defRPr/>
            </a:pPr>
            <a:r>
              <a:rPr lang="en-US" dirty="0"/>
              <a:t>What is the quality of lesson observations of remote lessons? (Phase 1)</a:t>
            </a:r>
          </a:p>
          <a:p>
            <a:pPr eaLnBrk="1" hangingPunct="1">
              <a:buFont typeface="+mj-lt"/>
              <a:buAutoNum type="arabicPeriod"/>
              <a:defRPr/>
            </a:pPr>
            <a:endParaRPr lang="en-US" dirty="0"/>
          </a:p>
          <a:p>
            <a:pPr eaLnBrk="1" hangingPunct="1">
              <a:buFont typeface="+mj-lt"/>
              <a:buAutoNum type="arabicPeriod"/>
              <a:defRPr/>
            </a:pPr>
            <a:r>
              <a:rPr lang="en-US" dirty="0"/>
              <a:t>How do the school and the board ensure the quality of distance learning at their own level? (Phase 2)</a:t>
            </a:r>
          </a:p>
          <a:p>
            <a:pPr marL="0" indent="0" eaLnBrk="1" hangingPunct="1">
              <a:defRPr/>
            </a:pPr>
            <a:endParaRPr lang="nl-NL" dirty="0"/>
          </a:p>
          <a:p>
            <a:pPr marL="0" indent="0" eaLnBrk="1" hangingPunct="1">
              <a:defRPr/>
            </a:pPr>
            <a:endParaRPr lang="en-US" dirty="0">
              <a:ea typeface="+mn-ea"/>
            </a:endParaRPr>
          </a:p>
          <a:p>
            <a:pPr marL="0" indent="0" eaLnBrk="1" hangingPunct="1">
              <a:defRPr/>
            </a:pPr>
            <a:endParaRPr lang="nl-NL" dirty="0">
              <a:ea typeface="+mn-ea"/>
            </a:endParaRPr>
          </a:p>
          <a:p>
            <a:pPr marL="0" indent="0" eaLnBrk="1" hangingPunct="1">
              <a:defRPr/>
            </a:pPr>
            <a:endParaRPr lang="nl-NL" dirty="0">
              <a:ea typeface="+mn-ea"/>
            </a:endParaRPr>
          </a:p>
        </p:txBody>
      </p:sp>
    </p:spTree>
    <p:extLst>
      <p:ext uri="{BB962C8B-B14F-4D97-AF65-F5344CB8AC3E}">
        <p14:creationId xmlns:p14="http://schemas.microsoft.com/office/powerpoint/2010/main" val="191018697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232"/>
          <p:cNvSpPr>
            <a:spLocks noGrp="1"/>
          </p:cNvSpPr>
          <p:nvPr>
            <p:ph type="title" idx="4294967295"/>
          </p:nvPr>
        </p:nvSpPr>
        <p:spPr bwMode="auto">
          <a:xfrm>
            <a:off x="361950" y="1196975"/>
            <a:ext cx="845820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eaLnBrk="1" hangingPunct="1"/>
            <a:r>
              <a:rPr lang="nl-NL" altLang="nl-NL" dirty="0" err="1">
                <a:latin typeface="Verdana" pitchFamily="34" charset="0"/>
                <a:ea typeface="Verdana" pitchFamily="34" charset="0"/>
                <a:cs typeface="Verdana" pitchFamily="34" charset="0"/>
              </a:rPr>
              <a:t>Our</a:t>
            </a:r>
            <a:r>
              <a:rPr lang="nl-NL" altLang="nl-NL" dirty="0">
                <a:latin typeface="Verdana" pitchFamily="34" charset="0"/>
                <a:ea typeface="Verdana" pitchFamily="34" charset="0"/>
                <a:cs typeface="Verdana" pitchFamily="34" charset="0"/>
              </a:rPr>
              <a:t>  approach</a:t>
            </a: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nl-NL" dirty="0">
                <a:ea typeface="+mn-ea"/>
              </a:rPr>
              <a:t>September – </a:t>
            </a:r>
            <a:r>
              <a:rPr lang="nl-NL" dirty="0" err="1">
                <a:ea typeface="+mn-ea"/>
              </a:rPr>
              <a:t>October</a:t>
            </a:r>
            <a:r>
              <a:rPr lang="nl-NL" dirty="0">
                <a:ea typeface="+mn-ea"/>
              </a:rPr>
              <a:t> 2020: </a:t>
            </a:r>
          </a:p>
          <a:p>
            <a:pPr marL="0" indent="0" eaLnBrk="1" hangingPunct="1">
              <a:defRPr/>
            </a:pPr>
            <a:r>
              <a:rPr lang="en-US" dirty="0"/>
              <a:t>Preparation of scientific research literature study</a:t>
            </a:r>
          </a:p>
          <a:p>
            <a:pPr marL="0" indent="0" eaLnBrk="1" hangingPunct="1">
              <a:defRPr/>
            </a:pPr>
            <a:endParaRPr lang="en-US" dirty="0"/>
          </a:p>
          <a:p>
            <a:pPr marL="0" indent="0" eaLnBrk="1" hangingPunct="1">
              <a:defRPr/>
            </a:pPr>
            <a:r>
              <a:rPr lang="en-US" b="1" dirty="0"/>
              <a:t>How do we achieve effective distance learning</a:t>
            </a:r>
          </a:p>
          <a:p>
            <a:pPr marL="0" indent="0" eaLnBrk="1" hangingPunct="1">
              <a:defRPr/>
            </a:pPr>
            <a:endParaRPr lang="en-US" dirty="0">
              <a:ea typeface="+mn-ea"/>
            </a:endParaRPr>
          </a:p>
          <a:p>
            <a:pPr marL="0" indent="0" eaLnBrk="1" hangingPunct="1">
              <a:defRPr/>
            </a:pPr>
            <a:r>
              <a:rPr lang="en-US" u="sng" dirty="0">
                <a:ea typeface="+mn-ea"/>
              </a:rPr>
              <a:t>Six challenges/threats of remote teaching:</a:t>
            </a:r>
          </a:p>
          <a:p>
            <a:pPr eaLnBrk="1" hangingPunct="1">
              <a:buFont typeface="+mj-lt"/>
              <a:buAutoNum type="arabicPeriod"/>
              <a:defRPr/>
            </a:pPr>
            <a:r>
              <a:rPr lang="en-US" dirty="0"/>
              <a:t>Learning disabilities</a:t>
            </a:r>
          </a:p>
          <a:p>
            <a:pPr eaLnBrk="1" hangingPunct="1">
              <a:buFont typeface="+mj-lt"/>
              <a:buAutoNum type="arabicPeriod"/>
              <a:defRPr/>
            </a:pPr>
            <a:r>
              <a:rPr lang="en-US" dirty="0"/>
              <a:t>Limited well-being</a:t>
            </a:r>
          </a:p>
          <a:p>
            <a:pPr eaLnBrk="1" hangingPunct="1">
              <a:buFont typeface="+mj-lt"/>
              <a:buAutoNum type="arabicPeriod"/>
              <a:defRPr/>
            </a:pPr>
            <a:r>
              <a:rPr lang="en-US" dirty="0"/>
              <a:t>Less (active) participation </a:t>
            </a:r>
          </a:p>
          <a:p>
            <a:pPr eaLnBrk="1" hangingPunct="1">
              <a:buFont typeface="+mj-lt"/>
              <a:buAutoNum type="arabicPeriod"/>
              <a:defRPr/>
            </a:pPr>
            <a:r>
              <a:rPr lang="en-US" dirty="0"/>
              <a:t>Many drop-outs</a:t>
            </a:r>
          </a:p>
          <a:p>
            <a:pPr eaLnBrk="1" hangingPunct="1">
              <a:buFont typeface="+mj-lt"/>
              <a:buAutoNum type="arabicPeriod"/>
              <a:defRPr/>
            </a:pPr>
            <a:r>
              <a:rPr lang="en-US" dirty="0"/>
              <a:t>High workload</a:t>
            </a:r>
          </a:p>
          <a:p>
            <a:pPr eaLnBrk="1" hangingPunct="1">
              <a:buFont typeface="+mj-lt"/>
              <a:buAutoNum type="arabicPeriod"/>
              <a:defRPr/>
            </a:pPr>
            <a:r>
              <a:rPr lang="en-US" dirty="0"/>
              <a:t>Insufficient execution of practical subjects </a:t>
            </a:r>
            <a:endParaRPr lang="en-US" dirty="0">
              <a:ea typeface="+mn-ea"/>
            </a:endParaRPr>
          </a:p>
          <a:p>
            <a:pPr marL="0" indent="0" eaLnBrk="1" hangingPunct="1">
              <a:defRPr/>
            </a:pPr>
            <a:endParaRPr lang="nl-NL" dirty="0">
              <a:ea typeface="+mn-ea"/>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232"/>
          <p:cNvSpPr>
            <a:spLocks noGrp="1"/>
          </p:cNvSpPr>
          <p:nvPr>
            <p:ph type="title" idx="4294967295"/>
          </p:nvPr>
        </p:nvSpPr>
        <p:spPr bwMode="auto">
          <a:xfrm>
            <a:off x="161925" y="1220732"/>
            <a:ext cx="882015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en-US" dirty="0"/>
              <a:t>How do we achieve effective remote learning</a:t>
            </a:r>
          </a:p>
        </p:txBody>
      </p:sp>
      <p:sp>
        <p:nvSpPr>
          <p:cNvPr id="47107" name="Shape 233"/>
          <p:cNvSpPr>
            <a:spLocks noGrp="1"/>
          </p:cNvSpPr>
          <p:nvPr>
            <p:ph type="body" idx="4294967295"/>
          </p:nvPr>
        </p:nvSpPr>
        <p:spPr>
          <a:xfrm>
            <a:off x="366713" y="179863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nl-NL" b="1" dirty="0"/>
              <a:t>Teaching </a:t>
            </a:r>
            <a:r>
              <a:rPr lang="nl-NL" b="1" dirty="0" err="1"/>
              <a:t>effectively</a:t>
            </a:r>
            <a:r>
              <a:rPr lang="nl-NL" b="1" dirty="0"/>
              <a:t> </a:t>
            </a:r>
            <a:r>
              <a:rPr lang="nl-NL" dirty="0"/>
              <a:t>(</a:t>
            </a:r>
            <a:r>
              <a:rPr lang="nl-NL" dirty="0" err="1"/>
              <a:t>results</a:t>
            </a:r>
            <a:r>
              <a:rPr lang="nl-NL" dirty="0"/>
              <a:t> </a:t>
            </a:r>
            <a:r>
              <a:rPr lang="en-US" dirty="0"/>
              <a:t>scientific research literature study)</a:t>
            </a:r>
          </a:p>
          <a:p>
            <a:pPr marL="0" indent="0" eaLnBrk="1" hangingPunct="1">
              <a:defRPr/>
            </a:pPr>
            <a:endParaRPr lang="nl-NL" dirty="0">
              <a:ea typeface="+mn-ea"/>
            </a:endParaRPr>
          </a:p>
          <a:p>
            <a:pPr marL="285750" indent="-285750" eaLnBrk="1" hangingPunct="1">
              <a:buFont typeface="Arial" panose="020B0604020202020204" pitchFamily="34" charset="0"/>
              <a:buChar char="•"/>
              <a:defRPr/>
            </a:pPr>
            <a:r>
              <a:rPr lang="en-US" dirty="0"/>
              <a:t>Didactics - Invest </a:t>
            </a:r>
            <a:r>
              <a:rPr lang="en-US" u="sng" dirty="0"/>
              <a:t>extra</a:t>
            </a:r>
            <a:r>
              <a:rPr lang="en-US" dirty="0"/>
              <a:t> in lesson quality. Explain clearly, organize structure, involve students, let them practice and give feedback. </a:t>
            </a:r>
          </a:p>
          <a:p>
            <a:pPr marL="0" indent="0" eaLnBrk="1" hangingPunct="1">
              <a:defRPr/>
            </a:pPr>
            <a:endParaRPr lang="en-US" dirty="0"/>
          </a:p>
          <a:p>
            <a:pPr marL="285750" indent="-285750" eaLnBrk="1" hangingPunct="1">
              <a:buFont typeface="Arial" panose="020B0604020202020204" pitchFamily="34" charset="0"/>
              <a:buChar char="•"/>
              <a:defRPr/>
            </a:pPr>
            <a:r>
              <a:rPr lang="en-US" dirty="0"/>
              <a:t>Interaction - Organize interactions with and between students to increase motivation.</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en-US" dirty="0"/>
              <a:t>Individual learning- Let students work independently, give them clear assignments. </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en-US" dirty="0"/>
              <a:t>Extra care - Provide extra support for vulnerable students.</a:t>
            </a:r>
            <a:endParaRPr lang="nl-NL" dirty="0"/>
          </a:p>
        </p:txBody>
      </p:sp>
    </p:spTree>
    <p:extLst>
      <p:ext uri="{BB962C8B-B14F-4D97-AF65-F5344CB8AC3E}">
        <p14:creationId xmlns:p14="http://schemas.microsoft.com/office/powerpoint/2010/main" val="246790752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232"/>
          <p:cNvSpPr>
            <a:spLocks noGrp="1"/>
          </p:cNvSpPr>
          <p:nvPr>
            <p:ph type="title" idx="4294967295"/>
          </p:nvPr>
        </p:nvSpPr>
        <p:spPr bwMode="auto">
          <a:xfrm>
            <a:off x="161925" y="1220732"/>
            <a:ext cx="8820150"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en-US" dirty="0"/>
              <a:t>How do we achieve effective remote learning</a:t>
            </a:r>
          </a:p>
        </p:txBody>
      </p:sp>
      <p:sp>
        <p:nvSpPr>
          <p:cNvPr id="47107" name="Shape 233"/>
          <p:cNvSpPr>
            <a:spLocks noGrp="1"/>
          </p:cNvSpPr>
          <p:nvPr>
            <p:ph type="body" idx="4294967295"/>
          </p:nvPr>
        </p:nvSpPr>
        <p:spPr>
          <a:xfrm>
            <a:off x="323528" y="1700808"/>
            <a:ext cx="8169275" cy="4354512"/>
          </a:xfrm>
          <a:prstGeom prst="rect">
            <a:avLst/>
          </a:prstGeom>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marL="0" indent="0" eaLnBrk="1" hangingPunct="1">
              <a:defRPr/>
            </a:pPr>
            <a:r>
              <a:rPr lang="nl-NL" b="1" dirty="0" err="1"/>
              <a:t>Effective</a:t>
            </a:r>
            <a:r>
              <a:rPr lang="nl-NL" b="1" dirty="0"/>
              <a:t> </a:t>
            </a:r>
            <a:r>
              <a:rPr lang="nl-NL" b="1" dirty="0" err="1"/>
              <a:t>organization</a:t>
            </a:r>
            <a:r>
              <a:rPr lang="nl-NL" b="1" dirty="0"/>
              <a:t> </a:t>
            </a:r>
            <a:r>
              <a:rPr lang="nl-NL" dirty="0"/>
              <a:t>(</a:t>
            </a:r>
            <a:r>
              <a:rPr lang="nl-NL" dirty="0" err="1"/>
              <a:t>results</a:t>
            </a:r>
            <a:r>
              <a:rPr lang="nl-NL" dirty="0"/>
              <a:t> </a:t>
            </a:r>
            <a:r>
              <a:rPr lang="en-US" dirty="0"/>
              <a:t>scientific research literature study)</a:t>
            </a:r>
            <a:endParaRPr lang="nl-NL" b="1" dirty="0"/>
          </a:p>
          <a:p>
            <a:pPr marL="0" indent="0" eaLnBrk="1" hangingPunct="1">
              <a:defRPr/>
            </a:pPr>
            <a:endParaRPr lang="en-US" dirty="0">
              <a:ea typeface="+mn-ea"/>
            </a:endParaRPr>
          </a:p>
          <a:p>
            <a:pPr marL="285750" indent="-285750" eaLnBrk="1" hangingPunct="1">
              <a:buFont typeface="Arial" panose="020B0604020202020204" pitchFamily="34" charset="0"/>
              <a:buChar char="•"/>
              <a:defRPr/>
            </a:pPr>
            <a:r>
              <a:rPr lang="en-US" dirty="0"/>
              <a:t>Accessibility - Organize access to classes for all students (laptop, </a:t>
            </a:r>
            <a:r>
              <a:rPr lang="en-US" dirty="0" err="1"/>
              <a:t>wifi</a:t>
            </a:r>
            <a:r>
              <a:rPr lang="en-US" dirty="0"/>
              <a:t>, software). </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en-US" dirty="0"/>
              <a:t>Professionalization - Support teachers in delivering digital lessons. </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en-US" dirty="0"/>
              <a:t>Well-being - Work on well-being. Be careful on loneliness among students and high work pressure among teachers. </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en-US" dirty="0"/>
              <a:t>Catch-up options for missed classes/learning deficits</a:t>
            </a:r>
            <a:r>
              <a:rPr lang="nl-NL" dirty="0"/>
              <a:t> - </a:t>
            </a:r>
            <a:r>
              <a:rPr lang="en-US" dirty="0"/>
              <a:t>Organize opportunities to catch up and eliminate learning gaps </a:t>
            </a:r>
          </a:p>
          <a:p>
            <a:pPr marL="285750" indent="-285750" eaLnBrk="1" hangingPunct="1">
              <a:buFont typeface="Arial" panose="020B0604020202020204" pitchFamily="34" charset="0"/>
              <a:buChar char="•"/>
              <a:defRPr/>
            </a:pPr>
            <a:endParaRPr lang="en-US" dirty="0"/>
          </a:p>
          <a:p>
            <a:pPr marL="285750" indent="-285750" eaLnBrk="1" hangingPunct="1">
              <a:buFont typeface="Arial" panose="020B0604020202020204" pitchFamily="34" charset="0"/>
              <a:buChar char="•"/>
              <a:defRPr/>
            </a:pPr>
            <a:r>
              <a:rPr lang="nl-NL" dirty="0" err="1"/>
              <a:t>Parental</a:t>
            </a:r>
            <a:r>
              <a:rPr lang="nl-NL" dirty="0"/>
              <a:t> </a:t>
            </a:r>
            <a:r>
              <a:rPr lang="nl-NL" dirty="0" err="1"/>
              <a:t>involvement</a:t>
            </a:r>
            <a:r>
              <a:rPr lang="en-US" dirty="0"/>
              <a:t>- Actively involve parents in the distance learning of their children. </a:t>
            </a:r>
          </a:p>
        </p:txBody>
      </p:sp>
    </p:spTree>
    <p:extLst>
      <p:ext uri="{BB962C8B-B14F-4D97-AF65-F5344CB8AC3E}">
        <p14:creationId xmlns:p14="http://schemas.microsoft.com/office/powerpoint/2010/main" val="2111843908"/>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606528"/>
      </a:accent1>
      <a:accent2>
        <a:srgbClr val="85C3CD"/>
      </a:accent2>
      <a:accent3>
        <a:srgbClr val="8F8F8F"/>
      </a:accent3>
      <a:accent4>
        <a:srgbClr val="707070"/>
      </a:accent4>
      <a:accent5>
        <a:srgbClr val="B6B7AC"/>
      </a:accent5>
      <a:accent6>
        <a:srgbClr val="78B1B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6528"/>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606528"/>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Default">
  <a:themeElements>
    <a:clrScheme name="Default">
      <a:dk1>
        <a:srgbClr val="000000"/>
      </a:dk1>
      <a:lt1>
        <a:srgbClr val="FFFFFF"/>
      </a:lt1>
      <a:dk2>
        <a:srgbClr val="A7A7A7"/>
      </a:dk2>
      <a:lt2>
        <a:srgbClr val="535353"/>
      </a:lt2>
      <a:accent1>
        <a:srgbClr val="606528"/>
      </a:accent1>
      <a:accent2>
        <a:srgbClr val="85C3CD"/>
      </a:accent2>
      <a:accent3>
        <a:srgbClr val="8F8F8F"/>
      </a:accent3>
      <a:accent4>
        <a:srgbClr val="707070"/>
      </a:accent4>
      <a:accent5>
        <a:srgbClr val="B6B7AC"/>
      </a:accent5>
      <a:accent6>
        <a:srgbClr val="78B1B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6528"/>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606528"/>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5_Default">
  <a:themeElements>
    <a:clrScheme name="Default">
      <a:dk1>
        <a:srgbClr val="000000"/>
      </a:dk1>
      <a:lt1>
        <a:srgbClr val="FFFFFF"/>
      </a:lt1>
      <a:dk2>
        <a:srgbClr val="A7A7A7"/>
      </a:dk2>
      <a:lt2>
        <a:srgbClr val="535353"/>
      </a:lt2>
      <a:accent1>
        <a:srgbClr val="606528"/>
      </a:accent1>
      <a:accent2>
        <a:srgbClr val="85C3CD"/>
      </a:accent2>
      <a:accent3>
        <a:srgbClr val="8F8F8F"/>
      </a:accent3>
      <a:accent4>
        <a:srgbClr val="707070"/>
      </a:accent4>
      <a:accent5>
        <a:srgbClr val="B6B7AC"/>
      </a:accent5>
      <a:accent6>
        <a:srgbClr val="78B1B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6528"/>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606528"/>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4209</TotalTime>
  <Words>1255</Words>
  <Application>Microsoft Office PowerPoint</Application>
  <PresentationFormat>Diavoorstelling (4:3)</PresentationFormat>
  <Paragraphs>203</Paragraphs>
  <Slides>19</Slides>
  <Notes>16</Notes>
  <HiddenSlides>0</HiddenSlides>
  <MMClips>0</MMClips>
  <ScaleCrop>false</ScaleCrop>
  <HeadingPairs>
    <vt:vector size="6" baseType="variant">
      <vt:variant>
        <vt:lpstr>Gebruikte lettertypen</vt:lpstr>
      </vt:variant>
      <vt:variant>
        <vt:i4>5</vt:i4>
      </vt:variant>
      <vt:variant>
        <vt:lpstr>Thema</vt:lpstr>
      </vt:variant>
      <vt:variant>
        <vt:i4>3</vt:i4>
      </vt:variant>
      <vt:variant>
        <vt:lpstr>Diatitels</vt:lpstr>
      </vt:variant>
      <vt:variant>
        <vt:i4>19</vt:i4>
      </vt:variant>
    </vt:vector>
  </HeadingPairs>
  <TitlesOfParts>
    <vt:vector size="27" baseType="lpstr">
      <vt:lpstr>Arial</vt:lpstr>
      <vt:lpstr>Calibri</vt:lpstr>
      <vt:lpstr>Helvetica Neue</vt:lpstr>
      <vt:lpstr>Verdana</vt:lpstr>
      <vt:lpstr>Wingdings</vt:lpstr>
      <vt:lpstr>Default</vt:lpstr>
      <vt:lpstr>1_Default</vt:lpstr>
      <vt:lpstr>5_Default</vt:lpstr>
      <vt:lpstr> Supervision of remote teaching and learning   SICI Presentation February 2021  </vt:lpstr>
      <vt:lpstr>Overview of this presentation  </vt:lpstr>
      <vt:lpstr>Covid-19 and effect on provision of education </vt:lpstr>
      <vt:lpstr>The purposes and approach</vt:lpstr>
      <vt:lpstr>The purposes and approach</vt:lpstr>
      <vt:lpstr>The purposes and approach</vt:lpstr>
      <vt:lpstr>Our  approach</vt:lpstr>
      <vt:lpstr>How do we achieve effective remote learning</vt:lpstr>
      <vt:lpstr>How do we achieve effective remote learning</vt:lpstr>
      <vt:lpstr>Our Approach</vt:lpstr>
      <vt:lpstr>The instruments - Lesson observation form </vt:lpstr>
      <vt:lpstr>The instruments - Data collection form </vt:lpstr>
      <vt:lpstr>The instruments - Management guidelines   </vt:lpstr>
      <vt:lpstr>The first findings</vt:lpstr>
      <vt:lpstr>First findings</vt:lpstr>
      <vt:lpstr>First findings</vt:lpstr>
      <vt:lpstr>Collaboration with AWP/EDUCATIONLAB</vt:lpstr>
      <vt:lpstr>Website Dutch Inspectorate</vt:lpstr>
      <vt:lpstr>Questions &amp; dialogue</vt:lpstr>
    </vt:vector>
  </TitlesOfParts>
  <Company>Ministerie van OCW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Dutch inspection regime for schools and governing bodies</dc:title>
  <dc:creator>Schmidt, Judith</dc:creator>
  <cp:lastModifiedBy>Nicolaes, Daniëlla</cp:lastModifiedBy>
  <cp:revision>231</cp:revision>
  <cp:lastPrinted>2020-09-29T06:36:25Z</cp:lastPrinted>
  <dcterms:created xsi:type="dcterms:W3CDTF">2019-07-18T09:57:08Z</dcterms:created>
  <dcterms:modified xsi:type="dcterms:W3CDTF">2021-02-18T10:15:51Z</dcterms:modified>
</cp:coreProperties>
</file>