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5" r:id="rId2"/>
    <p:sldId id="347" r:id="rId3"/>
    <p:sldId id="342" r:id="rId4"/>
    <p:sldId id="348" r:id="rId5"/>
    <p:sldId id="349" r:id="rId6"/>
    <p:sldId id="336" r:id="rId7"/>
    <p:sldId id="350" r:id="rId8"/>
  </p:sldIdLst>
  <p:sldSz cx="12192000" cy="6858000"/>
  <p:notesSz cx="6794500" cy="9931400"/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e Tryl" initials="LT" lastIdx="18" clrIdx="0">
    <p:extLst/>
  </p:cmAuthor>
  <p:cmAuthor id="2" name="Amy Finch" initials="AF" lastIdx="5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92B6"/>
    <a:srgbClr val="009ABC"/>
    <a:srgbClr val="221E5B"/>
    <a:srgbClr val="CF03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08" autoAdjust="0"/>
    <p:restoredTop sz="63874" autoAdjust="0"/>
  </p:normalViewPr>
  <p:slideViewPr>
    <p:cSldViewPr snapToGrid="0" showGuides="1">
      <p:cViewPr varScale="1">
        <p:scale>
          <a:sx n="56" d="100"/>
          <a:sy n="56" d="100"/>
        </p:scale>
        <p:origin x="-16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F803F-D1A1-4D52-A3DB-A77171E4F83A}" type="datetimeFigureOut">
              <a:rPr lang="en-GB" smtClean="0"/>
              <a:t>10/11/17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5A11B-B8B8-44F3-860C-35CF1D16E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019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5A11B-B8B8-44F3-860C-35CF1D16E11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927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48472B-8B87-495A-BE51-BDFA1E187F2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90301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5A11B-B8B8-44F3-860C-35CF1D16E11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660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5A11B-B8B8-44F3-860C-35CF1D16E11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625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5A11B-B8B8-44F3-860C-35CF1D16E11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745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5A11B-B8B8-44F3-860C-35CF1D16E11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793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5A11B-B8B8-44F3-860C-35CF1D16E11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96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9ABC"/>
          </a:solidFill>
          <a:ln>
            <a:noFill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GB" sz="1351"/>
          </a:p>
        </p:txBody>
      </p:sp>
      <p:sp>
        <p:nvSpPr>
          <p:cNvPr id="110" name="Freeform 54"/>
          <p:cNvSpPr>
            <a:spLocks/>
          </p:cNvSpPr>
          <p:nvPr userDrawn="1"/>
        </p:nvSpPr>
        <p:spPr bwMode="auto">
          <a:xfrm>
            <a:off x="666005" y="6315814"/>
            <a:ext cx="10924476" cy="542188"/>
          </a:xfrm>
          <a:custGeom>
            <a:avLst/>
            <a:gdLst>
              <a:gd name="T0" fmla="*/ 3000 w 3000"/>
              <a:gd name="T1" fmla="*/ 146 h 146"/>
              <a:gd name="T2" fmla="*/ 3000 w 3000"/>
              <a:gd name="T3" fmla="*/ 49 h 146"/>
              <a:gd name="T4" fmla="*/ 2951 w 3000"/>
              <a:gd name="T5" fmla="*/ 0 h 146"/>
              <a:gd name="T6" fmla="*/ 48 w 3000"/>
              <a:gd name="T7" fmla="*/ 0 h 146"/>
              <a:gd name="T8" fmla="*/ 0 w 3000"/>
              <a:gd name="T9" fmla="*/ 49 h 146"/>
              <a:gd name="T10" fmla="*/ 0 w 3000"/>
              <a:gd name="T11" fmla="*/ 146 h 146"/>
              <a:gd name="T12" fmla="*/ 3000 w 3000"/>
              <a:gd name="T13" fmla="*/ 146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00" h="146">
                <a:moveTo>
                  <a:pt x="3000" y="146"/>
                </a:moveTo>
                <a:cubicBezTo>
                  <a:pt x="3000" y="49"/>
                  <a:pt x="3000" y="49"/>
                  <a:pt x="3000" y="49"/>
                </a:cubicBezTo>
                <a:cubicBezTo>
                  <a:pt x="3000" y="22"/>
                  <a:pt x="2978" y="0"/>
                  <a:pt x="2951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21" y="0"/>
                  <a:pt x="0" y="22"/>
                  <a:pt x="0" y="49"/>
                </a:cubicBezTo>
                <a:cubicBezTo>
                  <a:pt x="0" y="146"/>
                  <a:pt x="0" y="146"/>
                  <a:pt x="0" y="146"/>
                </a:cubicBezTo>
                <a:lnTo>
                  <a:pt x="3000" y="146"/>
                </a:lnTo>
                <a:close/>
              </a:path>
            </a:pathLst>
          </a:custGeom>
          <a:solidFill>
            <a:srgbClr val="FFFFFF">
              <a:alpha val="74902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35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216149"/>
          </a:xfrm>
        </p:spPr>
        <p:txBody>
          <a:bodyPr anchor="b">
            <a:normAutofit/>
          </a:bodyPr>
          <a:lstStyle>
            <a:lvl1pPr algn="l"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7745128" cy="165576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83" indent="0" algn="ctr">
              <a:buNone/>
              <a:defRPr sz="2000"/>
            </a:lvl2pPr>
            <a:lvl3pPr marL="914368" indent="0" algn="ctr">
              <a:buNone/>
              <a:defRPr sz="1800"/>
            </a:lvl3pPr>
            <a:lvl4pPr marL="1371552" indent="0" algn="ctr">
              <a:buNone/>
              <a:defRPr sz="1600"/>
            </a:lvl4pPr>
            <a:lvl5pPr marL="1828737" indent="0" algn="ctr">
              <a:buNone/>
              <a:defRPr sz="1600"/>
            </a:lvl5pPr>
            <a:lvl6pPr marL="2285920" indent="0" algn="ctr">
              <a:buNone/>
              <a:defRPr sz="1600"/>
            </a:lvl6pPr>
            <a:lvl7pPr marL="2743103" indent="0" algn="ctr">
              <a:buNone/>
              <a:defRPr sz="1600"/>
            </a:lvl7pPr>
            <a:lvl8pPr marL="3200288" indent="0" algn="ctr">
              <a:buNone/>
              <a:defRPr sz="1600"/>
            </a:lvl8pPr>
            <a:lvl9pPr marL="3657473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solidFill>
                  <a:srgbClr val="221E5B"/>
                </a:solidFill>
              </a:defRPr>
            </a:lvl1pPr>
          </a:lstStyle>
          <a:p>
            <a:r>
              <a:rPr lang="en-GB" smtClean="0"/>
              <a:t>February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221E5B"/>
                </a:solidFill>
              </a:defRPr>
            </a:lvl1pPr>
          </a:lstStyle>
          <a:p>
            <a:r>
              <a:rPr lang="en-GB" b="0" dirty="0"/>
              <a:t>Slide </a:t>
            </a:r>
            <a:fld id="{5F4C8201-D8A8-417D-8A18-42E93E6C5D4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AutoShape 3"/>
          <p:cNvSpPr>
            <a:spLocks noChangeAspect="1" noChangeArrowheads="1" noTextEdit="1"/>
          </p:cNvSpPr>
          <p:nvPr userDrawn="1"/>
        </p:nvSpPr>
        <p:spPr bwMode="auto">
          <a:xfrm>
            <a:off x="-1722437" y="1263651"/>
            <a:ext cx="1508125" cy="184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351"/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9939341" y="366995"/>
            <a:ext cx="1414463" cy="1200151"/>
            <a:chOff x="-1995768" y="103889"/>
            <a:chExt cx="1414462" cy="1200150"/>
          </a:xfrm>
        </p:grpSpPr>
        <p:sp>
          <p:nvSpPr>
            <p:cNvPr id="62" name="Freeform 9"/>
            <p:cNvSpPr>
              <a:spLocks/>
            </p:cNvSpPr>
            <p:nvPr userDrawn="1"/>
          </p:nvSpPr>
          <p:spPr bwMode="auto">
            <a:xfrm>
              <a:off x="-836893" y="103889"/>
              <a:ext cx="61912" cy="90488"/>
            </a:xfrm>
            <a:custGeom>
              <a:avLst/>
              <a:gdLst>
                <a:gd name="T0" fmla="*/ 0 w 22"/>
                <a:gd name="T1" fmla="*/ 11 h 32"/>
                <a:gd name="T2" fmla="*/ 11 w 22"/>
                <a:gd name="T3" fmla="*/ 0 h 32"/>
                <a:gd name="T4" fmla="*/ 22 w 22"/>
                <a:gd name="T5" fmla="*/ 11 h 32"/>
                <a:gd name="T6" fmla="*/ 22 w 22"/>
                <a:gd name="T7" fmla="*/ 21 h 32"/>
                <a:gd name="T8" fmla="*/ 11 w 22"/>
                <a:gd name="T9" fmla="*/ 32 h 32"/>
                <a:gd name="T10" fmla="*/ 0 w 22"/>
                <a:gd name="T11" fmla="*/ 21 h 32"/>
                <a:gd name="T12" fmla="*/ 0 w 22"/>
                <a:gd name="T13" fmla="*/ 1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32">
                  <a:moveTo>
                    <a:pt x="0" y="11"/>
                  </a:move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22" y="27"/>
                    <a:pt x="17" y="32"/>
                    <a:pt x="11" y="32"/>
                  </a:cubicBezTo>
                  <a:cubicBezTo>
                    <a:pt x="5" y="32"/>
                    <a:pt x="0" y="27"/>
                    <a:pt x="0" y="21"/>
                  </a:cubicBezTo>
                  <a:lnTo>
                    <a:pt x="0" y="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63" name="Freeform 10"/>
            <p:cNvSpPr>
              <a:spLocks/>
            </p:cNvSpPr>
            <p:nvPr userDrawn="1"/>
          </p:nvSpPr>
          <p:spPr bwMode="auto">
            <a:xfrm>
              <a:off x="-990881" y="197552"/>
              <a:ext cx="369887" cy="246063"/>
            </a:xfrm>
            <a:custGeom>
              <a:avLst/>
              <a:gdLst>
                <a:gd name="T0" fmla="*/ 130 w 132"/>
                <a:gd name="T1" fmla="*/ 9 h 88"/>
                <a:gd name="T2" fmla="*/ 116 w 132"/>
                <a:gd name="T3" fmla="*/ 2 h 88"/>
                <a:gd name="T4" fmla="*/ 66 w 132"/>
                <a:gd name="T5" fmla="*/ 18 h 88"/>
                <a:gd name="T6" fmla="*/ 16 w 132"/>
                <a:gd name="T7" fmla="*/ 2 h 88"/>
                <a:gd name="T8" fmla="*/ 2 w 132"/>
                <a:gd name="T9" fmla="*/ 9 h 88"/>
                <a:gd name="T10" fmla="*/ 9 w 132"/>
                <a:gd name="T11" fmla="*/ 23 h 88"/>
                <a:gd name="T12" fmla="*/ 48 w 132"/>
                <a:gd name="T13" fmla="*/ 36 h 88"/>
                <a:gd name="T14" fmla="*/ 24 w 132"/>
                <a:gd name="T15" fmla="*/ 69 h 88"/>
                <a:gd name="T16" fmla="*/ 26 w 132"/>
                <a:gd name="T17" fmla="*/ 84 h 88"/>
                <a:gd name="T18" fmla="*/ 42 w 132"/>
                <a:gd name="T19" fmla="*/ 82 h 88"/>
                <a:gd name="T20" fmla="*/ 66 w 132"/>
                <a:gd name="T21" fmla="*/ 48 h 88"/>
                <a:gd name="T22" fmla="*/ 90 w 132"/>
                <a:gd name="T23" fmla="*/ 82 h 88"/>
                <a:gd name="T24" fmla="*/ 105 w 132"/>
                <a:gd name="T25" fmla="*/ 84 h 88"/>
                <a:gd name="T26" fmla="*/ 108 w 132"/>
                <a:gd name="T27" fmla="*/ 69 h 88"/>
                <a:gd name="T28" fmla="*/ 84 w 132"/>
                <a:gd name="T29" fmla="*/ 36 h 88"/>
                <a:gd name="T30" fmla="*/ 123 w 132"/>
                <a:gd name="T31" fmla="*/ 23 h 88"/>
                <a:gd name="T32" fmla="*/ 130 w 132"/>
                <a:gd name="T33" fmla="*/ 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2" h="88">
                  <a:moveTo>
                    <a:pt x="130" y="9"/>
                  </a:moveTo>
                  <a:cubicBezTo>
                    <a:pt x="128" y="3"/>
                    <a:pt x="122" y="0"/>
                    <a:pt x="116" y="2"/>
                  </a:cubicBezTo>
                  <a:cubicBezTo>
                    <a:pt x="66" y="18"/>
                    <a:pt x="66" y="18"/>
                    <a:pt x="66" y="18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0" y="0"/>
                    <a:pt x="4" y="3"/>
                    <a:pt x="2" y="9"/>
                  </a:cubicBezTo>
                  <a:cubicBezTo>
                    <a:pt x="0" y="15"/>
                    <a:pt x="3" y="21"/>
                    <a:pt x="9" y="23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24" y="69"/>
                    <a:pt x="24" y="69"/>
                    <a:pt x="24" y="69"/>
                  </a:cubicBezTo>
                  <a:cubicBezTo>
                    <a:pt x="20" y="74"/>
                    <a:pt x="21" y="81"/>
                    <a:pt x="26" y="84"/>
                  </a:cubicBezTo>
                  <a:cubicBezTo>
                    <a:pt x="31" y="88"/>
                    <a:pt x="38" y="87"/>
                    <a:pt x="42" y="82"/>
                  </a:cubicBezTo>
                  <a:cubicBezTo>
                    <a:pt x="66" y="48"/>
                    <a:pt x="66" y="48"/>
                    <a:pt x="66" y="48"/>
                  </a:cubicBezTo>
                  <a:cubicBezTo>
                    <a:pt x="90" y="82"/>
                    <a:pt x="90" y="82"/>
                    <a:pt x="90" y="82"/>
                  </a:cubicBezTo>
                  <a:cubicBezTo>
                    <a:pt x="94" y="87"/>
                    <a:pt x="100" y="88"/>
                    <a:pt x="105" y="84"/>
                  </a:cubicBezTo>
                  <a:cubicBezTo>
                    <a:pt x="110" y="81"/>
                    <a:pt x="111" y="74"/>
                    <a:pt x="108" y="69"/>
                  </a:cubicBezTo>
                  <a:cubicBezTo>
                    <a:pt x="84" y="36"/>
                    <a:pt x="84" y="36"/>
                    <a:pt x="84" y="36"/>
                  </a:cubicBezTo>
                  <a:cubicBezTo>
                    <a:pt x="123" y="23"/>
                    <a:pt x="123" y="23"/>
                    <a:pt x="123" y="23"/>
                  </a:cubicBezTo>
                  <a:cubicBezTo>
                    <a:pt x="128" y="21"/>
                    <a:pt x="132" y="15"/>
                    <a:pt x="130" y="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64" name="Freeform 11"/>
            <p:cNvSpPr>
              <a:spLocks/>
            </p:cNvSpPr>
            <p:nvPr userDrawn="1"/>
          </p:nvSpPr>
          <p:spPr bwMode="auto">
            <a:xfrm>
              <a:off x="-1140106" y="183264"/>
              <a:ext cx="47625" cy="69850"/>
            </a:xfrm>
            <a:custGeom>
              <a:avLst/>
              <a:gdLst>
                <a:gd name="T0" fmla="*/ 0 w 17"/>
                <a:gd name="T1" fmla="*/ 9 h 25"/>
                <a:gd name="T2" fmla="*/ 9 w 17"/>
                <a:gd name="T3" fmla="*/ 0 h 25"/>
                <a:gd name="T4" fmla="*/ 17 w 17"/>
                <a:gd name="T5" fmla="*/ 9 h 25"/>
                <a:gd name="T6" fmla="*/ 17 w 17"/>
                <a:gd name="T7" fmla="*/ 16 h 25"/>
                <a:gd name="T8" fmla="*/ 9 w 17"/>
                <a:gd name="T9" fmla="*/ 25 h 25"/>
                <a:gd name="T10" fmla="*/ 0 w 17"/>
                <a:gd name="T11" fmla="*/ 16 h 25"/>
                <a:gd name="T12" fmla="*/ 0 w 17"/>
                <a:gd name="T13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5">
                  <a:moveTo>
                    <a:pt x="0" y="9"/>
                  </a:moveTo>
                  <a:cubicBezTo>
                    <a:pt x="0" y="4"/>
                    <a:pt x="4" y="0"/>
                    <a:pt x="9" y="0"/>
                  </a:cubicBezTo>
                  <a:cubicBezTo>
                    <a:pt x="13" y="0"/>
                    <a:pt x="17" y="4"/>
                    <a:pt x="17" y="9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21"/>
                    <a:pt x="13" y="25"/>
                    <a:pt x="9" y="25"/>
                  </a:cubicBezTo>
                  <a:cubicBezTo>
                    <a:pt x="4" y="25"/>
                    <a:pt x="0" y="21"/>
                    <a:pt x="0" y="16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65" name="Freeform 12"/>
            <p:cNvSpPr>
              <a:spLocks/>
            </p:cNvSpPr>
            <p:nvPr userDrawn="1"/>
          </p:nvSpPr>
          <p:spPr bwMode="auto">
            <a:xfrm>
              <a:off x="-1254406" y="256289"/>
              <a:ext cx="280987" cy="185738"/>
            </a:xfrm>
            <a:custGeom>
              <a:avLst/>
              <a:gdLst>
                <a:gd name="T0" fmla="*/ 99 w 100"/>
                <a:gd name="T1" fmla="*/ 6 h 66"/>
                <a:gd name="T2" fmla="*/ 88 w 100"/>
                <a:gd name="T3" fmla="*/ 1 h 66"/>
                <a:gd name="T4" fmla="*/ 50 w 100"/>
                <a:gd name="T5" fmla="*/ 14 h 66"/>
                <a:gd name="T6" fmla="*/ 12 w 100"/>
                <a:gd name="T7" fmla="*/ 1 h 66"/>
                <a:gd name="T8" fmla="*/ 1 w 100"/>
                <a:gd name="T9" fmla="*/ 6 h 66"/>
                <a:gd name="T10" fmla="*/ 6 w 100"/>
                <a:gd name="T11" fmla="*/ 17 h 66"/>
                <a:gd name="T12" fmla="*/ 36 w 100"/>
                <a:gd name="T13" fmla="*/ 27 h 66"/>
                <a:gd name="T14" fmla="*/ 18 w 100"/>
                <a:gd name="T15" fmla="*/ 52 h 66"/>
                <a:gd name="T16" fmla="*/ 20 w 100"/>
                <a:gd name="T17" fmla="*/ 64 h 66"/>
                <a:gd name="T18" fmla="*/ 31 w 100"/>
                <a:gd name="T19" fmla="*/ 62 h 66"/>
                <a:gd name="T20" fmla="*/ 50 w 100"/>
                <a:gd name="T21" fmla="*/ 36 h 66"/>
                <a:gd name="T22" fmla="*/ 68 w 100"/>
                <a:gd name="T23" fmla="*/ 62 h 66"/>
                <a:gd name="T24" fmla="*/ 80 w 100"/>
                <a:gd name="T25" fmla="*/ 64 h 66"/>
                <a:gd name="T26" fmla="*/ 82 w 100"/>
                <a:gd name="T27" fmla="*/ 52 h 66"/>
                <a:gd name="T28" fmla="*/ 63 w 100"/>
                <a:gd name="T29" fmla="*/ 27 h 66"/>
                <a:gd name="T30" fmla="*/ 93 w 100"/>
                <a:gd name="T31" fmla="*/ 17 h 66"/>
                <a:gd name="T32" fmla="*/ 99 w 100"/>
                <a:gd name="T33" fmla="*/ 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0" h="66">
                  <a:moveTo>
                    <a:pt x="99" y="6"/>
                  </a:moveTo>
                  <a:cubicBezTo>
                    <a:pt x="97" y="2"/>
                    <a:pt x="92" y="0"/>
                    <a:pt x="88" y="1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7" y="0"/>
                    <a:pt x="2" y="2"/>
                    <a:pt x="1" y="6"/>
                  </a:cubicBezTo>
                  <a:cubicBezTo>
                    <a:pt x="0" y="11"/>
                    <a:pt x="2" y="15"/>
                    <a:pt x="6" y="17"/>
                  </a:cubicBezTo>
                  <a:cubicBezTo>
                    <a:pt x="36" y="27"/>
                    <a:pt x="36" y="27"/>
                    <a:pt x="36" y="27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15" y="56"/>
                    <a:pt x="16" y="61"/>
                    <a:pt x="20" y="64"/>
                  </a:cubicBezTo>
                  <a:cubicBezTo>
                    <a:pt x="23" y="66"/>
                    <a:pt x="29" y="66"/>
                    <a:pt x="31" y="62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68" y="62"/>
                    <a:pt x="68" y="62"/>
                    <a:pt x="68" y="62"/>
                  </a:cubicBezTo>
                  <a:cubicBezTo>
                    <a:pt x="71" y="66"/>
                    <a:pt x="76" y="66"/>
                    <a:pt x="80" y="64"/>
                  </a:cubicBezTo>
                  <a:cubicBezTo>
                    <a:pt x="84" y="61"/>
                    <a:pt x="84" y="56"/>
                    <a:pt x="82" y="52"/>
                  </a:cubicBezTo>
                  <a:cubicBezTo>
                    <a:pt x="63" y="27"/>
                    <a:pt x="63" y="27"/>
                    <a:pt x="63" y="27"/>
                  </a:cubicBezTo>
                  <a:cubicBezTo>
                    <a:pt x="93" y="17"/>
                    <a:pt x="93" y="17"/>
                    <a:pt x="93" y="17"/>
                  </a:cubicBezTo>
                  <a:cubicBezTo>
                    <a:pt x="98" y="15"/>
                    <a:pt x="100" y="11"/>
                    <a:pt x="99" y="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66" name="Freeform 13"/>
            <p:cNvSpPr>
              <a:spLocks/>
            </p:cNvSpPr>
            <p:nvPr userDrawn="1"/>
          </p:nvSpPr>
          <p:spPr bwMode="auto">
            <a:xfrm>
              <a:off x="-1363943" y="249939"/>
              <a:ext cx="36512" cy="47625"/>
            </a:xfrm>
            <a:custGeom>
              <a:avLst/>
              <a:gdLst>
                <a:gd name="T0" fmla="*/ 0 w 13"/>
                <a:gd name="T1" fmla="*/ 6 h 17"/>
                <a:gd name="T2" fmla="*/ 7 w 13"/>
                <a:gd name="T3" fmla="*/ 0 h 17"/>
                <a:gd name="T4" fmla="*/ 13 w 13"/>
                <a:gd name="T5" fmla="*/ 6 h 17"/>
                <a:gd name="T6" fmla="*/ 13 w 13"/>
                <a:gd name="T7" fmla="*/ 11 h 17"/>
                <a:gd name="T8" fmla="*/ 7 w 13"/>
                <a:gd name="T9" fmla="*/ 17 h 17"/>
                <a:gd name="T10" fmla="*/ 0 w 13"/>
                <a:gd name="T11" fmla="*/ 11 h 17"/>
                <a:gd name="T12" fmla="*/ 0 w 13"/>
                <a:gd name="T13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17">
                  <a:moveTo>
                    <a:pt x="0" y="6"/>
                  </a:moveTo>
                  <a:cubicBezTo>
                    <a:pt x="0" y="2"/>
                    <a:pt x="3" y="0"/>
                    <a:pt x="7" y="0"/>
                  </a:cubicBezTo>
                  <a:cubicBezTo>
                    <a:pt x="10" y="0"/>
                    <a:pt x="13" y="2"/>
                    <a:pt x="13" y="6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5"/>
                    <a:pt x="10" y="17"/>
                    <a:pt x="7" y="17"/>
                  </a:cubicBezTo>
                  <a:cubicBezTo>
                    <a:pt x="3" y="17"/>
                    <a:pt x="0" y="15"/>
                    <a:pt x="0" y="11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67" name="Freeform 14"/>
            <p:cNvSpPr>
              <a:spLocks/>
            </p:cNvSpPr>
            <p:nvPr userDrawn="1"/>
          </p:nvSpPr>
          <p:spPr bwMode="auto">
            <a:xfrm>
              <a:off x="-1451256" y="300739"/>
              <a:ext cx="211137" cy="141288"/>
            </a:xfrm>
            <a:custGeom>
              <a:avLst/>
              <a:gdLst>
                <a:gd name="T0" fmla="*/ 74 w 75"/>
                <a:gd name="T1" fmla="*/ 5 h 50"/>
                <a:gd name="T2" fmla="*/ 66 w 75"/>
                <a:gd name="T3" fmla="*/ 1 h 50"/>
                <a:gd name="T4" fmla="*/ 38 w 75"/>
                <a:gd name="T5" fmla="*/ 11 h 50"/>
                <a:gd name="T6" fmla="*/ 9 w 75"/>
                <a:gd name="T7" fmla="*/ 1 h 50"/>
                <a:gd name="T8" fmla="*/ 1 w 75"/>
                <a:gd name="T9" fmla="*/ 5 h 50"/>
                <a:gd name="T10" fmla="*/ 5 w 75"/>
                <a:gd name="T11" fmla="*/ 13 h 50"/>
                <a:gd name="T12" fmla="*/ 28 w 75"/>
                <a:gd name="T13" fmla="*/ 20 h 50"/>
                <a:gd name="T14" fmla="*/ 14 w 75"/>
                <a:gd name="T15" fmla="*/ 39 h 50"/>
                <a:gd name="T16" fmla="*/ 15 w 75"/>
                <a:gd name="T17" fmla="*/ 48 h 50"/>
                <a:gd name="T18" fmla="*/ 24 w 75"/>
                <a:gd name="T19" fmla="*/ 47 h 50"/>
                <a:gd name="T20" fmla="*/ 38 w 75"/>
                <a:gd name="T21" fmla="*/ 28 h 50"/>
                <a:gd name="T22" fmla="*/ 51 w 75"/>
                <a:gd name="T23" fmla="*/ 47 h 50"/>
                <a:gd name="T24" fmla="*/ 60 w 75"/>
                <a:gd name="T25" fmla="*/ 48 h 50"/>
                <a:gd name="T26" fmla="*/ 62 w 75"/>
                <a:gd name="T27" fmla="*/ 39 h 50"/>
                <a:gd name="T28" fmla="*/ 48 w 75"/>
                <a:gd name="T29" fmla="*/ 20 h 50"/>
                <a:gd name="T30" fmla="*/ 70 w 75"/>
                <a:gd name="T31" fmla="*/ 13 h 50"/>
                <a:gd name="T32" fmla="*/ 74 w 75"/>
                <a:gd name="T33" fmla="*/ 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5" h="50">
                  <a:moveTo>
                    <a:pt x="74" y="5"/>
                  </a:moveTo>
                  <a:cubicBezTo>
                    <a:pt x="73" y="2"/>
                    <a:pt x="69" y="0"/>
                    <a:pt x="66" y="1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6" y="0"/>
                    <a:pt x="2" y="2"/>
                    <a:pt x="1" y="5"/>
                  </a:cubicBezTo>
                  <a:cubicBezTo>
                    <a:pt x="0" y="9"/>
                    <a:pt x="2" y="12"/>
                    <a:pt x="5" y="13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2" y="42"/>
                    <a:pt x="12" y="46"/>
                    <a:pt x="15" y="48"/>
                  </a:cubicBezTo>
                  <a:cubicBezTo>
                    <a:pt x="18" y="50"/>
                    <a:pt x="22" y="49"/>
                    <a:pt x="24" y="47"/>
                  </a:cubicBezTo>
                  <a:cubicBezTo>
                    <a:pt x="38" y="28"/>
                    <a:pt x="38" y="28"/>
                    <a:pt x="38" y="28"/>
                  </a:cubicBezTo>
                  <a:cubicBezTo>
                    <a:pt x="51" y="47"/>
                    <a:pt x="51" y="47"/>
                    <a:pt x="51" y="47"/>
                  </a:cubicBezTo>
                  <a:cubicBezTo>
                    <a:pt x="53" y="49"/>
                    <a:pt x="57" y="50"/>
                    <a:pt x="60" y="48"/>
                  </a:cubicBezTo>
                  <a:cubicBezTo>
                    <a:pt x="63" y="46"/>
                    <a:pt x="64" y="42"/>
                    <a:pt x="62" y="39"/>
                  </a:cubicBezTo>
                  <a:cubicBezTo>
                    <a:pt x="48" y="20"/>
                    <a:pt x="48" y="20"/>
                    <a:pt x="48" y="20"/>
                  </a:cubicBezTo>
                  <a:cubicBezTo>
                    <a:pt x="70" y="13"/>
                    <a:pt x="70" y="13"/>
                    <a:pt x="70" y="13"/>
                  </a:cubicBezTo>
                  <a:cubicBezTo>
                    <a:pt x="73" y="12"/>
                    <a:pt x="75" y="9"/>
                    <a:pt x="74" y="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68" name="Freeform 15"/>
            <p:cNvSpPr>
              <a:spLocks noEditPoints="1"/>
            </p:cNvSpPr>
            <p:nvPr userDrawn="1"/>
          </p:nvSpPr>
          <p:spPr bwMode="auto">
            <a:xfrm>
              <a:off x="-1995768" y="421389"/>
              <a:ext cx="325437" cy="396875"/>
            </a:xfrm>
            <a:custGeom>
              <a:avLst/>
              <a:gdLst>
                <a:gd name="T0" fmla="*/ 58 w 116"/>
                <a:gd name="T1" fmla="*/ 141 h 141"/>
                <a:gd name="T2" fmla="*/ 0 w 116"/>
                <a:gd name="T3" fmla="*/ 71 h 141"/>
                <a:gd name="T4" fmla="*/ 58 w 116"/>
                <a:gd name="T5" fmla="*/ 0 h 141"/>
                <a:gd name="T6" fmla="*/ 116 w 116"/>
                <a:gd name="T7" fmla="*/ 71 h 141"/>
                <a:gd name="T8" fmla="*/ 58 w 116"/>
                <a:gd name="T9" fmla="*/ 141 h 141"/>
                <a:gd name="T10" fmla="*/ 59 w 116"/>
                <a:gd name="T11" fmla="*/ 16 h 141"/>
                <a:gd name="T12" fmla="*/ 22 w 116"/>
                <a:gd name="T13" fmla="*/ 71 h 141"/>
                <a:gd name="T14" fmla="*/ 32 w 116"/>
                <a:gd name="T15" fmla="*/ 113 h 141"/>
                <a:gd name="T16" fmla="*/ 58 w 116"/>
                <a:gd name="T17" fmla="*/ 125 h 141"/>
                <a:gd name="T18" fmla="*/ 94 w 116"/>
                <a:gd name="T19" fmla="*/ 71 h 141"/>
                <a:gd name="T20" fmla="*/ 59 w 116"/>
                <a:gd name="T21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6" h="141">
                  <a:moveTo>
                    <a:pt x="58" y="141"/>
                  </a:moveTo>
                  <a:cubicBezTo>
                    <a:pt x="20" y="141"/>
                    <a:pt x="0" y="116"/>
                    <a:pt x="0" y="71"/>
                  </a:cubicBezTo>
                  <a:cubicBezTo>
                    <a:pt x="0" y="25"/>
                    <a:pt x="21" y="0"/>
                    <a:pt x="58" y="0"/>
                  </a:cubicBezTo>
                  <a:cubicBezTo>
                    <a:pt x="96" y="0"/>
                    <a:pt x="116" y="25"/>
                    <a:pt x="116" y="71"/>
                  </a:cubicBezTo>
                  <a:cubicBezTo>
                    <a:pt x="116" y="116"/>
                    <a:pt x="96" y="141"/>
                    <a:pt x="58" y="141"/>
                  </a:cubicBezTo>
                  <a:moveTo>
                    <a:pt x="59" y="16"/>
                  </a:moveTo>
                  <a:cubicBezTo>
                    <a:pt x="35" y="16"/>
                    <a:pt x="22" y="35"/>
                    <a:pt x="22" y="71"/>
                  </a:cubicBezTo>
                  <a:cubicBezTo>
                    <a:pt x="22" y="88"/>
                    <a:pt x="26" y="104"/>
                    <a:pt x="32" y="113"/>
                  </a:cubicBezTo>
                  <a:cubicBezTo>
                    <a:pt x="37" y="121"/>
                    <a:pt x="47" y="125"/>
                    <a:pt x="58" y="125"/>
                  </a:cubicBezTo>
                  <a:cubicBezTo>
                    <a:pt x="82" y="125"/>
                    <a:pt x="94" y="107"/>
                    <a:pt x="94" y="71"/>
                  </a:cubicBezTo>
                  <a:cubicBezTo>
                    <a:pt x="94" y="34"/>
                    <a:pt x="82" y="16"/>
                    <a:pt x="59" y="1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69" name="Freeform 16"/>
            <p:cNvSpPr>
              <a:spLocks/>
            </p:cNvSpPr>
            <p:nvPr userDrawn="1"/>
          </p:nvSpPr>
          <p:spPr bwMode="auto">
            <a:xfrm>
              <a:off x="-1648106" y="394402"/>
              <a:ext cx="193675" cy="417513"/>
            </a:xfrm>
            <a:custGeom>
              <a:avLst/>
              <a:gdLst>
                <a:gd name="T0" fmla="*/ 67 w 69"/>
                <a:gd name="T1" fmla="*/ 16 h 149"/>
                <a:gd name="T2" fmla="*/ 50 w 69"/>
                <a:gd name="T3" fmla="*/ 15 h 149"/>
                <a:gd name="T4" fmla="*/ 37 w 69"/>
                <a:gd name="T5" fmla="*/ 33 h 149"/>
                <a:gd name="T6" fmla="*/ 37 w 69"/>
                <a:gd name="T7" fmla="*/ 52 h 149"/>
                <a:gd name="T8" fmla="*/ 64 w 69"/>
                <a:gd name="T9" fmla="*/ 52 h 149"/>
                <a:gd name="T10" fmla="*/ 64 w 69"/>
                <a:gd name="T11" fmla="*/ 65 h 149"/>
                <a:gd name="T12" fmla="*/ 37 w 69"/>
                <a:gd name="T13" fmla="*/ 65 h 149"/>
                <a:gd name="T14" fmla="*/ 37 w 69"/>
                <a:gd name="T15" fmla="*/ 149 h 149"/>
                <a:gd name="T16" fmla="*/ 17 w 69"/>
                <a:gd name="T17" fmla="*/ 149 h 149"/>
                <a:gd name="T18" fmla="*/ 17 w 69"/>
                <a:gd name="T19" fmla="*/ 65 h 149"/>
                <a:gd name="T20" fmla="*/ 0 w 69"/>
                <a:gd name="T21" fmla="*/ 65 h 149"/>
                <a:gd name="T22" fmla="*/ 0 w 69"/>
                <a:gd name="T23" fmla="*/ 54 h 149"/>
                <a:gd name="T24" fmla="*/ 17 w 69"/>
                <a:gd name="T25" fmla="*/ 51 h 149"/>
                <a:gd name="T26" fmla="*/ 17 w 69"/>
                <a:gd name="T27" fmla="*/ 35 h 149"/>
                <a:gd name="T28" fmla="*/ 22 w 69"/>
                <a:gd name="T29" fmla="*/ 11 h 149"/>
                <a:gd name="T30" fmla="*/ 44 w 69"/>
                <a:gd name="T31" fmla="*/ 0 h 149"/>
                <a:gd name="T32" fmla="*/ 69 w 69"/>
                <a:gd name="T33" fmla="*/ 4 h 149"/>
                <a:gd name="T34" fmla="*/ 67 w 69"/>
                <a:gd name="T35" fmla="*/ 16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9" h="149">
                  <a:moveTo>
                    <a:pt x="67" y="16"/>
                  </a:moveTo>
                  <a:cubicBezTo>
                    <a:pt x="65" y="16"/>
                    <a:pt x="59" y="15"/>
                    <a:pt x="50" y="15"/>
                  </a:cubicBezTo>
                  <a:cubicBezTo>
                    <a:pt x="40" y="15"/>
                    <a:pt x="37" y="19"/>
                    <a:pt x="37" y="33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64" y="52"/>
                    <a:pt x="64" y="52"/>
                    <a:pt x="64" y="52"/>
                  </a:cubicBezTo>
                  <a:cubicBezTo>
                    <a:pt x="64" y="65"/>
                    <a:pt x="64" y="65"/>
                    <a:pt x="64" y="65"/>
                  </a:cubicBezTo>
                  <a:cubicBezTo>
                    <a:pt x="37" y="65"/>
                    <a:pt x="37" y="65"/>
                    <a:pt x="37" y="65"/>
                  </a:cubicBezTo>
                  <a:cubicBezTo>
                    <a:pt x="37" y="149"/>
                    <a:pt x="37" y="149"/>
                    <a:pt x="37" y="149"/>
                  </a:cubicBezTo>
                  <a:cubicBezTo>
                    <a:pt x="17" y="149"/>
                    <a:pt x="17" y="149"/>
                    <a:pt x="17" y="149"/>
                  </a:cubicBezTo>
                  <a:cubicBezTo>
                    <a:pt x="17" y="65"/>
                    <a:pt x="17" y="65"/>
                    <a:pt x="17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21"/>
                    <a:pt x="18" y="16"/>
                    <a:pt x="22" y="11"/>
                  </a:cubicBezTo>
                  <a:cubicBezTo>
                    <a:pt x="27" y="4"/>
                    <a:pt x="34" y="0"/>
                    <a:pt x="44" y="0"/>
                  </a:cubicBezTo>
                  <a:cubicBezTo>
                    <a:pt x="54" y="0"/>
                    <a:pt x="66" y="3"/>
                    <a:pt x="69" y="4"/>
                  </a:cubicBezTo>
                  <a:lnTo>
                    <a:pt x="67" y="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70" name="Freeform 17"/>
            <p:cNvSpPr>
              <a:spLocks/>
            </p:cNvSpPr>
            <p:nvPr userDrawn="1"/>
          </p:nvSpPr>
          <p:spPr bwMode="auto">
            <a:xfrm>
              <a:off x="-1456018" y="534102"/>
              <a:ext cx="190500" cy="284163"/>
            </a:xfrm>
            <a:custGeom>
              <a:avLst/>
              <a:gdLst>
                <a:gd name="T0" fmla="*/ 31 w 68"/>
                <a:gd name="T1" fmla="*/ 101 h 101"/>
                <a:gd name="T2" fmla="*/ 0 w 68"/>
                <a:gd name="T3" fmla="*/ 96 h 101"/>
                <a:gd name="T4" fmla="*/ 3 w 68"/>
                <a:gd name="T5" fmla="*/ 83 h 101"/>
                <a:gd name="T6" fmla="*/ 27 w 68"/>
                <a:gd name="T7" fmla="*/ 86 h 101"/>
                <a:gd name="T8" fmla="*/ 48 w 68"/>
                <a:gd name="T9" fmla="*/ 72 h 101"/>
                <a:gd name="T10" fmla="*/ 31 w 68"/>
                <a:gd name="T11" fmla="*/ 57 h 101"/>
                <a:gd name="T12" fmla="*/ 1 w 68"/>
                <a:gd name="T13" fmla="*/ 29 h 101"/>
                <a:gd name="T14" fmla="*/ 35 w 68"/>
                <a:gd name="T15" fmla="*/ 0 h 101"/>
                <a:gd name="T16" fmla="*/ 63 w 68"/>
                <a:gd name="T17" fmla="*/ 5 h 101"/>
                <a:gd name="T18" fmla="*/ 60 w 68"/>
                <a:gd name="T19" fmla="*/ 17 h 101"/>
                <a:gd name="T20" fmla="*/ 37 w 68"/>
                <a:gd name="T21" fmla="*/ 14 h 101"/>
                <a:gd name="T22" fmla="*/ 21 w 68"/>
                <a:gd name="T23" fmla="*/ 27 h 101"/>
                <a:gd name="T24" fmla="*/ 68 w 68"/>
                <a:gd name="T25" fmla="*/ 69 h 101"/>
                <a:gd name="T26" fmla="*/ 31 w 68"/>
                <a:gd name="T27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8" h="101">
                  <a:moveTo>
                    <a:pt x="31" y="101"/>
                  </a:moveTo>
                  <a:cubicBezTo>
                    <a:pt x="21" y="101"/>
                    <a:pt x="12" y="99"/>
                    <a:pt x="0" y="96"/>
                  </a:cubicBezTo>
                  <a:cubicBezTo>
                    <a:pt x="3" y="83"/>
                    <a:pt x="3" y="83"/>
                    <a:pt x="3" y="83"/>
                  </a:cubicBezTo>
                  <a:cubicBezTo>
                    <a:pt x="13" y="85"/>
                    <a:pt x="20" y="86"/>
                    <a:pt x="27" y="86"/>
                  </a:cubicBezTo>
                  <a:cubicBezTo>
                    <a:pt x="41" y="86"/>
                    <a:pt x="48" y="81"/>
                    <a:pt x="48" y="72"/>
                  </a:cubicBezTo>
                  <a:cubicBezTo>
                    <a:pt x="48" y="64"/>
                    <a:pt x="45" y="61"/>
                    <a:pt x="31" y="57"/>
                  </a:cubicBezTo>
                  <a:cubicBezTo>
                    <a:pt x="14" y="52"/>
                    <a:pt x="1" y="47"/>
                    <a:pt x="1" y="29"/>
                  </a:cubicBezTo>
                  <a:cubicBezTo>
                    <a:pt x="1" y="10"/>
                    <a:pt x="14" y="0"/>
                    <a:pt x="35" y="0"/>
                  </a:cubicBezTo>
                  <a:cubicBezTo>
                    <a:pt x="43" y="0"/>
                    <a:pt x="52" y="1"/>
                    <a:pt x="63" y="5"/>
                  </a:cubicBezTo>
                  <a:cubicBezTo>
                    <a:pt x="60" y="17"/>
                    <a:pt x="60" y="17"/>
                    <a:pt x="60" y="17"/>
                  </a:cubicBezTo>
                  <a:cubicBezTo>
                    <a:pt x="53" y="16"/>
                    <a:pt x="45" y="14"/>
                    <a:pt x="37" y="14"/>
                  </a:cubicBezTo>
                  <a:cubicBezTo>
                    <a:pt x="27" y="14"/>
                    <a:pt x="21" y="19"/>
                    <a:pt x="21" y="27"/>
                  </a:cubicBezTo>
                  <a:cubicBezTo>
                    <a:pt x="21" y="47"/>
                    <a:pt x="68" y="34"/>
                    <a:pt x="68" y="69"/>
                  </a:cubicBezTo>
                  <a:cubicBezTo>
                    <a:pt x="68" y="89"/>
                    <a:pt x="54" y="101"/>
                    <a:pt x="31" y="10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71" name="Freeform 18"/>
            <p:cNvSpPr>
              <a:spLocks/>
            </p:cNvSpPr>
            <p:nvPr userDrawn="1"/>
          </p:nvSpPr>
          <p:spPr bwMode="auto">
            <a:xfrm>
              <a:off x="-1262343" y="464252"/>
              <a:ext cx="187325" cy="354013"/>
            </a:xfrm>
            <a:custGeom>
              <a:avLst/>
              <a:gdLst>
                <a:gd name="T0" fmla="*/ 39 w 67"/>
                <a:gd name="T1" fmla="*/ 126 h 126"/>
                <a:gd name="T2" fmla="*/ 19 w 67"/>
                <a:gd name="T3" fmla="*/ 115 h 126"/>
                <a:gd name="T4" fmla="*/ 17 w 67"/>
                <a:gd name="T5" fmla="*/ 93 h 126"/>
                <a:gd name="T6" fmla="*/ 17 w 67"/>
                <a:gd name="T7" fmla="*/ 40 h 126"/>
                <a:gd name="T8" fmla="*/ 0 w 67"/>
                <a:gd name="T9" fmla="*/ 40 h 126"/>
                <a:gd name="T10" fmla="*/ 0 w 67"/>
                <a:gd name="T11" fmla="*/ 29 h 126"/>
                <a:gd name="T12" fmla="*/ 17 w 67"/>
                <a:gd name="T13" fmla="*/ 27 h 126"/>
                <a:gd name="T14" fmla="*/ 17 w 67"/>
                <a:gd name="T15" fmla="*/ 0 h 126"/>
                <a:gd name="T16" fmla="*/ 37 w 67"/>
                <a:gd name="T17" fmla="*/ 0 h 126"/>
                <a:gd name="T18" fmla="*/ 37 w 67"/>
                <a:gd name="T19" fmla="*/ 27 h 126"/>
                <a:gd name="T20" fmla="*/ 63 w 67"/>
                <a:gd name="T21" fmla="*/ 27 h 126"/>
                <a:gd name="T22" fmla="*/ 63 w 67"/>
                <a:gd name="T23" fmla="*/ 40 h 126"/>
                <a:gd name="T24" fmla="*/ 37 w 67"/>
                <a:gd name="T25" fmla="*/ 40 h 126"/>
                <a:gd name="T26" fmla="*/ 37 w 67"/>
                <a:gd name="T27" fmla="*/ 87 h 126"/>
                <a:gd name="T28" fmla="*/ 38 w 67"/>
                <a:gd name="T29" fmla="*/ 106 h 126"/>
                <a:gd name="T30" fmla="*/ 47 w 67"/>
                <a:gd name="T31" fmla="*/ 110 h 126"/>
                <a:gd name="T32" fmla="*/ 64 w 67"/>
                <a:gd name="T33" fmla="*/ 107 h 126"/>
                <a:gd name="T34" fmla="*/ 67 w 67"/>
                <a:gd name="T35" fmla="*/ 120 h 126"/>
                <a:gd name="T36" fmla="*/ 39 w 67"/>
                <a:gd name="T37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7" h="126">
                  <a:moveTo>
                    <a:pt x="39" y="126"/>
                  </a:moveTo>
                  <a:cubicBezTo>
                    <a:pt x="30" y="126"/>
                    <a:pt x="23" y="122"/>
                    <a:pt x="19" y="115"/>
                  </a:cubicBezTo>
                  <a:cubicBezTo>
                    <a:pt x="17" y="111"/>
                    <a:pt x="17" y="106"/>
                    <a:pt x="17" y="93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27"/>
                    <a:pt x="37" y="27"/>
                    <a:pt x="37" y="27"/>
                  </a:cubicBezTo>
                  <a:cubicBezTo>
                    <a:pt x="63" y="27"/>
                    <a:pt x="63" y="27"/>
                    <a:pt x="63" y="27"/>
                  </a:cubicBezTo>
                  <a:cubicBezTo>
                    <a:pt x="63" y="40"/>
                    <a:pt x="63" y="40"/>
                    <a:pt x="63" y="40"/>
                  </a:cubicBezTo>
                  <a:cubicBezTo>
                    <a:pt x="37" y="40"/>
                    <a:pt x="37" y="40"/>
                    <a:pt x="37" y="40"/>
                  </a:cubicBezTo>
                  <a:cubicBezTo>
                    <a:pt x="37" y="87"/>
                    <a:pt x="37" y="87"/>
                    <a:pt x="37" y="87"/>
                  </a:cubicBezTo>
                  <a:cubicBezTo>
                    <a:pt x="37" y="104"/>
                    <a:pt x="37" y="104"/>
                    <a:pt x="38" y="106"/>
                  </a:cubicBezTo>
                  <a:cubicBezTo>
                    <a:pt x="40" y="109"/>
                    <a:pt x="43" y="110"/>
                    <a:pt x="47" y="110"/>
                  </a:cubicBezTo>
                  <a:cubicBezTo>
                    <a:pt x="52" y="110"/>
                    <a:pt x="56" y="109"/>
                    <a:pt x="64" y="107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55" y="124"/>
                    <a:pt x="47" y="126"/>
                    <a:pt x="39" y="12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72" name="Freeform 19"/>
            <p:cNvSpPr>
              <a:spLocks noEditPoints="1"/>
            </p:cNvSpPr>
            <p:nvPr userDrawn="1"/>
          </p:nvSpPr>
          <p:spPr bwMode="auto">
            <a:xfrm>
              <a:off x="-1071843" y="530927"/>
              <a:ext cx="230187" cy="287338"/>
            </a:xfrm>
            <a:custGeom>
              <a:avLst/>
              <a:gdLst>
                <a:gd name="T0" fmla="*/ 21 w 82"/>
                <a:gd name="T1" fmla="*/ 54 h 102"/>
                <a:gd name="T2" fmla="*/ 21 w 82"/>
                <a:gd name="T3" fmla="*/ 57 h 102"/>
                <a:gd name="T4" fmla="*/ 45 w 82"/>
                <a:gd name="T5" fmla="*/ 85 h 102"/>
                <a:gd name="T6" fmla="*/ 77 w 82"/>
                <a:gd name="T7" fmla="*/ 79 h 102"/>
                <a:gd name="T8" fmla="*/ 81 w 82"/>
                <a:gd name="T9" fmla="*/ 90 h 102"/>
                <a:gd name="T10" fmla="*/ 39 w 82"/>
                <a:gd name="T11" fmla="*/ 102 h 102"/>
                <a:gd name="T12" fmla="*/ 0 w 82"/>
                <a:gd name="T13" fmla="*/ 54 h 102"/>
                <a:gd name="T14" fmla="*/ 43 w 82"/>
                <a:gd name="T15" fmla="*/ 0 h 102"/>
                <a:gd name="T16" fmla="*/ 82 w 82"/>
                <a:gd name="T17" fmla="*/ 49 h 102"/>
                <a:gd name="T18" fmla="*/ 82 w 82"/>
                <a:gd name="T19" fmla="*/ 54 h 102"/>
                <a:gd name="T20" fmla="*/ 21 w 82"/>
                <a:gd name="T21" fmla="*/ 54 h 102"/>
                <a:gd name="T22" fmla="*/ 44 w 82"/>
                <a:gd name="T23" fmla="*/ 14 h 102"/>
                <a:gd name="T24" fmla="*/ 22 w 82"/>
                <a:gd name="T25" fmla="*/ 42 h 102"/>
                <a:gd name="T26" fmla="*/ 63 w 82"/>
                <a:gd name="T27" fmla="*/ 40 h 102"/>
                <a:gd name="T28" fmla="*/ 44 w 82"/>
                <a:gd name="T29" fmla="*/ 1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" h="102">
                  <a:moveTo>
                    <a:pt x="21" y="54"/>
                  </a:moveTo>
                  <a:cubicBezTo>
                    <a:pt x="21" y="57"/>
                    <a:pt x="21" y="57"/>
                    <a:pt x="21" y="57"/>
                  </a:cubicBezTo>
                  <a:cubicBezTo>
                    <a:pt x="21" y="76"/>
                    <a:pt x="29" y="85"/>
                    <a:pt x="45" y="85"/>
                  </a:cubicBezTo>
                  <a:cubicBezTo>
                    <a:pt x="53" y="85"/>
                    <a:pt x="61" y="84"/>
                    <a:pt x="77" y="79"/>
                  </a:cubicBezTo>
                  <a:cubicBezTo>
                    <a:pt x="81" y="90"/>
                    <a:pt x="81" y="90"/>
                    <a:pt x="81" y="90"/>
                  </a:cubicBezTo>
                  <a:cubicBezTo>
                    <a:pt x="61" y="99"/>
                    <a:pt x="51" y="102"/>
                    <a:pt x="39" y="102"/>
                  </a:cubicBezTo>
                  <a:cubicBezTo>
                    <a:pt x="15" y="102"/>
                    <a:pt x="0" y="84"/>
                    <a:pt x="0" y="54"/>
                  </a:cubicBezTo>
                  <a:cubicBezTo>
                    <a:pt x="0" y="22"/>
                    <a:pt x="16" y="0"/>
                    <a:pt x="43" y="0"/>
                  </a:cubicBezTo>
                  <a:cubicBezTo>
                    <a:pt x="69" y="0"/>
                    <a:pt x="82" y="16"/>
                    <a:pt x="82" y="49"/>
                  </a:cubicBezTo>
                  <a:cubicBezTo>
                    <a:pt x="82" y="54"/>
                    <a:pt x="82" y="54"/>
                    <a:pt x="82" y="54"/>
                  </a:cubicBezTo>
                  <a:lnTo>
                    <a:pt x="21" y="54"/>
                  </a:lnTo>
                  <a:close/>
                  <a:moveTo>
                    <a:pt x="44" y="14"/>
                  </a:moveTo>
                  <a:cubicBezTo>
                    <a:pt x="31" y="14"/>
                    <a:pt x="24" y="24"/>
                    <a:pt x="22" y="42"/>
                  </a:cubicBezTo>
                  <a:cubicBezTo>
                    <a:pt x="63" y="40"/>
                    <a:pt x="63" y="40"/>
                    <a:pt x="63" y="40"/>
                  </a:cubicBezTo>
                  <a:cubicBezTo>
                    <a:pt x="63" y="23"/>
                    <a:pt x="57" y="14"/>
                    <a:pt x="44" y="1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73" name="Freeform 20"/>
            <p:cNvSpPr>
              <a:spLocks noEditPoints="1"/>
            </p:cNvSpPr>
            <p:nvPr userDrawn="1"/>
          </p:nvSpPr>
          <p:spPr bwMode="auto">
            <a:xfrm>
              <a:off x="-816256" y="402339"/>
              <a:ext cx="234950" cy="415925"/>
            </a:xfrm>
            <a:custGeom>
              <a:avLst/>
              <a:gdLst>
                <a:gd name="T0" fmla="*/ 65 w 84"/>
                <a:gd name="T1" fmla="*/ 146 h 148"/>
                <a:gd name="T2" fmla="*/ 65 w 84"/>
                <a:gd name="T3" fmla="*/ 137 h 148"/>
                <a:gd name="T4" fmla="*/ 33 w 84"/>
                <a:gd name="T5" fmla="*/ 148 h 148"/>
                <a:gd name="T6" fmla="*/ 0 w 84"/>
                <a:gd name="T7" fmla="*/ 97 h 148"/>
                <a:gd name="T8" fmla="*/ 35 w 84"/>
                <a:gd name="T9" fmla="*/ 46 h 148"/>
                <a:gd name="T10" fmla="*/ 64 w 84"/>
                <a:gd name="T11" fmla="*/ 57 h 148"/>
                <a:gd name="T12" fmla="*/ 64 w 84"/>
                <a:gd name="T13" fmla="*/ 0 h 148"/>
                <a:gd name="T14" fmla="*/ 84 w 84"/>
                <a:gd name="T15" fmla="*/ 0 h 148"/>
                <a:gd name="T16" fmla="*/ 84 w 84"/>
                <a:gd name="T17" fmla="*/ 146 h 148"/>
                <a:gd name="T18" fmla="*/ 65 w 84"/>
                <a:gd name="T19" fmla="*/ 146 h 148"/>
                <a:gd name="T20" fmla="*/ 64 w 84"/>
                <a:gd name="T21" fmla="*/ 69 h 148"/>
                <a:gd name="T22" fmla="*/ 42 w 84"/>
                <a:gd name="T23" fmla="*/ 64 h 148"/>
                <a:gd name="T24" fmla="*/ 21 w 84"/>
                <a:gd name="T25" fmla="*/ 97 h 148"/>
                <a:gd name="T26" fmla="*/ 41 w 84"/>
                <a:gd name="T27" fmla="*/ 131 h 148"/>
                <a:gd name="T28" fmla="*/ 64 w 84"/>
                <a:gd name="T29" fmla="*/ 125 h 148"/>
                <a:gd name="T30" fmla="*/ 64 w 84"/>
                <a:gd name="T31" fmla="*/ 69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4" h="148">
                  <a:moveTo>
                    <a:pt x="65" y="146"/>
                  </a:moveTo>
                  <a:cubicBezTo>
                    <a:pt x="65" y="137"/>
                    <a:pt x="65" y="137"/>
                    <a:pt x="65" y="137"/>
                  </a:cubicBezTo>
                  <a:cubicBezTo>
                    <a:pt x="54" y="143"/>
                    <a:pt x="43" y="148"/>
                    <a:pt x="33" y="148"/>
                  </a:cubicBezTo>
                  <a:cubicBezTo>
                    <a:pt x="12" y="148"/>
                    <a:pt x="0" y="129"/>
                    <a:pt x="0" y="97"/>
                  </a:cubicBezTo>
                  <a:cubicBezTo>
                    <a:pt x="0" y="66"/>
                    <a:pt x="14" y="46"/>
                    <a:pt x="35" y="46"/>
                  </a:cubicBezTo>
                  <a:cubicBezTo>
                    <a:pt x="46" y="46"/>
                    <a:pt x="55" y="52"/>
                    <a:pt x="64" y="57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146"/>
                    <a:pt x="84" y="146"/>
                    <a:pt x="84" y="146"/>
                  </a:cubicBezTo>
                  <a:lnTo>
                    <a:pt x="65" y="146"/>
                  </a:lnTo>
                  <a:close/>
                  <a:moveTo>
                    <a:pt x="64" y="69"/>
                  </a:moveTo>
                  <a:cubicBezTo>
                    <a:pt x="52" y="65"/>
                    <a:pt x="48" y="64"/>
                    <a:pt x="42" y="64"/>
                  </a:cubicBezTo>
                  <a:cubicBezTo>
                    <a:pt x="28" y="64"/>
                    <a:pt x="21" y="75"/>
                    <a:pt x="21" y="97"/>
                  </a:cubicBezTo>
                  <a:cubicBezTo>
                    <a:pt x="21" y="120"/>
                    <a:pt x="28" y="131"/>
                    <a:pt x="41" y="131"/>
                  </a:cubicBezTo>
                  <a:cubicBezTo>
                    <a:pt x="47" y="131"/>
                    <a:pt x="52" y="129"/>
                    <a:pt x="64" y="125"/>
                  </a:cubicBezTo>
                  <a:lnTo>
                    <a:pt x="64" y="6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74" name="Freeform 21"/>
            <p:cNvSpPr>
              <a:spLocks/>
            </p:cNvSpPr>
            <p:nvPr userDrawn="1"/>
          </p:nvSpPr>
          <p:spPr bwMode="auto">
            <a:xfrm>
              <a:off x="-1973543" y="950027"/>
              <a:ext cx="46037" cy="98425"/>
            </a:xfrm>
            <a:custGeom>
              <a:avLst/>
              <a:gdLst>
                <a:gd name="T0" fmla="*/ 15 w 16"/>
                <a:gd name="T1" fmla="*/ 5 h 35"/>
                <a:gd name="T2" fmla="*/ 6 w 16"/>
                <a:gd name="T3" fmla="*/ 7 h 35"/>
                <a:gd name="T4" fmla="*/ 6 w 16"/>
                <a:gd name="T5" fmla="*/ 35 h 35"/>
                <a:gd name="T6" fmla="*/ 0 w 16"/>
                <a:gd name="T7" fmla="*/ 35 h 35"/>
                <a:gd name="T8" fmla="*/ 0 w 16"/>
                <a:gd name="T9" fmla="*/ 0 h 35"/>
                <a:gd name="T10" fmla="*/ 5 w 16"/>
                <a:gd name="T11" fmla="*/ 0 h 35"/>
                <a:gd name="T12" fmla="*/ 5 w 16"/>
                <a:gd name="T13" fmla="*/ 3 h 35"/>
                <a:gd name="T14" fmla="*/ 15 w 16"/>
                <a:gd name="T15" fmla="*/ 0 h 35"/>
                <a:gd name="T16" fmla="*/ 16 w 16"/>
                <a:gd name="T17" fmla="*/ 0 h 35"/>
                <a:gd name="T18" fmla="*/ 16 w 16"/>
                <a:gd name="T19" fmla="*/ 5 h 35"/>
                <a:gd name="T20" fmla="*/ 15 w 16"/>
                <a:gd name="T21" fmla="*/ 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35">
                  <a:moveTo>
                    <a:pt x="15" y="5"/>
                  </a:moveTo>
                  <a:cubicBezTo>
                    <a:pt x="12" y="5"/>
                    <a:pt x="9" y="5"/>
                    <a:pt x="6" y="7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9" y="1"/>
                    <a:pt x="11" y="0"/>
                    <a:pt x="15" y="0"/>
                  </a:cubicBezTo>
                  <a:cubicBezTo>
                    <a:pt x="15" y="0"/>
                    <a:pt x="16" y="0"/>
                    <a:pt x="16" y="0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5" y="5"/>
                    <a:pt x="15" y="5"/>
                    <a:pt x="15" y="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75" name="Freeform 22"/>
            <p:cNvSpPr>
              <a:spLocks noEditPoints="1"/>
            </p:cNvSpPr>
            <p:nvPr userDrawn="1"/>
          </p:nvSpPr>
          <p:spPr bwMode="auto">
            <a:xfrm>
              <a:off x="-1919568" y="946852"/>
              <a:ext cx="69850" cy="104775"/>
            </a:xfrm>
            <a:custGeom>
              <a:avLst/>
              <a:gdLst>
                <a:gd name="T0" fmla="*/ 20 w 25"/>
                <a:gd name="T1" fmla="*/ 36 h 37"/>
                <a:gd name="T2" fmla="*/ 20 w 25"/>
                <a:gd name="T3" fmla="*/ 33 h 37"/>
                <a:gd name="T4" fmla="*/ 9 w 25"/>
                <a:gd name="T5" fmla="*/ 37 h 37"/>
                <a:gd name="T6" fmla="*/ 0 w 25"/>
                <a:gd name="T7" fmla="*/ 26 h 37"/>
                <a:gd name="T8" fmla="*/ 7 w 25"/>
                <a:gd name="T9" fmla="*/ 16 h 37"/>
                <a:gd name="T10" fmla="*/ 20 w 25"/>
                <a:gd name="T11" fmla="*/ 15 h 37"/>
                <a:gd name="T12" fmla="*/ 20 w 25"/>
                <a:gd name="T13" fmla="*/ 14 h 37"/>
                <a:gd name="T14" fmla="*/ 13 w 25"/>
                <a:gd name="T15" fmla="*/ 5 h 37"/>
                <a:gd name="T16" fmla="*/ 3 w 25"/>
                <a:gd name="T17" fmla="*/ 7 h 37"/>
                <a:gd name="T18" fmla="*/ 2 w 25"/>
                <a:gd name="T19" fmla="*/ 3 h 37"/>
                <a:gd name="T20" fmla="*/ 16 w 25"/>
                <a:gd name="T21" fmla="*/ 0 h 37"/>
                <a:gd name="T22" fmla="*/ 23 w 25"/>
                <a:gd name="T23" fmla="*/ 3 h 37"/>
                <a:gd name="T24" fmla="*/ 25 w 25"/>
                <a:gd name="T25" fmla="*/ 14 h 37"/>
                <a:gd name="T26" fmla="*/ 25 w 25"/>
                <a:gd name="T27" fmla="*/ 36 h 37"/>
                <a:gd name="T28" fmla="*/ 20 w 25"/>
                <a:gd name="T29" fmla="*/ 36 h 37"/>
                <a:gd name="T30" fmla="*/ 20 w 25"/>
                <a:gd name="T31" fmla="*/ 19 h 37"/>
                <a:gd name="T32" fmla="*/ 6 w 25"/>
                <a:gd name="T33" fmla="*/ 26 h 37"/>
                <a:gd name="T34" fmla="*/ 11 w 25"/>
                <a:gd name="T35" fmla="*/ 32 h 37"/>
                <a:gd name="T36" fmla="*/ 20 w 25"/>
                <a:gd name="T37" fmla="*/ 30 h 37"/>
                <a:gd name="T38" fmla="*/ 20 w 25"/>
                <a:gd name="T3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" h="37">
                  <a:moveTo>
                    <a:pt x="20" y="36"/>
                  </a:moveTo>
                  <a:cubicBezTo>
                    <a:pt x="20" y="33"/>
                    <a:pt x="20" y="33"/>
                    <a:pt x="20" y="33"/>
                  </a:cubicBezTo>
                  <a:cubicBezTo>
                    <a:pt x="16" y="36"/>
                    <a:pt x="12" y="37"/>
                    <a:pt x="9" y="37"/>
                  </a:cubicBezTo>
                  <a:cubicBezTo>
                    <a:pt x="5" y="37"/>
                    <a:pt x="0" y="34"/>
                    <a:pt x="0" y="26"/>
                  </a:cubicBezTo>
                  <a:cubicBezTo>
                    <a:pt x="0" y="20"/>
                    <a:pt x="3" y="17"/>
                    <a:pt x="7" y="16"/>
                  </a:cubicBezTo>
                  <a:cubicBezTo>
                    <a:pt x="9" y="15"/>
                    <a:pt x="13" y="15"/>
                    <a:pt x="20" y="15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0" y="8"/>
                    <a:pt x="20" y="5"/>
                    <a:pt x="13" y="5"/>
                  </a:cubicBezTo>
                  <a:cubicBezTo>
                    <a:pt x="11" y="5"/>
                    <a:pt x="7" y="6"/>
                    <a:pt x="3" y="7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19" y="0"/>
                    <a:pt x="22" y="1"/>
                    <a:pt x="23" y="3"/>
                  </a:cubicBezTo>
                  <a:cubicBezTo>
                    <a:pt x="25" y="5"/>
                    <a:pt x="25" y="7"/>
                    <a:pt x="25" y="14"/>
                  </a:cubicBezTo>
                  <a:cubicBezTo>
                    <a:pt x="25" y="36"/>
                    <a:pt x="25" y="36"/>
                    <a:pt x="25" y="36"/>
                  </a:cubicBezTo>
                  <a:lnTo>
                    <a:pt x="20" y="36"/>
                  </a:lnTo>
                  <a:close/>
                  <a:moveTo>
                    <a:pt x="20" y="19"/>
                  </a:moveTo>
                  <a:cubicBezTo>
                    <a:pt x="8" y="20"/>
                    <a:pt x="6" y="21"/>
                    <a:pt x="6" y="26"/>
                  </a:cubicBezTo>
                  <a:cubicBezTo>
                    <a:pt x="6" y="30"/>
                    <a:pt x="8" y="32"/>
                    <a:pt x="11" y="32"/>
                  </a:cubicBezTo>
                  <a:cubicBezTo>
                    <a:pt x="14" y="32"/>
                    <a:pt x="20" y="30"/>
                    <a:pt x="20" y="30"/>
                  </a:cubicBezTo>
                  <a:lnTo>
                    <a:pt x="20" y="1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76" name="Freeform 23"/>
            <p:cNvSpPr>
              <a:spLocks noEditPoints="1"/>
            </p:cNvSpPr>
            <p:nvPr userDrawn="1"/>
          </p:nvSpPr>
          <p:spPr bwMode="auto">
            <a:xfrm>
              <a:off x="-1821143" y="908752"/>
              <a:ext cx="19050" cy="139700"/>
            </a:xfrm>
            <a:custGeom>
              <a:avLst/>
              <a:gdLst>
                <a:gd name="T0" fmla="*/ 3 w 7"/>
                <a:gd name="T1" fmla="*/ 8 h 50"/>
                <a:gd name="T2" fmla="*/ 0 w 7"/>
                <a:gd name="T3" fmla="*/ 4 h 50"/>
                <a:gd name="T4" fmla="*/ 3 w 7"/>
                <a:gd name="T5" fmla="*/ 0 h 50"/>
                <a:gd name="T6" fmla="*/ 7 w 7"/>
                <a:gd name="T7" fmla="*/ 4 h 50"/>
                <a:gd name="T8" fmla="*/ 3 w 7"/>
                <a:gd name="T9" fmla="*/ 8 h 50"/>
                <a:gd name="T10" fmla="*/ 1 w 7"/>
                <a:gd name="T11" fmla="*/ 15 h 50"/>
                <a:gd name="T12" fmla="*/ 6 w 7"/>
                <a:gd name="T13" fmla="*/ 15 h 50"/>
                <a:gd name="T14" fmla="*/ 6 w 7"/>
                <a:gd name="T15" fmla="*/ 50 h 50"/>
                <a:gd name="T16" fmla="*/ 1 w 7"/>
                <a:gd name="T17" fmla="*/ 50 h 50"/>
                <a:gd name="T18" fmla="*/ 1 w 7"/>
                <a:gd name="T19" fmla="*/ 1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50">
                  <a:moveTo>
                    <a:pt x="3" y="8"/>
                  </a:moveTo>
                  <a:cubicBezTo>
                    <a:pt x="1" y="8"/>
                    <a:pt x="0" y="6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5" y="0"/>
                    <a:pt x="7" y="2"/>
                    <a:pt x="7" y="4"/>
                  </a:cubicBezTo>
                  <a:cubicBezTo>
                    <a:pt x="7" y="6"/>
                    <a:pt x="5" y="8"/>
                    <a:pt x="3" y="8"/>
                  </a:cubicBezTo>
                  <a:moveTo>
                    <a:pt x="1" y="15"/>
                  </a:moveTo>
                  <a:cubicBezTo>
                    <a:pt x="6" y="15"/>
                    <a:pt x="6" y="15"/>
                    <a:pt x="6" y="15"/>
                  </a:cubicBezTo>
                  <a:cubicBezTo>
                    <a:pt x="6" y="50"/>
                    <a:pt x="6" y="50"/>
                    <a:pt x="6" y="50"/>
                  </a:cubicBezTo>
                  <a:cubicBezTo>
                    <a:pt x="1" y="50"/>
                    <a:pt x="1" y="50"/>
                    <a:pt x="1" y="50"/>
                  </a:cubicBezTo>
                  <a:lnTo>
                    <a:pt x="1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77" name="Freeform 24"/>
            <p:cNvSpPr>
              <a:spLocks/>
            </p:cNvSpPr>
            <p:nvPr userDrawn="1"/>
          </p:nvSpPr>
          <p:spPr bwMode="auto">
            <a:xfrm>
              <a:off x="-1781456" y="946852"/>
              <a:ext cx="63500" cy="104775"/>
            </a:xfrm>
            <a:custGeom>
              <a:avLst/>
              <a:gdLst>
                <a:gd name="T0" fmla="*/ 10 w 23"/>
                <a:gd name="T1" fmla="*/ 37 h 37"/>
                <a:gd name="T2" fmla="*/ 0 w 23"/>
                <a:gd name="T3" fmla="*/ 35 h 37"/>
                <a:gd name="T4" fmla="*/ 1 w 23"/>
                <a:gd name="T5" fmla="*/ 31 h 37"/>
                <a:gd name="T6" fmla="*/ 9 w 23"/>
                <a:gd name="T7" fmla="*/ 32 h 37"/>
                <a:gd name="T8" fmla="*/ 17 w 23"/>
                <a:gd name="T9" fmla="*/ 27 h 37"/>
                <a:gd name="T10" fmla="*/ 11 w 23"/>
                <a:gd name="T11" fmla="*/ 21 h 37"/>
                <a:gd name="T12" fmla="*/ 0 w 23"/>
                <a:gd name="T13" fmla="*/ 11 h 37"/>
                <a:gd name="T14" fmla="*/ 12 w 23"/>
                <a:gd name="T15" fmla="*/ 0 h 37"/>
                <a:gd name="T16" fmla="*/ 21 w 23"/>
                <a:gd name="T17" fmla="*/ 2 h 37"/>
                <a:gd name="T18" fmla="*/ 20 w 23"/>
                <a:gd name="T19" fmla="*/ 6 h 37"/>
                <a:gd name="T20" fmla="*/ 12 w 23"/>
                <a:gd name="T21" fmla="*/ 5 h 37"/>
                <a:gd name="T22" fmla="*/ 6 w 23"/>
                <a:gd name="T23" fmla="*/ 10 h 37"/>
                <a:gd name="T24" fmla="*/ 23 w 23"/>
                <a:gd name="T25" fmla="*/ 26 h 37"/>
                <a:gd name="T26" fmla="*/ 10 w 23"/>
                <a:gd name="T2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" h="37">
                  <a:moveTo>
                    <a:pt x="10" y="37"/>
                  </a:moveTo>
                  <a:cubicBezTo>
                    <a:pt x="7" y="37"/>
                    <a:pt x="4" y="37"/>
                    <a:pt x="0" y="35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4" y="32"/>
                    <a:pt x="7" y="32"/>
                    <a:pt x="9" y="32"/>
                  </a:cubicBezTo>
                  <a:cubicBezTo>
                    <a:pt x="14" y="32"/>
                    <a:pt x="17" y="30"/>
                    <a:pt x="17" y="27"/>
                  </a:cubicBezTo>
                  <a:cubicBezTo>
                    <a:pt x="17" y="24"/>
                    <a:pt x="16" y="22"/>
                    <a:pt x="11" y="21"/>
                  </a:cubicBezTo>
                  <a:cubicBezTo>
                    <a:pt x="5" y="19"/>
                    <a:pt x="0" y="17"/>
                    <a:pt x="0" y="11"/>
                  </a:cubicBezTo>
                  <a:cubicBezTo>
                    <a:pt x="0" y="4"/>
                    <a:pt x="4" y="0"/>
                    <a:pt x="12" y="0"/>
                  </a:cubicBezTo>
                  <a:cubicBezTo>
                    <a:pt x="14" y="0"/>
                    <a:pt x="17" y="1"/>
                    <a:pt x="21" y="2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17" y="5"/>
                    <a:pt x="14" y="5"/>
                    <a:pt x="12" y="5"/>
                  </a:cubicBezTo>
                  <a:cubicBezTo>
                    <a:pt x="8" y="5"/>
                    <a:pt x="6" y="7"/>
                    <a:pt x="6" y="10"/>
                  </a:cubicBezTo>
                  <a:cubicBezTo>
                    <a:pt x="6" y="18"/>
                    <a:pt x="23" y="14"/>
                    <a:pt x="23" y="26"/>
                  </a:cubicBezTo>
                  <a:cubicBezTo>
                    <a:pt x="23" y="33"/>
                    <a:pt x="18" y="37"/>
                    <a:pt x="10" y="3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78" name="Freeform 25"/>
            <p:cNvSpPr>
              <a:spLocks noEditPoints="1"/>
            </p:cNvSpPr>
            <p:nvPr userDrawn="1"/>
          </p:nvSpPr>
          <p:spPr bwMode="auto">
            <a:xfrm>
              <a:off x="-1697318" y="908752"/>
              <a:ext cx="19050" cy="139700"/>
            </a:xfrm>
            <a:custGeom>
              <a:avLst/>
              <a:gdLst>
                <a:gd name="T0" fmla="*/ 3 w 7"/>
                <a:gd name="T1" fmla="*/ 8 h 50"/>
                <a:gd name="T2" fmla="*/ 0 w 7"/>
                <a:gd name="T3" fmla="*/ 4 h 50"/>
                <a:gd name="T4" fmla="*/ 3 w 7"/>
                <a:gd name="T5" fmla="*/ 0 h 50"/>
                <a:gd name="T6" fmla="*/ 7 w 7"/>
                <a:gd name="T7" fmla="*/ 4 h 50"/>
                <a:gd name="T8" fmla="*/ 3 w 7"/>
                <a:gd name="T9" fmla="*/ 8 h 50"/>
                <a:gd name="T10" fmla="*/ 0 w 7"/>
                <a:gd name="T11" fmla="*/ 15 h 50"/>
                <a:gd name="T12" fmla="*/ 6 w 7"/>
                <a:gd name="T13" fmla="*/ 15 h 50"/>
                <a:gd name="T14" fmla="*/ 6 w 7"/>
                <a:gd name="T15" fmla="*/ 50 h 50"/>
                <a:gd name="T16" fmla="*/ 0 w 7"/>
                <a:gd name="T17" fmla="*/ 50 h 50"/>
                <a:gd name="T18" fmla="*/ 0 w 7"/>
                <a:gd name="T19" fmla="*/ 1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50">
                  <a:moveTo>
                    <a:pt x="3" y="8"/>
                  </a:moveTo>
                  <a:cubicBezTo>
                    <a:pt x="1" y="8"/>
                    <a:pt x="0" y="6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5" y="0"/>
                    <a:pt x="7" y="2"/>
                    <a:pt x="7" y="4"/>
                  </a:cubicBezTo>
                  <a:cubicBezTo>
                    <a:pt x="7" y="6"/>
                    <a:pt x="5" y="8"/>
                    <a:pt x="3" y="8"/>
                  </a:cubicBezTo>
                  <a:moveTo>
                    <a:pt x="0" y="15"/>
                  </a:moveTo>
                  <a:cubicBezTo>
                    <a:pt x="6" y="15"/>
                    <a:pt x="6" y="15"/>
                    <a:pt x="6" y="15"/>
                  </a:cubicBezTo>
                  <a:cubicBezTo>
                    <a:pt x="6" y="50"/>
                    <a:pt x="6" y="50"/>
                    <a:pt x="6" y="50"/>
                  </a:cubicBezTo>
                  <a:cubicBezTo>
                    <a:pt x="0" y="50"/>
                    <a:pt x="0" y="50"/>
                    <a:pt x="0" y="50"/>
                  </a:cubicBezTo>
                  <a:lnTo>
                    <a:pt x="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79" name="Freeform 26"/>
            <p:cNvSpPr>
              <a:spLocks/>
            </p:cNvSpPr>
            <p:nvPr userDrawn="1"/>
          </p:nvSpPr>
          <p:spPr bwMode="auto">
            <a:xfrm>
              <a:off x="-1649693" y="946852"/>
              <a:ext cx="74612" cy="101600"/>
            </a:xfrm>
            <a:custGeom>
              <a:avLst/>
              <a:gdLst>
                <a:gd name="T0" fmla="*/ 21 w 27"/>
                <a:gd name="T1" fmla="*/ 36 h 36"/>
                <a:gd name="T2" fmla="*/ 21 w 27"/>
                <a:gd name="T3" fmla="*/ 15 h 36"/>
                <a:gd name="T4" fmla="*/ 16 w 27"/>
                <a:gd name="T5" fmla="*/ 5 h 36"/>
                <a:gd name="T6" fmla="*/ 5 w 27"/>
                <a:gd name="T7" fmla="*/ 7 h 36"/>
                <a:gd name="T8" fmla="*/ 5 w 27"/>
                <a:gd name="T9" fmla="*/ 36 h 36"/>
                <a:gd name="T10" fmla="*/ 0 w 27"/>
                <a:gd name="T11" fmla="*/ 36 h 36"/>
                <a:gd name="T12" fmla="*/ 0 w 27"/>
                <a:gd name="T13" fmla="*/ 1 h 36"/>
                <a:gd name="T14" fmla="*/ 5 w 27"/>
                <a:gd name="T15" fmla="*/ 1 h 36"/>
                <a:gd name="T16" fmla="*/ 5 w 27"/>
                <a:gd name="T17" fmla="*/ 4 h 36"/>
                <a:gd name="T18" fmla="*/ 17 w 27"/>
                <a:gd name="T19" fmla="*/ 0 h 36"/>
                <a:gd name="T20" fmla="*/ 25 w 27"/>
                <a:gd name="T21" fmla="*/ 4 h 36"/>
                <a:gd name="T22" fmla="*/ 27 w 27"/>
                <a:gd name="T23" fmla="*/ 13 h 36"/>
                <a:gd name="T24" fmla="*/ 27 w 27"/>
                <a:gd name="T25" fmla="*/ 36 h 36"/>
                <a:gd name="T26" fmla="*/ 21 w 27"/>
                <a:gd name="T2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36">
                  <a:moveTo>
                    <a:pt x="21" y="36"/>
                  </a:moveTo>
                  <a:cubicBezTo>
                    <a:pt x="21" y="15"/>
                    <a:pt x="21" y="15"/>
                    <a:pt x="21" y="15"/>
                  </a:cubicBezTo>
                  <a:cubicBezTo>
                    <a:pt x="21" y="10"/>
                    <a:pt x="22" y="5"/>
                    <a:pt x="16" y="5"/>
                  </a:cubicBezTo>
                  <a:cubicBezTo>
                    <a:pt x="13" y="5"/>
                    <a:pt x="9" y="6"/>
                    <a:pt x="5" y="7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10" y="2"/>
                    <a:pt x="14" y="0"/>
                    <a:pt x="17" y="0"/>
                  </a:cubicBezTo>
                  <a:cubicBezTo>
                    <a:pt x="21" y="0"/>
                    <a:pt x="24" y="2"/>
                    <a:pt x="25" y="4"/>
                  </a:cubicBezTo>
                  <a:cubicBezTo>
                    <a:pt x="27" y="6"/>
                    <a:pt x="27" y="7"/>
                    <a:pt x="27" y="13"/>
                  </a:cubicBezTo>
                  <a:cubicBezTo>
                    <a:pt x="27" y="36"/>
                    <a:pt x="27" y="36"/>
                    <a:pt x="27" y="36"/>
                  </a:cubicBezTo>
                  <a:lnTo>
                    <a:pt x="21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80" name="Freeform 27"/>
            <p:cNvSpPr>
              <a:spLocks noEditPoints="1"/>
            </p:cNvSpPr>
            <p:nvPr userDrawn="1"/>
          </p:nvSpPr>
          <p:spPr bwMode="auto">
            <a:xfrm>
              <a:off x="-1551268" y="946852"/>
              <a:ext cx="80962" cy="146050"/>
            </a:xfrm>
            <a:custGeom>
              <a:avLst/>
              <a:gdLst>
                <a:gd name="T0" fmla="*/ 25 w 29"/>
                <a:gd name="T1" fmla="*/ 49 h 52"/>
                <a:gd name="T2" fmla="*/ 15 w 29"/>
                <a:gd name="T3" fmla="*/ 52 h 52"/>
                <a:gd name="T4" fmla="*/ 3 w 29"/>
                <a:gd name="T5" fmla="*/ 50 h 52"/>
                <a:gd name="T6" fmla="*/ 3 w 29"/>
                <a:gd name="T7" fmla="*/ 47 h 52"/>
                <a:gd name="T8" fmla="*/ 13 w 29"/>
                <a:gd name="T9" fmla="*/ 47 h 52"/>
                <a:gd name="T10" fmla="*/ 22 w 29"/>
                <a:gd name="T11" fmla="*/ 44 h 52"/>
                <a:gd name="T12" fmla="*/ 24 w 29"/>
                <a:gd name="T13" fmla="*/ 35 h 52"/>
                <a:gd name="T14" fmla="*/ 24 w 29"/>
                <a:gd name="T15" fmla="*/ 32 h 52"/>
                <a:gd name="T16" fmla="*/ 12 w 29"/>
                <a:gd name="T17" fmla="*/ 36 h 52"/>
                <a:gd name="T18" fmla="*/ 0 w 29"/>
                <a:gd name="T19" fmla="*/ 19 h 52"/>
                <a:gd name="T20" fmla="*/ 13 w 29"/>
                <a:gd name="T21" fmla="*/ 0 h 52"/>
                <a:gd name="T22" fmla="*/ 24 w 29"/>
                <a:gd name="T23" fmla="*/ 4 h 52"/>
                <a:gd name="T24" fmla="*/ 24 w 29"/>
                <a:gd name="T25" fmla="*/ 1 h 52"/>
                <a:gd name="T26" fmla="*/ 29 w 29"/>
                <a:gd name="T27" fmla="*/ 1 h 52"/>
                <a:gd name="T28" fmla="*/ 29 w 29"/>
                <a:gd name="T29" fmla="*/ 34 h 52"/>
                <a:gd name="T30" fmla="*/ 25 w 29"/>
                <a:gd name="T31" fmla="*/ 49 h 52"/>
                <a:gd name="T32" fmla="*/ 24 w 29"/>
                <a:gd name="T33" fmla="*/ 8 h 52"/>
                <a:gd name="T34" fmla="*/ 14 w 29"/>
                <a:gd name="T35" fmla="*/ 5 h 52"/>
                <a:gd name="T36" fmla="*/ 6 w 29"/>
                <a:gd name="T37" fmla="*/ 18 h 52"/>
                <a:gd name="T38" fmla="*/ 14 w 29"/>
                <a:gd name="T39" fmla="*/ 31 h 52"/>
                <a:gd name="T40" fmla="*/ 24 w 29"/>
                <a:gd name="T41" fmla="*/ 29 h 52"/>
                <a:gd name="T42" fmla="*/ 24 w 29"/>
                <a:gd name="T43" fmla="*/ 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9" h="52">
                  <a:moveTo>
                    <a:pt x="25" y="49"/>
                  </a:moveTo>
                  <a:cubicBezTo>
                    <a:pt x="22" y="51"/>
                    <a:pt x="19" y="52"/>
                    <a:pt x="15" y="52"/>
                  </a:cubicBezTo>
                  <a:cubicBezTo>
                    <a:pt x="12" y="52"/>
                    <a:pt x="9" y="52"/>
                    <a:pt x="3" y="50"/>
                  </a:cubicBezTo>
                  <a:cubicBezTo>
                    <a:pt x="3" y="47"/>
                    <a:pt x="3" y="47"/>
                    <a:pt x="3" y="47"/>
                  </a:cubicBezTo>
                  <a:cubicBezTo>
                    <a:pt x="8" y="47"/>
                    <a:pt x="10" y="47"/>
                    <a:pt x="13" y="47"/>
                  </a:cubicBezTo>
                  <a:cubicBezTo>
                    <a:pt x="18" y="47"/>
                    <a:pt x="21" y="46"/>
                    <a:pt x="22" y="44"/>
                  </a:cubicBezTo>
                  <a:cubicBezTo>
                    <a:pt x="23" y="42"/>
                    <a:pt x="24" y="40"/>
                    <a:pt x="24" y="35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19" y="35"/>
                    <a:pt x="15" y="36"/>
                    <a:pt x="12" y="36"/>
                  </a:cubicBezTo>
                  <a:cubicBezTo>
                    <a:pt x="4" y="36"/>
                    <a:pt x="0" y="30"/>
                    <a:pt x="0" y="19"/>
                  </a:cubicBezTo>
                  <a:cubicBezTo>
                    <a:pt x="0" y="8"/>
                    <a:pt x="5" y="0"/>
                    <a:pt x="13" y="0"/>
                  </a:cubicBezTo>
                  <a:cubicBezTo>
                    <a:pt x="17" y="0"/>
                    <a:pt x="20" y="2"/>
                    <a:pt x="24" y="4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34"/>
                    <a:pt x="29" y="34"/>
                    <a:pt x="29" y="34"/>
                  </a:cubicBezTo>
                  <a:cubicBezTo>
                    <a:pt x="29" y="44"/>
                    <a:pt x="28" y="46"/>
                    <a:pt x="25" y="49"/>
                  </a:cubicBezTo>
                  <a:moveTo>
                    <a:pt x="24" y="8"/>
                  </a:moveTo>
                  <a:cubicBezTo>
                    <a:pt x="18" y="6"/>
                    <a:pt x="17" y="5"/>
                    <a:pt x="14" y="5"/>
                  </a:cubicBezTo>
                  <a:cubicBezTo>
                    <a:pt x="9" y="5"/>
                    <a:pt x="6" y="10"/>
                    <a:pt x="6" y="18"/>
                  </a:cubicBezTo>
                  <a:cubicBezTo>
                    <a:pt x="6" y="27"/>
                    <a:pt x="9" y="31"/>
                    <a:pt x="14" y="31"/>
                  </a:cubicBezTo>
                  <a:cubicBezTo>
                    <a:pt x="16" y="31"/>
                    <a:pt x="18" y="31"/>
                    <a:pt x="24" y="29"/>
                  </a:cubicBezTo>
                  <a:lnTo>
                    <a:pt x="24" y="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81" name="Freeform 28"/>
            <p:cNvSpPr>
              <a:spLocks/>
            </p:cNvSpPr>
            <p:nvPr userDrawn="1"/>
          </p:nvSpPr>
          <p:spPr bwMode="auto">
            <a:xfrm>
              <a:off x="-1397281" y="946852"/>
              <a:ext cx="63500" cy="104775"/>
            </a:xfrm>
            <a:custGeom>
              <a:avLst/>
              <a:gdLst>
                <a:gd name="T0" fmla="*/ 11 w 23"/>
                <a:gd name="T1" fmla="*/ 37 h 37"/>
                <a:gd name="T2" fmla="*/ 0 w 23"/>
                <a:gd name="T3" fmla="*/ 35 h 37"/>
                <a:gd name="T4" fmla="*/ 1 w 23"/>
                <a:gd name="T5" fmla="*/ 31 h 37"/>
                <a:gd name="T6" fmla="*/ 10 w 23"/>
                <a:gd name="T7" fmla="*/ 32 h 37"/>
                <a:gd name="T8" fmla="*/ 18 w 23"/>
                <a:gd name="T9" fmla="*/ 27 h 37"/>
                <a:gd name="T10" fmla="*/ 12 w 23"/>
                <a:gd name="T11" fmla="*/ 21 h 37"/>
                <a:gd name="T12" fmla="*/ 1 w 23"/>
                <a:gd name="T13" fmla="*/ 11 h 37"/>
                <a:gd name="T14" fmla="*/ 12 w 23"/>
                <a:gd name="T15" fmla="*/ 0 h 37"/>
                <a:gd name="T16" fmla="*/ 21 w 23"/>
                <a:gd name="T17" fmla="*/ 2 h 37"/>
                <a:gd name="T18" fmla="*/ 21 w 23"/>
                <a:gd name="T19" fmla="*/ 6 h 37"/>
                <a:gd name="T20" fmla="*/ 13 w 23"/>
                <a:gd name="T21" fmla="*/ 5 h 37"/>
                <a:gd name="T22" fmla="*/ 6 w 23"/>
                <a:gd name="T23" fmla="*/ 10 h 37"/>
                <a:gd name="T24" fmla="*/ 23 w 23"/>
                <a:gd name="T25" fmla="*/ 26 h 37"/>
                <a:gd name="T26" fmla="*/ 11 w 23"/>
                <a:gd name="T2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" h="37">
                  <a:moveTo>
                    <a:pt x="11" y="37"/>
                  </a:moveTo>
                  <a:cubicBezTo>
                    <a:pt x="7" y="37"/>
                    <a:pt x="5" y="37"/>
                    <a:pt x="0" y="35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5" y="32"/>
                    <a:pt x="7" y="32"/>
                    <a:pt x="10" y="32"/>
                  </a:cubicBezTo>
                  <a:cubicBezTo>
                    <a:pt x="15" y="32"/>
                    <a:pt x="18" y="30"/>
                    <a:pt x="18" y="27"/>
                  </a:cubicBezTo>
                  <a:cubicBezTo>
                    <a:pt x="18" y="24"/>
                    <a:pt x="16" y="22"/>
                    <a:pt x="12" y="21"/>
                  </a:cubicBezTo>
                  <a:cubicBezTo>
                    <a:pt x="6" y="19"/>
                    <a:pt x="1" y="17"/>
                    <a:pt x="1" y="11"/>
                  </a:cubicBezTo>
                  <a:cubicBezTo>
                    <a:pt x="1" y="4"/>
                    <a:pt x="5" y="0"/>
                    <a:pt x="12" y="0"/>
                  </a:cubicBezTo>
                  <a:cubicBezTo>
                    <a:pt x="15" y="0"/>
                    <a:pt x="18" y="1"/>
                    <a:pt x="21" y="2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17" y="5"/>
                    <a:pt x="15" y="5"/>
                    <a:pt x="13" y="5"/>
                  </a:cubicBezTo>
                  <a:cubicBezTo>
                    <a:pt x="9" y="5"/>
                    <a:pt x="6" y="7"/>
                    <a:pt x="6" y="10"/>
                  </a:cubicBezTo>
                  <a:cubicBezTo>
                    <a:pt x="6" y="18"/>
                    <a:pt x="23" y="14"/>
                    <a:pt x="23" y="26"/>
                  </a:cubicBezTo>
                  <a:cubicBezTo>
                    <a:pt x="23" y="33"/>
                    <a:pt x="19" y="37"/>
                    <a:pt x="11" y="3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82" name="Freeform 29"/>
            <p:cNvSpPr>
              <a:spLocks/>
            </p:cNvSpPr>
            <p:nvPr userDrawn="1"/>
          </p:nvSpPr>
          <p:spPr bwMode="auto">
            <a:xfrm>
              <a:off x="-1324256" y="924627"/>
              <a:ext cx="63500" cy="127000"/>
            </a:xfrm>
            <a:custGeom>
              <a:avLst/>
              <a:gdLst>
                <a:gd name="T0" fmla="*/ 13 w 23"/>
                <a:gd name="T1" fmla="*/ 45 h 45"/>
                <a:gd name="T2" fmla="*/ 7 w 23"/>
                <a:gd name="T3" fmla="*/ 42 h 45"/>
                <a:gd name="T4" fmla="*/ 6 w 23"/>
                <a:gd name="T5" fmla="*/ 35 h 45"/>
                <a:gd name="T6" fmla="*/ 6 w 23"/>
                <a:gd name="T7" fmla="*/ 13 h 45"/>
                <a:gd name="T8" fmla="*/ 0 w 23"/>
                <a:gd name="T9" fmla="*/ 13 h 45"/>
                <a:gd name="T10" fmla="*/ 0 w 23"/>
                <a:gd name="T11" fmla="*/ 10 h 45"/>
                <a:gd name="T12" fmla="*/ 6 w 23"/>
                <a:gd name="T13" fmla="*/ 9 h 45"/>
                <a:gd name="T14" fmla="*/ 6 w 23"/>
                <a:gd name="T15" fmla="*/ 0 h 45"/>
                <a:gd name="T16" fmla="*/ 12 w 23"/>
                <a:gd name="T17" fmla="*/ 0 h 45"/>
                <a:gd name="T18" fmla="*/ 12 w 23"/>
                <a:gd name="T19" fmla="*/ 9 h 45"/>
                <a:gd name="T20" fmla="*/ 21 w 23"/>
                <a:gd name="T21" fmla="*/ 9 h 45"/>
                <a:gd name="T22" fmla="*/ 21 w 23"/>
                <a:gd name="T23" fmla="*/ 13 h 45"/>
                <a:gd name="T24" fmla="*/ 12 w 23"/>
                <a:gd name="T25" fmla="*/ 13 h 45"/>
                <a:gd name="T26" fmla="*/ 12 w 23"/>
                <a:gd name="T27" fmla="*/ 32 h 45"/>
                <a:gd name="T28" fmla="*/ 12 w 23"/>
                <a:gd name="T29" fmla="*/ 39 h 45"/>
                <a:gd name="T30" fmla="*/ 15 w 23"/>
                <a:gd name="T31" fmla="*/ 40 h 45"/>
                <a:gd name="T32" fmla="*/ 22 w 23"/>
                <a:gd name="T33" fmla="*/ 39 h 45"/>
                <a:gd name="T34" fmla="*/ 23 w 23"/>
                <a:gd name="T35" fmla="*/ 43 h 45"/>
                <a:gd name="T36" fmla="*/ 13 w 23"/>
                <a:gd name="T37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3" h="45">
                  <a:moveTo>
                    <a:pt x="13" y="45"/>
                  </a:moveTo>
                  <a:cubicBezTo>
                    <a:pt x="10" y="45"/>
                    <a:pt x="8" y="44"/>
                    <a:pt x="7" y="42"/>
                  </a:cubicBezTo>
                  <a:cubicBezTo>
                    <a:pt x="6" y="40"/>
                    <a:pt x="6" y="39"/>
                    <a:pt x="6" y="35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21" y="9"/>
                    <a:pt x="21" y="9"/>
                    <a:pt x="21" y="9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2" y="38"/>
                    <a:pt x="12" y="38"/>
                    <a:pt x="12" y="39"/>
                  </a:cubicBezTo>
                  <a:cubicBezTo>
                    <a:pt x="13" y="40"/>
                    <a:pt x="14" y="40"/>
                    <a:pt x="15" y="40"/>
                  </a:cubicBezTo>
                  <a:cubicBezTo>
                    <a:pt x="17" y="40"/>
                    <a:pt x="19" y="40"/>
                    <a:pt x="22" y="39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19" y="44"/>
                    <a:pt x="16" y="45"/>
                    <a:pt x="13" y="4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83" name="Freeform 30"/>
            <p:cNvSpPr>
              <a:spLocks noEditPoints="1"/>
            </p:cNvSpPr>
            <p:nvPr userDrawn="1"/>
          </p:nvSpPr>
          <p:spPr bwMode="auto">
            <a:xfrm>
              <a:off x="-1249643" y="946852"/>
              <a:ext cx="71437" cy="104775"/>
            </a:xfrm>
            <a:custGeom>
              <a:avLst/>
              <a:gdLst>
                <a:gd name="T0" fmla="*/ 20 w 25"/>
                <a:gd name="T1" fmla="*/ 36 h 37"/>
                <a:gd name="T2" fmla="*/ 20 w 25"/>
                <a:gd name="T3" fmla="*/ 33 h 37"/>
                <a:gd name="T4" fmla="*/ 9 w 25"/>
                <a:gd name="T5" fmla="*/ 37 h 37"/>
                <a:gd name="T6" fmla="*/ 0 w 25"/>
                <a:gd name="T7" fmla="*/ 26 h 37"/>
                <a:gd name="T8" fmla="*/ 7 w 25"/>
                <a:gd name="T9" fmla="*/ 16 h 37"/>
                <a:gd name="T10" fmla="*/ 20 w 25"/>
                <a:gd name="T11" fmla="*/ 15 h 37"/>
                <a:gd name="T12" fmla="*/ 20 w 25"/>
                <a:gd name="T13" fmla="*/ 14 h 37"/>
                <a:gd name="T14" fmla="*/ 13 w 25"/>
                <a:gd name="T15" fmla="*/ 5 h 37"/>
                <a:gd name="T16" fmla="*/ 3 w 25"/>
                <a:gd name="T17" fmla="*/ 7 h 37"/>
                <a:gd name="T18" fmla="*/ 2 w 25"/>
                <a:gd name="T19" fmla="*/ 3 h 37"/>
                <a:gd name="T20" fmla="*/ 16 w 25"/>
                <a:gd name="T21" fmla="*/ 0 h 37"/>
                <a:gd name="T22" fmla="*/ 23 w 25"/>
                <a:gd name="T23" fmla="*/ 3 h 37"/>
                <a:gd name="T24" fmla="*/ 25 w 25"/>
                <a:gd name="T25" fmla="*/ 14 h 37"/>
                <a:gd name="T26" fmla="*/ 25 w 25"/>
                <a:gd name="T27" fmla="*/ 36 h 37"/>
                <a:gd name="T28" fmla="*/ 20 w 25"/>
                <a:gd name="T29" fmla="*/ 36 h 37"/>
                <a:gd name="T30" fmla="*/ 20 w 25"/>
                <a:gd name="T31" fmla="*/ 19 h 37"/>
                <a:gd name="T32" fmla="*/ 6 w 25"/>
                <a:gd name="T33" fmla="*/ 26 h 37"/>
                <a:gd name="T34" fmla="*/ 11 w 25"/>
                <a:gd name="T35" fmla="*/ 32 h 37"/>
                <a:gd name="T36" fmla="*/ 20 w 25"/>
                <a:gd name="T37" fmla="*/ 30 h 37"/>
                <a:gd name="T38" fmla="*/ 20 w 25"/>
                <a:gd name="T3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" h="37">
                  <a:moveTo>
                    <a:pt x="20" y="36"/>
                  </a:moveTo>
                  <a:cubicBezTo>
                    <a:pt x="20" y="33"/>
                    <a:pt x="20" y="33"/>
                    <a:pt x="20" y="33"/>
                  </a:cubicBezTo>
                  <a:cubicBezTo>
                    <a:pt x="15" y="36"/>
                    <a:pt x="12" y="37"/>
                    <a:pt x="9" y="37"/>
                  </a:cubicBezTo>
                  <a:cubicBezTo>
                    <a:pt x="5" y="37"/>
                    <a:pt x="0" y="34"/>
                    <a:pt x="0" y="26"/>
                  </a:cubicBezTo>
                  <a:cubicBezTo>
                    <a:pt x="0" y="20"/>
                    <a:pt x="3" y="17"/>
                    <a:pt x="7" y="16"/>
                  </a:cubicBezTo>
                  <a:cubicBezTo>
                    <a:pt x="9" y="15"/>
                    <a:pt x="13" y="15"/>
                    <a:pt x="20" y="15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0" y="8"/>
                    <a:pt x="20" y="5"/>
                    <a:pt x="13" y="5"/>
                  </a:cubicBezTo>
                  <a:cubicBezTo>
                    <a:pt x="11" y="5"/>
                    <a:pt x="7" y="6"/>
                    <a:pt x="3" y="7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19" y="0"/>
                    <a:pt x="22" y="1"/>
                    <a:pt x="23" y="3"/>
                  </a:cubicBezTo>
                  <a:cubicBezTo>
                    <a:pt x="25" y="5"/>
                    <a:pt x="25" y="7"/>
                    <a:pt x="25" y="14"/>
                  </a:cubicBezTo>
                  <a:cubicBezTo>
                    <a:pt x="25" y="36"/>
                    <a:pt x="25" y="36"/>
                    <a:pt x="25" y="36"/>
                  </a:cubicBezTo>
                  <a:lnTo>
                    <a:pt x="20" y="36"/>
                  </a:lnTo>
                  <a:close/>
                  <a:moveTo>
                    <a:pt x="20" y="19"/>
                  </a:moveTo>
                  <a:cubicBezTo>
                    <a:pt x="8" y="20"/>
                    <a:pt x="6" y="21"/>
                    <a:pt x="6" y="26"/>
                  </a:cubicBezTo>
                  <a:cubicBezTo>
                    <a:pt x="6" y="30"/>
                    <a:pt x="8" y="32"/>
                    <a:pt x="11" y="32"/>
                  </a:cubicBezTo>
                  <a:cubicBezTo>
                    <a:pt x="14" y="32"/>
                    <a:pt x="20" y="30"/>
                    <a:pt x="20" y="30"/>
                  </a:cubicBezTo>
                  <a:lnTo>
                    <a:pt x="20" y="1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84" name="Freeform 31"/>
            <p:cNvSpPr>
              <a:spLocks/>
            </p:cNvSpPr>
            <p:nvPr userDrawn="1"/>
          </p:nvSpPr>
          <p:spPr bwMode="auto">
            <a:xfrm>
              <a:off x="-1148043" y="946852"/>
              <a:ext cx="76200" cy="101600"/>
            </a:xfrm>
            <a:custGeom>
              <a:avLst/>
              <a:gdLst>
                <a:gd name="T0" fmla="*/ 21 w 27"/>
                <a:gd name="T1" fmla="*/ 36 h 36"/>
                <a:gd name="T2" fmla="*/ 21 w 27"/>
                <a:gd name="T3" fmla="*/ 15 h 36"/>
                <a:gd name="T4" fmla="*/ 15 w 27"/>
                <a:gd name="T5" fmla="*/ 5 h 36"/>
                <a:gd name="T6" fmla="*/ 5 w 27"/>
                <a:gd name="T7" fmla="*/ 7 h 36"/>
                <a:gd name="T8" fmla="*/ 5 w 27"/>
                <a:gd name="T9" fmla="*/ 36 h 36"/>
                <a:gd name="T10" fmla="*/ 0 w 27"/>
                <a:gd name="T11" fmla="*/ 36 h 36"/>
                <a:gd name="T12" fmla="*/ 0 w 27"/>
                <a:gd name="T13" fmla="*/ 1 h 36"/>
                <a:gd name="T14" fmla="*/ 5 w 27"/>
                <a:gd name="T15" fmla="*/ 1 h 36"/>
                <a:gd name="T16" fmla="*/ 5 w 27"/>
                <a:gd name="T17" fmla="*/ 4 h 36"/>
                <a:gd name="T18" fmla="*/ 17 w 27"/>
                <a:gd name="T19" fmla="*/ 0 h 36"/>
                <a:gd name="T20" fmla="*/ 25 w 27"/>
                <a:gd name="T21" fmla="*/ 4 h 36"/>
                <a:gd name="T22" fmla="*/ 27 w 27"/>
                <a:gd name="T23" fmla="*/ 13 h 36"/>
                <a:gd name="T24" fmla="*/ 27 w 27"/>
                <a:gd name="T25" fmla="*/ 36 h 36"/>
                <a:gd name="T26" fmla="*/ 21 w 27"/>
                <a:gd name="T2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36">
                  <a:moveTo>
                    <a:pt x="21" y="36"/>
                  </a:moveTo>
                  <a:cubicBezTo>
                    <a:pt x="21" y="15"/>
                    <a:pt x="21" y="15"/>
                    <a:pt x="21" y="15"/>
                  </a:cubicBezTo>
                  <a:cubicBezTo>
                    <a:pt x="21" y="10"/>
                    <a:pt x="22" y="5"/>
                    <a:pt x="15" y="5"/>
                  </a:cubicBezTo>
                  <a:cubicBezTo>
                    <a:pt x="12" y="5"/>
                    <a:pt x="9" y="6"/>
                    <a:pt x="5" y="7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10" y="2"/>
                    <a:pt x="14" y="0"/>
                    <a:pt x="17" y="0"/>
                  </a:cubicBezTo>
                  <a:cubicBezTo>
                    <a:pt x="21" y="0"/>
                    <a:pt x="23" y="2"/>
                    <a:pt x="25" y="4"/>
                  </a:cubicBezTo>
                  <a:cubicBezTo>
                    <a:pt x="27" y="6"/>
                    <a:pt x="27" y="7"/>
                    <a:pt x="27" y="13"/>
                  </a:cubicBezTo>
                  <a:cubicBezTo>
                    <a:pt x="27" y="36"/>
                    <a:pt x="27" y="36"/>
                    <a:pt x="27" y="36"/>
                  </a:cubicBezTo>
                  <a:lnTo>
                    <a:pt x="21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85" name="Freeform 32"/>
            <p:cNvSpPr>
              <a:spLocks noEditPoints="1"/>
            </p:cNvSpPr>
            <p:nvPr userDrawn="1"/>
          </p:nvSpPr>
          <p:spPr bwMode="auto">
            <a:xfrm>
              <a:off x="-1049618" y="899227"/>
              <a:ext cx="80962" cy="152400"/>
            </a:xfrm>
            <a:custGeom>
              <a:avLst/>
              <a:gdLst>
                <a:gd name="T0" fmla="*/ 24 w 29"/>
                <a:gd name="T1" fmla="*/ 53 h 54"/>
                <a:gd name="T2" fmla="*/ 24 w 29"/>
                <a:gd name="T3" fmla="*/ 50 h 54"/>
                <a:gd name="T4" fmla="*/ 12 w 29"/>
                <a:gd name="T5" fmla="*/ 54 h 54"/>
                <a:gd name="T6" fmla="*/ 0 w 29"/>
                <a:gd name="T7" fmla="*/ 36 h 54"/>
                <a:gd name="T8" fmla="*/ 13 w 29"/>
                <a:gd name="T9" fmla="*/ 17 h 54"/>
                <a:gd name="T10" fmla="*/ 24 w 29"/>
                <a:gd name="T11" fmla="*/ 21 h 54"/>
                <a:gd name="T12" fmla="*/ 24 w 29"/>
                <a:gd name="T13" fmla="*/ 0 h 54"/>
                <a:gd name="T14" fmla="*/ 29 w 29"/>
                <a:gd name="T15" fmla="*/ 0 h 54"/>
                <a:gd name="T16" fmla="*/ 29 w 29"/>
                <a:gd name="T17" fmla="*/ 53 h 54"/>
                <a:gd name="T18" fmla="*/ 24 w 29"/>
                <a:gd name="T19" fmla="*/ 53 h 54"/>
                <a:gd name="T20" fmla="*/ 24 w 29"/>
                <a:gd name="T21" fmla="*/ 25 h 54"/>
                <a:gd name="T22" fmla="*/ 14 w 29"/>
                <a:gd name="T23" fmla="*/ 22 h 54"/>
                <a:gd name="T24" fmla="*/ 6 w 29"/>
                <a:gd name="T25" fmla="*/ 35 h 54"/>
                <a:gd name="T26" fmla="*/ 14 w 29"/>
                <a:gd name="T27" fmla="*/ 49 h 54"/>
                <a:gd name="T28" fmla="*/ 24 w 29"/>
                <a:gd name="T29" fmla="*/ 47 h 54"/>
                <a:gd name="T30" fmla="*/ 24 w 29"/>
                <a:gd name="T31" fmla="*/ 2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" h="54">
                  <a:moveTo>
                    <a:pt x="24" y="53"/>
                  </a:moveTo>
                  <a:cubicBezTo>
                    <a:pt x="24" y="50"/>
                    <a:pt x="24" y="50"/>
                    <a:pt x="24" y="50"/>
                  </a:cubicBezTo>
                  <a:cubicBezTo>
                    <a:pt x="19" y="53"/>
                    <a:pt x="15" y="54"/>
                    <a:pt x="12" y="54"/>
                  </a:cubicBezTo>
                  <a:cubicBezTo>
                    <a:pt x="4" y="54"/>
                    <a:pt x="0" y="47"/>
                    <a:pt x="0" y="36"/>
                  </a:cubicBezTo>
                  <a:cubicBezTo>
                    <a:pt x="0" y="25"/>
                    <a:pt x="5" y="17"/>
                    <a:pt x="13" y="17"/>
                  </a:cubicBezTo>
                  <a:cubicBezTo>
                    <a:pt x="17" y="17"/>
                    <a:pt x="20" y="19"/>
                    <a:pt x="24" y="21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53"/>
                    <a:pt x="29" y="53"/>
                    <a:pt x="29" y="53"/>
                  </a:cubicBezTo>
                  <a:lnTo>
                    <a:pt x="24" y="53"/>
                  </a:lnTo>
                  <a:close/>
                  <a:moveTo>
                    <a:pt x="24" y="25"/>
                  </a:moveTo>
                  <a:cubicBezTo>
                    <a:pt x="18" y="23"/>
                    <a:pt x="17" y="22"/>
                    <a:pt x="14" y="22"/>
                  </a:cubicBezTo>
                  <a:cubicBezTo>
                    <a:pt x="9" y="22"/>
                    <a:pt x="6" y="27"/>
                    <a:pt x="6" y="35"/>
                  </a:cubicBezTo>
                  <a:cubicBezTo>
                    <a:pt x="6" y="45"/>
                    <a:pt x="8" y="49"/>
                    <a:pt x="14" y="49"/>
                  </a:cubicBezTo>
                  <a:cubicBezTo>
                    <a:pt x="16" y="49"/>
                    <a:pt x="19" y="49"/>
                    <a:pt x="24" y="47"/>
                  </a:cubicBezTo>
                  <a:lnTo>
                    <a:pt x="24" y="2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86" name="Freeform 33"/>
            <p:cNvSpPr>
              <a:spLocks noEditPoints="1"/>
            </p:cNvSpPr>
            <p:nvPr userDrawn="1"/>
          </p:nvSpPr>
          <p:spPr bwMode="auto">
            <a:xfrm>
              <a:off x="-943256" y="946852"/>
              <a:ext cx="69850" cy="104775"/>
            </a:xfrm>
            <a:custGeom>
              <a:avLst/>
              <a:gdLst>
                <a:gd name="T0" fmla="*/ 19 w 25"/>
                <a:gd name="T1" fmla="*/ 36 h 37"/>
                <a:gd name="T2" fmla="*/ 19 w 25"/>
                <a:gd name="T3" fmla="*/ 33 h 37"/>
                <a:gd name="T4" fmla="*/ 9 w 25"/>
                <a:gd name="T5" fmla="*/ 37 h 37"/>
                <a:gd name="T6" fmla="*/ 0 w 25"/>
                <a:gd name="T7" fmla="*/ 26 h 37"/>
                <a:gd name="T8" fmla="*/ 6 w 25"/>
                <a:gd name="T9" fmla="*/ 16 h 37"/>
                <a:gd name="T10" fmla="*/ 19 w 25"/>
                <a:gd name="T11" fmla="*/ 15 h 37"/>
                <a:gd name="T12" fmla="*/ 19 w 25"/>
                <a:gd name="T13" fmla="*/ 14 h 37"/>
                <a:gd name="T14" fmla="*/ 13 w 25"/>
                <a:gd name="T15" fmla="*/ 5 h 37"/>
                <a:gd name="T16" fmla="*/ 2 w 25"/>
                <a:gd name="T17" fmla="*/ 7 h 37"/>
                <a:gd name="T18" fmla="*/ 2 w 25"/>
                <a:gd name="T19" fmla="*/ 3 h 37"/>
                <a:gd name="T20" fmla="*/ 15 w 25"/>
                <a:gd name="T21" fmla="*/ 0 h 37"/>
                <a:gd name="T22" fmla="*/ 23 w 25"/>
                <a:gd name="T23" fmla="*/ 3 h 37"/>
                <a:gd name="T24" fmla="*/ 25 w 25"/>
                <a:gd name="T25" fmla="*/ 14 h 37"/>
                <a:gd name="T26" fmla="*/ 25 w 25"/>
                <a:gd name="T27" fmla="*/ 36 h 37"/>
                <a:gd name="T28" fmla="*/ 19 w 25"/>
                <a:gd name="T29" fmla="*/ 36 h 37"/>
                <a:gd name="T30" fmla="*/ 19 w 25"/>
                <a:gd name="T31" fmla="*/ 19 h 37"/>
                <a:gd name="T32" fmla="*/ 5 w 25"/>
                <a:gd name="T33" fmla="*/ 26 h 37"/>
                <a:gd name="T34" fmla="*/ 10 w 25"/>
                <a:gd name="T35" fmla="*/ 32 h 37"/>
                <a:gd name="T36" fmla="*/ 19 w 25"/>
                <a:gd name="T37" fmla="*/ 30 h 37"/>
                <a:gd name="T38" fmla="*/ 19 w 25"/>
                <a:gd name="T3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" h="37">
                  <a:moveTo>
                    <a:pt x="19" y="36"/>
                  </a:moveTo>
                  <a:cubicBezTo>
                    <a:pt x="19" y="33"/>
                    <a:pt x="19" y="33"/>
                    <a:pt x="19" y="33"/>
                  </a:cubicBezTo>
                  <a:cubicBezTo>
                    <a:pt x="15" y="36"/>
                    <a:pt x="12" y="37"/>
                    <a:pt x="9" y="37"/>
                  </a:cubicBezTo>
                  <a:cubicBezTo>
                    <a:pt x="4" y="37"/>
                    <a:pt x="0" y="34"/>
                    <a:pt x="0" y="26"/>
                  </a:cubicBezTo>
                  <a:cubicBezTo>
                    <a:pt x="0" y="20"/>
                    <a:pt x="2" y="17"/>
                    <a:pt x="6" y="16"/>
                  </a:cubicBezTo>
                  <a:cubicBezTo>
                    <a:pt x="9" y="15"/>
                    <a:pt x="12" y="15"/>
                    <a:pt x="19" y="15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8"/>
                    <a:pt x="20" y="5"/>
                    <a:pt x="13" y="5"/>
                  </a:cubicBezTo>
                  <a:cubicBezTo>
                    <a:pt x="10" y="5"/>
                    <a:pt x="7" y="6"/>
                    <a:pt x="2" y="7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7" y="1"/>
                    <a:pt x="11" y="0"/>
                    <a:pt x="15" y="0"/>
                  </a:cubicBezTo>
                  <a:cubicBezTo>
                    <a:pt x="19" y="0"/>
                    <a:pt x="21" y="1"/>
                    <a:pt x="23" y="3"/>
                  </a:cubicBezTo>
                  <a:cubicBezTo>
                    <a:pt x="24" y="5"/>
                    <a:pt x="25" y="7"/>
                    <a:pt x="25" y="14"/>
                  </a:cubicBezTo>
                  <a:cubicBezTo>
                    <a:pt x="25" y="36"/>
                    <a:pt x="25" y="36"/>
                    <a:pt x="25" y="36"/>
                  </a:cubicBezTo>
                  <a:lnTo>
                    <a:pt x="19" y="36"/>
                  </a:lnTo>
                  <a:close/>
                  <a:moveTo>
                    <a:pt x="19" y="19"/>
                  </a:moveTo>
                  <a:cubicBezTo>
                    <a:pt x="8" y="20"/>
                    <a:pt x="5" y="21"/>
                    <a:pt x="5" y="26"/>
                  </a:cubicBezTo>
                  <a:cubicBezTo>
                    <a:pt x="5" y="30"/>
                    <a:pt x="7" y="32"/>
                    <a:pt x="10" y="32"/>
                  </a:cubicBezTo>
                  <a:cubicBezTo>
                    <a:pt x="13" y="32"/>
                    <a:pt x="19" y="30"/>
                    <a:pt x="19" y="30"/>
                  </a:cubicBezTo>
                  <a:lnTo>
                    <a:pt x="19" y="1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87" name="Freeform 34"/>
            <p:cNvSpPr>
              <a:spLocks/>
            </p:cNvSpPr>
            <p:nvPr userDrawn="1"/>
          </p:nvSpPr>
          <p:spPr bwMode="auto">
            <a:xfrm>
              <a:off x="-844831" y="950027"/>
              <a:ext cx="47625" cy="98425"/>
            </a:xfrm>
            <a:custGeom>
              <a:avLst/>
              <a:gdLst>
                <a:gd name="T0" fmla="*/ 15 w 17"/>
                <a:gd name="T1" fmla="*/ 5 h 35"/>
                <a:gd name="T2" fmla="*/ 6 w 17"/>
                <a:gd name="T3" fmla="*/ 7 h 35"/>
                <a:gd name="T4" fmla="*/ 6 w 17"/>
                <a:gd name="T5" fmla="*/ 35 h 35"/>
                <a:gd name="T6" fmla="*/ 0 w 17"/>
                <a:gd name="T7" fmla="*/ 35 h 35"/>
                <a:gd name="T8" fmla="*/ 0 w 17"/>
                <a:gd name="T9" fmla="*/ 0 h 35"/>
                <a:gd name="T10" fmla="*/ 5 w 17"/>
                <a:gd name="T11" fmla="*/ 0 h 35"/>
                <a:gd name="T12" fmla="*/ 5 w 17"/>
                <a:gd name="T13" fmla="*/ 3 h 35"/>
                <a:gd name="T14" fmla="*/ 15 w 17"/>
                <a:gd name="T15" fmla="*/ 0 h 35"/>
                <a:gd name="T16" fmla="*/ 17 w 17"/>
                <a:gd name="T17" fmla="*/ 0 h 35"/>
                <a:gd name="T18" fmla="*/ 17 w 17"/>
                <a:gd name="T19" fmla="*/ 5 h 35"/>
                <a:gd name="T20" fmla="*/ 15 w 17"/>
                <a:gd name="T21" fmla="*/ 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35">
                  <a:moveTo>
                    <a:pt x="15" y="5"/>
                  </a:moveTo>
                  <a:cubicBezTo>
                    <a:pt x="12" y="5"/>
                    <a:pt x="9" y="5"/>
                    <a:pt x="6" y="7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9" y="1"/>
                    <a:pt x="12" y="0"/>
                    <a:pt x="15" y="0"/>
                  </a:cubicBezTo>
                  <a:cubicBezTo>
                    <a:pt x="15" y="0"/>
                    <a:pt x="16" y="0"/>
                    <a:pt x="17" y="0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6" y="5"/>
                    <a:pt x="15" y="5"/>
                    <a:pt x="15" y="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88" name="Freeform 35"/>
            <p:cNvSpPr>
              <a:spLocks noEditPoints="1"/>
            </p:cNvSpPr>
            <p:nvPr userDrawn="1"/>
          </p:nvSpPr>
          <p:spPr bwMode="auto">
            <a:xfrm>
              <a:off x="-790856" y="899227"/>
              <a:ext cx="80962" cy="152400"/>
            </a:xfrm>
            <a:custGeom>
              <a:avLst/>
              <a:gdLst>
                <a:gd name="T0" fmla="*/ 24 w 29"/>
                <a:gd name="T1" fmla="*/ 53 h 54"/>
                <a:gd name="T2" fmla="*/ 24 w 29"/>
                <a:gd name="T3" fmla="*/ 50 h 54"/>
                <a:gd name="T4" fmla="*/ 12 w 29"/>
                <a:gd name="T5" fmla="*/ 54 h 54"/>
                <a:gd name="T6" fmla="*/ 0 w 29"/>
                <a:gd name="T7" fmla="*/ 36 h 54"/>
                <a:gd name="T8" fmla="*/ 13 w 29"/>
                <a:gd name="T9" fmla="*/ 17 h 54"/>
                <a:gd name="T10" fmla="*/ 24 w 29"/>
                <a:gd name="T11" fmla="*/ 21 h 54"/>
                <a:gd name="T12" fmla="*/ 24 w 29"/>
                <a:gd name="T13" fmla="*/ 0 h 54"/>
                <a:gd name="T14" fmla="*/ 29 w 29"/>
                <a:gd name="T15" fmla="*/ 0 h 54"/>
                <a:gd name="T16" fmla="*/ 29 w 29"/>
                <a:gd name="T17" fmla="*/ 53 h 54"/>
                <a:gd name="T18" fmla="*/ 24 w 29"/>
                <a:gd name="T19" fmla="*/ 53 h 54"/>
                <a:gd name="T20" fmla="*/ 24 w 29"/>
                <a:gd name="T21" fmla="*/ 25 h 54"/>
                <a:gd name="T22" fmla="*/ 14 w 29"/>
                <a:gd name="T23" fmla="*/ 22 h 54"/>
                <a:gd name="T24" fmla="*/ 6 w 29"/>
                <a:gd name="T25" fmla="*/ 35 h 54"/>
                <a:gd name="T26" fmla="*/ 14 w 29"/>
                <a:gd name="T27" fmla="*/ 49 h 54"/>
                <a:gd name="T28" fmla="*/ 24 w 29"/>
                <a:gd name="T29" fmla="*/ 47 h 54"/>
                <a:gd name="T30" fmla="*/ 24 w 29"/>
                <a:gd name="T31" fmla="*/ 2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" h="54">
                  <a:moveTo>
                    <a:pt x="24" y="53"/>
                  </a:moveTo>
                  <a:cubicBezTo>
                    <a:pt x="24" y="50"/>
                    <a:pt x="24" y="50"/>
                    <a:pt x="24" y="50"/>
                  </a:cubicBezTo>
                  <a:cubicBezTo>
                    <a:pt x="20" y="53"/>
                    <a:pt x="15" y="54"/>
                    <a:pt x="12" y="54"/>
                  </a:cubicBezTo>
                  <a:cubicBezTo>
                    <a:pt x="5" y="54"/>
                    <a:pt x="0" y="47"/>
                    <a:pt x="0" y="36"/>
                  </a:cubicBezTo>
                  <a:cubicBezTo>
                    <a:pt x="0" y="25"/>
                    <a:pt x="5" y="17"/>
                    <a:pt x="13" y="17"/>
                  </a:cubicBezTo>
                  <a:cubicBezTo>
                    <a:pt x="17" y="17"/>
                    <a:pt x="21" y="19"/>
                    <a:pt x="24" y="21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53"/>
                    <a:pt x="29" y="53"/>
                    <a:pt x="29" y="53"/>
                  </a:cubicBezTo>
                  <a:lnTo>
                    <a:pt x="24" y="53"/>
                  </a:lnTo>
                  <a:close/>
                  <a:moveTo>
                    <a:pt x="24" y="25"/>
                  </a:moveTo>
                  <a:cubicBezTo>
                    <a:pt x="19" y="23"/>
                    <a:pt x="17" y="22"/>
                    <a:pt x="14" y="22"/>
                  </a:cubicBezTo>
                  <a:cubicBezTo>
                    <a:pt x="9" y="22"/>
                    <a:pt x="6" y="27"/>
                    <a:pt x="6" y="35"/>
                  </a:cubicBezTo>
                  <a:cubicBezTo>
                    <a:pt x="6" y="45"/>
                    <a:pt x="9" y="49"/>
                    <a:pt x="14" y="49"/>
                  </a:cubicBezTo>
                  <a:cubicBezTo>
                    <a:pt x="16" y="49"/>
                    <a:pt x="19" y="49"/>
                    <a:pt x="24" y="47"/>
                  </a:cubicBezTo>
                  <a:lnTo>
                    <a:pt x="24" y="2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89" name="Freeform 36"/>
            <p:cNvSpPr>
              <a:spLocks/>
            </p:cNvSpPr>
            <p:nvPr userDrawn="1"/>
          </p:nvSpPr>
          <p:spPr bwMode="auto">
            <a:xfrm>
              <a:off x="-687668" y="946852"/>
              <a:ext cx="65087" cy="104775"/>
            </a:xfrm>
            <a:custGeom>
              <a:avLst/>
              <a:gdLst>
                <a:gd name="T0" fmla="*/ 11 w 23"/>
                <a:gd name="T1" fmla="*/ 37 h 37"/>
                <a:gd name="T2" fmla="*/ 0 w 23"/>
                <a:gd name="T3" fmla="*/ 35 h 37"/>
                <a:gd name="T4" fmla="*/ 1 w 23"/>
                <a:gd name="T5" fmla="*/ 31 h 37"/>
                <a:gd name="T6" fmla="*/ 9 w 23"/>
                <a:gd name="T7" fmla="*/ 32 h 37"/>
                <a:gd name="T8" fmla="*/ 17 w 23"/>
                <a:gd name="T9" fmla="*/ 27 h 37"/>
                <a:gd name="T10" fmla="*/ 11 w 23"/>
                <a:gd name="T11" fmla="*/ 21 h 37"/>
                <a:gd name="T12" fmla="*/ 0 w 23"/>
                <a:gd name="T13" fmla="*/ 11 h 37"/>
                <a:gd name="T14" fmla="*/ 12 w 23"/>
                <a:gd name="T15" fmla="*/ 0 h 37"/>
                <a:gd name="T16" fmla="*/ 21 w 23"/>
                <a:gd name="T17" fmla="*/ 2 h 37"/>
                <a:gd name="T18" fmla="*/ 20 w 23"/>
                <a:gd name="T19" fmla="*/ 6 h 37"/>
                <a:gd name="T20" fmla="*/ 12 w 23"/>
                <a:gd name="T21" fmla="*/ 5 h 37"/>
                <a:gd name="T22" fmla="*/ 6 w 23"/>
                <a:gd name="T23" fmla="*/ 10 h 37"/>
                <a:gd name="T24" fmla="*/ 23 w 23"/>
                <a:gd name="T25" fmla="*/ 26 h 37"/>
                <a:gd name="T26" fmla="*/ 11 w 23"/>
                <a:gd name="T2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" h="37">
                  <a:moveTo>
                    <a:pt x="11" y="37"/>
                  </a:moveTo>
                  <a:cubicBezTo>
                    <a:pt x="7" y="37"/>
                    <a:pt x="4" y="37"/>
                    <a:pt x="0" y="35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5" y="32"/>
                    <a:pt x="7" y="32"/>
                    <a:pt x="9" y="32"/>
                  </a:cubicBezTo>
                  <a:cubicBezTo>
                    <a:pt x="14" y="32"/>
                    <a:pt x="17" y="30"/>
                    <a:pt x="17" y="27"/>
                  </a:cubicBezTo>
                  <a:cubicBezTo>
                    <a:pt x="17" y="24"/>
                    <a:pt x="16" y="22"/>
                    <a:pt x="11" y="21"/>
                  </a:cubicBezTo>
                  <a:cubicBezTo>
                    <a:pt x="5" y="19"/>
                    <a:pt x="0" y="17"/>
                    <a:pt x="0" y="11"/>
                  </a:cubicBezTo>
                  <a:cubicBezTo>
                    <a:pt x="0" y="4"/>
                    <a:pt x="5" y="0"/>
                    <a:pt x="12" y="0"/>
                  </a:cubicBezTo>
                  <a:cubicBezTo>
                    <a:pt x="14" y="0"/>
                    <a:pt x="18" y="1"/>
                    <a:pt x="21" y="2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17" y="5"/>
                    <a:pt x="14" y="5"/>
                    <a:pt x="12" y="5"/>
                  </a:cubicBezTo>
                  <a:cubicBezTo>
                    <a:pt x="8" y="5"/>
                    <a:pt x="6" y="7"/>
                    <a:pt x="6" y="10"/>
                  </a:cubicBezTo>
                  <a:cubicBezTo>
                    <a:pt x="6" y="18"/>
                    <a:pt x="23" y="14"/>
                    <a:pt x="23" y="26"/>
                  </a:cubicBezTo>
                  <a:cubicBezTo>
                    <a:pt x="23" y="33"/>
                    <a:pt x="18" y="37"/>
                    <a:pt x="11" y="3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90" name="Freeform 37"/>
            <p:cNvSpPr>
              <a:spLocks noEditPoints="1"/>
            </p:cNvSpPr>
            <p:nvPr userDrawn="1"/>
          </p:nvSpPr>
          <p:spPr bwMode="auto">
            <a:xfrm>
              <a:off x="-1975131" y="1118302"/>
              <a:ext cx="19050" cy="141288"/>
            </a:xfrm>
            <a:custGeom>
              <a:avLst/>
              <a:gdLst>
                <a:gd name="T0" fmla="*/ 4 w 7"/>
                <a:gd name="T1" fmla="*/ 7 h 50"/>
                <a:gd name="T2" fmla="*/ 0 w 7"/>
                <a:gd name="T3" fmla="*/ 3 h 50"/>
                <a:gd name="T4" fmla="*/ 4 w 7"/>
                <a:gd name="T5" fmla="*/ 0 h 50"/>
                <a:gd name="T6" fmla="*/ 7 w 7"/>
                <a:gd name="T7" fmla="*/ 3 h 50"/>
                <a:gd name="T8" fmla="*/ 4 w 7"/>
                <a:gd name="T9" fmla="*/ 7 h 50"/>
                <a:gd name="T10" fmla="*/ 1 w 7"/>
                <a:gd name="T11" fmla="*/ 15 h 50"/>
                <a:gd name="T12" fmla="*/ 7 w 7"/>
                <a:gd name="T13" fmla="*/ 15 h 50"/>
                <a:gd name="T14" fmla="*/ 7 w 7"/>
                <a:gd name="T15" fmla="*/ 50 h 50"/>
                <a:gd name="T16" fmla="*/ 1 w 7"/>
                <a:gd name="T17" fmla="*/ 50 h 50"/>
                <a:gd name="T18" fmla="*/ 1 w 7"/>
                <a:gd name="T19" fmla="*/ 1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50">
                  <a:moveTo>
                    <a:pt x="4" y="7"/>
                  </a:move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7" y="1"/>
                    <a:pt x="7" y="3"/>
                  </a:cubicBezTo>
                  <a:cubicBezTo>
                    <a:pt x="7" y="5"/>
                    <a:pt x="6" y="7"/>
                    <a:pt x="4" y="7"/>
                  </a:cubicBezTo>
                  <a:moveTo>
                    <a:pt x="1" y="15"/>
                  </a:moveTo>
                  <a:cubicBezTo>
                    <a:pt x="7" y="15"/>
                    <a:pt x="7" y="15"/>
                    <a:pt x="7" y="15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1" y="50"/>
                    <a:pt x="1" y="50"/>
                    <a:pt x="1" y="50"/>
                  </a:cubicBezTo>
                  <a:lnTo>
                    <a:pt x="1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91" name="Freeform 38"/>
            <p:cNvSpPr>
              <a:spLocks/>
            </p:cNvSpPr>
            <p:nvPr userDrawn="1"/>
          </p:nvSpPr>
          <p:spPr bwMode="auto">
            <a:xfrm>
              <a:off x="-1927506" y="1157989"/>
              <a:ext cx="122237" cy="101600"/>
            </a:xfrm>
            <a:custGeom>
              <a:avLst/>
              <a:gdLst>
                <a:gd name="T0" fmla="*/ 39 w 44"/>
                <a:gd name="T1" fmla="*/ 36 h 36"/>
                <a:gd name="T2" fmla="*/ 39 w 44"/>
                <a:gd name="T3" fmla="*/ 14 h 36"/>
                <a:gd name="T4" fmla="*/ 34 w 44"/>
                <a:gd name="T5" fmla="*/ 5 h 36"/>
                <a:gd name="T6" fmla="*/ 25 w 44"/>
                <a:gd name="T7" fmla="*/ 7 h 36"/>
                <a:gd name="T8" fmla="*/ 25 w 44"/>
                <a:gd name="T9" fmla="*/ 13 h 36"/>
                <a:gd name="T10" fmla="*/ 25 w 44"/>
                <a:gd name="T11" fmla="*/ 36 h 36"/>
                <a:gd name="T12" fmla="*/ 19 w 44"/>
                <a:gd name="T13" fmla="*/ 36 h 36"/>
                <a:gd name="T14" fmla="*/ 19 w 44"/>
                <a:gd name="T15" fmla="*/ 14 h 36"/>
                <a:gd name="T16" fmla="*/ 14 w 44"/>
                <a:gd name="T17" fmla="*/ 5 h 36"/>
                <a:gd name="T18" fmla="*/ 6 w 44"/>
                <a:gd name="T19" fmla="*/ 7 h 36"/>
                <a:gd name="T20" fmla="*/ 6 w 44"/>
                <a:gd name="T21" fmla="*/ 36 h 36"/>
                <a:gd name="T22" fmla="*/ 0 w 44"/>
                <a:gd name="T23" fmla="*/ 36 h 36"/>
                <a:gd name="T24" fmla="*/ 0 w 44"/>
                <a:gd name="T25" fmla="*/ 1 h 36"/>
                <a:gd name="T26" fmla="*/ 6 w 44"/>
                <a:gd name="T27" fmla="*/ 1 h 36"/>
                <a:gd name="T28" fmla="*/ 6 w 44"/>
                <a:gd name="T29" fmla="*/ 4 h 36"/>
                <a:gd name="T30" fmla="*/ 17 w 44"/>
                <a:gd name="T31" fmla="*/ 0 h 36"/>
                <a:gd name="T32" fmla="*/ 24 w 44"/>
                <a:gd name="T33" fmla="*/ 4 h 36"/>
                <a:gd name="T34" fmla="*/ 36 w 44"/>
                <a:gd name="T35" fmla="*/ 0 h 36"/>
                <a:gd name="T36" fmla="*/ 44 w 44"/>
                <a:gd name="T37" fmla="*/ 13 h 36"/>
                <a:gd name="T38" fmla="*/ 44 w 44"/>
                <a:gd name="T39" fmla="*/ 36 h 36"/>
                <a:gd name="T40" fmla="*/ 39 w 44"/>
                <a:gd name="T41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" h="36">
                  <a:moveTo>
                    <a:pt x="39" y="36"/>
                  </a:moveTo>
                  <a:cubicBezTo>
                    <a:pt x="39" y="14"/>
                    <a:pt x="39" y="14"/>
                    <a:pt x="39" y="14"/>
                  </a:cubicBezTo>
                  <a:cubicBezTo>
                    <a:pt x="39" y="9"/>
                    <a:pt x="39" y="5"/>
                    <a:pt x="34" y="5"/>
                  </a:cubicBezTo>
                  <a:cubicBezTo>
                    <a:pt x="31" y="5"/>
                    <a:pt x="30" y="5"/>
                    <a:pt x="25" y="7"/>
                  </a:cubicBezTo>
                  <a:cubicBezTo>
                    <a:pt x="25" y="9"/>
                    <a:pt x="25" y="11"/>
                    <a:pt x="25" y="13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9"/>
                    <a:pt x="20" y="5"/>
                    <a:pt x="14" y="5"/>
                  </a:cubicBezTo>
                  <a:cubicBezTo>
                    <a:pt x="12" y="5"/>
                    <a:pt x="11" y="5"/>
                    <a:pt x="6" y="7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11" y="1"/>
                    <a:pt x="14" y="0"/>
                    <a:pt x="17" y="0"/>
                  </a:cubicBezTo>
                  <a:cubicBezTo>
                    <a:pt x="20" y="0"/>
                    <a:pt x="23" y="1"/>
                    <a:pt x="24" y="4"/>
                  </a:cubicBezTo>
                  <a:cubicBezTo>
                    <a:pt x="27" y="3"/>
                    <a:pt x="32" y="0"/>
                    <a:pt x="36" y="0"/>
                  </a:cubicBezTo>
                  <a:cubicBezTo>
                    <a:pt x="44" y="0"/>
                    <a:pt x="44" y="6"/>
                    <a:pt x="44" y="13"/>
                  </a:cubicBezTo>
                  <a:cubicBezTo>
                    <a:pt x="44" y="36"/>
                    <a:pt x="44" y="36"/>
                    <a:pt x="44" y="36"/>
                  </a:cubicBezTo>
                  <a:lnTo>
                    <a:pt x="39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92" name="Freeform 39"/>
            <p:cNvSpPr>
              <a:spLocks noEditPoints="1"/>
            </p:cNvSpPr>
            <p:nvPr userDrawn="1"/>
          </p:nvSpPr>
          <p:spPr bwMode="auto">
            <a:xfrm>
              <a:off x="-1776693" y="1157989"/>
              <a:ext cx="84137" cy="142875"/>
            </a:xfrm>
            <a:custGeom>
              <a:avLst/>
              <a:gdLst>
                <a:gd name="T0" fmla="*/ 17 w 30"/>
                <a:gd name="T1" fmla="*/ 37 h 51"/>
                <a:gd name="T2" fmla="*/ 6 w 30"/>
                <a:gd name="T3" fmla="*/ 33 h 51"/>
                <a:gd name="T4" fmla="*/ 6 w 30"/>
                <a:gd name="T5" fmla="*/ 51 h 51"/>
                <a:gd name="T6" fmla="*/ 0 w 30"/>
                <a:gd name="T7" fmla="*/ 51 h 51"/>
                <a:gd name="T8" fmla="*/ 0 w 30"/>
                <a:gd name="T9" fmla="*/ 1 h 51"/>
                <a:gd name="T10" fmla="*/ 6 w 30"/>
                <a:gd name="T11" fmla="*/ 1 h 51"/>
                <a:gd name="T12" fmla="*/ 6 w 30"/>
                <a:gd name="T13" fmla="*/ 4 h 51"/>
                <a:gd name="T14" fmla="*/ 18 w 30"/>
                <a:gd name="T15" fmla="*/ 0 h 51"/>
                <a:gd name="T16" fmla="*/ 30 w 30"/>
                <a:gd name="T17" fmla="*/ 18 h 51"/>
                <a:gd name="T18" fmla="*/ 17 w 30"/>
                <a:gd name="T19" fmla="*/ 37 h 51"/>
                <a:gd name="T20" fmla="*/ 16 w 30"/>
                <a:gd name="T21" fmla="*/ 5 h 51"/>
                <a:gd name="T22" fmla="*/ 6 w 30"/>
                <a:gd name="T23" fmla="*/ 7 h 51"/>
                <a:gd name="T24" fmla="*/ 6 w 30"/>
                <a:gd name="T25" fmla="*/ 29 h 51"/>
                <a:gd name="T26" fmla="*/ 15 w 30"/>
                <a:gd name="T27" fmla="*/ 32 h 51"/>
                <a:gd name="T28" fmla="*/ 24 w 30"/>
                <a:gd name="T29" fmla="*/ 19 h 51"/>
                <a:gd name="T30" fmla="*/ 16 w 30"/>
                <a:gd name="T31" fmla="*/ 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" h="51">
                  <a:moveTo>
                    <a:pt x="17" y="37"/>
                  </a:moveTo>
                  <a:cubicBezTo>
                    <a:pt x="13" y="37"/>
                    <a:pt x="9" y="35"/>
                    <a:pt x="6" y="33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10" y="1"/>
                    <a:pt x="14" y="0"/>
                    <a:pt x="18" y="0"/>
                  </a:cubicBezTo>
                  <a:cubicBezTo>
                    <a:pt x="25" y="0"/>
                    <a:pt x="30" y="7"/>
                    <a:pt x="30" y="18"/>
                  </a:cubicBezTo>
                  <a:cubicBezTo>
                    <a:pt x="30" y="29"/>
                    <a:pt x="24" y="37"/>
                    <a:pt x="17" y="37"/>
                  </a:cubicBezTo>
                  <a:moveTo>
                    <a:pt x="16" y="5"/>
                  </a:moveTo>
                  <a:cubicBezTo>
                    <a:pt x="13" y="5"/>
                    <a:pt x="11" y="6"/>
                    <a:pt x="6" y="7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11" y="31"/>
                    <a:pt x="13" y="32"/>
                    <a:pt x="15" y="32"/>
                  </a:cubicBezTo>
                  <a:cubicBezTo>
                    <a:pt x="21" y="32"/>
                    <a:pt x="24" y="27"/>
                    <a:pt x="24" y="19"/>
                  </a:cubicBezTo>
                  <a:cubicBezTo>
                    <a:pt x="24" y="9"/>
                    <a:pt x="21" y="5"/>
                    <a:pt x="16" y="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93" name="Freeform 40"/>
            <p:cNvSpPr>
              <a:spLocks/>
            </p:cNvSpPr>
            <p:nvPr userDrawn="1"/>
          </p:nvSpPr>
          <p:spPr bwMode="auto">
            <a:xfrm>
              <a:off x="-1670331" y="1157989"/>
              <a:ext cx="46037" cy="101600"/>
            </a:xfrm>
            <a:custGeom>
              <a:avLst/>
              <a:gdLst>
                <a:gd name="T0" fmla="*/ 15 w 16"/>
                <a:gd name="T1" fmla="*/ 5 h 36"/>
                <a:gd name="T2" fmla="*/ 6 w 16"/>
                <a:gd name="T3" fmla="*/ 8 h 36"/>
                <a:gd name="T4" fmla="*/ 6 w 16"/>
                <a:gd name="T5" fmla="*/ 36 h 36"/>
                <a:gd name="T6" fmla="*/ 0 w 16"/>
                <a:gd name="T7" fmla="*/ 36 h 36"/>
                <a:gd name="T8" fmla="*/ 0 w 16"/>
                <a:gd name="T9" fmla="*/ 1 h 36"/>
                <a:gd name="T10" fmla="*/ 5 w 16"/>
                <a:gd name="T11" fmla="*/ 1 h 36"/>
                <a:gd name="T12" fmla="*/ 5 w 16"/>
                <a:gd name="T13" fmla="*/ 4 h 36"/>
                <a:gd name="T14" fmla="*/ 15 w 16"/>
                <a:gd name="T15" fmla="*/ 0 h 36"/>
                <a:gd name="T16" fmla="*/ 16 w 16"/>
                <a:gd name="T17" fmla="*/ 0 h 36"/>
                <a:gd name="T18" fmla="*/ 16 w 16"/>
                <a:gd name="T19" fmla="*/ 6 h 36"/>
                <a:gd name="T20" fmla="*/ 15 w 16"/>
                <a:gd name="T21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36">
                  <a:moveTo>
                    <a:pt x="15" y="5"/>
                  </a:moveTo>
                  <a:cubicBezTo>
                    <a:pt x="12" y="5"/>
                    <a:pt x="9" y="6"/>
                    <a:pt x="6" y="8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9" y="1"/>
                    <a:pt x="11" y="0"/>
                    <a:pt x="15" y="0"/>
                  </a:cubicBezTo>
                  <a:cubicBezTo>
                    <a:pt x="15" y="0"/>
                    <a:pt x="16" y="0"/>
                    <a:pt x="16" y="0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5" y="5"/>
                    <a:pt x="15" y="5"/>
                    <a:pt x="15" y="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94" name="Freeform 41"/>
            <p:cNvSpPr>
              <a:spLocks noEditPoints="1"/>
            </p:cNvSpPr>
            <p:nvPr userDrawn="1"/>
          </p:nvSpPr>
          <p:spPr bwMode="auto">
            <a:xfrm>
              <a:off x="-1616356" y="1157989"/>
              <a:ext cx="87312" cy="104775"/>
            </a:xfrm>
            <a:custGeom>
              <a:avLst/>
              <a:gdLst>
                <a:gd name="T0" fmla="*/ 16 w 31"/>
                <a:gd name="T1" fmla="*/ 37 h 37"/>
                <a:gd name="T2" fmla="*/ 0 w 31"/>
                <a:gd name="T3" fmla="*/ 18 h 37"/>
                <a:gd name="T4" fmla="*/ 16 w 31"/>
                <a:gd name="T5" fmla="*/ 0 h 37"/>
                <a:gd name="T6" fmla="*/ 31 w 31"/>
                <a:gd name="T7" fmla="*/ 18 h 37"/>
                <a:gd name="T8" fmla="*/ 16 w 31"/>
                <a:gd name="T9" fmla="*/ 37 h 37"/>
                <a:gd name="T10" fmla="*/ 16 w 31"/>
                <a:gd name="T11" fmla="*/ 5 h 37"/>
                <a:gd name="T12" fmla="*/ 6 w 31"/>
                <a:gd name="T13" fmla="*/ 18 h 37"/>
                <a:gd name="T14" fmla="*/ 16 w 31"/>
                <a:gd name="T15" fmla="*/ 32 h 37"/>
                <a:gd name="T16" fmla="*/ 25 w 31"/>
                <a:gd name="T17" fmla="*/ 18 h 37"/>
                <a:gd name="T18" fmla="*/ 16 w 31"/>
                <a:gd name="T19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37">
                  <a:moveTo>
                    <a:pt x="16" y="37"/>
                  </a:moveTo>
                  <a:cubicBezTo>
                    <a:pt x="6" y="37"/>
                    <a:pt x="0" y="30"/>
                    <a:pt x="0" y="18"/>
                  </a:cubicBezTo>
                  <a:cubicBezTo>
                    <a:pt x="0" y="7"/>
                    <a:pt x="6" y="0"/>
                    <a:pt x="16" y="0"/>
                  </a:cubicBezTo>
                  <a:cubicBezTo>
                    <a:pt x="26" y="0"/>
                    <a:pt x="31" y="6"/>
                    <a:pt x="31" y="18"/>
                  </a:cubicBezTo>
                  <a:cubicBezTo>
                    <a:pt x="31" y="30"/>
                    <a:pt x="26" y="37"/>
                    <a:pt x="16" y="37"/>
                  </a:cubicBezTo>
                  <a:moveTo>
                    <a:pt x="16" y="5"/>
                  </a:moveTo>
                  <a:cubicBezTo>
                    <a:pt x="9" y="5"/>
                    <a:pt x="6" y="9"/>
                    <a:pt x="6" y="18"/>
                  </a:cubicBezTo>
                  <a:cubicBezTo>
                    <a:pt x="6" y="28"/>
                    <a:pt x="9" y="32"/>
                    <a:pt x="16" y="32"/>
                  </a:cubicBezTo>
                  <a:cubicBezTo>
                    <a:pt x="22" y="32"/>
                    <a:pt x="25" y="28"/>
                    <a:pt x="25" y="18"/>
                  </a:cubicBezTo>
                  <a:cubicBezTo>
                    <a:pt x="25" y="9"/>
                    <a:pt x="23" y="5"/>
                    <a:pt x="16" y="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95" name="Freeform 42"/>
            <p:cNvSpPr>
              <a:spLocks/>
            </p:cNvSpPr>
            <p:nvPr userDrawn="1"/>
          </p:nvSpPr>
          <p:spPr bwMode="auto">
            <a:xfrm>
              <a:off x="-1517931" y="1161164"/>
              <a:ext cx="87312" cy="98425"/>
            </a:xfrm>
            <a:custGeom>
              <a:avLst/>
              <a:gdLst>
                <a:gd name="T0" fmla="*/ 33 w 55"/>
                <a:gd name="T1" fmla="*/ 62 h 62"/>
                <a:gd name="T2" fmla="*/ 21 w 55"/>
                <a:gd name="T3" fmla="*/ 62 h 62"/>
                <a:gd name="T4" fmla="*/ 0 w 55"/>
                <a:gd name="T5" fmla="*/ 0 h 62"/>
                <a:gd name="T6" fmla="*/ 10 w 55"/>
                <a:gd name="T7" fmla="*/ 0 h 62"/>
                <a:gd name="T8" fmla="*/ 28 w 55"/>
                <a:gd name="T9" fmla="*/ 53 h 62"/>
                <a:gd name="T10" fmla="*/ 46 w 55"/>
                <a:gd name="T11" fmla="*/ 0 h 62"/>
                <a:gd name="T12" fmla="*/ 55 w 55"/>
                <a:gd name="T13" fmla="*/ 0 h 62"/>
                <a:gd name="T14" fmla="*/ 33 w 55"/>
                <a:gd name="T1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" h="62">
                  <a:moveTo>
                    <a:pt x="33" y="62"/>
                  </a:moveTo>
                  <a:lnTo>
                    <a:pt x="21" y="6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8" y="53"/>
                  </a:lnTo>
                  <a:lnTo>
                    <a:pt x="46" y="0"/>
                  </a:lnTo>
                  <a:lnTo>
                    <a:pt x="55" y="0"/>
                  </a:lnTo>
                  <a:lnTo>
                    <a:pt x="33" y="6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96" name="Freeform 43"/>
            <p:cNvSpPr>
              <a:spLocks noEditPoints="1"/>
            </p:cNvSpPr>
            <p:nvPr userDrawn="1"/>
          </p:nvSpPr>
          <p:spPr bwMode="auto">
            <a:xfrm>
              <a:off x="-1417918" y="1118302"/>
              <a:ext cx="23812" cy="141288"/>
            </a:xfrm>
            <a:custGeom>
              <a:avLst/>
              <a:gdLst>
                <a:gd name="T0" fmla="*/ 4 w 8"/>
                <a:gd name="T1" fmla="*/ 7 h 50"/>
                <a:gd name="T2" fmla="*/ 0 w 8"/>
                <a:gd name="T3" fmla="*/ 3 h 50"/>
                <a:gd name="T4" fmla="*/ 4 w 8"/>
                <a:gd name="T5" fmla="*/ 0 h 50"/>
                <a:gd name="T6" fmla="*/ 8 w 8"/>
                <a:gd name="T7" fmla="*/ 3 h 50"/>
                <a:gd name="T8" fmla="*/ 4 w 8"/>
                <a:gd name="T9" fmla="*/ 7 h 50"/>
                <a:gd name="T10" fmla="*/ 1 w 8"/>
                <a:gd name="T11" fmla="*/ 15 h 50"/>
                <a:gd name="T12" fmla="*/ 7 w 8"/>
                <a:gd name="T13" fmla="*/ 15 h 50"/>
                <a:gd name="T14" fmla="*/ 7 w 8"/>
                <a:gd name="T15" fmla="*/ 50 h 50"/>
                <a:gd name="T16" fmla="*/ 1 w 8"/>
                <a:gd name="T17" fmla="*/ 50 h 50"/>
                <a:gd name="T18" fmla="*/ 1 w 8"/>
                <a:gd name="T19" fmla="*/ 1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50">
                  <a:moveTo>
                    <a:pt x="4" y="7"/>
                  </a:move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1"/>
                    <a:pt x="8" y="3"/>
                  </a:cubicBezTo>
                  <a:cubicBezTo>
                    <a:pt x="8" y="5"/>
                    <a:pt x="6" y="7"/>
                    <a:pt x="4" y="7"/>
                  </a:cubicBezTo>
                  <a:moveTo>
                    <a:pt x="1" y="15"/>
                  </a:moveTo>
                  <a:cubicBezTo>
                    <a:pt x="7" y="15"/>
                    <a:pt x="7" y="15"/>
                    <a:pt x="7" y="15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1" y="50"/>
                    <a:pt x="1" y="50"/>
                    <a:pt x="1" y="50"/>
                  </a:cubicBezTo>
                  <a:lnTo>
                    <a:pt x="1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97" name="Freeform 44"/>
            <p:cNvSpPr>
              <a:spLocks/>
            </p:cNvSpPr>
            <p:nvPr userDrawn="1"/>
          </p:nvSpPr>
          <p:spPr bwMode="auto">
            <a:xfrm>
              <a:off x="-1370293" y="1157989"/>
              <a:ext cx="79375" cy="101600"/>
            </a:xfrm>
            <a:custGeom>
              <a:avLst/>
              <a:gdLst>
                <a:gd name="T0" fmla="*/ 22 w 28"/>
                <a:gd name="T1" fmla="*/ 36 h 36"/>
                <a:gd name="T2" fmla="*/ 22 w 28"/>
                <a:gd name="T3" fmla="*/ 14 h 36"/>
                <a:gd name="T4" fmla="*/ 16 w 28"/>
                <a:gd name="T5" fmla="*/ 5 h 36"/>
                <a:gd name="T6" fmla="*/ 6 w 28"/>
                <a:gd name="T7" fmla="*/ 7 h 36"/>
                <a:gd name="T8" fmla="*/ 6 w 28"/>
                <a:gd name="T9" fmla="*/ 36 h 36"/>
                <a:gd name="T10" fmla="*/ 0 w 28"/>
                <a:gd name="T11" fmla="*/ 36 h 36"/>
                <a:gd name="T12" fmla="*/ 0 w 28"/>
                <a:gd name="T13" fmla="*/ 1 h 36"/>
                <a:gd name="T14" fmla="*/ 6 w 28"/>
                <a:gd name="T15" fmla="*/ 1 h 36"/>
                <a:gd name="T16" fmla="*/ 6 w 28"/>
                <a:gd name="T17" fmla="*/ 4 h 36"/>
                <a:gd name="T18" fmla="*/ 18 w 28"/>
                <a:gd name="T19" fmla="*/ 0 h 36"/>
                <a:gd name="T20" fmla="*/ 26 w 28"/>
                <a:gd name="T21" fmla="*/ 3 h 36"/>
                <a:gd name="T22" fmla="*/ 28 w 28"/>
                <a:gd name="T23" fmla="*/ 13 h 36"/>
                <a:gd name="T24" fmla="*/ 28 w 28"/>
                <a:gd name="T25" fmla="*/ 36 h 36"/>
                <a:gd name="T26" fmla="*/ 22 w 28"/>
                <a:gd name="T2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" h="36">
                  <a:moveTo>
                    <a:pt x="22" y="36"/>
                  </a:moveTo>
                  <a:cubicBezTo>
                    <a:pt x="22" y="14"/>
                    <a:pt x="22" y="14"/>
                    <a:pt x="22" y="14"/>
                  </a:cubicBezTo>
                  <a:cubicBezTo>
                    <a:pt x="22" y="9"/>
                    <a:pt x="22" y="5"/>
                    <a:pt x="16" y="5"/>
                  </a:cubicBezTo>
                  <a:cubicBezTo>
                    <a:pt x="13" y="5"/>
                    <a:pt x="10" y="6"/>
                    <a:pt x="6" y="7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11" y="1"/>
                    <a:pt x="15" y="0"/>
                    <a:pt x="18" y="0"/>
                  </a:cubicBezTo>
                  <a:cubicBezTo>
                    <a:pt x="22" y="0"/>
                    <a:pt x="24" y="1"/>
                    <a:pt x="26" y="3"/>
                  </a:cubicBezTo>
                  <a:cubicBezTo>
                    <a:pt x="27" y="5"/>
                    <a:pt x="28" y="7"/>
                    <a:pt x="28" y="13"/>
                  </a:cubicBezTo>
                  <a:cubicBezTo>
                    <a:pt x="28" y="36"/>
                    <a:pt x="28" y="36"/>
                    <a:pt x="28" y="36"/>
                  </a:cubicBezTo>
                  <a:lnTo>
                    <a:pt x="2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98" name="Freeform 45"/>
            <p:cNvSpPr>
              <a:spLocks noEditPoints="1"/>
            </p:cNvSpPr>
            <p:nvPr userDrawn="1"/>
          </p:nvSpPr>
          <p:spPr bwMode="auto">
            <a:xfrm>
              <a:off x="-1268693" y="1157989"/>
              <a:ext cx="80962" cy="146050"/>
            </a:xfrm>
            <a:custGeom>
              <a:avLst/>
              <a:gdLst>
                <a:gd name="T0" fmla="*/ 25 w 29"/>
                <a:gd name="T1" fmla="*/ 49 h 52"/>
                <a:gd name="T2" fmla="*/ 15 w 29"/>
                <a:gd name="T3" fmla="*/ 52 h 52"/>
                <a:gd name="T4" fmla="*/ 2 w 29"/>
                <a:gd name="T5" fmla="*/ 50 h 52"/>
                <a:gd name="T6" fmla="*/ 3 w 29"/>
                <a:gd name="T7" fmla="*/ 46 h 52"/>
                <a:gd name="T8" fmla="*/ 12 w 29"/>
                <a:gd name="T9" fmla="*/ 47 h 52"/>
                <a:gd name="T10" fmla="*/ 22 w 29"/>
                <a:gd name="T11" fmla="*/ 43 h 52"/>
                <a:gd name="T12" fmla="*/ 23 w 29"/>
                <a:gd name="T13" fmla="*/ 34 h 52"/>
                <a:gd name="T14" fmla="*/ 23 w 29"/>
                <a:gd name="T15" fmla="*/ 32 h 52"/>
                <a:gd name="T16" fmla="*/ 12 w 29"/>
                <a:gd name="T17" fmla="*/ 36 h 52"/>
                <a:gd name="T18" fmla="*/ 0 w 29"/>
                <a:gd name="T19" fmla="*/ 18 h 52"/>
                <a:gd name="T20" fmla="*/ 13 w 29"/>
                <a:gd name="T21" fmla="*/ 0 h 52"/>
                <a:gd name="T22" fmla="*/ 23 w 29"/>
                <a:gd name="T23" fmla="*/ 4 h 52"/>
                <a:gd name="T24" fmla="*/ 23 w 29"/>
                <a:gd name="T25" fmla="*/ 1 h 52"/>
                <a:gd name="T26" fmla="*/ 29 w 29"/>
                <a:gd name="T27" fmla="*/ 1 h 52"/>
                <a:gd name="T28" fmla="*/ 29 w 29"/>
                <a:gd name="T29" fmla="*/ 34 h 52"/>
                <a:gd name="T30" fmla="*/ 25 w 29"/>
                <a:gd name="T31" fmla="*/ 49 h 52"/>
                <a:gd name="T32" fmla="*/ 23 w 29"/>
                <a:gd name="T33" fmla="*/ 7 h 52"/>
                <a:gd name="T34" fmla="*/ 14 w 29"/>
                <a:gd name="T35" fmla="*/ 5 h 52"/>
                <a:gd name="T36" fmla="*/ 6 w 29"/>
                <a:gd name="T37" fmla="*/ 18 h 52"/>
                <a:gd name="T38" fmla="*/ 14 w 29"/>
                <a:gd name="T39" fmla="*/ 31 h 52"/>
                <a:gd name="T40" fmla="*/ 23 w 29"/>
                <a:gd name="T41" fmla="*/ 29 h 52"/>
                <a:gd name="T42" fmla="*/ 23 w 29"/>
                <a:gd name="T43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9" h="52">
                  <a:moveTo>
                    <a:pt x="25" y="49"/>
                  </a:moveTo>
                  <a:cubicBezTo>
                    <a:pt x="22" y="51"/>
                    <a:pt x="19" y="52"/>
                    <a:pt x="15" y="52"/>
                  </a:cubicBezTo>
                  <a:cubicBezTo>
                    <a:pt x="12" y="52"/>
                    <a:pt x="8" y="51"/>
                    <a:pt x="2" y="50"/>
                  </a:cubicBezTo>
                  <a:cubicBezTo>
                    <a:pt x="3" y="46"/>
                    <a:pt x="3" y="46"/>
                    <a:pt x="3" y="46"/>
                  </a:cubicBezTo>
                  <a:cubicBezTo>
                    <a:pt x="7" y="47"/>
                    <a:pt x="10" y="47"/>
                    <a:pt x="12" y="47"/>
                  </a:cubicBezTo>
                  <a:cubicBezTo>
                    <a:pt x="17" y="47"/>
                    <a:pt x="21" y="46"/>
                    <a:pt x="22" y="43"/>
                  </a:cubicBezTo>
                  <a:cubicBezTo>
                    <a:pt x="23" y="42"/>
                    <a:pt x="23" y="40"/>
                    <a:pt x="23" y="34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19" y="35"/>
                    <a:pt x="15" y="36"/>
                    <a:pt x="12" y="36"/>
                  </a:cubicBezTo>
                  <a:cubicBezTo>
                    <a:pt x="4" y="36"/>
                    <a:pt x="0" y="29"/>
                    <a:pt x="0" y="18"/>
                  </a:cubicBezTo>
                  <a:cubicBezTo>
                    <a:pt x="0" y="7"/>
                    <a:pt x="5" y="0"/>
                    <a:pt x="13" y="0"/>
                  </a:cubicBezTo>
                  <a:cubicBezTo>
                    <a:pt x="16" y="0"/>
                    <a:pt x="20" y="2"/>
                    <a:pt x="23" y="4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34"/>
                    <a:pt x="29" y="34"/>
                    <a:pt x="29" y="34"/>
                  </a:cubicBezTo>
                  <a:cubicBezTo>
                    <a:pt x="29" y="43"/>
                    <a:pt x="28" y="46"/>
                    <a:pt x="25" y="49"/>
                  </a:cubicBezTo>
                  <a:moveTo>
                    <a:pt x="23" y="7"/>
                  </a:moveTo>
                  <a:cubicBezTo>
                    <a:pt x="18" y="5"/>
                    <a:pt x="17" y="5"/>
                    <a:pt x="14" y="5"/>
                  </a:cubicBezTo>
                  <a:cubicBezTo>
                    <a:pt x="9" y="5"/>
                    <a:pt x="6" y="10"/>
                    <a:pt x="6" y="18"/>
                  </a:cubicBezTo>
                  <a:cubicBezTo>
                    <a:pt x="6" y="27"/>
                    <a:pt x="8" y="31"/>
                    <a:pt x="14" y="31"/>
                  </a:cubicBezTo>
                  <a:cubicBezTo>
                    <a:pt x="16" y="31"/>
                    <a:pt x="18" y="31"/>
                    <a:pt x="23" y="29"/>
                  </a:cubicBezTo>
                  <a:lnTo>
                    <a:pt x="23" y="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99" name="Rectangle 46"/>
            <p:cNvSpPr>
              <a:spLocks noChangeArrowheads="1"/>
            </p:cNvSpPr>
            <p:nvPr userDrawn="1"/>
          </p:nvSpPr>
          <p:spPr bwMode="auto">
            <a:xfrm>
              <a:off x="-1105181" y="1110364"/>
              <a:ext cx="15875" cy="1492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100" name="Freeform 47"/>
            <p:cNvSpPr>
              <a:spLocks noEditPoints="1"/>
            </p:cNvSpPr>
            <p:nvPr userDrawn="1"/>
          </p:nvSpPr>
          <p:spPr bwMode="auto">
            <a:xfrm>
              <a:off x="-1060731" y="1118302"/>
              <a:ext cx="19050" cy="141288"/>
            </a:xfrm>
            <a:custGeom>
              <a:avLst/>
              <a:gdLst>
                <a:gd name="T0" fmla="*/ 3 w 7"/>
                <a:gd name="T1" fmla="*/ 7 h 50"/>
                <a:gd name="T2" fmla="*/ 0 w 7"/>
                <a:gd name="T3" fmla="*/ 3 h 50"/>
                <a:gd name="T4" fmla="*/ 3 w 7"/>
                <a:gd name="T5" fmla="*/ 0 h 50"/>
                <a:gd name="T6" fmla="*/ 7 w 7"/>
                <a:gd name="T7" fmla="*/ 3 h 50"/>
                <a:gd name="T8" fmla="*/ 3 w 7"/>
                <a:gd name="T9" fmla="*/ 7 h 50"/>
                <a:gd name="T10" fmla="*/ 0 w 7"/>
                <a:gd name="T11" fmla="*/ 15 h 50"/>
                <a:gd name="T12" fmla="*/ 6 w 7"/>
                <a:gd name="T13" fmla="*/ 15 h 50"/>
                <a:gd name="T14" fmla="*/ 6 w 7"/>
                <a:gd name="T15" fmla="*/ 50 h 50"/>
                <a:gd name="T16" fmla="*/ 0 w 7"/>
                <a:gd name="T17" fmla="*/ 50 h 50"/>
                <a:gd name="T18" fmla="*/ 0 w 7"/>
                <a:gd name="T19" fmla="*/ 1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50">
                  <a:moveTo>
                    <a:pt x="3" y="7"/>
                  </a:moveTo>
                  <a:cubicBezTo>
                    <a:pt x="1" y="7"/>
                    <a:pt x="0" y="6"/>
                    <a:pt x="0" y="3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5" y="0"/>
                    <a:pt x="7" y="1"/>
                    <a:pt x="7" y="3"/>
                  </a:cubicBezTo>
                  <a:cubicBezTo>
                    <a:pt x="7" y="5"/>
                    <a:pt x="5" y="7"/>
                    <a:pt x="3" y="7"/>
                  </a:cubicBezTo>
                  <a:moveTo>
                    <a:pt x="0" y="15"/>
                  </a:moveTo>
                  <a:cubicBezTo>
                    <a:pt x="6" y="15"/>
                    <a:pt x="6" y="15"/>
                    <a:pt x="6" y="15"/>
                  </a:cubicBezTo>
                  <a:cubicBezTo>
                    <a:pt x="6" y="50"/>
                    <a:pt x="6" y="50"/>
                    <a:pt x="6" y="50"/>
                  </a:cubicBezTo>
                  <a:cubicBezTo>
                    <a:pt x="0" y="50"/>
                    <a:pt x="0" y="50"/>
                    <a:pt x="0" y="50"/>
                  </a:cubicBezTo>
                  <a:lnTo>
                    <a:pt x="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101" name="Freeform 48"/>
            <p:cNvSpPr>
              <a:spLocks/>
            </p:cNvSpPr>
            <p:nvPr userDrawn="1"/>
          </p:nvSpPr>
          <p:spPr bwMode="auto">
            <a:xfrm>
              <a:off x="-1027393" y="1161164"/>
              <a:ext cx="87312" cy="98425"/>
            </a:xfrm>
            <a:custGeom>
              <a:avLst/>
              <a:gdLst>
                <a:gd name="T0" fmla="*/ 34 w 55"/>
                <a:gd name="T1" fmla="*/ 62 h 62"/>
                <a:gd name="T2" fmla="*/ 21 w 55"/>
                <a:gd name="T3" fmla="*/ 62 h 62"/>
                <a:gd name="T4" fmla="*/ 0 w 55"/>
                <a:gd name="T5" fmla="*/ 0 h 62"/>
                <a:gd name="T6" fmla="*/ 11 w 55"/>
                <a:gd name="T7" fmla="*/ 0 h 62"/>
                <a:gd name="T8" fmla="*/ 28 w 55"/>
                <a:gd name="T9" fmla="*/ 53 h 62"/>
                <a:gd name="T10" fmla="*/ 46 w 55"/>
                <a:gd name="T11" fmla="*/ 0 h 62"/>
                <a:gd name="T12" fmla="*/ 55 w 55"/>
                <a:gd name="T13" fmla="*/ 0 h 62"/>
                <a:gd name="T14" fmla="*/ 34 w 55"/>
                <a:gd name="T1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" h="62">
                  <a:moveTo>
                    <a:pt x="34" y="62"/>
                  </a:moveTo>
                  <a:lnTo>
                    <a:pt x="21" y="6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28" y="53"/>
                  </a:lnTo>
                  <a:lnTo>
                    <a:pt x="46" y="0"/>
                  </a:lnTo>
                  <a:lnTo>
                    <a:pt x="55" y="0"/>
                  </a:lnTo>
                  <a:lnTo>
                    <a:pt x="34" y="6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102" name="Freeform 49"/>
            <p:cNvSpPr>
              <a:spLocks noEditPoints="1"/>
            </p:cNvSpPr>
            <p:nvPr userDrawn="1"/>
          </p:nvSpPr>
          <p:spPr bwMode="auto">
            <a:xfrm>
              <a:off x="-928968" y="1157989"/>
              <a:ext cx="79375" cy="104775"/>
            </a:xfrm>
            <a:custGeom>
              <a:avLst/>
              <a:gdLst>
                <a:gd name="T0" fmla="*/ 6 w 28"/>
                <a:gd name="T1" fmla="*/ 19 h 37"/>
                <a:gd name="T2" fmla="*/ 6 w 28"/>
                <a:gd name="T3" fmla="*/ 20 h 37"/>
                <a:gd name="T4" fmla="*/ 15 w 28"/>
                <a:gd name="T5" fmla="*/ 32 h 37"/>
                <a:gd name="T6" fmla="*/ 27 w 28"/>
                <a:gd name="T7" fmla="*/ 29 h 37"/>
                <a:gd name="T8" fmla="*/ 28 w 28"/>
                <a:gd name="T9" fmla="*/ 32 h 37"/>
                <a:gd name="T10" fmla="*/ 13 w 28"/>
                <a:gd name="T11" fmla="*/ 37 h 37"/>
                <a:gd name="T12" fmla="*/ 0 w 28"/>
                <a:gd name="T13" fmla="*/ 20 h 37"/>
                <a:gd name="T14" fmla="*/ 15 w 28"/>
                <a:gd name="T15" fmla="*/ 0 h 37"/>
                <a:gd name="T16" fmla="*/ 28 w 28"/>
                <a:gd name="T17" fmla="*/ 17 h 37"/>
                <a:gd name="T18" fmla="*/ 28 w 28"/>
                <a:gd name="T19" fmla="*/ 19 h 37"/>
                <a:gd name="T20" fmla="*/ 6 w 28"/>
                <a:gd name="T21" fmla="*/ 19 h 37"/>
                <a:gd name="T22" fmla="*/ 15 w 28"/>
                <a:gd name="T23" fmla="*/ 4 h 37"/>
                <a:gd name="T24" fmla="*/ 6 w 28"/>
                <a:gd name="T25" fmla="*/ 15 h 37"/>
                <a:gd name="T26" fmla="*/ 23 w 28"/>
                <a:gd name="T27" fmla="*/ 15 h 37"/>
                <a:gd name="T28" fmla="*/ 15 w 28"/>
                <a:gd name="T29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" h="37">
                  <a:moveTo>
                    <a:pt x="6" y="19"/>
                  </a:moveTo>
                  <a:cubicBezTo>
                    <a:pt x="6" y="20"/>
                    <a:pt x="6" y="20"/>
                    <a:pt x="6" y="20"/>
                  </a:cubicBezTo>
                  <a:cubicBezTo>
                    <a:pt x="6" y="28"/>
                    <a:pt x="9" y="32"/>
                    <a:pt x="15" y="32"/>
                  </a:cubicBezTo>
                  <a:cubicBezTo>
                    <a:pt x="18" y="32"/>
                    <a:pt x="21" y="31"/>
                    <a:pt x="27" y="29"/>
                  </a:cubicBezTo>
                  <a:cubicBezTo>
                    <a:pt x="28" y="32"/>
                    <a:pt x="28" y="32"/>
                    <a:pt x="28" y="32"/>
                  </a:cubicBezTo>
                  <a:cubicBezTo>
                    <a:pt x="21" y="36"/>
                    <a:pt x="18" y="37"/>
                    <a:pt x="13" y="37"/>
                  </a:cubicBezTo>
                  <a:cubicBezTo>
                    <a:pt x="5" y="37"/>
                    <a:pt x="0" y="30"/>
                    <a:pt x="0" y="20"/>
                  </a:cubicBezTo>
                  <a:cubicBezTo>
                    <a:pt x="0" y="7"/>
                    <a:pt x="5" y="0"/>
                    <a:pt x="15" y="0"/>
                  </a:cubicBezTo>
                  <a:cubicBezTo>
                    <a:pt x="24" y="0"/>
                    <a:pt x="28" y="6"/>
                    <a:pt x="28" y="17"/>
                  </a:cubicBezTo>
                  <a:cubicBezTo>
                    <a:pt x="28" y="19"/>
                    <a:pt x="28" y="19"/>
                    <a:pt x="28" y="19"/>
                  </a:cubicBezTo>
                  <a:lnTo>
                    <a:pt x="6" y="19"/>
                  </a:lnTo>
                  <a:close/>
                  <a:moveTo>
                    <a:pt x="15" y="4"/>
                  </a:moveTo>
                  <a:cubicBezTo>
                    <a:pt x="10" y="4"/>
                    <a:pt x="7" y="8"/>
                    <a:pt x="6" y="15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23" y="7"/>
                    <a:pt x="20" y="4"/>
                    <a:pt x="15" y="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103" name="Freeform 50"/>
            <p:cNvSpPr>
              <a:spLocks/>
            </p:cNvSpPr>
            <p:nvPr userDrawn="1"/>
          </p:nvSpPr>
          <p:spPr bwMode="auto">
            <a:xfrm>
              <a:off x="-836893" y="1157989"/>
              <a:ext cx="65087" cy="104775"/>
            </a:xfrm>
            <a:custGeom>
              <a:avLst/>
              <a:gdLst>
                <a:gd name="T0" fmla="*/ 11 w 23"/>
                <a:gd name="T1" fmla="*/ 37 h 37"/>
                <a:gd name="T2" fmla="*/ 0 w 23"/>
                <a:gd name="T3" fmla="*/ 35 h 37"/>
                <a:gd name="T4" fmla="*/ 1 w 23"/>
                <a:gd name="T5" fmla="*/ 31 h 37"/>
                <a:gd name="T6" fmla="*/ 9 w 23"/>
                <a:gd name="T7" fmla="*/ 32 h 37"/>
                <a:gd name="T8" fmla="*/ 17 w 23"/>
                <a:gd name="T9" fmla="*/ 26 h 37"/>
                <a:gd name="T10" fmla="*/ 12 w 23"/>
                <a:gd name="T11" fmla="*/ 20 h 37"/>
                <a:gd name="T12" fmla="*/ 0 w 23"/>
                <a:gd name="T13" fmla="*/ 10 h 37"/>
                <a:gd name="T14" fmla="*/ 12 w 23"/>
                <a:gd name="T15" fmla="*/ 0 h 37"/>
                <a:gd name="T16" fmla="*/ 21 w 23"/>
                <a:gd name="T17" fmla="*/ 2 h 37"/>
                <a:gd name="T18" fmla="*/ 20 w 23"/>
                <a:gd name="T19" fmla="*/ 6 h 37"/>
                <a:gd name="T20" fmla="*/ 12 w 23"/>
                <a:gd name="T21" fmla="*/ 4 h 37"/>
                <a:gd name="T22" fmla="*/ 6 w 23"/>
                <a:gd name="T23" fmla="*/ 10 h 37"/>
                <a:gd name="T24" fmla="*/ 23 w 23"/>
                <a:gd name="T25" fmla="*/ 25 h 37"/>
                <a:gd name="T26" fmla="*/ 11 w 23"/>
                <a:gd name="T2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" h="37">
                  <a:moveTo>
                    <a:pt x="11" y="37"/>
                  </a:moveTo>
                  <a:cubicBezTo>
                    <a:pt x="7" y="37"/>
                    <a:pt x="4" y="36"/>
                    <a:pt x="0" y="35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5" y="32"/>
                    <a:pt x="7" y="32"/>
                    <a:pt x="9" y="32"/>
                  </a:cubicBezTo>
                  <a:cubicBezTo>
                    <a:pt x="15" y="32"/>
                    <a:pt x="17" y="30"/>
                    <a:pt x="17" y="26"/>
                  </a:cubicBezTo>
                  <a:cubicBezTo>
                    <a:pt x="17" y="23"/>
                    <a:pt x="16" y="22"/>
                    <a:pt x="12" y="20"/>
                  </a:cubicBezTo>
                  <a:cubicBezTo>
                    <a:pt x="5" y="19"/>
                    <a:pt x="0" y="16"/>
                    <a:pt x="0" y="10"/>
                  </a:cubicBezTo>
                  <a:cubicBezTo>
                    <a:pt x="0" y="4"/>
                    <a:pt x="5" y="0"/>
                    <a:pt x="12" y="0"/>
                  </a:cubicBezTo>
                  <a:cubicBezTo>
                    <a:pt x="15" y="0"/>
                    <a:pt x="18" y="1"/>
                    <a:pt x="21" y="2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17" y="5"/>
                    <a:pt x="14" y="4"/>
                    <a:pt x="12" y="4"/>
                  </a:cubicBezTo>
                  <a:cubicBezTo>
                    <a:pt x="8" y="4"/>
                    <a:pt x="6" y="6"/>
                    <a:pt x="6" y="10"/>
                  </a:cubicBezTo>
                  <a:cubicBezTo>
                    <a:pt x="6" y="18"/>
                    <a:pt x="23" y="13"/>
                    <a:pt x="23" y="25"/>
                  </a:cubicBezTo>
                  <a:cubicBezTo>
                    <a:pt x="23" y="32"/>
                    <a:pt x="19" y="37"/>
                    <a:pt x="11" y="3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</p:grpSp>
      <p:sp>
        <p:nvSpPr>
          <p:cNvPr id="113" name="AutoShape 56"/>
          <p:cNvSpPr>
            <a:spLocks noChangeAspect="1" noChangeArrowheads="1" noTextEdit="1"/>
          </p:cNvSpPr>
          <p:nvPr userDrawn="1"/>
        </p:nvSpPr>
        <p:spPr bwMode="auto">
          <a:xfrm>
            <a:off x="-2203450" y="1238253"/>
            <a:ext cx="19177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351"/>
          </a:p>
        </p:txBody>
      </p:sp>
      <p:grpSp>
        <p:nvGrpSpPr>
          <p:cNvPr id="117" name="Group 116"/>
          <p:cNvGrpSpPr/>
          <p:nvPr userDrawn="1"/>
        </p:nvGrpSpPr>
        <p:grpSpPr>
          <a:xfrm>
            <a:off x="9362272" y="3637247"/>
            <a:ext cx="2247909" cy="2201807"/>
            <a:chOff x="-2039938" y="4012733"/>
            <a:chExt cx="1935163" cy="1895475"/>
          </a:xfrm>
        </p:grpSpPr>
        <p:sp>
          <p:nvSpPr>
            <p:cNvPr id="114" name="Freeform 58"/>
            <p:cNvSpPr>
              <a:spLocks noEditPoints="1"/>
            </p:cNvSpPr>
            <p:nvPr userDrawn="1"/>
          </p:nvSpPr>
          <p:spPr bwMode="auto">
            <a:xfrm>
              <a:off x="-1189038" y="4012733"/>
              <a:ext cx="663575" cy="636588"/>
            </a:xfrm>
            <a:custGeom>
              <a:avLst/>
              <a:gdLst>
                <a:gd name="T0" fmla="*/ 94 w 237"/>
                <a:gd name="T1" fmla="*/ 55 h 227"/>
                <a:gd name="T2" fmla="*/ 102 w 237"/>
                <a:gd name="T3" fmla="*/ 28 h 227"/>
                <a:gd name="T4" fmla="*/ 93 w 237"/>
                <a:gd name="T5" fmla="*/ 13 h 227"/>
                <a:gd name="T6" fmla="*/ 67 w 237"/>
                <a:gd name="T7" fmla="*/ 5 h 227"/>
                <a:gd name="T8" fmla="*/ 59 w 237"/>
                <a:gd name="T9" fmla="*/ 32 h 227"/>
                <a:gd name="T10" fmla="*/ 67 w 237"/>
                <a:gd name="T11" fmla="*/ 47 h 227"/>
                <a:gd name="T12" fmla="*/ 94 w 237"/>
                <a:gd name="T13" fmla="*/ 55 h 227"/>
                <a:gd name="T14" fmla="*/ 205 w 237"/>
                <a:gd name="T15" fmla="*/ 15 h 227"/>
                <a:gd name="T16" fmla="*/ 177 w 237"/>
                <a:gd name="T17" fmla="*/ 16 h 227"/>
                <a:gd name="T18" fmla="*/ 112 w 237"/>
                <a:gd name="T19" fmla="*/ 86 h 227"/>
                <a:gd name="T20" fmla="*/ 18 w 237"/>
                <a:gd name="T21" fmla="*/ 104 h 227"/>
                <a:gd name="T22" fmla="*/ 2 w 237"/>
                <a:gd name="T23" fmla="*/ 128 h 227"/>
                <a:gd name="T24" fmla="*/ 25 w 237"/>
                <a:gd name="T25" fmla="*/ 143 h 227"/>
                <a:gd name="T26" fmla="*/ 99 w 237"/>
                <a:gd name="T27" fmla="*/ 129 h 227"/>
                <a:gd name="T28" fmla="*/ 89 w 237"/>
                <a:gd name="T29" fmla="*/ 203 h 227"/>
                <a:gd name="T30" fmla="*/ 107 w 237"/>
                <a:gd name="T31" fmla="*/ 225 h 227"/>
                <a:gd name="T32" fmla="*/ 129 w 237"/>
                <a:gd name="T33" fmla="*/ 208 h 227"/>
                <a:gd name="T34" fmla="*/ 138 w 237"/>
                <a:gd name="T35" fmla="*/ 134 h 227"/>
                <a:gd name="T36" fmla="*/ 206 w 237"/>
                <a:gd name="T37" fmla="*/ 166 h 227"/>
                <a:gd name="T38" fmla="*/ 232 w 237"/>
                <a:gd name="T39" fmla="*/ 156 h 227"/>
                <a:gd name="T40" fmla="*/ 223 w 237"/>
                <a:gd name="T41" fmla="*/ 130 h 227"/>
                <a:gd name="T42" fmla="*/ 155 w 237"/>
                <a:gd name="T43" fmla="*/ 98 h 227"/>
                <a:gd name="T44" fmla="*/ 206 w 237"/>
                <a:gd name="T45" fmla="*/ 43 h 227"/>
                <a:gd name="T46" fmla="*/ 205 w 237"/>
                <a:gd name="T47" fmla="*/ 15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7" h="227">
                  <a:moveTo>
                    <a:pt x="94" y="55"/>
                  </a:moveTo>
                  <a:cubicBezTo>
                    <a:pt x="104" y="50"/>
                    <a:pt x="107" y="38"/>
                    <a:pt x="102" y="28"/>
                  </a:cubicBezTo>
                  <a:cubicBezTo>
                    <a:pt x="93" y="13"/>
                    <a:pt x="93" y="13"/>
                    <a:pt x="93" y="13"/>
                  </a:cubicBezTo>
                  <a:cubicBezTo>
                    <a:pt x="88" y="3"/>
                    <a:pt x="76" y="0"/>
                    <a:pt x="67" y="5"/>
                  </a:cubicBezTo>
                  <a:cubicBezTo>
                    <a:pt x="57" y="10"/>
                    <a:pt x="54" y="23"/>
                    <a:pt x="59" y="32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73" y="57"/>
                    <a:pt x="85" y="61"/>
                    <a:pt x="94" y="55"/>
                  </a:cubicBezTo>
                  <a:moveTo>
                    <a:pt x="205" y="15"/>
                  </a:moveTo>
                  <a:cubicBezTo>
                    <a:pt x="197" y="8"/>
                    <a:pt x="184" y="8"/>
                    <a:pt x="177" y="16"/>
                  </a:cubicBezTo>
                  <a:cubicBezTo>
                    <a:pt x="112" y="86"/>
                    <a:pt x="112" y="86"/>
                    <a:pt x="112" y="86"/>
                  </a:cubicBezTo>
                  <a:cubicBezTo>
                    <a:pt x="18" y="104"/>
                    <a:pt x="18" y="104"/>
                    <a:pt x="18" y="104"/>
                  </a:cubicBezTo>
                  <a:cubicBezTo>
                    <a:pt x="7" y="107"/>
                    <a:pt x="0" y="117"/>
                    <a:pt x="2" y="128"/>
                  </a:cubicBezTo>
                  <a:cubicBezTo>
                    <a:pt x="4" y="138"/>
                    <a:pt x="15" y="145"/>
                    <a:pt x="25" y="143"/>
                  </a:cubicBezTo>
                  <a:cubicBezTo>
                    <a:pt x="99" y="129"/>
                    <a:pt x="99" y="129"/>
                    <a:pt x="99" y="129"/>
                  </a:cubicBezTo>
                  <a:cubicBezTo>
                    <a:pt x="89" y="203"/>
                    <a:pt x="89" y="203"/>
                    <a:pt x="89" y="203"/>
                  </a:cubicBezTo>
                  <a:cubicBezTo>
                    <a:pt x="88" y="214"/>
                    <a:pt x="96" y="224"/>
                    <a:pt x="107" y="225"/>
                  </a:cubicBezTo>
                  <a:cubicBezTo>
                    <a:pt x="118" y="227"/>
                    <a:pt x="128" y="219"/>
                    <a:pt x="129" y="208"/>
                  </a:cubicBezTo>
                  <a:cubicBezTo>
                    <a:pt x="138" y="134"/>
                    <a:pt x="138" y="134"/>
                    <a:pt x="138" y="134"/>
                  </a:cubicBezTo>
                  <a:cubicBezTo>
                    <a:pt x="206" y="166"/>
                    <a:pt x="206" y="166"/>
                    <a:pt x="206" y="166"/>
                  </a:cubicBezTo>
                  <a:cubicBezTo>
                    <a:pt x="216" y="170"/>
                    <a:pt x="227" y="166"/>
                    <a:pt x="232" y="156"/>
                  </a:cubicBezTo>
                  <a:cubicBezTo>
                    <a:pt x="237" y="146"/>
                    <a:pt x="232" y="134"/>
                    <a:pt x="223" y="130"/>
                  </a:cubicBezTo>
                  <a:cubicBezTo>
                    <a:pt x="155" y="98"/>
                    <a:pt x="155" y="98"/>
                    <a:pt x="155" y="98"/>
                  </a:cubicBezTo>
                  <a:cubicBezTo>
                    <a:pt x="206" y="43"/>
                    <a:pt x="206" y="43"/>
                    <a:pt x="206" y="43"/>
                  </a:cubicBezTo>
                  <a:cubicBezTo>
                    <a:pt x="213" y="35"/>
                    <a:pt x="213" y="23"/>
                    <a:pt x="205" y="1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115" name="Freeform 59"/>
            <p:cNvSpPr>
              <a:spLocks noEditPoints="1"/>
            </p:cNvSpPr>
            <p:nvPr userDrawn="1"/>
          </p:nvSpPr>
          <p:spPr bwMode="auto">
            <a:xfrm>
              <a:off x="-2039938" y="4474695"/>
              <a:ext cx="965200" cy="925513"/>
            </a:xfrm>
            <a:custGeom>
              <a:avLst/>
              <a:gdLst>
                <a:gd name="T0" fmla="*/ 137 w 344"/>
                <a:gd name="T1" fmla="*/ 80 h 330"/>
                <a:gd name="T2" fmla="*/ 148 w 344"/>
                <a:gd name="T3" fmla="*/ 41 h 330"/>
                <a:gd name="T4" fmla="*/ 136 w 344"/>
                <a:gd name="T5" fmla="*/ 19 h 330"/>
                <a:gd name="T6" fmla="*/ 97 w 344"/>
                <a:gd name="T7" fmla="*/ 7 h 330"/>
                <a:gd name="T8" fmla="*/ 85 w 344"/>
                <a:gd name="T9" fmla="*/ 47 h 330"/>
                <a:gd name="T10" fmla="*/ 98 w 344"/>
                <a:gd name="T11" fmla="*/ 69 h 330"/>
                <a:gd name="T12" fmla="*/ 137 w 344"/>
                <a:gd name="T13" fmla="*/ 80 h 330"/>
                <a:gd name="T14" fmla="*/ 298 w 344"/>
                <a:gd name="T15" fmla="*/ 22 h 330"/>
                <a:gd name="T16" fmla="*/ 257 w 344"/>
                <a:gd name="T17" fmla="*/ 24 h 330"/>
                <a:gd name="T18" fmla="*/ 163 w 344"/>
                <a:gd name="T19" fmla="*/ 125 h 330"/>
                <a:gd name="T20" fmla="*/ 26 w 344"/>
                <a:gd name="T21" fmla="*/ 152 h 330"/>
                <a:gd name="T22" fmla="*/ 3 w 344"/>
                <a:gd name="T23" fmla="*/ 185 h 330"/>
                <a:gd name="T24" fmla="*/ 37 w 344"/>
                <a:gd name="T25" fmla="*/ 208 h 330"/>
                <a:gd name="T26" fmla="*/ 143 w 344"/>
                <a:gd name="T27" fmla="*/ 187 h 330"/>
                <a:gd name="T28" fmla="*/ 130 w 344"/>
                <a:gd name="T29" fmla="*/ 296 h 330"/>
                <a:gd name="T30" fmla="*/ 155 w 344"/>
                <a:gd name="T31" fmla="*/ 328 h 330"/>
                <a:gd name="T32" fmla="*/ 187 w 344"/>
                <a:gd name="T33" fmla="*/ 303 h 330"/>
                <a:gd name="T34" fmla="*/ 201 w 344"/>
                <a:gd name="T35" fmla="*/ 195 h 330"/>
                <a:gd name="T36" fmla="*/ 299 w 344"/>
                <a:gd name="T37" fmla="*/ 241 h 330"/>
                <a:gd name="T38" fmla="*/ 337 w 344"/>
                <a:gd name="T39" fmla="*/ 227 h 330"/>
                <a:gd name="T40" fmla="*/ 323 w 344"/>
                <a:gd name="T41" fmla="*/ 188 h 330"/>
                <a:gd name="T42" fmla="*/ 225 w 344"/>
                <a:gd name="T43" fmla="*/ 143 h 330"/>
                <a:gd name="T44" fmla="*/ 299 w 344"/>
                <a:gd name="T45" fmla="*/ 63 h 330"/>
                <a:gd name="T46" fmla="*/ 298 w 344"/>
                <a:gd name="T47" fmla="*/ 2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44" h="330">
                  <a:moveTo>
                    <a:pt x="137" y="80"/>
                  </a:moveTo>
                  <a:cubicBezTo>
                    <a:pt x="151" y="72"/>
                    <a:pt x="156" y="55"/>
                    <a:pt x="148" y="41"/>
                  </a:cubicBezTo>
                  <a:cubicBezTo>
                    <a:pt x="136" y="19"/>
                    <a:pt x="136" y="19"/>
                    <a:pt x="136" y="19"/>
                  </a:cubicBezTo>
                  <a:cubicBezTo>
                    <a:pt x="128" y="5"/>
                    <a:pt x="111" y="0"/>
                    <a:pt x="97" y="7"/>
                  </a:cubicBezTo>
                  <a:cubicBezTo>
                    <a:pt x="83" y="15"/>
                    <a:pt x="78" y="33"/>
                    <a:pt x="85" y="47"/>
                  </a:cubicBezTo>
                  <a:cubicBezTo>
                    <a:pt x="98" y="69"/>
                    <a:pt x="98" y="69"/>
                    <a:pt x="98" y="69"/>
                  </a:cubicBezTo>
                  <a:cubicBezTo>
                    <a:pt x="106" y="83"/>
                    <a:pt x="123" y="88"/>
                    <a:pt x="137" y="80"/>
                  </a:cubicBezTo>
                  <a:moveTo>
                    <a:pt x="298" y="22"/>
                  </a:moveTo>
                  <a:cubicBezTo>
                    <a:pt x="286" y="11"/>
                    <a:pt x="268" y="12"/>
                    <a:pt x="257" y="24"/>
                  </a:cubicBezTo>
                  <a:cubicBezTo>
                    <a:pt x="163" y="125"/>
                    <a:pt x="163" y="125"/>
                    <a:pt x="163" y="125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10" y="155"/>
                    <a:pt x="0" y="170"/>
                    <a:pt x="3" y="185"/>
                  </a:cubicBezTo>
                  <a:cubicBezTo>
                    <a:pt x="6" y="201"/>
                    <a:pt x="21" y="211"/>
                    <a:pt x="37" y="208"/>
                  </a:cubicBezTo>
                  <a:cubicBezTo>
                    <a:pt x="143" y="187"/>
                    <a:pt x="143" y="187"/>
                    <a:pt x="143" y="187"/>
                  </a:cubicBezTo>
                  <a:cubicBezTo>
                    <a:pt x="130" y="296"/>
                    <a:pt x="130" y="296"/>
                    <a:pt x="130" y="296"/>
                  </a:cubicBezTo>
                  <a:cubicBezTo>
                    <a:pt x="128" y="311"/>
                    <a:pt x="139" y="326"/>
                    <a:pt x="155" y="328"/>
                  </a:cubicBezTo>
                  <a:cubicBezTo>
                    <a:pt x="171" y="330"/>
                    <a:pt x="185" y="318"/>
                    <a:pt x="187" y="303"/>
                  </a:cubicBezTo>
                  <a:cubicBezTo>
                    <a:pt x="201" y="195"/>
                    <a:pt x="201" y="195"/>
                    <a:pt x="201" y="195"/>
                  </a:cubicBezTo>
                  <a:cubicBezTo>
                    <a:pt x="299" y="241"/>
                    <a:pt x="299" y="241"/>
                    <a:pt x="299" y="241"/>
                  </a:cubicBezTo>
                  <a:cubicBezTo>
                    <a:pt x="314" y="247"/>
                    <a:pt x="331" y="241"/>
                    <a:pt x="337" y="227"/>
                  </a:cubicBezTo>
                  <a:cubicBezTo>
                    <a:pt x="344" y="212"/>
                    <a:pt x="338" y="195"/>
                    <a:pt x="323" y="188"/>
                  </a:cubicBezTo>
                  <a:cubicBezTo>
                    <a:pt x="225" y="143"/>
                    <a:pt x="225" y="143"/>
                    <a:pt x="225" y="143"/>
                  </a:cubicBezTo>
                  <a:cubicBezTo>
                    <a:pt x="299" y="63"/>
                    <a:pt x="299" y="63"/>
                    <a:pt x="299" y="63"/>
                  </a:cubicBezTo>
                  <a:cubicBezTo>
                    <a:pt x="310" y="51"/>
                    <a:pt x="309" y="33"/>
                    <a:pt x="298" y="2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116" name="Freeform 60"/>
            <p:cNvSpPr>
              <a:spLocks noEditPoints="1"/>
            </p:cNvSpPr>
            <p:nvPr userDrawn="1"/>
          </p:nvSpPr>
          <p:spPr bwMode="auto">
            <a:xfrm>
              <a:off x="-1198563" y="4825533"/>
              <a:ext cx="1093788" cy="1082675"/>
            </a:xfrm>
            <a:custGeom>
              <a:avLst/>
              <a:gdLst>
                <a:gd name="T0" fmla="*/ 168 w 390"/>
                <a:gd name="T1" fmla="*/ 96 h 386"/>
                <a:gd name="T2" fmla="*/ 185 w 390"/>
                <a:gd name="T3" fmla="*/ 52 h 386"/>
                <a:gd name="T4" fmla="*/ 174 w 390"/>
                <a:gd name="T5" fmla="*/ 25 h 386"/>
                <a:gd name="T6" fmla="*/ 130 w 390"/>
                <a:gd name="T7" fmla="*/ 8 h 386"/>
                <a:gd name="T8" fmla="*/ 112 w 390"/>
                <a:gd name="T9" fmla="*/ 51 h 386"/>
                <a:gd name="T10" fmla="*/ 124 w 390"/>
                <a:gd name="T11" fmla="*/ 78 h 386"/>
                <a:gd name="T12" fmla="*/ 168 w 390"/>
                <a:gd name="T13" fmla="*/ 96 h 386"/>
                <a:gd name="T14" fmla="*/ 359 w 390"/>
                <a:gd name="T15" fmla="*/ 48 h 386"/>
                <a:gd name="T16" fmla="*/ 312 w 390"/>
                <a:gd name="T17" fmla="*/ 45 h 386"/>
                <a:gd name="T18" fmla="*/ 192 w 390"/>
                <a:gd name="T19" fmla="*/ 150 h 386"/>
                <a:gd name="T20" fmla="*/ 32 w 390"/>
                <a:gd name="T21" fmla="*/ 165 h 386"/>
                <a:gd name="T22" fmla="*/ 2 w 390"/>
                <a:gd name="T23" fmla="*/ 201 h 386"/>
                <a:gd name="T24" fmla="*/ 38 w 390"/>
                <a:gd name="T25" fmla="*/ 231 h 386"/>
                <a:gd name="T26" fmla="*/ 163 w 390"/>
                <a:gd name="T27" fmla="*/ 220 h 386"/>
                <a:gd name="T28" fmla="*/ 135 w 390"/>
                <a:gd name="T29" fmla="*/ 342 h 386"/>
                <a:gd name="T30" fmla="*/ 160 w 390"/>
                <a:gd name="T31" fmla="*/ 382 h 386"/>
                <a:gd name="T32" fmla="*/ 200 w 390"/>
                <a:gd name="T33" fmla="*/ 357 h 386"/>
                <a:gd name="T34" fmla="*/ 227 w 390"/>
                <a:gd name="T35" fmla="*/ 235 h 386"/>
                <a:gd name="T36" fmla="*/ 335 w 390"/>
                <a:gd name="T37" fmla="*/ 299 h 386"/>
                <a:gd name="T38" fmla="*/ 381 w 390"/>
                <a:gd name="T39" fmla="*/ 287 h 386"/>
                <a:gd name="T40" fmla="*/ 369 w 390"/>
                <a:gd name="T41" fmla="*/ 242 h 386"/>
                <a:gd name="T42" fmla="*/ 262 w 390"/>
                <a:gd name="T43" fmla="*/ 178 h 386"/>
                <a:gd name="T44" fmla="*/ 356 w 390"/>
                <a:gd name="T45" fmla="*/ 95 h 386"/>
                <a:gd name="T46" fmla="*/ 359 w 390"/>
                <a:gd name="T47" fmla="*/ 48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90" h="386">
                  <a:moveTo>
                    <a:pt x="168" y="96"/>
                  </a:moveTo>
                  <a:cubicBezTo>
                    <a:pt x="185" y="89"/>
                    <a:pt x="192" y="69"/>
                    <a:pt x="185" y="52"/>
                  </a:cubicBezTo>
                  <a:cubicBezTo>
                    <a:pt x="174" y="25"/>
                    <a:pt x="174" y="25"/>
                    <a:pt x="174" y="25"/>
                  </a:cubicBezTo>
                  <a:cubicBezTo>
                    <a:pt x="166" y="8"/>
                    <a:pt x="147" y="0"/>
                    <a:pt x="130" y="8"/>
                  </a:cubicBezTo>
                  <a:cubicBezTo>
                    <a:pt x="113" y="15"/>
                    <a:pt x="105" y="35"/>
                    <a:pt x="112" y="51"/>
                  </a:cubicBezTo>
                  <a:cubicBezTo>
                    <a:pt x="124" y="78"/>
                    <a:pt x="124" y="78"/>
                    <a:pt x="124" y="78"/>
                  </a:cubicBezTo>
                  <a:cubicBezTo>
                    <a:pt x="131" y="95"/>
                    <a:pt x="151" y="103"/>
                    <a:pt x="168" y="96"/>
                  </a:cubicBezTo>
                  <a:moveTo>
                    <a:pt x="359" y="48"/>
                  </a:moveTo>
                  <a:cubicBezTo>
                    <a:pt x="347" y="34"/>
                    <a:pt x="326" y="33"/>
                    <a:pt x="312" y="45"/>
                  </a:cubicBezTo>
                  <a:cubicBezTo>
                    <a:pt x="192" y="150"/>
                    <a:pt x="192" y="150"/>
                    <a:pt x="192" y="150"/>
                  </a:cubicBezTo>
                  <a:cubicBezTo>
                    <a:pt x="32" y="165"/>
                    <a:pt x="32" y="165"/>
                    <a:pt x="32" y="165"/>
                  </a:cubicBezTo>
                  <a:cubicBezTo>
                    <a:pt x="13" y="167"/>
                    <a:pt x="0" y="183"/>
                    <a:pt x="2" y="201"/>
                  </a:cubicBezTo>
                  <a:cubicBezTo>
                    <a:pt x="3" y="220"/>
                    <a:pt x="19" y="233"/>
                    <a:pt x="38" y="231"/>
                  </a:cubicBezTo>
                  <a:cubicBezTo>
                    <a:pt x="163" y="220"/>
                    <a:pt x="163" y="220"/>
                    <a:pt x="163" y="220"/>
                  </a:cubicBezTo>
                  <a:cubicBezTo>
                    <a:pt x="135" y="342"/>
                    <a:pt x="135" y="342"/>
                    <a:pt x="135" y="342"/>
                  </a:cubicBezTo>
                  <a:cubicBezTo>
                    <a:pt x="131" y="360"/>
                    <a:pt x="142" y="378"/>
                    <a:pt x="160" y="382"/>
                  </a:cubicBezTo>
                  <a:cubicBezTo>
                    <a:pt x="178" y="386"/>
                    <a:pt x="196" y="375"/>
                    <a:pt x="200" y="357"/>
                  </a:cubicBezTo>
                  <a:cubicBezTo>
                    <a:pt x="227" y="235"/>
                    <a:pt x="227" y="235"/>
                    <a:pt x="227" y="235"/>
                  </a:cubicBezTo>
                  <a:cubicBezTo>
                    <a:pt x="335" y="299"/>
                    <a:pt x="335" y="299"/>
                    <a:pt x="335" y="299"/>
                  </a:cubicBezTo>
                  <a:cubicBezTo>
                    <a:pt x="351" y="308"/>
                    <a:pt x="371" y="303"/>
                    <a:pt x="381" y="287"/>
                  </a:cubicBezTo>
                  <a:cubicBezTo>
                    <a:pt x="390" y="272"/>
                    <a:pt x="385" y="251"/>
                    <a:pt x="369" y="242"/>
                  </a:cubicBezTo>
                  <a:cubicBezTo>
                    <a:pt x="262" y="178"/>
                    <a:pt x="262" y="178"/>
                    <a:pt x="262" y="178"/>
                  </a:cubicBezTo>
                  <a:cubicBezTo>
                    <a:pt x="356" y="95"/>
                    <a:pt x="356" y="95"/>
                    <a:pt x="356" y="95"/>
                  </a:cubicBezTo>
                  <a:cubicBezTo>
                    <a:pt x="370" y="83"/>
                    <a:pt x="371" y="62"/>
                    <a:pt x="359" y="4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</p:grpSp>
      <p:sp>
        <p:nvSpPr>
          <p:cNvPr id="118" name="Date Placeholder 3"/>
          <p:cNvSpPr>
            <a:spLocks noGrp="1"/>
          </p:cNvSpPr>
          <p:nvPr>
            <p:ph type="dt" sz="half" idx="2"/>
          </p:nvPr>
        </p:nvSpPr>
        <p:spPr>
          <a:xfrm>
            <a:off x="8271435" y="6434040"/>
            <a:ext cx="1945715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221E5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5931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228592" indent="-228592">
              <a:buFont typeface="Wingdings" panose="05000000000000000000" pitchFamily="2" charset="2"/>
              <a:buChar char="§"/>
              <a:defRPr sz="3200"/>
            </a:lvl1pPr>
            <a:lvl2pPr marL="685776" indent="-228592">
              <a:buFont typeface="Wingdings" panose="05000000000000000000" pitchFamily="2" charset="2"/>
              <a:buChar char="§"/>
              <a:defRPr sz="2800"/>
            </a:lvl2pPr>
            <a:lvl3pPr marL="1142959" indent="-228592">
              <a:buFont typeface="Wingdings" panose="05000000000000000000" pitchFamily="2" charset="2"/>
              <a:buChar char="§"/>
              <a:defRPr sz="2400"/>
            </a:lvl3pPr>
            <a:lvl4pPr marL="1600144" indent="-228592">
              <a:buFont typeface="Wingdings" panose="05000000000000000000" pitchFamily="2" charset="2"/>
              <a:buChar char="§"/>
              <a:defRPr sz="2000"/>
            </a:lvl4pPr>
            <a:lvl5pPr marL="2057329" indent="-228592">
              <a:buFont typeface="Wingdings" panose="05000000000000000000" pitchFamily="2" charset="2"/>
              <a:buChar char="§"/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February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Slide</a:t>
            </a:r>
            <a:r>
              <a:rPr lang="en-GB" dirty="0"/>
              <a:t> </a:t>
            </a:r>
            <a:fld id="{5F4C8201-D8A8-417D-8A18-42E93E6C5D44}" type="slidenum">
              <a:rPr lang="en-GB" b="1" smtClean="0"/>
              <a:pPr/>
              <a:t>‹#›</a:t>
            </a:fld>
            <a:endParaRPr lang="en-GB" b="1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71435" y="6434040"/>
            <a:ext cx="1945715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9689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7"/>
            <a:ext cx="1213971" cy="5811839"/>
          </a:xfrm>
        </p:spPr>
        <p:txBody>
          <a:bodyPr vert="eaVer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7"/>
            <a:ext cx="7734300" cy="5811839"/>
          </a:xfrm>
        </p:spPr>
        <p:txBody>
          <a:bodyPr vert="eaVert"/>
          <a:lstStyle>
            <a:lvl1pPr marL="228592" indent="-228592">
              <a:buFont typeface="Wingdings" panose="05000000000000000000" pitchFamily="2" charset="2"/>
              <a:buChar char="§"/>
              <a:defRPr/>
            </a:lvl1pPr>
            <a:lvl2pPr marL="685776" indent="-228592">
              <a:buFont typeface="Wingdings" panose="05000000000000000000" pitchFamily="2" charset="2"/>
              <a:buChar char="§"/>
              <a:defRPr/>
            </a:lvl2pPr>
            <a:lvl3pPr marL="1142959" indent="-228592">
              <a:buFont typeface="Wingdings" panose="05000000000000000000" pitchFamily="2" charset="2"/>
              <a:buChar char="§"/>
              <a:defRPr/>
            </a:lvl3pPr>
            <a:lvl4pPr marL="1600144" indent="-228592">
              <a:buFont typeface="Wingdings" panose="05000000000000000000" pitchFamily="2" charset="2"/>
              <a:buChar char="§"/>
              <a:defRPr/>
            </a:lvl4pPr>
            <a:lvl5pPr marL="2057329" indent="-228592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February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09" y="6434040"/>
            <a:ext cx="1068295" cy="365125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Slide</a:t>
            </a:r>
            <a:r>
              <a:rPr lang="en-GB" dirty="0"/>
              <a:t> </a:t>
            </a:r>
            <a:fld id="{5F4C8201-D8A8-417D-8A18-42E93E6C5D44}" type="slidenum">
              <a:rPr lang="en-GB" b="1" smtClean="0"/>
              <a:pPr/>
              <a:t>‹#›</a:t>
            </a:fld>
            <a:endParaRPr lang="en-GB" b="1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71435" y="6434040"/>
            <a:ext cx="1945715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9712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21E5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592" indent="-228592">
              <a:buClr>
                <a:srgbClr val="009ABC"/>
              </a:buClr>
              <a:buSzPct val="100000"/>
              <a:buFont typeface="Wingdings" panose="05000000000000000000" pitchFamily="2" charset="2"/>
              <a:buChar char="§"/>
              <a:defRPr>
                <a:solidFill>
                  <a:srgbClr val="221E5B"/>
                </a:solidFill>
              </a:defRPr>
            </a:lvl1pPr>
            <a:lvl2pPr marL="685776" indent="-228592">
              <a:buClr>
                <a:srgbClr val="009ABC"/>
              </a:buClr>
              <a:buFont typeface="Wingdings" panose="05000000000000000000" pitchFamily="2" charset="2"/>
              <a:buChar char="§"/>
              <a:defRPr>
                <a:solidFill>
                  <a:srgbClr val="221E5B"/>
                </a:solidFill>
              </a:defRPr>
            </a:lvl2pPr>
            <a:lvl3pPr marL="1142959" indent="-228592">
              <a:buClr>
                <a:srgbClr val="009ABC"/>
              </a:buClr>
              <a:buFont typeface="Wingdings" panose="05000000000000000000" pitchFamily="2" charset="2"/>
              <a:buChar char="§"/>
              <a:defRPr>
                <a:solidFill>
                  <a:srgbClr val="221E5B"/>
                </a:solidFill>
              </a:defRPr>
            </a:lvl3pPr>
            <a:lvl4pPr marL="1600144" indent="-228592">
              <a:buClr>
                <a:srgbClr val="009ABC"/>
              </a:buClr>
              <a:buFont typeface="Wingdings" panose="05000000000000000000" pitchFamily="2" charset="2"/>
              <a:buChar char="§"/>
              <a:defRPr>
                <a:solidFill>
                  <a:srgbClr val="221E5B"/>
                </a:solidFill>
              </a:defRPr>
            </a:lvl4pPr>
            <a:lvl5pPr marL="2057329" indent="-228592">
              <a:buClr>
                <a:srgbClr val="009ABC"/>
              </a:buClr>
              <a:buFont typeface="Wingdings" panose="05000000000000000000" pitchFamily="2" charset="2"/>
              <a:buChar char="§"/>
              <a:defRPr>
                <a:solidFill>
                  <a:srgbClr val="221E5B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February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Slide</a:t>
            </a:r>
            <a:r>
              <a:rPr lang="en-GB" dirty="0"/>
              <a:t> </a:t>
            </a:r>
            <a:fld id="{5F4C8201-D8A8-417D-8A18-42E93E6C5D44}" type="slidenum">
              <a:rPr lang="en-GB" b="1" smtClean="0"/>
              <a:pPr/>
              <a:t>‹#›</a:t>
            </a:fld>
            <a:endParaRPr lang="en-GB" b="1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71435" y="6434040"/>
            <a:ext cx="1945715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040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9ABC"/>
          </a:solidFill>
          <a:ln>
            <a:noFill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GB" sz="1351"/>
          </a:p>
        </p:txBody>
      </p:sp>
      <p:sp>
        <p:nvSpPr>
          <p:cNvPr id="56" name="Freeform 54"/>
          <p:cNvSpPr>
            <a:spLocks/>
          </p:cNvSpPr>
          <p:nvPr userDrawn="1"/>
        </p:nvSpPr>
        <p:spPr bwMode="auto">
          <a:xfrm>
            <a:off x="666005" y="6315814"/>
            <a:ext cx="10924476" cy="542188"/>
          </a:xfrm>
          <a:custGeom>
            <a:avLst/>
            <a:gdLst>
              <a:gd name="T0" fmla="*/ 3000 w 3000"/>
              <a:gd name="T1" fmla="*/ 146 h 146"/>
              <a:gd name="T2" fmla="*/ 3000 w 3000"/>
              <a:gd name="T3" fmla="*/ 49 h 146"/>
              <a:gd name="T4" fmla="*/ 2951 w 3000"/>
              <a:gd name="T5" fmla="*/ 0 h 146"/>
              <a:gd name="T6" fmla="*/ 48 w 3000"/>
              <a:gd name="T7" fmla="*/ 0 h 146"/>
              <a:gd name="T8" fmla="*/ 0 w 3000"/>
              <a:gd name="T9" fmla="*/ 49 h 146"/>
              <a:gd name="T10" fmla="*/ 0 w 3000"/>
              <a:gd name="T11" fmla="*/ 146 h 146"/>
              <a:gd name="T12" fmla="*/ 3000 w 3000"/>
              <a:gd name="T13" fmla="*/ 146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00" h="146">
                <a:moveTo>
                  <a:pt x="3000" y="146"/>
                </a:moveTo>
                <a:cubicBezTo>
                  <a:pt x="3000" y="49"/>
                  <a:pt x="3000" y="49"/>
                  <a:pt x="3000" y="49"/>
                </a:cubicBezTo>
                <a:cubicBezTo>
                  <a:pt x="3000" y="22"/>
                  <a:pt x="2978" y="0"/>
                  <a:pt x="2951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21" y="0"/>
                  <a:pt x="0" y="22"/>
                  <a:pt x="0" y="49"/>
                </a:cubicBezTo>
                <a:cubicBezTo>
                  <a:pt x="0" y="146"/>
                  <a:pt x="0" y="146"/>
                  <a:pt x="0" y="146"/>
                </a:cubicBezTo>
                <a:lnTo>
                  <a:pt x="3000" y="146"/>
                </a:lnTo>
                <a:close/>
              </a:path>
            </a:pathLst>
          </a:custGeom>
          <a:solidFill>
            <a:srgbClr val="FFFFFF">
              <a:alpha val="74902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351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9939341" y="366995"/>
            <a:ext cx="1414463" cy="1200151"/>
            <a:chOff x="-1995768" y="103889"/>
            <a:chExt cx="1414462" cy="1200150"/>
          </a:xfrm>
        </p:grpSpPr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-836893" y="103889"/>
              <a:ext cx="61912" cy="90488"/>
            </a:xfrm>
            <a:custGeom>
              <a:avLst/>
              <a:gdLst>
                <a:gd name="T0" fmla="*/ 0 w 22"/>
                <a:gd name="T1" fmla="*/ 11 h 32"/>
                <a:gd name="T2" fmla="*/ 11 w 22"/>
                <a:gd name="T3" fmla="*/ 0 h 32"/>
                <a:gd name="T4" fmla="*/ 22 w 22"/>
                <a:gd name="T5" fmla="*/ 11 h 32"/>
                <a:gd name="T6" fmla="*/ 22 w 22"/>
                <a:gd name="T7" fmla="*/ 21 h 32"/>
                <a:gd name="T8" fmla="*/ 11 w 22"/>
                <a:gd name="T9" fmla="*/ 32 h 32"/>
                <a:gd name="T10" fmla="*/ 0 w 22"/>
                <a:gd name="T11" fmla="*/ 21 h 32"/>
                <a:gd name="T12" fmla="*/ 0 w 22"/>
                <a:gd name="T13" fmla="*/ 1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32">
                  <a:moveTo>
                    <a:pt x="0" y="11"/>
                  </a:move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22" y="27"/>
                    <a:pt x="17" y="32"/>
                    <a:pt x="11" y="32"/>
                  </a:cubicBezTo>
                  <a:cubicBezTo>
                    <a:pt x="5" y="32"/>
                    <a:pt x="0" y="27"/>
                    <a:pt x="0" y="21"/>
                  </a:cubicBezTo>
                  <a:lnTo>
                    <a:pt x="0" y="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-990881" y="197552"/>
              <a:ext cx="369887" cy="246063"/>
            </a:xfrm>
            <a:custGeom>
              <a:avLst/>
              <a:gdLst>
                <a:gd name="T0" fmla="*/ 130 w 132"/>
                <a:gd name="T1" fmla="*/ 9 h 88"/>
                <a:gd name="T2" fmla="*/ 116 w 132"/>
                <a:gd name="T3" fmla="*/ 2 h 88"/>
                <a:gd name="T4" fmla="*/ 66 w 132"/>
                <a:gd name="T5" fmla="*/ 18 h 88"/>
                <a:gd name="T6" fmla="*/ 16 w 132"/>
                <a:gd name="T7" fmla="*/ 2 h 88"/>
                <a:gd name="T8" fmla="*/ 2 w 132"/>
                <a:gd name="T9" fmla="*/ 9 h 88"/>
                <a:gd name="T10" fmla="*/ 9 w 132"/>
                <a:gd name="T11" fmla="*/ 23 h 88"/>
                <a:gd name="T12" fmla="*/ 48 w 132"/>
                <a:gd name="T13" fmla="*/ 36 h 88"/>
                <a:gd name="T14" fmla="*/ 24 w 132"/>
                <a:gd name="T15" fmla="*/ 69 h 88"/>
                <a:gd name="T16" fmla="*/ 26 w 132"/>
                <a:gd name="T17" fmla="*/ 84 h 88"/>
                <a:gd name="T18" fmla="*/ 42 w 132"/>
                <a:gd name="T19" fmla="*/ 82 h 88"/>
                <a:gd name="T20" fmla="*/ 66 w 132"/>
                <a:gd name="T21" fmla="*/ 48 h 88"/>
                <a:gd name="T22" fmla="*/ 90 w 132"/>
                <a:gd name="T23" fmla="*/ 82 h 88"/>
                <a:gd name="T24" fmla="*/ 105 w 132"/>
                <a:gd name="T25" fmla="*/ 84 h 88"/>
                <a:gd name="T26" fmla="*/ 108 w 132"/>
                <a:gd name="T27" fmla="*/ 69 h 88"/>
                <a:gd name="T28" fmla="*/ 84 w 132"/>
                <a:gd name="T29" fmla="*/ 36 h 88"/>
                <a:gd name="T30" fmla="*/ 123 w 132"/>
                <a:gd name="T31" fmla="*/ 23 h 88"/>
                <a:gd name="T32" fmla="*/ 130 w 132"/>
                <a:gd name="T33" fmla="*/ 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2" h="88">
                  <a:moveTo>
                    <a:pt x="130" y="9"/>
                  </a:moveTo>
                  <a:cubicBezTo>
                    <a:pt x="128" y="3"/>
                    <a:pt x="122" y="0"/>
                    <a:pt x="116" y="2"/>
                  </a:cubicBezTo>
                  <a:cubicBezTo>
                    <a:pt x="66" y="18"/>
                    <a:pt x="66" y="18"/>
                    <a:pt x="66" y="18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0" y="0"/>
                    <a:pt x="4" y="3"/>
                    <a:pt x="2" y="9"/>
                  </a:cubicBezTo>
                  <a:cubicBezTo>
                    <a:pt x="0" y="15"/>
                    <a:pt x="3" y="21"/>
                    <a:pt x="9" y="23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24" y="69"/>
                    <a:pt x="24" y="69"/>
                    <a:pt x="24" y="69"/>
                  </a:cubicBezTo>
                  <a:cubicBezTo>
                    <a:pt x="20" y="74"/>
                    <a:pt x="21" y="81"/>
                    <a:pt x="26" y="84"/>
                  </a:cubicBezTo>
                  <a:cubicBezTo>
                    <a:pt x="31" y="88"/>
                    <a:pt x="38" y="87"/>
                    <a:pt x="42" y="82"/>
                  </a:cubicBezTo>
                  <a:cubicBezTo>
                    <a:pt x="66" y="48"/>
                    <a:pt x="66" y="48"/>
                    <a:pt x="66" y="48"/>
                  </a:cubicBezTo>
                  <a:cubicBezTo>
                    <a:pt x="90" y="82"/>
                    <a:pt x="90" y="82"/>
                    <a:pt x="90" y="82"/>
                  </a:cubicBezTo>
                  <a:cubicBezTo>
                    <a:pt x="94" y="87"/>
                    <a:pt x="100" y="88"/>
                    <a:pt x="105" y="84"/>
                  </a:cubicBezTo>
                  <a:cubicBezTo>
                    <a:pt x="110" y="81"/>
                    <a:pt x="111" y="74"/>
                    <a:pt x="108" y="69"/>
                  </a:cubicBezTo>
                  <a:cubicBezTo>
                    <a:pt x="84" y="36"/>
                    <a:pt x="84" y="36"/>
                    <a:pt x="84" y="36"/>
                  </a:cubicBezTo>
                  <a:cubicBezTo>
                    <a:pt x="123" y="23"/>
                    <a:pt x="123" y="23"/>
                    <a:pt x="123" y="23"/>
                  </a:cubicBezTo>
                  <a:cubicBezTo>
                    <a:pt x="128" y="21"/>
                    <a:pt x="132" y="15"/>
                    <a:pt x="130" y="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12" name="Freeform 11"/>
            <p:cNvSpPr>
              <a:spLocks/>
            </p:cNvSpPr>
            <p:nvPr userDrawn="1"/>
          </p:nvSpPr>
          <p:spPr bwMode="auto">
            <a:xfrm>
              <a:off x="-1140106" y="183264"/>
              <a:ext cx="47625" cy="69850"/>
            </a:xfrm>
            <a:custGeom>
              <a:avLst/>
              <a:gdLst>
                <a:gd name="T0" fmla="*/ 0 w 17"/>
                <a:gd name="T1" fmla="*/ 9 h 25"/>
                <a:gd name="T2" fmla="*/ 9 w 17"/>
                <a:gd name="T3" fmla="*/ 0 h 25"/>
                <a:gd name="T4" fmla="*/ 17 w 17"/>
                <a:gd name="T5" fmla="*/ 9 h 25"/>
                <a:gd name="T6" fmla="*/ 17 w 17"/>
                <a:gd name="T7" fmla="*/ 16 h 25"/>
                <a:gd name="T8" fmla="*/ 9 w 17"/>
                <a:gd name="T9" fmla="*/ 25 h 25"/>
                <a:gd name="T10" fmla="*/ 0 w 17"/>
                <a:gd name="T11" fmla="*/ 16 h 25"/>
                <a:gd name="T12" fmla="*/ 0 w 17"/>
                <a:gd name="T13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5">
                  <a:moveTo>
                    <a:pt x="0" y="9"/>
                  </a:moveTo>
                  <a:cubicBezTo>
                    <a:pt x="0" y="4"/>
                    <a:pt x="4" y="0"/>
                    <a:pt x="9" y="0"/>
                  </a:cubicBezTo>
                  <a:cubicBezTo>
                    <a:pt x="13" y="0"/>
                    <a:pt x="17" y="4"/>
                    <a:pt x="17" y="9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21"/>
                    <a:pt x="13" y="25"/>
                    <a:pt x="9" y="25"/>
                  </a:cubicBezTo>
                  <a:cubicBezTo>
                    <a:pt x="4" y="25"/>
                    <a:pt x="0" y="21"/>
                    <a:pt x="0" y="16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13" name="Freeform 12"/>
            <p:cNvSpPr>
              <a:spLocks/>
            </p:cNvSpPr>
            <p:nvPr userDrawn="1"/>
          </p:nvSpPr>
          <p:spPr bwMode="auto">
            <a:xfrm>
              <a:off x="-1254406" y="256289"/>
              <a:ext cx="280987" cy="185738"/>
            </a:xfrm>
            <a:custGeom>
              <a:avLst/>
              <a:gdLst>
                <a:gd name="T0" fmla="*/ 99 w 100"/>
                <a:gd name="T1" fmla="*/ 6 h 66"/>
                <a:gd name="T2" fmla="*/ 88 w 100"/>
                <a:gd name="T3" fmla="*/ 1 h 66"/>
                <a:gd name="T4" fmla="*/ 50 w 100"/>
                <a:gd name="T5" fmla="*/ 14 h 66"/>
                <a:gd name="T6" fmla="*/ 12 w 100"/>
                <a:gd name="T7" fmla="*/ 1 h 66"/>
                <a:gd name="T8" fmla="*/ 1 w 100"/>
                <a:gd name="T9" fmla="*/ 6 h 66"/>
                <a:gd name="T10" fmla="*/ 6 w 100"/>
                <a:gd name="T11" fmla="*/ 17 h 66"/>
                <a:gd name="T12" fmla="*/ 36 w 100"/>
                <a:gd name="T13" fmla="*/ 27 h 66"/>
                <a:gd name="T14" fmla="*/ 18 w 100"/>
                <a:gd name="T15" fmla="*/ 52 h 66"/>
                <a:gd name="T16" fmla="*/ 20 w 100"/>
                <a:gd name="T17" fmla="*/ 64 h 66"/>
                <a:gd name="T18" fmla="*/ 31 w 100"/>
                <a:gd name="T19" fmla="*/ 62 h 66"/>
                <a:gd name="T20" fmla="*/ 50 w 100"/>
                <a:gd name="T21" fmla="*/ 36 h 66"/>
                <a:gd name="T22" fmla="*/ 68 w 100"/>
                <a:gd name="T23" fmla="*/ 62 h 66"/>
                <a:gd name="T24" fmla="*/ 80 w 100"/>
                <a:gd name="T25" fmla="*/ 64 h 66"/>
                <a:gd name="T26" fmla="*/ 82 w 100"/>
                <a:gd name="T27" fmla="*/ 52 h 66"/>
                <a:gd name="T28" fmla="*/ 63 w 100"/>
                <a:gd name="T29" fmla="*/ 27 h 66"/>
                <a:gd name="T30" fmla="*/ 93 w 100"/>
                <a:gd name="T31" fmla="*/ 17 h 66"/>
                <a:gd name="T32" fmla="*/ 99 w 100"/>
                <a:gd name="T33" fmla="*/ 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0" h="66">
                  <a:moveTo>
                    <a:pt x="99" y="6"/>
                  </a:moveTo>
                  <a:cubicBezTo>
                    <a:pt x="97" y="2"/>
                    <a:pt x="92" y="0"/>
                    <a:pt x="88" y="1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7" y="0"/>
                    <a:pt x="2" y="2"/>
                    <a:pt x="1" y="6"/>
                  </a:cubicBezTo>
                  <a:cubicBezTo>
                    <a:pt x="0" y="11"/>
                    <a:pt x="2" y="15"/>
                    <a:pt x="6" y="17"/>
                  </a:cubicBezTo>
                  <a:cubicBezTo>
                    <a:pt x="36" y="27"/>
                    <a:pt x="36" y="27"/>
                    <a:pt x="36" y="27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15" y="56"/>
                    <a:pt x="16" y="61"/>
                    <a:pt x="20" y="64"/>
                  </a:cubicBezTo>
                  <a:cubicBezTo>
                    <a:pt x="23" y="66"/>
                    <a:pt x="29" y="66"/>
                    <a:pt x="31" y="62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68" y="62"/>
                    <a:pt x="68" y="62"/>
                    <a:pt x="68" y="62"/>
                  </a:cubicBezTo>
                  <a:cubicBezTo>
                    <a:pt x="71" y="66"/>
                    <a:pt x="76" y="66"/>
                    <a:pt x="80" y="64"/>
                  </a:cubicBezTo>
                  <a:cubicBezTo>
                    <a:pt x="84" y="61"/>
                    <a:pt x="84" y="56"/>
                    <a:pt x="82" y="52"/>
                  </a:cubicBezTo>
                  <a:cubicBezTo>
                    <a:pt x="63" y="27"/>
                    <a:pt x="63" y="27"/>
                    <a:pt x="63" y="27"/>
                  </a:cubicBezTo>
                  <a:cubicBezTo>
                    <a:pt x="93" y="17"/>
                    <a:pt x="93" y="17"/>
                    <a:pt x="93" y="17"/>
                  </a:cubicBezTo>
                  <a:cubicBezTo>
                    <a:pt x="98" y="15"/>
                    <a:pt x="100" y="11"/>
                    <a:pt x="99" y="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-1363943" y="249939"/>
              <a:ext cx="36512" cy="47625"/>
            </a:xfrm>
            <a:custGeom>
              <a:avLst/>
              <a:gdLst>
                <a:gd name="T0" fmla="*/ 0 w 13"/>
                <a:gd name="T1" fmla="*/ 6 h 17"/>
                <a:gd name="T2" fmla="*/ 7 w 13"/>
                <a:gd name="T3" fmla="*/ 0 h 17"/>
                <a:gd name="T4" fmla="*/ 13 w 13"/>
                <a:gd name="T5" fmla="*/ 6 h 17"/>
                <a:gd name="T6" fmla="*/ 13 w 13"/>
                <a:gd name="T7" fmla="*/ 11 h 17"/>
                <a:gd name="T8" fmla="*/ 7 w 13"/>
                <a:gd name="T9" fmla="*/ 17 h 17"/>
                <a:gd name="T10" fmla="*/ 0 w 13"/>
                <a:gd name="T11" fmla="*/ 11 h 17"/>
                <a:gd name="T12" fmla="*/ 0 w 13"/>
                <a:gd name="T13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17">
                  <a:moveTo>
                    <a:pt x="0" y="6"/>
                  </a:moveTo>
                  <a:cubicBezTo>
                    <a:pt x="0" y="2"/>
                    <a:pt x="3" y="0"/>
                    <a:pt x="7" y="0"/>
                  </a:cubicBezTo>
                  <a:cubicBezTo>
                    <a:pt x="10" y="0"/>
                    <a:pt x="13" y="2"/>
                    <a:pt x="13" y="6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5"/>
                    <a:pt x="10" y="17"/>
                    <a:pt x="7" y="17"/>
                  </a:cubicBezTo>
                  <a:cubicBezTo>
                    <a:pt x="3" y="17"/>
                    <a:pt x="0" y="15"/>
                    <a:pt x="0" y="11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15" name="Freeform 14"/>
            <p:cNvSpPr>
              <a:spLocks/>
            </p:cNvSpPr>
            <p:nvPr userDrawn="1"/>
          </p:nvSpPr>
          <p:spPr bwMode="auto">
            <a:xfrm>
              <a:off x="-1451256" y="300739"/>
              <a:ext cx="211137" cy="141288"/>
            </a:xfrm>
            <a:custGeom>
              <a:avLst/>
              <a:gdLst>
                <a:gd name="T0" fmla="*/ 74 w 75"/>
                <a:gd name="T1" fmla="*/ 5 h 50"/>
                <a:gd name="T2" fmla="*/ 66 w 75"/>
                <a:gd name="T3" fmla="*/ 1 h 50"/>
                <a:gd name="T4" fmla="*/ 38 w 75"/>
                <a:gd name="T5" fmla="*/ 11 h 50"/>
                <a:gd name="T6" fmla="*/ 9 w 75"/>
                <a:gd name="T7" fmla="*/ 1 h 50"/>
                <a:gd name="T8" fmla="*/ 1 w 75"/>
                <a:gd name="T9" fmla="*/ 5 h 50"/>
                <a:gd name="T10" fmla="*/ 5 w 75"/>
                <a:gd name="T11" fmla="*/ 13 h 50"/>
                <a:gd name="T12" fmla="*/ 28 w 75"/>
                <a:gd name="T13" fmla="*/ 20 h 50"/>
                <a:gd name="T14" fmla="*/ 14 w 75"/>
                <a:gd name="T15" fmla="*/ 39 h 50"/>
                <a:gd name="T16" fmla="*/ 15 w 75"/>
                <a:gd name="T17" fmla="*/ 48 h 50"/>
                <a:gd name="T18" fmla="*/ 24 w 75"/>
                <a:gd name="T19" fmla="*/ 47 h 50"/>
                <a:gd name="T20" fmla="*/ 38 w 75"/>
                <a:gd name="T21" fmla="*/ 28 h 50"/>
                <a:gd name="T22" fmla="*/ 51 w 75"/>
                <a:gd name="T23" fmla="*/ 47 h 50"/>
                <a:gd name="T24" fmla="*/ 60 w 75"/>
                <a:gd name="T25" fmla="*/ 48 h 50"/>
                <a:gd name="T26" fmla="*/ 62 w 75"/>
                <a:gd name="T27" fmla="*/ 39 h 50"/>
                <a:gd name="T28" fmla="*/ 48 w 75"/>
                <a:gd name="T29" fmla="*/ 20 h 50"/>
                <a:gd name="T30" fmla="*/ 70 w 75"/>
                <a:gd name="T31" fmla="*/ 13 h 50"/>
                <a:gd name="T32" fmla="*/ 74 w 75"/>
                <a:gd name="T33" fmla="*/ 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5" h="50">
                  <a:moveTo>
                    <a:pt x="74" y="5"/>
                  </a:moveTo>
                  <a:cubicBezTo>
                    <a:pt x="73" y="2"/>
                    <a:pt x="69" y="0"/>
                    <a:pt x="66" y="1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6" y="0"/>
                    <a:pt x="2" y="2"/>
                    <a:pt x="1" y="5"/>
                  </a:cubicBezTo>
                  <a:cubicBezTo>
                    <a:pt x="0" y="9"/>
                    <a:pt x="2" y="12"/>
                    <a:pt x="5" y="13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2" y="42"/>
                    <a:pt x="12" y="46"/>
                    <a:pt x="15" y="48"/>
                  </a:cubicBezTo>
                  <a:cubicBezTo>
                    <a:pt x="18" y="50"/>
                    <a:pt x="22" y="49"/>
                    <a:pt x="24" y="47"/>
                  </a:cubicBezTo>
                  <a:cubicBezTo>
                    <a:pt x="38" y="28"/>
                    <a:pt x="38" y="28"/>
                    <a:pt x="38" y="28"/>
                  </a:cubicBezTo>
                  <a:cubicBezTo>
                    <a:pt x="51" y="47"/>
                    <a:pt x="51" y="47"/>
                    <a:pt x="51" y="47"/>
                  </a:cubicBezTo>
                  <a:cubicBezTo>
                    <a:pt x="53" y="49"/>
                    <a:pt x="57" y="50"/>
                    <a:pt x="60" y="48"/>
                  </a:cubicBezTo>
                  <a:cubicBezTo>
                    <a:pt x="63" y="46"/>
                    <a:pt x="64" y="42"/>
                    <a:pt x="62" y="39"/>
                  </a:cubicBezTo>
                  <a:cubicBezTo>
                    <a:pt x="48" y="20"/>
                    <a:pt x="48" y="20"/>
                    <a:pt x="48" y="20"/>
                  </a:cubicBezTo>
                  <a:cubicBezTo>
                    <a:pt x="70" y="13"/>
                    <a:pt x="70" y="13"/>
                    <a:pt x="70" y="13"/>
                  </a:cubicBezTo>
                  <a:cubicBezTo>
                    <a:pt x="73" y="12"/>
                    <a:pt x="75" y="9"/>
                    <a:pt x="74" y="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16" name="Freeform 15"/>
            <p:cNvSpPr>
              <a:spLocks noEditPoints="1"/>
            </p:cNvSpPr>
            <p:nvPr userDrawn="1"/>
          </p:nvSpPr>
          <p:spPr bwMode="auto">
            <a:xfrm>
              <a:off x="-1995768" y="421389"/>
              <a:ext cx="325437" cy="396875"/>
            </a:xfrm>
            <a:custGeom>
              <a:avLst/>
              <a:gdLst>
                <a:gd name="T0" fmla="*/ 58 w 116"/>
                <a:gd name="T1" fmla="*/ 141 h 141"/>
                <a:gd name="T2" fmla="*/ 0 w 116"/>
                <a:gd name="T3" fmla="*/ 71 h 141"/>
                <a:gd name="T4" fmla="*/ 58 w 116"/>
                <a:gd name="T5" fmla="*/ 0 h 141"/>
                <a:gd name="T6" fmla="*/ 116 w 116"/>
                <a:gd name="T7" fmla="*/ 71 h 141"/>
                <a:gd name="T8" fmla="*/ 58 w 116"/>
                <a:gd name="T9" fmla="*/ 141 h 141"/>
                <a:gd name="T10" fmla="*/ 59 w 116"/>
                <a:gd name="T11" fmla="*/ 16 h 141"/>
                <a:gd name="T12" fmla="*/ 22 w 116"/>
                <a:gd name="T13" fmla="*/ 71 h 141"/>
                <a:gd name="T14" fmla="*/ 32 w 116"/>
                <a:gd name="T15" fmla="*/ 113 h 141"/>
                <a:gd name="T16" fmla="*/ 58 w 116"/>
                <a:gd name="T17" fmla="*/ 125 h 141"/>
                <a:gd name="T18" fmla="*/ 94 w 116"/>
                <a:gd name="T19" fmla="*/ 71 h 141"/>
                <a:gd name="T20" fmla="*/ 59 w 116"/>
                <a:gd name="T21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6" h="141">
                  <a:moveTo>
                    <a:pt x="58" y="141"/>
                  </a:moveTo>
                  <a:cubicBezTo>
                    <a:pt x="20" y="141"/>
                    <a:pt x="0" y="116"/>
                    <a:pt x="0" y="71"/>
                  </a:cubicBezTo>
                  <a:cubicBezTo>
                    <a:pt x="0" y="25"/>
                    <a:pt x="21" y="0"/>
                    <a:pt x="58" y="0"/>
                  </a:cubicBezTo>
                  <a:cubicBezTo>
                    <a:pt x="96" y="0"/>
                    <a:pt x="116" y="25"/>
                    <a:pt x="116" y="71"/>
                  </a:cubicBezTo>
                  <a:cubicBezTo>
                    <a:pt x="116" y="116"/>
                    <a:pt x="96" y="141"/>
                    <a:pt x="58" y="141"/>
                  </a:cubicBezTo>
                  <a:moveTo>
                    <a:pt x="59" y="16"/>
                  </a:moveTo>
                  <a:cubicBezTo>
                    <a:pt x="35" y="16"/>
                    <a:pt x="22" y="35"/>
                    <a:pt x="22" y="71"/>
                  </a:cubicBezTo>
                  <a:cubicBezTo>
                    <a:pt x="22" y="88"/>
                    <a:pt x="26" y="104"/>
                    <a:pt x="32" y="113"/>
                  </a:cubicBezTo>
                  <a:cubicBezTo>
                    <a:pt x="37" y="121"/>
                    <a:pt x="47" y="125"/>
                    <a:pt x="58" y="125"/>
                  </a:cubicBezTo>
                  <a:cubicBezTo>
                    <a:pt x="82" y="125"/>
                    <a:pt x="94" y="107"/>
                    <a:pt x="94" y="71"/>
                  </a:cubicBezTo>
                  <a:cubicBezTo>
                    <a:pt x="94" y="34"/>
                    <a:pt x="82" y="16"/>
                    <a:pt x="59" y="1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-1648106" y="394402"/>
              <a:ext cx="193675" cy="417513"/>
            </a:xfrm>
            <a:custGeom>
              <a:avLst/>
              <a:gdLst>
                <a:gd name="T0" fmla="*/ 67 w 69"/>
                <a:gd name="T1" fmla="*/ 16 h 149"/>
                <a:gd name="T2" fmla="*/ 50 w 69"/>
                <a:gd name="T3" fmla="*/ 15 h 149"/>
                <a:gd name="T4" fmla="*/ 37 w 69"/>
                <a:gd name="T5" fmla="*/ 33 h 149"/>
                <a:gd name="T6" fmla="*/ 37 w 69"/>
                <a:gd name="T7" fmla="*/ 52 h 149"/>
                <a:gd name="T8" fmla="*/ 64 w 69"/>
                <a:gd name="T9" fmla="*/ 52 h 149"/>
                <a:gd name="T10" fmla="*/ 64 w 69"/>
                <a:gd name="T11" fmla="*/ 65 h 149"/>
                <a:gd name="T12" fmla="*/ 37 w 69"/>
                <a:gd name="T13" fmla="*/ 65 h 149"/>
                <a:gd name="T14" fmla="*/ 37 w 69"/>
                <a:gd name="T15" fmla="*/ 149 h 149"/>
                <a:gd name="T16" fmla="*/ 17 w 69"/>
                <a:gd name="T17" fmla="*/ 149 h 149"/>
                <a:gd name="T18" fmla="*/ 17 w 69"/>
                <a:gd name="T19" fmla="*/ 65 h 149"/>
                <a:gd name="T20" fmla="*/ 0 w 69"/>
                <a:gd name="T21" fmla="*/ 65 h 149"/>
                <a:gd name="T22" fmla="*/ 0 w 69"/>
                <a:gd name="T23" fmla="*/ 54 h 149"/>
                <a:gd name="T24" fmla="*/ 17 w 69"/>
                <a:gd name="T25" fmla="*/ 51 h 149"/>
                <a:gd name="T26" fmla="*/ 17 w 69"/>
                <a:gd name="T27" fmla="*/ 35 h 149"/>
                <a:gd name="T28" fmla="*/ 22 w 69"/>
                <a:gd name="T29" fmla="*/ 11 h 149"/>
                <a:gd name="T30" fmla="*/ 44 w 69"/>
                <a:gd name="T31" fmla="*/ 0 h 149"/>
                <a:gd name="T32" fmla="*/ 69 w 69"/>
                <a:gd name="T33" fmla="*/ 4 h 149"/>
                <a:gd name="T34" fmla="*/ 67 w 69"/>
                <a:gd name="T35" fmla="*/ 16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9" h="149">
                  <a:moveTo>
                    <a:pt x="67" y="16"/>
                  </a:moveTo>
                  <a:cubicBezTo>
                    <a:pt x="65" y="16"/>
                    <a:pt x="59" y="15"/>
                    <a:pt x="50" y="15"/>
                  </a:cubicBezTo>
                  <a:cubicBezTo>
                    <a:pt x="40" y="15"/>
                    <a:pt x="37" y="19"/>
                    <a:pt x="37" y="33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64" y="52"/>
                    <a:pt x="64" y="52"/>
                    <a:pt x="64" y="52"/>
                  </a:cubicBezTo>
                  <a:cubicBezTo>
                    <a:pt x="64" y="65"/>
                    <a:pt x="64" y="65"/>
                    <a:pt x="64" y="65"/>
                  </a:cubicBezTo>
                  <a:cubicBezTo>
                    <a:pt x="37" y="65"/>
                    <a:pt x="37" y="65"/>
                    <a:pt x="37" y="65"/>
                  </a:cubicBezTo>
                  <a:cubicBezTo>
                    <a:pt x="37" y="149"/>
                    <a:pt x="37" y="149"/>
                    <a:pt x="37" y="149"/>
                  </a:cubicBezTo>
                  <a:cubicBezTo>
                    <a:pt x="17" y="149"/>
                    <a:pt x="17" y="149"/>
                    <a:pt x="17" y="149"/>
                  </a:cubicBezTo>
                  <a:cubicBezTo>
                    <a:pt x="17" y="65"/>
                    <a:pt x="17" y="65"/>
                    <a:pt x="17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21"/>
                    <a:pt x="18" y="16"/>
                    <a:pt x="22" y="11"/>
                  </a:cubicBezTo>
                  <a:cubicBezTo>
                    <a:pt x="27" y="4"/>
                    <a:pt x="34" y="0"/>
                    <a:pt x="44" y="0"/>
                  </a:cubicBezTo>
                  <a:cubicBezTo>
                    <a:pt x="54" y="0"/>
                    <a:pt x="66" y="3"/>
                    <a:pt x="69" y="4"/>
                  </a:cubicBezTo>
                  <a:lnTo>
                    <a:pt x="67" y="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18" name="Freeform 17"/>
            <p:cNvSpPr>
              <a:spLocks/>
            </p:cNvSpPr>
            <p:nvPr userDrawn="1"/>
          </p:nvSpPr>
          <p:spPr bwMode="auto">
            <a:xfrm>
              <a:off x="-1456018" y="534102"/>
              <a:ext cx="190500" cy="284163"/>
            </a:xfrm>
            <a:custGeom>
              <a:avLst/>
              <a:gdLst>
                <a:gd name="T0" fmla="*/ 31 w 68"/>
                <a:gd name="T1" fmla="*/ 101 h 101"/>
                <a:gd name="T2" fmla="*/ 0 w 68"/>
                <a:gd name="T3" fmla="*/ 96 h 101"/>
                <a:gd name="T4" fmla="*/ 3 w 68"/>
                <a:gd name="T5" fmla="*/ 83 h 101"/>
                <a:gd name="T6" fmla="*/ 27 w 68"/>
                <a:gd name="T7" fmla="*/ 86 h 101"/>
                <a:gd name="T8" fmla="*/ 48 w 68"/>
                <a:gd name="T9" fmla="*/ 72 h 101"/>
                <a:gd name="T10" fmla="*/ 31 w 68"/>
                <a:gd name="T11" fmla="*/ 57 h 101"/>
                <a:gd name="T12" fmla="*/ 1 w 68"/>
                <a:gd name="T13" fmla="*/ 29 h 101"/>
                <a:gd name="T14" fmla="*/ 35 w 68"/>
                <a:gd name="T15" fmla="*/ 0 h 101"/>
                <a:gd name="T16" fmla="*/ 63 w 68"/>
                <a:gd name="T17" fmla="*/ 5 h 101"/>
                <a:gd name="T18" fmla="*/ 60 w 68"/>
                <a:gd name="T19" fmla="*/ 17 h 101"/>
                <a:gd name="T20" fmla="*/ 37 w 68"/>
                <a:gd name="T21" fmla="*/ 14 h 101"/>
                <a:gd name="T22" fmla="*/ 21 w 68"/>
                <a:gd name="T23" fmla="*/ 27 h 101"/>
                <a:gd name="T24" fmla="*/ 68 w 68"/>
                <a:gd name="T25" fmla="*/ 69 h 101"/>
                <a:gd name="T26" fmla="*/ 31 w 68"/>
                <a:gd name="T27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8" h="101">
                  <a:moveTo>
                    <a:pt x="31" y="101"/>
                  </a:moveTo>
                  <a:cubicBezTo>
                    <a:pt x="21" y="101"/>
                    <a:pt x="12" y="99"/>
                    <a:pt x="0" y="96"/>
                  </a:cubicBezTo>
                  <a:cubicBezTo>
                    <a:pt x="3" y="83"/>
                    <a:pt x="3" y="83"/>
                    <a:pt x="3" y="83"/>
                  </a:cubicBezTo>
                  <a:cubicBezTo>
                    <a:pt x="13" y="85"/>
                    <a:pt x="20" y="86"/>
                    <a:pt x="27" y="86"/>
                  </a:cubicBezTo>
                  <a:cubicBezTo>
                    <a:pt x="41" y="86"/>
                    <a:pt x="48" y="81"/>
                    <a:pt x="48" y="72"/>
                  </a:cubicBezTo>
                  <a:cubicBezTo>
                    <a:pt x="48" y="64"/>
                    <a:pt x="45" y="61"/>
                    <a:pt x="31" y="57"/>
                  </a:cubicBezTo>
                  <a:cubicBezTo>
                    <a:pt x="14" y="52"/>
                    <a:pt x="1" y="47"/>
                    <a:pt x="1" y="29"/>
                  </a:cubicBezTo>
                  <a:cubicBezTo>
                    <a:pt x="1" y="10"/>
                    <a:pt x="14" y="0"/>
                    <a:pt x="35" y="0"/>
                  </a:cubicBezTo>
                  <a:cubicBezTo>
                    <a:pt x="43" y="0"/>
                    <a:pt x="52" y="1"/>
                    <a:pt x="63" y="5"/>
                  </a:cubicBezTo>
                  <a:cubicBezTo>
                    <a:pt x="60" y="17"/>
                    <a:pt x="60" y="17"/>
                    <a:pt x="60" y="17"/>
                  </a:cubicBezTo>
                  <a:cubicBezTo>
                    <a:pt x="53" y="16"/>
                    <a:pt x="45" y="14"/>
                    <a:pt x="37" y="14"/>
                  </a:cubicBezTo>
                  <a:cubicBezTo>
                    <a:pt x="27" y="14"/>
                    <a:pt x="21" y="19"/>
                    <a:pt x="21" y="27"/>
                  </a:cubicBezTo>
                  <a:cubicBezTo>
                    <a:pt x="21" y="47"/>
                    <a:pt x="68" y="34"/>
                    <a:pt x="68" y="69"/>
                  </a:cubicBezTo>
                  <a:cubicBezTo>
                    <a:pt x="68" y="89"/>
                    <a:pt x="54" y="101"/>
                    <a:pt x="31" y="10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19" name="Freeform 18"/>
            <p:cNvSpPr>
              <a:spLocks/>
            </p:cNvSpPr>
            <p:nvPr userDrawn="1"/>
          </p:nvSpPr>
          <p:spPr bwMode="auto">
            <a:xfrm>
              <a:off x="-1262343" y="464252"/>
              <a:ext cx="187325" cy="354013"/>
            </a:xfrm>
            <a:custGeom>
              <a:avLst/>
              <a:gdLst>
                <a:gd name="T0" fmla="*/ 39 w 67"/>
                <a:gd name="T1" fmla="*/ 126 h 126"/>
                <a:gd name="T2" fmla="*/ 19 w 67"/>
                <a:gd name="T3" fmla="*/ 115 h 126"/>
                <a:gd name="T4" fmla="*/ 17 w 67"/>
                <a:gd name="T5" fmla="*/ 93 h 126"/>
                <a:gd name="T6" fmla="*/ 17 w 67"/>
                <a:gd name="T7" fmla="*/ 40 h 126"/>
                <a:gd name="T8" fmla="*/ 0 w 67"/>
                <a:gd name="T9" fmla="*/ 40 h 126"/>
                <a:gd name="T10" fmla="*/ 0 w 67"/>
                <a:gd name="T11" fmla="*/ 29 h 126"/>
                <a:gd name="T12" fmla="*/ 17 w 67"/>
                <a:gd name="T13" fmla="*/ 27 h 126"/>
                <a:gd name="T14" fmla="*/ 17 w 67"/>
                <a:gd name="T15" fmla="*/ 0 h 126"/>
                <a:gd name="T16" fmla="*/ 37 w 67"/>
                <a:gd name="T17" fmla="*/ 0 h 126"/>
                <a:gd name="T18" fmla="*/ 37 w 67"/>
                <a:gd name="T19" fmla="*/ 27 h 126"/>
                <a:gd name="T20" fmla="*/ 63 w 67"/>
                <a:gd name="T21" fmla="*/ 27 h 126"/>
                <a:gd name="T22" fmla="*/ 63 w 67"/>
                <a:gd name="T23" fmla="*/ 40 h 126"/>
                <a:gd name="T24" fmla="*/ 37 w 67"/>
                <a:gd name="T25" fmla="*/ 40 h 126"/>
                <a:gd name="T26" fmla="*/ 37 w 67"/>
                <a:gd name="T27" fmla="*/ 87 h 126"/>
                <a:gd name="T28" fmla="*/ 38 w 67"/>
                <a:gd name="T29" fmla="*/ 106 h 126"/>
                <a:gd name="T30" fmla="*/ 47 w 67"/>
                <a:gd name="T31" fmla="*/ 110 h 126"/>
                <a:gd name="T32" fmla="*/ 64 w 67"/>
                <a:gd name="T33" fmla="*/ 107 h 126"/>
                <a:gd name="T34" fmla="*/ 67 w 67"/>
                <a:gd name="T35" fmla="*/ 120 h 126"/>
                <a:gd name="T36" fmla="*/ 39 w 67"/>
                <a:gd name="T37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7" h="126">
                  <a:moveTo>
                    <a:pt x="39" y="126"/>
                  </a:moveTo>
                  <a:cubicBezTo>
                    <a:pt x="30" y="126"/>
                    <a:pt x="23" y="122"/>
                    <a:pt x="19" y="115"/>
                  </a:cubicBezTo>
                  <a:cubicBezTo>
                    <a:pt x="17" y="111"/>
                    <a:pt x="17" y="106"/>
                    <a:pt x="17" y="93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27"/>
                    <a:pt x="37" y="27"/>
                    <a:pt x="37" y="27"/>
                  </a:cubicBezTo>
                  <a:cubicBezTo>
                    <a:pt x="63" y="27"/>
                    <a:pt x="63" y="27"/>
                    <a:pt x="63" y="27"/>
                  </a:cubicBezTo>
                  <a:cubicBezTo>
                    <a:pt x="63" y="40"/>
                    <a:pt x="63" y="40"/>
                    <a:pt x="63" y="40"/>
                  </a:cubicBezTo>
                  <a:cubicBezTo>
                    <a:pt x="37" y="40"/>
                    <a:pt x="37" y="40"/>
                    <a:pt x="37" y="40"/>
                  </a:cubicBezTo>
                  <a:cubicBezTo>
                    <a:pt x="37" y="87"/>
                    <a:pt x="37" y="87"/>
                    <a:pt x="37" y="87"/>
                  </a:cubicBezTo>
                  <a:cubicBezTo>
                    <a:pt x="37" y="104"/>
                    <a:pt x="37" y="104"/>
                    <a:pt x="38" y="106"/>
                  </a:cubicBezTo>
                  <a:cubicBezTo>
                    <a:pt x="40" y="109"/>
                    <a:pt x="43" y="110"/>
                    <a:pt x="47" y="110"/>
                  </a:cubicBezTo>
                  <a:cubicBezTo>
                    <a:pt x="52" y="110"/>
                    <a:pt x="56" y="109"/>
                    <a:pt x="64" y="107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55" y="124"/>
                    <a:pt x="47" y="126"/>
                    <a:pt x="39" y="12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20" name="Freeform 19"/>
            <p:cNvSpPr>
              <a:spLocks noEditPoints="1"/>
            </p:cNvSpPr>
            <p:nvPr userDrawn="1"/>
          </p:nvSpPr>
          <p:spPr bwMode="auto">
            <a:xfrm>
              <a:off x="-1071843" y="530927"/>
              <a:ext cx="230187" cy="287338"/>
            </a:xfrm>
            <a:custGeom>
              <a:avLst/>
              <a:gdLst>
                <a:gd name="T0" fmla="*/ 21 w 82"/>
                <a:gd name="T1" fmla="*/ 54 h 102"/>
                <a:gd name="T2" fmla="*/ 21 w 82"/>
                <a:gd name="T3" fmla="*/ 57 h 102"/>
                <a:gd name="T4" fmla="*/ 45 w 82"/>
                <a:gd name="T5" fmla="*/ 85 h 102"/>
                <a:gd name="T6" fmla="*/ 77 w 82"/>
                <a:gd name="T7" fmla="*/ 79 h 102"/>
                <a:gd name="T8" fmla="*/ 81 w 82"/>
                <a:gd name="T9" fmla="*/ 90 h 102"/>
                <a:gd name="T10" fmla="*/ 39 w 82"/>
                <a:gd name="T11" fmla="*/ 102 h 102"/>
                <a:gd name="T12" fmla="*/ 0 w 82"/>
                <a:gd name="T13" fmla="*/ 54 h 102"/>
                <a:gd name="T14" fmla="*/ 43 w 82"/>
                <a:gd name="T15" fmla="*/ 0 h 102"/>
                <a:gd name="T16" fmla="*/ 82 w 82"/>
                <a:gd name="T17" fmla="*/ 49 h 102"/>
                <a:gd name="T18" fmla="*/ 82 w 82"/>
                <a:gd name="T19" fmla="*/ 54 h 102"/>
                <a:gd name="T20" fmla="*/ 21 w 82"/>
                <a:gd name="T21" fmla="*/ 54 h 102"/>
                <a:gd name="T22" fmla="*/ 44 w 82"/>
                <a:gd name="T23" fmla="*/ 14 h 102"/>
                <a:gd name="T24" fmla="*/ 22 w 82"/>
                <a:gd name="T25" fmla="*/ 42 h 102"/>
                <a:gd name="T26" fmla="*/ 63 w 82"/>
                <a:gd name="T27" fmla="*/ 40 h 102"/>
                <a:gd name="T28" fmla="*/ 44 w 82"/>
                <a:gd name="T29" fmla="*/ 1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" h="102">
                  <a:moveTo>
                    <a:pt x="21" y="54"/>
                  </a:moveTo>
                  <a:cubicBezTo>
                    <a:pt x="21" y="57"/>
                    <a:pt x="21" y="57"/>
                    <a:pt x="21" y="57"/>
                  </a:cubicBezTo>
                  <a:cubicBezTo>
                    <a:pt x="21" y="76"/>
                    <a:pt x="29" y="85"/>
                    <a:pt x="45" y="85"/>
                  </a:cubicBezTo>
                  <a:cubicBezTo>
                    <a:pt x="53" y="85"/>
                    <a:pt x="61" y="84"/>
                    <a:pt x="77" y="79"/>
                  </a:cubicBezTo>
                  <a:cubicBezTo>
                    <a:pt x="81" y="90"/>
                    <a:pt x="81" y="90"/>
                    <a:pt x="81" y="90"/>
                  </a:cubicBezTo>
                  <a:cubicBezTo>
                    <a:pt x="61" y="99"/>
                    <a:pt x="51" y="102"/>
                    <a:pt x="39" y="102"/>
                  </a:cubicBezTo>
                  <a:cubicBezTo>
                    <a:pt x="15" y="102"/>
                    <a:pt x="0" y="84"/>
                    <a:pt x="0" y="54"/>
                  </a:cubicBezTo>
                  <a:cubicBezTo>
                    <a:pt x="0" y="22"/>
                    <a:pt x="16" y="0"/>
                    <a:pt x="43" y="0"/>
                  </a:cubicBezTo>
                  <a:cubicBezTo>
                    <a:pt x="69" y="0"/>
                    <a:pt x="82" y="16"/>
                    <a:pt x="82" y="49"/>
                  </a:cubicBezTo>
                  <a:cubicBezTo>
                    <a:pt x="82" y="54"/>
                    <a:pt x="82" y="54"/>
                    <a:pt x="82" y="54"/>
                  </a:cubicBezTo>
                  <a:lnTo>
                    <a:pt x="21" y="54"/>
                  </a:lnTo>
                  <a:close/>
                  <a:moveTo>
                    <a:pt x="44" y="14"/>
                  </a:moveTo>
                  <a:cubicBezTo>
                    <a:pt x="31" y="14"/>
                    <a:pt x="24" y="24"/>
                    <a:pt x="22" y="42"/>
                  </a:cubicBezTo>
                  <a:cubicBezTo>
                    <a:pt x="63" y="40"/>
                    <a:pt x="63" y="40"/>
                    <a:pt x="63" y="40"/>
                  </a:cubicBezTo>
                  <a:cubicBezTo>
                    <a:pt x="63" y="23"/>
                    <a:pt x="57" y="14"/>
                    <a:pt x="44" y="1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21" name="Freeform 20"/>
            <p:cNvSpPr>
              <a:spLocks noEditPoints="1"/>
            </p:cNvSpPr>
            <p:nvPr userDrawn="1"/>
          </p:nvSpPr>
          <p:spPr bwMode="auto">
            <a:xfrm>
              <a:off x="-816256" y="402339"/>
              <a:ext cx="234950" cy="415925"/>
            </a:xfrm>
            <a:custGeom>
              <a:avLst/>
              <a:gdLst>
                <a:gd name="T0" fmla="*/ 65 w 84"/>
                <a:gd name="T1" fmla="*/ 146 h 148"/>
                <a:gd name="T2" fmla="*/ 65 w 84"/>
                <a:gd name="T3" fmla="*/ 137 h 148"/>
                <a:gd name="T4" fmla="*/ 33 w 84"/>
                <a:gd name="T5" fmla="*/ 148 h 148"/>
                <a:gd name="T6" fmla="*/ 0 w 84"/>
                <a:gd name="T7" fmla="*/ 97 h 148"/>
                <a:gd name="T8" fmla="*/ 35 w 84"/>
                <a:gd name="T9" fmla="*/ 46 h 148"/>
                <a:gd name="T10" fmla="*/ 64 w 84"/>
                <a:gd name="T11" fmla="*/ 57 h 148"/>
                <a:gd name="T12" fmla="*/ 64 w 84"/>
                <a:gd name="T13" fmla="*/ 0 h 148"/>
                <a:gd name="T14" fmla="*/ 84 w 84"/>
                <a:gd name="T15" fmla="*/ 0 h 148"/>
                <a:gd name="T16" fmla="*/ 84 w 84"/>
                <a:gd name="T17" fmla="*/ 146 h 148"/>
                <a:gd name="T18" fmla="*/ 65 w 84"/>
                <a:gd name="T19" fmla="*/ 146 h 148"/>
                <a:gd name="T20" fmla="*/ 64 w 84"/>
                <a:gd name="T21" fmla="*/ 69 h 148"/>
                <a:gd name="T22" fmla="*/ 42 w 84"/>
                <a:gd name="T23" fmla="*/ 64 h 148"/>
                <a:gd name="T24" fmla="*/ 21 w 84"/>
                <a:gd name="T25" fmla="*/ 97 h 148"/>
                <a:gd name="T26" fmla="*/ 41 w 84"/>
                <a:gd name="T27" fmla="*/ 131 h 148"/>
                <a:gd name="T28" fmla="*/ 64 w 84"/>
                <a:gd name="T29" fmla="*/ 125 h 148"/>
                <a:gd name="T30" fmla="*/ 64 w 84"/>
                <a:gd name="T31" fmla="*/ 69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4" h="148">
                  <a:moveTo>
                    <a:pt x="65" y="146"/>
                  </a:moveTo>
                  <a:cubicBezTo>
                    <a:pt x="65" y="137"/>
                    <a:pt x="65" y="137"/>
                    <a:pt x="65" y="137"/>
                  </a:cubicBezTo>
                  <a:cubicBezTo>
                    <a:pt x="54" y="143"/>
                    <a:pt x="43" y="148"/>
                    <a:pt x="33" y="148"/>
                  </a:cubicBezTo>
                  <a:cubicBezTo>
                    <a:pt x="12" y="148"/>
                    <a:pt x="0" y="129"/>
                    <a:pt x="0" y="97"/>
                  </a:cubicBezTo>
                  <a:cubicBezTo>
                    <a:pt x="0" y="66"/>
                    <a:pt x="14" y="46"/>
                    <a:pt x="35" y="46"/>
                  </a:cubicBezTo>
                  <a:cubicBezTo>
                    <a:pt x="46" y="46"/>
                    <a:pt x="55" y="52"/>
                    <a:pt x="64" y="57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146"/>
                    <a:pt x="84" y="146"/>
                    <a:pt x="84" y="146"/>
                  </a:cubicBezTo>
                  <a:lnTo>
                    <a:pt x="65" y="146"/>
                  </a:lnTo>
                  <a:close/>
                  <a:moveTo>
                    <a:pt x="64" y="69"/>
                  </a:moveTo>
                  <a:cubicBezTo>
                    <a:pt x="52" y="65"/>
                    <a:pt x="48" y="64"/>
                    <a:pt x="42" y="64"/>
                  </a:cubicBezTo>
                  <a:cubicBezTo>
                    <a:pt x="28" y="64"/>
                    <a:pt x="21" y="75"/>
                    <a:pt x="21" y="97"/>
                  </a:cubicBezTo>
                  <a:cubicBezTo>
                    <a:pt x="21" y="120"/>
                    <a:pt x="28" y="131"/>
                    <a:pt x="41" y="131"/>
                  </a:cubicBezTo>
                  <a:cubicBezTo>
                    <a:pt x="47" y="131"/>
                    <a:pt x="52" y="129"/>
                    <a:pt x="64" y="125"/>
                  </a:cubicBezTo>
                  <a:lnTo>
                    <a:pt x="64" y="6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22" name="Freeform 21"/>
            <p:cNvSpPr>
              <a:spLocks/>
            </p:cNvSpPr>
            <p:nvPr userDrawn="1"/>
          </p:nvSpPr>
          <p:spPr bwMode="auto">
            <a:xfrm>
              <a:off x="-1973543" y="950027"/>
              <a:ext cx="46037" cy="98425"/>
            </a:xfrm>
            <a:custGeom>
              <a:avLst/>
              <a:gdLst>
                <a:gd name="T0" fmla="*/ 15 w 16"/>
                <a:gd name="T1" fmla="*/ 5 h 35"/>
                <a:gd name="T2" fmla="*/ 6 w 16"/>
                <a:gd name="T3" fmla="*/ 7 h 35"/>
                <a:gd name="T4" fmla="*/ 6 w 16"/>
                <a:gd name="T5" fmla="*/ 35 h 35"/>
                <a:gd name="T6" fmla="*/ 0 w 16"/>
                <a:gd name="T7" fmla="*/ 35 h 35"/>
                <a:gd name="T8" fmla="*/ 0 w 16"/>
                <a:gd name="T9" fmla="*/ 0 h 35"/>
                <a:gd name="T10" fmla="*/ 5 w 16"/>
                <a:gd name="T11" fmla="*/ 0 h 35"/>
                <a:gd name="T12" fmla="*/ 5 w 16"/>
                <a:gd name="T13" fmla="*/ 3 h 35"/>
                <a:gd name="T14" fmla="*/ 15 w 16"/>
                <a:gd name="T15" fmla="*/ 0 h 35"/>
                <a:gd name="T16" fmla="*/ 16 w 16"/>
                <a:gd name="T17" fmla="*/ 0 h 35"/>
                <a:gd name="T18" fmla="*/ 16 w 16"/>
                <a:gd name="T19" fmla="*/ 5 h 35"/>
                <a:gd name="T20" fmla="*/ 15 w 16"/>
                <a:gd name="T21" fmla="*/ 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35">
                  <a:moveTo>
                    <a:pt x="15" y="5"/>
                  </a:moveTo>
                  <a:cubicBezTo>
                    <a:pt x="12" y="5"/>
                    <a:pt x="9" y="5"/>
                    <a:pt x="6" y="7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9" y="1"/>
                    <a:pt x="11" y="0"/>
                    <a:pt x="15" y="0"/>
                  </a:cubicBezTo>
                  <a:cubicBezTo>
                    <a:pt x="15" y="0"/>
                    <a:pt x="16" y="0"/>
                    <a:pt x="16" y="0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5" y="5"/>
                    <a:pt x="15" y="5"/>
                    <a:pt x="15" y="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23" name="Freeform 22"/>
            <p:cNvSpPr>
              <a:spLocks noEditPoints="1"/>
            </p:cNvSpPr>
            <p:nvPr userDrawn="1"/>
          </p:nvSpPr>
          <p:spPr bwMode="auto">
            <a:xfrm>
              <a:off x="-1919568" y="946852"/>
              <a:ext cx="69850" cy="104775"/>
            </a:xfrm>
            <a:custGeom>
              <a:avLst/>
              <a:gdLst>
                <a:gd name="T0" fmla="*/ 20 w 25"/>
                <a:gd name="T1" fmla="*/ 36 h 37"/>
                <a:gd name="T2" fmla="*/ 20 w 25"/>
                <a:gd name="T3" fmla="*/ 33 h 37"/>
                <a:gd name="T4" fmla="*/ 9 w 25"/>
                <a:gd name="T5" fmla="*/ 37 h 37"/>
                <a:gd name="T6" fmla="*/ 0 w 25"/>
                <a:gd name="T7" fmla="*/ 26 h 37"/>
                <a:gd name="T8" fmla="*/ 7 w 25"/>
                <a:gd name="T9" fmla="*/ 16 h 37"/>
                <a:gd name="T10" fmla="*/ 20 w 25"/>
                <a:gd name="T11" fmla="*/ 15 h 37"/>
                <a:gd name="T12" fmla="*/ 20 w 25"/>
                <a:gd name="T13" fmla="*/ 14 h 37"/>
                <a:gd name="T14" fmla="*/ 13 w 25"/>
                <a:gd name="T15" fmla="*/ 5 h 37"/>
                <a:gd name="T16" fmla="*/ 3 w 25"/>
                <a:gd name="T17" fmla="*/ 7 h 37"/>
                <a:gd name="T18" fmla="*/ 2 w 25"/>
                <a:gd name="T19" fmla="*/ 3 h 37"/>
                <a:gd name="T20" fmla="*/ 16 w 25"/>
                <a:gd name="T21" fmla="*/ 0 h 37"/>
                <a:gd name="T22" fmla="*/ 23 w 25"/>
                <a:gd name="T23" fmla="*/ 3 h 37"/>
                <a:gd name="T24" fmla="*/ 25 w 25"/>
                <a:gd name="T25" fmla="*/ 14 h 37"/>
                <a:gd name="T26" fmla="*/ 25 w 25"/>
                <a:gd name="T27" fmla="*/ 36 h 37"/>
                <a:gd name="T28" fmla="*/ 20 w 25"/>
                <a:gd name="T29" fmla="*/ 36 h 37"/>
                <a:gd name="T30" fmla="*/ 20 w 25"/>
                <a:gd name="T31" fmla="*/ 19 h 37"/>
                <a:gd name="T32" fmla="*/ 6 w 25"/>
                <a:gd name="T33" fmla="*/ 26 h 37"/>
                <a:gd name="T34" fmla="*/ 11 w 25"/>
                <a:gd name="T35" fmla="*/ 32 h 37"/>
                <a:gd name="T36" fmla="*/ 20 w 25"/>
                <a:gd name="T37" fmla="*/ 30 h 37"/>
                <a:gd name="T38" fmla="*/ 20 w 25"/>
                <a:gd name="T3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" h="37">
                  <a:moveTo>
                    <a:pt x="20" y="36"/>
                  </a:moveTo>
                  <a:cubicBezTo>
                    <a:pt x="20" y="33"/>
                    <a:pt x="20" y="33"/>
                    <a:pt x="20" y="33"/>
                  </a:cubicBezTo>
                  <a:cubicBezTo>
                    <a:pt x="16" y="36"/>
                    <a:pt x="12" y="37"/>
                    <a:pt x="9" y="37"/>
                  </a:cubicBezTo>
                  <a:cubicBezTo>
                    <a:pt x="5" y="37"/>
                    <a:pt x="0" y="34"/>
                    <a:pt x="0" y="26"/>
                  </a:cubicBezTo>
                  <a:cubicBezTo>
                    <a:pt x="0" y="20"/>
                    <a:pt x="3" y="17"/>
                    <a:pt x="7" y="16"/>
                  </a:cubicBezTo>
                  <a:cubicBezTo>
                    <a:pt x="9" y="15"/>
                    <a:pt x="13" y="15"/>
                    <a:pt x="20" y="15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0" y="8"/>
                    <a:pt x="20" y="5"/>
                    <a:pt x="13" y="5"/>
                  </a:cubicBezTo>
                  <a:cubicBezTo>
                    <a:pt x="11" y="5"/>
                    <a:pt x="7" y="6"/>
                    <a:pt x="3" y="7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19" y="0"/>
                    <a:pt x="22" y="1"/>
                    <a:pt x="23" y="3"/>
                  </a:cubicBezTo>
                  <a:cubicBezTo>
                    <a:pt x="25" y="5"/>
                    <a:pt x="25" y="7"/>
                    <a:pt x="25" y="14"/>
                  </a:cubicBezTo>
                  <a:cubicBezTo>
                    <a:pt x="25" y="36"/>
                    <a:pt x="25" y="36"/>
                    <a:pt x="25" y="36"/>
                  </a:cubicBezTo>
                  <a:lnTo>
                    <a:pt x="20" y="36"/>
                  </a:lnTo>
                  <a:close/>
                  <a:moveTo>
                    <a:pt x="20" y="19"/>
                  </a:moveTo>
                  <a:cubicBezTo>
                    <a:pt x="8" y="20"/>
                    <a:pt x="6" y="21"/>
                    <a:pt x="6" y="26"/>
                  </a:cubicBezTo>
                  <a:cubicBezTo>
                    <a:pt x="6" y="30"/>
                    <a:pt x="8" y="32"/>
                    <a:pt x="11" y="32"/>
                  </a:cubicBezTo>
                  <a:cubicBezTo>
                    <a:pt x="14" y="32"/>
                    <a:pt x="20" y="30"/>
                    <a:pt x="20" y="30"/>
                  </a:cubicBezTo>
                  <a:lnTo>
                    <a:pt x="20" y="1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24" name="Freeform 23"/>
            <p:cNvSpPr>
              <a:spLocks noEditPoints="1"/>
            </p:cNvSpPr>
            <p:nvPr userDrawn="1"/>
          </p:nvSpPr>
          <p:spPr bwMode="auto">
            <a:xfrm>
              <a:off x="-1821143" y="908752"/>
              <a:ext cx="19050" cy="139700"/>
            </a:xfrm>
            <a:custGeom>
              <a:avLst/>
              <a:gdLst>
                <a:gd name="T0" fmla="*/ 3 w 7"/>
                <a:gd name="T1" fmla="*/ 8 h 50"/>
                <a:gd name="T2" fmla="*/ 0 w 7"/>
                <a:gd name="T3" fmla="*/ 4 h 50"/>
                <a:gd name="T4" fmla="*/ 3 w 7"/>
                <a:gd name="T5" fmla="*/ 0 h 50"/>
                <a:gd name="T6" fmla="*/ 7 w 7"/>
                <a:gd name="T7" fmla="*/ 4 h 50"/>
                <a:gd name="T8" fmla="*/ 3 w 7"/>
                <a:gd name="T9" fmla="*/ 8 h 50"/>
                <a:gd name="T10" fmla="*/ 1 w 7"/>
                <a:gd name="T11" fmla="*/ 15 h 50"/>
                <a:gd name="T12" fmla="*/ 6 w 7"/>
                <a:gd name="T13" fmla="*/ 15 h 50"/>
                <a:gd name="T14" fmla="*/ 6 w 7"/>
                <a:gd name="T15" fmla="*/ 50 h 50"/>
                <a:gd name="T16" fmla="*/ 1 w 7"/>
                <a:gd name="T17" fmla="*/ 50 h 50"/>
                <a:gd name="T18" fmla="*/ 1 w 7"/>
                <a:gd name="T19" fmla="*/ 1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50">
                  <a:moveTo>
                    <a:pt x="3" y="8"/>
                  </a:moveTo>
                  <a:cubicBezTo>
                    <a:pt x="1" y="8"/>
                    <a:pt x="0" y="6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5" y="0"/>
                    <a:pt x="7" y="2"/>
                    <a:pt x="7" y="4"/>
                  </a:cubicBezTo>
                  <a:cubicBezTo>
                    <a:pt x="7" y="6"/>
                    <a:pt x="5" y="8"/>
                    <a:pt x="3" y="8"/>
                  </a:cubicBezTo>
                  <a:moveTo>
                    <a:pt x="1" y="15"/>
                  </a:moveTo>
                  <a:cubicBezTo>
                    <a:pt x="6" y="15"/>
                    <a:pt x="6" y="15"/>
                    <a:pt x="6" y="15"/>
                  </a:cubicBezTo>
                  <a:cubicBezTo>
                    <a:pt x="6" y="50"/>
                    <a:pt x="6" y="50"/>
                    <a:pt x="6" y="50"/>
                  </a:cubicBezTo>
                  <a:cubicBezTo>
                    <a:pt x="1" y="50"/>
                    <a:pt x="1" y="50"/>
                    <a:pt x="1" y="50"/>
                  </a:cubicBezTo>
                  <a:lnTo>
                    <a:pt x="1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25" name="Freeform 24"/>
            <p:cNvSpPr>
              <a:spLocks/>
            </p:cNvSpPr>
            <p:nvPr userDrawn="1"/>
          </p:nvSpPr>
          <p:spPr bwMode="auto">
            <a:xfrm>
              <a:off x="-1781456" y="946852"/>
              <a:ext cx="63500" cy="104775"/>
            </a:xfrm>
            <a:custGeom>
              <a:avLst/>
              <a:gdLst>
                <a:gd name="T0" fmla="*/ 10 w 23"/>
                <a:gd name="T1" fmla="*/ 37 h 37"/>
                <a:gd name="T2" fmla="*/ 0 w 23"/>
                <a:gd name="T3" fmla="*/ 35 h 37"/>
                <a:gd name="T4" fmla="*/ 1 w 23"/>
                <a:gd name="T5" fmla="*/ 31 h 37"/>
                <a:gd name="T6" fmla="*/ 9 w 23"/>
                <a:gd name="T7" fmla="*/ 32 h 37"/>
                <a:gd name="T8" fmla="*/ 17 w 23"/>
                <a:gd name="T9" fmla="*/ 27 h 37"/>
                <a:gd name="T10" fmla="*/ 11 w 23"/>
                <a:gd name="T11" fmla="*/ 21 h 37"/>
                <a:gd name="T12" fmla="*/ 0 w 23"/>
                <a:gd name="T13" fmla="*/ 11 h 37"/>
                <a:gd name="T14" fmla="*/ 12 w 23"/>
                <a:gd name="T15" fmla="*/ 0 h 37"/>
                <a:gd name="T16" fmla="*/ 21 w 23"/>
                <a:gd name="T17" fmla="*/ 2 h 37"/>
                <a:gd name="T18" fmla="*/ 20 w 23"/>
                <a:gd name="T19" fmla="*/ 6 h 37"/>
                <a:gd name="T20" fmla="*/ 12 w 23"/>
                <a:gd name="T21" fmla="*/ 5 h 37"/>
                <a:gd name="T22" fmla="*/ 6 w 23"/>
                <a:gd name="T23" fmla="*/ 10 h 37"/>
                <a:gd name="T24" fmla="*/ 23 w 23"/>
                <a:gd name="T25" fmla="*/ 26 h 37"/>
                <a:gd name="T26" fmla="*/ 10 w 23"/>
                <a:gd name="T2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" h="37">
                  <a:moveTo>
                    <a:pt x="10" y="37"/>
                  </a:moveTo>
                  <a:cubicBezTo>
                    <a:pt x="7" y="37"/>
                    <a:pt x="4" y="37"/>
                    <a:pt x="0" y="35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4" y="32"/>
                    <a:pt x="7" y="32"/>
                    <a:pt x="9" y="32"/>
                  </a:cubicBezTo>
                  <a:cubicBezTo>
                    <a:pt x="14" y="32"/>
                    <a:pt x="17" y="30"/>
                    <a:pt x="17" y="27"/>
                  </a:cubicBezTo>
                  <a:cubicBezTo>
                    <a:pt x="17" y="24"/>
                    <a:pt x="16" y="22"/>
                    <a:pt x="11" y="21"/>
                  </a:cubicBezTo>
                  <a:cubicBezTo>
                    <a:pt x="5" y="19"/>
                    <a:pt x="0" y="17"/>
                    <a:pt x="0" y="11"/>
                  </a:cubicBezTo>
                  <a:cubicBezTo>
                    <a:pt x="0" y="4"/>
                    <a:pt x="4" y="0"/>
                    <a:pt x="12" y="0"/>
                  </a:cubicBezTo>
                  <a:cubicBezTo>
                    <a:pt x="14" y="0"/>
                    <a:pt x="17" y="1"/>
                    <a:pt x="21" y="2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17" y="5"/>
                    <a:pt x="14" y="5"/>
                    <a:pt x="12" y="5"/>
                  </a:cubicBezTo>
                  <a:cubicBezTo>
                    <a:pt x="8" y="5"/>
                    <a:pt x="6" y="7"/>
                    <a:pt x="6" y="10"/>
                  </a:cubicBezTo>
                  <a:cubicBezTo>
                    <a:pt x="6" y="18"/>
                    <a:pt x="23" y="14"/>
                    <a:pt x="23" y="26"/>
                  </a:cubicBezTo>
                  <a:cubicBezTo>
                    <a:pt x="23" y="33"/>
                    <a:pt x="18" y="37"/>
                    <a:pt x="10" y="3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26" name="Freeform 25"/>
            <p:cNvSpPr>
              <a:spLocks noEditPoints="1"/>
            </p:cNvSpPr>
            <p:nvPr userDrawn="1"/>
          </p:nvSpPr>
          <p:spPr bwMode="auto">
            <a:xfrm>
              <a:off x="-1697318" y="908752"/>
              <a:ext cx="19050" cy="139700"/>
            </a:xfrm>
            <a:custGeom>
              <a:avLst/>
              <a:gdLst>
                <a:gd name="T0" fmla="*/ 3 w 7"/>
                <a:gd name="T1" fmla="*/ 8 h 50"/>
                <a:gd name="T2" fmla="*/ 0 w 7"/>
                <a:gd name="T3" fmla="*/ 4 h 50"/>
                <a:gd name="T4" fmla="*/ 3 w 7"/>
                <a:gd name="T5" fmla="*/ 0 h 50"/>
                <a:gd name="T6" fmla="*/ 7 w 7"/>
                <a:gd name="T7" fmla="*/ 4 h 50"/>
                <a:gd name="T8" fmla="*/ 3 w 7"/>
                <a:gd name="T9" fmla="*/ 8 h 50"/>
                <a:gd name="T10" fmla="*/ 0 w 7"/>
                <a:gd name="T11" fmla="*/ 15 h 50"/>
                <a:gd name="T12" fmla="*/ 6 w 7"/>
                <a:gd name="T13" fmla="*/ 15 h 50"/>
                <a:gd name="T14" fmla="*/ 6 w 7"/>
                <a:gd name="T15" fmla="*/ 50 h 50"/>
                <a:gd name="T16" fmla="*/ 0 w 7"/>
                <a:gd name="T17" fmla="*/ 50 h 50"/>
                <a:gd name="T18" fmla="*/ 0 w 7"/>
                <a:gd name="T19" fmla="*/ 1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50">
                  <a:moveTo>
                    <a:pt x="3" y="8"/>
                  </a:moveTo>
                  <a:cubicBezTo>
                    <a:pt x="1" y="8"/>
                    <a:pt x="0" y="6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5" y="0"/>
                    <a:pt x="7" y="2"/>
                    <a:pt x="7" y="4"/>
                  </a:cubicBezTo>
                  <a:cubicBezTo>
                    <a:pt x="7" y="6"/>
                    <a:pt x="5" y="8"/>
                    <a:pt x="3" y="8"/>
                  </a:cubicBezTo>
                  <a:moveTo>
                    <a:pt x="0" y="15"/>
                  </a:moveTo>
                  <a:cubicBezTo>
                    <a:pt x="6" y="15"/>
                    <a:pt x="6" y="15"/>
                    <a:pt x="6" y="15"/>
                  </a:cubicBezTo>
                  <a:cubicBezTo>
                    <a:pt x="6" y="50"/>
                    <a:pt x="6" y="50"/>
                    <a:pt x="6" y="50"/>
                  </a:cubicBezTo>
                  <a:cubicBezTo>
                    <a:pt x="0" y="50"/>
                    <a:pt x="0" y="50"/>
                    <a:pt x="0" y="50"/>
                  </a:cubicBezTo>
                  <a:lnTo>
                    <a:pt x="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27" name="Freeform 26"/>
            <p:cNvSpPr>
              <a:spLocks/>
            </p:cNvSpPr>
            <p:nvPr userDrawn="1"/>
          </p:nvSpPr>
          <p:spPr bwMode="auto">
            <a:xfrm>
              <a:off x="-1649693" y="946852"/>
              <a:ext cx="74612" cy="101600"/>
            </a:xfrm>
            <a:custGeom>
              <a:avLst/>
              <a:gdLst>
                <a:gd name="T0" fmla="*/ 21 w 27"/>
                <a:gd name="T1" fmla="*/ 36 h 36"/>
                <a:gd name="T2" fmla="*/ 21 w 27"/>
                <a:gd name="T3" fmla="*/ 15 h 36"/>
                <a:gd name="T4" fmla="*/ 16 w 27"/>
                <a:gd name="T5" fmla="*/ 5 h 36"/>
                <a:gd name="T6" fmla="*/ 5 w 27"/>
                <a:gd name="T7" fmla="*/ 7 h 36"/>
                <a:gd name="T8" fmla="*/ 5 w 27"/>
                <a:gd name="T9" fmla="*/ 36 h 36"/>
                <a:gd name="T10" fmla="*/ 0 w 27"/>
                <a:gd name="T11" fmla="*/ 36 h 36"/>
                <a:gd name="T12" fmla="*/ 0 w 27"/>
                <a:gd name="T13" fmla="*/ 1 h 36"/>
                <a:gd name="T14" fmla="*/ 5 w 27"/>
                <a:gd name="T15" fmla="*/ 1 h 36"/>
                <a:gd name="T16" fmla="*/ 5 w 27"/>
                <a:gd name="T17" fmla="*/ 4 h 36"/>
                <a:gd name="T18" fmla="*/ 17 w 27"/>
                <a:gd name="T19" fmla="*/ 0 h 36"/>
                <a:gd name="T20" fmla="*/ 25 w 27"/>
                <a:gd name="T21" fmla="*/ 4 h 36"/>
                <a:gd name="T22" fmla="*/ 27 w 27"/>
                <a:gd name="T23" fmla="*/ 13 h 36"/>
                <a:gd name="T24" fmla="*/ 27 w 27"/>
                <a:gd name="T25" fmla="*/ 36 h 36"/>
                <a:gd name="T26" fmla="*/ 21 w 27"/>
                <a:gd name="T2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36">
                  <a:moveTo>
                    <a:pt x="21" y="36"/>
                  </a:moveTo>
                  <a:cubicBezTo>
                    <a:pt x="21" y="15"/>
                    <a:pt x="21" y="15"/>
                    <a:pt x="21" y="15"/>
                  </a:cubicBezTo>
                  <a:cubicBezTo>
                    <a:pt x="21" y="10"/>
                    <a:pt x="22" y="5"/>
                    <a:pt x="16" y="5"/>
                  </a:cubicBezTo>
                  <a:cubicBezTo>
                    <a:pt x="13" y="5"/>
                    <a:pt x="9" y="6"/>
                    <a:pt x="5" y="7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10" y="2"/>
                    <a:pt x="14" y="0"/>
                    <a:pt x="17" y="0"/>
                  </a:cubicBezTo>
                  <a:cubicBezTo>
                    <a:pt x="21" y="0"/>
                    <a:pt x="24" y="2"/>
                    <a:pt x="25" y="4"/>
                  </a:cubicBezTo>
                  <a:cubicBezTo>
                    <a:pt x="27" y="6"/>
                    <a:pt x="27" y="7"/>
                    <a:pt x="27" y="13"/>
                  </a:cubicBezTo>
                  <a:cubicBezTo>
                    <a:pt x="27" y="36"/>
                    <a:pt x="27" y="36"/>
                    <a:pt x="27" y="36"/>
                  </a:cubicBezTo>
                  <a:lnTo>
                    <a:pt x="21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28" name="Freeform 27"/>
            <p:cNvSpPr>
              <a:spLocks noEditPoints="1"/>
            </p:cNvSpPr>
            <p:nvPr userDrawn="1"/>
          </p:nvSpPr>
          <p:spPr bwMode="auto">
            <a:xfrm>
              <a:off x="-1551268" y="946852"/>
              <a:ext cx="80962" cy="146050"/>
            </a:xfrm>
            <a:custGeom>
              <a:avLst/>
              <a:gdLst>
                <a:gd name="T0" fmla="*/ 25 w 29"/>
                <a:gd name="T1" fmla="*/ 49 h 52"/>
                <a:gd name="T2" fmla="*/ 15 w 29"/>
                <a:gd name="T3" fmla="*/ 52 h 52"/>
                <a:gd name="T4" fmla="*/ 3 w 29"/>
                <a:gd name="T5" fmla="*/ 50 h 52"/>
                <a:gd name="T6" fmla="*/ 3 w 29"/>
                <a:gd name="T7" fmla="*/ 47 h 52"/>
                <a:gd name="T8" fmla="*/ 13 w 29"/>
                <a:gd name="T9" fmla="*/ 47 h 52"/>
                <a:gd name="T10" fmla="*/ 22 w 29"/>
                <a:gd name="T11" fmla="*/ 44 h 52"/>
                <a:gd name="T12" fmla="*/ 24 w 29"/>
                <a:gd name="T13" fmla="*/ 35 h 52"/>
                <a:gd name="T14" fmla="*/ 24 w 29"/>
                <a:gd name="T15" fmla="*/ 32 h 52"/>
                <a:gd name="T16" fmla="*/ 12 w 29"/>
                <a:gd name="T17" fmla="*/ 36 h 52"/>
                <a:gd name="T18" fmla="*/ 0 w 29"/>
                <a:gd name="T19" fmla="*/ 19 h 52"/>
                <a:gd name="T20" fmla="*/ 13 w 29"/>
                <a:gd name="T21" fmla="*/ 0 h 52"/>
                <a:gd name="T22" fmla="*/ 24 w 29"/>
                <a:gd name="T23" fmla="*/ 4 h 52"/>
                <a:gd name="T24" fmla="*/ 24 w 29"/>
                <a:gd name="T25" fmla="*/ 1 h 52"/>
                <a:gd name="T26" fmla="*/ 29 w 29"/>
                <a:gd name="T27" fmla="*/ 1 h 52"/>
                <a:gd name="T28" fmla="*/ 29 w 29"/>
                <a:gd name="T29" fmla="*/ 34 h 52"/>
                <a:gd name="T30" fmla="*/ 25 w 29"/>
                <a:gd name="T31" fmla="*/ 49 h 52"/>
                <a:gd name="T32" fmla="*/ 24 w 29"/>
                <a:gd name="T33" fmla="*/ 8 h 52"/>
                <a:gd name="T34" fmla="*/ 14 w 29"/>
                <a:gd name="T35" fmla="*/ 5 h 52"/>
                <a:gd name="T36" fmla="*/ 6 w 29"/>
                <a:gd name="T37" fmla="*/ 18 h 52"/>
                <a:gd name="T38" fmla="*/ 14 w 29"/>
                <a:gd name="T39" fmla="*/ 31 h 52"/>
                <a:gd name="T40" fmla="*/ 24 w 29"/>
                <a:gd name="T41" fmla="*/ 29 h 52"/>
                <a:gd name="T42" fmla="*/ 24 w 29"/>
                <a:gd name="T43" fmla="*/ 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9" h="52">
                  <a:moveTo>
                    <a:pt x="25" y="49"/>
                  </a:moveTo>
                  <a:cubicBezTo>
                    <a:pt x="22" y="51"/>
                    <a:pt x="19" y="52"/>
                    <a:pt x="15" y="52"/>
                  </a:cubicBezTo>
                  <a:cubicBezTo>
                    <a:pt x="12" y="52"/>
                    <a:pt x="9" y="52"/>
                    <a:pt x="3" y="50"/>
                  </a:cubicBezTo>
                  <a:cubicBezTo>
                    <a:pt x="3" y="47"/>
                    <a:pt x="3" y="47"/>
                    <a:pt x="3" y="47"/>
                  </a:cubicBezTo>
                  <a:cubicBezTo>
                    <a:pt x="8" y="47"/>
                    <a:pt x="10" y="47"/>
                    <a:pt x="13" y="47"/>
                  </a:cubicBezTo>
                  <a:cubicBezTo>
                    <a:pt x="18" y="47"/>
                    <a:pt x="21" y="46"/>
                    <a:pt x="22" y="44"/>
                  </a:cubicBezTo>
                  <a:cubicBezTo>
                    <a:pt x="23" y="42"/>
                    <a:pt x="24" y="40"/>
                    <a:pt x="24" y="35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19" y="35"/>
                    <a:pt x="15" y="36"/>
                    <a:pt x="12" y="36"/>
                  </a:cubicBezTo>
                  <a:cubicBezTo>
                    <a:pt x="4" y="36"/>
                    <a:pt x="0" y="30"/>
                    <a:pt x="0" y="19"/>
                  </a:cubicBezTo>
                  <a:cubicBezTo>
                    <a:pt x="0" y="8"/>
                    <a:pt x="5" y="0"/>
                    <a:pt x="13" y="0"/>
                  </a:cubicBezTo>
                  <a:cubicBezTo>
                    <a:pt x="17" y="0"/>
                    <a:pt x="20" y="2"/>
                    <a:pt x="24" y="4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34"/>
                    <a:pt x="29" y="34"/>
                    <a:pt x="29" y="34"/>
                  </a:cubicBezTo>
                  <a:cubicBezTo>
                    <a:pt x="29" y="44"/>
                    <a:pt x="28" y="46"/>
                    <a:pt x="25" y="49"/>
                  </a:cubicBezTo>
                  <a:moveTo>
                    <a:pt x="24" y="8"/>
                  </a:moveTo>
                  <a:cubicBezTo>
                    <a:pt x="18" y="6"/>
                    <a:pt x="17" y="5"/>
                    <a:pt x="14" y="5"/>
                  </a:cubicBezTo>
                  <a:cubicBezTo>
                    <a:pt x="9" y="5"/>
                    <a:pt x="6" y="10"/>
                    <a:pt x="6" y="18"/>
                  </a:cubicBezTo>
                  <a:cubicBezTo>
                    <a:pt x="6" y="27"/>
                    <a:pt x="9" y="31"/>
                    <a:pt x="14" y="31"/>
                  </a:cubicBezTo>
                  <a:cubicBezTo>
                    <a:pt x="16" y="31"/>
                    <a:pt x="18" y="31"/>
                    <a:pt x="24" y="29"/>
                  </a:cubicBezTo>
                  <a:lnTo>
                    <a:pt x="24" y="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29" name="Freeform 28"/>
            <p:cNvSpPr>
              <a:spLocks/>
            </p:cNvSpPr>
            <p:nvPr userDrawn="1"/>
          </p:nvSpPr>
          <p:spPr bwMode="auto">
            <a:xfrm>
              <a:off x="-1397281" y="946852"/>
              <a:ext cx="63500" cy="104775"/>
            </a:xfrm>
            <a:custGeom>
              <a:avLst/>
              <a:gdLst>
                <a:gd name="T0" fmla="*/ 11 w 23"/>
                <a:gd name="T1" fmla="*/ 37 h 37"/>
                <a:gd name="T2" fmla="*/ 0 w 23"/>
                <a:gd name="T3" fmla="*/ 35 h 37"/>
                <a:gd name="T4" fmla="*/ 1 w 23"/>
                <a:gd name="T5" fmla="*/ 31 h 37"/>
                <a:gd name="T6" fmla="*/ 10 w 23"/>
                <a:gd name="T7" fmla="*/ 32 h 37"/>
                <a:gd name="T8" fmla="*/ 18 w 23"/>
                <a:gd name="T9" fmla="*/ 27 h 37"/>
                <a:gd name="T10" fmla="*/ 12 w 23"/>
                <a:gd name="T11" fmla="*/ 21 h 37"/>
                <a:gd name="T12" fmla="*/ 1 w 23"/>
                <a:gd name="T13" fmla="*/ 11 h 37"/>
                <a:gd name="T14" fmla="*/ 12 w 23"/>
                <a:gd name="T15" fmla="*/ 0 h 37"/>
                <a:gd name="T16" fmla="*/ 21 w 23"/>
                <a:gd name="T17" fmla="*/ 2 h 37"/>
                <a:gd name="T18" fmla="*/ 21 w 23"/>
                <a:gd name="T19" fmla="*/ 6 h 37"/>
                <a:gd name="T20" fmla="*/ 13 w 23"/>
                <a:gd name="T21" fmla="*/ 5 h 37"/>
                <a:gd name="T22" fmla="*/ 6 w 23"/>
                <a:gd name="T23" fmla="*/ 10 h 37"/>
                <a:gd name="T24" fmla="*/ 23 w 23"/>
                <a:gd name="T25" fmla="*/ 26 h 37"/>
                <a:gd name="T26" fmla="*/ 11 w 23"/>
                <a:gd name="T2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" h="37">
                  <a:moveTo>
                    <a:pt x="11" y="37"/>
                  </a:moveTo>
                  <a:cubicBezTo>
                    <a:pt x="7" y="37"/>
                    <a:pt x="5" y="37"/>
                    <a:pt x="0" y="35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5" y="32"/>
                    <a:pt x="7" y="32"/>
                    <a:pt x="10" y="32"/>
                  </a:cubicBezTo>
                  <a:cubicBezTo>
                    <a:pt x="15" y="32"/>
                    <a:pt x="18" y="30"/>
                    <a:pt x="18" y="27"/>
                  </a:cubicBezTo>
                  <a:cubicBezTo>
                    <a:pt x="18" y="24"/>
                    <a:pt x="16" y="22"/>
                    <a:pt x="12" y="21"/>
                  </a:cubicBezTo>
                  <a:cubicBezTo>
                    <a:pt x="6" y="19"/>
                    <a:pt x="1" y="17"/>
                    <a:pt x="1" y="11"/>
                  </a:cubicBezTo>
                  <a:cubicBezTo>
                    <a:pt x="1" y="4"/>
                    <a:pt x="5" y="0"/>
                    <a:pt x="12" y="0"/>
                  </a:cubicBezTo>
                  <a:cubicBezTo>
                    <a:pt x="15" y="0"/>
                    <a:pt x="18" y="1"/>
                    <a:pt x="21" y="2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17" y="5"/>
                    <a:pt x="15" y="5"/>
                    <a:pt x="13" y="5"/>
                  </a:cubicBezTo>
                  <a:cubicBezTo>
                    <a:pt x="9" y="5"/>
                    <a:pt x="6" y="7"/>
                    <a:pt x="6" y="10"/>
                  </a:cubicBezTo>
                  <a:cubicBezTo>
                    <a:pt x="6" y="18"/>
                    <a:pt x="23" y="14"/>
                    <a:pt x="23" y="26"/>
                  </a:cubicBezTo>
                  <a:cubicBezTo>
                    <a:pt x="23" y="33"/>
                    <a:pt x="19" y="37"/>
                    <a:pt x="11" y="3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30" name="Freeform 29"/>
            <p:cNvSpPr>
              <a:spLocks/>
            </p:cNvSpPr>
            <p:nvPr userDrawn="1"/>
          </p:nvSpPr>
          <p:spPr bwMode="auto">
            <a:xfrm>
              <a:off x="-1324256" y="924627"/>
              <a:ext cx="63500" cy="127000"/>
            </a:xfrm>
            <a:custGeom>
              <a:avLst/>
              <a:gdLst>
                <a:gd name="T0" fmla="*/ 13 w 23"/>
                <a:gd name="T1" fmla="*/ 45 h 45"/>
                <a:gd name="T2" fmla="*/ 7 w 23"/>
                <a:gd name="T3" fmla="*/ 42 h 45"/>
                <a:gd name="T4" fmla="*/ 6 w 23"/>
                <a:gd name="T5" fmla="*/ 35 h 45"/>
                <a:gd name="T6" fmla="*/ 6 w 23"/>
                <a:gd name="T7" fmla="*/ 13 h 45"/>
                <a:gd name="T8" fmla="*/ 0 w 23"/>
                <a:gd name="T9" fmla="*/ 13 h 45"/>
                <a:gd name="T10" fmla="*/ 0 w 23"/>
                <a:gd name="T11" fmla="*/ 10 h 45"/>
                <a:gd name="T12" fmla="*/ 6 w 23"/>
                <a:gd name="T13" fmla="*/ 9 h 45"/>
                <a:gd name="T14" fmla="*/ 6 w 23"/>
                <a:gd name="T15" fmla="*/ 0 h 45"/>
                <a:gd name="T16" fmla="*/ 12 w 23"/>
                <a:gd name="T17" fmla="*/ 0 h 45"/>
                <a:gd name="T18" fmla="*/ 12 w 23"/>
                <a:gd name="T19" fmla="*/ 9 h 45"/>
                <a:gd name="T20" fmla="*/ 21 w 23"/>
                <a:gd name="T21" fmla="*/ 9 h 45"/>
                <a:gd name="T22" fmla="*/ 21 w 23"/>
                <a:gd name="T23" fmla="*/ 13 h 45"/>
                <a:gd name="T24" fmla="*/ 12 w 23"/>
                <a:gd name="T25" fmla="*/ 13 h 45"/>
                <a:gd name="T26" fmla="*/ 12 w 23"/>
                <a:gd name="T27" fmla="*/ 32 h 45"/>
                <a:gd name="T28" fmla="*/ 12 w 23"/>
                <a:gd name="T29" fmla="*/ 39 h 45"/>
                <a:gd name="T30" fmla="*/ 15 w 23"/>
                <a:gd name="T31" fmla="*/ 40 h 45"/>
                <a:gd name="T32" fmla="*/ 22 w 23"/>
                <a:gd name="T33" fmla="*/ 39 h 45"/>
                <a:gd name="T34" fmla="*/ 23 w 23"/>
                <a:gd name="T35" fmla="*/ 43 h 45"/>
                <a:gd name="T36" fmla="*/ 13 w 23"/>
                <a:gd name="T37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3" h="45">
                  <a:moveTo>
                    <a:pt x="13" y="45"/>
                  </a:moveTo>
                  <a:cubicBezTo>
                    <a:pt x="10" y="45"/>
                    <a:pt x="8" y="44"/>
                    <a:pt x="7" y="42"/>
                  </a:cubicBezTo>
                  <a:cubicBezTo>
                    <a:pt x="6" y="40"/>
                    <a:pt x="6" y="39"/>
                    <a:pt x="6" y="35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21" y="9"/>
                    <a:pt x="21" y="9"/>
                    <a:pt x="21" y="9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2" y="38"/>
                    <a:pt x="12" y="38"/>
                    <a:pt x="12" y="39"/>
                  </a:cubicBezTo>
                  <a:cubicBezTo>
                    <a:pt x="13" y="40"/>
                    <a:pt x="14" y="40"/>
                    <a:pt x="15" y="40"/>
                  </a:cubicBezTo>
                  <a:cubicBezTo>
                    <a:pt x="17" y="40"/>
                    <a:pt x="19" y="40"/>
                    <a:pt x="22" y="39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19" y="44"/>
                    <a:pt x="16" y="45"/>
                    <a:pt x="13" y="4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31" name="Freeform 30"/>
            <p:cNvSpPr>
              <a:spLocks noEditPoints="1"/>
            </p:cNvSpPr>
            <p:nvPr userDrawn="1"/>
          </p:nvSpPr>
          <p:spPr bwMode="auto">
            <a:xfrm>
              <a:off x="-1249643" y="946852"/>
              <a:ext cx="71437" cy="104775"/>
            </a:xfrm>
            <a:custGeom>
              <a:avLst/>
              <a:gdLst>
                <a:gd name="T0" fmla="*/ 20 w 25"/>
                <a:gd name="T1" fmla="*/ 36 h 37"/>
                <a:gd name="T2" fmla="*/ 20 w 25"/>
                <a:gd name="T3" fmla="*/ 33 h 37"/>
                <a:gd name="T4" fmla="*/ 9 w 25"/>
                <a:gd name="T5" fmla="*/ 37 h 37"/>
                <a:gd name="T6" fmla="*/ 0 w 25"/>
                <a:gd name="T7" fmla="*/ 26 h 37"/>
                <a:gd name="T8" fmla="*/ 7 w 25"/>
                <a:gd name="T9" fmla="*/ 16 h 37"/>
                <a:gd name="T10" fmla="*/ 20 w 25"/>
                <a:gd name="T11" fmla="*/ 15 h 37"/>
                <a:gd name="T12" fmla="*/ 20 w 25"/>
                <a:gd name="T13" fmla="*/ 14 h 37"/>
                <a:gd name="T14" fmla="*/ 13 w 25"/>
                <a:gd name="T15" fmla="*/ 5 h 37"/>
                <a:gd name="T16" fmla="*/ 3 w 25"/>
                <a:gd name="T17" fmla="*/ 7 h 37"/>
                <a:gd name="T18" fmla="*/ 2 w 25"/>
                <a:gd name="T19" fmla="*/ 3 h 37"/>
                <a:gd name="T20" fmla="*/ 16 w 25"/>
                <a:gd name="T21" fmla="*/ 0 h 37"/>
                <a:gd name="T22" fmla="*/ 23 w 25"/>
                <a:gd name="T23" fmla="*/ 3 h 37"/>
                <a:gd name="T24" fmla="*/ 25 w 25"/>
                <a:gd name="T25" fmla="*/ 14 h 37"/>
                <a:gd name="T26" fmla="*/ 25 w 25"/>
                <a:gd name="T27" fmla="*/ 36 h 37"/>
                <a:gd name="T28" fmla="*/ 20 w 25"/>
                <a:gd name="T29" fmla="*/ 36 h 37"/>
                <a:gd name="T30" fmla="*/ 20 w 25"/>
                <a:gd name="T31" fmla="*/ 19 h 37"/>
                <a:gd name="T32" fmla="*/ 6 w 25"/>
                <a:gd name="T33" fmla="*/ 26 h 37"/>
                <a:gd name="T34" fmla="*/ 11 w 25"/>
                <a:gd name="T35" fmla="*/ 32 h 37"/>
                <a:gd name="T36" fmla="*/ 20 w 25"/>
                <a:gd name="T37" fmla="*/ 30 h 37"/>
                <a:gd name="T38" fmla="*/ 20 w 25"/>
                <a:gd name="T3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" h="37">
                  <a:moveTo>
                    <a:pt x="20" y="36"/>
                  </a:moveTo>
                  <a:cubicBezTo>
                    <a:pt x="20" y="33"/>
                    <a:pt x="20" y="33"/>
                    <a:pt x="20" y="33"/>
                  </a:cubicBezTo>
                  <a:cubicBezTo>
                    <a:pt x="15" y="36"/>
                    <a:pt x="12" y="37"/>
                    <a:pt x="9" y="37"/>
                  </a:cubicBezTo>
                  <a:cubicBezTo>
                    <a:pt x="5" y="37"/>
                    <a:pt x="0" y="34"/>
                    <a:pt x="0" y="26"/>
                  </a:cubicBezTo>
                  <a:cubicBezTo>
                    <a:pt x="0" y="20"/>
                    <a:pt x="3" y="17"/>
                    <a:pt x="7" y="16"/>
                  </a:cubicBezTo>
                  <a:cubicBezTo>
                    <a:pt x="9" y="15"/>
                    <a:pt x="13" y="15"/>
                    <a:pt x="20" y="15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0" y="8"/>
                    <a:pt x="20" y="5"/>
                    <a:pt x="13" y="5"/>
                  </a:cubicBezTo>
                  <a:cubicBezTo>
                    <a:pt x="11" y="5"/>
                    <a:pt x="7" y="6"/>
                    <a:pt x="3" y="7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19" y="0"/>
                    <a:pt x="22" y="1"/>
                    <a:pt x="23" y="3"/>
                  </a:cubicBezTo>
                  <a:cubicBezTo>
                    <a:pt x="25" y="5"/>
                    <a:pt x="25" y="7"/>
                    <a:pt x="25" y="14"/>
                  </a:cubicBezTo>
                  <a:cubicBezTo>
                    <a:pt x="25" y="36"/>
                    <a:pt x="25" y="36"/>
                    <a:pt x="25" y="36"/>
                  </a:cubicBezTo>
                  <a:lnTo>
                    <a:pt x="20" y="36"/>
                  </a:lnTo>
                  <a:close/>
                  <a:moveTo>
                    <a:pt x="20" y="19"/>
                  </a:moveTo>
                  <a:cubicBezTo>
                    <a:pt x="8" y="20"/>
                    <a:pt x="6" y="21"/>
                    <a:pt x="6" y="26"/>
                  </a:cubicBezTo>
                  <a:cubicBezTo>
                    <a:pt x="6" y="30"/>
                    <a:pt x="8" y="32"/>
                    <a:pt x="11" y="32"/>
                  </a:cubicBezTo>
                  <a:cubicBezTo>
                    <a:pt x="14" y="32"/>
                    <a:pt x="20" y="30"/>
                    <a:pt x="20" y="30"/>
                  </a:cubicBezTo>
                  <a:lnTo>
                    <a:pt x="20" y="1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32" name="Freeform 31"/>
            <p:cNvSpPr>
              <a:spLocks/>
            </p:cNvSpPr>
            <p:nvPr userDrawn="1"/>
          </p:nvSpPr>
          <p:spPr bwMode="auto">
            <a:xfrm>
              <a:off x="-1148043" y="946852"/>
              <a:ext cx="76200" cy="101600"/>
            </a:xfrm>
            <a:custGeom>
              <a:avLst/>
              <a:gdLst>
                <a:gd name="T0" fmla="*/ 21 w 27"/>
                <a:gd name="T1" fmla="*/ 36 h 36"/>
                <a:gd name="T2" fmla="*/ 21 w 27"/>
                <a:gd name="T3" fmla="*/ 15 h 36"/>
                <a:gd name="T4" fmla="*/ 15 w 27"/>
                <a:gd name="T5" fmla="*/ 5 h 36"/>
                <a:gd name="T6" fmla="*/ 5 w 27"/>
                <a:gd name="T7" fmla="*/ 7 h 36"/>
                <a:gd name="T8" fmla="*/ 5 w 27"/>
                <a:gd name="T9" fmla="*/ 36 h 36"/>
                <a:gd name="T10" fmla="*/ 0 w 27"/>
                <a:gd name="T11" fmla="*/ 36 h 36"/>
                <a:gd name="T12" fmla="*/ 0 w 27"/>
                <a:gd name="T13" fmla="*/ 1 h 36"/>
                <a:gd name="T14" fmla="*/ 5 w 27"/>
                <a:gd name="T15" fmla="*/ 1 h 36"/>
                <a:gd name="T16" fmla="*/ 5 w 27"/>
                <a:gd name="T17" fmla="*/ 4 h 36"/>
                <a:gd name="T18" fmla="*/ 17 w 27"/>
                <a:gd name="T19" fmla="*/ 0 h 36"/>
                <a:gd name="T20" fmla="*/ 25 w 27"/>
                <a:gd name="T21" fmla="*/ 4 h 36"/>
                <a:gd name="T22" fmla="*/ 27 w 27"/>
                <a:gd name="T23" fmla="*/ 13 h 36"/>
                <a:gd name="T24" fmla="*/ 27 w 27"/>
                <a:gd name="T25" fmla="*/ 36 h 36"/>
                <a:gd name="T26" fmla="*/ 21 w 27"/>
                <a:gd name="T2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36">
                  <a:moveTo>
                    <a:pt x="21" y="36"/>
                  </a:moveTo>
                  <a:cubicBezTo>
                    <a:pt x="21" y="15"/>
                    <a:pt x="21" y="15"/>
                    <a:pt x="21" y="15"/>
                  </a:cubicBezTo>
                  <a:cubicBezTo>
                    <a:pt x="21" y="10"/>
                    <a:pt x="22" y="5"/>
                    <a:pt x="15" y="5"/>
                  </a:cubicBezTo>
                  <a:cubicBezTo>
                    <a:pt x="12" y="5"/>
                    <a:pt x="9" y="6"/>
                    <a:pt x="5" y="7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10" y="2"/>
                    <a:pt x="14" y="0"/>
                    <a:pt x="17" y="0"/>
                  </a:cubicBezTo>
                  <a:cubicBezTo>
                    <a:pt x="21" y="0"/>
                    <a:pt x="23" y="2"/>
                    <a:pt x="25" y="4"/>
                  </a:cubicBezTo>
                  <a:cubicBezTo>
                    <a:pt x="27" y="6"/>
                    <a:pt x="27" y="7"/>
                    <a:pt x="27" y="13"/>
                  </a:cubicBezTo>
                  <a:cubicBezTo>
                    <a:pt x="27" y="36"/>
                    <a:pt x="27" y="36"/>
                    <a:pt x="27" y="36"/>
                  </a:cubicBezTo>
                  <a:lnTo>
                    <a:pt x="21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33" name="Freeform 32"/>
            <p:cNvSpPr>
              <a:spLocks noEditPoints="1"/>
            </p:cNvSpPr>
            <p:nvPr userDrawn="1"/>
          </p:nvSpPr>
          <p:spPr bwMode="auto">
            <a:xfrm>
              <a:off x="-1049618" y="899227"/>
              <a:ext cx="80962" cy="152400"/>
            </a:xfrm>
            <a:custGeom>
              <a:avLst/>
              <a:gdLst>
                <a:gd name="T0" fmla="*/ 24 w 29"/>
                <a:gd name="T1" fmla="*/ 53 h 54"/>
                <a:gd name="T2" fmla="*/ 24 w 29"/>
                <a:gd name="T3" fmla="*/ 50 h 54"/>
                <a:gd name="T4" fmla="*/ 12 w 29"/>
                <a:gd name="T5" fmla="*/ 54 h 54"/>
                <a:gd name="T6" fmla="*/ 0 w 29"/>
                <a:gd name="T7" fmla="*/ 36 h 54"/>
                <a:gd name="T8" fmla="*/ 13 w 29"/>
                <a:gd name="T9" fmla="*/ 17 h 54"/>
                <a:gd name="T10" fmla="*/ 24 w 29"/>
                <a:gd name="T11" fmla="*/ 21 h 54"/>
                <a:gd name="T12" fmla="*/ 24 w 29"/>
                <a:gd name="T13" fmla="*/ 0 h 54"/>
                <a:gd name="T14" fmla="*/ 29 w 29"/>
                <a:gd name="T15" fmla="*/ 0 h 54"/>
                <a:gd name="T16" fmla="*/ 29 w 29"/>
                <a:gd name="T17" fmla="*/ 53 h 54"/>
                <a:gd name="T18" fmla="*/ 24 w 29"/>
                <a:gd name="T19" fmla="*/ 53 h 54"/>
                <a:gd name="T20" fmla="*/ 24 w 29"/>
                <a:gd name="T21" fmla="*/ 25 h 54"/>
                <a:gd name="T22" fmla="*/ 14 w 29"/>
                <a:gd name="T23" fmla="*/ 22 h 54"/>
                <a:gd name="T24" fmla="*/ 6 w 29"/>
                <a:gd name="T25" fmla="*/ 35 h 54"/>
                <a:gd name="T26" fmla="*/ 14 w 29"/>
                <a:gd name="T27" fmla="*/ 49 h 54"/>
                <a:gd name="T28" fmla="*/ 24 w 29"/>
                <a:gd name="T29" fmla="*/ 47 h 54"/>
                <a:gd name="T30" fmla="*/ 24 w 29"/>
                <a:gd name="T31" fmla="*/ 2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" h="54">
                  <a:moveTo>
                    <a:pt x="24" y="53"/>
                  </a:moveTo>
                  <a:cubicBezTo>
                    <a:pt x="24" y="50"/>
                    <a:pt x="24" y="50"/>
                    <a:pt x="24" y="50"/>
                  </a:cubicBezTo>
                  <a:cubicBezTo>
                    <a:pt x="19" y="53"/>
                    <a:pt x="15" y="54"/>
                    <a:pt x="12" y="54"/>
                  </a:cubicBezTo>
                  <a:cubicBezTo>
                    <a:pt x="4" y="54"/>
                    <a:pt x="0" y="47"/>
                    <a:pt x="0" y="36"/>
                  </a:cubicBezTo>
                  <a:cubicBezTo>
                    <a:pt x="0" y="25"/>
                    <a:pt x="5" y="17"/>
                    <a:pt x="13" y="17"/>
                  </a:cubicBezTo>
                  <a:cubicBezTo>
                    <a:pt x="17" y="17"/>
                    <a:pt x="20" y="19"/>
                    <a:pt x="24" y="21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53"/>
                    <a:pt x="29" y="53"/>
                    <a:pt x="29" y="53"/>
                  </a:cubicBezTo>
                  <a:lnTo>
                    <a:pt x="24" y="53"/>
                  </a:lnTo>
                  <a:close/>
                  <a:moveTo>
                    <a:pt x="24" y="25"/>
                  </a:moveTo>
                  <a:cubicBezTo>
                    <a:pt x="18" y="23"/>
                    <a:pt x="17" y="22"/>
                    <a:pt x="14" y="22"/>
                  </a:cubicBezTo>
                  <a:cubicBezTo>
                    <a:pt x="9" y="22"/>
                    <a:pt x="6" y="27"/>
                    <a:pt x="6" y="35"/>
                  </a:cubicBezTo>
                  <a:cubicBezTo>
                    <a:pt x="6" y="45"/>
                    <a:pt x="8" y="49"/>
                    <a:pt x="14" y="49"/>
                  </a:cubicBezTo>
                  <a:cubicBezTo>
                    <a:pt x="16" y="49"/>
                    <a:pt x="19" y="49"/>
                    <a:pt x="24" y="47"/>
                  </a:cubicBezTo>
                  <a:lnTo>
                    <a:pt x="24" y="2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34" name="Freeform 33"/>
            <p:cNvSpPr>
              <a:spLocks noEditPoints="1"/>
            </p:cNvSpPr>
            <p:nvPr userDrawn="1"/>
          </p:nvSpPr>
          <p:spPr bwMode="auto">
            <a:xfrm>
              <a:off x="-943256" y="946852"/>
              <a:ext cx="69850" cy="104775"/>
            </a:xfrm>
            <a:custGeom>
              <a:avLst/>
              <a:gdLst>
                <a:gd name="T0" fmla="*/ 19 w 25"/>
                <a:gd name="T1" fmla="*/ 36 h 37"/>
                <a:gd name="T2" fmla="*/ 19 w 25"/>
                <a:gd name="T3" fmla="*/ 33 h 37"/>
                <a:gd name="T4" fmla="*/ 9 w 25"/>
                <a:gd name="T5" fmla="*/ 37 h 37"/>
                <a:gd name="T6" fmla="*/ 0 w 25"/>
                <a:gd name="T7" fmla="*/ 26 h 37"/>
                <a:gd name="T8" fmla="*/ 6 w 25"/>
                <a:gd name="T9" fmla="*/ 16 h 37"/>
                <a:gd name="T10" fmla="*/ 19 w 25"/>
                <a:gd name="T11" fmla="*/ 15 h 37"/>
                <a:gd name="T12" fmla="*/ 19 w 25"/>
                <a:gd name="T13" fmla="*/ 14 h 37"/>
                <a:gd name="T14" fmla="*/ 13 w 25"/>
                <a:gd name="T15" fmla="*/ 5 h 37"/>
                <a:gd name="T16" fmla="*/ 2 w 25"/>
                <a:gd name="T17" fmla="*/ 7 h 37"/>
                <a:gd name="T18" fmla="*/ 2 w 25"/>
                <a:gd name="T19" fmla="*/ 3 h 37"/>
                <a:gd name="T20" fmla="*/ 15 w 25"/>
                <a:gd name="T21" fmla="*/ 0 h 37"/>
                <a:gd name="T22" fmla="*/ 23 w 25"/>
                <a:gd name="T23" fmla="*/ 3 h 37"/>
                <a:gd name="T24" fmla="*/ 25 w 25"/>
                <a:gd name="T25" fmla="*/ 14 h 37"/>
                <a:gd name="T26" fmla="*/ 25 w 25"/>
                <a:gd name="T27" fmla="*/ 36 h 37"/>
                <a:gd name="T28" fmla="*/ 19 w 25"/>
                <a:gd name="T29" fmla="*/ 36 h 37"/>
                <a:gd name="T30" fmla="*/ 19 w 25"/>
                <a:gd name="T31" fmla="*/ 19 h 37"/>
                <a:gd name="T32" fmla="*/ 5 w 25"/>
                <a:gd name="T33" fmla="*/ 26 h 37"/>
                <a:gd name="T34" fmla="*/ 10 w 25"/>
                <a:gd name="T35" fmla="*/ 32 h 37"/>
                <a:gd name="T36" fmla="*/ 19 w 25"/>
                <a:gd name="T37" fmla="*/ 30 h 37"/>
                <a:gd name="T38" fmla="*/ 19 w 25"/>
                <a:gd name="T3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" h="37">
                  <a:moveTo>
                    <a:pt x="19" y="36"/>
                  </a:moveTo>
                  <a:cubicBezTo>
                    <a:pt x="19" y="33"/>
                    <a:pt x="19" y="33"/>
                    <a:pt x="19" y="33"/>
                  </a:cubicBezTo>
                  <a:cubicBezTo>
                    <a:pt x="15" y="36"/>
                    <a:pt x="12" y="37"/>
                    <a:pt x="9" y="37"/>
                  </a:cubicBezTo>
                  <a:cubicBezTo>
                    <a:pt x="4" y="37"/>
                    <a:pt x="0" y="34"/>
                    <a:pt x="0" y="26"/>
                  </a:cubicBezTo>
                  <a:cubicBezTo>
                    <a:pt x="0" y="20"/>
                    <a:pt x="2" y="17"/>
                    <a:pt x="6" y="16"/>
                  </a:cubicBezTo>
                  <a:cubicBezTo>
                    <a:pt x="9" y="15"/>
                    <a:pt x="12" y="15"/>
                    <a:pt x="19" y="15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8"/>
                    <a:pt x="20" y="5"/>
                    <a:pt x="13" y="5"/>
                  </a:cubicBezTo>
                  <a:cubicBezTo>
                    <a:pt x="10" y="5"/>
                    <a:pt x="7" y="6"/>
                    <a:pt x="2" y="7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7" y="1"/>
                    <a:pt x="11" y="0"/>
                    <a:pt x="15" y="0"/>
                  </a:cubicBezTo>
                  <a:cubicBezTo>
                    <a:pt x="19" y="0"/>
                    <a:pt x="21" y="1"/>
                    <a:pt x="23" y="3"/>
                  </a:cubicBezTo>
                  <a:cubicBezTo>
                    <a:pt x="24" y="5"/>
                    <a:pt x="25" y="7"/>
                    <a:pt x="25" y="14"/>
                  </a:cubicBezTo>
                  <a:cubicBezTo>
                    <a:pt x="25" y="36"/>
                    <a:pt x="25" y="36"/>
                    <a:pt x="25" y="36"/>
                  </a:cubicBezTo>
                  <a:lnTo>
                    <a:pt x="19" y="36"/>
                  </a:lnTo>
                  <a:close/>
                  <a:moveTo>
                    <a:pt x="19" y="19"/>
                  </a:moveTo>
                  <a:cubicBezTo>
                    <a:pt x="8" y="20"/>
                    <a:pt x="5" y="21"/>
                    <a:pt x="5" y="26"/>
                  </a:cubicBezTo>
                  <a:cubicBezTo>
                    <a:pt x="5" y="30"/>
                    <a:pt x="7" y="32"/>
                    <a:pt x="10" y="32"/>
                  </a:cubicBezTo>
                  <a:cubicBezTo>
                    <a:pt x="13" y="32"/>
                    <a:pt x="19" y="30"/>
                    <a:pt x="19" y="30"/>
                  </a:cubicBezTo>
                  <a:lnTo>
                    <a:pt x="19" y="1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35" name="Freeform 34"/>
            <p:cNvSpPr>
              <a:spLocks/>
            </p:cNvSpPr>
            <p:nvPr userDrawn="1"/>
          </p:nvSpPr>
          <p:spPr bwMode="auto">
            <a:xfrm>
              <a:off x="-844831" y="950027"/>
              <a:ext cx="47625" cy="98425"/>
            </a:xfrm>
            <a:custGeom>
              <a:avLst/>
              <a:gdLst>
                <a:gd name="T0" fmla="*/ 15 w 17"/>
                <a:gd name="T1" fmla="*/ 5 h 35"/>
                <a:gd name="T2" fmla="*/ 6 w 17"/>
                <a:gd name="T3" fmla="*/ 7 h 35"/>
                <a:gd name="T4" fmla="*/ 6 w 17"/>
                <a:gd name="T5" fmla="*/ 35 h 35"/>
                <a:gd name="T6" fmla="*/ 0 w 17"/>
                <a:gd name="T7" fmla="*/ 35 h 35"/>
                <a:gd name="T8" fmla="*/ 0 w 17"/>
                <a:gd name="T9" fmla="*/ 0 h 35"/>
                <a:gd name="T10" fmla="*/ 5 w 17"/>
                <a:gd name="T11" fmla="*/ 0 h 35"/>
                <a:gd name="T12" fmla="*/ 5 w 17"/>
                <a:gd name="T13" fmla="*/ 3 h 35"/>
                <a:gd name="T14" fmla="*/ 15 w 17"/>
                <a:gd name="T15" fmla="*/ 0 h 35"/>
                <a:gd name="T16" fmla="*/ 17 w 17"/>
                <a:gd name="T17" fmla="*/ 0 h 35"/>
                <a:gd name="T18" fmla="*/ 17 w 17"/>
                <a:gd name="T19" fmla="*/ 5 h 35"/>
                <a:gd name="T20" fmla="*/ 15 w 17"/>
                <a:gd name="T21" fmla="*/ 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35">
                  <a:moveTo>
                    <a:pt x="15" y="5"/>
                  </a:moveTo>
                  <a:cubicBezTo>
                    <a:pt x="12" y="5"/>
                    <a:pt x="9" y="5"/>
                    <a:pt x="6" y="7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9" y="1"/>
                    <a:pt x="12" y="0"/>
                    <a:pt x="15" y="0"/>
                  </a:cubicBezTo>
                  <a:cubicBezTo>
                    <a:pt x="15" y="0"/>
                    <a:pt x="16" y="0"/>
                    <a:pt x="17" y="0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6" y="5"/>
                    <a:pt x="15" y="5"/>
                    <a:pt x="15" y="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36" name="Freeform 35"/>
            <p:cNvSpPr>
              <a:spLocks noEditPoints="1"/>
            </p:cNvSpPr>
            <p:nvPr userDrawn="1"/>
          </p:nvSpPr>
          <p:spPr bwMode="auto">
            <a:xfrm>
              <a:off x="-790856" y="899227"/>
              <a:ext cx="80962" cy="152400"/>
            </a:xfrm>
            <a:custGeom>
              <a:avLst/>
              <a:gdLst>
                <a:gd name="T0" fmla="*/ 24 w 29"/>
                <a:gd name="T1" fmla="*/ 53 h 54"/>
                <a:gd name="T2" fmla="*/ 24 w 29"/>
                <a:gd name="T3" fmla="*/ 50 h 54"/>
                <a:gd name="T4" fmla="*/ 12 w 29"/>
                <a:gd name="T5" fmla="*/ 54 h 54"/>
                <a:gd name="T6" fmla="*/ 0 w 29"/>
                <a:gd name="T7" fmla="*/ 36 h 54"/>
                <a:gd name="T8" fmla="*/ 13 w 29"/>
                <a:gd name="T9" fmla="*/ 17 h 54"/>
                <a:gd name="T10" fmla="*/ 24 w 29"/>
                <a:gd name="T11" fmla="*/ 21 h 54"/>
                <a:gd name="T12" fmla="*/ 24 w 29"/>
                <a:gd name="T13" fmla="*/ 0 h 54"/>
                <a:gd name="T14" fmla="*/ 29 w 29"/>
                <a:gd name="T15" fmla="*/ 0 h 54"/>
                <a:gd name="T16" fmla="*/ 29 w 29"/>
                <a:gd name="T17" fmla="*/ 53 h 54"/>
                <a:gd name="T18" fmla="*/ 24 w 29"/>
                <a:gd name="T19" fmla="*/ 53 h 54"/>
                <a:gd name="T20" fmla="*/ 24 w 29"/>
                <a:gd name="T21" fmla="*/ 25 h 54"/>
                <a:gd name="T22" fmla="*/ 14 w 29"/>
                <a:gd name="T23" fmla="*/ 22 h 54"/>
                <a:gd name="T24" fmla="*/ 6 w 29"/>
                <a:gd name="T25" fmla="*/ 35 h 54"/>
                <a:gd name="T26" fmla="*/ 14 w 29"/>
                <a:gd name="T27" fmla="*/ 49 h 54"/>
                <a:gd name="T28" fmla="*/ 24 w 29"/>
                <a:gd name="T29" fmla="*/ 47 h 54"/>
                <a:gd name="T30" fmla="*/ 24 w 29"/>
                <a:gd name="T31" fmla="*/ 2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" h="54">
                  <a:moveTo>
                    <a:pt x="24" y="53"/>
                  </a:moveTo>
                  <a:cubicBezTo>
                    <a:pt x="24" y="50"/>
                    <a:pt x="24" y="50"/>
                    <a:pt x="24" y="50"/>
                  </a:cubicBezTo>
                  <a:cubicBezTo>
                    <a:pt x="20" y="53"/>
                    <a:pt x="15" y="54"/>
                    <a:pt x="12" y="54"/>
                  </a:cubicBezTo>
                  <a:cubicBezTo>
                    <a:pt x="5" y="54"/>
                    <a:pt x="0" y="47"/>
                    <a:pt x="0" y="36"/>
                  </a:cubicBezTo>
                  <a:cubicBezTo>
                    <a:pt x="0" y="25"/>
                    <a:pt x="5" y="17"/>
                    <a:pt x="13" y="17"/>
                  </a:cubicBezTo>
                  <a:cubicBezTo>
                    <a:pt x="17" y="17"/>
                    <a:pt x="21" y="19"/>
                    <a:pt x="24" y="21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53"/>
                    <a:pt x="29" y="53"/>
                    <a:pt x="29" y="53"/>
                  </a:cubicBezTo>
                  <a:lnTo>
                    <a:pt x="24" y="53"/>
                  </a:lnTo>
                  <a:close/>
                  <a:moveTo>
                    <a:pt x="24" y="25"/>
                  </a:moveTo>
                  <a:cubicBezTo>
                    <a:pt x="19" y="23"/>
                    <a:pt x="17" y="22"/>
                    <a:pt x="14" y="22"/>
                  </a:cubicBezTo>
                  <a:cubicBezTo>
                    <a:pt x="9" y="22"/>
                    <a:pt x="6" y="27"/>
                    <a:pt x="6" y="35"/>
                  </a:cubicBezTo>
                  <a:cubicBezTo>
                    <a:pt x="6" y="45"/>
                    <a:pt x="9" y="49"/>
                    <a:pt x="14" y="49"/>
                  </a:cubicBezTo>
                  <a:cubicBezTo>
                    <a:pt x="16" y="49"/>
                    <a:pt x="19" y="49"/>
                    <a:pt x="24" y="47"/>
                  </a:cubicBezTo>
                  <a:lnTo>
                    <a:pt x="24" y="2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37" name="Freeform 36"/>
            <p:cNvSpPr>
              <a:spLocks/>
            </p:cNvSpPr>
            <p:nvPr userDrawn="1"/>
          </p:nvSpPr>
          <p:spPr bwMode="auto">
            <a:xfrm>
              <a:off x="-687668" y="946852"/>
              <a:ext cx="65087" cy="104775"/>
            </a:xfrm>
            <a:custGeom>
              <a:avLst/>
              <a:gdLst>
                <a:gd name="T0" fmla="*/ 11 w 23"/>
                <a:gd name="T1" fmla="*/ 37 h 37"/>
                <a:gd name="T2" fmla="*/ 0 w 23"/>
                <a:gd name="T3" fmla="*/ 35 h 37"/>
                <a:gd name="T4" fmla="*/ 1 w 23"/>
                <a:gd name="T5" fmla="*/ 31 h 37"/>
                <a:gd name="T6" fmla="*/ 9 w 23"/>
                <a:gd name="T7" fmla="*/ 32 h 37"/>
                <a:gd name="T8" fmla="*/ 17 w 23"/>
                <a:gd name="T9" fmla="*/ 27 h 37"/>
                <a:gd name="T10" fmla="*/ 11 w 23"/>
                <a:gd name="T11" fmla="*/ 21 h 37"/>
                <a:gd name="T12" fmla="*/ 0 w 23"/>
                <a:gd name="T13" fmla="*/ 11 h 37"/>
                <a:gd name="T14" fmla="*/ 12 w 23"/>
                <a:gd name="T15" fmla="*/ 0 h 37"/>
                <a:gd name="T16" fmla="*/ 21 w 23"/>
                <a:gd name="T17" fmla="*/ 2 h 37"/>
                <a:gd name="T18" fmla="*/ 20 w 23"/>
                <a:gd name="T19" fmla="*/ 6 h 37"/>
                <a:gd name="T20" fmla="*/ 12 w 23"/>
                <a:gd name="T21" fmla="*/ 5 h 37"/>
                <a:gd name="T22" fmla="*/ 6 w 23"/>
                <a:gd name="T23" fmla="*/ 10 h 37"/>
                <a:gd name="T24" fmla="*/ 23 w 23"/>
                <a:gd name="T25" fmla="*/ 26 h 37"/>
                <a:gd name="T26" fmla="*/ 11 w 23"/>
                <a:gd name="T2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" h="37">
                  <a:moveTo>
                    <a:pt x="11" y="37"/>
                  </a:moveTo>
                  <a:cubicBezTo>
                    <a:pt x="7" y="37"/>
                    <a:pt x="4" y="37"/>
                    <a:pt x="0" y="35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5" y="32"/>
                    <a:pt x="7" y="32"/>
                    <a:pt x="9" y="32"/>
                  </a:cubicBezTo>
                  <a:cubicBezTo>
                    <a:pt x="14" y="32"/>
                    <a:pt x="17" y="30"/>
                    <a:pt x="17" y="27"/>
                  </a:cubicBezTo>
                  <a:cubicBezTo>
                    <a:pt x="17" y="24"/>
                    <a:pt x="16" y="22"/>
                    <a:pt x="11" y="21"/>
                  </a:cubicBezTo>
                  <a:cubicBezTo>
                    <a:pt x="5" y="19"/>
                    <a:pt x="0" y="17"/>
                    <a:pt x="0" y="11"/>
                  </a:cubicBezTo>
                  <a:cubicBezTo>
                    <a:pt x="0" y="4"/>
                    <a:pt x="5" y="0"/>
                    <a:pt x="12" y="0"/>
                  </a:cubicBezTo>
                  <a:cubicBezTo>
                    <a:pt x="14" y="0"/>
                    <a:pt x="18" y="1"/>
                    <a:pt x="21" y="2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17" y="5"/>
                    <a:pt x="14" y="5"/>
                    <a:pt x="12" y="5"/>
                  </a:cubicBezTo>
                  <a:cubicBezTo>
                    <a:pt x="8" y="5"/>
                    <a:pt x="6" y="7"/>
                    <a:pt x="6" y="10"/>
                  </a:cubicBezTo>
                  <a:cubicBezTo>
                    <a:pt x="6" y="18"/>
                    <a:pt x="23" y="14"/>
                    <a:pt x="23" y="26"/>
                  </a:cubicBezTo>
                  <a:cubicBezTo>
                    <a:pt x="23" y="33"/>
                    <a:pt x="18" y="37"/>
                    <a:pt x="11" y="3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38" name="Freeform 37"/>
            <p:cNvSpPr>
              <a:spLocks noEditPoints="1"/>
            </p:cNvSpPr>
            <p:nvPr userDrawn="1"/>
          </p:nvSpPr>
          <p:spPr bwMode="auto">
            <a:xfrm>
              <a:off x="-1975131" y="1118302"/>
              <a:ext cx="19050" cy="141288"/>
            </a:xfrm>
            <a:custGeom>
              <a:avLst/>
              <a:gdLst>
                <a:gd name="T0" fmla="*/ 4 w 7"/>
                <a:gd name="T1" fmla="*/ 7 h 50"/>
                <a:gd name="T2" fmla="*/ 0 w 7"/>
                <a:gd name="T3" fmla="*/ 3 h 50"/>
                <a:gd name="T4" fmla="*/ 4 w 7"/>
                <a:gd name="T5" fmla="*/ 0 h 50"/>
                <a:gd name="T6" fmla="*/ 7 w 7"/>
                <a:gd name="T7" fmla="*/ 3 h 50"/>
                <a:gd name="T8" fmla="*/ 4 w 7"/>
                <a:gd name="T9" fmla="*/ 7 h 50"/>
                <a:gd name="T10" fmla="*/ 1 w 7"/>
                <a:gd name="T11" fmla="*/ 15 h 50"/>
                <a:gd name="T12" fmla="*/ 7 w 7"/>
                <a:gd name="T13" fmla="*/ 15 h 50"/>
                <a:gd name="T14" fmla="*/ 7 w 7"/>
                <a:gd name="T15" fmla="*/ 50 h 50"/>
                <a:gd name="T16" fmla="*/ 1 w 7"/>
                <a:gd name="T17" fmla="*/ 50 h 50"/>
                <a:gd name="T18" fmla="*/ 1 w 7"/>
                <a:gd name="T19" fmla="*/ 1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50">
                  <a:moveTo>
                    <a:pt x="4" y="7"/>
                  </a:move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7" y="1"/>
                    <a:pt x="7" y="3"/>
                  </a:cubicBezTo>
                  <a:cubicBezTo>
                    <a:pt x="7" y="5"/>
                    <a:pt x="6" y="7"/>
                    <a:pt x="4" y="7"/>
                  </a:cubicBezTo>
                  <a:moveTo>
                    <a:pt x="1" y="15"/>
                  </a:moveTo>
                  <a:cubicBezTo>
                    <a:pt x="7" y="15"/>
                    <a:pt x="7" y="15"/>
                    <a:pt x="7" y="15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1" y="50"/>
                    <a:pt x="1" y="50"/>
                    <a:pt x="1" y="50"/>
                  </a:cubicBezTo>
                  <a:lnTo>
                    <a:pt x="1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39" name="Freeform 38"/>
            <p:cNvSpPr>
              <a:spLocks/>
            </p:cNvSpPr>
            <p:nvPr userDrawn="1"/>
          </p:nvSpPr>
          <p:spPr bwMode="auto">
            <a:xfrm>
              <a:off x="-1927506" y="1157989"/>
              <a:ext cx="122237" cy="101600"/>
            </a:xfrm>
            <a:custGeom>
              <a:avLst/>
              <a:gdLst>
                <a:gd name="T0" fmla="*/ 39 w 44"/>
                <a:gd name="T1" fmla="*/ 36 h 36"/>
                <a:gd name="T2" fmla="*/ 39 w 44"/>
                <a:gd name="T3" fmla="*/ 14 h 36"/>
                <a:gd name="T4" fmla="*/ 34 w 44"/>
                <a:gd name="T5" fmla="*/ 5 h 36"/>
                <a:gd name="T6" fmla="*/ 25 w 44"/>
                <a:gd name="T7" fmla="*/ 7 h 36"/>
                <a:gd name="T8" fmla="*/ 25 w 44"/>
                <a:gd name="T9" fmla="*/ 13 h 36"/>
                <a:gd name="T10" fmla="*/ 25 w 44"/>
                <a:gd name="T11" fmla="*/ 36 h 36"/>
                <a:gd name="T12" fmla="*/ 19 w 44"/>
                <a:gd name="T13" fmla="*/ 36 h 36"/>
                <a:gd name="T14" fmla="*/ 19 w 44"/>
                <a:gd name="T15" fmla="*/ 14 h 36"/>
                <a:gd name="T16" fmla="*/ 14 w 44"/>
                <a:gd name="T17" fmla="*/ 5 h 36"/>
                <a:gd name="T18" fmla="*/ 6 w 44"/>
                <a:gd name="T19" fmla="*/ 7 h 36"/>
                <a:gd name="T20" fmla="*/ 6 w 44"/>
                <a:gd name="T21" fmla="*/ 36 h 36"/>
                <a:gd name="T22" fmla="*/ 0 w 44"/>
                <a:gd name="T23" fmla="*/ 36 h 36"/>
                <a:gd name="T24" fmla="*/ 0 w 44"/>
                <a:gd name="T25" fmla="*/ 1 h 36"/>
                <a:gd name="T26" fmla="*/ 6 w 44"/>
                <a:gd name="T27" fmla="*/ 1 h 36"/>
                <a:gd name="T28" fmla="*/ 6 w 44"/>
                <a:gd name="T29" fmla="*/ 4 h 36"/>
                <a:gd name="T30" fmla="*/ 17 w 44"/>
                <a:gd name="T31" fmla="*/ 0 h 36"/>
                <a:gd name="T32" fmla="*/ 24 w 44"/>
                <a:gd name="T33" fmla="*/ 4 h 36"/>
                <a:gd name="T34" fmla="*/ 36 w 44"/>
                <a:gd name="T35" fmla="*/ 0 h 36"/>
                <a:gd name="T36" fmla="*/ 44 w 44"/>
                <a:gd name="T37" fmla="*/ 13 h 36"/>
                <a:gd name="T38" fmla="*/ 44 w 44"/>
                <a:gd name="T39" fmla="*/ 36 h 36"/>
                <a:gd name="T40" fmla="*/ 39 w 44"/>
                <a:gd name="T41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" h="36">
                  <a:moveTo>
                    <a:pt x="39" y="36"/>
                  </a:moveTo>
                  <a:cubicBezTo>
                    <a:pt x="39" y="14"/>
                    <a:pt x="39" y="14"/>
                    <a:pt x="39" y="14"/>
                  </a:cubicBezTo>
                  <a:cubicBezTo>
                    <a:pt x="39" y="9"/>
                    <a:pt x="39" y="5"/>
                    <a:pt x="34" y="5"/>
                  </a:cubicBezTo>
                  <a:cubicBezTo>
                    <a:pt x="31" y="5"/>
                    <a:pt x="30" y="5"/>
                    <a:pt x="25" y="7"/>
                  </a:cubicBezTo>
                  <a:cubicBezTo>
                    <a:pt x="25" y="9"/>
                    <a:pt x="25" y="11"/>
                    <a:pt x="25" y="13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9"/>
                    <a:pt x="20" y="5"/>
                    <a:pt x="14" y="5"/>
                  </a:cubicBezTo>
                  <a:cubicBezTo>
                    <a:pt x="12" y="5"/>
                    <a:pt x="11" y="5"/>
                    <a:pt x="6" y="7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11" y="1"/>
                    <a:pt x="14" y="0"/>
                    <a:pt x="17" y="0"/>
                  </a:cubicBezTo>
                  <a:cubicBezTo>
                    <a:pt x="20" y="0"/>
                    <a:pt x="23" y="1"/>
                    <a:pt x="24" y="4"/>
                  </a:cubicBezTo>
                  <a:cubicBezTo>
                    <a:pt x="27" y="3"/>
                    <a:pt x="32" y="0"/>
                    <a:pt x="36" y="0"/>
                  </a:cubicBezTo>
                  <a:cubicBezTo>
                    <a:pt x="44" y="0"/>
                    <a:pt x="44" y="6"/>
                    <a:pt x="44" y="13"/>
                  </a:cubicBezTo>
                  <a:cubicBezTo>
                    <a:pt x="44" y="36"/>
                    <a:pt x="44" y="36"/>
                    <a:pt x="44" y="36"/>
                  </a:cubicBezTo>
                  <a:lnTo>
                    <a:pt x="39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40" name="Freeform 39"/>
            <p:cNvSpPr>
              <a:spLocks noEditPoints="1"/>
            </p:cNvSpPr>
            <p:nvPr userDrawn="1"/>
          </p:nvSpPr>
          <p:spPr bwMode="auto">
            <a:xfrm>
              <a:off x="-1776693" y="1157989"/>
              <a:ext cx="84137" cy="142875"/>
            </a:xfrm>
            <a:custGeom>
              <a:avLst/>
              <a:gdLst>
                <a:gd name="T0" fmla="*/ 17 w 30"/>
                <a:gd name="T1" fmla="*/ 37 h 51"/>
                <a:gd name="T2" fmla="*/ 6 w 30"/>
                <a:gd name="T3" fmla="*/ 33 h 51"/>
                <a:gd name="T4" fmla="*/ 6 w 30"/>
                <a:gd name="T5" fmla="*/ 51 h 51"/>
                <a:gd name="T6" fmla="*/ 0 w 30"/>
                <a:gd name="T7" fmla="*/ 51 h 51"/>
                <a:gd name="T8" fmla="*/ 0 w 30"/>
                <a:gd name="T9" fmla="*/ 1 h 51"/>
                <a:gd name="T10" fmla="*/ 6 w 30"/>
                <a:gd name="T11" fmla="*/ 1 h 51"/>
                <a:gd name="T12" fmla="*/ 6 w 30"/>
                <a:gd name="T13" fmla="*/ 4 h 51"/>
                <a:gd name="T14" fmla="*/ 18 w 30"/>
                <a:gd name="T15" fmla="*/ 0 h 51"/>
                <a:gd name="T16" fmla="*/ 30 w 30"/>
                <a:gd name="T17" fmla="*/ 18 h 51"/>
                <a:gd name="T18" fmla="*/ 17 w 30"/>
                <a:gd name="T19" fmla="*/ 37 h 51"/>
                <a:gd name="T20" fmla="*/ 16 w 30"/>
                <a:gd name="T21" fmla="*/ 5 h 51"/>
                <a:gd name="T22" fmla="*/ 6 w 30"/>
                <a:gd name="T23" fmla="*/ 7 h 51"/>
                <a:gd name="T24" fmla="*/ 6 w 30"/>
                <a:gd name="T25" fmla="*/ 29 h 51"/>
                <a:gd name="T26" fmla="*/ 15 w 30"/>
                <a:gd name="T27" fmla="*/ 32 h 51"/>
                <a:gd name="T28" fmla="*/ 24 w 30"/>
                <a:gd name="T29" fmla="*/ 19 h 51"/>
                <a:gd name="T30" fmla="*/ 16 w 30"/>
                <a:gd name="T31" fmla="*/ 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" h="51">
                  <a:moveTo>
                    <a:pt x="17" y="37"/>
                  </a:moveTo>
                  <a:cubicBezTo>
                    <a:pt x="13" y="37"/>
                    <a:pt x="9" y="35"/>
                    <a:pt x="6" y="33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10" y="1"/>
                    <a:pt x="14" y="0"/>
                    <a:pt x="18" y="0"/>
                  </a:cubicBezTo>
                  <a:cubicBezTo>
                    <a:pt x="25" y="0"/>
                    <a:pt x="30" y="7"/>
                    <a:pt x="30" y="18"/>
                  </a:cubicBezTo>
                  <a:cubicBezTo>
                    <a:pt x="30" y="29"/>
                    <a:pt x="24" y="37"/>
                    <a:pt x="17" y="37"/>
                  </a:cubicBezTo>
                  <a:moveTo>
                    <a:pt x="16" y="5"/>
                  </a:moveTo>
                  <a:cubicBezTo>
                    <a:pt x="13" y="5"/>
                    <a:pt x="11" y="6"/>
                    <a:pt x="6" y="7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11" y="31"/>
                    <a:pt x="13" y="32"/>
                    <a:pt x="15" y="32"/>
                  </a:cubicBezTo>
                  <a:cubicBezTo>
                    <a:pt x="21" y="32"/>
                    <a:pt x="24" y="27"/>
                    <a:pt x="24" y="19"/>
                  </a:cubicBezTo>
                  <a:cubicBezTo>
                    <a:pt x="24" y="9"/>
                    <a:pt x="21" y="5"/>
                    <a:pt x="16" y="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41" name="Freeform 40"/>
            <p:cNvSpPr>
              <a:spLocks/>
            </p:cNvSpPr>
            <p:nvPr userDrawn="1"/>
          </p:nvSpPr>
          <p:spPr bwMode="auto">
            <a:xfrm>
              <a:off x="-1670331" y="1157989"/>
              <a:ext cx="46037" cy="101600"/>
            </a:xfrm>
            <a:custGeom>
              <a:avLst/>
              <a:gdLst>
                <a:gd name="T0" fmla="*/ 15 w 16"/>
                <a:gd name="T1" fmla="*/ 5 h 36"/>
                <a:gd name="T2" fmla="*/ 6 w 16"/>
                <a:gd name="T3" fmla="*/ 8 h 36"/>
                <a:gd name="T4" fmla="*/ 6 w 16"/>
                <a:gd name="T5" fmla="*/ 36 h 36"/>
                <a:gd name="T6" fmla="*/ 0 w 16"/>
                <a:gd name="T7" fmla="*/ 36 h 36"/>
                <a:gd name="T8" fmla="*/ 0 w 16"/>
                <a:gd name="T9" fmla="*/ 1 h 36"/>
                <a:gd name="T10" fmla="*/ 5 w 16"/>
                <a:gd name="T11" fmla="*/ 1 h 36"/>
                <a:gd name="T12" fmla="*/ 5 w 16"/>
                <a:gd name="T13" fmla="*/ 4 h 36"/>
                <a:gd name="T14" fmla="*/ 15 w 16"/>
                <a:gd name="T15" fmla="*/ 0 h 36"/>
                <a:gd name="T16" fmla="*/ 16 w 16"/>
                <a:gd name="T17" fmla="*/ 0 h 36"/>
                <a:gd name="T18" fmla="*/ 16 w 16"/>
                <a:gd name="T19" fmla="*/ 6 h 36"/>
                <a:gd name="T20" fmla="*/ 15 w 16"/>
                <a:gd name="T21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36">
                  <a:moveTo>
                    <a:pt x="15" y="5"/>
                  </a:moveTo>
                  <a:cubicBezTo>
                    <a:pt x="12" y="5"/>
                    <a:pt x="9" y="6"/>
                    <a:pt x="6" y="8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9" y="1"/>
                    <a:pt x="11" y="0"/>
                    <a:pt x="15" y="0"/>
                  </a:cubicBezTo>
                  <a:cubicBezTo>
                    <a:pt x="15" y="0"/>
                    <a:pt x="16" y="0"/>
                    <a:pt x="16" y="0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5" y="5"/>
                    <a:pt x="15" y="5"/>
                    <a:pt x="15" y="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42" name="Freeform 41"/>
            <p:cNvSpPr>
              <a:spLocks noEditPoints="1"/>
            </p:cNvSpPr>
            <p:nvPr userDrawn="1"/>
          </p:nvSpPr>
          <p:spPr bwMode="auto">
            <a:xfrm>
              <a:off x="-1616356" y="1157989"/>
              <a:ext cx="87312" cy="104775"/>
            </a:xfrm>
            <a:custGeom>
              <a:avLst/>
              <a:gdLst>
                <a:gd name="T0" fmla="*/ 16 w 31"/>
                <a:gd name="T1" fmla="*/ 37 h 37"/>
                <a:gd name="T2" fmla="*/ 0 w 31"/>
                <a:gd name="T3" fmla="*/ 18 h 37"/>
                <a:gd name="T4" fmla="*/ 16 w 31"/>
                <a:gd name="T5" fmla="*/ 0 h 37"/>
                <a:gd name="T6" fmla="*/ 31 w 31"/>
                <a:gd name="T7" fmla="*/ 18 h 37"/>
                <a:gd name="T8" fmla="*/ 16 w 31"/>
                <a:gd name="T9" fmla="*/ 37 h 37"/>
                <a:gd name="T10" fmla="*/ 16 w 31"/>
                <a:gd name="T11" fmla="*/ 5 h 37"/>
                <a:gd name="T12" fmla="*/ 6 w 31"/>
                <a:gd name="T13" fmla="*/ 18 h 37"/>
                <a:gd name="T14" fmla="*/ 16 w 31"/>
                <a:gd name="T15" fmla="*/ 32 h 37"/>
                <a:gd name="T16" fmla="*/ 25 w 31"/>
                <a:gd name="T17" fmla="*/ 18 h 37"/>
                <a:gd name="T18" fmla="*/ 16 w 31"/>
                <a:gd name="T19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37">
                  <a:moveTo>
                    <a:pt x="16" y="37"/>
                  </a:moveTo>
                  <a:cubicBezTo>
                    <a:pt x="6" y="37"/>
                    <a:pt x="0" y="30"/>
                    <a:pt x="0" y="18"/>
                  </a:cubicBezTo>
                  <a:cubicBezTo>
                    <a:pt x="0" y="7"/>
                    <a:pt x="6" y="0"/>
                    <a:pt x="16" y="0"/>
                  </a:cubicBezTo>
                  <a:cubicBezTo>
                    <a:pt x="26" y="0"/>
                    <a:pt x="31" y="6"/>
                    <a:pt x="31" y="18"/>
                  </a:cubicBezTo>
                  <a:cubicBezTo>
                    <a:pt x="31" y="30"/>
                    <a:pt x="26" y="37"/>
                    <a:pt x="16" y="37"/>
                  </a:cubicBezTo>
                  <a:moveTo>
                    <a:pt x="16" y="5"/>
                  </a:moveTo>
                  <a:cubicBezTo>
                    <a:pt x="9" y="5"/>
                    <a:pt x="6" y="9"/>
                    <a:pt x="6" y="18"/>
                  </a:cubicBezTo>
                  <a:cubicBezTo>
                    <a:pt x="6" y="28"/>
                    <a:pt x="9" y="32"/>
                    <a:pt x="16" y="32"/>
                  </a:cubicBezTo>
                  <a:cubicBezTo>
                    <a:pt x="22" y="32"/>
                    <a:pt x="25" y="28"/>
                    <a:pt x="25" y="18"/>
                  </a:cubicBezTo>
                  <a:cubicBezTo>
                    <a:pt x="25" y="9"/>
                    <a:pt x="23" y="5"/>
                    <a:pt x="16" y="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43" name="Freeform 42"/>
            <p:cNvSpPr>
              <a:spLocks/>
            </p:cNvSpPr>
            <p:nvPr userDrawn="1"/>
          </p:nvSpPr>
          <p:spPr bwMode="auto">
            <a:xfrm>
              <a:off x="-1517931" y="1161164"/>
              <a:ext cx="87312" cy="98425"/>
            </a:xfrm>
            <a:custGeom>
              <a:avLst/>
              <a:gdLst>
                <a:gd name="T0" fmla="*/ 33 w 55"/>
                <a:gd name="T1" fmla="*/ 62 h 62"/>
                <a:gd name="T2" fmla="*/ 21 w 55"/>
                <a:gd name="T3" fmla="*/ 62 h 62"/>
                <a:gd name="T4" fmla="*/ 0 w 55"/>
                <a:gd name="T5" fmla="*/ 0 h 62"/>
                <a:gd name="T6" fmla="*/ 10 w 55"/>
                <a:gd name="T7" fmla="*/ 0 h 62"/>
                <a:gd name="T8" fmla="*/ 28 w 55"/>
                <a:gd name="T9" fmla="*/ 53 h 62"/>
                <a:gd name="T10" fmla="*/ 46 w 55"/>
                <a:gd name="T11" fmla="*/ 0 h 62"/>
                <a:gd name="T12" fmla="*/ 55 w 55"/>
                <a:gd name="T13" fmla="*/ 0 h 62"/>
                <a:gd name="T14" fmla="*/ 33 w 55"/>
                <a:gd name="T1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" h="62">
                  <a:moveTo>
                    <a:pt x="33" y="62"/>
                  </a:moveTo>
                  <a:lnTo>
                    <a:pt x="21" y="6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8" y="53"/>
                  </a:lnTo>
                  <a:lnTo>
                    <a:pt x="46" y="0"/>
                  </a:lnTo>
                  <a:lnTo>
                    <a:pt x="55" y="0"/>
                  </a:lnTo>
                  <a:lnTo>
                    <a:pt x="33" y="6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44" name="Freeform 43"/>
            <p:cNvSpPr>
              <a:spLocks noEditPoints="1"/>
            </p:cNvSpPr>
            <p:nvPr userDrawn="1"/>
          </p:nvSpPr>
          <p:spPr bwMode="auto">
            <a:xfrm>
              <a:off x="-1417918" y="1118302"/>
              <a:ext cx="23812" cy="141288"/>
            </a:xfrm>
            <a:custGeom>
              <a:avLst/>
              <a:gdLst>
                <a:gd name="T0" fmla="*/ 4 w 8"/>
                <a:gd name="T1" fmla="*/ 7 h 50"/>
                <a:gd name="T2" fmla="*/ 0 w 8"/>
                <a:gd name="T3" fmla="*/ 3 h 50"/>
                <a:gd name="T4" fmla="*/ 4 w 8"/>
                <a:gd name="T5" fmla="*/ 0 h 50"/>
                <a:gd name="T6" fmla="*/ 8 w 8"/>
                <a:gd name="T7" fmla="*/ 3 h 50"/>
                <a:gd name="T8" fmla="*/ 4 w 8"/>
                <a:gd name="T9" fmla="*/ 7 h 50"/>
                <a:gd name="T10" fmla="*/ 1 w 8"/>
                <a:gd name="T11" fmla="*/ 15 h 50"/>
                <a:gd name="T12" fmla="*/ 7 w 8"/>
                <a:gd name="T13" fmla="*/ 15 h 50"/>
                <a:gd name="T14" fmla="*/ 7 w 8"/>
                <a:gd name="T15" fmla="*/ 50 h 50"/>
                <a:gd name="T16" fmla="*/ 1 w 8"/>
                <a:gd name="T17" fmla="*/ 50 h 50"/>
                <a:gd name="T18" fmla="*/ 1 w 8"/>
                <a:gd name="T19" fmla="*/ 1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50">
                  <a:moveTo>
                    <a:pt x="4" y="7"/>
                  </a:move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1"/>
                    <a:pt x="8" y="3"/>
                  </a:cubicBezTo>
                  <a:cubicBezTo>
                    <a:pt x="8" y="5"/>
                    <a:pt x="6" y="7"/>
                    <a:pt x="4" y="7"/>
                  </a:cubicBezTo>
                  <a:moveTo>
                    <a:pt x="1" y="15"/>
                  </a:moveTo>
                  <a:cubicBezTo>
                    <a:pt x="7" y="15"/>
                    <a:pt x="7" y="15"/>
                    <a:pt x="7" y="15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1" y="50"/>
                    <a:pt x="1" y="50"/>
                    <a:pt x="1" y="50"/>
                  </a:cubicBezTo>
                  <a:lnTo>
                    <a:pt x="1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45" name="Freeform 44"/>
            <p:cNvSpPr>
              <a:spLocks/>
            </p:cNvSpPr>
            <p:nvPr userDrawn="1"/>
          </p:nvSpPr>
          <p:spPr bwMode="auto">
            <a:xfrm>
              <a:off x="-1370293" y="1157989"/>
              <a:ext cx="79375" cy="101600"/>
            </a:xfrm>
            <a:custGeom>
              <a:avLst/>
              <a:gdLst>
                <a:gd name="T0" fmla="*/ 22 w 28"/>
                <a:gd name="T1" fmla="*/ 36 h 36"/>
                <a:gd name="T2" fmla="*/ 22 w 28"/>
                <a:gd name="T3" fmla="*/ 14 h 36"/>
                <a:gd name="T4" fmla="*/ 16 w 28"/>
                <a:gd name="T5" fmla="*/ 5 h 36"/>
                <a:gd name="T6" fmla="*/ 6 w 28"/>
                <a:gd name="T7" fmla="*/ 7 h 36"/>
                <a:gd name="T8" fmla="*/ 6 w 28"/>
                <a:gd name="T9" fmla="*/ 36 h 36"/>
                <a:gd name="T10" fmla="*/ 0 w 28"/>
                <a:gd name="T11" fmla="*/ 36 h 36"/>
                <a:gd name="T12" fmla="*/ 0 w 28"/>
                <a:gd name="T13" fmla="*/ 1 h 36"/>
                <a:gd name="T14" fmla="*/ 6 w 28"/>
                <a:gd name="T15" fmla="*/ 1 h 36"/>
                <a:gd name="T16" fmla="*/ 6 w 28"/>
                <a:gd name="T17" fmla="*/ 4 h 36"/>
                <a:gd name="T18" fmla="*/ 18 w 28"/>
                <a:gd name="T19" fmla="*/ 0 h 36"/>
                <a:gd name="T20" fmla="*/ 26 w 28"/>
                <a:gd name="T21" fmla="*/ 3 h 36"/>
                <a:gd name="T22" fmla="*/ 28 w 28"/>
                <a:gd name="T23" fmla="*/ 13 h 36"/>
                <a:gd name="T24" fmla="*/ 28 w 28"/>
                <a:gd name="T25" fmla="*/ 36 h 36"/>
                <a:gd name="T26" fmla="*/ 22 w 28"/>
                <a:gd name="T2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" h="36">
                  <a:moveTo>
                    <a:pt x="22" y="36"/>
                  </a:moveTo>
                  <a:cubicBezTo>
                    <a:pt x="22" y="14"/>
                    <a:pt x="22" y="14"/>
                    <a:pt x="22" y="14"/>
                  </a:cubicBezTo>
                  <a:cubicBezTo>
                    <a:pt x="22" y="9"/>
                    <a:pt x="22" y="5"/>
                    <a:pt x="16" y="5"/>
                  </a:cubicBezTo>
                  <a:cubicBezTo>
                    <a:pt x="13" y="5"/>
                    <a:pt x="10" y="6"/>
                    <a:pt x="6" y="7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11" y="1"/>
                    <a:pt x="15" y="0"/>
                    <a:pt x="18" y="0"/>
                  </a:cubicBezTo>
                  <a:cubicBezTo>
                    <a:pt x="22" y="0"/>
                    <a:pt x="24" y="1"/>
                    <a:pt x="26" y="3"/>
                  </a:cubicBezTo>
                  <a:cubicBezTo>
                    <a:pt x="27" y="5"/>
                    <a:pt x="28" y="7"/>
                    <a:pt x="28" y="13"/>
                  </a:cubicBezTo>
                  <a:cubicBezTo>
                    <a:pt x="28" y="36"/>
                    <a:pt x="28" y="36"/>
                    <a:pt x="28" y="36"/>
                  </a:cubicBezTo>
                  <a:lnTo>
                    <a:pt x="2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46" name="Freeform 45"/>
            <p:cNvSpPr>
              <a:spLocks noEditPoints="1"/>
            </p:cNvSpPr>
            <p:nvPr userDrawn="1"/>
          </p:nvSpPr>
          <p:spPr bwMode="auto">
            <a:xfrm>
              <a:off x="-1268693" y="1157989"/>
              <a:ext cx="80962" cy="146050"/>
            </a:xfrm>
            <a:custGeom>
              <a:avLst/>
              <a:gdLst>
                <a:gd name="T0" fmla="*/ 25 w 29"/>
                <a:gd name="T1" fmla="*/ 49 h 52"/>
                <a:gd name="T2" fmla="*/ 15 w 29"/>
                <a:gd name="T3" fmla="*/ 52 h 52"/>
                <a:gd name="T4" fmla="*/ 2 w 29"/>
                <a:gd name="T5" fmla="*/ 50 h 52"/>
                <a:gd name="T6" fmla="*/ 3 w 29"/>
                <a:gd name="T7" fmla="*/ 46 h 52"/>
                <a:gd name="T8" fmla="*/ 12 w 29"/>
                <a:gd name="T9" fmla="*/ 47 h 52"/>
                <a:gd name="T10" fmla="*/ 22 w 29"/>
                <a:gd name="T11" fmla="*/ 43 h 52"/>
                <a:gd name="T12" fmla="*/ 23 w 29"/>
                <a:gd name="T13" fmla="*/ 34 h 52"/>
                <a:gd name="T14" fmla="*/ 23 w 29"/>
                <a:gd name="T15" fmla="*/ 32 h 52"/>
                <a:gd name="T16" fmla="*/ 12 w 29"/>
                <a:gd name="T17" fmla="*/ 36 h 52"/>
                <a:gd name="T18" fmla="*/ 0 w 29"/>
                <a:gd name="T19" fmla="*/ 18 h 52"/>
                <a:gd name="T20" fmla="*/ 13 w 29"/>
                <a:gd name="T21" fmla="*/ 0 h 52"/>
                <a:gd name="T22" fmla="*/ 23 w 29"/>
                <a:gd name="T23" fmla="*/ 4 h 52"/>
                <a:gd name="T24" fmla="*/ 23 w 29"/>
                <a:gd name="T25" fmla="*/ 1 h 52"/>
                <a:gd name="T26" fmla="*/ 29 w 29"/>
                <a:gd name="T27" fmla="*/ 1 h 52"/>
                <a:gd name="T28" fmla="*/ 29 w 29"/>
                <a:gd name="T29" fmla="*/ 34 h 52"/>
                <a:gd name="T30" fmla="*/ 25 w 29"/>
                <a:gd name="T31" fmla="*/ 49 h 52"/>
                <a:gd name="T32" fmla="*/ 23 w 29"/>
                <a:gd name="T33" fmla="*/ 7 h 52"/>
                <a:gd name="T34" fmla="*/ 14 w 29"/>
                <a:gd name="T35" fmla="*/ 5 h 52"/>
                <a:gd name="T36" fmla="*/ 6 w 29"/>
                <a:gd name="T37" fmla="*/ 18 h 52"/>
                <a:gd name="T38" fmla="*/ 14 w 29"/>
                <a:gd name="T39" fmla="*/ 31 h 52"/>
                <a:gd name="T40" fmla="*/ 23 w 29"/>
                <a:gd name="T41" fmla="*/ 29 h 52"/>
                <a:gd name="T42" fmla="*/ 23 w 29"/>
                <a:gd name="T43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9" h="52">
                  <a:moveTo>
                    <a:pt x="25" y="49"/>
                  </a:moveTo>
                  <a:cubicBezTo>
                    <a:pt x="22" y="51"/>
                    <a:pt x="19" y="52"/>
                    <a:pt x="15" y="52"/>
                  </a:cubicBezTo>
                  <a:cubicBezTo>
                    <a:pt x="12" y="52"/>
                    <a:pt x="8" y="51"/>
                    <a:pt x="2" y="50"/>
                  </a:cubicBezTo>
                  <a:cubicBezTo>
                    <a:pt x="3" y="46"/>
                    <a:pt x="3" y="46"/>
                    <a:pt x="3" y="46"/>
                  </a:cubicBezTo>
                  <a:cubicBezTo>
                    <a:pt x="7" y="47"/>
                    <a:pt x="10" y="47"/>
                    <a:pt x="12" y="47"/>
                  </a:cubicBezTo>
                  <a:cubicBezTo>
                    <a:pt x="17" y="47"/>
                    <a:pt x="21" y="46"/>
                    <a:pt x="22" y="43"/>
                  </a:cubicBezTo>
                  <a:cubicBezTo>
                    <a:pt x="23" y="42"/>
                    <a:pt x="23" y="40"/>
                    <a:pt x="23" y="34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19" y="35"/>
                    <a:pt x="15" y="36"/>
                    <a:pt x="12" y="36"/>
                  </a:cubicBezTo>
                  <a:cubicBezTo>
                    <a:pt x="4" y="36"/>
                    <a:pt x="0" y="29"/>
                    <a:pt x="0" y="18"/>
                  </a:cubicBezTo>
                  <a:cubicBezTo>
                    <a:pt x="0" y="7"/>
                    <a:pt x="5" y="0"/>
                    <a:pt x="13" y="0"/>
                  </a:cubicBezTo>
                  <a:cubicBezTo>
                    <a:pt x="16" y="0"/>
                    <a:pt x="20" y="2"/>
                    <a:pt x="23" y="4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34"/>
                    <a:pt x="29" y="34"/>
                    <a:pt x="29" y="34"/>
                  </a:cubicBezTo>
                  <a:cubicBezTo>
                    <a:pt x="29" y="43"/>
                    <a:pt x="28" y="46"/>
                    <a:pt x="25" y="49"/>
                  </a:cubicBezTo>
                  <a:moveTo>
                    <a:pt x="23" y="7"/>
                  </a:moveTo>
                  <a:cubicBezTo>
                    <a:pt x="18" y="5"/>
                    <a:pt x="17" y="5"/>
                    <a:pt x="14" y="5"/>
                  </a:cubicBezTo>
                  <a:cubicBezTo>
                    <a:pt x="9" y="5"/>
                    <a:pt x="6" y="10"/>
                    <a:pt x="6" y="18"/>
                  </a:cubicBezTo>
                  <a:cubicBezTo>
                    <a:pt x="6" y="27"/>
                    <a:pt x="8" y="31"/>
                    <a:pt x="14" y="31"/>
                  </a:cubicBezTo>
                  <a:cubicBezTo>
                    <a:pt x="16" y="31"/>
                    <a:pt x="18" y="31"/>
                    <a:pt x="23" y="29"/>
                  </a:cubicBezTo>
                  <a:lnTo>
                    <a:pt x="23" y="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47" name="Rectangle 46"/>
            <p:cNvSpPr>
              <a:spLocks noChangeArrowheads="1"/>
            </p:cNvSpPr>
            <p:nvPr userDrawn="1"/>
          </p:nvSpPr>
          <p:spPr bwMode="auto">
            <a:xfrm>
              <a:off x="-1105181" y="1110364"/>
              <a:ext cx="15875" cy="1492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48" name="Freeform 47"/>
            <p:cNvSpPr>
              <a:spLocks noEditPoints="1"/>
            </p:cNvSpPr>
            <p:nvPr userDrawn="1"/>
          </p:nvSpPr>
          <p:spPr bwMode="auto">
            <a:xfrm>
              <a:off x="-1060731" y="1118302"/>
              <a:ext cx="19050" cy="141288"/>
            </a:xfrm>
            <a:custGeom>
              <a:avLst/>
              <a:gdLst>
                <a:gd name="T0" fmla="*/ 3 w 7"/>
                <a:gd name="T1" fmla="*/ 7 h 50"/>
                <a:gd name="T2" fmla="*/ 0 w 7"/>
                <a:gd name="T3" fmla="*/ 3 h 50"/>
                <a:gd name="T4" fmla="*/ 3 w 7"/>
                <a:gd name="T5" fmla="*/ 0 h 50"/>
                <a:gd name="T6" fmla="*/ 7 w 7"/>
                <a:gd name="T7" fmla="*/ 3 h 50"/>
                <a:gd name="T8" fmla="*/ 3 w 7"/>
                <a:gd name="T9" fmla="*/ 7 h 50"/>
                <a:gd name="T10" fmla="*/ 0 w 7"/>
                <a:gd name="T11" fmla="*/ 15 h 50"/>
                <a:gd name="T12" fmla="*/ 6 w 7"/>
                <a:gd name="T13" fmla="*/ 15 h 50"/>
                <a:gd name="T14" fmla="*/ 6 w 7"/>
                <a:gd name="T15" fmla="*/ 50 h 50"/>
                <a:gd name="T16" fmla="*/ 0 w 7"/>
                <a:gd name="T17" fmla="*/ 50 h 50"/>
                <a:gd name="T18" fmla="*/ 0 w 7"/>
                <a:gd name="T19" fmla="*/ 1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50">
                  <a:moveTo>
                    <a:pt x="3" y="7"/>
                  </a:moveTo>
                  <a:cubicBezTo>
                    <a:pt x="1" y="7"/>
                    <a:pt x="0" y="6"/>
                    <a:pt x="0" y="3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5" y="0"/>
                    <a:pt x="7" y="1"/>
                    <a:pt x="7" y="3"/>
                  </a:cubicBezTo>
                  <a:cubicBezTo>
                    <a:pt x="7" y="5"/>
                    <a:pt x="5" y="7"/>
                    <a:pt x="3" y="7"/>
                  </a:cubicBezTo>
                  <a:moveTo>
                    <a:pt x="0" y="15"/>
                  </a:moveTo>
                  <a:cubicBezTo>
                    <a:pt x="6" y="15"/>
                    <a:pt x="6" y="15"/>
                    <a:pt x="6" y="15"/>
                  </a:cubicBezTo>
                  <a:cubicBezTo>
                    <a:pt x="6" y="50"/>
                    <a:pt x="6" y="50"/>
                    <a:pt x="6" y="50"/>
                  </a:cubicBezTo>
                  <a:cubicBezTo>
                    <a:pt x="0" y="50"/>
                    <a:pt x="0" y="50"/>
                    <a:pt x="0" y="50"/>
                  </a:cubicBezTo>
                  <a:lnTo>
                    <a:pt x="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49" name="Freeform 48"/>
            <p:cNvSpPr>
              <a:spLocks/>
            </p:cNvSpPr>
            <p:nvPr userDrawn="1"/>
          </p:nvSpPr>
          <p:spPr bwMode="auto">
            <a:xfrm>
              <a:off x="-1027393" y="1161164"/>
              <a:ext cx="87312" cy="98425"/>
            </a:xfrm>
            <a:custGeom>
              <a:avLst/>
              <a:gdLst>
                <a:gd name="T0" fmla="*/ 34 w 55"/>
                <a:gd name="T1" fmla="*/ 62 h 62"/>
                <a:gd name="T2" fmla="*/ 21 w 55"/>
                <a:gd name="T3" fmla="*/ 62 h 62"/>
                <a:gd name="T4" fmla="*/ 0 w 55"/>
                <a:gd name="T5" fmla="*/ 0 h 62"/>
                <a:gd name="T6" fmla="*/ 11 w 55"/>
                <a:gd name="T7" fmla="*/ 0 h 62"/>
                <a:gd name="T8" fmla="*/ 28 w 55"/>
                <a:gd name="T9" fmla="*/ 53 h 62"/>
                <a:gd name="T10" fmla="*/ 46 w 55"/>
                <a:gd name="T11" fmla="*/ 0 h 62"/>
                <a:gd name="T12" fmla="*/ 55 w 55"/>
                <a:gd name="T13" fmla="*/ 0 h 62"/>
                <a:gd name="T14" fmla="*/ 34 w 55"/>
                <a:gd name="T1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" h="62">
                  <a:moveTo>
                    <a:pt x="34" y="62"/>
                  </a:moveTo>
                  <a:lnTo>
                    <a:pt x="21" y="6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28" y="53"/>
                  </a:lnTo>
                  <a:lnTo>
                    <a:pt x="46" y="0"/>
                  </a:lnTo>
                  <a:lnTo>
                    <a:pt x="55" y="0"/>
                  </a:lnTo>
                  <a:lnTo>
                    <a:pt x="34" y="6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50" name="Freeform 49"/>
            <p:cNvSpPr>
              <a:spLocks noEditPoints="1"/>
            </p:cNvSpPr>
            <p:nvPr userDrawn="1"/>
          </p:nvSpPr>
          <p:spPr bwMode="auto">
            <a:xfrm>
              <a:off x="-928968" y="1157989"/>
              <a:ext cx="79375" cy="104775"/>
            </a:xfrm>
            <a:custGeom>
              <a:avLst/>
              <a:gdLst>
                <a:gd name="T0" fmla="*/ 6 w 28"/>
                <a:gd name="T1" fmla="*/ 19 h 37"/>
                <a:gd name="T2" fmla="*/ 6 w 28"/>
                <a:gd name="T3" fmla="*/ 20 h 37"/>
                <a:gd name="T4" fmla="*/ 15 w 28"/>
                <a:gd name="T5" fmla="*/ 32 h 37"/>
                <a:gd name="T6" fmla="*/ 27 w 28"/>
                <a:gd name="T7" fmla="*/ 29 h 37"/>
                <a:gd name="T8" fmla="*/ 28 w 28"/>
                <a:gd name="T9" fmla="*/ 32 h 37"/>
                <a:gd name="T10" fmla="*/ 13 w 28"/>
                <a:gd name="T11" fmla="*/ 37 h 37"/>
                <a:gd name="T12" fmla="*/ 0 w 28"/>
                <a:gd name="T13" fmla="*/ 20 h 37"/>
                <a:gd name="T14" fmla="*/ 15 w 28"/>
                <a:gd name="T15" fmla="*/ 0 h 37"/>
                <a:gd name="T16" fmla="*/ 28 w 28"/>
                <a:gd name="T17" fmla="*/ 17 h 37"/>
                <a:gd name="T18" fmla="*/ 28 w 28"/>
                <a:gd name="T19" fmla="*/ 19 h 37"/>
                <a:gd name="T20" fmla="*/ 6 w 28"/>
                <a:gd name="T21" fmla="*/ 19 h 37"/>
                <a:gd name="T22" fmla="*/ 15 w 28"/>
                <a:gd name="T23" fmla="*/ 4 h 37"/>
                <a:gd name="T24" fmla="*/ 6 w 28"/>
                <a:gd name="T25" fmla="*/ 15 h 37"/>
                <a:gd name="T26" fmla="*/ 23 w 28"/>
                <a:gd name="T27" fmla="*/ 15 h 37"/>
                <a:gd name="T28" fmla="*/ 15 w 28"/>
                <a:gd name="T29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" h="37">
                  <a:moveTo>
                    <a:pt x="6" y="19"/>
                  </a:moveTo>
                  <a:cubicBezTo>
                    <a:pt x="6" y="20"/>
                    <a:pt x="6" y="20"/>
                    <a:pt x="6" y="20"/>
                  </a:cubicBezTo>
                  <a:cubicBezTo>
                    <a:pt x="6" y="28"/>
                    <a:pt x="9" y="32"/>
                    <a:pt x="15" y="32"/>
                  </a:cubicBezTo>
                  <a:cubicBezTo>
                    <a:pt x="18" y="32"/>
                    <a:pt x="21" y="31"/>
                    <a:pt x="27" y="29"/>
                  </a:cubicBezTo>
                  <a:cubicBezTo>
                    <a:pt x="28" y="32"/>
                    <a:pt x="28" y="32"/>
                    <a:pt x="28" y="32"/>
                  </a:cubicBezTo>
                  <a:cubicBezTo>
                    <a:pt x="21" y="36"/>
                    <a:pt x="18" y="37"/>
                    <a:pt x="13" y="37"/>
                  </a:cubicBezTo>
                  <a:cubicBezTo>
                    <a:pt x="5" y="37"/>
                    <a:pt x="0" y="30"/>
                    <a:pt x="0" y="20"/>
                  </a:cubicBezTo>
                  <a:cubicBezTo>
                    <a:pt x="0" y="7"/>
                    <a:pt x="5" y="0"/>
                    <a:pt x="15" y="0"/>
                  </a:cubicBezTo>
                  <a:cubicBezTo>
                    <a:pt x="24" y="0"/>
                    <a:pt x="28" y="6"/>
                    <a:pt x="28" y="17"/>
                  </a:cubicBezTo>
                  <a:cubicBezTo>
                    <a:pt x="28" y="19"/>
                    <a:pt x="28" y="19"/>
                    <a:pt x="28" y="19"/>
                  </a:cubicBezTo>
                  <a:lnTo>
                    <a:pt x="6" y="19"/>
                  </a:lnTo>
                  <a:close/>
                  <a:moveTo>
                    <a:pt x="15" y="4"/>
                  </a:moveTo>
                  <a:cubicBezTo>
                    <a:pt x="10" y="4"/>
                    <a:pt x="7" y="8"/>
                    <a:pt x="6" y="15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23" y="7"/>
                    <a:pt x="20" y="4"/>
                    <a:pt x="15" y="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51" name="Freeform 50"/>
            <p:cNvSpPr>
              <a:spLocks/>
            </p:cNvSpPr>
            <p:nvPr userDrawn="1"/>
          </p:nvSpPr>
          <p:spPr bwMode="auto">
            <a:xfrm>
              <a:off x="-836893" y="1157989"/>
              <a:ext cx="65087" cy="104775"/>
            </a:xfrm>
            <a:custGeom>
              <a:avLst/>
              <a:gdLst>
                <a:gd name="T0" fmla="*/ 11 w 23"/>
                <a:gd name="T1" fmla="*/ 37 h 37"/>
                <a:gd name="T2" fmla="*/ 0 w 23"/>
                <a:gd name="T3" fmla="*/ 35 h 37"/>
                <a:gd name="T4" fmla="*/ 1 w 23"/>
                <a:gd name="T5" fmla="*/ 31 h 37"/>
                <a:gd name="T6" fmla="*/ 9 w 23"/>
                <a:gd name="T7" fmla="*/ 32 h 37"/>
                <a:gd name="T8" fmla="*/ 17 w 23"/>
                <a:gd name="T9" fmla="*/ 26 h 37"/>
                <a:gd name="T10" fmla="*/ 12 w 23"/>
                <a:gd name="T11" fmla="*/ 20 h 37"/>
                <a:gd name="T12" fmla="*/ 0 w 23"/>
                <a:gd name="T13" fmla="*/ 10 h 37"/>
                <a:gd name="T14" fmla="*/ 12 w 23"/>
                <a:gd name="T15" fmla="*/ 0 h 37"/>
                <a:gd name="T16" fmla="*/ 21 w 23"/>
                <a:gd name="T17" fmla="*/ 2 h 37"/>
                <a:gd name="T18" fmla="*/ 20 w 23"/>
                <a:gd name="T19" fmla="*/ 6 h 37"/>
                <a:gd name="T20" fmla="*/ 12 w 23"/>
                <a:gd name="T21" fmla="*/ 4 h 37"/>
                <a:gd name="T22" fmla="*/ 6 w 23"/>
                <a:gd name="T23" fmla="*/ 10 h 37"/>
                <a:gd name="T24" fmla="*/ 23 w 23"/>
                <a:gd name="T25" fmla="*/ 25 h 37"/>
                <a:gd name="T26" fmla="*/ 11 w 23"/>
                <a:gd name="T2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" h="37">
                  <a:moveTo>
                    <a:pt x="11" y="37"/>
                  </a:moveTo>
                  <a:cubicBezTo>
                    <a:pt x="7" y="37"/>
                    <a:pt x="4" y="36"/>
                    <a:pt x="0" y="35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5" y="32"/>
                    <a:pt x="7" y="32"/>
                    <a:pt x="9" y="32"/>
                  </a:cubicBezTo>
                  <a:cubicBezTo>
                    <a:pt x="15" y="32"/>
                    <a:pt x="17" y="30"/>
                    <a:pt x="17" y="26"/>
                  </a:cubicBezTo>
                  <a:cubicBezTo>
                    <a:pt x="17" y="23"/>
                    <a:pt x="16" y="22"/>
                    <a:pt x="12" y="20"/>
                  </a:cubicBezTo>
                  <a:cubicBezTo>
                    <a:pt x="5" y="19"/>
                    <a:pt x="0" y="16"/>
                    <a:pt x="0" y="10"/>
                  </a:cubicBezTo>
                  <a:cubicBezTo>
                    <a:pt x="0" y="4"/>
                    <a:pt x="5" y="0"/>
                    <a:pt x="12" y="0"/>
                  </a:cubicBezTo>
                  <a:cubicBezTo>
                    <a:pt x="15" y="0"/>
                    <a:pt x="18" y="1"/>
                    <a:pt x="21" y="2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17" y="5"/>
                    <a:pt x="14" y="4"/>
                    <a:pt x="12" y="4"/>
                  </a:cubicBezTo>
                  <a:cubicBezTo>
                    <a:pt x="8" y="4"/>
                    <a:pt x="6" y="6"/>
                    <a:pt x="6" y="10"/>
                  </a:cubicBezTo>
                  <a:cubicBezTo>
                    <a:pt x="6" y="18"/>
                    <a:pt x="23" y="13"/>
                    <a:pt x="23" y="25"/>
                  </a:cubicBezTo>
                  <a:cubicBezTo>
                    <a:pt x="23" y="32"/>
                    <a:pt x="19" y="37"/>
                    <a:pt x="11" y="3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</p:grpSp>
      <p:grpSp>
        <p:nvGrpSpPr>
          <p:cNvPr id="52" name="Group 51"/>
          <p:cNvGrpSpPr/>
          <p:nvPr userDrawn="1"/>
        </p:nvGrpSpPr>
        <p:grpSpPr>
          <a:xfrm>
            <a:off x="9362272" y="3637247"/>
            <a:ext cx="2247909" cy="2201807"/>
            <a:chOff x="-2039938" y="4012733"/>
            <a:chExt cx="1935163" cy="1895475"/>
          </a:xfrm>
        </p:grpSpPr>
        <p:sp>
          <p:nvSpPr>
            <p:cNvPr id="53" name="Freeform 58"/>
            <p:cNvSpPr>
              <a:spLocks noEditPoints="1"/>
            </p:cNvSpPr>
            <p:nvPr userDrawn="1"/>
          </p:nvSpPr>
          <p:spPr bwMode="auto">
            <a:xfrm>
              <a:off x="-1189038" y="4012733"/>
              <a:ext cx="663575" cy="636588"/>
            </a:xfrm>
            <a:custGeom>
              <a:avLst/>
              <a:gdLst>
                <a:gd name="T0" fmla="*/ 94 w 237"/>
                <a:gd name="T1" fmla="*/ 55 h 227"/>
                <a:gd name="T2" fmla="*/ 102 w 237"/>
                <a:gd name="T3" fmla="*/ 28 h 227"/>
                <a:gd name="T4" fmla="*/ 93 w 237"/>
                <a:gd name="T5" fmla="*/ 13 h 227"/>
                <a:gd name="T6" fmla="*/ 67 w 237"/>
                <a:gd name="T7" fmla="*/ 5 h 227"/>
                <a:gd name="T8" fmla="*/ 59 w 237"/>
                <a:gd name="T9" fmla="*/ 32 h 227"/>
                <a:gd name="T10" fmla="*/ 67 w 237"/>
                <a:gd name="T11" fmla="*/ 47 h 227"/>
                <a:gd name="T12" fmla="*/ 94 w 237"/>
                <a:gd name="T13" fmla="*/ 55 h 227"/>
                <a:gd name="T14" fmla="*/ 205 w 237"/>
                <a:gd name="T15" fmla="*/ 15 h 227"/>
                <a:gd name="T16" fmla="*/ 177 w 237"/>
                <a:gd name="T17" fmla="*/ 16 h 227"/>
                <a:gd name="T18" fmla="*/ 112 w 237"/>
                <a:gd name="T19" fmla="*/ 86 h 227"/>
                <a:gd name="T20" fmla="*/ 18 w 237"/>
                <a:gd name="T21" fmla="*/ 104 h 227"/>
                <a:gd name="T22" fmla="*/ 2 w 237"/>
                <a:gd name="T23" fmla="*/ 128 h 227"/>
                <a:gd name="T24" fmla="*/ 25 w 237"/>
                <a:gd name="T25" fmla="*/ 143 h 227"/>
                <a:gd name="T26" fmla="*/ 99 w 237"/>
                <a:gd name="T27" fmla="*/ 129 h 227"/>
                <a:gd name="T28" fmla="*/ 89 w 237"/>
                <a:gd name="T29" fmla="*/ 203 h 227"/>
                <a:gd name="T30" fmla="*/ 107 w 237"/>
                <a:gd name="T31" fmla="*/ 225 h 227"/>
                <a:gd name="T32" fmla="*/ 129 w 237"/>
                <a:gd name="T33" fmla="*/ 208 h 227"/>
                <a:gd name="T34" fmla="*/ 138 w 237"/>
                <a:gd name="T35" fmla="*/ 134 h 227"/>
                <a:gd name="T36" fmla="*/ 206 w 237"/>
                <a:gd name="T37" fmla="*/ 166 h 227"/>
                <a:gd name="T38" fmla="*/ 232 w 237"/>
                <a:gd name="T39" fmla="*/ 156 h 227"/>
                <a:gd name="T40" fmla="*/ 223 w 237"/>
                <a:gd name="T41" fmla="*/ 130 h 227"/>
                <a:gd name="T42" fmla="*/ 155 w 237"/>
                <a:gd name="T43" fmla="*/ 98 h 227"/>
                <a:gd name="T44" fmla="*/ 206 w 237"/>
                <a:gd name="T45" fmla="*/ 43 h 227"/>
                <a:gd name="T46" fmla="*/ 205 w 237"/>
                <a:gd name="T47" fmla="*/ 15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7" h="227">
                  <a:moveTo>
                    <a:pt x="94" y="55"/>
                  </a:moveTo>
                  <a:cubicBezTo>
                    <a:pt x="104" y="50"/>
                    <a:pt x="107" y="38"/>
                    <a:pt x="102" y="28"/>
                  </a:cubicBezTo>
                  <a:cubicBezTo>
                    <a:pt x="93" y="13"/>
                    <a:pt x="93" y="13"/>
                    <a:pt x="93" y="13"/>
                  </a:cubicBezTo>
                  <a:cubicBezTo>
                    <a:pt x="88" y="3"/>
                    <a:pt x="76" y="0"/>
                    <a:pt x="67" y="5"/>
                  </a:cubicBezTo>
                  <a:cubicBezTo>
                    <a:pt x="57" y="10"/>
                    <a:pt x="54" y="23"/>
                    <a:pt x="59" y="32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73" y="57"/>
                    <a:pt x="85" y="61"/>
                    <a:pt x="94" y="55"/>
                  </a:cubicBezTo>
                  <a:moveTo>
                    <a:pt x="205" y="15"/>
                  </a:moveTo>
                  <a:cubicBezTo>
                    <a:pt x="197" y="8"/>
                    <a:pt x="184" y="8"/>
                    <a:pt x="177" y="16"/>
                  </a:cubicBezTo>
                  <a:cubicBezTo>
                    <a:pt x="112" y="86"/>
                    <a:pt x="112" y="86"/>
                    <a:pt x="112" y="86"/>
                  </a:cubicBezTo>
                  <a:cubicBezTo>
                    <a:pt x="18" y="104"/>
                    <a:pt x="18" y="104"/>
                    <a:pt x="18" y="104"/>
                  </a:cubicBezTo>
                  <a:cubicBezTo>
                    <a:pt x="7" y="107"/>
                    <a:pt x="0" y="117"/>
                    <a:pt x="2" y="128"/>
                  </a:cubicBezTo>
                  <a:cubicBezTo>
                    <a:pt x="4" y="138"/>
                    <a:pt x="15" y="145"/>
                    <a:pt x="25" y="143"/>
                  </a:cubicBezTo>
                  <a:cubicBezTo>
                    <a:pt x="99" y="129"/>
                    <a:pt x="99" y="129"/>
                    <a:pt x="99" y="129"/>
                  </a:cubicBezTo>
                  <a:cubicBezTo>
                    <a:pt x="89" y="203"/>
                    <a:pt x="89" y="203"/>
                    <a:pt x="89" y="203"/>
                  </a:cubicBezTo>
                  <a:cubicBezTo>
                    <a:pt x="88" y="214"/>
                    <a:pt x="96" y="224"/>
                    <a:pt x="107" y="225"/>
                  </a:cubicBezTo>
                  <a:cubicBezTo>
                    <a:pt x="118" y="227"/>
                    <a:pt x="128" y="219"/>
                    <a:pt x="129" y="208"/>
                  </a:cubicBezTo>
                  <a:cubicBezTo>
                    <a:pt x="138" y="134"/>
                    <a:pt x="138" y="134"/>
                    <a:pt x="138" y="134"/>
                  </a:cubicBezTo>
                  <a:cubicBezTo>
                    <a:pt x="206" y="166"/>
                    <a:pt x="206" y="166"/>
                    <a:pt x="206" y="166"/>
                  </a:cubicBezTo>
                  <a:cubicBezTo>
                    <a:pt x="216" y="170"/>
                    <a:pt x="227" y="166"/>
                    <a:pt x="232" y="156"/>
                  </a:cubicBezTo>
                  <a:cubicBezTo>
                    <a:pt x="237" y="146"/>
                    <a:pt x="232" y="134"/>
                    <a:pt x="223" y="130"/>
                  </a:cubicBezTo>
                  <a:cubicBezTo>
                    <a:pt x="155" y="98"/>
                    <a:pt x="155" y="98"/>
                    <a:pt x="155" y="98"/>
                  </a:cubicBezTo>
                  <a:cubicBezTo>
                    <a:pt x="206" y="43"/>
                    <a:pt x="206" y="43"/>
                    <a:pt x="206" y="43"/>
                  </a:cubicBezTo>
                  <a:cubicBezTo>
                    <a:pt x="213" y="35"/>
                    <a:pt x="213" y="23"/>
                    <a:pt x="205" y="1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54" name="Freeform 59"/>
            <p:cNvSpPr>
              <a:spLocks noEditPoints="1"/>
            </p:cNvSpPr>
            <p:nvPr userDrawn="1"/>
          </p:nvSpPr>
          <p:spPr bwMode="auto">
            <a:xfrm>
              <a:off x="-2039938" y="4474695"/>
              <a:ext cx="965200" cy="925513"/>
            </a:xfrm>
            <a:custGeom>
              <a:avLst/>
              <a:gdLst>
                <a:gd name="T0" fmla="*/ 137 w 344"/>
                <a:gd name="T1" fmla="*/ 80 h 330"/>
                <a:gd name="T2" fmla="*/ 148 w 344"/>
                <a:gd name="T3" fmla="*/ 41 h 330"/>
                <a:gd name="T4" fmla="*/ 136 w 344"/>
                <a:gd name="T5" fmla="*/ 19 h 330"/>
                <a:gd name="T6" fmla="*/ 97 w 344"/>
                <a:gd name="T7" fmla="*/ 7 h 330"/>
                <a:gd name="T8" fmla="*/ 85 w 344"/>
                <a:gd name="T9" fmla="*/ 47 h 330"/>
                <a:gd name="T10" fmla="*/ 98 w 344"/>
                <a:gd name="T11" fmla="*/ 69 h 330"/>
                <a:gd name="T12" fmla="*/ 137 w 344"/>
                <a:gd name="T13" fmla="*/ 80 h 330"/>
                <a:gd name="T14" fmla="*/ 298 w 344"/>
                <a:gd name="T15" fmla="*/ 22 h 330"/>
                <a:gd name="T16" fmla="*/ 257 w 344"/>
                <a:gd name="T17" fmla="*/ 24 h 330"/>
                <a:gd name="T18" fmla="*/ 163 w 344"/>
                <a:gd name="T19" fmla="*/ 125 h 330"/>
                <a:gd name="T20" fmla="*/ 26 w 344"/>
                <a:gd name="T21" fmla="*/ 152 h 330"/>
                <a:gd name="T22" fmla="*/ 3 w 344"/>
                <a:gd name="T23" fmla="*/ 185 h 330"/>
                <a:gd name="T24" fmla="*/ 37 w 344"/>
                <a:gd name="T25" fmla="*/ 208 h 330"/>
                <a:gd name="T26" fmla="*/ 143 w 344"/>
                <a:gd name="T27" fmla="*/ 187 h 330"/>
                <a:gd name="T28" fmla="*/ 130 w 344"/>
                <a:gd name="T29" fmla="*/ 296 h 330"/>
                <a:gd name="T30" fmla="*/ 155 w 344"/>
                <a:gd name="T31" fmla="*/ 328 h 330"/>
                <a:gd name="T32" fmla="*/ 187 w 344"/>
                <a:gd name="T33" fmla="*/ 303 h 330"/>
                <a:gd name="T34" fmla="*/ 201 w 344"/>
                <a:gd name="T35" fmla="*/ 195 h 330"/>
                <a:gd name="T36" fmla="*/ 299 w 344"/>
                <a:gd name="T37" fmla="*/ 241 h 330"/>
                <a:gd name="T38" fmla="*/ 337 w 344"/>
                <a:gd name="T39" fmla="*/ 227 h 330"/>
                <a:gd name="T40" fmla="*/ 323 w 344"/>
                <a:gd name="T41" fmla="*/ 188 h 330"/>
                <a:gd name="T42" fmla="*/ 225 w 344"/>
                <a:gd name="T43" fmla="*/ 143 h 330"/>
                <a:gd name="T44" fmla="*/ 299 w 344"/>
                <a:gd name="T45" fmla="*/ 63 h 330"/>
                <a:gd name="T46" fmla="*/ 298 w 344"/>
                <a:gd name="T47" fmla="*/ 2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44" h="330">
                  <a:moveTo>
                    <a:pt x="137" y="80"/>
                  </a:moveTo>
                  <a:cubicBezTo>
                    <a:pt x="151" y="72"/>
                    <a:pt x="156" y="55"/>
                    <a:pt x="148" y="41"/>
                  </a:cubicBezTo>
                  <a:cubicBezTo>
                    <a:pt x="136" y="19"/>
                    <a:pt x="136" y="19"/>
                    <a:pt x="136" y="19"/>
                  </a:cubicBezTo>
                  <a:cubicBezTo>
                    <a:pt x="128" y="5"/>
                    <a:pt x="111" y="0"/>
                    <a:pt x="97" y="7"/>
                  </a:cubicBezTo>
                  <a:cubicBezTo>
                    <a:pt x="83" y="15"/>
                    <a:pt x="78" y="33"/>
                    <a:pt x="85" y="47"/>
                  </a:cubicBezTo>
                  <a:cubicBezTo>
                    <a:pt x="98" y="69"/>
                    <a:pt x="98" y="69"/>
                    <a:pt x="98" y="69"/>
                  </a:cubicBezTo>
                  <a:cubicBezTo>
                    <a:pt x="106" y="83"/>
                    <a:pt x="123" y="88"/>
                    <a:pt x="137" y="80"/>
                  </a:cubicBezTo>
                  <a:moveTo>
                    <a:pt x="298" y="22"/>
                  </a:moveTo>
                  <a:cubicBezTo>
                    <a:pt x="286" y="11"/>
                    <a:pt x="268" y="12"/>
                    <a:pt x="257" y="24"/>
                  </a:cubicBezTo>
                  <a:cubicBezTo>
                    <a:pt x="163" y="125"/>
                    <a:pt x="163" y="125"/>
                    <a:pt x="163" y="125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10" y="155"/>
                    <a:pt x="0" y="170"/>
                    <a:pt x="3" y="185"/>
                  </a:cubicBezTo>
                  <a:cubicBezTo>
                    <a:pt x="6" y="201"/>
                    <a:pt x="21" y="211"/>
                    <a:pt x="37" y="208"/>
                  </a:cubicBezTo>
                  <a:cubicBezTo>
                    <a:pt x="143" y="187"/>
                    <a:pt x="143" y="187"/>
                    <a:pt x="143" y="187"/>
                  </a:cubicBezTo>
                  <a:cubicBezTo>
                    <a:pt x="130" y="296"/>
                    <a:pt x="130" y="296"/>
                    <a:pt x="130" y="296"/>
                  </a:cubicBezTo>
                  <a:cubicBezTo>
                    <a:pt x="128" y="311"/>
                    <a:pt x="139" y="326"/>
                    <a:pt x="155" y="328"/>
                  </a:cubicBezTo>
                  <a:cubicBezTo>
                    <a:pt x="171" y="330"/>
                    <a:pt x="185" y="318"/>
                    <a:pt x="187" y="303"/>
                  </a:cubicBezTo>
                  <a:cubicBezTo>
                    <a:pt x="201" y="195"/>
                    <a:pt x="201" y="195"/>
                    <a:pt x="201" y="195"/>
                  </a:cubicBezTo>
                  <a:cubicBezTo>
                    <a:pt x="299" y="241"/>
                    <a:pt x="299" y="241"/>
                    <a:pt x="299" y="241"/>
                  </a:cubicBezTo>
                  <a:cubicBezTo>
                    <a:pt x="314" y="247"/>
                    <a:pt x="331" y="241"/>
                    <a:pt x="337" y="227"/>
                  </a:cubicBezTo>
                  <a:cubicBezTo>
                    <a:pt x="344" y="212"/>
                    <a:pt x="338" y="195"/>
                    <a:pt x="323" y="188"/>
                  </a:cubicBezTo>
                  <a:cubicBezTo>
                    <a:pt x="225" y="143"/>
                    <a:pt x="225" y="143"/>
                    <a:pt x="225" y="143"/>
                  </a:cubicBezTo>
                  <a:cubicBezTo>
                    <a:pt x="299" y="63"/>
                    <a:pt x="299" y="63"/>
                    <a:pt x="299" y="63"/>
                  </a:cubicBezTo>
                  <a:cubicBezTo>
                    <a:pt x="310" y="51"/>
                    <a:pt x="309" y="33"/>
                    <a:pt x="298" y="2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  <p:sp>
          <p:nvSpPr>
            <p:cNvPr id="55" name="Freeform 60"/>
            <p:cNvSpPr>
              <a:spLocks noEditPoints="1"/>
            </p:cNvSpPr>
            <p:nvPr userDrawn="1"/>
          </p:nvSpPr>
          <p:spPr bwMode="auto">
            <a:xfrm>
              <a:off x="-1198563" y="4825533"/>
              <a:ext cx="1093788" cy="1082675"/>
            </a:xfrm>
            <a:custGeom>
              <a:avLst/>
              <a:gdLst>
                <a:gd name="T0" fmla="*/ 168 w 390"/>
                <a:gd name="T1" fmla="*/ 96 h 386"/>
                <a:gd name="T2" fmla="*/ 185 w 390"/>
                <a:gd name="T3" fmla="*/ 52 h 386"/>
                <a:gd name="T4" fmla="*/ 174 w 390"/>
                <a:gd name="T5" fmla="*/ 25 h 386"/>
                <a:gd name="T6" fmla="*/ 130 w 390"/>
                <a:gd name="T7" fmla="*/ 8 h 386"/>
                <a:gd name="T8" fmla="*/ 112 w 390"/>
                <a:gd name="T9" fmla="*/ 51 h 386"/>
                <a:gd name="T10" fmla="*/ 124 w 390"/>
                <a:gd name="T11" fmla="*/ 78 h 386"/>
                <a:gd name="T12" fmla="*/ 168 w 390"/>
                <a:gd name="T13" fmla="*/ 96 h 386"/>
                <a:gd name="T14" fmla="*/ 359 w 390"/>
                <a:gd name="T15" fmla="*/ 48 h 386"/>
                <a:gd name="T16" fmla="*/ 312 w 390"/>
                <a:gd name="T17" fmla="*/ 45 h 386"/>
                <a:gd name="T18" fmla="*/ 192 w 390"/>
                <a:gd name="T19" fmla="*/ 150 h 386"/>
                <a:gd name="T20" fmla="*/ 32 w 390"/>
                <a:gd name="T21" fmla="*/ 165 h 386"/>
                <a:gd name="T22" fmla="*/ 2 w 390"/>
                <a:gd name="T23" fmla="*/ 201 h 386"/>
                <a:gd name="T24" fmla="*/ 38 w 390"/>
                <a:gd name="T25" fmla="*/ 231 h 386"/>
                <a:gd name="T26" fmla="*/ 163 w 390"/>
                <a:gd name="T27" fmla="*/ 220 h 386"/>
                <a:gd name="T28" fmla="*/ 135 w 390"/>
                <a:gd name="T29" fmla="*/ 342 h 386"/>
                <a:gd name="T30" fmla="*/ 160 w 390"/>
                <a:gd name="T31" fmla="*/ 382 h 386"/>
                <a:gd name="T32" fmla="*/ 200 w 390"/>
                <a:gd name="T33" fmla="*/ 357 h 386"/>
                <a:gd name="T34" fmla="*/ 227 w 390"/>
                <a:gd name="T35" fmla="*/ 235 h 386"/>
                <a:gd name="T36" fmla="*/ 335 w 390"/>
                <a:gd name="T37" fmla="*/ 299 h 386"/>
                <a:gd name="T38" fmla="*/ 381 w 390"/>
                <a:gd name="T39" fmla="*/ 287 h 386"/>
                <a:gd name="T40" fmla="*/ 369 w 390"/>
                <a:gd name="T41" fmla="*/ 242 h 386"/>
                <a:gd name="T42" fmla="*/ 262 w 390"/>
                <a:gd name="T43" fmla="*/ 178 h 386"/>
                <a:gd name="T44" fmla="*/ 356 w 390"/>
                <a:gd name="T45" fmla="*/ 95 h 386"/>
                <a:gd name="T46" fmla="*/ 359 w 390"/>
                <a:gd name="T47" fmla="*/ 48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90" h="386">
                  <a:moveTo>
                    <a:pt x="168" y="96"/>
                  </a:moveTo>
                  <a:cubicBezTo>
                    <a:pt x="185" y="89"/>
                    <a:pt x="192" y="69"/>
                    <a:pt x="185" y="52"/>
                  </a:cubicBezTo>
                  <a:cubicBezTo>
                    <a:pt x="174" y="25"/>
                    <a:pt x="174" y="25"/>
                    <a:pt x="174" y="25"/>
                  </a:cubicBezTo>
                  <a:cubicBezTo>
                    <a:pt x="166" y="8"/>
                    <a:pt x="147" y="0"/>
                    <a:pt x="130" y="8"/>
                  </a:cubicBezTo>
                  <a:cubicBezTo>
                    <a:pt x="113" y="15"/>
                    <a:pt x="105" y="35"/>
                    <a:pt x="112" y="51"/>
                  </a:cubicBezTo>
                  <a:cubicBezTo>
                    <a:pt x="124" y="78"/>
                    <a:pt x="124" y="78"/>
                    <a:pt x="124" y="78"/>
                  </a:cubicBezTo>
                  <a:cubicBezTo>
                    <a:pt x="131" y="95"/>
                    <a:pt x="151" y="103"/>
                    <a:pt x="168" y="96"/>
                  </a:cubicBezTo>
                  <a:moveTo>
                    <a:pt x="359" y="48"/>
                  </a:moveTo>
                  <a:cubicBezTo>
                    <a:pt x="347" y="34"/>
                    <a:pt x="326" y="33"/>
                    <a:pt x="312" y="45"/>
                  </a:cubicBezTo>
                  <a:cubicBezTo>
                    <a:pt x="192" y="150"/>
                    <a:pt x="192" y="150"/>
                    <a:pt x="192" y="150"/>
                  </a:cubicBezTo>
                  <a:cubicBezTo>
                    <a:pt x="32" y="165"/>
                    <a:pt x="32" y="165"/>
                    <a:pt x="32" y="165"/>
                  </a:cubicBezTo>
                  <a:cubicBezTo>
                    <a:pt x="13" y="167"/>
                    <a:pt x="0" y="183"/>
                    <a:pt x="2" y="201"/>
                  </a:cubicBezTo>
                  <a:cubicBezTo>
                    <a:pt x="3" y="220"/>
                    <a:pt x="19" y="233"/>
                    <a:pt x="38" y="231"/>
                  </a:cubicBezTo>
                  <a:cubicBezTo>
                    <a:pt x="163" y="220"/>
                    <a:pt x="163" y="220"/>
                    <a:pt x="163" y="220"/>
                  </a:cubicBezTo>
                  <a:cubicBezTo>
                    <a:pt x="135" y="342"/>
                    <a:pt x="135" y="342"/>
                    <a:pt x="135" y="342"/>
                  </a:cubicBezTo>
                  <a:cubicBezTo>
                    <a:pt x="131" y="360"/>
                    <a:pt x="142" y="378"/>
                    <a:pt x="160" y="382"/>
                  </a:cubicBezTo>
                  <a:cubicBezTo>
                    <a:pt x="178" y="386"/>
                    <a:pt x="196" y="375"/>
                    <a:pt x="200" y="357"/>
                  </a:cubicBezTo>
                  <a:cubicBezTo>
                    <a:pt x="227" y="235"/>
                    <a:pt x="227" y="235"/>
                    <a:pt x="227" y="235"/>
                  </a:cubicBezTo>
                  <a:cubicBezTo>
                    <a:pt x="335" y="299"/>
                    <a:pt x="335" y="299"/>
                    <a:pt x="335" y="299"/>
                  </a:cubicBezTo>
                  <a:cubicBezTo>
                    <a:pt x="351" y="308"/>
                    <a:pt x="371" y="303"/>
                    <a:pt x="381" y="287"/>
                  </a:cubicBezTo>
                  <a:cubicBezTo>
                    <a:pt x="390" y="272"/>
                    <a:pt x="385" y="251"/>
                    <a:pt x="369" y="242"/>
                  </a:cubicBezTo>
                  <a:cubicBezTo>
                    <a:pt x="262" y="178"/>
                    <a:pt x="262" y="178"/>
                    <a:pt x="262" y="178"/>
                  </a:cubicBezTo>
                  <a:cubicBezTo>
                    <a:pt x="356" y="95"/>
                    <a:pt x="356" y="95"/>
                    <a:pt x="356" y="95"/>
                  </a:cubicBezTo>
                  <a:cubicBezTo>
                    <a:pt x="370" y="83"/>
                    <a:pt x="371" y="62"/>
                    <a:pt x="359" y="4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1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8742456" cy="2852737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843765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18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221E5B"/>
                </a:solidFill>
              </a:defRPr>
            </a:lvl1pPr>
          </a:lstStyle>
          <a:p>
            <a:r>
              <a:rPr lang="en-GB" smtClean="0"/>
              <a:t>February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F4C8201-D8A8-417D-8A18-42E93E6C5D44}" type="slidenum">
              <a:rPr lang="en-GB" b="1" smtClean="0"/>
              <a:pPr/>
              <a:t>‹#›</a:t>
            </a:fld>
            <a:endParaRPr lang="en-GB" b="1" dirty="0"/>
          </a:p>
        </p:txBody>
      </p:sp>
      <p:sp>
        <p:nvSpPr>
          <p:cNvPr id="57" name="Date Placeholder 3"/>
          <p:cNvSpPr>
            <a:spLocks noGrp="1"/>
          </p:cNvSpPr>
          <p:nvPr>
            <p:ph type="dt" sz="half" idx="2"/>
          </p:nvPr>
        </p:nvSpPr>
        <p:spPr>
          <a:xfrm>
            <a:off x="8271435" y="6434040"/>
            <a:ext cx="1945715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221E5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7379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>
            <a:lvl1pPr marL="228592" indent="-228592">
              <a:buFont typeface="Wingdings" panose="05000000000000000000" pitchFamily="2" charset="2"/>
              <a:buChar char="§"/>
              <a:defRPr/>
            </a:lvl1pPr>
            <a:lvl2pPr marL="685776" indent="-228592">
              <a:buFont typeface="Wingdings" panose="05000000000000000000" pitchFamily="2" charset="2"/>
              <a:buChar char="§"/>
              <a:defRPr/>
            </a:lvl2pPr>
            <a:lvl3pPr marL="1142959" indent="-228592">
              <a:buFont typeface="Wingdings" panose="05000000000000000000" pitchFamily="2" charset="2"/>
              <a:buChar char="§"/>
              <a:defRPr/>
            </a:lvl3pPr>
            <a:lvl4pPr marL="1600144" indent="-228592">
              <a:buFont typeface="Wingdings" panose="05000000000000000000" pitchFamily="2" charset="2"/>
              <a:buChar char="§"/>
              <a:defRPr/>
            </a:lvl4pPr>
            <a:lvl5pPr marL="2057329" indent="-228592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 marL="228592" indent="-228592">
              <a:buFont typeface="Wingdings" panose="05000000000000000000" pitchFamily="2" charset="2"/>
              <a:buChar char="§"/>
              <a:defRPr/>
            </a:lvl1pPr>
            <a:lvl2pPr marL="685776" indent="-228592">
              <a:buFont typeface="Wingdings" panose="05000000000000000000" pitchFamily="2" charset="2"/>
              <a:buChar char="§"/>
              <a:defRPr/>
            </a:lvl2pPr>
            <a:lvl3pPr marL="1142959" indent="-228592">
              <a:buFont typeface="Wingdings" panose="05000000000000000000" pitchFamily="2" charset="2"/>
              <a:buChar char="§"/>
              <a:defRPr/>
            </a:lvl3pPr>
            <a:lvl4pPr marL="1600144" indent="-228592">
              <a:buFont typeface="Wingdings" panose="05000000000000000000" pitchFamily="2" charset="2"/>
              <a:buChar char="§"/>
              <a:defRPr/>
            </a:lvl4pPr>
            <a:lvl5pPr marL="2057329" indent="-228592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February 2017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Slide</a:t>
            </a:r>
            <a:r>
              <a:rPr lang="en-GB" dirty="0"/>
              <a:t> </a:t>
            </a:r>
            <a:fld id="{5F4C8201-D8A8-417D-8A18-42E93E6C5D44}" type="slidenum">
              <a:rPr lang="en-GB" b="1" smtClean="0"/>
              <a:pPr/>
              <a:t>‹#›</a:t>
            </a:fld>
            <a:endParaRPr lang="en-GB" b="1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8271435" y="6434040"/>
            <a:ext cx="1945715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93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3" indent="0">
              <a:buNone/>
              <a:defRPr sz="2000" b="1"/>
            </a:lvl2pPr>
            <a:lvl3pPr marL="914368" indent="0">
              <a:buNone/>
              <a:defRPr sz="1800" b="1"/>
            </a:lvl3pPr>
            <a:lvl4pPr marL="1371552" indent="0">
              <a:buNone/>
              <a:defRPr sz="1600" b="1"/>
            </a:lvl4pPr>
            <a:lvl5pPr marL="1828737" indent="0">
              <a:buNone/>
              <a:defRPr sz="1600" b="1"/>
            </a:lvl5pPr>
            <a:lvl6pPr marL="2285920" indent="0">
              <a:buNone/>
              <a:defRPr sz="1600" b="1"/>
            </a:lvl6pPr>
            <a:lvl7pPr marL="2743103" indent="0">
              <a:buNone/>
              <a:defRPr sz="1600" b="1"/>
            </a:lvl7pPr>
            <a:lvl8pPr marL="3200288" indent="0">
              <a:buNone/>
              <a:defRPr sz="1600" b="1"/>
            </a:lvl8pPr>
            <a:lvl9pPr marL="365747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7"/>
            <a:ext cx="5157787" cy="3684588"/>
          </a:xfrm>
        </p:spPr>
        <p:txBody>
          <a:bodyPr/>
          <a:lstStyle>
            <a:lvl1pPr marL="228592" indent="-228592">
              <a:buFont typeface="Wingdings" panose="05000000000000000000" pitchFamily="2" charset="2"/>
              <a:buChar char="§"/>
              <a:defRPr/>
            </a:lvl1pPr>
            <a:lvl2pPr marL="685776" indent="-228592">
              <a:buFont typeface="Wingdings" panose="05000000000000000000" pitchFamily="2" charset="2"/>
              <a:buChar char="§"/>
              <a:defRPr/>
            </a:lvl2pPr>
            <a:lvl3pPr marL="1142959" indent="-228592">
              <a:buFont typeface="Wingdings" panose="05000000000000000000" pitchFamily="2" charset="2"/>
              <a:buChar char="§"/>
              <a:defRPr/>
            </a:lvl3pPr>
            <a:lvl4pPr marL="1600144" indent="-228592">
              <a:buFont typeface="Wingdings" panose="05000000000000000000" pitchFamily="2" charset="2"/>
              <a:buChar char="§"/>
              <a:defRPr/>
            </a:lvl4pPr>
            <a:lvl5pPr marL="2057329" indent="-228592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3" indent="0">
              <a:buNone/>
              <a:defRPr sz="2000" b="1"/>
            </a:lvl2pPr>
            <a:lvl3pPr marL="914368" indent="0">
              <a:buNone/>
              <a:defRPr sz="1800" b="1"/>
            </a:lvl3pPr>
            <a:lvl4pPr marL="1371552" indent="0">
              <a:buNone/>
              <a:defRPr sz="1600" b="1"/>
            </a:lvl4pPr>
            <a:lvl5pPr marL="1828737" indent="0">
              <a:buNone/>
              <a:defRPr sz="1600" b="1"/>
            </a:lvl5pPr>
            <a:lvl6pPr marL="2285920" indent="0">
              <a:buNone/>
              <a:defRPr sz="1600" b="1"/>
            </a:lvl6pPr>
            <a:lvl7pPr marL="2743103" indent="0">
              <a:buNone/>
              <a:defRPr sz="1600" b="1"/>
            </a:lvl7pPr>
            <a:lvl8pPr marL="3200288" indent="0">
              <a:buNone/>
              <a:defRPr sz="1600" b="1"/>
            </a:lvl8pPr>
            <a:lvl9pPr marL="365747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7"/>
            <a:ext cx="5183188" cy="3684588"/>
          </a:xfrm>
        </p:spPr>
        <p:txBody>
          <a:bodyPr/>
          <a:lstStyle>
            <a:lvl1pPr marL="228592" indent="-228592">
              <a:buFont typeface="Wingdings" panose="05000000000000000000" pitchFamily="2" charset="2"/>
              <a:buChar char="§"/>
              <a:defRPr/>
            </a:lvl1pPr>
            <a:lvl2pPr marL="685776" indent="-228592">
              <a:buFont typeface="Wingdings" panose="05000000000000000000" pitchFamily="2" charset="2"/>
              <a:buChar char="§"/>
              <a:defRPr/>
            </a:lvl2pPr>
            <a:lvl3pPr marL="1142959" indent="-228592">
              <a:buFont typeface="Wingdings" panose="05000000000000000000" pitchFamily="2" charset="2"/>
              <a:buChar char="§"/>
              <a:defRPr/>
            </a:lvl3pPr>
            <a:lvl4pPr marL="1600144" indent="-228592">
              <a:buFont typeface="Wingdings" panose="05000000000000000000" pitchFamily="2" charset="2"/>
              <a:buChar char="§"/>
              <a:defRPr/>
            </a:lvl4pPr>
            <a:lvl5pPr marL="2057329" indent="-228592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February 2017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8201-D8A8-417D-8A18-42E93E6C5D4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8271435" y="6434040"/>
            <a:ext cx="1945715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6636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February 2017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8201-D8A8-417D-8A18-42E93E6C5D4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71435" y="6434040"/>
            <a:ext cx="1945715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1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February 2017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8201-D8A8-417D-8A18-42E93E6C5D4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8271435" y="6434040"/>
            <a:ext cx="1945715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125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467853"/>
            <a:ext cx="6172200" cy="43931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3" indent="0">
              <a:buNone/>
              <a:defRPr sz="1400"/>
            </a:lvl2pPr>
            <a:lvl3pPr marL="914368" indent="0">
              <a:buNone/>
              <a:defRPr sz="1200"/>
            </a:lvl3pPr>
            <a:lvl4pPr marL="1371552" indent="0">
              <a:buNone/>
              <a:defRPr sz="1000"/>
            </a:lvl4pPr>
            <a:lvl5pPr marL="1828737" indent="0">
              <a:buNone/>
              <a:defRPr sz="1000"/>
            </a:lvl5pPr>
            <a:lvl6pPr marL="2285920" indent="0">
              <a:buNone/>
              <a:defRPr sz="1000"/>
            </a:lvl6pPr>
            <a:lvl7pPr marL="2743103" indent="0">
              <a:buNone/>
              <a:defRPr sz="1000"/>
            </a:lvl7pPr>
            <a:lvl8pPr marL="3200288" indent="0">
              <a:buNone/>
              <a:defRPr sz="1000"/>
            </a:lvl8pPr>
            <a:lvl9pPr marL="365747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February 2017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Slide</a:t>
            </a:r>
            <a:r>
              <a:rPr lang="en-GB" dirty="0"/>
              <a:t> </a:t>
            </a:r>
            <a:fld id="{5F4C8201-D8A8-417D-8A18-42E93E6C5D44}" type="slidenum">
              <a:rPr lang="en-GB" b="1" smtClean="0"/>
              <a:pPr/>
              <a:t>‹#›</a:t>
            </a:fld>
            <a:endParaRPr lang="en-GB" b="1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8271435" y="6434040"/>
            <a:ext cx="1945715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400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411707"/>
            <a:ext cx="6172200" cy="4449345"/>
          </a:xfrm>
        </p:spPr>
        <p:txBody>
          <a:bodyPr/>
          <a:lstStyle>
            <a:lvl1pPr marL="0" indent="0">
              <a:buNone/>
              <a:defRPr sz="3200"/>
            </a:lvl1pPr>
            <a:lvl2pPr marL="457183" indent="0">
              <a:buNone/>
              <a:defRPr sz="2800"/>
            </a:lvl2pPr>
            <a:lvl3pPr marL="914368" indent="0">
              <a:buNone/>
              <a:defRPr sz="2400"/>
            </a:lvl3pPr>
            <a:lvl4pPr marL="1371552" indent="0">
              <a:buNone/>
              <a:defRPr sz="2000"/>
            </a:lvl4pPr>
            <a:lvl5pPr marL="1828737" indent="0">
              <a:buNone/>
              <a:defRPr sz="2000"/>
            </a:lvl5pPr>
            <a:lvl6pPr marL="2285920" indent="0">
              <a:buNone/>
              <a:defRPr sz="2000"/>
            </a:lvl6pPr>
            <a:lvl7pPr marL="2743103" indent="0">
              <a:buNone/>
              <a:defRPr sz="2000"/>
            </a:lvl7pPr>
            <a:lvl8pPr marL="3200288" indent="0">
              <a:buNone/>
              <a:defRPr sz="2000"/>
            </a:lvl8pPr>
            <a:lvl9pPr marL="3657473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3" indent="0">
              <a:buNone/>
              <a:defRPr sz="1400"/>
            </a:lvl2pPr>
            <a:lvl3pPr marL="914368" indent="0">
              <a:buNone/>
              <a:defRPr sz="1200"/>
            </a:lvl3pPr>
            <a:lvl4pPr marL="1371552" indent="0">
              <a:buNone/>
              <a:defRPr sz="1000"/>
            </a:lvl4pPr>
            <a:lvl5pPr marL="1828737" indent="0">
              <a:buNone/>
              <a:defRPr sz="1000"/>
            </a:lvl5pPr>
            <a:lvl6pPr marL="2285920" indent="0">
              <a:buNone/>
              <a:defRPr sz="1000"/>
            </a:lvl6pPr>
            <a:lvl7pPr marL="2743103" indent="0">
              <a:buNone/>
              <a:defRPr sz="1000"/>
            </a:lvl7pPr>
            <a:lvl8pPr marL="3200288" indent="0">
              <a:buNone/>
              <a:defRPr sz="1000"/>
            </a:lvl8pPr>
            <a:lvl9pPr marL="365747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February 2017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Slide</a:t>
            </a:r>
            <a:r>
              <a:rPr lang="en-GB" dirty="0"/>
              <a:t> </a:t>
            </a:r>
            <a:fld id="{5F4C8201-D8A8-417D-8A18-42E93E6C5D44}" type="slidenum">
              <a:rPr lang="en-GB" b="1" smtClean="0"/>
              <a:pPr/>
              <a:t>‹#›</a:t>
            </a:fld>
            <a:endParaRPr lang="en-GB" b="1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8271435" y="6434040"/>
            <a:ext cx="1945715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365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reeform 54"/>
          <p:cNvSpPr>
            <a:spLocks/>
          </p:cNvSpPr>
          <p:nvPr userDrawn="1"/>
        </p:nvSpPr>
        <p:spPr bwMode="auto">
          <a:xfrm>
            <a:off x="666005" y="6315814"/>
            <a:ext cx="10924476" cy="542188"/>
          </a:xfrm>
          <a:custGeom>
            <a:avLst/>
            <a:gdLst>
              <a:gd name="T0" fmla="*/ 3000 w 3000"/>
              <a:gd name="T1" fmla="*/ 146 h 146"/>
              <a:gd name="T2" fmla="*/ 3000 w 3000"/>
              <a:gd name="T3" fmla="*/ 49 h 146"/>
              <a:gd name="T4" fmla="*/ 2951 w 3000"/>
              <a:gd name="T5" fmla="*/ 0 h 146"/>
              <a:gd name="T6" fmla="*/ 48 w 3000"/>
              <a:gd name="T7" fmla="*/ 0 h 146"/>
              <a:gd name="T8" fmla="*/ 0 w 3000"/>
              <a:gd name="T9" fmla="*/ 49 h 146"/>
              <a:gd name="T10" fmla="*/ 0 w 3000"/>
              <a:gd name="T11" fmla="*/ 146 h 146"/>
              <a:gd name="T12" fmla="*/ 3000 w 3000"/>
              <a:gd name="T13" fmla="*/ 146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00" h="146">
                <a:moveTo>
                  <a:pt x="3000" y="146"/>
                </a:moveTo>
                <a:cubicBezTo>
                  <a:pt x="3000" y="49"/>
                  <a:pt x="3000" y="49"/>
                  <a:pt x="3000" y="49"/>
                </a:cubicBezTo>
                <a:cubicBezTo>
                  <a:pt x="3000" y="22"/>
                  <a:pt x="2978" y="0"/>
                  <a:pt x="2951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21" y="0"/>
                  <a:pt x="0" y="22"/>
                  <a:pt x="0" y="49"/>
                </a:cubicBezTo>
                <a:cubicBezTo>
                  <a:pt x="0" y="146"/>
                  <a:pt x="0" y="146"/>
                  <a:pt x="0" y="146"/>
                </a:cubicBezTo>
                <a:lnTo>
                  <a:pt x="3000" y="146"/>
                </a:lnTo>
                <a:close/>
              </a:path>
            </a:pathLst>
          </a:custGeom>
          <a:solidFill>
            <a:srgbClr val="2092B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35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5" y="365125"/>
            <a:ext cx="899477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434040"/>
            <a:ext cx="73649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smtClean="0"/>
              <a:t>February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5413" y="6434040"/>
            <a:ext cx="1068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21E5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 Slide</a:t>
            </a:r>
            <a:r>
              <a:rPr lang="en-GB" dirty="0"/>
              <a:t> </a:t>
            </a:r>
            <a:fld id="{5F4C8201-D8A8-417D-8A18-42E93E6C5D44}" type="slidenum">
              <a:rPr lang="en-GB" b="1" smtClean="0"/>
              <a:pPr/>
              <a:t>‹#›</a:t>
            </a:fld>
            <a:endParaRPr lang="en-GB" b="1" dirty="0"/>
          </a:p>
        </p:txBody>
      </p:sp>
      <p:sp>
        <p:nvSpPr>
          <p:cNvPr id="8" name="Freeform 9"/>
          <p:cNvSpPr>
            <a:spLocks/>
          </p:cNvSpPr>
          <p:nvPr userDrawn="1"/>
        </p:nvSpPr>
        <p:spPr bwMode="auto">
          <a:xfrm>
            <a:off x="11098213" y="365127"/>
            <a:ext cx="61912" cy="90488"/>
          </a:xfrm>
          <a:custGeom>
            <a:avLst/>
            <a:gdLst>
              <a:gd name="T0" fmla="*/ 0 w 22"/>
              <a:gd name="T1" fmla="*/ 11 h 32"/>
              <a:gd name="T2" fmla="*/ 11 w 22"/>
              <a:gd name="T3" fmla="*/ 0 h 32"/>
              <a:gd name="T4" fmla="*/ 22 w 22"/>
              <a:gd name="T5" fmla="*/ 11 h 32"/>
              <a:gd name="T6" fmla="*/ 22 w 22"/>
              <a:gd name="T7" fmla="*/ 21 h 32"/>
              <a:gd name="T8" fmla="*/ 11 w 22"/>
              <a:gd name="T9" fmla="*/ 32 h 32"/>
              <a:gd name="T10" fmla="*/ 0 w 22"/>
              <a:gd name="T11" fmla="*/ 21 h 32"/>
              <a:gd name="T12" fmla="*/ 0 w 22"/>
              <a:gd name="T13" fmla="*/ 11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" h="32">
                <a:moveTo>
                  <a:pt x="0" y="11"/>
                </a:moveTo>
                <a:cubicBezTo>
                  <a:pt x="0" y="5"/>
                  <a:pt x="5" y="0"/>
                  <a:pt x="11" y="0"/>
                </a:cubicBezTo>
                <a:cubicBezTo>
                  <a:pt x="17" y="0"/>
                  <a:pt x="22" y="5"/>
                  <a:pt x="22" y="11"/>
                </a:cubicBezTo>
                <a:cubicBezTo>
                  <a:pt x="22" y="21"/>
                  <a:pt x="22" y="21"/>
                  <a:pt x="22" y="21"/>
                </a:cubicBezTo>
                <a:cubicBezTo>
                  <a:pt x="22" y="27"/>
                  <a:pt x="17" y="32"/>
                  <a:pt x="11" y="32"/>
                </a:cubicBezTo>
                <a:cubicBezTo>
                  <a:pt x="5" y="32"/>
                  <a:pt x="0" y="27"/>
                  <a:pt x="0" y="21"/>
                </a:cubicBezTo>
                <a:lnTo>
                  <a:pt x="0" y="11"/>
                </a:lnTo>
                <a:close/>
              </a:path>
            </a:pathLst>
          </a:custGeom>
          <a:solidFill>
            <a:srgbClr val="339A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35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Freeform 10"/>
          <p:cNvSpPr>
            <a:spLocks/>
          </p:cNvSpPr>
          <p:nvPr userDrawn="1"/>
        </p:nvSpPr>
        <p:spPr bwMode="auto">
          <a:xfrm>
            <a:off x="10944229" y="458790"/>
            <a:ext cx="369887" cy="246063"/>
          </a:xfrm>
          <a:custGeom>
            <a:avLst/>
            <a:gdLst>
              <a:gd name="T0" fmla="*/ 130 w 132"/>
              <a:gd name="T1" fmla="*/ 9 h 88"/>
              <a:gd name="T2" fmla="*/ 116 w 132"/>
              <a:gd name="T3" fmla="*/ 2 h 88"/>
              <a:gd name="T4" fmla="*/ 66 w 132"/>
              <a:gd name="T5" fmla="*/ 18 h 88"/>
              <a:gd name="T6" fmla="*/ 16 w 132"/>
              <a:gd name="T7" fmla="*/ 2 h 88"/>
              <a:gd name="T8" fmla="*/ 2 w 132"/>
              <a:gd name="T9" fmla="*/ 9 h 88"/>
              <a:gd name="T10" fmla="*/ 9 w 132"/>
              <a:gd name="T11" fmla="*/ 23 h 88"/>
              <a:gd name="T12" fmla="*/ 48 w 132"/>
              <a:gd name="T13" fmla="*/ 36 h 88"/>
              <a:gd name="T14" fmla="*/ 24 w 132"/>
              <a:gd name="T15" fmla="*/ 69 h 88"/>
              <a:gd name="T16" fmla="*/ 26 w 132"/>
              <a:gd name="T17" fmla="*/ 84 h 88"/>
              <a:gd name="T18" fmla="*/ 42 w 132"/>
              <a:gd name="T19" fmla="*/ 82 h 88"/>
              <a:gd name="T20" fmla="*/ 66 w 132"/>
              <a:gd name="T21" fmla="*/ 48 h 88"/>
              <a:gd name="T22" fmla="*/ 90 w 132"/>
              <a:gd name="T23" fmla="*/ 82 h 88"/>
              <a:gd name="T24" fmla="*/ 105 w 132"/>
              <a:gd name="T25" fmla="*/ 84 h 88"/>
              <a:gd name="T26" fmla="*/ 108 w 132"/>
              <a:gd name="T27" fmla="*/ 69 h 88"/>
              <a:gd name="T28" fmla="*/ 84 w 132"/>
              <a:gd name="T29" fmla="*/ 36 h 88"/>
              <a:gd name="T30" fmla="*/ 123 w 132"/>
              <a:gd name="T31" fmla="*/ 23 h 88"/>
              <a:gd name="T32" fmla="*/ 130 w 132"/>
              <a:gd name="T33" fmla="*/ 9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32" h="88">
                <a:moveTo>
                  <a:pt x="130" y="9"/>
                </a:moveTo>
                <a:cubicBezTo>
                  <a:pt x="128" y="3"/>
                  <a:pt x="122" y="0"/>
                  <a:pt x="116" y="2"/>
                </a:cubicBezTo>
                <a:cubicBezTo>
                  <a:pt x="66" y="18"/>
                  <a:pt x="66" y="18"/>
                  <a:pt x="66" y="18"/>
                </a:cubicBezTo>
                <a:cubicBezTo>
                  <a:pt x="16" y="2"/>
                  <a:pt x="16" y="2"/>
                  <a:pt x="16" y="2"/>
                </a:cubicBezTo>
                <a:cubicBezTo>
                  <a:pt x="10" y="0"/>
                  <a:pt x="4" y="3"/>
                  <a:pt x="2" y="9"/>
                </a:cubicBezTo>
                <a:cubicBezTo>
                  <a:pt x="0" y="15"/>
                  <a:pt x="3" y="21"/>
                  <a:pt x="9" y="23"/>
                </a:cubicBezTo>
                <a:cubicBezTo>
                  <a:pt x="48" y="36"/>
                  <a:pt x="48" y="36"/>
                  <a:pt x="48" y="36"/>
                </a:cubicBezTo>
                <a:cubicBezTo>
                  <a:pt x="24" y="69"/>
                  <a:pt x="24" y="69"/>
                  <a:pt x="24" y="69"/>
                </a:cubicBezTo>
                <a:cubicBezTo>
                  <a:pt x="20" y="74"/>
                  <a:pt x="21" y="81"/>
                  <a:pt x="26" y="84"/>
                </a:cubicBezTo>
                <a:cubicBezTo>
                  <a:pt x="31" y="88"/>
                  <a:pt x="38" y="87"/>
                  <a:pt x="42" y="82"/>
                </a:cubicBezTo>
                <a:cubicBezTo>
                  <a:pt x="66" y="48"/>
                  <a:pt x="66" y="48"/>
                  <a:pt x="66" y="48"/>
                </a:cubicBezTo>
                <a:cubicBezTo>
                  <a:pt x="90" y="82"/>
                  <a:pt x="90" y="82"/>
                  <a:pt x="90" y="82"/>
                </a:cubicBezTo>
                <a:cubicBezTo>
                  <a:pt x="94" y="87"/>
                  <a:pt x="100" y="88"/>
                  <a:pt x="105" y="84"/>
                </a:cubicBezTo>
                <a:cubicBezTo>
                  <a:pt x="110" y="81"/>
                  <a:pt x="111" y="74"/>
                  <a:pt x="108" y="69"/>
                </a:cubicBezTo>
                <a:cubicBezTo>
                  <a:pt x="84" y="36"/>
                  <a:pt x="84" y="36"/>
                  <a:pt x="84" y="36"/>
                </a:cubicBezTo>
                <a:cubicBezTo>
                  <a:pt x="123" y="23"/>
                  <a:pt x="123" y="23"/>
                  <a:pt x="123" y="23"/>
                </a:cubicBezTo>
                <a:cubicBezTo>
                  <a:pt x="128" y="21"/>
                  <a:pt x="132" y="15"/>
                  <a:pt x="130" y="9"/>
                </a:cubicBezTo>
              </a:path>
            </a:pathLst>
          </a:custGeom>
          <a:solidFill>
            <a:srgbClr val="339A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35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Freeform 11"/>
          <p:cNvSpPr>
            <a:spLocks/>
          </p:cNvSpPr>
          <p:nvPr userDrawn="1"/>
        </p:nvSpPr>
        <p:spPr bwMode="auto">
          <a:xfrm>
            <a:off x="10795004" y="444501"/>
            <a:ext cx="47625" cy="69851"/>
          </a:xfrm>
          <a:custGeom>
            <a:avLst/>
            <a:gdLst>
              <a:gd name="T0" fmla="*/ 0 w 17"/>
              <a:gd name="T1" fmla="*/ 9 h 25"/>
              <a:gd name="T2" fmla="*/ 9 w 17"/>
              <a:gd name="T3" fmla="*/ 0 h 25"/>
              <a:gd name="T4" fmla="*/ 17 w 17"/>
              <a:gd name="T5" fmla="*/ 9 h 25"/>
              <a:gd name="T6" fmla="*/ 17 w 17"/>
              <a:gd name="T7" fmla="*/ 16 h 25"/>
              <a:gd name="T8" fmla="*/ 9 w 17"/>
              <a:gd name="T9" fmla="*/ 25 h 25"/>
              <a:gd name="T10" fmla="*/ 0 w 17"/>
              <a:gd name="T11" fmla="*/ 16 h 25"/>
              <a:gd name="T12" fmla="*/ 0 w 17"/>
              <a:gd name="T13" fmla="*/ 9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" h="25">
                <a:moveTo>
                  <a:pt x="0" y="9"/>
                </a:moveTo>
                <a:cubicBezTo>
                  <a:pt x="0" y="4"/>
                  <a:pt x="4" y="0"/>
                  <a:pt x="9" y="0"/>
                </a:cubicBezTo>
                <a:cubicBezTo>
                  <a:pt x="13" y="0"/>
                  <a:pt x="17" y="4"/>
                  <a:pt x="17" y="9"/>
                </a:cubicBezTo>
                <a:cubicBezTo>
                  <a:pt x="17" y="16"/>
                  <a:pt x="17" y="16"/>
                  <a:pt x="17" y="16"/>
                </a:cubicBezTo>
                <a:cubicBezTo>
                  <a:pt x="17" y="21"/>
                  <a:pt x="13" y="25"/>
                  <a:pt x="9" y="25"/>
                </a:cubicBezTo>
                <a:cubicBezTo>
                  <a:pt x="4" y="25"/>
                  <a:pt x="0" y="21"/>
                  <a:pt x="0" y="16"/>
                </a:cubicBezTo>
                <a:lnTo>
                  <a:pt x="0" y="9"/>
                </a:lnTo>
                <a:close/>
              </a:path>
            </a:pathLst>
          </a:custGeom>
          <a:solidFill>
            <a:srgbClr val="339A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35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Freeform 12"/>
          <p:cNvSpPr>
            <a:spLocks/>
          </p:cNvSpPr>
          <p:nvPr userDrawn="1"/>
        </p:nvSpPr>
        <p:spPr bwMode="auto">
          <a:xfrm>
            <a:off x="10680701" y="517525"/>
            <a:ext cx="280987" cy="185739"/>
          </a:xfrm>
          <a:custGeom>
            <a:avLst/>
            <a:gdLst>
              <a:gd name="T0" fmla="*/ 99 w 100"/>
              <a:gd name="T1" fmla="*/ 6 h 66"/>
              <a:gd name="T2" fmla="*/ 88 w 100"/>
              <a:gd name="T3" fmla="*/ 1 h 66"/>
              <a:gd name="T4" fmla="*/ 50 w 100"/>
              <a:gd name="T5" fmla="*/ 14 h 66"/>
              <a:gd name="T6" fmla="*/ 12 w 100"/>
              <a:gd name="T7" fmla="*/ 1 h 66"/>
              <a:gd name="T8" fmla="*/ 1 w 100"/>
              <a:gd name="T9" fmla="*/ 6 h 66"/>
              <a:gd name="T10" fmla="*/ 6 w 100"/>
              <a:gd name="T11" fmla="*/ 17 h 66"/>
              <a:gd name="T12" fmla="*/ 36 w 100"/>
              <a:gd name="T13" fmla="*/ 27 h 66"/>
              <a:gd name="T14" fmla="*/ 18 w 100"/>
              <a:gd name="T15" fmla="*/ 52 h 66"/>
              <a:gd name="T16" fmla="*/ 20 w 100"/>
              <a:gd name="T17" fmla="*/ 64 h 66"/>
              <a:gd name="T18" fmla="*/ 31 w 100"/>
              <a:gd name="T19" fmla="*/ 62 h 66"/>
              <a:gd name="T20" fmla="*/ 50 w 100"/>
              <a:gd name="T21" fmla="*/ 36 h 66"/>
              <a:gd name="T22" fmla="*/ 68 w 100"/>
              <a:gd name="T23" fmla="*/ 62 h 66"/>
              <a:gd name="T24" fmla="*/ 80 w 100"/>
              <a:gd name="T25" fmla="*/ 64 h 66"/>
              <a:gd name="T26" fmla="*/ 82 w 100"/>
              <a:gd name="T27" fmla="*/ 52 h 66"/>
              <a:gd name="T28" fmla="*/ 63 w 100"/>
              <a:gd name="T29" fmla="*/ 27 h 66"/>
              <a:gd name="T30" fmla="*/ 93 w 100"/>
              <a:gd name="T31" fmla="*/ 17 h 66"/>
              <a:gd name="T32" fmla="*/ 99 w 100"/>
              <a:gd name="T33" fmla="*/ 6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0" h="66">
                <a:moveTo>
                  <a:pt x="99" y="6"/>
                </a:moveTo>
                <a:cubicBezTo>
                  <a:pt x="97" y="2"/>
                  <a:pt x="92" y="0"/>
                  <a:pt x="88" y="1"/>
                </a:cubicBezTo>
                <a:cubicBezTo>
                  <a:pt x="50" y="14"/>
                  <a:pt x="50" y="14"/>
                  <a:pt x="50" y="14"/>
                </a:cubicBezTo>
                <a:cubicBezTo>
                  <a:pt x="12" y="1"/>
                  <a:pt x="12" y="1"/>
                  <a:pt x="12" y="1"/>
                </a:cubicBezTo>
                <a:cubicBezTo>
                  <a:pt x="7" y="0"/>
                  <a:pt x="2" y="2"/>
                  <a:pt x="1" y="6"/>
                </a:cubicBezTo>
                <a:cubicBezTo>
                  <a:pt x="0" y="11"/>
                  <a:pt x="2" y="15"/>
                  <a:pt x="6" y="17"/>
                </a:cubicBezTo>
                <a:cubicBezTo>
                  <a:pt x="36" y="27"/>
                  <a:pt x="36" y="27"/>
                  <a:pt x="36" y="27"/>
                </a:cubicBezTo>
                <a:cubicBezTo>
                  <a:pt x="18" y="52"/>
                  <a:pt x="18" y="52"/>
                  <a:pt x="18" y="52"/>
                </a:cubicBezTo>
                <a:cubicBezTo>
                  <a:pt x="15" y="56"/>
                  <a:pt x="16" y="61"/>
                  <a:pt x="20" y="64"/>
                </a:cubicBezTo>
                <a:cubicBezTo>
                  <a:pt x="23" y="66"/>
                  <a:pt x="29" y="66"/>
                  <a:pt x="31" y="62"/>
                </a:cubicBezTo>
                <a:cubicBezTo>
                  <a:pt x="50" y="36"/>
                  <a:pt x="50" y="36"/>
                  <a:pt x="50" y="36"/>
                </a:cubicBezTo>
                <a:cubicBezTo>
                  <a:pt x="68" y="62"/>
                  <a:pt x="68" y="62"/>
                  <a:pt x="68" y="62"/>
                </a:cubicBezTo>
                <a:cubicBezTo>
                  <a:pt x="71" y="66"/>
                  <a:pt x="76" y="66"/>
                  <a:pt x="80" y="64"/>
                </a:cubicBezTo>
                <a:cubicBezTo>
                  <a:pt x="84" y="61"/>
                  <a:pt x="84" y="56"/>
                  <a:pt x="82" y="52"/>
                </a:cubicBezTo>
                <a:cubicBezTo>
                  <a:pt x="63" y="27"/>
                  <a:pt x="63" y="27"/>
                  <a:pt x="63" y="27"/>
                </a:cubicBezTo>
                <a:cubicBezTo>
                  <a:pt x="93" y="17"/>
                  <a:pt x="93" y="17"/>
                  <a:pt x="93" y="17"/>
                </a:cubicBezTo>
                <a:cubicBezTo>
                  <a:pt x="98" y="15"/>
                  <a:pt x="100" y="11"/>
                  <a:pt x="99" y="6"/>
                </a:cubicBezTo>
              </a:path>
            </a:pathLst>
          </a:custGeom>
          <a:solidFill>
            <a:srgbClr val="339A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35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Freeform 13"/>
          <p:cNvSpPr>
            <a:spLocks/>
          </p:cNvSpPr>
          <p:nvPr userDrawn="1"/>
        </p:nvSpPr>
        <p:spPr bwMode="auto">
          <a:xfrm>
            <a:off x="10571163" y="511177"/>
            <a:ext cx="36512" cy="47625"/>
          </a:xfrm>
          <a:custGeom>
            <a:avLst/>
            <a:gdLst>
              <a:gd name="T0" fmla="*/ 0 w 13"/>
              <a:gd name="T1" fmla="*/ 6 h 17"/>
              <a:gd name="T2" fmla="*/ 7 w 13"/>
              <a:gd name="T3" fmla="*/ 0 h 17"/>
              <a:gd name="T4" fmla="*/ 13 w 13"/>
              <a:gd name="T5" fmla="*/ 6 h 17"/>
              <a:gd name="T6" fmla="*/ 13 w 13"/>
              <a:gd name="T7" fmla="*/ 11 h 17"/>
              <a:gd name="T8" fmla="*/ 7 w 13"/>
              <a:gd name="T9" fmla="*/ 17 h 17"/>
              <a:gd name="T10" fmla="*/ 0 w 13"/>
              <a:gd name="T11" fmla="*/ 11 h 17"/>
              <a:gd name="T12" fmla="*/ 0 w 13"/>
              <a:gd name="T13" fmla="*/ 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" h="17">
                <a:moveTo>
                  <a:pt x="0" y="6"/>
                </a:moveTo>
                <a:cubicBezTo>
                  <a:pt x="0" y="2"/>
                  <a:pt x="3" y="0"/>
                  <a:pt x="7" y="0"/>
                </a:cubicBezTo>
                <a:cubicBezTo>
                  <a:pt x="10" y="0"/>
                  <a:pt x="13" y="2"/>
                  <a:pt x="13" y="6"/>
                </a:cubicBezTo>
                <a:cubicBezTo>
                  <a:pt x="13" y="11"/>
                  <a:pt x="13" y="11"/>
                  <a:pt x="13" y="11"/>
                </a:cubicBezTo>
                <a:cubicBezTo>
                  <a:pt x="13" y="15"/>
                  <a:pt x="10" y="17"/>
                  <a:pt x="7" y="17"/>
                </a:cubicBezTo>
                <a:cubicBezTo>
                  <a:pt x="3" y="17"/>
                  <a:pt x="0" y="15"/>
                  <a:pt x="0" y="11"/>
                </a:cubicBezTo>
                <a:lnTo>
                  <a:pt x="0" y="6"/>
                </a:lnTo>
                <a:close/>
              </a:path>
            </a:pathLst>
          </a:custGeom>
          <a:solidFill>
            <a:srgbClr val="339A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35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Freeform 14"/>
          <p:cNvSpPr>
            <a:spLocks/>
          </p:cNvSpPr>
          <p:nvPr userDrawn="1"/>
        </p:nvSpPr>
        <p:spPr bwMode="auto">
          <a:xfrm>
            <a:off x="10483854" y="561975"/>
            <a:ext cx="211137" cy="141288"/>
          </a:xfrm>
          <a:custGeom>
            <a:avLst/>
            <a:gdLst>
              <a:gd name="T0" fmla="*/ 74 w 75"/>
              <a:gd name="T1" fmla="*/ 5 h 50"/>
              <a:gd name="T2" fmla="*/ 66 w 75"/>
              <a:gd name="T3" fmla="*/ 1 h 50"/>
              <a:gd name="T4" fmla="*/ 38 w 75"/>
              <a:gd name="T5" fmla="*/ 11 h 50"/>
              <a:gd name="T6" fmla="*/ 9 w 75"/>
              <a:gd name="T7" fmla="*/ 1 h 50"/>
              <a:gd name="T8" fmla="*/ 1 w 75"/>
              <a:gd name="T9" fmla="*/ 5 h 50"/>
              <a:gd name="T10" fmla="*/ 5 w 75"/>
              <a:gd name="T11" fmla="*/ 13 h 50"/>
              <a:gd name="T12" fmla="*/ 28 w 75"/>
              <a:gd name="T13" fmla="*/ 20 h 50"/>
              <a:gd name="T14" fmla="*/ 14 w 75"/>
              <a:gd name="T15" fmla="*/ 39 h 50"/>
              <a:gd name="T16" fmla="*/ 15 w 75"/>
              <a:gd name="T17" fmla="*/ 48 h 50"/>
              <a:gd name="T18" fmla="*/ 24 w 75"/>
              <a:gd name="T19" fmla="*/ 47 h 50"/>
              <a:gd name="T20" fmla="*/ 38 w 75"/>
              <a:gd name="T21" fmla="*/ 28 h 50"/>
              <a:gd name="T22" fmla="*/ 51 w 75"/>
              <a:gd name="T23" fmla="*/ 47 h 50"/>
              <a:gd name="T24" fmla="*/ 60 w 75"/>
              <a:gd name="T25" fmla="*/ 48 h 50"/>
              <a:gd name="T26" fmla="*/ 62 w 75"/>
              <a:gd name="T27" fmla="*/ 39 h 50"/>
              <a:gd name="T28" fmla="*/ 48 w 75"/>
              <a:gd name="T29" fmla="*/ 20 h 50"/>
              <a:gd name="T30" fmla="*/ 70 w 75"/>
              <a:gd name="T31" fmla="*/ 13 h 50"/>
              <a:gd name="T32" fmla="*/ 74 w 75"/>
              <a:gd name="T33" fmla="*/ 5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75" h="50">
                <a:moveTo>
                  <a:pt x="74" y="5"/>
                </a:moveTo>
                <a:cubicBezTo>
                  <a:pt x="73" y="2"/>
                  <a:pt x="69" y="0"/>
                  <a:pt x="66" y="1"/>
                </a:cubicBezTo>
                <a:cubicBezTo>
                  <a:pt x="38" y="11"/>
                  <a:pt x="38" y="11"/>
                  <a:pt x="38" y="11"/>
                </a:cubicBezTo>
                <a:cubicBezTo>
                  <a:pt x="9" y="1"/>
                  <a:pt x="9" y="1"/>
                  <a:pt x="9" y="1"/>
                </a:cubicBezTo>
                <a:cubicBezTo>
                  <a:pt x="6" y="0"/>
                  <a:pt x="2" y="2"/>
                  <a:pt x="1" y="5"/>
                </a:cubicBezTo>
                <a:cubicBezTo>
                  <a:pt x="0" y="9"/>
                  <a:pt x="2" y="12"/>
                  <a:pt x="5" y="13"/>
                </a:cubicBezTo>
                <a:cubicBezTo>
                  <a:pt x="28" y="20"/>
                  <a:pt x="28" y="20"/>
                  <a:pt x="28" y="20"/>
                </a:cubicBezTo>
                <a:cubicBezTo>
                  <a:pt x="14" y="39"/>
                  <a:pt x="14" y="39"/>
                  <a:pt x="14" y="39"/>
                </a:cubicBezTo>
                <a:cubicBezTo>
                  <a:pt x="12" y="42"/>
                  <a:pt x="12" y="46"/>
                  <a:pt x="15" y="48"/>
                </a:cubicBezTo>
                <a:cubicBezTo>
                  <a:pt x="18" y="50"/>
                  <a:pt x="22" y="49"/>
                  <a:pt x="24" y="47"/>
                </a:cubicBezTo>
                <a:cubicBezTo>
                  <a:pt x="38" y="28"/>
                  <a:pt x="38" y="28"/>
                  <a:pt x="38" y="28"/>
                </a:cubicBezTo>
                <a:cubicBezTo>
                  <a:pt x="51" y="47"/>
                  <a:pt x="51" y="47"/>
                  <a:pt x="51" y="47"/>
                </a:cubicBezTo>
                <a:cubicBezTo>
                  <a:pt x="53" y="49"/>
                  <a:pt x="57" y="50"/>
                  <a:pt x="60" y="48"/>
                </a:cubicBezTo>
                <a:cubicBezTo>
                  <a:pt x="63" y="46"/>
                  <a:pt x="64" y="42"/>
                  <a:pt x="62" y="39"/>
                </a:cubicBezTo>
                <a:cubicBezTo>
                  <a:pt x="48" y="20"/>
                  <a:pt x="48" y="20"/>
                  <a:pt x="48" y="20"/>
                </a:cubicBezTo>
                <a:cubicBezTo>
                  <a:pt x="70" y="13"/>
                  <a:pt x="70" y="13"/>
                  <a:pt x="70" y="13"/>
                </a:cubicBezTo>
                <a:cubicBezTo>
                  <a:pt x="73" y="12"/>
                  <a:pt x="75" y="9"/>
                  <a:pt x="74" y="5"/>
                </a:cubicBezTo>
              </a:path>
            </a:pathLst>
          </a:custGeom>
          <a:solidFill>
            <a:srgbClr val="339A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35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Freeform 15"/>
          <p:cNvSpPr>
            <a:spLocks noEditPoints="1"/>
          </p:cNvSpPr>
          <p:nvPr userDrawn="1"/>
        </p:nvSpPr>
        <p:spPr bwMode="auto">
          <a:xfrm>
            <a:off x="9939339" y="682625"/>
            <a:ext cx="325437" cy="396875"/>
          </a:xfrm>
          <a:custGeom>
            <a:avLst/>
            <a:gdLst>
              <a:gd name="T0" fmla="*/ 58 w 116"/>
              <a:gd name="T1" fmla="*/ 141 h 141"/>
              <a:gd name="T2" fmla="*/ 0 w 116"/>
              <a:gd name="T3" fmla="*/ 71 h 141"/>
              <a:gd name="T4" fmla="*/ 58 w 116"/>
              <a:gd name="T5" fmla="*/ 0 h 141"/>
              <a:gd name="T6" fmla="*/ 116 w 116"/>
              <a:gd name="T7" fmla="*/ 71 h 141"/>
              <a:gd name="T8" fmla="*/ 58 w 116"/>
              <a:gd name="T9" fmla="*/ 141 h 141"/>
              <a:gd name="T10" fmla="*/ 59 w 116"/>
              <a:gd name="T11" fmla="*/ 16 h 141"/>
              <a:gd name="T12" fmla="*/ 22 w 116"/>
              <a:gd name="T13" fmla="*/ 71 h 141"/>
              <a:gd name="T14" fmla="*/ 32 w 116"/>
              <a:gd name="T15" fmla="*/ 113 h 141"/>
              <a:gd name="T16" fmla="*/ 58 w 116"/>
              <a:gd name="T17" fmla="*/ 125 h 141"/>
              <a:gd name="T18" fmla="*/ 94 w 116"/>
              <a:gd name="T19" fmla="*/ 71 h 141"/>
              <a:gd name="T20" fmla="*/ 59 w 116"/>
              <a:gd name="T21" fmla="*/ 16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6" h="141">
                <a:moveTo>
                  <a:pt x="58" y="141"/>
                </a:moveTo>
                <a:cubicBezTo>
                  <a:pt x="20" y="141"/>
                  <a:pt x="0" y="116"/>
                  <a:pt x="0" y="71"/>
                </a:cubicBezTo>
                <a:cubicBezTo>
                  <a:pt x="0" y="25"/>
                  <a:pt x="21" y="0"/>
                  <a:pt x="58" y="0"/>
                </a:cubicBezTo>
                <a:cubicBezTo>
                  <a:pt x="96" y="0"/>
                  <a:pt x="116" y="25"/>
                  <a:pt x="116" y="71"/>
                </a:cubicBezTo>
                <a:cubicBezTo>
                  <a:pt x="116" y="116"/>
                  <a:pt x="96" y="141"/>
                  <a:pt x="58" y="141"/>
                </a:cubicBezTo>
                <a:moveTo>
                  <a:pt x="59" y="16"/>
                </a:moveTo>
                <a:cubicBezTo>
                  <a:pt x="35" y="16"/>
                  <a:pt x="22" y="35"/>
                  <a:pt x="22" y="71"/>
                </a:cubicBezTo>
                <a:cubicBezTo>
                  <a:pt x="22" y="88"/>
                  <a:pt x="26" y="104"/>
                  <a:pt x="32" y="113"/>
                </a:cubicBezTo>
                <a:cubicBezTo>
                  <a:pt x="37" y="121"/>
                  <a:pt x="47" y="125"/>
                  <a:pt x="58" y="125"/>
                </a:cubicBezTo>
                <a:cubicBezTo>
                  <a:pt x="82" y="125"/>
                  <a:pt x="94" y="107"/>
                  <a:pt x="94" y="71"/>
                </a:cubicBezTo>
                <a:cubicBezTo>
                  <a:pt x="94" y="34"/>
                  <a:pt x="82" y="16"/>
                  <a:pt x="59" y="16"/>
                </a:cubicBezTo>
              </a:path>
            </a:pathLst>
          </a:custGeom>
          <a:solidFill>
            <a:srgbClr val="0F21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35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Freeform 16"/>
          <p:cNvSpPr>
            <a:spLocks/>
          </p:cNvSpPr>
          <p:nvPr userDrawn="1"/>
        </p:nvSpPr>
        <p:spPr bwMode="auto">
          <a:xfrm>
            <a:off x="10287001" y="655641"/>
            <a:ext cx="193675" cy="417513"/>
          </a:xfrm>
          <a:custGeom>
            <a:avLst/>
            <a:gdLst>
              <a:gd name="T0" fmla="*/ 67 w 69"/>
              <a:gd name="T1" fmla="*/ 16 h 149"/>
              <a:gd name="T2" fmla="*/ 50 w 69"/>
              <a:gd name="T3" fmla="*/ 15 h 149"/>
              <a:gd name="T4" fmla="*/ 37 w 69"/>
              <a:gd name="T5" fmla="*/ 33 h 149"/>
              <a:gd name="T6" fmla="*/ 37 w 69"/>
              <a:gd name="T7" fmla="*/ 52 h 149"/>
              <a:gd name="T8" fmla="*/ 64 w 69"/>
              <a:gd name="T9" fmla="*/ 52 h 149"/>
              <a:gd name="T10" fmla="*/ 64 w 69"/>
              <a:gd name="T11" fmla="*/ 65 h 149"/>
              <a:gd name="T12" fmla="*/ 37 w 69"/>
              <a:gd name="T13" fmla="*/ 65 h 149"/>
              <a:gd name="T14" fmla="*/ 37 w 69"/>
              <a:gd name="T15" fmla="*/ 149 h 149"/>
              <a:gd name="T16" fmla="*/ 17 w 69"/>
              <a:gd name="T17" fmla="*/ 149 h 149"/>
              <a:gd name="T18" fmla="*/ 17 w 69"/>
              <a:gd name="T19" fmla="*/ 65 h 149"/>
              <a:gd name="T20" fmla="*/ 0 w 69"/>
              <a:gd name="T21" fmla="*/ 65 h 149"/>
              <a:gd name="T22" fmla="*/ 0 w 69"/>
              <a:gd name="T23" fmla="*/ 54 h 149"/>
              <a:gd name="T24" fmla="*/ 17 w 69"/>
              <a:gd name="T25" fmla="*/ 51 h 149"/>
              <a:gd name="T26" fmla="*/ 17 w 69"/>
              <a:gd name="T27" fmla="*/ 35 h 149"/>
              <a:gd name="T28" fmla="*/ 22 w 69"/>
              <a:gd name="T29" fmla="*/ 11 h 149"/>
              <a:gd name="T30" fmla="*/ 44 w 69"/>
              <a:gd name="T31" fmla="*/ 0 h 149"/>
              <a:gd name="T32" fmla="*/ 69 w 69"/>
              <a:gd name="T33" fmla="*/ 4 h 149"/>
              <a:gd name="T34" fmla="*/ 67 w 69"/>
              <a:gd name="T35" fmla="*/ 16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" h="149">
                <a:moveTo>
                  <a:pt x="67" y="16"/>
                </a:moveTo>
                <a:cubicBezTo>
                  <a:pt x="65" y="16"/>
                  <a:pt x="59" y="15"/>
                  <a:pt x="50" y="15"/>
                </a:cubicBezTo>
                <a:cubicBezTo>
                  <a:pt x="40" y="15"/>
                  <a:pt x="37" y="19"/>
                  <a:pt x="37" y="33"/>
                </a:cubicBezTo>
                <a:cubicBezTo>
                  <a:pt x="37" y="52"/>
                  <a:pt x="37" y="52"/>
                  <a:pt x="37" y="52"/>
                </a:cubicBezTo>
                <a:cubicBezTo>
                  <a:pt x="64" y="52"/>
                  <a:pt x="64" y="52"/>
                  <a:pt x="64" y="52"/>
                </a:cubicBezTo>
                <a:cubicBezTo>
                  <a:pt x="64" y="65"/>
                  <a:pt x="64" y="65"/>
                  <a:pt x="64" y="65"/>
                </a:cubicBezTo>
                <a:cubicBezTo>
                  <a:pt x="37" y="65"/>
                  <a:pt x="37" y="65"/>
                  <a:pt x="37" y="65"/>
                </a:cubicBezTo>
                <a:cubicBezTo>
                  <a:pt x="37" y="149"/>
                  <a:pt x="37" y="149"/>
                  <a:pt x="37" y="149"/>
                </a:cubicBezTo>
                <a:cubicBezTo>
                  <a:pt x="17" y="149"/>
                  <a:pt x="17" y="149"/>
                  <a:pt x="17" y="149"/>
                </a:cubicBezTo>
                <a:cubicBezTo>
                  <a:pt x="17" y="65"/>
                  <a:pt x="17" y="65"/>
                  <a:pt x="17" y="65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54"/>
                  <a:pt x="0" y="54"/>
                  <a:pt x="0" y="54"/>
                </a:cubicBezTo>
                <a:cubicBezTo>
                  <a:pt x="17" y="51"/>
                  <a:pt x="17" y="51"/>
                  <a:pt x="17" y="51"/>
                </a:cubicBezTo>
                <a:cubicBezTo>
                  <a:pt x="17" y="35"/>
                  <a:pt x="17" y="35"/>
                  <a:pt x="17" y="35"/>
                </a:cubicBezTo>
                <a:cubicBezTo>
                  <a:pt x="17" y="21"/>
                  <a:pt x="18" y="16"/>
                  <a:pt x="22" y="11"/>
                </a:cubicBezTo>
                <a:cubicBezTo>
                  <a:pt x="27" y="4"/>
                  <a:pt x="34" y="0"/>
                  <a:pt x="44" y="0"/>
                </a:cubicBezTo>
                <a:cubicBezTo>
                  <a:pt x="54" y="0"/>
                  <a:pt x="66" y="3"/>
                  <a:pt x="69" y="4"/>
                </a:cubicBezTo>
                <a:lnTo>
                  <a:pt x="67" y="16"/>
                </a:lnTo>
                <a:close/>
              </a:path>
            </a:pathLst>
          </a:custGeom>
          <a:solidFill>
            <a:srgbClr val="0F21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35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Freeform 17"/>
          <p:cNvSpPr>
            <a:spLocks/>
          </p:cNvSpPr>
          <p:nvPr userDrawn="1"/>
        </p:nvSpPr>
        <p:spPr bwMode="auto">
          <a:xfrm>
            <a:off x="10479091" y="795338"/>
            <a:ext cx="190500" cy="284163"/>
          </a:xfrm>
          <a:custGeom>
            <a:avLst/>
            <a:gdLst>
              <a:gd name="T0" fmla="*/ 31 w 68"/>
              <a:gd name="T1" fmla="*/ 101 h 101"/>
              <a:gd name="T2" fmla="*/ 0 w 68"/>
              <a:gd name="T3" fmla="*/ 96 h 101"/>
              <a:gd name="T4" fmla="*/ 3 w 68"/>
              <a:gd name="T5" fmla="*/ 83 h 101"/>
              <a:gd name="T6" fmla="*/ 27 w 68"/>
              <a:gd name="T7" fmla="*/ 86 h 101"/>
              <a:gd name="T8" fmla="*/ 48 w 68"/>
              <a:gd name="T9" fmla="*/ 72 h 101"/>
              <a:gd name="T10" fmla="*/ 31 w 68"/>
              <a:gd name="T11" fmla="*/ 57 h 101"/>
              <a:gd name="T12" fmla="*/ 1 w 68"/>
              <a:gd name="T13" fmla="*/ 29 h 101"/>
              <a:gd name="T14" fmla="*/ 35 w 68"/>
              <a:gd name="T15" fmla="*/ 0 h 101"/>
              <a:gd name="T16" fmla="*/ 63 w 68"/>
              <a:gd name="T17" fmla="*/ 5 h 101"/>
              <a:gd name="T18" fmla="*/ 60 w 68"/>
              <a:gd name="T19" fmla="*/ 17 h 101"/>
              <a:gd name="T20" fmla="*/ 37 w 68"/>
              <a:gd name="T21" fmla="*/ 14 h 101"/>
              <a:gd name="T22" fmla="*/ 21 w 68"/>
              <a:gd name="T23" fmla="*/ 27 h 101"/>
              <a:gd name="T24" fmla="*/ 68 w 68"/>
              <a:gd name="T25" fmla="*/ 69 h 101"/>
              <a:gd name="T26" fmla="*/ 31 w 68"/>
              <a:gd name="T27" fmla="*/ 10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8" h="101">
                <a:moveTo>
                  <a:pt x="31" y="101"/>
                </a:moveTo>
                <a:cubicBezTo>
                  <a:pt x="21" y="101"/>
                  <a:pt x="12" y="99"/>
                  <a:pt x="0" y="96"/>
                </a:cubicBezTo>
                <a:cubicBezTo>
                  <a:pt x="3" y="83"/>
                  <a:pt x="3" y="83"/>
                  <a:pt x="3" y="83"/>
                </a:cubicBezTo>
                <a:cubicBezTo>
                  <a:pt x="13" y="85"/>
                  <a:pt x="20" y="86"/>
                  <a:pt x="27" y="86"/>
                </a:cubicBezTo>
                <a:cubicBezTo>
                  <a:pt x="41" y="86"/>
                  <a:pt x="48" y="81"/>
                  <a:pt x="48" y="72"/>
                </a:cubicBezTo>
                <a:cubicBezTo>
                  <a:pt x="48" y="64"/>
                  <a:pt x="45" y="61"/>
                  <a:pt x="31" y="57"/>
                </a:cubicBezTo>
                <a:cubicBezTo>
                  <a:pt x="14" y="52"/>
                  <a:pt x="1" y="47"/>
                  <a:pt x="1" y="29"/>
                </a:cubicBezTo>
                <a:cubicBezTo>
                  <a:pt x="1" y="10"/>
                  <a:pt x="14" y="0"/>
                  <a:pt x="35" y="0"/>
                </a:cubicBezTo>
                <a:cubicBezTo>
                  <a:pt x="43" y="0"/>
                  <a:pt x="52" y="1"/>
                  <a:pt x="63" y="5"/>
                </a:cubicBezTo>
                <a:cubicBezTo>
                  <a:pt x="60" y="17"/>
                  <a:pt x="60" y="17"/>
                  <a:pt x="60" y="17"/>
                </a:cubicBezTo>
                <a:cubicBezTo>
                  <a:pt x="53" y="16"/>
                  <a:pt x="45" y="14"/>
                  <a:pt x="37" y="14"/>
                </a:cubicBezTo>
                <a:cubicBezTo>
                  <a:pt x="27" y="14"/>
                  <a:pt x="21" y="19"/>
                  <a:pt x="21" y="27"/>
                </a:cubicBezTo>
                <a:cubicBezTo>
                  <a:pt x="21" y="47"/>
                  <a:pt x="68" y="34"/>
                  <a:pt x="68" y="69"/>
                </a:cubicBezTo>
                <a:cubicBezTo>
                  <a:pt x="68" y="89"/>
                  <a:pt x="54" y="101"/>
                  <a:pt x="31" y="101"/>
                </a:cubicBezTo>
              </a:path>
            </a:pathLst>
          </a:custGeom>
          <a:solidFill>
            <a:srgbClr val="0F21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35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Freeform 18"/>
          <p:cNvSpPr>
            <a:spLocks/>
          </p:cNvSpPr>
          <p:nvPr userDrawn="1"/>
        </p:nvSpPr>
        <p:spPr bwMode="auto">
          <a:xfrm>
            <a:off x="10672764" y="725488"/>
            <a:ext cx="187325" cy="354013"/>
          </a:xfrm>
          <a:custGeom>
            <a:avLst/>
            <a:gdLst>
              <a:gd name="T0" fmla="*/ 39 w 67"/>
              <a:gd name="T1" fmla="*/ 126 h 126"/>
              <a:gd name="T2" fmla="*/ 19 w 67"/>
              <a:gd name="T3" fmla="*/ 115 h 126"/>
              <a:gd name="T4" fmla="*/ 17 w 67"/>
              <a:gd name="T5" fmla="*/ 93 h 126"/>
              <a:gd name="T6" fmla="*/ 17 w 67"/>
              <a:gd name="T7" fmla="*/ 40 h 126"/>
              <a:gd name="T8" fmla="*/ 0 w 67"/>
              <a:gd name="T9" fmla="*/ 40 h 126"/>
              <a:gd name="T10" fmla="*/ 0 w 67"/>
              <a:gd name="T11" fmla="*/ 29 h 126"/>
              <a:gd name="T12" fmla="*/ 17 w 67"/>
              <a:gd name="T13" fmla="*/ 27 h 126"/>
              <a:gd name="T14" fmla="*/ 17 w 67"/>
              <a:gd name="T15" fmla="*/ 0 h 126"/>
              <a:gd name="T16" fmla="*/ 37 w 67"/>
              <a:gd name="T17" fmla="*/ 0 h 126"/>
              <a:gd name="T18" fmla="*/ 37 w 67"/>
              <a:gd name="T19" fmla="*/ 27 h 126"/>
              <a:gd name="T20" fmla="*/ 63 w 67"/>
              <a:gd name="T21" fmla="*/ 27 h 126"/>
              <a:gd name="T22" fmla="*/ 63 w 67"/>
              <a:gd name="T23" fmla="*/ 40 h 126"/>
              <a:gd name="T24" fmla="*/ 37 w 67"/>
              <a:gd name="T25" fmla="*/ 40 h 126"/>
              <a:gd name="T26" fmla="*/ 37 w 67"/>
              <a:gd name="T27" fmla="*/ 87 h 126"/>
              <a:gd name="T28" fmla="*/ 38 w 67"/>
              <a:gd name="T29" fmla="*/ 106 h 126"/>
              <a:gd name="T30" fmla="*/ 47 w 67"/>
              <a:gd name="T31" fmla="*/ 110 h 126"/>
              <a:gd name="T32" fmla="*/ 64 w 67"/>
              <a:gd name="T33" fmla="*/ 107 h 126"/>
              <a:gd name="T34" fmla="*/ 67 w 67"/>
              <a:gd name="T35" fmla="*/ 120 h 126"/>
              <a:gd name="T36" fmla="*/ 39 w 67"/>
              <a:gd name="T37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7" h="126">
                <a:moveTo>
                  <a:pt x="39" y="126"/>
                </a:moveTo>
                <a:cubicBezTo>
                  <a:pt x="30" y="126"/>
                  <a:pt x="23" y="122"/>
                  <a:pt x="19" y="115"/>
                </a:cubicBezTo>
                <a:cubicBezTo>
                  <a:pt x="17" y="111"/>
                  <a:pt x="17" y="106"/>
                  <a:pt x="17" y="93"/>
                </a:cubicBezTo>
                <a:cubicBezTo>
                  <a:pt x="17" y="40"/>
                  <a:pt x="17" y="40"/>
                  <a:pt x="17" y="40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29"/>
                  <a:pt x="0" y="29"/>
                  <a:pt x="0" y="29"/>
                </a:cubicBezTo>
                <a:cubicBezTo>
                  <a:pt x="17" y="27"/>
                  <a:pt x="17" y="27"/>
                  <a:pt x="17" y="27"/>
                </a:cubicBezTo>
                <a:cubicBezTo>
                  <a:pt x="17" y="0"/>
                  <a:pt x="17" y="0"/>
                  <a:pt x="17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7" y="27"/>
                  <a:pt x="37" y="27"/>
                  <a:pt x="37" y="27"/>
                </a:cubicBezTo>
                <a:cubicBezTo>
                  <a:pt x="63" y="27"/>
                  <a:pt x="63" y="27"/>
                  <a:pt x="63" y="27"/>
                </a:cubicBezTo>
                <a:cubicBezTo>
                  <a:pt x="63" y="40"/>
                  <a:pt x="63" y="40"/>
                  <a:pt x="63" y="40"/>
                </a:cubicBezTo>
                <a:cubicBezTo>
                  <a:pt x="37" y="40"/>
                  <a:pt x="37" y="40"/>
                  <a:pt x="37" y="40"/>
                </a:cubicBezTo>
                <a:cubicBezTo>
                  <a:pt x="37" y="87"/>
                  <a:pt x="37" y="87"/>
                  <a:pt x="37" y="87"/>
                </a:cubicBezTo>
                <a:cubicBezTo>
                  <a:pt x="37" y="104"/>
                  <a:pt x="37" y="104"/>
                  <a:pt x="38" y="106"/>
                </a:cubicBezTo>
                <a:cubicBezTo>
                  <a:pt x="40" y="109"/>
                  <a:pt x="43" y="110"/>
                  <a:pt x="47" y="110"/>
                </a:cubicBezTo>
                <a:cubicBezTo>
                  <a:pt x="52" y="110"/>
                  <a:pt x="56" y="109"/>
                  <a:pt x="64" y="107"/>
                </a:cubicBezTo>
                <a:cubicBezTo>
                  <a:pt x="67" y="120"/>
                  <a:pt x="67" y="120"/>
                  <a:pt x="67" y="120"/>
                </a:cubicBezTo>
                <a:cubicBezTo>
                  <a:pt x="55" y="124"/>
                  <a:pt x="47" y="126"/>
                  <a:pt x="39" y="126"/>
                </a:cubicBezTo>
              </a:path>
            </a:pathLst>
          </a:custGeom>
          <a:solidFill>
            <a:srgbClr val="0F21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35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Freeform 19"/>
          <p:cNvSpPr>
            <a:spLocks noEditPoints="1"/>
          </p:cNvSpPr>
          <p:nvPr userDrawn="1"/>
        </p:nvSpPr>
        <p:spPr bwMode="auto">
          <a:xfrm>
            <a:off x="10863264" y="792164"/>
            <a:ext cx="230187" cy="287339"/>
          </a:xfrm>
          <a:custGeom>
            <a:avLst/>
            <a:gdLst>
              <a:gd name="T0" fmla="*/ 21 w 82"/>
              <a:gd name="T1" fmla="*/ 54 h 102"/>
              <a:gd name="T2" fmla="*/ 21 w 82"/>
              <a:gd name="T3" fmla="*/ 57 h 102"/>
              <a:gd name="T4" fmla="*/ 45 w 82"/>
              <a:gd name="T5" fmla="*/ 85 h 102"/>
              <a:gd name="T6" fmla="*/ 77 w 82"/>
              <a:gd name="T7" fmla="*/ 79 h 102"/>
              <a:gd name="T8" fmla="*/ 81 w 82"/>
              <a:gd name="T9" fmla="*/ 90 h 102"/>
              <a:gd name="T10" fmla="*/ 39 w 82"/>
              <a:gd name="T11" fmla="*/ 102 h 102"/>
              <a:gd name="T12" fmla="*/ 0 w 82"/>
              <a:gd name="T13" fmla="*/ 54 h 102"/>
              <a:gd name="T14" fmla="*/ 43 w 82"/>
              <a:gd name="T15" fmla="*/ 0 h 102"/>
              <a:gd name="T16" fmla="*/ 82 w 82"/>
              <a:gd name="T17" fmla="*/ 49 h 102"/>
              <a:gd name="T18" fmla="*/ 82 w 82"/>
              <a:gd name="T19" fmla="*/ 54 h 102"/>
              <a:gd name="T20" fmla="*/ 21 w 82"/>
              <a:gd name="T21" fmla="*/ 54 h 102"/>
              <a:gd name="T22" fmla="*/ 44 w 82"/>
              <a:gd name="T23" fmla="*/ 14 h 102"/>
              <a:gd name="T24" fmla="*/ 22 w 82"/>
              <a:gd name="T25" fmla="*/ 42 h 102"/>
              <a:gd name="T26" fmla="*/ 63 w 82"/>
              <a:gd name="T27" fmla="*/ 40 h 102"/>
              <a:gd name="T28" fmla="*/ 44 w 82"/>
              <a:gd name="T29" fmla="*/ 14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2" h="102">
                <a:moveTo>
                  <a:pt x="21" y="54"/>
                </a:moveTo>
                <a:cubicBezTo>
                  <a:pt x="21" y="57"/>
                  <a:pt x="21" y="57"/>
                  <a:pt x="21" y="57"/>
                </a:cubicBezTo>
                <a:cubicBezTo>
                  <a:pt x="21" y="76"/>
                  <a:pt x="29" y="85"/>
                  <a:pt x="45" y="85"/>
                </a:cubicBezTo>
                <a:cubicBezTo>
                  <a:pt x="53" y="85"/>
                  <a:pt x="61" y="84"/>
                  <a:pt x="77" y="79"/>
                </a:cubicBezTo>
                <a:cubicBezTo>
                  <a:pt x="81" y="90"/>
                  <a:pt x="81" y="90"/>
                  <a:pt x="81" y="90"/>
                </a:cubicBezTo>
                <a:cubicBezTo>
                  <a:pt x="61" y="99"/>
                  <a:pt x="51" y="102"/>
                  <a:pt x="39" y="102"/>
                </a:cubicBezTo>
                <a:cubicBezTo>
                  <a:pt x="15" y="102"/>
                  <a:pt x="0" y="84"/>
                  <a:pt x="0" y="54"/>
                </a:cubicBezTo>
                <a:cubicBezTo>
                  <a:pt x="0" y="22"/>
                  <a:pt x="16" y="0"/>
                  <a:pt x="43" y="0"/>
                </a:cubicBezTo>
                <a:cubicBezTo>
                  <a:pt x="69" y="0"/>
                  <a:pt x="82" y="16"/>
                  <a:pt x="82" y="49"/>
                </a:cubicBezTo>
                <a:cubicBezTo>
                  <a:pt x="82" y="54"/>
                  <a:pt x="82" y="54"/>
                  <a:pt x="82" y="54"/>
                </a:cubicBezTo>
                <a:lnTo>
                  <a:pt x="21" y="54"/>
                </a:lnTo>
                <a:close/>
                <a:moveTo>
                  <a:pt x="44" y="14"/>
                </a:moveTo>
                <a:cubicBezTo>
                  <a:pt x="31" y="14"/>
                  <a:pt x="24" y="24"/>
                  <a:pt x="22" y="42"/>
                </a:cubicBezTo>
                <a:cubicBezTo>
                  <a:pt x="63" y="40"/>
                  <a:pt x="63" y="40"/>
                  <a:pt x="63" y="40"/>
                </a:cubicBezTo>
                <a:cubicBezTo>
                  <a:pt x="63" y="23"/>
                  <a:pt x="57" y="14"/>
                  <a:pt x="44" y="14"/>
                </a:cubicBezTo>
              </a:path>
            </a:pathLst>
          </a:custGeom>
          <a:solidFill>
            <a:srgbClr val="0F21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35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Freeform 20"/>
          <p:cNvSpPr>
            <a:spLocks noEditPoints="1"/>
          </p:cNvSpPr>
          <p:nvPr userDrawn="1"/>
        </p:nvSpPr>
        <p:spPr bwMode="auto">
          <a:xfrm>
            <a:off x="11118853" y="663575"/>
            <a:ext cx="234951" cy="415925"/>
          </a:xfrm>
          <a:custGeom>
            <a:avLst/>
            <a:gdLst>
              <a:gd name="T0" fmla="*/ 65 w 84"/>
              <a:gd name="T1" fmla="*/ 146 h 148"/>
              <a:gd name="T2" fmla="*/ 65 w 84"/>
              <a:gd name="T3" fmla="*/ 137 h 148"/>
              <a:gd name="T4" fmla="*/ 33 w 84"/>
              <a:gd name="T5" fmla="*/ 148 h 148"/>
              <a:gd name="T6" fmla="*/ 0 w 84"/>
              <a:gd name="T7" fmla="*/ 97 h 148"/>
              <a:gd name="T8" fmla="*/ 35 w 84"/>
              <a:gd name="T9" fmla="*/ 46 h 148"/>
              <a:gd name="T10" fmla="*/ 64 w 84"/>
              <a:gd name="T11" fmla="*/ 57 h 148"/>
              <a:gd name="T12" fmla="*/ 64 w 84"/>
              <a:gd name="T13" fmla="*/ 0 h 148"/>
              <a:gd name="T14" fmla="*/ 84 w 84"/>
              <a:gd name="T15" fmla="*/ 0 h 148"/>
              <a:gd name="T16" fmla="*/ 84 w 84"/>
              <a:gd name="T17" fmla="*/ 146 h 148"/>
              <a:gd name="T18" fmla="*/ 65 w 84"/>
              <a:gd name="T19" fmla="*/ 146 h 148"/>
              <a:gd name="T20" fmla="*/ 64 w 84"/>
              <a:gd name="T21" fmla="*/ 69 h 148"/>
              <a:gd name="T22" fmla="*/ 42 w 84"/>
              <a:gd name="T23" fmla="*/ 64 h 148"/>
              <a:gd name="T24" fmla="*/ 21 w 84"/>
              <a:gd name="T25" fmla="*/ 97 h 148"/>
              <a:gd name="T26" fmla="*/ 41 w 84"/>
              <a:gd name="T27" fmla="*/ 131 h 148"/>
              <a:gd name="T28" fmla="*/ 64 w 84"/>
              <a:gd name="T29" fmla="*/ 125 h 148"/>
              <a:gd name="T30" fmla="*/ 64 w 84"/>
              <a:gd name="T31" fmla="*/ 69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4" h="148">
                <a:moveTo>
                  <a:pt x="65" y="146"/>
                </a:moveTo>
                <a:cubicBezTo>
                  <a:pt x="65" y="137"/>
                  <a:pt x="65" y="137"/>
                  <a:pt x="65" y="137"/>
                </a:cubicBezTo>
                <a:cubicBezTo>
                  <a:pt x="54" y="143"/>
                  <a:pt x="43" y="148"/>
                  <a:pt x="33" y="148"/>
                </a:cubicBezTo>
                <a:cubicBezTo>
                  <a:pt x="12" y="148"/>
                  <a:pt x="0" y="129"/>
                  <a:pt x="0" y="97"/>
                </a:cubicBezTo>
                <a:cubicBezTo>
                  <a:pt x="0" y="66"/>
                  <a:pt x="14" y="46"/>
                  <a:pt x="35" y="46"/>
                </a:cubicBezTo>
                <a:cubicBezTo>
                  <a:pt x="46" y="46"/>
                  <a:pt x="55" y="52"/>
                  <a:pt x="64" y="57"/>
                </a:cubicBezTo>
                <a:cubicBezTo>
                  <a:pt x="64" y="0"/>
                  <a:pt x="64" y="0"/>
                  <a:pt x="64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146"/>
                  <a:pt x="84" y="146"/>
                  <a:pt x="84" y="146"/>
                </a:cubicBezTo>
                <a:lnTo>
                  <a:pt x="65" y="146"/>
                </a:lnTo>
                <a:close/>
                <a:moveTo>
                  <a:pt x="64" y="69"/>
                </a:moveTo>
                <a:cubicBezTo>
                  <a:pt x="52" y="65"/>
                  <a:pt x="48" y="64"/>
                  <a:pt x="42" y="64"/>
                </a:cubicBezTo>
                <a:cubicBezTo>
                  <a:pt x="28" y="64"/>
                  <a:pt x="21" y="75"/>
                  <a:pt x="21" y="97"/>
                </a:cubicBezTo>
                <a:cubicBezTo>
                  <a:pt x="21" y="120"/>
                  <a:pt x="28" y="131"/>
                  <a:pt x="41" y="131"/>
                </a:cubicBezTo>
                <a:cubicBezTo>
                  <a:pt x="47" y="131"/>
                  <a:pt x="52" y="129"/>
                  <a:pt x="64" y="125"/>
                </a:cubicBezTo>
                <a:lnTo>
                  <a:pt x="64" y="69"/>
                </a:lnTo>
                <a:close/>
              </a:path>
            </a:pathLst>
          </a:custGeom>
          <a:solidFill>
            <a:srgbClr val="0F21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35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8271435" y="6434040"/>
            <a:ext cx="1945715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225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368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221E5B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592" indent="-228592" algn="l" defTabSz="914368" rtl="0" eaLnBrk="1" latinLnBrk="0" hangingPunct="1">
        <a:lnSpc>
          <a:spcPct val="90000"/>
        </a:lnSpc>
        <a:spcBef>
          <a:spcPts val="1000"/>
        </a:spcBef>
        <a:buClr>
          <a:srgbClr val="2092B6"/>
        </a:buClr>
        <a:buFont typeface="Wingdings" panose="05000000000000000000" pitchFamily="2" charset="2"/>
        <a:buChar char="§"/>
        <a:defRPr sz="2800" kern="1200">
          <a:solidFill>
            <a:srgbClr val="221E5B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776" indent="-228592" algn="l" defTabSz="914368" rtl="0" eaLnBrk="1" latinLnBrk="0" hangingPunct="1">
        <a:lnSpc>
          <a:spcPct val="90000"/>
        </a:lnSpc>
        <a:spcBef>
          <a:spcPts val="500"/>
        </a:spcBef>
        <a:buClr>
          <a:srgbClr val="2092B6"/>
        </a:buClr>
        <a:buFont typeface="Wingdings" panose="05000000000000000000" pitchFamily="2" charset="2"/>
        <a:buChar char="§"/>
        <a:defRPr sz="2400" kern="1200">
          <a:solidFill>
            <a:srgbClr val="221E5B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2959" indent="-228592" algn="l" defTabSz="914368" rtl="0" eaLnBrk="1" latinLnBrk="0" hangingPunct="1">
        <a:lnSpc>
          <a:spcPct val="90000"/>
        </a:lnSpc>
        <a:spcBef>
          <a:spcPts val="500"/>
        </a:spcBef>
        <a:buClr>
          <a:srgbClr val="2092B6"/>
        </a:buClr>
        <a:buFont typeface="Wingdings" panose="05000000000000000000" pitchFamily="2" charset="2"/>
        <a:buChar char="§"/>
        <a:defRPr sz="2000" kern="1200">
          <a:solidFill>
            <a:srgbClr val="221E5B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144" indent="-228592" algn="l" defTabSz="914368" rtl="0" eaLnBrk="1" latinLnBrk="0" hangingPunct="1">
        <a:lnSpc>
          <a:spcPct val="90000"/>
        </a:lnSpc>
        <a:spcBef>
          <a:spcPts val="500"/>
        </a:spcBef>
        <a:buClr>
          <a:srgbClr val="2092B6"/>
        </a:buClr>
        <a:buFont typeface="Wingdings" panose="05000000000000000000" pitchFamily="2" charset="2"/>
        <a:buChar char="§"/>
        <a:defRPr sz="1800" kern="1200">
          <a:solidFill>
            <a:srgbClr val="221E5B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329" indent="-228592" algn="l" defTabSz="914368" rtl="0" eaLnBrk="1" latinLnBrk="0" hangingPunct="1">
        <a:lnSpc>
          <a:spcPct val="90000"/>
        </a:lnSpc>
        <a:spcBef>
          <a:spcPts val="500"/>
        </a:spcBef>
        <a:buClr>
          <a:srgbClr val="2092B6"/>
        </a:buClr>
        <a:buFont typeface="Wingdings" panose="05000000000000000000" pitchFamily="2" charset="2"/>
        <a:buChar char="§"/>
        <a:defRPr sz="1800" kern="1200">
          <a:solidFill>
            <a:srgbClr val="221E5B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512" indent="-228592" algn="l" defTabSz="9143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6" indent="-228592" algn="l" defTabSz="9143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80" indent="-228592" algn="l" defTabSz="9143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64" indent="-228592" algn="l" defTabSz="9143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3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8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2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7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20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03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8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73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5508" y="3796828"/>
            <a:ext cx="9582151" cy="2216149"/>
          </a:xfrm>
        </p:spPr>
        <p:txBody>
          <a:bodyPr>
            <a:normAutofit fontScale="90000"/>
          </a:bodyPr>
          <a:lstStyle/>
          <a:p>
            <a:r>
              <a:rPr lang="en-GB" sz="4700" dirty="0" smtClean="0"/>
              <a:t/>
            </a:r>
            <a:br>
              <a:rPr lang="en-GB" sz="4700" dirty="0" smtClean="0"/>
            </a:br>
            <a:r>
              <a:rPr lang="en-GB" sz="4700" dirty="0" smtClean="0"/>
              <a:t/>
            </a:r>
            <a:br>
              <a:rPr lang="en-GB" sz="4700" dirty="0" smtClean="0"/>
            </a:br>
            <a:r>
              <a:rPr lang="en-GB" sz="4700" dirty="0"/>
              <a:t/>
            </a:r>
            <a:br>
              <a:rPr lang="en-GB" sz="4700" dirty="0"/>
            </a:br>
            <a:r>
              <a:rPr lang="en-GB" dirty="0" smtClean="0"/>
              <a:t>Impact of inspection on education policy</a:t>
            </a:r>
            <a:br>
              <a:rPr lang="en-GB" dirty="0" smtClean="0"/>
            </a:br>
            <a:r>
              <a:rPr lang="en-GB" sz="4200" dirty="0"/>
              <a:t/>
            </a:r>
            <a:br>
              <a:rPr lang="en-GB" sz="4200" dirty="0"/>
            </a:br>
            <a:r>
              <a:rPr lang="en-GB" sz="3300" dirty="0" smtClean="0"/>
              <a:t>Policies on the North-South divide</a:t>
            </a: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3200" dirty="0" smtClean="0"/>
              <a:t>November 2017</a:t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2400" dirty="0" smtClean="0"/>
              <a:t>Amy Finch</a:t>
            </a:r>
            <a:br>
              <a:rPr lang="en-GB" sz="2400" dirty="0" smtClean="0"/>
            </a:br>
            <a:r>
              <a:rPr lang="en-GB" sz="2400" dirty="0" smtClean="0"/>
              <a:t>amy.finch@ofsted.gov.uk</a:t>
            </a:r>
            <a:r>
              <a:rPr lang="en-GB" sz="4900" dirty="0"/>
              <a:t/>
            </a:r>
            <a:br>
              <a:rPr lang="en-GB" sz="4900" dirty="0"/>
            </a:br>
            <a:endParaRPr lang="en-GB" sz="49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November 2017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b="0"/>
              <a:t>Slide </a:t>
            </a:r>
            <a:fld id="{5F4C8201-D8A8-417D-8A18-42E93E6C5D44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0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5"/>
          <p:cNvSpPr>
            <a:spLocks noGrp="1"/>
          </p:cNvSpPr>
          <p:nvPr>
            <p:ph type="title"/>
          </p:nvPr>
        </p:nvSpPr>
        <p:spPr>
          <a:xfrm>
            <a:off x="536575" y="0"/>
            <a:ext cx="8994775" cy="1325563"/>
          </a:xfrm>
        </p:spPr>
        <p:txBody>
          <a:bodyPr/>
          <a:lstStyle/>
          <a:p>
            <a:pPr eaLnBrk="1" hangingPunct="1"/>
            <a:r>
              <a:rPr lang="en-GB" altLang="en-US" b="1" dirty="0" smtClean="0"/>
              <a:t>Ofsted’s role and relationships</a:t>
            </a:r>
          </a:p>
        </p:txBody>
      </p:sp>
      <p:grpSp>
        <p:nvGrpSpPr>
          <p:cNvPr id="31748" name="Group 58"/>
          <p:cNvGrpSpPr>
            <a:grpSpLocks/>
          </p:cNvGrpSpPr>
          <p:nvPr/>
        </p:nvGrpSpPr>
        <p:grpSpPr bwMode="auto">
          <a:xfrm>
            <a:off x="1281616" y="1077921"/>
            <a:ext cx="9297416" cy="5271612"/>
            <a:chOff x="895014" y="1076756"/>
            <a:chExt cx="8856914" cy="5271656"/>
          </a:xfrm>
        </p:grpSpPr>
        <p:sp>
          <p:nvSpPr>
            <p:cNvPr id="44" name="Flowchart: Process 43"/>
            <p:cNvSpPr/>
            <p:nvPr/>
          </p:nvSpPr>
          <p:spPr>
            <a:xfrm>
              <a:off x="895014" y="4072387"/>
              <a:ext cx="3184515" cy="2117231"/>
            </a:xfrm>
            <a:prstGeom prst="flowChartProcess">
              <a:avLst/>
            </a:prstGeom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342900" indent="-342900"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endPara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4" name="Down Arrow Callout 53"/>
            <p:cNvSpPr/>
            <p:nvPr/>
          </p:nvSpPr>
          <p:spPr>
            <a:xfrm>
              <a:off x="5466015" y="2073238"/>
              <a:ext cx="4285913" cy="4275174"/>
            </a:xfrm>
            <a:prstGeom prst="downArrowCallout">
              <a:avLst>
                <a:gd name="adj1" fmla="val 44214"/>
                <a:gd name="adj2" fmla="val 0"/>
                <a:gd name="adj3" fmla="val 25000"/>
                <a:gd name="adj4" fmla="val 64977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200" b="1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Government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2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(Department for Education)</a:t>
              </a:r>
            </a:p>
            <a:p>
              <a:pPr marL="342900" indent="-342900"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endParaRPr lang="en-GB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285750" indent="-285750" algn="ctr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GB" altLang="en-US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Appoints HMCI</a:t>
              </a:r>
            </a:p>
            <a:p>
              <a:pPr marL="285750" indent="-285750" algn="ctr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GB" altLang="en-US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Sets </a:t>
              </a:r>
              <a:r>
                <a:rPr lang="en-GB" altLang="en-US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legislative framework </a:t>
              </a:r>
              <a:r>
                <a:rPr lang="en-GB" altLang="en-US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 which </a:t>
              </a:r>
              <a:r>
                <a:rPr lang="en-GB" altLang="en-US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Ofsted </a:t>
              </a:r>
              <a:r>
                <a:rPr lang="en-GB" altLang="en-US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operates</a:t>
              </a:r>
              <a:endParaRPr lang="en-GB" alt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342900" indent="-342900"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endParaRPr lang="en-GB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2" name="Flowchart: Process 41"/>
            <p:cNvSpPr/>
            <p:nvPr/>
          </p:nvSpPr>
          <p:spPr>
            <a:xfrm>
              <a:off x="1343683" y="1796573"/>
              <a:ext cx="4548845" cy="1017818"/>
            </a:xfrm>
            <a:prstGeom prst="flowChartProcess">
              <a:avLst/>
            </a:prstGeom>
            <a:ln>
              <a:noFill/>
            </a:ln>
            <a:scene3d>
              <a:camera prst="orthographicFront"/>
              <a:lightRig rig="flat" dir="t"/>
            </a:scene3d>
            <a:sp3d prstMaterial="translucentPowder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200" b="1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Parliament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2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(Education Select Committee)</a:t>
              </a:r>
              <a:r>
                <a:rPr lang="en-GB" sz="2200" b="1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en-GB" sz="2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31755" name="Group 28"/>
            <p:cNvGrpSpPr>
              <a:grpSpLocks/>
            </p:cNvGrpSpPr>
            <p:nvPr/>
          </p:nvGrpSpPr>
          <p:grpSpPr bwMode="auto">
            <a:xfrm>
              <a:off x="4610285" y="1076756"/>
              <a:ext cx="2261195" cy="499043"/>
              <a:chOff x="479417" y="2911434"/>
              <a:chExt cx="1476375" cy="456267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634933" y="2911434"/>
                <a:ext cx="1147346" cy="45626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scene3d>
                <a:camera prst="orthographicFront"/>
                <a:lightRig rig="threePt" dir="t"/>
              </a:scene3d>
              <a:sp3d contourW="12700" prstMaterial="clear">
                <a:bevelT w="1371600" h="1371600"/>
                <a:bevelB w="1371600" h="1371600"/>
                <a:contourClr>
                  <a:schemeClr val="bg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285750" indent="-285750" algn="ctr" eaLnBrk="1" fontAlgn="auto" hangingPunct="1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/>
                </a:pPr>
                <a:endParaRPr lang="en-GB" dirty="0"/>
              </a:p>
            </p:txBody>
          </p:sp>
          <p:sp>
            <p:nvSpPr>
              <p:cNvPr id="31771" name="TextBox 30"/>
              <p:cNvSpPr txBox="1">
                <a:spLocks noChangeArrowheads="1"/>
              </p:cNvSpPr>
              <p:nvPr/>
            </p:nvSpPr>
            <p:spPr bwMode="auto">
              <a:xfrm>
                <a:off x="479417" y="2954543"/>
                <a:ext cx="1476375" cy="3658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1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Clr>
                    <a:srgbClr val="2092B6"/>
                  </a:buClr>
                  <a:buFont typeface="Wingdings" panose="05000000000000000000" pitchFamily="2" charset="2"/>
                  <a:buChar char="§"/>
                  <a:defRPr sz="2800">
                    <a:solidFill>
                      <a:srgbClr val="221E5B"/>
                    </a:solidFill>
                    <a:latin typeface="Tahoma" panose="020B0604030504040204" pitchFamily="34" charset="0"/>
                    <a:cs typeface="Tahoma" panose="020B060403050404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Clr>
                    <a:srgbClr val="2092B6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rgbClr val="221E5B"/>
                    </a:solidFill>
                    <a:latin typeface="Tahoma" panose="020B0604030504040204" pitchFamily="34" charset="0"/>
                    <a:cs typeface="Tahoma" panose="020B060403050404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Clr>
                    <a:srgbClr val="2092B6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221E5B"/>
                    </a:solidFill>
                    <a:latin typeface="Tahoma" panose="020B0604030504040204" pitchFamily="34" charset="0"/>
                    <a:cs typeface="Tahoma" panose="020B060403050404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Clr>
                    <a:srgbClr val="2092B6"/>
                  </a:buClr>
                  <a:buFont typeface="Wingdings" panose="05000000000000000000" pitchFamily="2" charset="2"/>
                  <a:buChar char="§"/>
                  <a:defRPr>
                    <a:solidFill>
                      <a:srgbClr val="221E5B"/>
                    </a:solidFill>
                    <a:latin typeface="Tahoma" panose="020B0604030504040204" pitchFamily="34" charset="0"/>
                    <a:cs typeface="Tahoma" panose="020B060403050404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Clr>
                    <a:srgbClr val="2092B6"/>
                  </a:buClr>
                  <a:buFont typeface="Wingdings" panose="05000000000000000000" pitchFamily="2" charset="2"/>
                  <a:buChar char="§"/>
                  <a:defRPr>
                    <a:solidFill>
                      <a:srgbClr val="221E5B"/>
                    </a:solidFill>
                    <a:latin typeface="Tahoma" panose="020B0604030504040204" pitchFamily="34" charset="0"/>
                    <a:cs typeface="Tahoma" panose="020B060403050404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2092B6"/>
                  </a:buClr>
                  <a:buFont typeface="Wingdings" panose="05000000000000000000" pitchFamily="2" charset="2"/>
                  <a:buChar char="§"/>
                  <a:defRPr>
                    <a:solidFill>
                      <a:srgbClr val="221E5B"/>
                    </a:solidFill>
                    <a:latin typeface="Tahoma" panose="020B0604030504040204" pitchFamily="34" charset="0"/>
                    <a:cs typeface="Tahoma" panose="020B060403050404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2092B6"/>
                  </a:buClr>
                  <a:buFont typeface="Wingdings" panose="05000000000000000000" pitchFamily="2" charset="2"/>
                  <a:buChar char="§"/>
                  <a:defRPr>
                    <a:solidFill>
                      <a:srgbClr val="221E5B"/>
                    </a:solidFill>
                    <a:latin typeface="Tahoma" panose="020B0604030504040204" pitchFamily="34" charset="0"/>
                    <a:cs typeface="Tahoma" panose="020B060403050404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2092B6"/>
                  </a:buClr>
                  <a:buFont typeface="Wingdings" panose="05000000000000000000" pitchFamily="2" charset="2"/>
                  <a:buChar char="§"/>
                  <a:defRPr>
                    <a:solidFill>
                      <a:srgbClr val="221E5B"/>
                    </a:solidFill>
                    <a:latin typeface="Tahoma" panose="020B0604030504040204" pitchFamily="34" charset="0"/>
                    <a:cs typeface="Tahoma" panose="020B060403050404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2092B6"/>
                  </a:buClr>
                  <a:buFont typeface="Wingdings" panose="05000000000000000000" pitchFamily="2" charset="2"/>
                  <a:buChar char="§"/>
                  <a:defRPr>
                    <a:solidFill>
                      <a:srgbClr val="221E5B"/>
                    </a:solidFill>
                    <a:latin typeface="Tahoma" panose="020B0604030504040204" pitchFamily="34" charset="0"/>
                    <a:cs typeface="Tahoma" panose="020B060403050404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None/>
                </a:pPr>
                <a:r>
                  <a:rPr lang="en-GB" altLang="en-US" sz="2000" dirty="0">
                    <a:solidFill>
                      <a:schemeClr val="tx1"/>
                    </a:solidFill>
                  </a:rPr>
                  <a:t>Head of </a:t>
                </a:r>
                <a:r>
                  <a:rPr lang="en-GB" altLang="en-US" sz="2000" dirty="0" smtClean="0">
                    <a:solidFill>
                      <a:schemeClr val="tx1"/>
                    </a:solidFill>
                  </a:rPr>
                  <a:t>state</a:t>
                </a:r>
                <a:endParaRPr lang="en-GB" altLang="en-US" sz="2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1758" name="Group 49"/>
            <p:cNvGrpSpPr>
              <a:grpSpLocks/>
            </p:cNvGrpSpPr>
            <p:nvPr/>
          </p:nvGrpSpPr>
          <p:grpSpPr bwMode="auto">
            <a:xfrm>
              <a:off x="1563371" y="2814164"/>
              <a:ext cx="1363877" cy="1169191"/>
              <a:chOff x="2087246" y="2802884"/>
              <a:chExt cx="1363877" cy="1169191"/>
            </a:xfrm>
          </p:grpSpPr>
          <p:sp>
            <p:nvSpPr>
              <p:cNvPr id="12" name="Right Arrow 11"/>
              <p:cNvSpPr/>
              <p:nvPr/>
            </p:nvSpPr>
            <p:spPr>
              <a:xfrm rot="16200000">
                <a:off x="2586605" y="3176748"/>
                <a:ext cx="1169191" cy="421463"/>
              </a:xfrm>
              <a:prstGeom prst="rightArrow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285750" indent="-285750" algn="ctr" eaLnBrk="1" fontAlgn="auto" hangingPunct="1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/>
                </a:pPr>
                <a:endParaRPr lang="en-GB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087246" y="3236395"/>
                <a:ext cx="1363877" cy="338557"/>
              </a:xfrm>
              <a:prstGeom prst="rect">
                <a:avLst/>
              </a:prstGeom>
              <a:noFill/>
            </p:spPr>
            <p:txBody>
              <a:bodyPr vert="horz"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6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Reports</a:t>
                </a:r>
              </a:p>
            </p:txBody>
          </p:sp>
        </p:grpSp>
        <p:sp>
          <p:nvSpPr>
            <p:cNvPr id="31765" name="TextBox 54"/>
            <p:cNvSpPr txBox="1">
              <a:spLocks noChangeArrowheads="1"/>
            </p:cNvSpPr>
            <p:nvPr/>
          </p:nvSpPr>
          <p:spPr bwMode="auto">
            <a:xfrm>
              <a:off x="4610285" y="5371337"/>
              <a:ext cx="2776170" cy="5847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Clr>
                  <a:srgbClr val="2092B6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221E5B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lr>
                  <a:srgbClr val="2092B6"/>
                </a:buClr>
                <a:buFont typeface="Wingdings" panose="05000000000000000000" pitchFamily="2" charset="2"/>
                <a:buChar char="§"/>
                <a:defRPr sz="2400">
                  <a:solidFill>
                    <a:srgbClr val="221E5B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lr>
                  <a:srgbClr val="2092B6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221E5B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lr>
                  <a:srgbClr val="2092B6"/>
                </a:buClr>
                <a:buFont typeface="Wingdings" panose="05000000000000000000" pitchFamily="2" charset="2"/>
                <a:buChar char="§"/>
                <a:defRPr>
                  <a:solidFill>
                    <a:srgbClr val="221E5B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lr>
                  <a:srgbClr val="2092B6"/>
                </a:buClr>
                <a:buFont typeface="Wingdings" panose="05000000000000000000" pitchFamily="2" charset="2"/>
                <a:buChar char="§"/>
                <a:defRPr>
                  <a:solidFill>
                    <a:srgbClr val="221E5B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2092B6"/>
                </a:buClr>
                <a:buFont typeface="Wingdings" panose="05000000000000000000" pitchFamily="2" charset="2"/>
                <a:buChar char="§"/>
                <a:defRPr>
                  <a:solidFill>
                    <a:srgbClr val="221E5B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2092B6"/>
                </a:buClr>
                <a:buFont typeface="Wingdings" panose="05000000000000000000" pitchFamily="2" charset="2"/>
                <a:buChar char="§"/>
                <a:defRPr>
                  <a:solidFill>
                    <a:srgbClr val="221E5B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2092B6"/>
                </a:buClr>
                <a:buFont typeface="Wingdings" panose="05000000000000000000" pitchFamily="2" charset="2"/>
                <a:buChar char="§"/>
                <a:defRPr>
                  <a:solidFill>
                    <a:srgbClr val="221E5B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2092B6"/>
                </a:buClr>
                <a:buFont typeface="Wingdings" panose="05000000000000000000" pitchFamily="2" charset="2"/>
                <a:buChar char="§"/>
                <a:defRPr>
                  <a:solidFill>
                    <a:srgbClr val="221E5B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None/>
              </a:pPr>
              <a:r>
                <a:rPr lang="en-GB" altLang="en-US" sz="1600" b="1" dirty="0" smtClean="0">
                  <a:solidFill>
                    <a:schemeClr val="tx1"/>
                  </a:solidFill>
                </a:rPr>
                <a:t>HMCI appointment, legislative framework</a:t>
              </a:r>
              <a:endParaRPr lang="en-GB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1761" name="TextBox 56"/>
            <p:cNvSpPr txBox="1">
              <a:spLocks noChangeArrowheads="1"/>
            </p:cNvSpPr>
            <p:nvPr/>
          </p:nvSpPr>
          <p:spPr bwMode="auto">
            <a:xfrm>
              <a:off x="895014" y="4151802"/>
              <a:ext cx="3004646" cy="1785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Clr>
                  <a:srgbClr val="2092B6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221E5B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lr>
                  <a:srgbClr val="2092B6"/>
                </a:buClr>
                <a:buFont typeface="Wingdings" panose="05000000000000000000" pitchFamily="2" charset="2"/>
                <a:buChar char="§"/>
                <a:defRPr sz="2400">
                  <a:solidFill>
                    <a:srgbClr val="221E5B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lr>
                  <a:srgbClr val="2092B6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221E5B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lr>
                  <a:srgbClr val="2092B6"/>
                </a:buClr>
                <a:buFont typeface="Wingdings" panose="05000000000000000000" pitchFamily="2" charset="2"/>
                <a:buChar char="§"/>
                <a:defRPr>
                  <a:solidFill>
                    <a:srgbClr val="221E5B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lr>
                  <a:srgbClr val="2092B6"/>
                </a:buClr>
                <a:buFont typeface="Wingdings" panose="05000000000000000000" pitchFamily="2" charset="2"/>
                <a:buChar char="§"/>
                <a:defRPr>
                  <a:solidFill>
                    <a:srgbClr val="221E5B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2092B6"/>
                </a:buClr>
                <a:buFont typeface="Wingdings" panose="05000000000000000000" pitchFamily="2" charset="2"/>
                <a:buChar char="§"/>
                <a:defRPr>
                  <a:solidFill>
                    <a:srgbClr val="221E5B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2092B6"/>
                </a:buClr>
                <a:buFont typeface="Wingdings" panose="05000000000000000000" pitchFamily="2" charset="2"/>
                <a:buChar char="§"/>
                <a:defRPr>
                  <a:solidFill>
                    <a:srgbClr val="221E5B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2092B6"/>
                </a:buClr>
                <a:buFont typeface="Wingdings" panose="05000000000000000000" pitchFamily="2" charset="2"/>
                <a:buChar char="§"/>
                <a:defRPr>
                  <a:solidFill>
                    <a:srgbClr val="221E5B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2092B6"/>
                </a:buClr>
                <a:buFont typeface="Wingdings" panose="05000000000000000000" pitchFamily="2" charset="2"/>
                <a:buChar char="§"/>
                <a:defRPr>
                  <a:solidFill>
                    <a:srgbClr val="221E5B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None/>
              </a:pPr>
              <a:r>
                <a:rPr lang="en-GB" altLang="en-US" sz="2200" b="1" dirty="0" smtClean="0">
                  <a:solidFill>
                    <a:schemeClr val="tx1"/>
                  </a:solidFill>
                </a:rPr>
                <a:t>Ofsted and HMCI</a:t>
              </a:r>
              <a:r>
                <a:rPr lang="en-GB" altLang="en-US" sz="2200" dirty="0" smtClean="0">
                  <a:solidFill>
                    <a:schemeClr val="tx1"/>
                  </a:solidFill>
                </a:rPr>
                <a:t> </a:t>
              </a:r>
            </a:p>
            <a:p>
              <a:pPr marL="285750" indent="-285750" algn="ctr">
                <a:lnSpc>
                  <a:spcPct val="100000"/>
                </a:lnSpc>
                <a:spcBef>
                  <a:spcPct val="0"/>
                </a:spcBef>
                <a:buClrTx/>
                <a:buFont typeface="Arial" panose="020B0604020202020204" pitchFamily="34" charset="0"/>
                <a:buChar char="•"/>
              </a:pPr>
              <a:endParaRPr lang="en-GB" altLang="en-US" sz="1600" dirty="0" smtClean="0">
                <a:solidFill>
                  <a:schemeClr val="tx1"/>
                </a:solidFill>
              </a:endParaRPr>
            </a:p>
            <a:p>
              <a:pPr marL="285750" indent="-285750" algn="ctr">
                <a:lnSpc>
                  <a:spcPct val="100000"/>
                </a:lnSpc>
                <a:spcBef>
                  <a:spcPct val="0"/>
                </a:spcBef>
                <a:buClrTx/>
                <a:buFont typeface="Arial" panose="020B0604020202020204" pitchFamily="34" charset="0"/>
                <a:buChar char="•"/>
              </a:pPr>
              <a:r>
                <a:rPr lang="en-GB" altLang="en-US" sz="1800" dirty="0" smtClean="0">
                  <a:solidFill>
                    <a:schemeClr val="tx1"/>
                  </a:solidFill>
                </a:rPr>
                <a:t>HMCI is </a:t>
              </a:r>
              <a:r>
                <a:rPr lang="en-GB" altLang="en-US" sz="1800" dirty="0">
                  <a:solidFill>
                    <a:schemeClr val="tx1"/>
                  </a:solidFill>
                </a:rPr>
                <a:t>a</a:t>
              </a:r>
              <a:r>
                <a:rPr lang="en-GB" altLang="en-US" sz="1800" dirty="0" smtClean="0">
                  <a:solidFill>
                    <a:schemeClr val="tx1"/>
                  </a:solidFill>
                </a:rPr>
                <a:t>ccounting officer</a:t>
              </a:r>
            </a:p>
            <a:p>
              <a:pPr marL="285750" indent="-285750" algn="ctr">
                <a:lnSpc>
                  <a:spcPct val="100000"/>
                </a:lnSpc>
                <a:spcBef>
                  <a:spcPct val="0"/>
                </a:spcBef>
                <a:buClrTx/>
                <a:buFont typeface="Arial" panose="020B0604020202020204" pitchFamily="34" charset="0"/>
                <a:buChar char="•"/>
              </a:pPr>
              <a:r>
                <a:rPr lang="en-GB" altLang="en-US" sz="1800" dirty="0" smtClean="0">
                  <a:solidFill>
                    <a:schemeClr val="tx1"/>
                  </a:solidFill>
                </a:rPr>
                <a:t>HMCI advises SoS</a:t>
              </a:r>
            </a:p>
            <a:p>
              <a:pPr marL="285750" indent="-285750" algn="ctr">
                <a:lnSpc>
                  <a:spcPct val="100000"/>
                </a:lnSpc>
                <a:spcBef>
                  <a:spcPct val="0"/>
                </a:spcBef>
                <a:buClrTx/>
                <a:buFont typeface="Arial" panose="020B0604020202020204" pitchFamily="34" charset="0"/>
                <a:buChar char="•"/>
              </a:pPr>
              <a:r>
                <a:rPr lang="en-GB" altLang="en-US" sz="1800" dirty="0" smtClean="0">
                  <a:solidFill>
                    <a:schemeClr val="tx1"/>
                  </a:solidFill>
                </a:rPr>
                <a:t>Ofsted sets its framework and inspection policy</a:t>
              </a:r>
              <a:endParaRPr lang="en-GB" alt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28" name="Right Arrow 27"/>
          <p:cNvSpPr/>
          <p:nvPr/>
        </p:nvSpPr>
        <p:spPr bwMode="auto">
          <a:xfrm rot="19029439">
            <a:off x="4417878" y="4375191"/>
            <a:ext cx="1822260" cy="496887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9" name="TextBox 28"/>
          <p:cNvSpPr txBox="1"/>
          <p:nvPr/>
        </p:nvSpPr>
        <p:spPr bwMode="auto">
          <a:xfrm>
            <a:off x="4648247" y="3961488"/>
            <a:ext cx="1431710" cy="338554"/>
          </a:xfrm>
          <a:prstGeom prst="rect">
            <a:avLst/>
          </a:prstGeom>
          <a:noFill/>
        </p:spPr>
        <p:txBody>
          <a:bodyPr vert="horz"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Advises</a:t>
            </a:r>
            <a:endParaRPr lang="en-GB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Right Arrow 30"/>
          <p:cNvSpPr/>
          <p:nvPr/>
        </p:nvSpPr>
        <p:spPr bwMode="auto">
          <a:xfrm>
            <a:off x="5627622" y="1925770"/>
            <a:ext cx="1690543" cy="437894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32" name="TextBox 31"/>
          <p:cNvSpPr txBox="1"/>
          <p:nvPr/>
        </p:nvSpPr>
        <p:spPr bwMode="auto">
          <a:xfrm>
            <a:off x="5498352" y="1701603"/>
            <a:ext cx="2921643" cy="338554"/>
          </a:xfrm>
          <a:prstGeom prst="rect">
            <a:avLst/>
          </a:prstGeom>
          <a:noFill/>
        </p:spPr>
        <p:txBody>
          <a:bodyPr vert="horz"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Holds to account</a:t>
            </a:r>
            <a:endParaRPr lang="en-GB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Right Arrow 32"/>
          <p:cNvSpPr/>
          <p:nvPr/>
        </p:nvSpPr>
        <p:spPr bwMode="auto">
          <a:xfrm rot="8299519">
            <a:off x="4541810" y="4901019"/>
            <a:ext cx="1822260" cy="496887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3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434040"/>
            <a:ext cx="7364971" cy="365125"/>
          </a:xfrm>
        </p:spPr>
        <p:txBody>
          <a:bodyPr/>
          <a:lstStyle/>
          <a:p>
            <a:r>
              <a:rPr lang="en-GB" dirty="0" smtClean="0"/>
              <a:t>November 2017</a:t>
            </a:r>
            <a:endParaRPr lang="en-GB" dirty="0"/>
          </a:p>
        </p:txBody>
      </p:sp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85413" y="6434040"/>
            <a:ext cx="1068387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Slide 2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222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362" y="0"/>
            <a:ext cx="8994775" cy="1325563"/>
          </a:xfrm>
        </p:spPr>
        <p:txBody>
          <a:bodyPr/>
          <a:lstStyle/>
          <a:p>
            <a:r>
              <a:rPr lang="en-GB" b="1" dirty="0" smtClean="0"/>
              <a:t>Assessing policy impact</a:t>
            </a:r>
            <a:endParaRPr lang="en-GB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5F4C8201-D8A8-417D-8A18-42E93E6C5D44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2777632"/>
            <a:ext cx="3600450" cy="2365375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rgbClr val="2092B6"/>
                </a:solidFill>
              </a:rPr>
              <a:t>Old strategy</a:t>
            </a:r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338417" y="2881511"/>
            <a:ext cx="5141354" cy="3287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2" indent="-228592" algn="l" defTabSz="914368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ABC"/>
              </a:buClr>
              <a:buSzPct val="100000"/>
              <a:buFont typeface="Wingdings" panose="05000000000000000000" pitchFamily="2" charset="2"/>
              <a:buChar char="§"/>
              <a:defRPr sz="2800" kern="1200">
                <a:solidFill>
                  <a:srgbClr val="221E5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776" indent="-228592" algn="l" defTabSz="914368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ABC"/>
              </a:buClr>
              <a:buFont typeface="Wingdings" panose="05000000000000000000" pitchFamily="2" charset="2"/>
              <a:buChar char="§"/>
              <a:defRPr sz="2400" kern="1200">
                <a:solidFill>
                  <a:srgbClr val="221E5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2959" indent="-228592" algn="l" defTabSz="914368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ABC"/>
              </a:buClr>
              <a:buFont typeface="Wingdings" panose="05000000000000000000" pitchFamily="2" charset="2"/>
              <a:buChar char="§"/>
              <a:defRPr sz="2000" kern="1200">
                <a:solidFill>
                  <a:srgbClr val="221E5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144" indent="-228592" algn="l" defTabSz="914368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ABC"/>
              </a:buClr>
              <a:buFont typeface="Wingdings" panose="05000000000000000000" pitchFamily="2" charset="2"/>
              <a:buChar char="§"/>
              <a:defRPr sz="1800" kern="1200">
                <a:solidFill>
                  <a:srgbClr val="221E5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329" indent="-228592" algn="l" defTabSz="914368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ABC"/>
              </a:buClr>
              <a:buFont typeface="Wingdings" panose="05000000000000000000" pitchFamily="2" charset="2"/>
              <a:buChar char="§"/>
              <a:defRPr sz="1800" kern="1200">
                <a:solidFill>
                  <a:srgbClr val="221E5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512" indent="-228592" algn="l" defTabSz="91436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96" indent="-228592" algn="l" defTabSz="91436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80" indent="-228592" algn="l" defTabSz="91436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64" indent="-228592" algn="l" defTabSz="91436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b="1" dirty="0" smtClean="0">
                <a:solidFill>
                  <a:srgbClr val="2092B6"/>
                </a:solidFill>
              </a:rPr>
              <a:t>New strategy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b="1" dirty="0" smtClean="0"/>
          </a:p>
          <a:p>
            <a:pPr>
              <a:spcBef>
                <a:spcPts val="0"/>
              </a:spcBef>
            </a:pPr>
            <a:r>
              <a:rPr lang="en-GB" sz="1800" dirty="0" smtClean="0"/>
              <a:t>Measure citations in govt and parliamentary documents;</a:t>
            </a:r>
          </a:p>
          <a:p>
            <a:pPr>
              <a:spcBef>
                <a:spcPts val="0"/>
              </a:spcBef>
            </a:pPr>
            <a:endParaRPr lang="en-GB" sz="1800" dirty="0" smtClean="0"/>
          </a:p>
          <a:p>
            <a:pPr>
              <a:spcBef>
                <a:spcPts val="0"/>
              </a:spcBef>
            </a:pPr>
            <a:r>
              <a:rPr lang="en-GB" sz="1800" dirty="0" smtClean="0"/>
              <a:t>Work under ‘focused’ requires policy influence:</a:t>
            </a:r>
          </a:p>
          <a:p>
            <a:pPr marL="0" indent="0">
              <a:spcBef>
                <a:spcPts val="0"/>
              </a:spcBef>
              <a:buNone/>
            </a:pPr>
            <a:endParaRPr lang="en-GB" sz="1800" dirty="0" smtClean="0"/>
          </a:p>
          <a:p>
            <a:pPr lvl="1">
              <a:spcBef>
                <a:spcPts val="0"/>
              </a:spcBef>
            </a:pPr>
            <a:r>
              <a:rPr lang="en-GB" sz="1800" dirty="0" smtClean="0"/>
              <a:t>Inspecting multi-academy trusts</a:t>
            </a:r>
          </a:p>
          <a:p>
            <a:pPr lvl="1">
              <a:spcBef>
                <a:spcPts val="0"/>
              </a:spcBef>
            </a:pPr>
            <a:r>
              <a:rPr lang="en-GB" sz="1800" dirty="0" smtClean="0"/>
              <a:t>Inspecting more ‘outstanding’ schools</a:t>
            </a:r>
          </a:p>
          <a:p>
            <a:pPr lvl="1">
              <a:spcBef>
                <a:spcPts val="0"/>
              </a:spcBef>
            </a:pPr>
            <a:endParaRPr lang="en-GB" sz="1200" dirty="0" smtClean="0"/>
          </a:p>
          <a:p>
            <a:endParaRPr lang="en-GB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749" y="3467199"/>
            <a:ext cx="5589169" cy="73191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362" y="4191100"/>
            <a:ext cx="5711155" cy="187414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485900" y="716589"/>
            <a:ext cx="8545512" cy="1900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368">
              <a:lnSpc>
                <a:spcPct val="90000"/>
              </a:lnSpc>
              <a:spcBef>
                <a:spcPts val="1000"/>
              </a:spcBef>
              <a:buClr>
                <a:srgbClr val="009ABC"/>
              </a:buClr>
              <a:buSzPct val="100000"/>
            </a:pPr>
            <a:endParaRPr lang="en-GB" sz="2800" dirty="0" smtClean="0">
              <a:solidFill>
                <a:srgbClr val="221E5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 defTabSz="914368">
              <a:lnSpc>
                <a:spcPct val="90000"/>
              </a:lnSpc>
              <a:spcBef>
                <a:spcPts val="1000"/>
              </a:spcBef>
              <a:buClr>
                <a:srgbClr val="009ABC"/>
              </a:buClr>
              <a:buSzPct val="100000"/>
            </a:pPr>
            <a:r>
              <a:rPr lang="en-GB" sz="2800" dirty="0" smtClean="0">
                <a:solidFill>
                  <a:srgbClr val="221E5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 our new strategy, Ofsted is positioned as </a:t>
            </a:r>
          </a:p>
          <a:p>
            <a:pPr lvl="0" algn="ctr" defTabSz="914368">
              <a:lnSpc>
                <a:spcPct val="90000"/>
              </a:lnSpc>
              <a:spcBef>
                <a:spcPts val="1000"/>
              </a:spcBef>
              <a:buClr>
                <a:srgbClr val="009ABC"/>
              </a:buClr>
              <a:buSzPct val="100000"/>
            </a:pPr>
            <a:r>
              <a:rPr lang="en-GB" sz="2800" dirty="0" smtClean="0">
                <a:solidFill>
                  <a:srgbClr val="221E5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“A </a:t>
            </a:r>
            <a:r>
              <a:rPr lang="en-GB" sz="2800" dirty="0">
                <a:solidFill>
                  <a:srgbClr val="221E5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force for improvement through </a:t>
            </a: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intelligent</a:t>
            </a:r>
            <a:r>
              <a:rPr lang="en-GB" sz="2800" dirty="0">
                <a:solidFill>
                  <a:srgbClr val="221E5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sz="2800" dirty="0">
                <a:solidFill>
                  <a:srgbClr val="2092B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responsible</a:t>
            </a:r>
            <a:r>
              <a:rPr lang="en-GB" sz="2800" dirty="0">
                <a:solidFill>
                  <a:srgbClr val="221E5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GB" sz="2800" dirty="0">
                <a:solidFill>
                  <a:srgbClr val="5B9BD5">
                    <a:lumMod val="60000"/>
                    <a:lumOff val="4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focused</a:t>
            </a:r>
            <a:r>
              <a:rPr lang="en-GB" sz="2800" dirty="0">
                <a:solidFill>
                  <a:srgbClr val="221E5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inspection and regulation”</a:t>
            </a: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434040"/>
            <a:ext cx="7364971" cy="365125"/>
          </a:xfrm>
        </p:spPr>
        <p:txBody>
          <a:bodyPr/>
          <a:lstStyle/>
          <a:p>
            <a:r>
              <a:rPr lang="en-GB" dirty="0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587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5" y="299940"/>
            <a:ext cx="8994775" cy="1066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b="1" dirty="0" smtClean="0"/>
              <a:t>North-South divide: the problem</a:t>
            </a:r>
            <a:br>
              <a:rPr lang="en-GB" b="1" dirty="0" smtClean="0"/>
            </a:br>
            <a:endParaRPr lang="en-GB" sz="3200" b="1" dirty="0">
              <a:solidFill>
                <a:srgbClr val="2092B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5F4C8201-D8A8-417D-8A18-42E93E6C5D44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434040"/>
            <a:ext cx="7364971" cy="365125"/>
          </a:xfrm>
        </p:spPr>
        <p:txBody>
          <a:bodyPr/>
          <a:lstStyle/>
          <a:p>
            <a:r>
              <a:rPr lang="en-GB" dirty="0" smtClean="0"/>
              <a:t>November 2017</a:t>
            </a:r>
            <a:endParaRPr lang="en-GB" dirty="0"/>
          </a:p>
        </p:txBody>
      </p:sp>
      <p:sp>
        <p:nvSpPr>
          <p:cNvPr id="11" name="Content Placeholder 5"/>
          <p:cNvSpPr>
            <a:spLocks noGrp="1"/>
          </p:cNvSpPr>
          <p:nvPr>
            <p:ph idx="1"/>
          </p:nvPr>
        </p:nvSpPr>
        <p:spPr>
          <a:xfrm>
            <a:off x="663388" y="1366740"/>
            <a:ext cx="9622025" cy="5067300"/>
          </a:xfrm>
        </p:spPr>
        <p:txBody>
          <a:bodyPr>
            <a:normAutofit lnSpcReduction="10000"/>
          </a:bodyPr>
          <a:lstStyle/>
          <a:p>
            <a:r>
              <a:rPr lang="en-GB" sz="2600" b="1" dirty="0" smtClean="0">
                <a:solidFill>
                  <a:srgbClr val="2092B6"/>
                </a:solidFill>
              </a:rPr>
              <a:t>Ofsted inspection outcomes, 2016</a:t>
            </a:r>
          </a:p>
          <a:p>
            <a:pPr lvl="1"/>
            <a:r>
              <a:rPr lang="en-GB" sz="2200" dirty="0" smtClean="0"/>
              <a:t>10 best local authorities (% schools ‘good’ or better) all in </a:t>
            </a:r>
            <a:r>
              <a:rPr lang="en-GB" sz="2200" b="1" dirty="0" smtClean="0"/>
              <a:t>London</a:t>
            </a:r>
            <a:r>
              <a:rPr lang="en-GB" sz="2200" dirty="0" smtClean="0"/>
              <a:t> or </a:t>
            </a:r>
            <a:r>
              <a:rPr lang="en-GB" sz="2200" b="1" dirty="0" smtClean="0"/>
              <a:t>South East</a:t>
            </a:r>
          </a:p>
          <a:p>
            <a:pPr lvl="1"/>
            <a:r>
              <a:rPr lang="en-GB" sz="2200" dirty="0" smtClean="0"/>
              <a:t>10 lowest performing all in </a:t>
            </a:r>
            <a:r>
              <a:rPr lang="en-GB" sz="2200" b="1" dirty="0" smtClean="0"/>
              <a:t>North </a:t>
            </a:r>
            <a:r>
              <a:rPr lang="en-GB" sz="2200" dirty="0" smtClean="0"/>
              <a:t>or </a:t>
            </a:r>
            <a:r>
              <a:rPr lang="en-GB" sz="2200" b="1" dirty="0" smtClean="0"/>
              <a:t>Midlands</a:t>
            </a:r>
          </a:p>
          <a:p>
            <a:pPr marL="457184" lvl="1" indent="0">
              <a:buNone/>
            </a:pPr>
            <a:endParaRPr lang="en-GB" sz="2200" dirty="0" smtClean="0"/>
          </a:p>
          <a:p>
            <a:r>
              <a:rPr lang="en-GB" sz="2600" b="1" dirty="0" smtClean="0">
                <a:solidFill>
                  <a:srgbClr val="2092B6"/>
                </a:solidFill>
              </a:rPr>
              <a:t>Pupil attainment gap, 2016 GCSEs</a:t>
            </a:r>
          </a:p>
          <a:p>
            <a:pPr lvl="1"/>
            <a:r>
              <a:rPr lang="en-GB" sz="2200" dirty="0" smtClean="0"/>
              <a:t>LA range of between 38% and 58% achieving ‘Attainment 8’ at GCSE</a:t>
            </a:r>
          </a:p>
          <a:p>
            <a:pPr lvl="1"/>
            <a:r>
              <a:rPr lang="en-GB" sz="2200" dirty="0" smtClean="0"/>
              <a:t>6 of lowest 10 LAs are in </a:t>
            </a:r>
            <a:r>
              <a:rPr lang="en-GB" sz="2200" b="1" dirty="0" smtClean="0"/>
              <a:t>North West</a:t>
            </a:r>
          </a:p>
          <a:p>
            <a:pPr lvl="1"/>
            <a:r>
              <a:rPr lang="en-GB" sz="2200" dirty="0" smtClean="0"/>
              <a:t>8 of highest 10 LAs are in </a:t>
            </a:r>
            <a:r>
              <a:rPr lang="en-GB" sz="2200" b="1" dirty="0" smtClean="0"/>
              <a:t>London</a:t>
            </a:r>
          </a:p>
          <a:p>
            <a:pPr lvl="1"/>
            <a:endParaRPr lang="en-GB" sz="2200" dirty="0"/>
          </a:p>
          <a:p>
            <a:r>
              <a:rPr lang="en-GB" sz="2600" b="1" dirty="0" smtClean="0">
                <a:solidFill>
                  <a:srgbClr val="2092B6"/>
                </a:solidFill>
              </a:rPr>
              <a:t>Potential influences</a:t>
            </a:r>
            <a:endParaRPr lang="en-GB" sz="2600" b="1" dirty="0">
              <a:solidFill>
                <a:srgbClr val="2092B6"/>
              </a:solidFill>
            </a:endParaRPr>
          </a:p>
          <a:p>
            <a:pPr lvl="1"/>
            <a:r>
              <a:rPr lang="en-GB" sz="2200" dirty="0" smtClean="0"/>
              <a:t>Academisation around cities</a:t>
            </a:r>
          </a:p>
          <a:p>
            <a:pPr lvl="1"/>
            <a:r>
              <a:rPr lang="en-GB" sz="2200" dirty="0" smtClean="0"/>
              <a:t>Cities attracting high-quality teachers</a:t>
            </a:r>
          </a:p>
          <a:p>
            <a:pPr lvl="1"/>
            <a:r>
              <a:rPr lang="en-GB" sz="2200" dirty="0" smtClean="0"/>
              <a:t>Economic growth and opportunities across regions</a:t>
            </a:r>
            <a:endParaRPr lang="en-GB" sz="2200" dirty="0"/>
          </a:p>
          <a:p>
            <a:pPr lvl="1"/>
            <a:endParaRPr lang="en-GB" sz="2200" dirty="0" smtClean="0"/>
          </a:p>
          <a:p>
            <a:pPr marL="457184" lvl="1" indent="0">
              <a:buNone/>
            </a:pPr>
            <a:endParaRPr lang="en-GB" sz="2200" dirty="0"/>
          </a:p>
          <a:p>
            <a:pPr marL="457184" lvl="1" indent="0">
              <a:buNone/>
            </a:pPr>
            <a:endParaRPr lang="en-GB" sz="2200" dirty="0" smtClean="0"/>
          </a:p>
        </p:txBody>
      </p:sp>
    </p:spTree>
    <p:extLst>
      <p:ext uri="{BB962C8B-B14F-4D97-AF65-F5344CB8AC3E}">
        <p14:creationId xmlns:p14="http://schemas.microsoft.com/office/powerpoint/2010/main" val="1960053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7892" y="2034389"/>
            <a:ext cx="5015984" cy="28277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5" y="122683"/>
            <a:ext cx="8994775" cy="1001267"/>
          </a:xfrm>
        </p:spPr>
        <p:txBody>
          <a:bodyPr>
            <a:normAutofit/>
          </a:bodyPr>
          <a:lstStyle/>
          <a:p>
            <a:r>
              <a:rPr lang="en-GB" b="1" dirty="0" smtClean="0"/>
              <a:t>Ofsted action</a:t>
            </a:r>
            <a:endParaRPr lang="en-GB" sz="28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5F4C8201-D8A8-417D-8A18-42E93E6C5D44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434040"/>
            <a:ext cx="7364971" cy="365125"/>
          </a:xfrm>
        </p:spPr>
        <p:txBody>
          <a:bodyPr/>
          <a:lstStyle/>
          <a:p>
            <a:r>
              <a:rPr lang="en-GB" dirty="0" smtClean="0"/>
              <a:t>November 2017</a:t>
            </a:r>
            <a:endParaRPr lang="en-GB" dirty="0"/>
          </a:p>
        </p:txBody>
      </p:sp>
      <p:sp>
        <p:nvSpPr>
          <p:cNvPr id="11" name="Content Placeholder 5"/>
          <p:cNvSpPr>
            <a:spLocks noGrp="1"/>
          </p:cNvSpPr>
          <p:nvPr>
            <p:ph idx="1"/>
          </p:nvPr>
        </p:nvSpPr>
        <p:spPr>
          <a:xfrm>
            <a:off x="389011" y="1505209"/>
            <a:ext cx="9622025" cy="4350883"/>
          </a:xfrm>
        </p:spPr>
        <p:txBody>
          <a:bodyPr>
            <a:normAutofit/>
          </a:bodyPr>
          <a:lstStyle/>
          <a:p>
            <a:r>
              <a:rPr lang="en-GB" sz="2600" b="1" dirty="0" smtClean="0">
                <a:solidFill>
                  <a:srgbClr val="009ABC"/>
                </a:solidFill>
              </a:rPr>
              <a:t>HMCI Annual Report, 2015 and 2016</a:t>
            </a:r>
          </a:p>
          <a:p>
            <a:pPr marL="0" indent="0">
              <a:buNone/>
            </a:pPr>
            <a:endParaRPr lang="en-GB" sz="2600" b="1" dirty="0" smtClean="0">
              <a:solidFill>
                <a:srgbClr val="009ABC"/>
              </a:solidFill>
            </a:endParaRPr>
          </a:p>
          <a:p>
            <a:r>
              <a:rPr lang="en-GB" sz="2600" b="1" dirty="0" smtClean="0">
                <a:solidFill>
                  <a:srgbClr val="009ABC"/>
                </a:solidFill>
              </a:rPr>
              <a:t>HMCI commentaries</a:t>
            </a:r>
          </a:p>
          <a:p>
            <a:pPr marL="0" indent="0">
              <a:buNone/>
            </a:pPr>
            <a:endParaRPr lang="en-GB" sz="2600" b="1" dirty="0" smtClean="0">
              <a:solidFill>
                <a:srgbClr val="009ABC"/>
              </a:solidFill>
            </a:endParaRPr>
          </a:p>
          <a:p>
            <a:r>
              <a:rPr lang="en-GB" sz="2600" b="1" dirty="0" smtClean="0">
                <a:solidFill>
                  <a:srgbClr val="009ABC"/>
                </a:solidFill>
              </a:rPr>
              <a:t>News coverage</a:t>
            </a:r>
          </a:p>
          <a:p>
            <a:endParaRPr lang="en-GB" sz="1600" b="1" dirty="0" smtClean="0">
              <a:solidFill>
                <a:srgbClr val="009ABC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3150" y="5127438"/>
            <a:ext cx="4991100" cy="990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3150" y="4703127"/>
            <a:ext cx="1919193" cy="4243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" y="5213163"/>
            <a:ext cx="4991100" cy="8191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3900" y="4736367"/>
            <a:ext cx="2151081" cy="4555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920640">
            <a:off x="9509808" y="1452521"/>
            <a:ext cx="2165947" cy="308169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13505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5" y="131084"/>
            <a:ext cx="8994775" cy="921613"/>
          </a:xfrm>
        </p:spPr>
        <p:txBody>
          <a:bodyPr>
            <a:normAutofit/>
          </a:bodyPr>
          <a:lstStyle/>
          <a:p>
            <a:r>
              <a:rPr lang="en-GB" b="1" dirty="0" smtClean="0"/>
              <a:t>Policy impact</a:t>
            </a:r>
            <a:endParaRPr lang="en-GB" sz="28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5F4C8201-D8A8-417D-8A18-42E93E6C5D44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434040"/>
            <a:ext cx="7364971" cy="365125"/>
          </a:xfrm>
        </p:spPr>
        <p:txBody>
          <a:bodyPr/>
          <a:lstStyle/>
          <a:p>
            <a:r>
              <a:rPr lang="en-GB" dirty="0" smtClean="0"/>
              <a:t>November 2017</a:t>
            </a:r>
            <a:endParaRPr lang="en-GB" dirty="0"/>
          </a:p>
        </p:txBody>
      </p:sp>
      <p:sp>
        <p:nvSpPr>
          <p:cNvPr id="14" name="Content Placeholder 5"/>
          <p:cNvSpPr>
            <a:spLocks noGrp="1"/>
          </p:cNvSpPr>
          <p:nvPr>
            <p:ph idx="1"/>
          </p:nvPr>
        </p:nvSpPr>
        <p:spPr>
          <a:xfrm>
            <a:off x="476255" y="1252538"/>
            <a:ext cx="9622025" cy="435088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GB" sz="3000" dirty="0"/>
          </a:p>
          <a:p>
            <a:r>
              <a:rPr lang="en-GB" sz="2600" b="1" dirty="0" smtClean="0">
                <a:solidFill>
                  <a:srgbClr val="2092B6"/>
                </a:solidFill>
              </a:rPr>
              <a:t>Northern Powerhouse Schools Strategy, 2016</a:t>
            </a:r>
          </a:p>
          <a:p>
            <a:pPr lvl="1"/>
            <a:r>
              <a:rPr lang="en-GB" sz="2200" dirty="0" smtClean="0"/>
              <a:t>DfE commissioned Sir Nick Weller to review northern education;</a:t>
            </a:r>
          </a:p>
          <a:p>
            <a:pPr lvl="1"/>
            <a:r>
              <a:rPr lang="en-GB" sz="2200" dirty="0" smtClean="0"/>
              <a:t>Recommendations such as ‘Teach North’ and MAT growth funds.</a:t>
            </a:r>
          </a:p>
          <a:p>
            <a:pPr lvl="1"/>
            <a:endParaRPr lang="en-GB" sz="2200" dirty="0" smtClean="0"/>
          </a:p>
          <a:p>
            <a:r>
              <a:rPr lang="en-GB" sz="2600" b="1" dirty="0" smtClean="0">
                <a:solidFill>
                  <a:srgbClr val="2092B6"/>
                </a:solidFill>
              </a:rPr>
              <a:t>Opportunity areas</a:t>
            </a:r>
          </a:p>
          <a:p>
            <a:pPr lvl="1"/>
            <a:r>
              <a:rPr lang="en-GB" sz="2200" dirty="0" smtClean="0"/>
              <a:t>This year DfE launched £72m to boost leadership capacity in 16 poorest performing areas.</a:t>
            </a:r>
          </a:p>
          <a:p>
            <a:pPr marL="457184" lvl="1" indent="0">
              <a:buNone/>
            </a:pPr>
            <a:endParaRPr lang="en-GB" sz="2200" dirty="0" smtClean="0"/>
          </a:p>
          <a:p>
            <a:r>
              <a:rPr lang="en-GB" sz="2600" b="1" dirty="0" smtClean="0">
                <a:solidFill>
                  <a:srgbClr val="2092B6"/>
                </a:solidFill>
              </a:rPr>
              <a:t>MAT growth funds</a:t>
            </a:r>
          </a:p>
          <a:p>
            <a:pPr lvl="1"/>
            <a:r>
              <a:rPr lang="en-GB" sz="2200" dirty="0" smtClean="0"/>
              <a:t>DfE established funds to support MAT to grow in disadvantaged areas.</a:t>
            </a:r>
          </a:p>
          <a:p>
            <a:pPr lvl="1"/>
            <a:endParaRPr lang="en-GB" sz="2000" dirty="0" smtClean="0"/>
          </a:p>
          <a:p>
            <a:r>
              <a:rPr lang="en-GB" sz="2600" b="1" dirty="0" smtClean="0">
                <a:solidFill>
                  <a:srgbClr val="2092B6"/>
                </a:solidFill>
              </a:rPr>
              <a:t>Focus on teacher workload</a:t>
            </a:r>
          </a:p>
          <a:p>
            <a:pPr lvl="1"/>
            <a:r>
              <a:rPr lang="en-GB" sz="2200" dirty="0" smtClean="0"/>
              <a:t>DfE launched teacher workload survey.</a:t>
            </a:r>
            <a:endParaRPr lang="en-GB" sz="2200" b="1" dirty="0" smtClean="0"/>
          </a:p>
          <a:p>
            <a:pPr marL="0" indent="0">
              <a:buNone/>
            </a:pPr>
            <a:endParaRPr lang="en-GB" sz="2200" b="1" dirty="0" smtClean="0"/>
          </a:p>
          <a:p>
            <a:pPr marL="457184" lvl="1" indent="0">
              <a:buNone/>
            </a:pPr>
            <a:endParaRPr lang="en-GB" sz="2200" dirty="0" smtClean="0"/>
          </a:p>
        </p:txBody>
      </p:sp>
    </p:spTree>
    <p:extLst>
      <p:ext uri="{BB962C8B-B14F-4D97-AF65-F5344CB8AC3E}">
        <p14:creationId xmlns:p14="http://schemas.microsoft.com/office/powerpoint/2010/main" val="2012413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5" y="131084"/>
            <a:ext cx="8994775" cy="921613"/>
          </a:xfrm>
        </p:spPr>
        <p:txBody>
          <a:bodyPr>
            <a:normAutofit/>
          </a:bodyPr>
          <a:lstStyle/>
          <a:p>
            <a:r>
              <a:rPr lang="en-GB" b="1" dirty="0" smtClean="0"/>
              <a:t>Conclusions</a:t>
            </a:r>
            <a:endParaRPr lang="en-GB" sz="28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5F4C8201-D8A8-417D-8A18-42E93E6C5D44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434040"/>
            <a:ext cx="7364971" cy="365125"/>
          </a:xfrm>
        </p:spPr>
        <p:txBody>
          <a:bodyPr/>
          <a:lstStyle/>
          <a:p>
            <a:r>
              <a:rPr lang="en-GB" dirty="0" smtClean="0"/>
              <a:t>November 2017</a:t>
            </a:r>
            <a:endParaRPr lang="en-GB" dirty="0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476255" y="1252538"/>
            <a:ext cx="10294839" cy="43508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3000" dirty="0">
              <a:solidFill>
                <a:srgbClr val="2092B6"/>
              </a:solidFill>
            </a:endParaRPr>
          </a:p>
          <a:p>
            <a:pPr marL="0" indent="0">
              <a:buNone/>
            </a:pPr>
            <a:r>
              <a:rPr lang="en-GB" sz="2600" b="1" dirty="0" smtClean="0">
                <a:solidFill>
                  <a:srgbClr val="2092B6"/>
                </a:solidFill>
              </a:rPr>
              <a:t>What gave us impact?</a:t>
            </a:r>
          </a:p>
          <a:p>
            <a:pPr marL="0" indent="0">
              <a:buNone/>
            </a:pPr>
            <a:endParaRPr lang="en-GB" sz="2600" dirty="0" smtClean="0"/>
          </a:p>
          <a:p>
            <a:r>
              <a:rPr lang="en-GB" sz="2400" dirty="0" smtClean="0"/>
              <a:t>Power of bird’s eye view of whole system</a:t>
            </a:r>
          </a:p>
          <a:p>
            <a:r>
              <a:rPr lang="en-GB" sz="2400" dirty="0" smtClean="0"/>
              <a:t>Systems to track trends in education quality</a:t>
            </a:r>
          </a:p>
          <a:p>
            <a:r>
              <a:rPr lang="en-GB" sz="2400" dirty="0" smtClean="0"/>
              <a:t>Having a national stage for our findings</a:t>
            </a:r>
          </a:p>
          <a:p>
            <a:r>
              <a:rPr lang="en-GB" sz="2400" dirty="0" smtClean="0"/>
              <a:t>Tapped into public interest on ‘a nation divided’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dirty="0" smtClean="0">
                <a:solidFill>
                  <a:srgbClr val="2092B6"/>
                </a:solidFill>
              </a:rPr>
              <a:t>Impact of govt policies on North-South divide not </a:t>
            </a:r>
            <a:r>
              <a:rPr lang="en-GB" sz="2400" b="1" smtClean="0">
                <a:solidFill>
                  <a:srgbClr val="2092B6"/>
                </a:solidFill>
              </a:rPr>
              <a:t>yet assessed.</a:t>
            </a:r>
            <a:endParaRPr lang="en-GB" sz="2400" b="1" dirty="0">
              <a:solidFill>
                <a:srgbClr val="2092B6"/>
              </a:solidFill>
            </a:endParaRPr>
          </a:p>
          <a:p>
            <a:pPr marL="0" indent="0">
              <a:buNone/>
            </a:pPr>
            <a:endParaRPr lang="en-GB" sz="2400" dirty="0" smtClean="0"/>
          </a:p>
          <a:p>
            <a:pPr lvl="1"/>
            <a:endParaRPr lang="en-GB" sz="2200" b="1" dirty="0" smtClean="0"/>
          </a:p>
          <a:p>
            <a:pPr marL="0" indent="0">
              <a:buNone/>
            </a:pPr>
            <a:endParaRPr lang="en-GB" sz="2200" b="1" dirty="0" smtClean="0"/>
          </a:p>
          <a:p>
            <a:pPr marL="457184" lvl="1" indent="0">
              <a:buNone/>
            </a:pPr>
            <a:endParaRPr lang="en-GB" sz="2200" dirty="0" smtClean="0"/>
          </a:p>
        </p:txBody>
      </p:sp>
    </p:spTree>
    <p:extLst>
      <p:ext uri="{BB962C8B-B14F-4D97-AF65-F5344CB8AC3E}">
        <p14:creationId xmlns:p14="http://schemas.microsoft.com/office/powerpoint/2010/main" val="2991382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ED7D3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lank" id="{B706EACD-EA6B-4E7B-95B6-07E411A3DD26}" vid="{96BCBDBA-7755-4F72-92EE-F736C6CD04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13095</TotalTime>
  <Words>381</Words>
  <Application>Microsoft Macintosh PowerPoint</Application>
  <PresentationFormat>Personnalisé</PresentationFormat>
  <Paragraphs>100</Paragraphs>
  <Slides>7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Office Theme</vt:lpstr>
      <vt:lpstr>   Impact of inspection on education policy  Policies on the North-South divide  November 2017  Amy Finch amy.finch@ofsted.gov.uk </vt:lpstr>
      <vt:lpstr>Ofsted’s role and relationships</vt:lpstr>
      <vt:lpstr>Assessing policy impact</vt:lpstr>
      <vt:lpstr>North-South divide: the problem </vt:lpstr>
      <vt:lpstr>Ofsted action</vt:lpstr>
      <vt:lpstr>Policy impact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board commissioning process</dc:title>
  <dc:creator>Rebecca Dunn</dc:creator>
  <cp:lastModifiedBy>cmanes</cp:lastModifiedBy>
  <cp:revision>371</cp:revision>
  <cp:lastPrinted>2017-09-09T09:08:03Z</cp:lastPrinted>
  <dcterms:created xsi:type="dcterms:W3CDTF">2017-02-03T16:34:28Z</dcterms:created>
  <dcterms:modified xsi:type="dcterms:W3CDTF">2017-11-10T14:43:27Z</dcterms:modified>
</cp:coreProperties>
</file>