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385" r:id="rId3"/>
    <p:sldId id="386" r:id="rId4"/>
    <p:sldId id="384" r:id="rId5"/>
    <p:sldId id="360" r:id="rId6"/>
    <p:sldId id="363" r:id="rId7"/>
    <p:sldId id="387" r:id="rId8"/>
    <p:sldId id="390" r:id="rId9"/>
    <p:sldId id="261" r:id="rId10"/>
    <p:sldId id="391" r:id="rId11"/>
    <p:sldId id="262" r:id="rId12"/>
    <p:sldId id="264" r:id="rId13"/>
    <p:sldId id="393" r:id="rId14"/>
    <p:sldId id="272" r:id="rId15"/>
    <p:sldId id="263" r:id="rId16"/>
    <p:sldId id="265" r:id="rId17"/>
    <p:sldId id="266" r:id="rId18"/>
    <p:sldId id="388" r:id="rId19"/>
    <p:sldId id="269" r:id="rId20"/>
    <p:sldId id="270" r:id="rId21"/>
    <p:sldId id="271" r:id="rId22"/>
    <p:sldId id="389" r:id="rId23"/>
    <p:sldId id="392" r:id="rId24"/>
    <p:sldId id="268" r:id="rId25"/>
    <p:sldId id="394" r:id="rId26"/>
    <p:sldId id="258"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ABC"/>
    <a:srgbClr val="CF0360"/>
    <a:srgbClr val="221E5B"/>
    <a:srgbClr val="2092B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showGuides="1">
      <p:cViewPr>
        <p:scale>
          <a:sx n="83" d="100"/>
          <a:sy n="83" d="100"/>
        </p:scale>
        <p:origin x="45" y="55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4422887036296888E-2"/>
          <c:y val="4.7281323877068557E-2"/>
          <c:w val="0.97910200836450856"/>
          <c:h val="0.48071633997877927"/>
        </c:manualLayout>
      </c:layout>
      <c:barChart>
        <c:barDir val="col"/>
        <c:grouping val="clustered"/>
        <c:varyColors val="1"/>
        <c:ser>
          <c:idx val="0"/>
          <c:order val="0"/>
          <c:tx>
            <c:strRef>
              <c:f>Sheet1!$B$1</c:f>
              <c:strCache>
                <c:ptCount val="1"/>
                <c:pt idx="0">
                  <c:v>What the school offers</c:v>
                </c:pt>
              </c:strCache>
            </c:strRef>
          </c:tx>
          <c:spPr>
            <a:solidFill>
              <a:srgbClr val="70AD47"/>
            </a:solidFill>
            <a:ln>
              <a:noFill/>
            </a:ln>
            <a:effectLst/>
          </c:spPr>
          <c:invertIfNegative val="1"/>
          <c:dPt>
            <c:idx val="0"/>
            <c:invertIfNegative val="1"/>
            <c:bubble3D val="0"/>
            <c:spPr>
              <a:solidFill>
                <a:schemeClr val="accent6"/>
              </a:solidFill>
              <a:ln>
                <a:noFill/>
              </a:ln>
              <a:effectLst/>
            </c:spPr>
            <c:extLst>
              <c:ext xmlns:c16="http://schemas.microsoft.com/office/drawing/2014/chart" uri="{C3380CC4-5D6E-409C-BE32-E72D297353CC}">
                <c16:uniqueId val="{00000001-5C3F-4FA1-8883-42A02B58FBB1}"/>
              </c:ext>
            </c:extLst>
          </c:dPt>
          <c:dPt>
            <c:idx val="1"/>
            <c:invertIfNegative val="1"/>
            <c:bubble3D val="0"/>
            <c:spPr>
              <a:solidFill>
                <a:schemeClr val="accent6"/>
              </a:solidFill>
              <a:ln>
                <a:noFill/>
              </a:ln>
              <a:effectLst/>
            </c:spPr>
            <c:extLst>
              <c:ext xmlns:c16="http://schemas.microsoft.com/office/drawing/2014/chart" uri="{C3380CC4-5D6E-409C-BE32-E72D297353CC}">
                <c16:uniqueId val="{00000003-5C3F-4FA1-8883-42A02B58FBB1}"/>
              </c:ext>
            </c:extLst>
          </c:dPt>
          <c:dPt>
            <c:idx val="2"/>
            <c:invertIfNegative val="1"/>
            <c:bubble3D val="0"/>
            <c:spPr>
              <a:solidFill>
                <a:schemeClr val="accent6"/>
              </a:solidFill>
              <a:ln>
                <a:noFill/>
              </a:ln>
              <a:effectLst/>
            </c:spPr>
            <c:extLst>
              <c:ext xmlns:c16="http://schemas.microsoft.com/office/drawing/2014/chart" uri="{C3380CC4-5D6E-409C-BE32-E72D297353CC}">
                <c16:uniqueId val="{00000005-5C3F-4FA1-8883-42A02B58FBB1}"/>
              </c:ext>
            </c:extLst>
          </c:dPt>
          <c:dPt>
            <c:idx val="3"/>
            <c:invertIfNegative val="1"/>
            <c:bubble3D val="0"/>
            <c:spPr>
              <a:solidFill>
                <a:schemeClr val="accent6"/>
              </a:solidFill>
              <a:ln>
                <a:noFill/>
              </a:ln>
              <a:effectLst/>
            </c:spPr>
            <c:extLst>
              <c:ext xmlns:c16="http://schemas.microsoft.com/office/drawing/2014/chart" uri="{C3380CC4-5D6E-409C-BE32-E72D297353CC}">
                <c16:uniqueId val="{00000007-5C3F-4FA1-8883-42A02B58FBB1}"/>
              </c:ext>
            </c:extLst>
          </c:dPt>
          <c:dPt>
            <c:idx val="4"/>
            <c:invertIfNegative val="1"/>
            <c:bubble3D val="0"/>
            <c:spPr>
              <a:solidFill>
                <a:schemeClr val="accent6"/>
              </a:solidFill>
              <a:ln>
                <a:noFill/>
              </a:ln>
              <a:effectLst/>
            </c:spPr>
            <c:extLst>
              <c:ext xmlns:c16="http://schemas.microsoft.com/office/drawing/2014/chart" uri="{C3380CC4-5D6E-409C-BE32-E72D297353CC}">
                <c16:uniqueId val="{00000009-5C3F-4FA1-8883-42A02B58FBB1}"/>
              </c:ext>
            </c:extLst>
          </c:dPt>
          <c:dPt>
            <c:idx val="5"/>
            <c:invertIfNegative val="1"/>
            <c:bubble3D val="0"/>
            <c:spPr>
              <a:solidFill>
                <a:schemeClr val="accent6"/>
              </a:solidFill>
              <a:ln>
                <a:noFill/>
              </a:ln>
              <a:effectLst/>
            </c:spPr>
            <c:extLst>
              <c:ext xmlns:c16="http://schemas.microsoft.com/office/drawing/2014/chart" uri="{C3380CC4-5D6E-409C-BE32-E72D297353CC}">
                <c16:uniqueId val="{0000000B-5C3F-4FA1-8883-42A02B58FBB1}"/>
              </c:ext>
            </c:extLst>
          </c:dPt>
          <c:dPt>
            <c:idx val="6"/>
            <c:invertIfNegative val="1"/>
            <c:bubble3D val="0"/>
            <c:spPr>
              <a:solidFill>
                <a:schemeClr val="accent6"/>
              </a:solidFill>
              <a:ln>
                <a:noFill/>
              </a:ln>
              <a:effectLst/>
            </c:spPr>
            <c:extLst>
              <c:ext xmlns:c16="http://schemas.microsoft.com/office/drawing/2014/chart" uri="{C3380CC4-5D6E-409C-BE32-E72D297353CC}">
                <c16:uniqueId val="{0000000D-5C3F-4FA1-8883-42A02B58FBB1}"/>
              </c:ext>
            </c:extLst>
          </c:dPt>
          <c:dPt>
            <c:idx val="7"/>
            <c:invertIfNegative val="1"/>
            <c:bubble3D val="0"/>
            <c:spPr>
              <a:solidFill>
                <a:schemeClr val="accent6"/>
              </a:solidFill>
              <a:ln>
                <a:noFill/>
              </a:ln>
              <a:effectLst/>
            </c:spPr>
            <c:extLst>
              <c:ext xmlns:c16="http://schemas.microsoft.com/office/drawing/2014/chart" uri="{C3380CC4-5D6E-409C-BE32-E72D297353CC}">
                <c16:uniqueId val="{0000000F-5C3F-4FA1-8883-42A02B58FBB1}"/>
              </c:ext>
            </c:extLst>
          </c:dPt>
          <c:dPt>
            <c:idx val="8"/>
            <c:invertIfNegative val="1"/>
            <c:bubble3D val="0"/>
            <c:spPr>
              <a:solidFill>
                <a:schemeClr val="accent6"/>
              </a:solidFill>
              <a:ln>
                <a:noFill/>
              </a:ln>
              <a:effectLst/>
            </c:spPr>
            <c:extLst>
              <c:ext xmlns:c16="http://schemas.microsoft.com/office/drawing/2014/chart" uri="{C3380CC4-5D6E-409C-BE32-E72D297353CC}">
                <c16:uniqueId val="{00000011-5C3F-4FA1-8883-42A02B58FBB1}"/>
              </c:ext>
            </c:extLst>
          </c:dPt>
          <c:dPt>
            <c:idx val="9"/>
            <c:invertIfNegative val="1"/>
            <c:bubble3D val="0"/>
            <c:spPr>
              <a:solidFill>
                <a:schemeClr val="accent6"/>
              </a:solidFill>
              <a:ln>
                <a:noFill/>
              </a:ln>
              <a:effectLst/>
            </c:spPr>
            <c:extLst>
              <c:ext xmlns:c16="http://schemas.microsoft.com/office/drawing/2014/chart" uri="{C3380CC4-5D6E-409C-BE32-E72D297353CC}">
                <c16:uniqueId val="{00000013-5C3F-4FA1-8883-42A02B58FBB1}"/>
              </c:ext>
            </c:extLst>
          </c:dPt>
          <c:dPt>
            <c:idx val="10"/>
            <c:invertIfNegative val="1"/>
            <c:bubble3D val="0"/>
            <c:spPr>
              <a:solidFill>
                <a:schemeClr val="accent6"/>
              </a:solidFill>
              <a:ln>
                <a:noFill/>
              </a:ln>
              <a:effectLst/>
            </c:spPr>
            <c:extLst>
              <c:ext xmlns:c16="http://schemas.microsoft.com/office/drawing/2014/chart" uri="{C3380CC4-5D6E-409C-BE32-E72D297353CC}">
                <c16:uniqueId val="{00000015-5C3F-4FA1-8883-42A02B58FBB1}"/>
              </c:ext>
            </c:extLst>
          </c:dPt>
          <c:dPt>
            <c:idx val="11"/>
            <c:invertIfNegative val="1"/>
            <c:bubble3D val="0"/>
            <c:spPr>
              <a:solidFill>
                <a:schemeClr val="accent6"/>
              </a:solidFill>
              <a:ln>
                <a:noFill/>
              </a:ln>
              <a:effectLst/>
            </c:spPr>
            <c:extLst>
              <c:ext xmlns:c16="http://schemas.microsoft.com/office/drawing/2014/chart" uri="{C3380CC4-5D6E-409C-BE32-E72D297353CC}">
                <c16:uniqueId val="{00000017-5C3F-4FA1-8883-42A02B58FBB1}"/>
              </c:ext>
            </c:extLst>
          </c:dPt>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Sheet1!$A$2:$A$13</c:f>
              <c:strCache>
                <c:ptCount val="12"/>
                <c:pt idx="0">
                  <c:v>Links to external websites / resources</c:v>
                </c:pt>
                <c:pt idx="1">
                  <c:v>Video assemblies</c:v>
                </c:pt>
                <c:pt idx="2">
                  <c:v>Physical remote learning resources </c:v>
                </c:pt>
                <c:pt idx="3">
                  <c:v>Live video lessons</c:v>
                </c:pt>
                <c:pt idx="4">
                  <c:v>A blended learning approach</c:v>
                </c:pt>
                <c:pt idx="5">
                  <c:v>A dedicated digital learning platform</c:v>
                </c:pt>
                <c:pt idx="6">
                  <c:v>Pre-recorded video lessons</c:v>
                </c:pt>
                <c:pt idx="7">
                  <c:v>Chat applications for teacher to pupil interaction</c:v>
                </c:pt>
                <c:pt idx="8">
                  <c:v>Chat applications for pupil to pupil interaction</c:v>
                </c:pt>
                <c:pt idx="9">
                  <c:v>Other</c:v>
                </c:pt>
                <c:pt idx="10">
                  <c:v>Don't know</c:v>
                </c:pt>
                <c:pt idx="11">
                  <c:v>Not applicable – my school does not offer any remote learning/ I do not use remote learning</c:v>
                </c:pt>
              </c:strCache>
            </c:strRef>
          </c:cat>
          <c:val>
            <c:numRef>
              <c:f>Sheet1!$B$2:$B$13</c:f>
              <c:numCache>
                <c:formatCode>0%</c:formatCode>
                <c:ptCount val="12"/>
                <c:pt idx="0">
                  <c:v>0.72143120869458233</c:v>
                </c:pt>
                <c:pt idx="1">
                  <c:v>0.56741402554351106</c:v>
                </c:pt>
                <c:pt idx="2">
                  <c:v>0.5602947096572154</c:v>
                </c:pt>
                <c:pt idx="3">
                  <c:v>0.55011584053933027</c:v>
                </c:pt>
                <c:pt idx="4">
                  <c:v>0.53758987843977235</c:v>
                </c:pt>
                <c:pt idx="5">
                  <c:v>0.45037807569177762</c:v>
                </c:pt>
                <c:pt idx="6">
                  <c:v>0.41663675119214783</c:v>
                </c:pt>
                <c:pt idx="7">
                  <c:v>0.3403993131772946</c:v>
                </c:pt>
                <c:pt idx="8">
                  <c:v>0.14338657247114919</c:v>
                </c:pt>
                <c:pt idx="9">
                  <c:v>5.5023007485427732E-2</c:v>
                </c:pt>
                <c:pt idx="10">
                  <c:v>1.255217582354758E-2</c:v>
                </c:pt>
                <c:pt idx="11">
                  <c:v>1.919597735842514E-2</c:v>
                </c:pt>
              </c:numCache>
            </c:numRef>
          </c:val>
          <c:extLst>
            <c:ext xmlns:c14="http://schemas.microsoft.com/office/drawing/2007/8/2/chart" uri="{6F2FDCE9-48DA-4B69-8628-5D25D57E5C99}">
              <c14:invertSolidFillFmt>
                <c14:spPr xmlns:c14="http://schemas.microsoft.com/office/drawing/2007/8/2/chart">
                  <a:solidFill>
                    <a:srgbClr val="FFFFFF"/>
                  </a:solidFill>
                  <a:ln>
                    <a:noFill/>
                  </a:ln>
                  <a:effectLst/>
                </c14:spPr>
              </c14:invertSolidFillFmt>
            </c:ext>
            <c:ext xmlns:c16="http://schemas.microsoft.com/office/drawing/2014/chart" uri="{C3380CC4-5D6E-409C-BE32-E72D297353CC}">
              <c16:uniqueId val="{00000018-5C3F-4FA1-8883-42A02B58FBB1}"/>
            </c:ext>
          </c:extLst>
        </c:ser>
        <c:ser>
          <c:idx val="1"/>
          <c:order val="1"/>
          <c:tx>
            <c:strRef>
              <c:f>Sheet1!$C$1</c:f>
              <c:strCache>
                <c:ptCount val="1"/>
                <c:pt idx="0">
                  <c:v>What teachers use</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Sheet1!$A$2:$A$13</c:f>
              <c:strCache>
                <c:ptCount val="12"/>
                <c:pt idx="0">
                  <c:v>Links to external websites / resources</c:v>
                </c:pt>
                <c:pt idx="1">
                  <c:v>Video assemblies</c:v>
                </c:pt>
                <c:pt idx="2">
                  <c:v>Physical remote learning resources </c:v>
                </c:pt>
                <c:pt idx="3">
                  <c:v>Live video lessons</c:v>
                </c:pt>
                <c:pt idx="4">
                  <c:v>A blended learning approach</c:v>
                </c:pt>
                <c:pt idx="5">
                  <c:v>A dedicated digital learning platform</c:v>
                </c:pt>
                <c:pt idx="6">
                  <c:v>Pre-recorded video lessons</c:v>
                </c:pt>
                <c:pt idx="7">
                  <c:v>Chat applications for teacher to pupil interaction</c:v>
                </c:pt>
                <c:pt idx="8">
                  <c:v>Chat applications for pupil to pupil interaction</c:v>
                </c:pt>
                <c:pt idx="9">
                  <c:v>Other</c:v>
                </c:pt>
                <c:pt idx="10">
                  <c:v>Don't know</c:v>
                </c:pt>
                <c:pt idx="11">
                  <c:v>Not applicable – my school does not offer any remote learning/ I do not use remote learning</c:v>
                </c:pt>
              </c:strCache>
            </c:strRef>
          </c:cat>
          <c:val>
            <c:numRef>
              <c:f>Sheet1!$C$2:$C$13</c:f>
              <c:numCache>
                <c:formatCode>0%</c:formatCode>
                <c:ptCount val="12"/>
                <c:pt idx="0">
                  <c:v>0.67117609677024082</c:v>
                </c:pt>
                <c:pt idx="1">
                  <c:v>0.30371388957316908</c:v>
                </c:pt>
                <c:pt idx="2">
                  <c:v>0.50273412979375953</c:v>
                </c:pt>
                <c:pt idx="3">
                  <c:v>0.44800968005527742</c:v>
                </c:pt>
                <c:pt idx="4">
                  <c:v>0.45960662043996769</c:v>
                </c:pt>
                <c:pt idx="5">
                  <c:v>0.38648985439191658</c:v>
                </c:pt>
                <c:pt idx="6">
                  <c:v>0.36043371044084122</c:v>
                </c:pt>
                <c:pt idx="7">
                  <c:v>0.31219107899986748</c:v>
                </c:pt>
                <c:pt idx="8">
                  <c:v>0.1063286424694499</c:v>
                </c:pt>
                <c:pt idx="9">
                  <c:v>6.7215468716277496E-2</c:v>
                </c:pt>
                <c:pt idx="10">
                  <c:v>2.1385390798322839E-2</c:v>
                </c:pt>
                <c:pt idx="11">
                  <c:v>9.6062065588800333E-3</c:v>
                </c:pt>
              </c:numCache>
            </c:numRef>
          </c:val>
          <c:extLst>
            <c:ext xmlns:c16="http://schemas.microsoft.com/office/drawing/2014/chart" uri="{C3380CC4-5D6E-409C-BE32-E72D297353CC}">
              <c16:uniqueId val="{00000019-5C3F-4FA1-8883-42A02B58FBB1}"/>
            </c:ext>
          </c:extLst>
        </c:ser>
        <c:dLbls>
          <c:showLegendKey val="0"/>
          <c:showVal val="0"/>
          <c:showCatName val="0"/>
          <c:showSerName val="0"/>
          <c:showPercent val="0"/>
          <c:showBubbleSize val="0"/>
        </c:dLbls>
        <c:gapWidth val="88"/>
        <c:axId val="-2068027336"/>
        <c:axId val="-2113994440"/>
      </c:barChart>
      <c:catAx>
        <c:axId val="-2068027336"/>
        <c:scaling>
          <c:orientation val="minMax"/>
        </c:scaling>
        <c:delete val="0"/>
        <c:axPos val="b"/>
        <c:numFmt formatCode="General" sourceLinked="0"/>
        <c:majorTickMark val="none"/>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1200" b="0" i="0" u="none" strike="noStrike" kern="1200" baseline="0">
                <a:solidFill>
                  <a:schemeClr val="tx2"/>
                </a:solidFill>
                <a:latin typeface="+mn-lt"/>
                <a:ea typeface="+mn-ea"/>
                <a:cs typeface="+mn-cs"/>
              </a:defRPr>
            </a:pPr>
            <a:endParaRPr lang="en-US"/>
          </a:p>
        </c:txPr>
        <c:crossAx val="-2113994440"/>
        <c:crosses val="autoZero"/>
        <c:auto val="1"/>
        <c:lblAlgn val="ctr"/>
        <c:lblOffset val="100"/>
        <c:noMultiLvlLbl val="0"/>
      </c:catAx>
      <c:valAx>
        <c:axId val="-2113994440"/>
        <c:scaling>
          <c:orientation val="minMax"/>
        </c:scaling>
        <c:delete val="1"/>
        <c:axPos val="l"/>
        <c:numFmt formatCode="0%" sourceLinked="1"/>
        <c:majorTickMark val="none"/>
        <c:minorTickMark val="none"/>
        <c:tickLblPos val="nextTo"/>
        <c:crossAx val="-2068027336"/>
        <c:crosses val="autoZero"/>
        <c:crossBetween val="between"/>
      </c:valAx>
      <c:spPr>
        <a:noFill/>
        <a:ln>
          <a:noFill/>
        </a:ln>
        <a:effectLst/>
      </c:spPr>
    </c:plotArea>
    <c:legend>
      <c:legendPos val="r"/>
      <c:layout>
        <c:manualLayout>
          <c:xMode val="edge"/>
          <c:yMode val="edge"/>
          <c:x val="0.29836132983377084"/>
          <c:y val="0.83901919174996742"/>
          <c:w val="0.43792481709330966"/>
          <c:h val="0.11392379144096351"/>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2"/>
              </a:solidFill>
              <a:latin typeface="+mn-lt"/>
              <a:ea typeface="+mn-ea"/>
              <a:cs typeface="+mn-cs"/>
            </a:defRPr>
          </a:pPr>
          <a:endParaRPr lang="en-US"/>
        </a:p>
      </c:txPr>
    </c:legend>
    <c:plotVisOnly val="1"/>
    <c:dispBlanksAs val="gap"/>
    <c:showDLblsOverMax val="1"/>
  </c:chart>
  <c:spPr>
    <a:noFill/>
    <a:ln w="6350" cap="flat" cmpd="sng" algn="ctr">
      <a:noFill/>
      <a:prstDash val="solid"/>
      <a:miter lim="800000"/>
    </a:ln>
    <a:effectLst/>
  </c:spPr>
  <c:txPr>
    <a:bodyPr/>
    <a:lstStyle/>
    <a:p>
      <a:pPr>
        <a:defRPr sz="1200">
          <a:solidFill>
            <a:schemeClr val="tx2"/>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9733526540022333"/>
          <c:y val="2.8525118643666341E-2"/>
          <c:w val="0.50266473459977667"/>
          <c:h val="0.94294976271266728"/>
        </c:manualLayout>
      </c:layout>
      <c:barChart>
        <c:barDir val="bar"/>
        <c:grouping val="clustered"/>
        <c:varyColors val="1"/>
        <c:ser>
          <c:idx val="0"/>
          <c:order val="0"/>
          <c:tx>
            <c:strRef>
              <c:f>Sheet1!$B$1</c:f>
              <c:strCache>
                <c:ptCount val="1"/>
                <c:pt idx="0">
                  <c:v>All</c:v>
                </c:pt>
              </c:strCache>
            </c:strRef>
          </c:tx>
          <c:invertIfNegative val="1"/>
          <c:dPt>
            <c:idx val="0"/>
            <c:invertIfNegative val="1"/>
            <c:bubble3D val="0"/>
            <c:spPr>
              <a:solidFill>
                <a:schemeClr val="accent6"/>
              </a:solidFill>
              <a:ln>
                <a:noFill/>
              </a:ln>
              <a:effectLst/>
            </c:spPr>
            <c:extLst>
              <c:ext xmlns:c16="http://schemas.microsoft.com/office/drawing/2014/chart" uri="{C3380CC4-5D6E-409C-BE32-E72D297353CC}">
                <c16:uniqueId val="{00000001-8747-44B4-BE96-284372C1C078}"/>
              </c:ext>
            </c:extLst>
          </c:dPt>
          <c:dPt>
            <c:idx val="1"/>
            <c:invertIfNegative val="1"/>
            <c:bubble3D val="0"/>
            <c:spPr>
              <a:solidFill>
                <a:schemeClr val="accent5"/>
              </a:solidFill>
              <a:ln>
                <a:noFill/>
              </a:ln>
              <a:effectLst/>
            </c:spPr>
            <c:extLst>
              <c:ext xmlns:c16="http://schemas.microsoft.com/office/drawing/2014/chart" uri="{C3380CC4-5D6E-409C-BE32-E72D297353CC}">
                <c16:uniqueId val="{00000003-8747-44B4-BE96-284372C1C078}"/>
              </c:ext>
            </c:extLst>
          </c:dPt>
          <c:dPt>
            <c:idx val="2"/>
            <c:invertIfNegative val="1"/>
            <c:bubble3D val="0"/>
            <c:spPr>
              <a:solidFill>
                <a:schemeClr val="accent4"/>
              </a:solidFill>
              <a:ln>
                <a:noFill/>
              </a:ln>
              <a:effectLst/>
            </c:spPr>
            <c:extLst>
              <c:ext xmlns:c16="http://schemas.microsoft.com/office/drawing/2014/chart" uri="{C3380CC4-5D6E-409C-BE32-E72D297353CC}">
                <c16:uniqueId val="{00000005-8747-44B4-BE96-284372C1C078}"/>
              </c:ext>
            </c:extLst>
          </c:dPt>
          <c:dPt>
            <c:idx val="3"/>
            <c:invertIfNegative val="1"/>
            <c:bubble3D val="0"/>
            <c:spPr>
              <a:solidFill>
                <a:schemeClr val="accent6">
                  <a:lumMod val="60000"/>
                </a:schemeClr>
              </a:solidFill>
              <a:ln>
                <a:noFill/>
              </a:ln>
              <a:effectLst/>
            </c:spPr>
            <c:extLst>
              <c:ext xmlns:c16="http://schemas.microsoft.com/office/drawing/2014/chart" uri="{C3380CC4-5D6E-409C-BE32-E72D297353CC}">
                <c16:uniqueId val="{00000007-8747-44B4-BE96-284372C1C078}"/>
              </c:ext>
            </c:extLst>
          </c:dPt>
          <c:dPt>
            <c:idx val="4"/>
            <c:invertIfNegative val="1"/>
            <c:bubble3D val="0"/>
            <c:spPr>
              <a:solidFill>
                <a:schemeClr val="accent5">
                  <a:lumMod val="60000"/>
                </a:schemeClr>
              </a:solidFill>
              <a:ln>
                <a:noFill/>
              </a:ln>
              <a:effectLst/>
            </c:spPr>
            <c:extLst>
              <c:ext xmlns:c16="http://schemas.microsoft.com/office/drawing/2014/chart" uri="{C3380CC4-5D6E-409C-BE32-E72D297353CC}">
                <c16:uniqueId val="{00000009-8747-44B4-BE96-284372C1C078}"/>
              </c:ext>
            </c:extLst>
          </c:dPt>
          <c:dPt>
            <c:idx val="5"/>
            <c:invertIfNegative val="1"/>
            <c:bubble3D val="0"/>
            <c:spPr>
              <a:solidFill>
                <a:schemeClr val="accent4">
                  <a:lumMod val="60000"/>
                </a:schemeClr>
              </a:solidFill>
              <a:ln>
                <a:noFill/>
              </a:ln>
              <a:effectLst/>
            </c:spPr>
            <c:extLst>
              <c:ext xmlns:c16="http://schemas.microsoft.com/office/drawing/2014/chart" uri="{C3380CC4-5D6E-409C-BE32-E72D297353CC}">
                <c16:uniqueId val="{0000000B-8747-44B4-BE96-284372C1C078}"/>
              </c:ext>
            </c:extLst>
          </c:dPt>
          <c:dPt>
            <c:idx val="6"/>
            <c:invertIfNegative val="1"/>
            <c:bubble3D val="0"/>
            <c:spPr>
              <a:solidFill>
                <a:schemeClr val="accent6">
                  <a:lumMod val="80000"/>
                  <a:lumOff val="20000"/>
                </a:schemeClr>
              </a:solidFill>
              <a:ln>
                <a:noFill/>
              </a:ln>
              <a:effectLst/>
            </c:spPr>
            <c:extLst>
              <c:ext xmlns:c16="http://schemas.microsoft.com/office/drawing/2014/chart" uri="{C3380CC4-5D6E-409C-BE32-E72D297353CC}">
                <c16:uniqueId val="{0000000D-8747-44B4-BE96-284372C1C078}"/>
              </c:ext>
            </c:extLst>
          </c:dPt>
          <c:dPt>
            <c:idx val="7"/>
            <c:invertIfNegative val="1"/>
            <c:bubble3D val="0"/>
            <c:spPr>
              <a:solidFill>
                <a:schemeClr val="accent5">
                  <a:lumMod val="80000"/>
                  <a:lumOff val="20000"/>
                </a:schemeClr>
              </a:solidFill>
              <a:ln>
                <a:noFill/>
              </a:ln>
              <a:effectLst/>
            </c:spPr>
            <c:extLst>
              <c:ext xmlns:c16="http://schemas.microsoft.com/office/drawing/2014/chart" uri="{C3380CC4-5D6E-409C-BE32-E72D297353CC}">
                <c16:uniqueId val="{0000000F-8747-44B4-BE96-284372C1C078}"/>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Ease of implementation</c:v>
                </c:pt>
                <c:pt idx="1">
                  <c:v>Benefits to learners</c:v>
                </c:pt>
                <c:pt idx="2">
                  <c:v>Existing systems in place</c:v>
                </c:pt>
                <c:pt idx="3">
                  <c:v>Benefits to teachers</c:v>
                </c:pt>
                <c:pt idx="4">
                  <c:v>Cost</c:v>
                </c:pt>
                <c:pt idx="5">
                  <c:v>Ability to align with the school's COVID-19 safety measures</c:v>
                </c:pt>
                <c:pt idx="6">
                  <c:v>Other</c:v>
                </c:pt>
                <c:pt idx="7">
                  <c:v>Don't know</c:v>
                </c:pt>
              </c:strCache>
            </c:strRef>
          </c:cat>
          <c:val>
            <c:numRef>
              <c:f>Sheet1!$B$2:$B$9</c:f>
              <c:numCache>
                <c:formatCode>0%</c:formatCode>
                <c:ptCount val="8"/>
                <c:pt idx="0">
                  <c:v>0.64139999999999997</c:v>
                </c:pt>
                <c:pt idx="1">
                  <c:v>0.46110000000000001</c:v>
                </c:pt>
                <c:pt idx="2">
                  <c:v>0.39090000000000003</c:v>
                </c:pt>
                <c:pt idx="3">
                  <c:v>0.32890000000000003</c:v>
                </c:pt>
                <c:pt idx="4">
                  <c:v>0.27760000000000001</c:v>
                </c:pt>
                <c:pt idx="5">
                  <c:v>0.25950000000000001</c:v>
                </c:pt>
                <c:pt idx="6">
                  <c:v>6.1100000000000002E-2</c:v>
                </c:pt>
                <c:pt idx="7">
                  <c:v>8.0799999999999997E-2</c:v>
                </c:pt>
              </c:numCache>
            </c:numRef>
          </c:val>
          <c:extLst>
            <c:ext xmlns:c16="http://schemas.microsoft.com/office/drawing/2014/chart" uri="{C3380CC4-5D6E-409C-BE32-E72D297353CC}">
              <c16:uniqueId val="{00000010-8747-44B4-BE96-284372C1C078}"/>
            </c:ext>
          </c:extLst>
        </c:ser>
        <c:dLbls>
          <c:showLegendKey val="0"/>
          <c:showVal val="0"/>
          <c:showCatName val="0"/>
          <c:showSerName val="0"/>
          <c:showPercent val="0"/>
          <c:showBubbleSize val="0"/>
        </c:dLbls>
        <c:gapWidth val="182"/>
        <c:axId val="-2068027336"/>
        <c:axId val="-2113994440"/>
      </c:barChart>
      <c:catAx>
        <c:axId val="-2068027336"/>
        <c:scaling>
          <c:orientation val="maxMin"/>
        </c:scaling>
        <c:delete val="0"/>
        <c:axPos val="l"/>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13994440"/>
        <c:crosses val="autoZero"/>
        <c:auto val="1"/>
        <c:lblAlgn val="ctr"/>
        <c:lblOffset val="100"/>
        <c:noMultiLvlLbl val="0"/>
      </c:catAx>
      <c:valAx>
        <c:axId val="-2113994440"/>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68027336"/>
        <c:crosses val="autoZero"/>
        <c:crossBetween val="between"/>
      </c:valAx>
      <c:spPr>
        <a:noFill/>
        <a:ln>
          <a:noFill/>
        </a:ln>
        <a:effectLst/>
      </c:spPr>
    </c:plotArea>
    <c:plotVisOnly val="1"/>
    <c:dispBlanksAs val="gap"/>
    <c:showDLblsOverMax val="1"/>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All</c:v>
                </c:pt>
              </c:strCache>
            </c:strRef>
          </c:tx>
          <c:dPt>
            <c:idx val="0"/>
            <c:bubble3D val="0"/>
            <c:spPr>
              <a:solidFill>
                <a:schemeClr val="accent1"/>
              </a:solidFill>
              <a:ln>
                <a:noFill/>
              </a:ln>
              <a:effectLst/>
            </c:spPr>
            <c:extLst>
              <c:ext xmlns:c16="http://schemas.microsoft.com/office/drawing/2014/chart" uri="{C3380CC4-5D6E-409C-BE32-E72D297353CC}">
                <c16:uniqueId val="{00000001-7E4B-4A70-A21A-20B5BBF83336}"/>
              </c:ext>
            </c:extLst>
          </c:dPt>
          <c:dPt>
            <c:idx val="1"/>
            <c:bubble3D val="0"/>
            <c:spPr>
              <a:solidFill>
                <a:schemeClr val="accent3"/>
              </a:solidFill>
              <a:ln>
                <a:noFill/>
              </a:ln>
              <a:effectLst/>
            </c:spPr>
            <c:extLst>
              <c:ext xmlns:c16="http://schemas.microsoft.com/office/drawing/2014/chart" uri="{C3380CC4-5D6E-409C-BE32-E72D297353CC}">
                <c16:uniqueId val="{00000003-7E4B-4A70-A21A-20B5BBF83336}"/>
              </c:ext>
            </c:extLst>
          </c:dPt>
          <c:dPt>
            <c:idx val="2"/>
            <c:bubble3D val="0"/>
            <c:spPr>
              <a:solidFill>
                <a:schemeClr val="accent5"/>
              </a:solidFill>
              <a:ln>
                <a:noFill/>
              </a:ln>
              <a:effectLst/>
            </c:spPr>
            <c:extLst>
              <c:ext xmlns:c16="http://schemas.microsoft.com/office/drawing/2014/chart" uri="{C3380CC4-5D6E-409C-BE32-E72D297353CC}">
                <c16:uniqueId val="{00000005-7E4B-4A70-A21A-20B5BBF83336}"/>
              </c:ext>
            </c:extLst>
          </c:dPt>
          <c:dPt>
            <c:idx val="3"/>
            <c:bubble3D val="0"/>
            <c:spPr>
              <a:solidFill>
                <a:schemeClr val="accent1">
                  <a:lumMod val="60000"/>
                </a:schemeClr>
              </a:solidFill>
              <a:ln>
                <a:noFill/>
              </a:ln>
              <a:effectLst/>
            </c:spPr>
            <c:extLst>
              <c:ext xmlns:c16="http://schemas.microsoft.com/office/drawing/2014/chart" uri="{C3380CC4-5D6E-409C-BE32-E72D297353CC}">
                <c16:uniqueId val="{00000007-7E4B-4A70-A21A-20B5BBF83336}"/>
              </c:ext>
            </c:extLst>
          </c:dPt>
          <c:dPt>
            <c:idx val="4"/>
            <c:bubble3D val="0"/>
            <c:spPr>
              <a:solidFill>
                <a:schemeClr val="accent3">
                  <a:lumMod val="60000"/>
                </a:schemeClr>
              </a:solidFill>
              <a:ln>
                <a:noFill/>
              </a:ln>
              <a:effectLst/>
            </c:spPr>
            <c:extLst>
              <c:ext xmlns:c16="http://schemas.microsoft.com/office/drawing/2014/chart" uri="{C3380CC4-5D6E-409C-BE32-E72D297353CC}">
                <c16:uniqueId val="{00000009-7E4B-4A70-A21A-20B5BBF83336}"/>
              </c:ext>
            </c:extLst>
          </c:dPt>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1"/>
            <c:leaderLines>
              <c:spPr>
                <a:ln w="6350" cap="flat" cmpd="sng" algn="ctr">
                  <a:solidFill>
                    <a:schemeClr val="tx1"/>
                  </a:solidFill>
                  <a:prstDash val="solid"/>
                  <a:round/>
                </a:ln>
                <a:effectLst/>
              </c:spPr>
            </c:leaderLines>
            <c:extLst>
              <c:ext xmlns:c15="http://schemas.microsoft.com/office/drawing/2012/chart" uri="{CE6537A1-D6FC-4f65-9D91-7224C49458BB}"/>
            </c:extLst>
          </c:dLbls>
          <c:cat>
            <c:strRef>
              <c:f>Sheet1!$A$2:$A$6</c:f>
              <c:strCache>
                <c:ptCount val="5"/>
                <c:pt idx="0">
                  <c:v>Very easy</c:v>
                </c:pt>
                <c:pt idx="1">
                  <c:v>Quite easy</c:v>
                </c:pt>
                <c:pt idx="2">
                  <c:v>Quite difficult</c:v>
                </c:pt>
                <c:pt idx="3">
                  <c:v>Very difficult</c:v>
                </c:pt>
                <c:pt idx="4">
                  <c:v>Don't know</c:v>
                </c:pt>
              </c:strCache>
            </c:strRef>
          </c:cat>
          <c:val>
            <c:numRef>
              <c:f>Sheet1!$B$2:$B$6</c:f>
              <c:numCache>
                <c:formatCode>0%</c:formatCode>
                <c:ptCount val="5"/>
                <c:pt idx="0">
                  <c:v>6.0870582760599999E-2</c:v>
                </c:pt>
                <c:pt idx="1">
                  <c:v>0.41313862271599999</c:v>
                </c:pt>
                <c:pt idx="2">
                  <c:v>0.36065407277400002</c:v>
                </c:pt>
                <c:pt idx="3">
                  <c:v>0.134955810175</c:v>
                </c:pt>
                <c:pt idx="4">
                  <c:v>3.0380911573700001E-2</c:v>
                </c:pt>
              </c:numCache>
            </c:numRef>
          </c:val>
          <c:extLst>
            <c:ext xmlns:c16="http://schemas.microsoft.com/office/drawing/2014/chart" uri="{C3380CC4-5D6E-409C-BE32-E72D297353CC}">
              <c16:uniqueId val="{0000000A-7E4B-4A70-A21A-20B5BBF83336}"/>
            </c:ext>
          </c:extLst>
        </c:ser>
        <c:dLbls>
          <c:showLegendKey val="0"/>
          <c:showVal val="0"/>
          <c:showCatName val="0"/>
          <c:showSerName val="0"/>
          <c:showPercent val="0"/>
          <c:showBubbleSize val="0"/>
          <c:showLeaderLines val="1"/>
        </c:dLbls>
        <c:firstSliceAng val="0"/>
        <c:holeSize val="50"/>
      </c:doughnutChart>
      <c:spPr>
        <a:noFill/>
        <a:ln>
          <a:noFill/>
        </a:ln>
        <a:effectLst/>
      </c:spPr>
    </c:plotArea>
    <c:legend>
      <c:legendPos val="t"/>
      <c:overlay val="0"/>
      <c:spPr>
        <a:noFill/>
        <a:ln>
          <a:noFill/>
        </a:ln>
        <a:effectLst/>
      </c:spPr>
      <c:txPr>
        <a:bodyPr rot="0" spcFirstLastPara="1" vertOverflow="ellipsis" vert="horz" wrap="square" anchor="ctr" anchorCtr="1"/>
        <a:lstStyle/>
        <a:p>
          <a:pPr>
            <a:defRPr sz="1200" b="0" i="0" u="none" strike="noStrike" kern="1200" baseline="0">
              <a:solidFill>
                <a:schemeClr val="tx2"/>
              </a:solidFill>
              <a:latin typeface="+mn-lt"/>
              <a:ea typeface="+mn-ea"/>
              <a:cs typeface="+mn-cs"/>
            </a:defRPr>
          </a:pPr>
          <a:endParaRPr lang="en-US"/>
        </a:p>
      </c:txPr>
    </c:legend>
    <c:plotVisOnly val="1"/>
    <c:dispBlanksAs val="gap"/>
    <c:showDLblsOverMax val="0"/>
  </c:chart>
  <c:spPr>
    <a:noFill/>
    <a:ln w="6350" cap="flat" cmpd="sng" algn="ctr">
      <a:noFill/>
      <a:prstDash val="solid"/>
      <a:miter lim="800000"/>
    </a:ln>
    <a:effectLst/>
  </c:spPr>
  <c:txPr>
    <a:bodyPr/>
    <a:lstStyle/>
    <a:p>
      <a:pPr>
        <a:defRPr sz="1200">
          <a:solidFill>
            <a:schemeClr val="tx2"/>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7F803F-D1A1-4D52-A3DB-A77171E4F83A}" type="datetimeFigureOut">
              <a:rPr lang="en-GB" smtClean="0"/>
              <a:t>18/02/2021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C5A11B-B8B8-44F3-860C-35CF1D16E115}" type="slidenum">
              <a:rPr lang="en-GB" smtClean="0"/>
              <a:t>‹#›</a:t>
            </a:fld>
            <a:endParaRPr lang="en-GB"/>
          </a:p>
        </p:txBody>
      </p:sp>
    </p:spTree>
    <p:extLst>
      <p:ext uri="{BB962C8B-B14F-4D97-AF65-F5344CB8AC3E}">
        <p14:creationId xmlns:p14="http://schemas.microsoft.com/office/powerpoint/2010/main" val="35970193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3600450"/>
          </a:xfrm>
        </p:spPr>
        <p:txBody>
          <a:bodyPr/>
          <a:lstStyle/>
          <a:p>
            <a:r>
              <a:rPr lang="en-GB" dirty="0"/>
              <a:t>Data from YouGov survey of 1003 teachers conducted for Ofsted between 24th November - 11th December 2020. </a:t>
            </a:r>
          </a:p>
        </p:txBody>
      </p:sp>
      <p:sp>
        <p:nvSpPr>
          <p:cNvPr id="4" name="Slide Number Placeholder 3"/>
          <p:cNvSpPr>
            <a:spLocks noGrp="1"/>
          </p:cNvSpPr>
          <p:nvPr>
            <p:ph type="sldNum" sz="quarter" idx="5"/>
          </p:nvPr>
        </p:nvSpPr>
        <p:spPr/>
        <p:txBody>
          <a:bodyPr/>
          <a:lstStyle/>
          <a:p>
            <a:fld id="{84C5A11B-B8B8-44F3-860C-35CF1D16E115}" type="slidenum">
              <a:rPr lang="en-GB" smtClean="0"/>
              <a:t>6</a:t>
            </a:fld>
            <a:endParaRPr lang="en-GB"/>
          </a:p>
        </p:txBody>
      </p:sp>
    </p:spTree>
    <p:extLst>
      <p:ext uri="{BB962C8B-B14F-4D97-AF65-F5344CB8AC3E}">
        <p14:creationId xmlns:p14="http://schemas.microsoft.com/office/powerpoint/2010/main" val="1136755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Data from YouGov survey of 1003 teachers conducted for Ofsted between 24th November - 11th December 2020. The fact that ease of implementation is the key consideration needs to be scrutinised and balanced with user needs, but the need for systems to be user-friendly for teachers is something SLT should be taking into account.</a:t>
            </a:r>
          </a:p>
        </p:txBody>
      </p:sp>
      <p:sp>
        <p:nvSpPr>
          <p:cNvPr id="4" name="Slide Number Placeholder 3"/>
          <p:cNvSpPr>
            <a:spLocks noGrp="1"/>
          </p:cNvSpPr>
          <p:nvPr>
            <p:ph type="sldNum" sz="quarter" idx="5"/>
          </p:nvPr>
        </p:nvSpPr>
        <p:spPr/>
        <p:txBody>
          <a:bodyPr/>
          <a:lstStyle/>
          <a:p>
            <a:fld id="{84C5A11B-B8B8-44F3-860C-35CF1D16E115}" type="slidenum">
              <a:rPr lang="en-GB" smtClean="0"/>
              <a:t>7</a:t>
            </a:fld>
            <a:endParaRPr lang="en-GB"/>
          </a:p>
        </p:txBody>
      </p:sp>
    </p:spTree>
    <p:extLst>
      <p:ext uri="{BB962C8B-B14F-4D97-AF65-F5344CB8AC3E}">
        <p14:creationId xmlns:p14="http://schemas.microsoft.com/office/powerpoint/2010/main" val="833608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Secondary teachers are more likely than primary teachers to state it has been easy (54% compared with 41%). Independent schools are much more likely to have found it easy (64%) compared with only 43% in maintained schools. Half of teachers feel it is possible to align remote learning completely with the curriculum, but a similar figure do not. This divide in agreement is particularly apparent between primary and secondary teachers (59% of secondary agree compared with 41% of primary). Schools with an ‘Outstanding’ Ofsted rating are more likely to agree than those with a ‘Good’ rating (57% compared with 46%).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Though they have found it hard, 80% of teachers feel the curriculum is at least somewhat aligned (65% think it is completely aligned). Data from YouGov survey of 1003 teachers conducted for Ofsted between 24th November - 11th December 2020. </a:t>
            </a:r>
          </a:p>
          <a:p>
            <a:endParaRPr lang="en-GB" dirty="0"/>
          </a:p>
        </p:txBody>
      </p:sp>
      <p:sp>
        <p:nvSpPr>
          <p:cNvPr id="4" name="Slide Number Placeholder 3"/>
          <p:cNvSpPr>
            <a:spLocks noGrp="1"/>
          </p:cNvSpPr>
          <p:nvPr>
            <p:ph type="sldNum" sz="quarter" idx="5"/>
          </p:nvPr>
        </p:nvSpPr>
        <p:spPr/>
        <p:txBody>
          <a:bodyPr/>
          <a:lstStyle/>
          <a:p>
            <a:fld id="{84C5A11B-B8B8-44F3-860C-35CF1D16E115}" type="slidenum">
              <a:rPr lang="en-GB" smtClean="0"/>
              <a:t>10</a:t>
            </a:fld>
            <a:endParaRPr lang="en-GB"/>
          </a:p>
        </p:txBody>
      </p:sp>
    </p:spTree>
    <p:extLst>
      <p:ext uri="{BB962C8B-B14F-4D97-AF65-F5344CB8AC3E}">
        <p14:creationId xmlns:p14="http://schemas.microsoft.com/office/powerpoint/2010/main" val="37831402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bwMode="auto">
          <a:xfrm>
            <a:off x="0" y="0"/>
            <a:ext cx="12192000" cy="6858000"/>
          </a:xfrm>
          <a:prstGeom prst="rect">
            <a:avLst/>
          </a:prstGeom>
          <a:solidFill>
            <a:srgbClr val="009ABC"/>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GB"/>
          </a:p>
        </p:txBody>
      </p:sp>
      <p:sp>
        <p:nvSpPr>
          <p:cNvPr id="110" name="Freeform 54"/>
          <p:cNvSpPr>
            <a:spLocks/>
          </p:cNvSpPr>
          <p:nvPr userDrawn="1"/>
        </p:nvSpPr>
        <p:spPr bwMode="auto">
          <a:xfrm>
            <a:off x="666001" y="6315812"/>
            <a:ext cx="10924476" cy="542188"/>
          </a:xfrm>
          <a:custGeom>
            <a:avLst/>
            <a:gdLst>
              <a:gd name="T0" fmla="*/ 3000 w 3000"/>
              <a:gd name="T1" fmla="*/ 146 h 146"/>
              <a:gd name="T2" fmla="*/ 3000 w 3000"/>
              <a:gd name="T3" fmla="*/ 49 h 146"/>
              <a:gd name="T4" fmla="*/ 2951 w 3000"/>
              <a:gd name="T5" fmla="*/ 0 h 146"/>
              <a:gd name="T6" fmla="*/ 48 w 3000"/>
              <a:gd name="T7" fmla="*/ 0 h 146"/>
              <a:gd name="T8" fmla="*/ 0 w 3000"/>
              <a:gd name="T9" fmla="*/ 49 h 146"/>
              <a:gd name="T10" fmla="*/ 0 w 3000"/>
              <a:gd name="T11" fmla="*/ 146 h 146"/>
              <a:gd name="T12" fmla="*/ 3000 w 3000"/>
              <a:gd name="T13" fmla="*/ 146 h 146"/>
            </a:gdLst>
            <a:ahLst/>
            <a:cxnLst>
              <a:cxn ang="0">
                <a:pos x="T0" y="T1"/>
              </a:cxn>
              <a:cxn ang="0">
                <a:pos x="T2" y="T3"/>
              </a:cxn>
              <a:cxn ang="0">
                <a:pos x="T4" y="T5"/>
              </a:cxn>
              <a:cxn ang="0">
                <a:pos x="T6" y="T7"/>
              </a:cxn>
              <a:cxn ang="0">
                <a:pos x="T8" y="T9"/>
              </a:cxn>
              <a:cxn ang="0">
                <a:pos x="T10" y="T11"/>
              </a:cxn>
              <a:cxn ang="0">
                <a:pos x="T12" y="T13"/>
              </a:cxn>
            </a:cxnLst>
            <a:rect l="0" t="0" r="r" b="b"/>
            <a:pathLst>
              <a:path w="3000" h="146">
                <a:moveTo>
                  <a:pt x="3000" y="146"/>
                </a:moveTo>
                <a:cubicBezTo>
                  <a:pt x="3000" y="49"/>
                  <a:pt x="3000" y="49"/>
                  <a:pt x="3000" y="49"/>
                </a:cubicBezTo>
                <a:cubicBezTo>
                  <a:pt x="3000" y="22"/>
                  <a:pt x="2978" y="0"/>
                  <a:pt x="2951" y="0"/>
                </a:cubicBezTo>
                <a:cubicBezTo>
                  <a:pt x="48" y="0"/>
                  <a:pt x="48" y="0"/>
                  <a:pt x="48" y="0"/>
                </a:cubicBezTo>
                <a:cubicBezTo>
                  <a:pt x="21" y="0"/>
                  <a:pt x="0" y="22"/>
                  <a:pt x="0" y="49"/>
                </a:cubicBezTo>
                <a:cubicBezTo>
                  <a:pt x="0" y="146"/>
                  <a:pt x="0" y="146"/>
                  <a:pt x="0" y="146"/>
                </a:cubicBezTo>
                <a:lnTo>
                  <a:pt x="3000" y="146"/>
                </a:lnTo>
                <a:close/>
              </a:path>
            </a:pathLst>
          </a:custGeom>
          <a:solidFill>
            <a:srgbClr val="FFFFFF">
              <a:alpha val="74902"/>
            </a:srgbClr>
          </a:solidFill>
          <a:ln>
            <a:noFill/>
          </a:ln>
        </p:spPr>
        <p:txBody>
          <a:bodyPr vert="horz" wrap="square" lIns="91440" tIns="45720" rIns="91440" bIns="45720" numCol="1" anchor="t" anchorCtr="0" compatLnSpc="1">
            <a:prstTxWarp prst="textNoShape">
              <a:avLst/>
            </a:prstTxWarp>
          </a:bodyPr>
          <a:lstStyle/>
          <a:p>
            <a:endParaRPr lang="en-GB"/>
          </a:p>
        </p:txBody>
      </p:sp>
      <p:sp>
        <p:nvSpPr>
          <p:cNvPr id="2" name="Title 1"/>
          <p:cNvSpPr>
            <a:spLocks noGrp="1"/>
          </p:cNvSpPr>
          <p:nvPr>
            <p:ph type="ctrTitle"/>
          </p:nvPr>
        </p:nvSpPr>
        <p:spPr>
          <a:xfrm>
            <a:off x="1524000" y="1122363"/>
            <a:ext cx="9144000" cy="2216149"/>
          </a:xfrm>
        </p:spPr>
        <p:txBody>
          <a:bodyPr anchor="b">
            <a:normAutofit/>
          </a:bodyPr>
          <a:lstStyle>
            <a:lvl1pPr algn="l">
              <a:defRPr sz="4400" b="0">
                <a:solidFill>
                  <a:schemeClr val="bg1"/>
                </a:solidFill>
              </a:defRPr>
            </a:lvl1pPr>
          </a:lstStyle>
          <a:p>
            <a:r>
              <a:rPr lang="en-US"/>
              <a:t>Click to edit Master title style</a:t>
            </a:r>
            <a:endParaRPr lang="en-GB" dirty="0"/>
          </a:p>
        </p:txBody>
      </p:sp>
      <p:sp>
        <p:nvSpPr>
          <p:cNvPr id="3" name="Subtitle 2"/>
          <p:cNvSpPr>
            <a:spLocks noGrp="1"/>
          </p:cNvSpPr>
          <p:nvPr>
            <p:ph type="subTitle" idx="1"/>
          </p:nvPr>
        </p:nvSpPr>
        <p:spPr>
          <a:xfrm>
            <a:off x="1524000" y="3602038"/>
            <a:ext cx="7745128" cy="1655762"/>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5" name="Footer Placeholder 4"/>
          <p:cNvSpPr>
            <a:spLocks noGrp="1"/>
          </p:cNvSpPr>
          <p:nvPr>
            <p:ph type="ftr" sz="quarter" idx="11"/>
          </p:nvPr>
        </p:nvSpPr>
        <p:spPr/>
        <p:txBody>
          <a:bodyPr/>
          <a:lstStyle>
            <a:lvl1pPr>
              <a:defRPr b="0">
                <a:solidFill>
                  <a:srgbClr val="221E5B"/>
                </a:solidFill>
              </a:defRPr>
            </a:lvl1pPr>
          </a:lstStyle>
          <a:p>
            <a:r>
              <a:rPr lang="en-GB"/>
              <a:t>This footer is edited in &gt;Insert &gt; Header &amp; Footer</a:t>
            </a:r>
            <a:endParaRPr lang="en-GB" dirty="0"/>
          </a:p>
        </p:txBody>
      </p:sp>
      <p:sp>
        <p:nvSpPr>
          <p:cNvPr id="6" name="Slide Number Placeholder 5"/>
          <p:cNvSpPr>
            <a:spLocks noGrp="1"/>
          </p:cNvSpPr>
          <p:nvPr>
            <p:ph type="sldNum" sz="quarter" idx="12"/>
          </p:nvPr>
        </p:nvSpPr>
        <p:spPr/>
        <p:txBody>
          <a:bodyPr/>
          <a:lstStyle>
            <a:lvl1pPr>
              <a:defRPr b="1">
                <a:solidFill>
                  <a:srgbClr val="221E5B"/>
                </a:solidFill>
              </a:defRPr>
            </a:lvl1pPr>
          </a:lstStyle>
          <a:p>
            <a:r>
              <a:rPr lang="en-GB" b="0" dirty="0"/>
              <a:t>Slide </a:t>
            </a:r>
            <a:fld id="{5F4C8201-D8A8-417D-8A18-42E93E6C5D44}" type="slidenum">
              <a:rPr lang="en-GB" smtClean="0"/>
              <a:pPr/>
              <a:t>‹#›</a:t>
            </a:fld>
            <a:endParaRPr lang="en-GB" dirty="0"/>
          </a:p>
        </p:txBody>
      </p:sp>
      <p:sp>
        <p:nvSpPr>
          <p:cNvPr id="12" name="AutoShape 3"/>
          <p:cNvSpPr>
            <a:spLocks noChangeAspect="1" noChangeArrowheads="1" noTextEdit="1"/>
          </p:cNvSpPr>
          <p:nvPr userDrawn="1"/>
        </p:nvSpPr>
        <p:spPr bwMode="auto">
          <a:xfrm>
            <a:off x="-1722438" y="1263650"/>
            <a:ext cx="15081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nvGrpSpPr>
          <p:cNvPr id="104" name="Group 103"/>
          <p:cNvGrpSpPr/>
          <p:nvPr userDrawn="1"/>
        </p:nvGrpSpPr>
        <p:grpSpPr>
          <a:xfrm>
            <a:off x="9939338" y="366995"/>
            <a:ext cx="1414462" cy="1200150"/>
            <a:chOff x="-1995768" y="103889"/>
            <a:chExt cx="1414462" cy="1200150"/>
          </a:xfrm>
        </p:grpSpPr>
        <p:sp>
          <p:nvSpPr>
            <p:cNvPr id="62" name="Freeform 9"/>
            <p:cNvSpPr>
              <a:spLocks/>
            </p:cNvSpPr>
            <p:nvPr userDrawn="1"/>
          </p:nvSpPr>
          <p:spPr bwMode="auto">
            <a:xfrm>
              <a:off x="-836893" y="103889"/>
              <a:ext cx="61912" cy="90488"/>
            </a:xfrm>
            <a:custGeom>
              <a:avLst/>
              <a:gdLst>
                <a:gd name="T0" fmla="*/ 0 w 22"/>
                <a:gd name="T1" fmla="*/ 11 h 32"/>
                <a:gd name="T2" fmla="*/ 11 w 22"/>
                <a:gd name="T3" fmla="*/ 0 h 32"/>
                <a:gd name="T4" fmla="*/ 22 w 22"/>
                <a:gd name="T5" fmla="*/ 11 h 32"/>
                <a:gd name="T6" fmla="*/ 22 w 22"/>
                <a:gd name="T7" fmla="*/ 21 h 32"/>
                <a:gd name="T8" fmla="*/ 11 w 22"/>
                <a:gd name="T9" fmla="*/ 32 h 32"/>
                <a:gd name="T10" fmla="*/ 0 w 22"/>
                <a:gd name="T11" fmla="*/ 21 h 32"/>
                <a:gd name="T12" fmla="*/ 0 w 22"/>
                <a:gd name="T13" fmla="*/ 11 h 32"/>
              </a:gdLst>
              <a:ahLst/>
              <a:cxnLst>
                <a:cxn ang="0">
                  <a:pos x="T0" y="T1"/>
                </a:cxn>
                <a:cxn ang="0">
                  <a:pos x="T2" y="T3"/>
                </a:cxn>
                <a:cxn ang="0">
                  <a:pos x="T4" y="T5"/>
                </a:cxn>
                <a:cxn ang="0">
                  <a:pos x="T6" y="T7"/>
                </a:cxn>
                <a:cxn ang="0">
                  <a:pos x="T8" y="T9"/>
                </a:cxn>
                <a:cxn ang="0">
                  <a:pos x="T10" y="T11"/>
                </a:cxn>
                <a:cxn ang="0">
                  <a:pos x="T12" y="T13"/>
                </a:cxn>
              </a:cxnLst>
              <a:rect l="0" t="0" r="r" b="b"/>
              <a:pathLst>
                <a:path w="22" h="32">
                  <a:moveTo>
                    <a:pt x="0" y="11"/>
                  </a:moveTo>
                  <a:cubicBezTo>
                    <a:pt x="0" y="5"/>
                    <a:pt x="5" y="0"/>
                    <a:pt x="11" y="0"/>
                  </a:cubicBezTo>
                  <a:cubicBezTo>
                    <a:pt x="17" y="0"/>
                    <a:pt x="22" y="5"/>
                    <a:pt x="22" y="11"/>
                  </a:cubicBezTo>
                  <a:cubicBezTo>
                    <a:pt x="22" y="21"/>
                    <a:pt x="22" y="21"/>
                    <a:pt x="22" y="21"/>
                  </a:cubicBezTo>
                  <a:cubicBezTo>
                    <a:pt x="22" y="27"/>
                    <a:pt x="17" y="32"/>
                    <a:pt x="11" y="32"/>
                  </a:cubicBezTo>
                  <a:cubicBezTo>
                    <a:pt x="5" y="32"/>
                    <a:pt x="0" y="27"/>
                    <a:pt x="0" y="21"/>
                  </a:cubicBezTo>
                  <a:lnTo>
                    <a:pt x="0" y="1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 name="Freeform 10"/>
            <p:cNvSpPr>
              <a:spLocks/>
            </p:cNvSpPr>
            <p:nvPr userDrawn="1"/>
          </p:nvSpPr>
          <p:spPr bwMode="auto">
            <a:xfrm>
              <a:off x="-990881" y="197552"/>
              <a:ext cx="369887" cy="246063"/>
            </a:xfrm>
            <a:custGeom>
              <a:avLst/>
              <a:gdLst>
                <a:gd name="T0" fmla="*/ 130 w 132"/>
                <a:gd name="T1" fmla="*/ 9 h 88"/>
                <a:gd name="T2" fmla="*/ 116 w 132"/>
                <a:gd name="T3" fmla="*/ 2 h 88"/>
                <a:gd name="T4" fmla="*/ 66 w 132"/>
                <a:gd name="T5" fmla="*/ 18 h 88"/>
                <a:gd name="T6" fmla="*/ 16 w 132"/>
                <a:gd name="T7" fmla="*/ 2 h 88"/>
                <a:gd name="T8" fmla="*/ 2 w 132"/>
                <a:gd name="T9" fmla="*/ 9 h 88"/>
                <a:gd name="T10" fmla="*/ 9 w 132"/>
                <a:gd name="T11" fmla="*/ 23 h 88"/>
                <a:gd name="T12" fmla="*/ 48 w 132"/>
                <a:gd name="T13" fmla="*/ 36 h 88"/>
                <a:gd name="T14" fmla="*/ 24 w 132"/>
                <a:gd name="T15" fmla="*/ 69 h 88"/>
                <a:gd name="T16" fmla="*/ 26 w 132"/>
                <a:gd name="T17" fmla="*/ 84 h 88"/>
                <a:gd name="T18" fmla="*/ 42 w 132"/>
                <a:gd name="T19" fmla="*/ 82 h 88"/>
                <a:gd name="T20" fmla="*/ 66 w 132"/>
                <a:gd name="T21" fmla="*/ 48 h 88"/>
                <a:gd name="T22" fmla="*/ 90 w 132"/>
                <a:gd name="T23" fmla="*/ 82 h 88"/>
                <a:gd name="T24" fmla="*/ 105 w 132"/>
                <a:gd name="T25" fmla="*/ 84 h 88"/>
                <a:gd name="T26" fmla="*/ 108 w 132"/>
                <a:gd name="T27" fmla="*/ 69 h 88"/>
                <a:gd name="T28" fmla="*/ 84 w 132"/>
                <a:gd name="T29" fmla="*/ 36 h 88"/>
                <a:gd name="T30" fmla="*/ 123 w 132"/>
                <a:gd name="T31" fmla="*/ 23 h 88"/>
                <a:gd name="T32" fmla="*/ 130 w 132"/>
                <a:gd name="T33" fmla="*/ 9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2" h="88">
                  <a:moveTo>
                    <a:pt x="130" y="9"/>
                  </a:moveTo>
                  <a:cubicBezTo>
                    <a:pt x="128" y="3"/>
                    <a:pt x="122" y="0"/>
                    <a:pt x="116" y="2"/>
                  </a:cubicBezTo>
                  <a:cubicBezTo>
                    <a:pt x="66" y="18"/>
                    <a:pt x="66" y="18"/>
                    <a:pt x="66" y="18"/>
                  </a:cubicBezTo>
                  <a:cubicBezTo>
                    <a:pt x="16" y="2"/>
                    <a:pt x="16" y="2"/>
                    <a:pt x="16" y="2"/>
                  </a:cubicBezTo>
                  <a:cubicBezTo>
                    <a:pt x="10" y="0"/>
                    <a:pt x="4" y="3"/>
                    <a:pt x="2" y="9"/>
                  </a:cubicBezTo>
                  <a:cubicBezTo>
                    <a:pt x="0" y="15"/>
                    <a:pt x="3" y="21"/>
                    <a:pt x="9" y="23"/>
                  </a:cubicBezTo>
                  <a:cubicBezTo>
                    <a:pt x="48" y="36"/>
                    <a:pt x="48" y="36"/>
                    <a:pt x="48" y="36"/>
                  </a:cubicBezTo>
                  <a:cubicBezTo>
                    <a:pt x="24" y="69"/>
                    <a:pt x="24" y="69"/>
                    <a:pt x="24" y="69"/>
                  </a:cubicBezTo>
                  <a:cubicBezTo>
                    <a:pt x="20" y="74"/>
                    <a:pt x="21" y="81"/>
                    <a:pt x="26" y="84"/>
                  </a:cubicBezTo>
                  <a:cubicBezTo>
                    <a:pt x="31" y="88"/>
                    <a:pt x="38" y="87"/>
                    <a:pt x="42" y="82"/>
                  </a:cubicBezTo>
                  <a:cubicBezTo>
                    <a:pt x="66" y="48"/>
                    <a:pt x="66" y="48"/>
                    <a:pt x="66" y="48"/>
                  </a:cubicBezTo>
                  <a:cubicBezTo>
                    <a:pt x="90" y="82"/>
                    <a:pt x="90" y="82"/>
                    <a:pt x="90" y="82"/>
                  </a:cubicBezTo>
                  <a:cubicBezTo>
                    <a:pt x="94" y="87"/>
                    <a:pt x="100" y="88"/>
                    <a:pt x="105" y="84"/>
                  </a:cubicBezTo>
                  <a:cubicBezTo>
                    <a:pt x="110" y="81"/>
                    <a:pt x="111" y="74"/>
                    <a:pt x="108" y="69"/>
                  </a:cubicBezTo>
                  <a:cubicBezTo>
                    <a:pt x="84" y="36"/>
                    <a:pt x="84" y="36"/>
                    <a:pt x="84" y="36"/>
                  </a:cubicBezTo>
                  <a:cubicBezTo>
                    <a:pt x="123" y="23"/>
                    <a:pt x="123" y="23"/>
                    <a:pt x="123" y="23"/>
                  </a:cubicBezTo>
                  <a:cubicBezTo>
                    <a:pt x="128" y="21"/>
                    <a:pt x="132" y="15"/>
                    <a:pt x="130" y="9"/>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 name="Freeform 11"/>
            <p:cNvSpPr>
              <a:spLocks/>
            </p:cNvSpPr>
            <p:nvPr userDrawn="1"/>
          </p:nvSpPr>
          <p:spPr bwMode="auto">
            <a:xfrm>
              <a:off x="-1140106" y="183264"/>
              <a:ext cx="47625" cy="69850"/>
            </a:xfrm>
            <a:custGeom>
              <a:avLst/>
              <a:gdLst>
                <a:gd name="T0" fmla="*/ 0 w 17"/>
                <a:gd name="T1" fmla="*/ 9 h 25"/>
                <a:gd name="T2" fmla="*/ 9 w 17"/>
                <a:gd name="T3" fmla="*/ 0 h 25"/>
                <a:gd name="T4" fmla="*/ 17 w 17"/>
                <a:gd name="T5" fmla="*/ 9 h 25"/>
                <a:gd name="T6" fmla="*/ 17 w 17"/>
                <a:gd name="T7" fmla="*/ 16 h 25"/>
                <a:gd name="T8" fmla="*/ 9 w 17"/>
                <a:gd name="T9" fmla="*/ 25 h 25"/>
                <a:gd name="T10" fmla="*/ 0 w 17"/>
                <a:gd name="T11" fmla="*/ 16 h 25"/>
                <a:gd name="T12" fmla="*/ 0 w 17"/>
                <a:gd name="T13" fmla="*/ 9 h 25"/>
              </a:gdLst>
              <a:ahLst/>
              <a:cxnLst>
                <a:cxn ang="0">
                  <a:pos x="T0" y="T1"/>
                </a:cxn>
                <a:cxn ang="0">
                  <a:pos x="T2" y="T3"/>
                </a:cxn>
                <a:cxn ang="0">
                  <a:pos x="T4" y="T5"/>
                </a:cxn>
                <a:cxn ang="0">
                  <a:pos x="T6" y="T7"/>
                </a:cxn>
                <a:cxn ang="0">
                  <a:pos x="T8" y="T9"/>
                </a:cxn>
                <a:cxn ang="0">
                  <a:pos x="T10" y="T11"/>
                </a:cxn>
                <a:cxn ang="0">
                  <a:pos x="T12" y="T13"/>
                </a:cxn>
              </a:cxnLst>
              <a:rect l="0" t="0" r="r" b="b"/>
              <a:pathLst>
                <a:path w="17" h="25">
                  <a:moveTo>
                    <a:pt x="0" y="9"/>
                  </a:moveTo>
                  <a:cubicBezTo>
                    <a:pt x="0" y="4"/>
                    <a:pt x="4" y="0"/>
                    <a:pt x="9" y="0"/>
                  </a:cubicBezTo>
                  <a:cubicBezTo>
                    <a:pt x="13" y="0"/>
                    <a:pt x="17" y="4"/>
                    <a:pt x="17" y="9"/>
                  </a:cubicBezTo>
                  <a:cubicBezTo>
                    <a:pt x="17" y="16"/>
                    <a:pt x="17" y="16"/>
                    <a:pt x="17" y="16"/>
                  </a:cubicBezTo>
                  <a:cubicBezTo>
                    <a:pt x="17" y="21"/>
                    <a:pt x="13" y="25"/>
                    <a:pt x="9" y="25"/>
                  </a:cubicBezTo>
                  <a:cubicBezTo>
                    <a:pt x="4" y="25"/>
                    <a:pt x="0" y="21"/>
                    <a:pt x="0" y="16"/>
                  </a:cubicBezTo>
                  <a:lnTo>
                    <a:pt x="0"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 name="Freeform 12"/>
            <p:cNvSpPr>
              <a:spLocks/>
            </p:cNvSpPr>
            <p:nvPr userDrawn="1"/>
          </p:nvSpPr>
          <p:spPr bwMode="auto">
            <a:xfrm>
              <a:off x="-1254406" y="256289"/>
              <a:ext cx="280987" cy="185738"/>
            </a:xfrm>
            <a:custGeom>
              <a:avLst/>
              <a:gdLst>
                <a:gd name="T0" fmla="*/ 99 w 100"/>
                <a:gd name="T1" fmla="*/ 6 h 66"/>
                <a:gd name="T2" fmla="*/ 88 w 100"/>
                <a:gd name="T3" fmla="*/ 1 h 66"/>
                <a:gd name="T4" fmla="*/ 50 w 100"/>
                <a:gd name="T5" fmla="*/ 14 h 66"/>
                <a:gd name="T6" fmla="*/ 12 w 100"/>
                <a:gd name="T7" fmla="*/ 1 h 66"/>
                <a:gd name="T8" fmla="*/ 1 w 100"/>
                <a:gd name="T9" fmla="*/ 6 h 66"/>
                <a:gd name="T10" fmla="*/ 6 w 100"/>
                <a:gd name="T11" fmla="*/ 17 h 66"/>
                <a:gd name="T12" fmla="*/ 36 w 100"/>
                <a:gd name="T13" fmla="*/ 27 h 66"/>
                <a:gd name="T14" fmla="*/ 18 w 100"/>
                <a:gd name="T15" fmla="*/ 52 h 66"/>
                <a:gd name="T16" fmla="*/ 20 w 100"/>
                <a:gd name="T17" fmla="*/ 64 h 66"/>
                <a:gd name="T18" fmla="*/ 31 w 100"/>
                <a:gd name="T19" fmla="*/ 62 h 66"/>
                <a:gd name="T20" fmla="*/ 50 w 100"/>
                <a:gd name="T21" fmla="*/ 36 h 66"/>
                <a:gd name="T22" fmla="*/ 68 w 100"/>
                <a:gd name="T23" fmla="*/ 62 h 66"/>
                <a:gd name="T24" fmla="*/ 80 w 100"/>
                <a:gd name="T25" fmla="*/ 64 h 66"/>
                <a:gd name="T26" fmla="*/ 82 w 100"/>
                <a:gd name="T27" fmla="*/ 52 h 66"/>
                <a:gd name="T28" fmla="*/ 63 w 100"/>
                <a:gd name="T29" fmla="*/ 27 h 66"/>
                <a:gd name="T30" fmla="*/ 93 w 100"/>
                <a:gd name="T31" fmla="*/ 17 h 66"/>
                <a:gd name="T32" fmla="*/ 99 w 100"/>
                <a:gd name="T33" fmla="*/ 6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0" h="66">
                  <a:moveTo>
                    <a:pt x="99" y="6"/>
                  </a:moveTo>
                  <a:cubicBezTo>
                    <a:pt x="97" y="2"/>
                    <a:pt x="92" y="0"/>
                    <a:pt x="88" y="1"/>
                  </a:cubicBezTo>
                  <a:cubicBezTo>
                    <a:pt x="50" y="14"/>
                    <a:pt x="50" y="14"/>
                    <a:pt x="50" y="14"/>
                  </a:cubicBezTo>
                  <a:cubicBezTo>
                    <a:pt x="12" y="1"/>
                    <a:pt x="12" y="1"/>
                    <a:pt x="12" y="1"/>
                  </a:cubicBezTo>
                  <a:cubicBezTo>
                    <a:pt x="7" y="0"/>
                    <a:pt x="2" y="2"/>
                    <a:pt x="1" y="6"/>
                  </a:cubicBezTo>
                  <a:cubicBezTo>
                    <a:pt x="0" y="11"/>
                    <a:pt x="2" y="15"/>
                    <a:pt x="6" y="17"/>
                  </a:cubicBezTo>
                  <a:cubicBezTo>
                    <a:pt x="36" y="27"/>
                    <a:pt x="36" y="27"/>
                    <a:pt x="36" y="27"/>
                  </a:cubicBezTo>
                  <a:cubicBezTo>
                    <a:pt x="18" y="52"/>
                    <a:pt x="18" y="52"/>
                    <a:pt x="18" y="52"/>
                  </a:cubicBezTo>
                  <a:cubicBezTo>
                    <a:pt x="15" y="56"/>
                    <a:pt x="16" y="61"/>
                    <a:pt x="20" y="64"/>
                  </a:cubicBezTo>
                  <a:cubicBezTo>
                    <a:pt x="23" y="66"/>
                    <a:pt x="29" y="66"/>
                    <a:pt x="31" y="62"/>
                  </a:cubicBezTo>
                  <a:cubicBezTo>
                    <a:pt x="50" y="36"/>
                    <a:pt x="50" y="36"/>
                    <a:pt x="50" y="36"/>
                  </a:cubicBezTo>
                  <a:cubicBezTo>
                    <a:pt x="68" y="62"/>
                    <a:pt x="68" y="62"/>
                    <a:pt x="68" y="62"/>
                  </a:cubicBezTo>
                  <a:cubicBezTo>
                    <a:pt x="71" y="66"/>
                    <a:pt x="76" y="66"/>
                    <a:pt x="80" y="64"/>
                  </a:cubicBezTo>
                  <a:cubicBezTo>
                    <a:pt x="84" y="61"/>
                    <a:pt x="84" y="56"/>
                    <a:pt x="82" y="52"/>
                  </a:cubicBezTo>
                  <a:cubicBezTo>
                    <a:pt x="63" y="27"/>
                    <a:pt x="63" y="27"/>
                    <a:pt x="63" y="27"/>
                  </a:cubicBezTo>
                  <a:cubicBezTo>
                    <a:pt x="93" y="17"/>
                    <a:pt x="93" y="17"/>
                    <a:pt x="93" y="17"/>
                  </a:cubicBezTo>
                  <a:cubicBezTo>
                    <a:pt x="98" y="15"/>
                    <a:pt x="100" y="11"/>
                    <a:pt x="99" y="6"/>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 name="Freeform 13"/>
            <p:cNvSpPr>
              <a:spLocks/>
            </p:cNvSpPr>
            <p:nvPr userDrawn="1"/>
          </p:nvSpPr>
          <p:spPr bwMode="auto">
            <a:xfrm>
              <a:off x="-1363943" y="249939"/>
              <a:ext cx="36512" cy="47625"/>
            </a:xfrm>
            <a:custGeom>
              <a:avLst/>
              <a:gdLst>
                <a:gd name="T0" fmla="*/ 0 w 13"/>
                <a:gd name="T1" fmla="*/ 6 h 17"/>
                <a:gd name="T2" fmla="*/ 7 w 13"/>
                <a:gd name="T3" fmla="*/ 0 h 17"/>
                <a:gd name="T4" fmla="*/ 13 w 13"/>
                <a:gd name="T5" fmla="*/ 6 h 17"/>
                <a:gd name="T6" fmla="*/ 13 w 13"/>
                <a:gd name="T7" fmla="*/ 11 h 17"/>
                <a:gd name="T8" fmla="*/ 7 w 13"/>
                <a:gd name="T9" fmla="*/ 17 h 17"/>
                <a:gd name="T10" fmla="*/ 0 w 13"/>
                <a:gd name="T11" fmla="*/ 11 h 17"/>
                <a:gd name="T12" fmla="*/ 0 w 13"/>
                <a:gd name="T13" fmla="*/ 6 h 17"/>
              </a:gdLst>
              <a:ahLst/>
              <a:cxnLst>
                <a:cxn ang="0">
                  <a:pos x="T0" y="T1"/>
                </a:cxn>
                <a:cxn ang="0">
                  <a:pos x="T2" y="T3"/>
                </a:cxn>
                <a:cxn ang="0">
                  <a:pos x="T4" y="T5"/>
                </a:cxn>
                <a:cxn ang="0">
                  <a:pos x="T6" y="T7"/>
                </a:cxn>
                <a:cxn ang="0">
                  <a:pos x="T8" y="T9"/>
                </a:cxn>
                <a:cxn ang="0">
                  <a:pos x="T10" y="T11"/>
                </a:cxn>
                <a:cxn ang="0">
                  <a:pos x="T12" y="T13"/>
                </a:cxn>
              </a:cxnLst>
              <a:rect l="0" t="0" r="r" b="b"/>
              <a:pathLst>
                <a:path w="13" h="17">
                  <a:moveTo>
                    <a:pt x="0" y="6"/>
                  </a:moveTo>
                  <a:cubicBezTo>
                    <a:pt x="0" y="2"/>
                    <a:pt x="3" y="0"/>
                    <a:pt x="7" y="0"/>
                  </a:cubicBezTo>
                  <a:cubicBezTo>
                    <a:pt x="10" y="0"/>
                    <a:pt x="13" y="2"/>
                    <a:pt x="13" y="6"/>
                  </a:cubicBezTo>
                  <a:cubicBezTo>
                    <a:pt x="13" y="11"/>
                    <a:pt x="13" y="11"/>
                    <a:pt x="13" y="11"/>
                  </a:cubicBezTo>
                  <a:cubicBezTo>
                    <a:pt x="13" y="15"/>
                    <a:pt x="10" y="17"/>
                    <a:pt x="7" y="17"/>
                  </a:cubicBezTo>
                  <a:cubicBezTo>
                    <a:pt x="3" y="17"/>
                    <a:pt x="0" y="15"/>
                    <a:pt x="0" y="11"/>
                  </a:cubicBezTo>
                  <a:lnTo>
                    <a:pt x="0" y="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 name="Freeform 14"/>
            <p:cNvSpPr>
              <a:spLocks/>
            </p:cNvSpPr>
            <p:nvPr userDrawn="1"/>
          </p:nvSpPr>
          <p:spPr bwMode="auto">
            <a:xfrm>
              <a:off x="-1451256" y="300739"/>
              <a:ext cx="211137" cy="141288"/>
            </a:xfrm>
            <a:custGeom>
              <a:avLst/>
              <a:gdLst>
                <a:gd name="T0" fmla="*/ 74 w 75"/>
                <a:gd name="T1" fmla="*/ 5 h 50"/>
                <a:gd name="T2" fmla="*/ 66 w 75"/>
                <a:gd name="T3" fmla="*/ 1 h 50"/>
                <a:gd name="T4" fmla="*/ 38 w 75"/>
                <a:gd name="T5" fmla="*/ 11 h 50"/>
                <a:gd name="T6" fmla="*/ 9 w 75"/>
                <a:gd name="T7" fmla="*/ 1 h 50"/>
                <a:gd name="T8" fmla="*/ 1 w 75"/>
                <a:gd name="T9" fmla="*/ 5 h 50"/>
                <a:gd name="T10" fmla="*/ 5 w 75"/>
                <a:gd name="T11" fmla="*/ 13 h 50"/>
                <a:gd name="T12" fmla="*/ 28 w 75"/>
                <a:gd name="T13" fmla="*/ 20 h 50"/>
                <a:gd name="T14" fmla="*/ 14 w 75"/>
                <a:gd name="T15" fmla="*/ 39 h 50"/>
                <a:gd name="T16" fmla="*/ 15 w 75"/>
                <a:gd name="T17" fmla="*/ 48 h 50"/>
                <a:gd name="T18" fmla="*/ 24 w 75"/>
                <a:gd name="T19" fmla="*/ 47 h 50"/>
                <a:gd name="T20" fmla="*/ 38 w 75"/>
                <a:gd name="T21" fmla="*/ 28 h 50"/>
                <a:gd name="T22" fmla="*/ 51 w 75"/>
                <a:gd name="T23" fmla="*/ 47 h 50"/>
                <a:gd name="T24" fmla="*/ 60 w 75"/>
                <a:gd name="T25" fmla="*/ 48 h 50"/>
                <a:gd name="T26" fmla="*/ 62 w 75"/>
                <a:gd name="T27" fmla="*/ 39 h 50"/>
                <a:gd name="T28" fmla="*/ 48 w 75"/>
                <a:gd name="T29" fmla="*/ 20 h 50"/>
                <a:gd name="T30" fmla="*/ 70 w 75"/>
                <a:gd name="T31" fmla="*/ 13 h 50"/>
                <a:gd name="T32" fmla="*/ 74 w 75"/>
                <a:gd name="T33" fmla="*/ 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5" h="50">
                  <a:moveTo>
                    <a:pt x="74" y="5"/>
                  </a:moveTo>
                  <a:cubicBezTo>
                    <a:pt x="73" y="2"/>
                    <a:pt x="69" y="0"/>
                    <a:pt x="66" y="1"/>
                  </a:cubicBezTo>
                  <a:cubicBezTo>
                    <a:pt x="38" y="11"/>
                    <a:pt x="38" y="11"/>
                    <a:pt x="38" y="11"/>
                  </a:cubicBezTo>
                  <a:cubicBezTo>
                    <a:pt x="9" y="1"/>
                    <a:pt x="9" y="1"/>
                    <a:pt x="9" y="1"/>
                  </a:cubicBezTo>
                  <a:cubicBezTo>
                    <a:pt x="6" y="0"/>
                    <a:pt x="2" y="2"/>
                    <a:pt x="1" y="5"/>
                  </a:cubicBezTo>
                  <a:cubicBezTo>
                    <a:pt x="0" y="9"/>
                    <a:pt x="2" y="12"/>
                    <a:pt x="5" y="13"/>
                  </a:cubicBezTo>
                  <a:cubicBezTo>
                    <a:pt x="28" y="20"/>
                    <a:pt x="28" y="20"/>
                    <a:pt x="28" y="20"/>
                  </a:cubicBezTo>
                  <a:cubicBezTo>
                    <a:pt x="14" y="39"/>
                    <a:pt x="14" y="39"/>
                    <a:pt x="14" y="39"/>
                  </a:cubicBezTo>
                  <a:cubicBezTo>
                    <a:pt x="12" y="42"/>
                    <a:pt x="12" y="46"/>
                    <a:pt x="15" y="48"/>
                  </a:cubicBezTo>
                  <a:cubicBezTo>
                    <a:pt x="18" y="50"/>
                    <a:pt x="22" y="49"/>
                    <a:pt x="24" y="47"/>
                  </a:cubicBezTo>
                  <a:cubicBezTo>
                    <a:pt x="38" y="28"/>
                    <a:pt x="38" y="28"/>
                    <a:pt x="38" y="28"/>
                  </a:cubicBezTo>
                  <a:cubicBezTo>
                    <a:pt x="51" y="47"/>
                    <a:pt x="51" y="47"/>
                    <a:pt x="51" y="47"/>
                  </a:cubicBezTo>
                  <a:cubicBezTo>
                    <a:pt x="53" y="49"/>
                    <a:pt x="57" y="50"/>
                    <a:pt x="60" y="48"/>
                  </a:cubicBezTo>
                  <a:cubicBezTo>
                    <a:pt x="63" y="46"/>
                    <a:pt x="64" y="42"/>
                    <a:pt x="62" y="39"/>
                  </a:cubicBezTo>
                  <a:cubicBezTo>
                    <a:pt x="48" y="20"/>
                    <a:pt x="48" y="20"/>
                    <a:pt x="48" y="20"/>
                  </a:cubicBezTo>
                  <a:cubicBezTo>
                    <a:pt x="70" y="13"/>
                    <a:pt x="70" y="13"/>
                    <a:pt x="70" y="13"/>
                  </a:cubicBezTo>
                  <a:cubicBezTo>
                    <a:pt x="73" y="12"/>
                    <a:pt x="75" y="9"/>
                    <a:pt x="74" y="5"/>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8" name="Freeform 15"/>
            <p:cNvSpPr>
              <a:spLocks noEditPoints="1"/>
            </p:cNvSpPr>
            <p:nvPr userDrawn="1"/>
          </p:nvSpPr>
          <p:spPr bwMode="auto">
            <a:xfrm>
              <a:off x="-1995768" y="421389"/>
              <a:ext cx="325437" cy="396875"/>
            </a:xfrm>
            <a:custGeom>
              <a:avLst/>
              <a:gdLst>
                <a:gd name="T0" fmla="*/ 58 w 116"/>
                <a:gd name="T1" fmla="*/ 141 h 141"/>
                <a:gd name="T2" fmla="*/ 0 w 116"/>
                <a:gd name="T3" fmla="*/ 71 h 141"/>
                <a:gd name="T4" fmla="*/ 58 w 116"/>
                <a:gd name="T5" fmla="*/ 0 h 141"/>
                <a:gd name="T6" fmla="*/ 116 w 116"/>
                <a:gd name="T7" fmla="*/ 71 h 141"/>
                <a:gd name="T8" fmla="*/ 58 w 116"/>
                <a:gd name="T9" fmla="*/ 141 h 141"/>
                <a:gd name="T10" fmla="*/ 59 w 116"/>
                <a:gd name="T11" fmla="*/ 16 h 141"/>
                <a:gd name="T12" fmla="*/ 22 w 116"/>
                <a:gd name="T13" fmla="*/ 71 h 141"/>
                <a:gd name="T14" fmla="*/ 32 w 116"/>
                <a:gd name="T15" fmla="*/ 113 h 141"/>
                <a:gd name="T16" fmla="*/ 58 w 116"/>
                <a:gd name="T17" fmla="*/ 125 h 141"/>
                <a:gd name="T18" fmla="*/ 94 w 116"/>
                <a:gd name="T19" fmla="*/ 71 h 141"/>
                <a:gd name="T20" fmla="*/ 59 w 116"/>
                <a:gd name="T21" fmla="*/ 16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6" h="141">
                  <a:moveTo>
                    <a:pt x="58" y="141"/>
                  </a:moveTo>
                  <a:cubicBezTo>
                    <a:pt x="20" y="141"/>
                    <a:pt x="0" y="116"/>
                    <a:pt x="0" y="71"/>
                  </a:cubicBezTo>
                  <a:cubicBezTo>
                    <a:pt x="0" y="25"/>
                    <a:pt x="21" y="0"/>
                    <a:pt x="58" y="0"/>
                  </a:cubicBezTo>
                  <a:cubicBezTo>
                    <a:pt x="96" y="0"/>
                    <a:pt x="116" y="25"/>
                    <a:pt x="116" y="71"/>
                  </a:cubicBezTo>
                  <a:cubicBezTo>
                    <a:pt x="116" y="116"/>
                    <a:pt x="96" y="141"/>
                    <a:pt x="58" y="141"/>
                  </a:cubicBezTo>
                  <a:moveTo>
                    <a:pt x="59" y="16"/>
                  </a:moveTo>
                  <a:cubicBezTo>
                    <a:pt x="35" y="16"/>
                    <a:pt x="22" y="35"/>
                    <a:pt x="22" y="71"/>
                  </a:cubicBezTo>
                  <a:cubicBezTo>
                    <a:pt x="22" y="88"/>
                    <a:pt x="26" y="104"/>
                    <a:pt x="32" y="113"/>
                  </a:cubicBezTo>
                  <a:cubicBezTo>
                    <a:pt x="37" y="121"/>
                    <a:pt x="47" y="125"/>
                    <a:pt x="58" y="125"/>
                  </a:cubicBezTo>
                  <a:cubicBezTo>
                    <a:pt x="82" y="125"/>
                    <a:pt x="94" y="107"/>
                    <a:pt x="94" y="71"/>
                  </a:cubicBezTo>
                  <a:cubicBezTo>
                    <a:pt x="94" y="34"/>
                    <a:pt x="82" y="16"/>
                    <a:pt x="59" y="16"/>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 name="Freeform 16"/>
            <p:cNvSpPr>
              <a:spLocks/>
            </p:cNvSpPr>
            <p:nvPr userDrawn="1"/>
          </p:nvSpPr>
          <p:spPr bwMode="auto">
            <a:xfrm>
              <a:off x="-1648106" y="394402"/>
              <a:ext cx="193675" cy="417513"/>
            </a:xfrm>
            <a:custGeom>
              <a:avLst/>
              <a:gdLst>
                <a:gd name="T0" fmla="*/ 67 w 69"/>
                <a:gd name="T1" fmla="*/ 16 h 149"/>
                <a:gd name="T2" fmla="*/ 50 w 69"/>
                <a:gd name="T3" fmla="*/ 15 h 149"/>
                <a:gd name="T4" fmla="*/ 37 w 69"/>
                <a:gd name="T5" fmla="*/ 33 h 149"/>
                <a:gd name="T6" fmla="*/ 37 w 69"/>
                <a:gd name="T7" fmla="*/ 52 h 149"/>
                <a:gd name="T8" fmla="*/ 64 w 69"/>
                <a:gd name="T9" fmla="*/ 52 h 149"/>
                <a:gd name="T10" fmla="*/ 64 w 69"/>
                <a:gd name="T11" fmla="*/ 65 h 149"/>
                <a:gd name="T12" fmla="*/ 37 w 69"/>
                <a:gd name="T13" fmla="*/ 65 h 149"/>
                <a:gd name="T14" fmla="*/ 37 w 69"/>
                <a:gd name="T15" fmla="*/ 149 h 149"/>
                <a:gd name="T16" fmla="*/ 17 w 69"/>
                <a:gd name="T17" fmla="*/ 149 h 149"/>
                <a:gd name="T18" fmla="*/ 17 w 69"/>
                <a:gd name="T19" fmla="*/ 65 h 149"/>
                <a:gd name="T20" fmla="*/ 0 w 69"/>
                <a:gd name="T21" fmla="*/ 65 h 149"/>
                <a:gd name="T22" fmla="*/ 0 w 69"/>
                <a:gd name="T23" fmla="*/ 54 h 149"/>
                <a:gd name="T24" fmla="*/ 17 w 69"/>
                <a:gd name="T25" fmla="*/ 51 h 149"/>
                <a:gd name="T26" fmla="*/ 17 w 69"/>
                <a:gd name="T27" fmla="*/ 35 h 149"/>
                <a:gd name="T28" fmla="*/ 22 w 69"/>
                <a:gd name="T29" fmla="*/ 11 h 149"/>
                <a:gd name="T30" fmla="*/ 44 w 69"/>
                <a:gd name="T31" fmla="*/ 0 h 149"/>
                <a:gd name="T32" fmla="*/ 69 w 69"/>
                <a:gd name="T33" fmla="*/ 4 h 149"/>
                <a:gd name="T34" fmla="*/ 67 w 69"/>
                <a:gd name="T35" fmla="*/ 16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9" h="149">
                  <a:moveTo>
                    <a:pt x="67" y="16"/>
                  </a:moveTo>
                  <a:cubicBezTo>
                    <a:pt x="65" y="16"/>
                    <a:pt x="59" y="15"/>
                    <a:pt x="50" y="15"/>
                  </a:cubicBezTo>
                  <a:cubicBezTo>
                    <a:pt x="40" y="15"/>
                    <a:pt x="37" y="19"/>
                    <a:pt x="37" y="33"/>
                  </a:cubicBezTo>
                  <a:cubicBezTo>
                    <a:pt x="37" y="52"/>
                    <a:pt x="37" y="52"/>
                    <a:pt x="37" y="52"/>
                  </a:cubicBezTo>
                  <a:cubicBezTo>
                    <a:pt x="64" y="52"/>
                    <a:pt x="64" y="52"/>
                    <a:pt x="64" y="52"/>
                  </a:cubicBezTo>
                  <a:cubicBezTo>
                    <a:pt x="64" y="65"/>
                    <a:pt x="64" y="65"/>
                    <a:pt x="64" y="65"/>
                  </a:cubicBezTo>
                  <a:cubicBezTo>
                    <a:pt x="37" y="65"/>
                    <a:pt x="37" y="65"/>
                    <a:pt x="37" y="65"/>
                  </a:cubicBezTo>
                  <a:cubicBezTo>
                    <a:pt x="37" y="149"/>
                    <a:pt x="37" y="149"/>
                    <a:pt x="37" y="149"/>
                  </a:cubicBezTo>
                  <a:cubicBezTo>
                    <a:pt x="17" y="149"/>
                    <a:pt x="17" y="149"/>
                    <a:pt x="17" y="149"/>
                  </a:cubicBezTo>
                  <a:cubicBezTo>
                    <a:pt x="17" y="65"/>
                    <a:pt x="17" y="65"/>
                    <a:pt x="17" y="65"/>
                  </a:cubicBezTo>
                  <a:cubicBezTo>
                    <a:pt x="0" y="65"/>
                    <a:pt x="0" y="65"/>
                    <a:pt x="0" y="65"/>
                  </a:cubicBezTo>
                  <a:cubicBezTo>
                    <a:pt x="0" y="54"/>
                    <a:pt x="0" y="54"/>
                    <a:pt x="0" y="54"/>
                  </a:cubicBezTo>
                  <a:cubicBezTo>
                    <a:pt x="17" y="51"/>
                    <a:pt x="17" y="51"/>
                    <a:pt x="17" y="51"/>
                  </a:cubicBezTo>
                  <a:cubicBezTo>
                    <a:pt x="17" y="35"/>
                    <a:pt x="17" y="35"/>
                    <a:pt x="17" y="35"/>
                  </a:cubicBezTo>
                  <a:cubicBezTo>
                    <a:pt x="17" y="21"/>
                    <a:pt x="18" y="16"/>
                    <a:pt x="22" y="11"/>
                  </a:cubicBezTo>
                  <a:cubicBezTo>
                    <a:pt x="27" y="4"/>
                    <a:pt x="34" y="0"/>
                    <a:pt x="44" y="0"/>
                  </a:cubicBezTo>
                  <a:cubicBezTo>
                    <a:pt x="54" y="0"/>
                    <a:pt x="66" y="3"/>
                    <a:pt x="69" y="4"/>
                  </a:cubicBezTo>
                  <a:lnTo>
                    <a:pt x="67" y="1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 name="Freeform 17"/>
            <p:cNvSpPr>
              <a:spLocks/>
            </p:cNvSpPr>
            <p:nvPr userDrawn="1"/>
          </p:nvSpPr>
          <p:spPr bwMode="auto">
            <a:xfrm>
              <a:off x="-1456018" y="534102"/>
              <a:ext cx="190500" cy="284163"/>
            </a:xfrm>
            <a:custGeom>
              <a:avLst/>
              <a:gdLst>
                <a:gd name="T0" fmla="*/ 31 w 68"/>
                <a:gd name="T1" fmla="*/ 101 h 101"/>
                <a:gd name="T2" fmla="*/ 0 w 68"/>
                <a:gd name="T3" fmla="*/ 96 h 101"/>
                <a:gd name="T4" fmla="*/ 3 w 68"/>
                <a:gd name="T5" fmla="*/ 83 h 101"/>
                <a:gd name="T6" fmla="*/ 27 w 68"/>
                <a:gd name="T7" fmla="*/ 86 h 101"/>
                <a:gd name="T8" fmla="*/ 48 w 68"/>
                <a:gd name="T9" fmla="*/ 72 h 101"/>
                <a:gd name="T10" fmla="*/ 31 w 68"/>
                <a:gd name="T11" fmla="*/ 57 h 101"/>
                <a:gd name="T12" fmla="*/ 1 w 68"/>
                <a:gd name="T13" fmla="*/ 29 h 101"/>
                <a:gd name="T14" fmla="*/ 35 w 68"/>
                <a:gd name="T15" fmla="*/ 0 h 101"/>
                <a:gd name="T16" fmla="*/ 63 w 68"/>
                <a:gd name="T17" fmla="*/ 5 h 101"/>
                <a:gd name="T18" fmla="*/ 60 w 68"/>
                <a:gd name="T19" fmla="*/ 17 h 101"/>
                <a:gd name="T20" fmla="*/ 37 w 68"/>
                <a:gd name="T21" fmla="*/ 14 h 101"/>
                <a:gd name="T22" fmla="*/ 21 w 68"/>
                <a:gd name="T23" fmla="*/ 27 h 101"/>
                <a:gd name="T24" fmla="*/ 68 w 68"/>
                <a:gd name="T25" fmla="*/ 69 h 101"/>
                <a:gd name="T26" fmla="*/ 31 w 68"/>
                <a:gd name="T27" fmla="*/ 101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8" h="101">
                  <a:moveTo>
                    <a:pt x="31" y="101"/>
                  </a:moveTo>
                  <a:cubicBezTo>
                    <a:pt x="21" y="101"/>
                    <a:pt x="12" y="99"/>
                    <a:pt x="0" y="96"/>
                  </a:cubicBezTo>
                  <a:cubicBezTo>
                    <a:pt x="3" y="83"/>
                    <a:pt x="3" y="83"/>
                    <a:pt x="3" y="83"/>
                  </a:cubicBezTo>
                  <a:cubicBezTo>
                    <a:pt x="13" y="85"/>
                    <a:pt x="20" y="86"/>
                    <a:pt x="27" y="86"/>
                  </a:cubicBezTo>
                  <a:cubicBezTo>
                    <a:pt x="41" y="86"/>
                    <a:pt x="48" y="81"/>
                    <a:pt x="48" y="72"/>
                  </a:cubicBezTo>
                  <a:cubicBezTo>
                    <a:pt x="48" y="64"/>
                    <a:pt x="45" y="61"/>
                    <a:pt x="31" y="57"/>
                  </a:cubicBezTo>
                  <a:cubicBezTo>
                    <a:pt x="14" y="52"/>
                    <a:pt x="1" y="47"/>
                    <a:pt x="1" y="29"/>
                  </a:cubicBezTo>
                  <a:cubicBezTo>
                    <a:pt x="1" y="10"/>
                    <a:pt x="14" y="0"/>
                    <a:pt x="35" y="0"/>
                  </a:cubicBezTo>
                  <a:cubicBezTo>
                    <a:pt x="43" y="0"/>
                    <a:pt x="52" y="1"/>
                    <a:pt x="63" y="5"/>
                  </a:cubicBezTo>
                  <a:cubicBezTo>
                    <a:pt x="60" y="17"/>
                    <a:pt x="60" y="17"/>
                    <a:pt x="60" y="17"/>
                  </a:cubicBezTo>
                  <a:cubicBezTo>
                    <a:pt x="53" y="16"/>
                    <a:pt x="45" y="14"/>
                    <a:pt x="37" y="14"/>
                  </a:cubicBezTo>
                  <a:cubicBezTo>
                    <a:pt x="27" y="14"/>
                    <a:pt x="21" y="19"/>
                    <a:pt x="21" y="27"/>
                  </a:cubicBezTo>
                  <a:cubicBezTo>
                    <a:pt x="21" y="47"/>
                    <a:pt x="68" y="34"/>
                    <a:pt x="68" y="69"/>
                  </a:cubicBezTo>
                  <a:cubicBezTo>
                    <a:pt x="68" y="89"/>
                    <a:pt x="54" y="101"/>
                    <a:pt x="31" y="101"/>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 name="Freeform 18"/>
            <p:cNvSpPr>
              <a:spLocks/>
            </p:cNvSpPr>
            <p:nvPr userDrawn="1"/>
          </p:nvSpPr>
          <p:spPr bwMode="auto">
            <a:xfrm>
              <a:off x="-1262343" y="464252"/>
              <a:ext cx="187325" cy="354013"/>
            </a:xfrm>
            <a:custGeom>
              <a:avLst/>
              <a:gdLst>
                <a:gd name="T0" fmla="*/ 39 w 67"/>
                <a:gd name="T1" fmla="*/ 126 h 126"/>
                <a:gd name="T2" fmla="*/ 19 w 67"/>
                <a:gd name="T3" fmla="*/ 115 h 126"/>
                <a:gd name="T4" fmla="*/ 17 w 67"/>
                <a:gd name="T5" fmla="*/ 93 h 126"/>
                <a:gd name="T6" fmla="*/ 17 w 67"/>
                <a:gd name="T7" fmla="*/ 40 h 126"/>
                <a:gd name="T8" fmla="*/ 0 w 67"/>
                <a:gd name="T9" fmla="*/ 40 h 126"/>
                <a:gd name="T10" fmla="*/ 0 w 67"/>
                <a:gd name="T11" fmla="*/ 29 h 126"/>
                <a:gd name="T12" fmla="*/ 17 w 67"/>
                <a:gd name="T13" fmla="*/ 27 h 126"/>
                <a:gd name="T14" fmla="*/ 17 w 67"/>
                <a:gd name="T15" fmla="*/ 0 h 126"/>
                <a:gd name="T16" fmla="*/ 37 w 67"/>
                <a:gd name="T17" fmla="*/ 0 h 126"/>
                <a:gd name="T18" fmla="*/ 37 w 67"/>
                <a:gd name="T19" fmla="*/ 27 h 126"/>
                <a:gd name="T20" fmla="*/ 63 w 67"/>
                <a:gd name="T21" fmla="*/ 27 h 126"/>
                <a:gd name="T22" fmla="*/ 63 w 67"/>
                <a:gd name="T23" fmla="*/ 40 h 126"/>
                <a:gd name="T24" fmla="*/ 37 w 67"/>
                <a:gd name="T25" fmla="*/ 40 h 126"/>
                <a:gd name="T26" fmla="*/ 37 w 67"/>
                <a:gd name="T27" fmla="*/ 87 h 126"/>
                <a:gd name="T28" fmla="*/ 38 w 67"/>
                <a:gd name="T29" fmla="*/ 106 h 126"/>
                <a:gd name="T30" fmla="*/ 47 w 67"/>
                <a:gd name="T31" fmla="*/ 110 h 126"/>
                <a:gd name="T32" fmla="*/ 64 w 67"/>
                <a:gd name="T33" fmla="*/ 107 h 126"/>
                <a:gd name="T34" fmla="*/ 67 w 67"/>
                <a:gd name="T35" fmla="*/ 120 h 126"/>
                <a:gd name="T36" fmla="*/ 39 w 67"/>
                <a:gd name="T37" fmla="*/ 12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7" h="126">
                  <a:moveTo>
                    <a:pt x="39" y="126"/>
                  </a:moveTo>
                  <a:cubicBezTo>
                    <a:pt x="30" y="126"/>
                    <a:pt x="23" y="122"/>
                    <a:pt x="19" y="115"/>
                  </a:cubicBezTo>
                  <a:cubicBezTo>
                    <a:pt x="17" y="111"/>
                    <a:pt x="17" y="106"/>
                    <a:pt x="17" y="93"/>
                  </a:cubicBezTo>
                  <a:cubicBezTo>
                    <a:pt x="17" y="40"/>
                    <a:pt x="17" y="40"/>
                    <a:pt x="17" y="40"/>
                  </a:cubicBezTo>
                  <a:cubicBezTo>
                    <a:pt x="0" y="40"/>
                    <a:pt x="0" y="40"/>
                    <a:pt x="0" y="40"/>
                  </a:cubicBezTo>
                  <a:cubicBezTo>
                    <a:pt x="0" y="29"/>
                    <a:pt x="0" y="29"/>
                    <a:pt x="0" y="29"/>
                  </a:cubicBezTo>
                  <a:cubicBezTo>
                    <a:pt x="17" y="27"/>
                    <a:pt x="17" y="27"/>
                    <a:pt x="17" y="27"/>
                  </a:cubicBezTo>
                  <a:cubicBezTo>
                    <a:pt x="17" y="0"/>
                    <a:pt x="17" y="0"/>
                    <a:pt x="17" y="0"/>
                  </a:cubicBezTo>
                  <a:cubicBezTo>
                    <a:pt x="37" y="0"/>
                    <a:pt x="37" y="0"/>
                    <a:pt x="37" y="0"/>
                  </a:cubicBezTo>
                  <a:cubicBezTo>
                    <a:pt x="37" y="27"/>
                    <a:pt x="37" y="27"/>
                    <a:pt x="37" y="27"/>
                  </a:cubicBezTo>
                  <a:cubicBezTo>
                    <a:pt x="63" y="27"/>
                    <a:pt x="63" y="27"/>
                    <a:pt x="63" y="27"/>
                  </a:cubicBezTo>
                  <a:cubicBezTo>
                    <a:pt x="63" y="40"/>
                    <a:pt x="63" y="40"/>
                    <a:pt x="63" y="40"/>
                  </a:cubicBezTo>
                  <a:cubicBezTo>
                    <a:pt x="37" y="40"/>
                    <a:pt x="37" y="40"/>
                    <a:pt x="37" y="40"/>
                  </a:cubicBezTo>
                  <a:cubicBezTo>
                    <a:pt x="37" y="87"/>
                    <a:pt x="37" y="87"/>
                    <a:pt x="37" y="87"/>
                  </a:cubicBezTo>
                  <a:cubicBezTo>
                    <a:pt x="37" y="104"/>
                    <a:pt x="37" y="104"/>
                    <a:pt x="38" y="106"/>
                  </a:cubicBezTo>
                  <a:cubicBezTo>
                    <a:pt x="40" y="109"/>
                    <a:pt x="43" y="110"/>
                    <a:pt x="47" y="110"/>
                  </a:cubicBezTo>
                  <a:cubicBezTo>
                    <a:pt x="52" y="110"/>
                    <a:pt x="56" y="109"/>
                    <a:pt x="64" y="107"/>
                  </a:cubicBezTo>
                  <a:cubicBezTo>
                    <a:pt x="67" y="120"/>
                    <a:pt x="67" y="120"/>
                    <a:pt x="67" y="120"/>
                  </a:cubicBezTo>
                  <a:cubicBezTo>
                    <a:pt x="55" y="124"/>
                    <a:pt x="47" y="126"/>
                    <a:pt x="39" y="126"/>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 name="Freeform 19"/>
            <p:cNvSpPr>
              <a:spLocks noEditPoints="1"/>
            </p:cNvSpPr>
            <p:nvPr userDrawn="1"/>
          </p:nvSpPr>
          <p:spPr bwMode="auto">
            <a:xfrm>
              <a:off x="-1071843" y="530927"/>
              <a:ext cx="230187" cy="287338"/>
            </a:xfrm>
            <a:custGeom>
              <a:avLst/>
              <a:gdLst>
                <a:gd name="T0" fmla="*/ 21 w 82"/>
                <a:gd name="T1" fmla="*/ 54 h 102"/>
                <a:gd name="T2" fmla="*/ 21 w 82"/>
                <a:gd name="T3" fmla="*/ 57 h 102"/>
                <a:gd name="T4" fmla="*/ 45 w 82"/>
                <a:gd name="T5" fmla="*/ 85 h 102"/>
                <a:gd name="T6" fmla="*/ 77 w 82"/>
                <a:gd name="T7" fmla="*/ 79 h 102"/>
                <a:gd name="T8" fmla="*/ 81 w 82"/>
                <a:gd name="T9" fmla="*/ 90 h 102"/>
                <a:gd name="T10" fmla="*/ 39 w 82"/>
                <a:gd name="T11" fmla="*/ 102 h 102"/>
                <a:gd name="T12" fmla="*/ 0 w 82"/>
                <a:gd name="T13" fmla="*/ 54 h 102"/>
                <a:gd name="T14" fmla="*/ 43 w 82"/>
                <a:gd name="T15" fmla="*/ 0 h 102"/>
                <a:gd name="T16" fmla="*/ 82 w 82"/>
                <a:gd name="T17" fmla="*/ 49 h 102"/>
                <a:gd name="T18" fmla="*/ 82 w 82"/>
                <a:gd name="T19" fmla="*/ 54 h 102"/>
                <a:gd name="T20" fmla="*/ 21 w 82"/>
                <a:gd name="T21" fmla="*/ 54 h 102"/>
                <a:gd name="T22" fmla="*/ 44 w 82"/>
                <a:gd name="T23" fmla="*/ 14 h 102"/>
                <a:gd name="T24" fmla="*/ 22 w 82"/>
                <a:gd name="T25" fmla="*/ 42 h 102"/>
                <a:gd name="T26" fmla="*/ 63 w 82"/>
                <a:gd name="T27" fmla="*/ 40 h 102"/>
                <a:gd name="T28" fmla="*/ 44 w 82"/>
                <a:gd name="T29" fmla="*/ 14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2" h="102">
                  <a:moveTo>
                    <a:pt x="21" y="54"/>
                  </a:moveTo>
                  <a:cubicBezTo>
                    <a:pt x="21" y="57"/>
                    <a:pt x="21" y="57"/>
                    <a:pt x="21" y="57"/>
                  </a:cubicBezTo>
                  <a:cubicBezTo>
                    <a:pt x="21" y="76"/>
                    <a:pt x="29" y="85"/>
                    <a:pt x="45" y="85"/>
                  </a:cubicBezTo>
                  <a:cubicBezTo>
                    <a:pt x="53" y="85"/>
                    <a:pt x="61" y="84"/>
                    <a:pt x="77" y="79"/>
                  </a:cubicBezTo>
                  <a:cubicBezTo>
                    <a:pt x="81" y="90"/>
                    <a:pt x="81" y="90"/>
                    <a:pt x="81" y="90"/>
                  </a:cubicBezTo>
                  <a:cubicBezTo>
                    <a:pt x="61" y="99"/>
                    <a:pt x="51" y="102"/>
                    <a:pt x="39" y="102"/>
                  </a:cubicBezTo>
                  <a:cubicBezTo>
                    <a:pt x="15" y="102"/>
                    <a:pt x="0" y="84"/>
                    <a:pt x="0" y="54"/>
                  </a:cubicBezTo>
                  <a:cubicBezTo>
                    <a:pt x="0" y="22"/>
                    <a:pt x="16" y="0"/>
                    <a:pt x="43" y="0"/>
                  </a:cubicBezTo>
                  <a:cubicBezTo>
                    <a:pt x="69" y="0"/>
                    <a:pt x="82" y="16"/>
                    <a:pt x="82" y="49"/>
                  </a:cubicBezTo>
                  <a:cubicBezTo>
                    <a:pt x="82" y="54"/>
                    <a:pt x="82" y="54"/>
                    <a:pt x="82" y="54"/>
                  </a:cubicBezTo>
                  <a:lnTo>
                    <a:pt x="21" y="54"/>
                  </a:lnTo>
                  <a:close/>
                  <a:moveTo>
                    <a:pt x="44" y="14"/>
                  </a:moveTo>
                  <a:cubicBezTo>
                    <a:pt x="31" y="14"/>
                    <a:pt x="24" y="24"/>
                    <a:pt x="22" y="42"/>
                  </a:cubicBezTo>
                  <a:cubicBezTo>
                    <a:pt x="63" y="40"/>
                    <a:pt x="63" y="40"/>
                    <a:pt x="63" y="40"/>
                  </a:cubicBezTo>
                  <a:cubicBezTo>
                    <a:pt x="63" y="23"/>
                    <a:pt x="57" y="14"/>
                    <a:pt x="44" y="14"/>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 name="Freeform 20"/>
            <p:cNvSpPr>
              <a:spLocks noEditPoints="1"/>
            </p:cNvSpPr>
            <p:nvPr userDrawn="1"/>
          </p:nvSpPr>
          <p:spPr bwMode="auto">
            <a:xfrm>
              <a:off x="-816256" y="402339"/>
              <a:ext cx="234950" cy="415925"/>
            </a:xfrm>
            <a:custGeom>
              <a:avLst/>
              <a:gdLst>
                <a:gd name="T0" fmla="*/ 65 w 84"/>
                <a:gd name="T1" fmla="*/ 146 h 148"/>
                <a:gd name="T2" fmla="*/ 65 w 84"/>
                <a:gd name="T3" fmla="*/ 137 h 148"/>
                <a:gd name="T4" fmla="*/ 33 w 84"/>
                <a:gd name="T5" fmla="*/ 148 h 148"/>
                <a:gd name="T6" fmla="*/ 0 w 84"/>
                <a:gd name="T7" fmla="*/ 97 h 148"/>
                <a:gd name="T8" fmla="*/ 35 w 84"/>
                <a:gd name="T9" fmla="*/ 46 h 148"/>
                <a:gd name="T10" fmla="*/ 64 w 84"/>
                <a:gd name="T11" fmla="*/ 57 h 148"/>
                <a:gd name="T12" fmla="*/ 64 w 84"/>
                <a:gd name="T13" fmla="*/ 0 h 148"/>
                <a:gd name="T14" fmla="*/ 84 w 84"/>
                <a:gd name="T15" fmla="*/ 0 h 148"/>
                <a:gd name="T16" fmla="*/ 84 w 84"/>
                <a:gd name="T17" fmla="*/ 146 h 148"/>
                <a:gd name="T18" fmla="*/ 65 w 84"/>
                <a:gd name="T19" fmla="*/ 146 h 148"/>
                <a:gd name="T20" fmla="*/ 64 w 84"/>
                <a:gd name="T21" fmla="*/ 69 h 148"/>
                <a:gd name="T22" fmla="*/ 42 w 84"/>
                <a:gd name="T23" fmla="*/ 64 h 148"/>
                <a:gd name="T24" fmla="*/ 21 w 84"/>
                <a:gd name="T25" fmla="*/ 97 h 148"/>
                <a:gd name="T26" fmla="*/ 41 w 84"/>
                <a:gd name="T27" fmla="*/ 131 h 148"/>
                <a:gd name="T28" fmla="*/ 64 w 84"/>
                <a:gd name="T29" fmla="*/ 125 h 148"/>
                <a:gd name="T30" fmla="*/ 64 w 84"/>
                <a:gd name="T31" fmla="*/ 69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4" h="148">
                  <a:moveTo>
                    <a:pt x="65" y="146"/>
                  </a:moveTo>
                  <a:cubicBezTo>
                    <a:pt x="65" y="137"/>
                    <a:pt x="65" y="137"/>
                    <a:pt x="65" y="137"/>
                  </a:cubicBezTo>
                  <a:cubicBezTo>
                    <a:pt x="54" y="143"/>
                    <a:pt x="43" y="148"/>
                    <a:pt x="33" y="148"/>
                  </a:cubicBezTo>
                  <a:cubicBezTo>
                    <a:pt x="12" y="148"/>
                    <a:pt x="0" y="129"/>
                    <a:pt x="0" y="97"/>
                  </a:cubicBezTo>
                  <a:cubicBezTo>
                    <a:pt x="0" y="66"/>
                    <a:pt x="14" y="46"/>
                    <a:pt x="35" y="46"/>
                  </a:cubicBezTo>
                  <a:cubicBezTo>
                    <a:pt x="46" y="46"/>
                    <a:pt x="55" y="52"/>
                    <a:pt x="64" y="57"/>
                  </a:cubicBezTo>
                  <a:cubicBezTo>
                    <a:pt x="64" y="0"/>
                    <a:pt x="64" y="0"/>
                    <a:pt x="64" y="0"/>
                  </a:cubicBezTo>
                  <a:cubicBezTo>
                    <a:pt x="84" y="0"/>
                    <a:pt x="84" y="0"/>
                    <a:pt x="84" y="0"/>
                  </a:cubicBezTo>
                  <a:cubicBezTo>
                    <a:pt x="84" y="146"/>
                    <a:pt x="84" y="146"/>
                    <a:pt x="84" y="146"/>
                  </a:cubicBezTo>
                  <a:lnTo>
                    <a:pt x="65" y="146"/>
                  </a:lnTo>
                  <a:close/>
                  <a:moveTo>
                    <a:pt x="64" y="69"/>
                  </a:moveTo>
                  <a:cubicBezTo>
                    <a:pt x="52" y="65"/>
                    <a:pt x="48" y="64"/>
                    <a:pt x="42" y="64"/>
                  </a:cubicBezTo>
                  <a:cubicBezTo>
                    <a:pt x="28" y="64"/>
                    <a:pt x="21" y="75"/>
                    <a:pt x="21" y="97"/>
                  </a:cubicBezTo>
                  <a:cubicBezTo>
                    <a:pt x="21" y="120"/>
                    <a:pt x="28" y="131"/>
                    <a:pt x="41" y="131"/>
                  </a:cubicBezTo>
                  <a:cubicBezTo>
                    <a:pt x="47" y="131"/>
                    <a:pt x="52" y="129"/>
                    <a:pt x="64" y="125"/>
                  </a:cubicBezTo>
                  <a:lnTo>
                    <a:pt x="64" y="6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 name="Freeform 21"/>
            <p:cNvSpPr>
              <a:spLocks/>
            </p:cNvSpPr>
            <p:nvPr userDrawn="1"/>
          </p:nvSpPr>
          <p:spPr bwMode="auto">
            <a:xfrm>
              <a:off x="-1973543" y="950027"/>
              <a:ext cx="46037" cy="98425"/>
            </a:xfrm>
            <a:custGeom>
              <a:avLst/>
              <a:gdLst>
                <a:gd name="T0" fmla="*/ 15 w 16"/>
                <a:gd name="T1" fmla="*/ 5 h 35"/>
                <a:gd name="T2" fmla="*/ 6 w 16"/>
                <a:gd name="T3" fmla="*/ 7 h 35"/>
                <a:gd name="T4" fmla="*/ 6 w 16"/>
                <a:gd name="T5" fmla="*/ 35 h 35"/>
                <a:gd name="T6" fmla="*/ 0 w 16"/>
                <a:gd name="T7" fmla="*/ 35 h 35"/>
                <a:gd name="T8" fmla="*/ 0 w 16"/>
                <a:gd name="T9" fmla="*/ 0 h 35"/>
                <a:gd name="T10" fmla="*/ 5 w 16"/>
                <a:gd name="T11" fmla="*/ 0 h 35"/>
                <a:gd name="T12" fmla="*/ 5 w 16"/>
                <a:gd name="T13" fmla="*/ 3 h 35"/>
                <a:gd name="T14" fmla="*/ 15 w 16"/>
                <a:gd name="T15" fmla="*/ 0 h 35"/>
                <a:gd name="T16" fmla="*/ 16 w 16"/>
                <a:gd name="T17" fmla="*/ 0 h 35"/>
                <a:gd name="T18" fmla="*/ 16 w 16"/>
                <a:gd name="T19" fmla="*/ 5 h 35"/>
                <a:gd name="T20" fmla="*/ 15 w 16"/>
                <a:gd name="T21" fmla="*/ 5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35">
                  <a:moveTo>
                    <a:pt x="15" y="5"/>
                  </a:moveTo>
                  <a:cubicBezTo>
                    <a:pt x="12" y="5"/>
                    <a:pt x="9" y="5"/>
                    <a:pt x="6" y="7"/>
                  </a:cubicBezTo>
                  <a:cubicBezTo>
                    <a:pt x="6" y="35"/>
                    <a:pt x="6" y="35"/>
                    <a:pt x="6" y="35"/>
                  </a:cubicBezTo>
                  <a:cubicBezTo>
                    <a:pt x="0" y="35"/>
                    <a:pt x="0" y="35"/>
                    <a:pt x="0" y="35"/>
                  </a:cubicBezTo>
                  <a:cubicBezTo>
                    <a:pt x="0" y="0"/>
                    <a:pt x="0" y="0"/>
                    <a:pt x="0" y="0"/>
                  </a:cubicBezTo>
                  <a:cubicBezTo>
                    <a:pt x="5" y="0"/>
                    <a:pt x="5" y="0"/>
                    <a:pt x="5" y="0"/>
                  </a:cubicBezTo>
                  <a:cubicBezTo>
                    <a:pt x="5" y="3"/>
                    <a:pt x="5" y="3"/>
                    <a:pt x="5" y="3"/>
                  </a:cubicBezTo>
                  <a:cubicBezTo>
                    <a:pt x="9" y="1"/>
                    <a:pt x="11" y="0"/>
                    <a:pt x="15" y="0"/>
                  </a:cubicBezTo>
                  <a:cubicBezTo>
                    <a:pt x="15" y="0"/>
                    <a:pt x="16" y="0"/>
                    <a:pt x="16" y="0"/>
                  </a:cubicBezTo>
                  <a:cubicBezTo>
                    <a:pt x="16" y="5"/>
                    <a:pt x="16" y="5"/>
                    <a:pt x="16" y="5"/>
                  </a:cubicBezTo>
                  <a:cubicBezTo>
                    <a:pt x="15" y="5"/>
                    <a:pt x="15" y="5"/>
                    <a:pt x="15" y="5"/>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 name="Freeform 22"/>
            <p:cNvSpPr>
              <a:spLocks noEditPoints="1"/>
            </p:cNvSpPr>
            <p:nvPr userDrawn="1"/>
          </p:nvSpPr>
          <p:spPr bwMode="auto">
            <a:xfrm>
              <a:off x="-1919568" y="946852"/>
              <a:ext cx="69850" cy="104775"/>
            </a:xfrm>
            <a:custGeom>
              <a:avLst/>
              <a:gdLst>
                <a:gd name="T0" fmla="*/ 20 w 25"/>
                <a:gd name="T1" fmla="*/ 36 h 37"/>
                <a:gd name="T2" fmla="*/ 20 w 25"/>
                <a:gd name="T3" fmla="*/ 33 h 37"/>
                <a:gd name="T4" fmla="*/ 9 w 25"/>
                <a:gd name="T5" fmla="*/ 37 h 37"/>
                <a:gd name="T6" fmla="*/ 0 w 25"/>
                <a:gd name="T7" fmla="*/ 26 h 37"/>
                <a:gd name="T8" fmla="*/ 7 w 25"/>
                <a:gd name="T9" fmla="*/ 16 h 37"/>
                <a:gd name="T10" fmla="*/ 20 w 25"/>
                <a:gd name="T11" fmla="*/ 15 h 37"/>
                <a:gd name="T12" fmla="*/ 20 w 25"/>
                <a:gd name="T13" fmla="*/ 14 h 37"/>
                <a:gd name="T14" fmla="*/ 13 w 25"/>
                <a:gd name="T15" fmla="*/ 5 h 37"/>
                <a:gd name="T16" fmla="*/ 3 w 25"/>
                <a:gd name="T17" fmla="*/ 7 h 37"/>
                <a:gd name="T18" fmla="*/ 2 w 25"/>
                <a:gd name="T19" fmla="*/ 3 h 37"/>
                <a:gd name="T20" fmla="*/ 16 w 25"/>
                <a:gd name="T21" fmla="*/ 0 h 37"/>
                <a:gd name="T22" fmla="*/ 23 w 25"/>
                <a:gd name="T23" fmla="*/ 3 h 37"/>
                <a:gd name="T24" fmla="*/ 25 w 25"/>
                <a:gd name="T25" fmla="*/ 14 h 37"/>
                <a:gd name="T26" fmla="*/ 25 w 25"/>
                <a:gd name="T27" fmla="*/ 36 h 37"/>
                <a:gd name="T28" fmla="*/ 20 w 25"/>
                <a:gd name="T29" fmla="*/ 36 h 37"/>
                <a:gd name="T30" fmla="*/ 20 w 25"/>
                <a:gd name="T31" fmla="*/ 19 h 37"/>
                <a:gd name="T32" fmla="*/ 6 w 25"/>
                <a:gd name="T33" fmla="*/ 26 h 37"/>
                <a:gd name="T34" fmla="*/ 11 w 25"/>
                <a:gd name="T35" fmla="*/ 32 h 37"/>
                <a:gd name="T36" fmla="*/ 20 w 25"/>
                <a:gd name="T37" fmla="*/ 30 h 37"/>
                <a:gd name="T38" fmla="*/ 20 w 25"/>
                <a:gd name="T3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5" h="37">
                  <a:moveTo>
                    <a:pt x="20" y="36"/>
                  </a:moveTo>
                  <a:cubicBezTo>
                    <a:pt x="20" y="33"/>
                    <a:pt x="20" y="33"/>
                    <a:pt x="20" y="33"/>
                  </a:cubicBezTo>
                  <a:cubicBezTo>
                    <a:pt x="16" y="36"/>
                    <a:pt x="12" y="37"/>
                    <a:pt x="9" y="37"/>
                  </a:cubicBezTo>
                  <a:cubicBezTo>
                    <a:pt x="5" y="37"/>
                    <a:pt x="0" y="34"/>
                    <a:pt x="0" y="26"/>
                  </a:cubicBezTo>
                  <a:cubicBezTo>
                    <a:pt x="0" y="20"/>
                    <a:pt x="3" y="17"/>
                    <a:pt x="7" y="16"/>
                  </a:cubicBezTo>
                  <a:cubicBezTo>
                    <a:pt x="9" y="15"/>
                    <a:pt x="13" y="15"/>
                    <a:pt x="20" y="15"/>
                  </a:cubicBezTo>
                  <a:cubicBezTo>
                    <a:pt x="20" y="14"/>
                    <a:pt x="20" y="14"/>
                    <a:pt x="20" y="14"/>
                  </a:cubicBezTo>
                  <a:cubicBezTo>
                    <a:pt x="20" y="8"/>
                    <a:pt x="20" y="5"/>
                    <a:pt x="13" y="5"/>
                  </a:cubicBezTo>
                  <a:cubicBezTo>
                    <a:pt x="11" y="5"/>
                    <a:pt x="7" y="6"/>
                    <a:pt x="3" y="7"/>
                  </a:cubicBezTo>
                  <a:cubicBezTo>
                    <a:pt x="2" y="3"/>
                    <a:pt x="2" y="3"/>
                    <a:pt x="2" y="3"/>
                  </a:cubicBezTo>
                  <a:cubicBezTo>
                    <a:pt x="8" y="1"/>
                    <a:pt x="12" y="0"/>
                    <a:pt x="16" y="0"/>
                  </a:cubicBezTo>
                  <a:cubicBezTo>
                    <a:pt x="19" y="0"/>
                    <a:pt x="22" y="1"/>
                    <a:pt x="23" y="3"/>
                  </a:cubicBezTo>
                  <a:cubicBezTo>
                    <a:pt x="25" y="5"/>
                    <a:pt x="25" y="7"/>
                    <a:pt x="25" y="14"/>
                  </a:cubicBezTo>
                  <a:cubicBezTo>
                    <a:pt x="25" y="36"/>
                    <a:pt x="25" y="36"/>
                    <a:pt x="25" y="36"/>
                  </a:cubicBezTo>
                  <a:lnTo>
                    <a:pt x="20" y="36"/>
                  </a:lnTo>
                  <a:close/>
                  <a:moveTo>
                    <a:pt x="20" y="19"/>
                  </a:moveTo>
                  <a:cubicBezTo>
                    <a:pt x="8" y="20"/>
                    <a:pt x="6" y="21"/>
                    <a:pt x="6" y="26"/>
                  </a:cubicBezTo>
                  <a:cubicBezTo>
                    <a:pt x="6" y="30"/>
                    <a:pt x="8" y="32"/>
                    <a:pt x="11" y="32"/>
                  </a:cubicBezTo>
                  <a:cubicBezTo>
                    <a:pt x="14" y="32"/>
                    <a:pt x="20" y="30"/>
                    <a:pt x="20" y="30"/>
                  </a:cubicBezTo>
                  <a:lnTo>
                    <a:pt x="20" y="1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 name="Freeform 23"/>
            <p:cNvSpPr>
              <a:spLocks noEditPoints="1"/>
            </p:cNvSpPr>
            <p:nvPr userDrawn="1"/>
          </p:nvSpPr>
          <p:spPr bwMode="auto">
            <a:xfrm>
              <a:off x="-1821143" y="908752"/>
              <a:ext cx="19050" cy="139700"/>
            </a:xfrm>
            <a:custGeom>
              <a:avLst/>
              <a:gdLst>
                <a:gd name="T0" fmla="*/ 3 w 7"/>
                <a:gd name="T1" fmla="*/ 8 h 50"/>
                <a:gd name="T2" fmla="*/ 0 w 7"/>
                <a:gd name="T3" fmla="*/ 4 h 50"/>
                <a:gd name="T4" fmla="*/ 3 w 7"/>
                <a:gd name="T5" fmla="*/ 0 h 50"/>
                <a:gd name="T6" fmla="*/ 7 w 7"/>
                <a:gd name="T7" fmla="*/ 4 h 50"/>
                <a:gd name="T8" fmla="*/ 3 w 7"/>
                <a:gd name="T9" fmla="*/ 8 h 50"/>
                <a:gd name="T10" fmla="*/ 1 w 7"/>
                <a:gd name="T11" fmla="*/ 15 h 50"/>
                <a:gd name="T12" fmla="*/ 6 w 7"/>
                <a:gd name="T13" fmla="*/ 15 h 50"/>
                <a:gd name="T14" fmla="*/ 6 w 7"/>
                <a:gd name="T15" fmla="*/ 50 h 50"/>
                <a:gd name="T16" fmla="*/ 1 w 7"/>
                <a:gd name="T17" fmla="*/ 50 h 50"/>
                <a:gd name="T18" fmla="*/ 1 w 7"/>
                <a:gd name="T19" fmla="*/ 1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50">
                  <a:moveTo>
                    <a:pt x="3" y="8"/>
                  </a:moveTo>
                  <a:cubicBezTo>
                    <a:pt x="1" y="8"/>
                    <a:pt x="0" y="6"/>
                    <a:pt x="0" y="4"/>
                  </a:cubicBezTo>
                  <a:cubicBezTo>
                    <a:pt x="0" y="2"/>
                    <a:pt x="1" y="0"/>
                    <a:pt x="3" y="0"/>
                  </a:cubicBezTo>
                  <a:cubicBezTo>
                    <a:pt x="5" y="0"/>
                    <a:pt x="7" y="2"/>
                    <a:pt x="7" y="4"/>
                  </a:cubicBezTo>
                  <a:cubicBezTo>
                    <a:pt x="7" y="6"/>
                    <a:pt x="5" y="8"/>
                    <a:pt x="3" y="8"/>
                  </a:cubicBezTo>
                  <a:moveTo>
                    <a:pt x="1" y="15"/>
                  </a:moveTo>
                  <a:cubicBezTo>
                    <a:pt x="6" y="15"/>
                    <a:pt x="6" y="15"/>
                    <a:pt x="6" y="15"/>
                  </a:cubicBezTo>
                  <a:cubicBezTo>
                    <a:pt x="6" y="50"/>
                    <a:pt x="6" y="50"/>
                    <a:pt x="6" y="50"/>
                  </a:cubicBezTo>
                  <a:cubicBezTo>
                    <a:pt x="1" y="50"/>
                    <a:pt x="1" y="50"/>
                    <a:pt x="1" y="50"/>
                  </a:cubicBezTo>
                  <a:lnTo>
                    <a:pt x="1" y="1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 name="Freeform 24"/>
            <p:cNvSpPr>
              <a:spLocks/>
            </p:cNvSpPr>
            <p:nvPr userDrawn="1"/>
          </p:nvSpPr>
          <p:spPr bwMode="auto">
            <a:xfrm>
              <a:off x="-1781456" y="946852"/>
              <a:ext cx="63500" cy="104775"/>
            </a:xfrm>
            <a:custGeom>
              <a:avLst/>
              <a:gdLst>
                <a:gd name="T0" fmla="*/ 10 w 23"/>
                <a:gd name="T1" fmla="*/ 37 h 37"/>
                <a:gd name="T2" fmla="*/ 0 w 23"/>
                <a:gd name="T3" fmla="*/ 35 h 37"/>
                <a:gd name="T4" fmla="*/ 1 w 23"/>
                <a:gd name="T5" fmla="*/ 31 h 37"/>
                <a:gd name="T6" fmla="*/ 9 w 23"/>
                <a:gd name="T7" fmla="*/ 32 h 37"/>
                <a:gd name="T8" fmla="*/ 17 w 23"/>
                <a:gd name="T9" fmla="*/ 27 h 37"/>
                <a:gd name="T10" fmla="*/ 11 w 23"/>
                <a:gd name="T11" fmla="*/ 21 h 37"/>
                <a:gd name="T12" fmla="*/ 0 w 23"/>
                <a:gd name="T13" fmla="*/ 11 h 37"/>
                <a:gd name="T14" fmla="*/ 12 w 23"/>
                <a:gd name="T15" fmla="*/ 0 h 37"/>
                <a:gd name="T16" fmla="*/ 21 w 23"/>
                <a:gd name="T17" fmla="*/ 2 h 37"/>
                <a:gd name="T18" fmla="*/ 20 w 23"/>
                <a:gd name="T19" fmla="*/ 6 h 37"/>
                <a:gd name="T20" fmla="*/ 12 w 23"/>
                <a:gd name="T21" fmla="*/ 5 h 37"/>
                <a:gd name="T22" fmla="*/ 6 w 23"/>
                <a:gd name="T23" fmla="*/ 10 h 37"/>
                <a:gd name="T24" fmla="*/ 23 w 23"/>
                <a:gd name="T25" fmla="*/ 26 h 37"/>
                <a:gd name="T26" fmla="*/ 10 w 23"/>
                <a:gd name="T27" fmla="*/ 3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3" h="37">
                  <a:moveTo>
                    <a:pt x="10" y="37"/>
                  </a:moveTo>
                  <a:cubicBezTo>
                    <a:pt x="7" y="37"/>
                    <a:pt x="4" y="37"/>
                    <a:pt x="0" y="35"/>
                  </a:cubicBezTo>
                  <a:cubicBezTo>
                    <a:pt x="1" y="31"/>
                    <a:pt x="1" y="31"/>
                    <a:pt x="1" y="31"/>
                  </a:cubicBezTo>
                  <a:cubicBezTo>
                    <a:pt x="4" y="32"/>
                    <a:pt x="7" y="32"/>
                    <a:pt x="9" y="32"/>
                  </a:cubicBezTo>
                  <a:cubicBezTo>
                    <a:pt x="14" y="32"/>
                    <a:pt x="17" y="30"/>
                    <a:pt x="17" y="27"/>
                  </a:cubicBezTo>
                  <a:cubicBezTo>
                    <a:pt x="17" y="24"/>
                    <a:pt x="16" y="22"/>
                    <a:pt x="11" y="21"/>
                  </a:cubicBezTo>
                  <a:cubicBezTo>
                    <a:pt x="5" y="19"/>
                    <a:pt x="0" y="17"/>
                    <a:pt x="0" y="11"/>
                  </a:cubicBezTo>
                  <a:cubicBezTo>
                    <a:pt x="0" y="4"/>
                    <a:pt x="4" y="0"/>
                    <a:pt x="12" y="0"/>
                  </a:cubicBezTo>
                  <a:cubicBezTo>
                    <a:pt x="14" y="0"/>
                    <a:pt x="17" y="1"/>
                    <a:pt x="21" y="2"/>
                  </a:cubicBezTo>
                  <a:cubicBezTo>
                    <a:pt x="20" y="6"/>
                    <a:pt x="20" y="6"/>
                    <a:pt x="20" y="6"/>
                  </a:cubicBezTo>
                  <a:cubicBezTo>
                    <a:pt x="17" y="5"/>
                    <a:pt x="14" y="5"/>
                    <a:pt x="12" y="5"/>
                  </a:cubicBezTo>
                  <a:cubicBezTo>
                    <a:pt x="8" y="5"/>
                    <a:pt x="6" y="7"/>
                    <a:pt x="6" y="10"/>
                  </a:cubicBezTo>
                  <a:cubicBezTo>
                    <a:pt x="6" y="18"/>
                    <a:pt x="23" y="14"/>
                    <a:pt x="23" y="26"/>
                  </a:cubicBezTo>
                  <a:cubicBezTo>
                    <a:pt x="23" y="33"/>
                    <a:pt x="18" y="37"/>
                    <a:pt x="10" y="37"/>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 name="Freeform 25"/>
            <p:cNvSpPr>
              <a:spLocks noEditPoints="1"/>
            </p:cNvSpPr>
            <p:nvPr userDrawn="1"/>
          </p:nvSpPr>
          <p:spPr bwMode="auto">
            <a:xfrm>
              <a:off x="-1697318" y="908752"/>
              <a:ext cx="19050" cy="139700"/>
            </a:xfrm>
            <a:custGeom>
              <a:avLst/>
              <a:gdLst>
                <a:gd name="T0" fmla="*/ 3 w 7"/>
                <a:gd name="T1" fmla="*/ 8 h 50"/>
                <a:gd name="T2" fmla="*/ 0 w 7"/>
                <a:gd name="T3" fmla="*/ 4 h 50"/>
                <a:gd name="T4" fmla="*/ 3 w 7"/>
                <a:gd name="T5" fmla="*/ 0 h 50"/>
                <a:gd name="T6" fmla="*/ 7 w 7"/>
                <a:gd name="T7" fmla="*/ 4 h 50"/>
                <a:gd name="T8" fmla="*/ 3 w 7"/>
                <a:gd name="T9" fmla="*/ 8 h 50"/>
                <a:gd name="T10" fmla="*/ 0 w 7"/>
                <a:gd name="T11" fmla="*/ 15 h 50"/>
                <a:gd name="T12" fmla="*/ 6 w 7"/>
                <a:gd name="T13" fmla="*/ 15 h 50"/>
                <a:gd name="T14" fmla="*/ 6 w 7"/>
                <a:gd name="T15" fmla="*/ 50 h 50"/>
                <a:gd name="T16" fmla="*/ 0 w 7"/>
                <a:gd name="T17" fmla="*/ 50 h 50"/>
                <a:gd name="T18" fmla="*/ 0 w 7"/>
                <a:gd name="T19" fmla="*/ 1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50">
                  <a:moveTo>
                    <a:pt x="3" y="8"/>
                  </a:moveTo>
                  <a:cubicBezTo>
                    <a:pt x="1" y="8"/>
                    <a:pt x="0" y="6"/>
                    <a:pt x="0" y="4"/>
                  </a:cubicBezTo>
                  <a:cubicBezTo>
                    <a:pt x="0" y="2"/>
                    <a:pt x="1" y="0"/>
                    <a:pt x="3" y="0"/>
                  </a:cubicBezTo>
                  <a:cubicBezTo>
                    <a:pt x="5" y="0"/>
                    <a:pt x="7" y="2"/>
                    <a:pt x="7" y="4"/>
                  </a:cubicBezTo>
                  <a:cubicBezTo>
                    <a:pt x="7" y="6"/>
                    <a:pt x="5" y="8"/>
                    <a:pt x="3" y="8"/>
                  </a:cubicBezTo>
                  <a:moveTo>
                    <a:pt x="0" y="15"/>
                  </a:moveTo>
                  <a:cubicBezTo>
                    <a:pt x="6" y="15"/>
                    <a:pt x="6" y="15"/>
                    <a:pt x="6" y="15"/>
                  </a:cubicBezTo>
                  <a:cubicBezTo>
                    <a:pt x="6" y="50"/>
                    <a:pt x="6" y="50"/>
                    <a:pt x="6" y="50"/>
                  </a:cubicBezTo>
                  <a:cubicBezTo>
                    <a:pt x="0" y="50"/>
                    <a:pt x="0" y="50"/>
                    <a:pt x="0" y="50"/>
                  </a:cubicBezTo>
                  <a:lnTo>
                    <a:pt x="0" y="1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 name="Freeform 26"/>
            <p:cNvSpPr>
              <a:spLocks/>
            </p:cNvSpPr>
            <p:nvPr userDrawn="1"/>
          </p:nvSpPr>
          <p:spPr bwMode="auto">
            <a:xfrm>
              <a:off x="-1649693" y="946852"/>
              <a:ext cx="74612" cy="101600"/>
            </a:xfrm>
            <a:custGeom>
              <a:avLst/>
              <a:gdLst>
                <a:gd name="T0" fmla="*/ 21 w 27"/>
                <a:gd name="T1" fmla="*/ 36 h 36"/>
                <a:gd name="T2" fmla="*/ 21 w 27"/>
                <a:gd name="T3" fmla="*/ 15 h 36"/>
                <a:gd name="T4" fmla="*/ 16 w 27"/>
                <a:gd name="T5" fmla="*/ 5 h 36"/>
                <a:gd name="T6" fmla="*/ 5 w 27"/>
                <a:gd name="T7" fmla="*/ 7 h 36"/>
                <a:gd name="T8" fmla="*/ 5 w 27"/>
                <a:gd name="T9" fmla="*/ 36 h 36"/>
                <a:gd name="T10" fmla="*/ 0 w 27"/>
                <a:gd name="T11" fmla="*/ 36 h 36"/>
                <a:gd name="T12" fmla="*/ 0 w 27"/>
                <a:gd name="T13" fmla="*/ 1 h 36"/>
                <a:gd name="T14" fmla="*/ 5 w 27"/>
                <a:gd name="T15" fmla="*/ 1 h 36"/>
                <a:gd name="T16" fmla="*/ 5 w 27"/>
                <a:gd name="T17" fmla="*/ 4 h 36"/>
                <a:gd name="T18" fmla="*/ 17 w 27"/>
                <a:gd name="T19" fmla="*/ 0 h 36"/>
                <a:gd name="T20" fmla="*/ 25 w 27"/>
                <a:gd name="T21" fmla="*/ 4 h 36"/>
                <a:gd name="T22" fmla="*/ 27 w 27"/>
                <a:gd name="T23" fmla="*/ 13 h 36"/>
                <a:gd name="T24" fmla="*/ 27 w 27"/>
                <a:gd name="T25" fmla="*/ 36 h 36"/>
                <a:gd name="T26" fmla="*/ 21 w 27"/>
                <a:gd name="T27"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 h="36">
                  <a:moveTo>
                    <a:pt x="21" y="36"/>
                  </a:moveTo>
                  <a:cubicBezTo>
                    <a:pt x="21" y="15"/>
                    <a:pt x="21" y="15"/>
                    <a:pt x="21" y="15"/>
                  </a:cubicBezTo>
                  <a:cubicBezTo>
                    <a:pt x="21" y="10"/>
                    <a:pt x="22" y="5"/>
                    <a:pt x="16" y="5"/>
                  </a:cubicBezTo>
                  <a:cubicBezTo>
                    <a:pt x="13" y="5"/>
                    <a:pt x="9" y="6"/>
                    <a:pt x="5" y="7"/>
                  </a:cubicBezTo>
                  <a:cubicBezTo>
                    <a:pt x="5" y="36"/>
                    <a:pt x="5" y="36"/>
                    <a:pt x="5" y="36"/>
                  </a:cubicBezTo>
                  <a:cubicBezTo>
                    <a:pt x="0" y="36"/>
                    <a:pt x="0" y="36"/>
                    <a:pt x="0" y="36"/>
                  </a:cubicBezTo>
                  <a:cubicBezTo>
                    <a:pt x="0" y="1"/>
                    <a:pt x="0" y="1"/>
                    <a:pt x="0" y="1"/>
                  </a:cubicBezTo>
                  <a:cubicBezTo>
                    <a:pt x="5" y="1"/>
                    <a:pt x="5" y="1"/>
                    <a:pt x="5" y="1"/>
                  </a:cubicBezTo>
                  <a:cubicBezTo>
                    <a:pt x="5" y="4"/>
                    <a:pt x="5" y="4"/>
                    <a:pt x="5" y="4"/>
                  </a:cubicBezTo>
                  <a:cubicBezTo>
                    <a:pt x="10" y="2"/>
                    <a:pt x="14" y="0"/>
                    <a:pt x="17" y="0"/>
                  </a:cubicBezTo>
                  <a:cubicBezTo>
                    <a:pt x="21" y="0"/>
                    <a:pt x="24" y="2"/>
                    <a:pt x="25" y="4"/>
                  </a:cubicBezTo>
                  <a:cubicBezTo>
                    <a:pt x="27" y="6"/>
                    <a:pt x="27" y="7"/>
                    <a:pt x="27" y="13"/>
                  </a:cubicBezTo>
                  <a:cubicBezTo>
                    <a:pt x="27" y="36"/>
                    <a:pt x="27" y="36"/>
                    <a:pt x="27" y="36"/>
                  </a:cubicBezTo>
                  <a:lnTo>
                    <a:pt x="21" y="3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 name="Freeform 27"/>
            <p:cNvSpPr>
              <a:spLocks noEditPoints="1"/>
            </p:cNvSpPr>
            <p:nvPr userDrawn="1"/>
          </p:nvSpPr>
          <p:spPr bwMode="auto">
            <a:xfrm>
              <a:off x="-1551268" y="946852"/>
              <a:ext cx="80962" cy="146050"/>
            </a:xfrm>
            <a:custGeom>
              <a:avLst/>
              <a:gdLst>
                <a:gd name="T0" fmla="*/ 25 w 29"/>
                <a:gd name="T1" fmla="*/ 49 h 52"/>
                <a:gd name="T2" fmla="*/ 15 w 29"/>
                <a:gd name="T3" fmla="*/ 52 h 52"/>
                <a:gd name="T4" fmla="*/ 3 w 29"/>
                <a:gd name="T5" fmla="*/ 50 h 52"/>
                <a:gd name="T6" fmla="*/ 3 w 29"/>
                <a:gd name="T7" fmla="*/ 47 h 52"/>
                <a:gd name="T8" fmla="*/ 13 w 29"/>
                <a:gd name="T9" fmla="*/ 47 h 52"/>
                <a:gd name="T10" fmla="*/ 22 w 29"/>
                <a:gd name="T11" fmla="*/ 44 h 52"/>
                <a:gd name="T12" fmla="*/ 24 w 29"/>
                <a:gd name="T13" fmla="*/ 35 h 52"/>
                <a:gd name="T14" fmla="*/ 24 w 29"/>
                <a:gd name="T15" fmla="*/ 32 h 52"/>
                <a:gd name="T16" fmla="*/ 12 w 29"/>
                <a:gd name="T17" fmla="*/ 36 h 52"/>
                <a:gd name="T18" fmla="*/ 0 w 29"/>
                <a:gd name="T19" fmla="*/ 19 h 52"/>
                <a:gd name="T20" fmla="*/ 13 w 29"/>
                <a:gd name="T21" fmla="*/ 0 h 52"/>
                <a:gd name="T22" fmla="*/ 24 w 29"/>
                <a:gd name="T23" fmla="*/ 4 h 52"/>
                <a:gd name="T24" fmla="*/ 24 w 29"/>
                <a:gd name="T25" fmla="*/ 1 h 52"/>
                <a:gd name="T26" fmla="*/ 29 w 29"/>
                <a:gd name="T27" fmla="*/ 1 h 52"/>
                <a:gd name="T28" fmla="*/ 29 w 29"/>
                <a:gd name="T29" fmla="*/ 34 h 52"/>
                <a:gd name="T30" fmla="*/ 25 w 29"/>
                <a:gd name="T31" fmla="*/ 49 h 52"/>
                <a:gd name="T32" fmla="*/ 24 w 29"/>
                <a:gd name="T33" fmla="*/ 8 h 52"/>
                <a:gd name="T34" fmla="*/ 14 w 29"/>
                <a:gd name="T35" fmla="*/ 5 h 52"/>
                <a:gd name="T36" fmla="*/ 6 w 29"/>
                <a:gd name="T37" fmla="*/ 18 h 52"/>
                <a:gd name="T38" fmla="*/ 14 w 29"/>
                <a:gd name="T39" fmla="*/ 31 h 52"/>
                <a:gd name="T40" fmla="*/ 24 w 29"/>
                <a:gd name="T41" fmla="*/ 29 h 52"/>
                <a:gd name="T42" fmla="*/ 24 w 29"/>
                <a:gd name="T43" fmla="*/ 8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9" h="52">
                  <a:moveTo>
                    <a:pt x="25" y="49"/>
                  </a:moveTo>
                  <a:cubicBezTo>
                    <a:pt x="22" y="51"/>
                    <a:pt x="19" y="52"/>
                    <a:pt x="15" y="52"/>
                  </a:cubicBezTo>
                  <a:cubicBezTo>
                    <a:pt x="12" y="52"/>
                    <a:pt x="9" y="52"/>
                    <a:pt x="3" y="50"/>
                  </a:cubicBezTo>
                  <a:cubicBezTo>
                    <a:pt x="3" y="47"/>
                    <a:pt x="3" y="47"/>
                    <a:pt x="3" y="47"/>
                  </a:cubicBezTo>
                  <a:cubicBezTo>
                    <a:pt x="8" y="47"/>
                    <a:pt x="10" y="47"/>
                    <a:pt x="13" y="47"/>
                  </a:cubicBezTo>
                  <a:cubicBezTo>
                    <a:pt x="18" y="47"/>
                    <a:pt x="21" y="46"/>
                    <a:pt x="22" y="44"/>
                  </a:cubicBezTo>
                  <a:cubicBezTo>
                    <a:pt x="23" y="42"/>
                    <a:pt x="24" y="40"/>
                    <a:pt x="24" y="35"/>
                  </a:cubicBezTo>
                  <a:cubicBezTo>
                    <a:pt x="24" y="32"/>
                    <a:pt x="24" y="32"/>
                    <a:pt x="24" y="32"/>
                  </a:cubicBezTo>
                  <a:cubicBezTo>
                    <a:pt x="19" y="35"/>
                    <a:pt x="15" y="36"/>
                    <a:pt x="12" y="36"/>
                  </a:cubicBezTo>
                  <a:cubicBezTo>
                    <a:pt x="4" y="36"/>
                    <a:pt x="0" y="30"/>
                    <a:pt x="0" y="19"/>
                  </a:cubicBezTo>
                  <a:cubicBezTo>
                    <a:pt x="0" y="8"/>
                    <a:pt x="5" y="0"/>
                    <a:pt x="13" y="0"/>
                  </a:cubicBezTo>
                  <a:cubicBezTo>
                    <a:pt x="17" y="0"/>
                    <a:pt x="20" y="2"/>
                    <a:pt x="24" y="4"/>
                  </a:cubicBezTo>
                  <a:cubicBezTo>
                    <a:pt x="24" y="1"/>
                    <a:pt x="24" y="1"/>
                    <a:pt x="24" y="1"/>
                  </a:cubicBezTo>
                  <a:cubicBezTo>
                    <a:pt x="29" y="1"/>
                    <a:pt x="29" y="1"/>
                    <a:pt x="29" y="1"/>
                  </a:cubicBezTo>
                  <a:cubicBezTo>
                    <a:pt x="29" y="34"/>
                    <a:pt x="29" y="34"/>
                    <a:pt x="29" y="34"/>
                  </a:cubicBezTo>
                  <a:cubicBezTo>
                    <a:pt x="29" y="44"/>
                    <a:pt x="28" y="46"/>
                    <a:pt x="25" y="49"/>
                  </a:cubicBezTo>
                  <a:moveTo>
                    <a:pt x="24" y="8"/>
                  </a:moveTo>
                  <a:cubicBezTo>
                    <a:pt x="18" y="6"/>
                    <a:pt x="17" y="5"/>
                    <a:pt x="14" y="5"/>
                  </a:cubicBezTo>
                  <a:cubicBezTo>
                    <a:pt x="9" y="5"/>
                    <a:pt x="6" y="10"/>
                    <a:pt x="6" y="18"/>
                  </a:cubicBezTo>
                  <a:cubicBezTo>
                    <a:pt x="6" y="27"/>
                    <a:pt x="9" y="31"/>
                    <a:pt x="14" y="31"/>
                  </a:cubicBezTo>
                  <a:cubicBezTo>
                    <a:pt x="16" y="31"/>
                    <a:pt x="18" y="31"/>
                    <a:pt x="24" y="29"/>
                  </a:cubicBezTo>
                  <a:lnTo>
                    <a:pt x="24" y="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 name="Freeform 28"/>
            <p:cNvSpPr>
              <a:spLocks/>
            </p:cNvSpPr>
            <p:nvPr userDrawn="1"/>
          </p:nvSpPr>
          <p:spPr bwMode="auto">
            <a:xfrm>
              <a:off x="-1397281" y="946852"/>
              <a:ext cx="63500" cy="104775"/>
            </a:xfrm>
            <a:custGeom>
              <a:avLst/>
              <a:gdLst>
                <a:gd name="T0" fmla="*/ 11 w 23"/>
                <a:gd name="T1" fmla="*/ 37 h 37"/>
                <a:gd name="T2" fmla="*/ 0 w 23"/>
                <a:gd name="T3" fmla="*/ 35 h 37"/>
                <a:gd name="T4" fmla="*/ 1 w 23"/>
                <a:gd name="T5" fmla="*/ 31 h 37"/>
                <a:gd name="T6" fmla="*/ 10 w 23"/>
                <a:gd name="T7" fmla="*/ 32 h 37"/>
                <a:gd name="T8" fmla="*/ 18 w 23"/>
                <a:gd name="T9" fmla="*/ 27 h 37"/>
                <a:gd name="T10" fmla="*/ 12 w 23"/>
                <a:gd name="T11" fmla="*/ 21 h 37"/>
                <a:gd name="T12" fmla="*/ 1 w 23"/>
                <a:gd name="T13" fmla="*/ 11 h 37"/>
                <a:gd name="T14" fmla="*/ 12 w 23"/>
                <a:gd name="T15" fmla="*/ 0 h 37"/>
                <a:gd name="T16" fmla="*/ 21 w 23"/>
                <a:gd name="T17" fmla="*/ 2 h 37"/>
                <a:gd name="T18" fmla="*/ 21 w 23"/>
                <a:gd name="T19" fmla="*/ 6 h 37"/>
                <a:gd name="T20" fmla="*/ 13 w 23"/>
                <a:gd name="T21" fmla="*/ 5 h 37"/>
                <a:gd name="T22" fmla="*/ 6 w 23"/>
                <a:gd name="T23" fmla="*/ 10 h 37"/>
                <a:gd name="T24" fmla="*/ 23 w 23"/>
                <a:gd name="T25" fmla="*/ 26 h 37"/>
                <a:gd name="T26" fmla="*/ 11 w 23"/>
                <a:gd name="T27" fmla="*/ 3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3" h="37">
                  <a:moveTo>
                    <a:pt x="11" y="37"/>
                  </a:moveTo>
                  <a:cubicBezTo>
                    <a:pt x="7" y="37"/>
                    <a:pt x="5" y="37"/>
                    <a:pt x="0" y="35"/>
                  </a:cubicBezTo>
                  <a:cubicBezTo>
                    <a:pt x="1" y="31"/>
                    <a:pt x="1" y="31"/>
                    <a:pt x="1" y="31"/>
                  </a:cubicBezTo>
                  <a:cubicBezTo>
                    <a:pt x="5" y="32"/>
                    <a:pt x="7" y="32"/>
                    <a:pt x="10" y="32"/>
                  </a:cubicBezTo>
                  <a:cubicBezTo>
                    <a:pt x="15" y="32"/>
                    <a:pt x="18" y="30"/>
                    <a:pt x="18" y="27"/>
                  </a:cubicBezTo>
                  <a:cubicBezTo>
                    <a:pt x="18" y="24"/>
                    <a:pt x="16" y="22"/>
                    <a:pt x="12" y="21"/>
                  </a:cubicBezTo>
                  <a:cubicBezTo>
                    <a:pt x="6" y="19"/>
                    <a:pt x="1" y="17"/>
                    <a:pt x="1" y="11"/>
                  </a:cubicBezTo>
                  <a:cubicBezTo>
                    <a:pt x="1" y="4"/>
                    <a:pt x="5" y="0"/>
                    <a:pt x="12" y="0"/>
                  </a:cubicBezTo>
                  <a:cubicBezTo>
                    <a:pt x="15" y="0"/>
                    <a:pt x="18" y="1"/>
                    <a:pt x="21" y="2"/>
                  </a:cubicBezTo>
                  <a:cubicBezTo>
                    <a:pt x="21" y="6"/>
                    <a:pt x="21" y="6"/>
                    <a:pt x="21" y="6"/>
                  </a:cubicBezTo>
                  <a:cubicBezTo>
                    <a:pt x="17" y="5"/>
                    <a:pt x="15" y="5"/>
                    <a:pt x="13" y="5"/>
                  </a:cubicBezTo>
                  <a:cubicBezTo>
                    <a:pt x="9" y="5"/>
                    <a:pt x="6" y="7"/>
                    <a:pt x="6" y="10"/>
                  </a:cubicBezTo>
                  <a:cubicBezTo>
                    <a:pt x="6" y="18"/>
                    <a:pt x="23" y="14"/>
                    <a:pt x="23" y="26"/>
                  </a:cubicBezTo>
                  <a:cubicBezTo>
                    <a:pt x="23" y="33"/>
                    <a:pt x="19" y="37"/>
                    <a:pt x="11" y="37"/>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 name="Freeform 29"/>
            <p:cNvSpPr>
              <a:spLocks/>
            </p:cNvSpPr>
            <p:nvPr userDrawn="1"/>
          </p:nvSpPr>
          <p:spPr bwMode="auto">
            <a:xfrm>
              <a:off x="-1324256" y="924627"/>
              <a:ext cx="63500" cy="127000"/>
            </a:xfrm>
            <a:custGeom>
              <a:avLst/>
              <a:gdLst>
                <a:gd name="T0" fmla="*/ 13 w 23"/>
                <a:gd name="T1" fmla="*/ 45 h 45"/>
                <a:gd name="T2" fmla="*/ 7 w 23"/>
                <a:gd name="T3" fmla="*/ 42 h 45"/>
                <a:gd name="T4" fmla="*/ 6 w 23"/>
                <a:gd name="T5" fmla="*/ 35 h 45"/>
                <a:gd name="T6" fmla="*/ 6 w 23"/>
                <a:gd name="T7" fmla="*/ 13 h 45"/>
                <a:gd name="T8" fmla="*/ 0 w 23"/>
                <a:gd name="T9" fmla="*/ 13 h 45"/>
                <a:gd name="T10" fmla="*/ 0 w 23"/>
                <a:gd name="T11" fmla="*/ 10 h 45"/>
                <a:gd name="T12" fmla="*/ 6 w 23"/>
                <a:gd name="T13" fmla="*/ 9 h 45"/>
                <a:gd name="T14" fmla="*/ 6 w 23"/>
                <a:gd name="T15" fmla="*/ 0 h 45"/>
                <a:gd name="T16" fmla="*/ 12 w 23"/>
                <a:gd name="T17" fmla="*/ 0 h 45"/>
                <a:gd name="T18" fmla="*/ 12 w 23"/>
                <a:gd name="T19" fmla="*/ 9 h 45"/>
                <a:gd name="T20" fmla="*/ 21 w 23"/>
                <a:gd name="T21" fmla="*/ 9 h 45"/>
                <a:gd name="T22" fmla="*/ 21 w 23"/>
                <a:gd name="T23" fmla="*/ 13 h 45"/>
                <a:gd name="T24" fmla="*/ 12 w 23"/>
                <a:gd name="T25" fmla="*/ 13 h 45"/>
                <a:gd name="T26" fmla="*/ 12 w 23"/>
                <a:gd name="T27" fmla="*/ 32 h 45"/>
                <a:gd name="T28" fmla="*/ 12 w 23"/>
                <a:gd name="T29" fmla="*/ 39 h 45"/>
                <a:gd name="T30" fmla="*/ 15 w 23"/>
                <a:gd name="T31" fmla="*/ 40 h 45"/>
                <a:gd name="T32" fmla="*/ 22 w 23"/>
                <a:gd name="T33" fmla="*/ 39 h 45"/>
                <a:gd name="T34" fmla="*/ 23 w 23"/>
                <a:gd name="T35" fmla="*/ 43 h 45"/>
                <a:gd name="T36" fmla="*/ 13 w 23"/>
                <a:gd name="T37" fmla="*/ 45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3" h="45">
                  <a:moveTo>
                    <a:pt x="13" y="45"/>
                  </a:moveTo>
                  <a:cubicBezTo>
                    <a:pt x="10" y="45"/>
                    <a:pt x="8" y="44"/>
                    <a:pt x="7" y="42"/>
                  </a:cubicBezTo>
                  <a:cubicBezTo>
                    <a:pt x="6" y="40"/>
                    <a:pt x="6" y="39"/>
                    <a:pt x="6" y="35"/>
                  </a:cubicBezTo>
                  <a:cubicBezTo>
                    <a:pt x="6" y="13"/>
                    <a:pt x="6" y="13"/>
                    <a:pt x="6" y="13"/>
                  </a:cubicBezTo>
                  <a:cubicBezTo>
                    <a:pt x="0" y="13"/>
                    <a:pt x="0" y="13"/>
                    <a:pt x="0" y="13"/>
                  </a:cubicBezTo>
                  <a:cubicBezTo>
                    <a:pt x="0" y="10"/>
                    <a:pt x="0" y="10"/>
                    <a:pt x="0" y="10"/>
                  </a:cubicBezTo>
                  <a:cubicBezTo>
                    <a:pt x="6" y="9"/>
                    <a:pt x="6" y="9"/>
                    <a:pt x="6" y="9"/>
                  </a:cubicBezTo>
                  <a:cubicBezTo>
                    <a:pt x="6" y="0"/>
                    <a:pt x="6" y="0"/>
                    <a:pt x="6" y="0"/>
                  </a:cubicBezTo>
                  <a:cubicBezTo>
                    <a:pt x="12" y="0"/>
                    <a:pt x="12" y="0"/>
                    <a:pt x="12" y="0"/>
                  </a:cubicBezTo>
                  <a:cubicBezTo>
                    <a:pt x="12" y="9"/>
                    <a:pt x="12" y="9"/>
                    <a:pt x="12" y="9"/>
                  </a:cubicBezTo>
                  <a:cubicBezTo>
                    <a:pt x="21" y="9"/>
                    <a:pt x="21" y="9"/>
                    <a:pt x="21" y="9"/>
                  </a:cubicBezTo>
                  <a:cubicBezTo>
                    <a:pt x="21" y="13"/>
                    <a:pt x="21" y="13"/>
                    <a:pt x="21" y="13"/>
                  </a:cubicBezTo>
                  <a:cubicBezTo>
                    <a:pt x="12" y="13"/>
                    <a:pt x="12" y="13"/>
                    <a:pt x="12" y="13"/>
                  </a:cubicBezTo>
                  <a:cubicBezTo>
                    <a:pt x="12" y="32"/>
                    <a:pt x="12" y="32"/>
                    <a:pt x="12" y="32"/>
                  </a:cubicBezTo>
                  <a:cubicBezTo>
                    <a:pt x="12" y="38"/>
                    <a:pt x="12" y="38"/>
                    <a:pt x="12" y="39"/>
                  </a:cubicBezTo>
                  <a:cubicBezTo>
                    <a:pt x="13" y="40"/>
                    <a:pt x="14" y="40"/>
                    <a:pt x="15" y="40"/>
                  </a:cubicBezTo>
                  <a:cubicBezTo>
                    <a:pt x="17" y="40"/>
                    <a:pt x="19" y="40"/>
                    <a:pt x="22" y="39"/>
                  </a:cubicBezTo>
                  <a:cubicBezTo>
                    <a:pt x="23" y="43"/>
                    <a:pt x="23" y="43"/>
                    <a:pt x="23" y="43"/>
                  </a:cubicBezTo>
                  <a:cubicBezTo>
                    <a:pt x="19" y="44"/>
                    <a:pt x="16" y="45"/>
                    <a:pt x="13" y="45"/>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 name="Freeform 30"/>
            <p:cNvSpPr>
              <a:spLocks noEditPoints="1"/>
            </p:cNvSpPr>
            <p:nvPr userDrawn="1"/>
          </p:nvSpPr>
          <p:spPr bwMode="auto">
            <a:xfrm>
              <a:off x="-1249643" y="946852"/>
              <a:ext cx="71437" cy="104775"/>
            </a:xfrm>
            <a:custGeom>
              <a:avLst/>
              <a:gdLst>
                <a:gd name="T0" fmla="*/ 20 w 25"/>
                <a:gd name="T1" fmla="*/ 36 h 37"/>
                <a:gd name="T2" fmla="*/ 20 w 25"/>
                <a:gd name="T3" fmla="*/ 33 h 37"/>
                <a:gd name="T4" fmla="*/ 9 w 25"/>
                <a:gd name="T5" fmla="*/ 37 h 37"/>
                <a:gd name="T6" fmla="*/ 0 w 25"/>
                <a:gd name="T7" fmla="*/ 26 h 37"/>
                <a:gd name="T8" fmla="*/ 7 w 25"/>
                <a:gd name="T9" fmla="*/ 16 h 37"/>
                <a:gd name="T10" fmla="*/ 20 w 25"/>
                <a:gd name="T11" fmla="*/ 15 h 37"/>
                <a:gd name="T12" fmla="*/ 20 w 25"/>
                <a:gd name="T13" fmla="*/ 14 h 37"/>
                <a:gd name="T14" fmla="*/ 13 w 25"/>
                <a:gd name="T15" fmla="*/ 5 h 37"/>
                <a:gd name="T16" fmla="*/ 3 w 25"/>
                <a:gd name="T17" fmla="*/ 7 h 37"/>
                <a:gd name="T18" fmla="*/ 2 w 25"/>
                <a:gd name="T19" fmla="*/ 3 h 37"/>
                <a:gd name="T20" fmla="*/ 16 w 25"/>
                <a:gd name="T21" fmla="*/ 0 h 37"/>
                <a:gd name="T22" fmla="*/ 23 w 25"/>
                <a:gd name="T23" fmla="*/ 3 h 37"/>
                <a:gd name="T24" fmla="*/ 25 w 25"/>
                <a:gd name="T25" fmla="*/ 14 h 37"/>
                <a:gd name="T26" fmla="*/ 25 w 25"/>
                <a:gd name="T27" fmla="*/ 36 h 37"/>
                <a:gd name="T28" fmla="*/ 20 w 25"/>
                <a:gd name="T29" fmla="*/ 36 h 37"/>
                <a:gd name="T30" fmla="*/ 20 w 25"/>
                <a:gd name="T31" fmla="*/ 19 h 37"/>
                <a:gd name="T32" fmla="*/ 6 w 25"/>
                <a:gd name="T33" fmla="*/ 26 h 37"/>
                <a:gd name="T34" fmla="*/ 11 w 25"/>
                <a:gd name="T35" fmla="*/ 32 h 37"/>
                <a:gd name="T36" fmla="*/ 20 w 25"/>
                <a:gd name="T37" fmla="*/ 30 h 37"/>
                <a:gd name="T38" fmla="*/ 20 w 25"/>
                <a:gd name="T3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5" h="37">
                  <a:moveTo>
                    <a:pt x="20" y="36"/>
                  </a:moveTo>
                  <a:cubicBezTo>
                    <a:pt x="20" y="33"/>
                    <a:pt x="20" y="33"/>
                    <a:pt x="20" y="33"/>
                  </a:cubicBezTo>
                  <a:cubicBezTo>
                    <a:pt x="15" y="36"/>
                    <a:pt x="12" y="37"/>
                    <a:pt x="9" y="37"/>
                  </a:cubicBezTo>
                  <a:cubicBezTo>
                    <a:pt x="5" y="37"/>
                    <a:pt x="0" y="34"/>
                    <a:pt x="0" y="26"/>
                  </a:cubicBezTo>
                  <a:cubicBezTo>
                    <a:pt x="0" y="20"/>
                    <a:pt x="3" y="17"/>
                    <a:pt x="7" y="16"/>
                  </a:cubicBezTo>
                  <a:cubicBezTo>
                    <a:pt x="9" y="15"/>
                    <a:pt x="13" y="15"/>
                    <a:pt x="20" y="15"/>
                  </a:cubicBezTo>
                  <a:cubicBezTo>
                    <a:pt x="20" y="14"/>
                    <a:pt x="20" y="14"/>
                    <a:pt x="20" y="14"/>
                  </a:cubicBezTo>
                  <a:cubicBezTo>
                    <a:pt x="20" y="8"/>
                    <a:pt x="20" y="5"/>
                    <a:pt x="13" y="5"/>
                  </a:cubicBezTo>
                  <a:cubicBezTo>
                    <a:pt x="11" y="5"/>
                    <a:pt x="7" y="6"/>
                    <a:pt x="3" y="7"/>
                  </a:cubicBezTo>
                  <a:cubicBezTo>
                    <a:pt x="2" y="3"/>
                    <a:pt x="2" y="3"/>
                    <a:pt x="2" y="3"/>
                  </a:cubicBezTo>
                  <a:cubicBezTo>
                    <a:pt x="8" y="1"/>
                    <a:pt x="12" y="0"/>
                    <a:pt x="16" y="0"/>
                  </a:cubicBezTo>
                  <a:cubicBezTo>
                    <a:pt x="19" y="0"/>
                    <a:pt x="22" y="1"/>
                    <a:pt x="23" y="3"/>
                  </a:cubicBezTo>
                  <a:cubicBezTo>
                    <a:pt x="25" y="5"/>
                    <a:pt x="25" y="7"/>
                    <a:pt x="25" y="14"/>
                  </a:cubicBezTo>
                  <a:cubicBezTo>
                    <a:pt x="25" y="36"/>
                    <a:pt x="25" y="36"/>
                    <a:pt x="25" y="36"/>
                  </a:cubicBezTo>
                  <a:lnTo>
                    <a:pt x="20" y="36"/>
                  </a:lnTo>
                  <a:close/>
                  <a:moveTo>
                    <a:pt x="20" y="19"/>
                  </a:moveTo>
                  <a:cubicBezTo>
                    <a:pt x="8" y="20"/>
                    <a:pt x="6" y="21"/>
                    <a:pt x="6" y="26"/>
                  </a:cubicBezTo>
                  <a:cubicBezTo>
                    <a:pt x="6" y="30"/>
                    <a:pt x="8" y="32"/>
                    <a:pt x="11" y="32"/>
                  </a:cubicBezTo>
                  <a:cubicBezTo>
                    <a:pt x="14" y="32"/>
                    <a:pt x="20" y="30"/>
                    <a:pt x="20" y="30"/>
                  </a:cubicBezTo>
                  <a:lnTo>
                    <a:pt x="20" y="1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 name="Freeform 31"/>
            <p:cNvSpPr>
              <a:spLocks/>
            </p:cNvSpPr>
            <p:nvPr userDrawn="1"/>
          </p:nvSpPr>
          <p:spPr bwMode="auto">
            <a:xfrm>
              <a:off x="-1148043" y="946852"/>
              <a:ext cx="76200" cy="101600"/>
            </a:xfrm>
            <a:custGeom>
              <a:avLst/>
              <a:gdLst>
                <a:gd name="T0" fmla="*/ 21 w 27"/>
                <a:gd name="T1" fmla="*/ 36 h 36"/>
                <a:gd name="T2" fmla="*/ 21 w 27"/>
                <a:gd name="T3" fmla="*/ 15 h 36"/>
                <a:gd name="T4" fmla="*/ 15 w 27"/>
                <a:gd name="T5" fmla="*/ 5 h 36"/>
                <a:gd name="T6" fmla="*/ 5 w 27"/>
                <a:gd name="T7" fmla="*/ 7 h 36"/>
                <a:gd name="T8" fmla="*/ 5 w 27"/>
                <a:gd name="T9" fmla="*/ 36 h 36"/>
                <a:gd name="T10" fmla="*/ 0 w 27"/>
                <a:gd name="T11" fmla="*/ 36 h 36"/>
                <a:gd name="T12" fmla="*/ 0 w 27"/>
                <a:gd name="T13" fmla="*/ 1 h 36"/>
                <a:gd name="T14" fmla="*/ 5 w 27"/>
                <a:gd name="T15" fmla="*/ 1 h 36"/>
                <a:gd name="T16" fmla="*/ 5 w 27"/>
                <a:gd name="T17" fmla="*/ 4 h 36"/>
                <a:gd name="T18" fmla="*/ 17 w 27"/>
                <a:gd name="T19" fmla="*/ 0 h 36"/>
                <a:gd name="T20" fmla="*/ 25 w 27"/>
                <a:gd name="T21" fmla="*/ 4 h 36"/>
                <a:gd name="T22" fmla="*/ 27 w 27"/>
                <a:gd name="T23" fmla="*/ 13 h 36"/>
                <a:gd name="T24" fmla="*/ 27 w 27"/>
                <a:gd name="T25" fmla="*/ 36 h 36"/>
                <a:gd name="T26" fmla="*/ 21 w 27"/>
                <a:gd name="T27"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 h="36">
                  <a:moveTo>
                    <a:pt x="21" y="36"/>
                  </a:moveTo>
                  <a:cubicBezTo>
                    <a:pt x="21" y="15"/>
                    <a:pt x="21" y="15"/>
                    <a:pt x="21" y="15"/>
                  </a:cubicBezTo>
                  <a:cubicBezTo>
                    <a:pt x="21" y="10"/>
                    <a:pt x="22" y="5"/>
                    <a:pt x="15" y="5"/>
                  </a:cubicBezTo>
                  <a:cubicBezTo>
                    <a:pt x="12" y="5"/>
                    <a:pt x="9" y="6"/>
                    <a:pt x="5" y="7"/>
                  </a:cubicBezTo>
                  <a:cubicBezTo>
                    <a:pt x="5" y="36"/>
                    <a:pt x="5" y="36"/>
                    <a:pt x="5" y="36"/>
                  </a:cubicBezTo>
                  <a:cubicBezTo>
                    <a:pt x="0" y="36"/>
                    <a:pt x="0" y="36"/>
                    <a:pt x="0" y="36"/>
                  </a:cubicBezTo>
                  <a:cubicBezTo>
                    <a:pt x="0" y="1"/>
                    <a:pt x="0" y="1"/>
                    <a:pt x="0" y="1"/>
                  </a:cubicBezTo>
                  <a:cubicBezTo>
                    <a:pt x="5" y="1"/>
                    <a:pt x="5" y="1"/>
                    <a:pt x="5" y="1"/>
                  </a:cubicBezTo>
                  <a:cubicBezTo>
                    <a:pt x="5" y="4"/>
                    <a:pt x="5" y="4"/>
                    <a:pt x="5" y="4"/>
                  </a:cubicBezTo>
                  <a:cubicBezTo>
                    <a:pt x="10" y="2"/>
                    <a:pt x="14" y="0"/>
                    <a:pt x="17" y="0"/>
                  </a:cubicBezTo>
                  <a:cubicBezTo>
                    <a:pt x="21" y="0"/>
                    <a:pt x="23" y="2"/>
                    <a:pt x="25" y="4"/>
                  </a:cubicBezTo>
                  <a:cubicBezTo>
                    <a:pt x="27" y="6"/>
                    <a:pt x="27" y="7"/>
                    <a:pt x="27" y="13"/>
                  </a:cubicBezTo>
                  <a:cubicBezTo>
                    <a:pt x="27" y="36"/>
                    <a:pt x="27" y="36"/>
                    <a:pt x="27" y="36"/>
                  </a:cubicBezTo>
                  <a:lnTo>
                    <a:pt x="21" y="3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 name="Freeform 32"/>
            <p:cNvSpPr>
              <a:spLocks noEditPoints="1"/>
            </p:cNvSpPr>
            <p:nvPr userDrawn="1"/>
          </p:nvSpPr>
          <p:spPr bwMode="auto">
            <a:xfrm>
              <a:off x="-1049618" y="899227"/>
              <a:ext cx="80962" cy="152400"/>
            </a:xfrm>
            <a:custGeom>
              <a:avLst/>
              <a:gdLst>
                <a:gd name="T0" fmla="*/ 24 w 29"/>
                <a:gd name="T1" fmla="*/ 53 h 54"/>
                <a:gd name="T2" fmla="*/ 24 w 29"/>
                <a:gd name="T3" fmla="*/ 50 h 54"/>
                <a:gd name="T4" fmla="*/ 12 w 29"/>
                <a:gd name="T5" fmla="*/ 54 h 54"/>
                <a:gd name="T6" fmla="*/ 0 w 29"/>
                <a:gd name="T7" fmla="*/ 36 h 54"/>
                <a:gd name="T8" fmla="*/ 13 w 29"/>
                <a:gd name="T9" fmla="*/ 17 h 54"/>
                <a:gd name="T10" fmla="*/ 24 w 29"/>
                <a:gd name="T11" fmla="*/ 21 h 54"/>
                <a:gd name="T12" fmla="*/ 24 w 29"/>
                <a:gd name="T13" fmla="*/ 0 h 54"/>
                <a:gd name="T14" fmla="*/ 29 w 29"/>
                <a:gd name="T15" fmla="*/ 0 h 54"/>
                <a:gd name="T16" fmla="*/ 29 w 29"/>
                <a:gd name="T17" fmla="*/ 53 h 54"/>
                <a:gd name="T18" fmla="*/ 24 w 29"/>
                <a:gd name="T19" fmla="*/ 53 h 54"/>
                <a:gd name="T20" fmla="*/ 24 w 29"/>
                <a:gd name="T21" fmla="*/ 25 h 54"/>
                <a:gd name="T22" fmla="*/ 14 w 29"/>
                <a:gd name="T23" fmla="*/ 22 h 54"/>
                <a:gd name="T24" fmla="*/ 6 w 29"/>
                <a:gd name="T25" fmla="*/ 35 h 54"/>
                <a:gd name="T26" fmla="*/ 14 w 29"/>
                <a:gd name="T27" fmla="*/ 49 h 54"/>
                <a:gd name="T28" fmla="*/ 24 w 29"/>
                <a:gd name="T29" fmla="*/ 47 h 54"/>
                <a:gd name="T30" fmla="*/ 24 w 29"/>
                <a:gd name="T31" fmla="*/ 25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 h="54">
                  <a:moveTo>
                    <a:pt x="24" y="53"/>
                  </a:moveTo>
                  <a:cubicBezTo>
                    <a:pt x="24" y="50"/>
                    <a:pt x="24" y="50"/>
                    <a:pt x="24" y="50"/>
                  </a:cubicBezTo>
                  <a:cubicBezTo>
                    <a:pt x="19" y="53"/>
                    <a:pt x="15" y="54"/>
                    <a:pt x="12" y="54"/>
                  </a:cubicBezTo>
                  <a:cubicBezTo>
                    <a:pt x="4" y="54"/>
                    <a:pt x="0" y="47"/>
                    <a:pt x="0" y="36"/>
                  </a:cubicBezTo>
                  <a:cubicBezTo>
                    <a:pt x="0" y="25"/>
                    <a:pt x="5" y="17"/>
                    <a:pt x="13" y="17"/>
                  </a:cubicBezTo>
                  <a:cubicBezTo>
                    <a:pt x="17" y="17"/>
                    <a:pt x="20" y="19"/>
                    <a:pt x="24" y="21"/>
                  </a:cubicBezTo>
                  <a:cubicBezTo>
                    <a:pt x="24" y="0"/>
                    <a:pt x="24" y="0"/>
                    <a:pt x="24" y="0"/>
                  </a:cubicBezTo>
                  <a:cubicBezTo>
                    <a:pt x="29" y="0"/>
                    <a:pt x="29" y="0"/>
                    <a:pt x="29" y="0"/>
                  </a:cubicBezTo>
                  <a:cubicBezTo>
                    <a:pt x="29" y="53"/>
                    <a:pt x="29" y="53"/>
                    <a:pt x="29" y="53"/>
                  </a:cubicBezTo>
                  <a:lnTo>
                    <a:pt x="24" y="53"/>
                  </a:lnTo>
                  <a:close/>
                  <a:moveTo>
                    <a:pt x="24" y="25"/>
                  </a:moveTo>
                  <a:cubicBezTo>
                    <a:pt x="18" y="23"/>
                    <a:pt x="17" y="22"/>
                    <a:pt x="14" y="22"/>
                  </a:cubicBezTo>
                  <a:cubicBezTo>
                    <a:pt x="9" y="22"/>
                    <a:pt x="6" y="27"/>
                    <a:pt x="6" y="35"/>
                  </a:cubicBezTo>
                  <a:cubicBezTo>
                    <a:pt x="6" y="45"/>
                    <a:pt x="8" y="49"/>
                    <a:pt x="14" y="49"/>
                  </a:cubicBezTo>
                  <a:cubicBezTo>
                    <a:pt x="16" y="49"/>
                    <a:pt x="19" y="49"/>
                    <a:pt x="24" y="47"/>
                  </a:cubicBezTo>
                  <a:lnTo>
                    <a:pt x="24" y="2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 name="Freeform 33"/>
            <p:cNvSpPr>
              <a:spLocks noEditPoints="1"/>
            </p:cNvSpPr>
            <p:nvPr userDrawn="1"/>
          </p:nvSpPr>
          <p:spPr bwMode="auto">
            <a:xfrm>
              <a:off x="-943256" y="946852"/>
              <a:ext cx="69850" cy="104775"/>
            </a:xfrm>
            <a:custGeom>
              <a:avLst/>
              <a:gdLst>
                <a:gd name="T0" fmla="*/ 19 w 25"/>
                <a:gd name="T1" fmla="*/ 36 h 37"/>
                <a:gd name="T2" fmla="*/ 19 w 25"/>
                <a:gd name="T3" fmla="*/ 33 h 37"/>
                <a:gd name="T4" fmla="*/ 9 w 25"/>
                <a:gd name="T5" fmla="*/ 37 h 37"/>
                <a:gd name="T6" fmla="*/ 0 w 25"/>
                <a:gd name="T7" fmla="*/ 26 h 37"/>
                <a:gd name="T8" fmla="*/ 6 w 25"/>
                <a:gd name="T9" fmla="*/ 16 h 37"/>
                <a:gd name="T10" fmla="*/ 19 w 25"/>
                <a:gd name="T11" fmla="*/ 15 h 37"/>
                <a:gd name="T12" fmla="*/ 19 w 25"/>
                <a:gd name="T13" fmla="*/ 14 h 37"/>
                <a:gd name="T14" fmla="*/ 13 w 25"/>
                <a:gd name="T15" fmla="*/ 5 h 37"/>
                <a:gd name="T16" fmla="*/ 2 w 25"/>
                <a:gd name="T17" fmla="*/ 7 h 37"/>
                <a:gd name="T18" fmla="*/ 2 w 25"/>
                <a:gd name="T19" fmla="*/ 3 h 37"/>
                <a:gd name="T20" fmla="*/ 15 w 25"/>
                <a:gd name="T21" fmla="*/ 0 h 37"/>
                <a:gd name="T22" fmla="*/ 23 w 25"/>
                <a:gd name="T23" fmla="*/ 3 h 37"/>
                <a:gd name="T24" fmla="*/ 25 w 25"/>
                <a:gd name="T25" fmla="*/ 14 h 37"/>
                <a:gd name="T26" fmla="*/ 25 w 25"/>
                <a:gd name="T27" fmla="*/ 36 h 37"/>
                <a:gd name="T28" fmla="*/ 19 w 25"/>
                <a:gd name="T29" fmla="*/ 36 h 37"/>
                <a:gd name="T30" fmla="*/ 19 w 25"/>
                <a:gd name="T31" fmla="*/ 19 h 37"/>
                <a:gd name="T32" fmla="*/ 5 w 25"/>
                <a:gd name="T33" fmla="*/ 26 h 37"/>
                <a:gd name="T34" fmla="*/ 10 w 25"/>
                <a:gd name="T35" fmla="*/ 32 h 37"/>
                <a:gd name="T36" fmla="*/ 19 w 25"/>
                <a:gd name="T37" fmla="*/ 30 h 37"/>
                <a:gd name="T38" fmla="*/ 19 w 25"/>
                <a:gd name="T3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5" h="37">
                  <a:moveTo>
                    <a:pt x="19" y="36"/>
                  </a:moveTo>
                  <a:cubicBezTo>
                    <a:pt x="19" y="33"/>
                    <a:pt x="19" y="33"/>
                    <a:pt x="19" y="33"/>
                  </a:cubicBezTo>
                  <a:cubicBezTo>
                    <a:pt x="15" y="36"/>
                    <a:pt x="12" y="37"/>
                    <a:pt x="9" y="37"/>
                  </a:cubicBezTo>
                  <a:cubicBezTo>
                    <a:pt x="4" y="37"/>
                    <a:pt x="0" y="34"/>
                    <a:pt x="0" y="26"/>
                  </a:cubicBezTo>
                  <a:cubicBezTo>
                    <a:pt x="0" y="20"/>
                    <a:pt x="2" y="17"/>
                    <a:pt x="6" y="16"/>
                  </a:cubicBezTo>
                  <a:cubicBezTo>
                    <a:pt x="9" y="15"/>
                    <a:pt x="12" y="15"/>
                    <a:pt x="19" y="15"/>
                  </a:cubicBezTo>
                  <a:cubicBezTo>
                    <a:pt x="19" y="14"/>
                    <a:pt x="19" y="14"/>
                    <a:pt x="19" y="14"/>
                  </a:cubicBezTo>
                  <a:cubicBezTo>
                    <a:pt x="19" y="8"/>
                    <a:pt x="20" y="5"/>
                    <a:pt x="13" y="5"/>
                  </a:cubicBezTo>
                  <a:cubicBezTo>
                    <a:pt x="10" y="5"/>
                    <a:pt x="7" y="6"/>
                    <a:pt x="2" y="7"/>
                  </a:cubicBezTo>
                  <a:cubicBezTo>
                    <a:pt x="2" y="3"/>
                    <a:pt x="2" y="3"/>
                    <a:pt x="2" y="3"/>
                  </a:cubicBezTo>
                  <a:cubicBezTo>
                    <a:pt x="7" y="1"/>
                    <a:pt x="11" y="0"/>
                    <a:pt x="15" y="0"/>
                  </a:cubicBezTo>
                  <a:cubicBezTo>
                    <a:pt x="19" y="0"/>
                    <a:pt x="21" y="1"/>
                    <a:pt x="23" y="3"/>
                  </a:cubicBezTo>
                  <a:cubicBezTo>
                    <a:pt x="24" y="5"/>
                    <a:pt x="25" y="7"/>
                    <a:pt x="25" y="14"/>
                  </a:cubicBezTo>
                  <a:cubicBezTo>
                    <a:pt x="25" y="36"/>
                    <a:pt x="25" y="36"/>
                    <a:pt x="25" y="36"/>
                  </a:cubicBezTo>
                  <a:lnTo>
                    <a:pt x="19" y="36"/>
                  </a:lnTo>
                  <a:close/>
                  <a:moveTo>
                    <a:pt x="19" y="19"/>
                  </a:moveTo>
                  <a:cubicBezTo>
                    <a:pt x="8" y="20"/>
                    <a:pt x="5" y="21"/>
                    <a:pt x="5" y="26"/>
                  </a:cubicBezTo>
                  <a:cubicBezTo>
                    <a:pt x="5" y="30"/>
                    <a:pt x="7" y="32"/>
                    <a:pt x="10" y="32"/>
                  </a:cubicBezTo>
                  <a:cubicBezTo>
                    <a:pt x="13" y="32"/>
                    <a:pt x="19" y="30"/>
                    <a:pt x="19" y="30"/>
                  </a:cubicBezTo>
                  <a:lnTo>
                    <a:pt x="19" y="1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 name="Freeform 34"/>
            <p:cNvSpPr>
              <a:spLocks/>
            </p:cNvSpPr>
            <p:nvPr userDrawn="1"/>
          </p:nvSpPr>
          <p:spPr bwMode="auto">
            <a:xfrm>
              <a:off x="-844831" y="950027"/>
              <a:ext cx="47625" cy="98425"/>
            </a:xfrm>
            <a:custGeom>
              <a:avLst/>
              <a:gdLst>
                <a:gd name="T0" fmla="*/ 15 w 17"/>
                <a:gd name="T1" fmla="*/ 5 h 35"/>
                <a:gd name="T2" fmla="*/ 6 w 17"/>
                <a:gd name="T3" fmla="*/ 7 h 35"/>
                <a:gd name="T4" fmla="*/ 6 w 17"/>
                <a:gd name="T5" fmla="*/ 35 h 35"/>
                <a:gd name="T6" fmla="*/ 0 w 17"/>
                <a:gd name="T7" fmla="*/ 35 h 35"/>
                <a:gd name="T8" fmla="*/ 0 w 17"/>
                <a:gd name="T9" fmla="*/ 0 h 35"/>
                <a:gd name="T10" fmla="*/ 5 w 17"/>
                <a:gd name="T11" fmla="*/ 0 h 35"/>
                <a:gd name="T12" fmla="*/ 5 w 17"/>
                <a:gd name="T13" fmla="*/ 3 h 35"/>
                <a:gd name="T14" fmla="*/ 15 w 17"/>
                <a:gd name="T15" fmla="*/ 0 h 35"/>
                <a:gd name="T16" fmla="*/ 17 w 17"/>
                <a:gd name="T17" fmla="*/ 0 h 35"/>
                <a:gd name="T18" fmla="*/ 17 w 17"/>
                <a:gd name="T19" fmla="*/ 5 h 35"/>
                <a:gd name="T20" fmla="*/ 15 w 17"/>
                <a:gd name="T21" fmla="*/ 5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 h="35">
                  <a:moveTo>
                    <a:pt x="15" y="5"/>
                  </a:moveTo>
                  <a:cubicBezTo>
                    <a:pt x="12" y="5"/>
                    <a:pt x="9" y="5"/>
                    <a:pt x="6" y="7"/>
                  </a:cubicBezTo>
                  <a:cubicBezTo>
                    <a:pt x="6" y="35"/>
                    <a:pt x="6" y="35"/>
                    <a:pt x="6" y="35"/>
                  </a:cubicBezTo>
                  <a:cubicBezTo>
                    <a:pt x="0" y="35"/>
                    <a:pt x="0" y="35"/>
                    <a:pt x="0" y="35"/>
                  </a:cubicBezTo>
                  <a:cubicBezTo>
                    <a:pt x="0" y="0"/>
                    <a:pt x="0" y="0"/>
                    <a:pt x="0" y="0"/>
                  </a:cubicBezTo>
                  <a:cubicBezTo>
                    <a:pt x="5" y="0"/>
                    <a:pt x="5" y="0"/>
                    <a:pt x="5" y="0"/>
                  </a:cubicBezTo>
                  <a:cubicBezTo>
                    <a:pt x="5" y="3"/>
                    <a:pt x="5" y="3"/>
                    <a:pt x="5" y="3"/>
                  </a:cubicBezTo>
                  <a:cubicBezTo>
                    <a:pt x="9" y="1"/>
                    <a:pt x="12" y="0"/>
                    <a:pt x="15" y="0"/>
                  </a:cubicBezTo>
                  <a:cubicBezTo>
                    <a:pt x="15" y="0"/>
                    <a:pt x="16" y="0"/>
                    <a:pt x="17" y="0"/>
                  </a:cubicBezTo>
                  <a:cubicBezTo>
                    <a:pt x="17" y="5"/>
                    <a:pt x="17" y="5"/>
                    <a:pt x="17" y="5"/>
                  </a:cubicBezTo>
                  <a:cubicBezTo>
                    <a:pt x="16" y="5"/>
                    <a:pt x="15" y="5"/>
                    <a:pt x="15" y="5"/>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 name="Freeform 35"/>
            <p:cNvSpPr>
              <a:spLocks noEditPoints="1"/>
            </p:cNvSpPr>
            <p:nvPr userDrawn="1"/>
          </p:nvSpPr>
          <p:spPr bwMode="auto">
            <a:xfrm>
              <a:off x="-790856" y="899227"/>
              <a:ext cx="80962" cy="152400"/>
            </a:xfrm>
            <a:custGeom>
              <a:avLst/>
              <a:gdLst>
                <a:gd name="T0" fmla="*/ 24 w 29"/>
                <a:gd name="T1" fmla="*/ 53 h 54"/>
                <a:gd name="T2" fmla="*/ 24 w 29"/>
                <a:gd name="T3" fmla="*/ 50 h 54"/>
                <a:gd name="T4" fmla="*/ 12 w 29"/>
                <a:gd name="T5" fmla="*/ 54 h 54"/>
                <a:gd name="T6" fmla="*/ 0 w 29"/>
                <a:gd name="T7" fmla="*/ 36 h 54"/>
                <a:gd name="T8" fmla="*/ 13 w 29"/>
                <a:gd name="T9" fmla="*/ 17 h 54"/>
                <a:gd name="T10" fmla="*/ 24 w 29"/>
                <a:gd name="T11" fmla="*/ 21 h 54"/>
                <a:gd name="T12" fmla="*/ 24 w 29"/>
                <a:gd name="T13" fmla="*/ 0 h 54"/>
                <a:gd name="T14" fmla="*/ 29 w 29"/>
                <a:gd name="T15" fmla="*/ 0 h 54"/>
                <a:gd name="T16" fmla="*/ 29 w 29"/>
                <a:gd name="T17" fmla="*/ 53 h 54"/>
                <a:gd name="T18" fmla="*/ 24 w 29"/>
                <a:gd name="T19" fmla="*/ 53 h 54"/>
                <a:gd name="T20" fmla="*/ 24 w 29"/>
                <a:gd name="T21" fmla="*/ 25 h 54"/>
                <a:gd name="T22" fmla="*/ 14 w 29"/>
                <a:gd name="T23" fmla="*/ 22 h 54"/>
                <a:gd name="T24" fmla="*/ 6 w 29"/>
                <a:gd name="T25" fmla="*/ 35 h 54"/>
                <a:gd name="T26" fmla="*/ 14 w 29"/>
                <a:gd name="T27" fmla="*/ 49 h 54"/>
                <a:gd name="T28" fmla="*/ 24 w 29"/>
                <a:gd name="T29" fmla="*/ 47 h 54"/>
                <a:gd name="T30" fmla="*/ 24 w 29"/>
                <a:gd name="T31" fmla="*/ 25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 h="54">
                  <a:moveTo>
                    <a:pt x="24" y="53"/>
                  </a:moveTo>
                  <a:cubicBezTo>
                    <a:pt x="24" y="50"/>
                    <a:pt x="24" y="50"/>
                    <a:pt x="24" y="50"/>
                  </a:cubicBezTo>
                  <a:cubicBezTo>
                    <a:pt x="20" y="53"/>
                    <a:pt x="15" y="54"/>
                    <a:pt x="12" y="54"/>
                  </a:cubicBezTo>
                  <a:cubicBezTo>
                    <a:pt x="5" y="54"/>
                    <a:pt x="0" y="47"/>
                    <a:pt x="0" y="36"/>
                  </a:cubicBezTo>
                  <a:cubicBezTo>
                    <a:pt x="0" y="25"/>
                    <a:pt x="5" y="17"/>
                    <a:pt x="13" y="17"/>
                  </a:cubicBezTo>
                  <a:cubicBezTo>
                    <a:pt x="17" y="17"/>
                    <a:pt x="21" y="19"/>
                    <a:pt x="24" y="21"/>
                  </a:cubicBezTo>
                  <a:cubicBezTo>
                    <a:pt x="24" y="0"/>
                    <a:pt x="24" y="0"/>
                    <a:pt x="24" y="0"/>
                  </a:cubicBezTo>
                  <a:cubicBezTo>
                    <a:pt x="29" y="0"/>
                    <a:pt x="29" y="0"/>
                    <a:pt x="29" y="0"/>
                  </a:cubicBezTo>
                  <a:cubicBezTo>
                    <a:pt x="29" y="53"/>
                    <a:pt x="29" y="53"/>
                    <a:pt x="29" y="53"/>
                  </a:cubicBezTo>
                  <a:lnTo>
                    <a:pt x="24" y="53"/>
                  </a:lnTo>
                  <a:close/>
                  <a:moveTo>
                    <a:pt x="24" y="25"/>
                  </a:moveTo>
                  <a:cubicBezTo>
                    <a:pt x="19" y="23"/>
                    <a:pt x="17" y="22"/>
                    <a:pt x="14" y="22"/>
                  </a:cubicBezTo>
                  <a:cubicBezTo>
                    <a:pt x="9" y="22"/>
                    <a:pt x="6" y="27"/>
                    <a:pt x="6" y="35"/>
                  </a:cubicBezTo>
                  <a:cubicBezTo>
                    <a:pt x="6" y="45"/>
                    <a:pt x="9" y="49"/>
                    <a:pt x="14" y="49"/>
                  </a:cubicBezTo>
                  <a:cubicBezTo>
                    <a:pt x="16" y="49"/>
                    <a:pt x="19" y="49"/>
                    <a:pt x="24" y="47"/>
                  </a:cubicBezTo>
                  <a:lnTo>
                    <a:pt x="24" y="2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 name="Freeform 36"/>
            <p:cNvSpPr>
              <a:spLocks/>
            </p:cNvSpPr>
            <p:nvPr userDrawn="1"/>
          </p:nvSpPr>
          <p:spPr bwMode="auto">
            <a:xfrm>
              <a:off x="-687668" y="946852"/>
              <a:ext cx="65087" cy="104775"/>
            </a:xfrm>
            <a:custGeom>
              <a:avLst/>
              <a:gdLst>
                <a:gd name="T0" fmla="*/ 11 w 23"/>
                <a:gd name="T1" fmla="*/ 37 h 37"/>
                <a:gd name="T2" fmla="*/ 0 w 23"/>
                <a:gd name="T3" fmla="*/ 35 h 37"/>
                <a:gd name="T4" fmla="*/ 1 w 23"/>
                <a:gd name="T5" fmla="*/ 31 h 37"/>
                <a:gd name="T6" fmla="*/ 9 w 23"/>
                <a:gd name="T7" fmla="*/ 32 h 37"/>
                <a:gd name="T8" fmla="*/ 17 w 23"/>
                <a:gd name="T9" fmla="*/ 27 h 37"/>
                <a:gd name="T10" fmla="*/ 11 w 23"/>
                <a:gd name="T11" fmla="*/ 21 h 37"/>
                <a:gd name="T12" fmla="*/ 0 w 23"/>
                <a:gd name="T13" fmla="*/ 11 h 37"/>
                <a:gd name="T14" fmla="*/ 12 w 23"/>
                <a:gd name="T15" fmla="*/ 0 h 37"/>
                <a:gd name="T16" fmla="*/ 21 w 23"/>
                <a:gd name="T17" fmla="*/ 2 h 37"/>
                <a:gd name="T18" fmla="*/ 20 w 23"/>
                <a:gd name="T19" fmla="*/ 6 h 37"/>
                <a:gd name="T20" fmla="*/ 12 w 23"/>
                <a:gd name="T21" fmla="*/ 5 h 37"/>
                <a:gd name="T22" fmla="*/ 6 w 23"/>
                <a:gd name="T23" fmla="*/ 10 h 37"/>
                <a:gd name="T24" fmla="*/ 23 w 23"/>
                <a:gd name="T25" fmla="*/ 26 h 37"/>
                <a:gd name="T26" fmla="*/ 11 w 23"/>
                <a:gd name="T27" fmla="*/ 3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3" h="37">
                  <a:moveTo>
                    <a:pt x="11" y="37"/>
                  </a:moveTo>
                  <a:cubicBezTo>
                    <a:pt x="7" y="37"/>
                    <a:pt x="4" y="37"/>
                    <a:pt x="0" y="35"/>
                  </a:cubicBezTo>
                  <a:cubicBezTo>
                    <a:pt x="1" y="31"/>
                    <a:pt x="1" y="31"/>
                    <a:pt x="1" y="31"/>
                  </a:cubicBezTo>
                  <a:cubicBezTo>
                    <a:pt x="5" y="32"/>
                    <a:pt x="7" y="32"/>
                    <a:pt x="9" y="32"/>
                  </a:cubicBezTo>
                  <a:cubicBezTo>
                    <a:pt x="14" y="32"/>
                    <a:pt x="17" y="30"/>
                    <a:pt x="17" y="27"/>
                  </a:cubicBezTo>
                  <a:cubicBezTo>
                    <a:pt x="17" y="24"/>
                    <a:pt x="16" y="22"/>
                    <a:pt x="11" y="21"/>
                  </a:cubicBezTo>
                  <a:cubicBezTo>
                    <a:pt x="5" y="19"/>
                    <a:pt x="0" y="17"/>
                    <a:pt x="0" y="11"/>
                  </a:cubicBezTo>
                  <a:cubicBezTo>
                    <a:pt x="0" y="4"/>
                    <a:pt x="5" y="0"/>
                    <a:pt x="12" y="0"/>
                  </a:cubicBezTo>
                  <a:cubicBezTo>
                    <a:pt x="14" y="0"/>
                    <a:pt x="18" y="1"/>
                    <a:pt x="21" y="2"/>
                  </a:cubicBezTo>
                  <a:cubicBezTo>
                    <a:pt x="20" y="6"/>
                    <a:pt x="20" y="6"/>
                    <a:pt x="20" y="6"/>
                  </a:cubicBezTo>
                  <a:cubicBezTo>
                    <a:pt x="17" y="5"/>
                    <a:pt x="14" y="5"/>
                    <a:pt x="12" y="5"/>
                  </a:cubicBezTo>
                  <a:cubicBezTo>
                    <a:pt x="8" y="5"/>
                    <a:pt x="6" y="7"/>
                    <a:pt x="6" y="10"/>
                  </a:cubicBezTo>
                  <a:cubicBezTo>
                    <a:pt x="6" y="18"/>
                    <a:pt x="23" y="14"/>
                    <a:pt x="23" y="26"/>
                  </a:cubicBezTo>
                  <a:cubicBezTo>
                    <a:pt x="23" y="33"/>
                    <a:pt x="18" y="37"/>
                    <a:pt x="11" y="37"/>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 name="Freeform 37"/>
            <p:cNvSpPr>
              <a:spLocks noEditPoints="1"/>
            </p:cNvSpPr>
            <p:nvPr userDrawn="1"/>
          </p:nvSpPr>
          <p:spPr bwMode="auto">
            <a:xfrm>
              <a:off x="-1975131" y="1118302"/>
              <a:ext cx="19050" cy="141288"/>
            </a:xfrm>
            <a:custGeom>
              <a:avLst/>
              <a:gdLst>
                <a:gd name="T0" fmla="*/ 4 w 7"/>
                <a:gd name="T1" fmla="*/ 7 h 50"/>
                <a:gd name="T2" fmla="*/ 0 w 7"/>
                <a:gd name="T3" fmla="*/ 3 h 50"/>
                <a:gd name="T4" fmla="*/ 4 w 7"/>
                <a:gd name="T5" fmla="*/ 0 h 50"/>
                <a:gd name="T6" fmla="*/ 7 w 7"/>
                <a:gd name="T7" fmla="*/ 3 h 50"/>
                <a:gd name="T8" fmla="*/ 4 w 7"/>
                <a:gd name="T9" fmla="*/ 7 h 50"/>
                <a:gd name="T10" fmla="*/ 1 w 7"/>
                <a:gd name="T11" fmla="*/ 15 h 50"/>
                <a:gd name="T12" fmla="*/ 7 w 7"/>
                <a:gd name="T13" fmla="*/ 15 h 50"/>
                <a:gd name="T14" fmla="*/ 7 w 7"/>
                <a:gd name="T15" fmla="*/ 50 h 50"/>
                <a:gd name="T16" fmla="*/ 1 w 7"/>
                <a:gd name="T17" fmla="*/ 50 h 50"/>
                <a:gd name="T18" fmla="*/ 1 w 7"/>
                <a:gd name="T19" fmla="*/ 1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50">
                  <a:moveTo>
                    <a:pt x="4" y="7"/>
                  </a:moveTo>
                  <a:cubicBezTo>
                    <a:pt x="2" y="7"/>
                    <a:pt x="0" y="6"/>
                    <a:pt x="0" y="3"/>
                  </a:cubicBezTo>
                  <a:cubicBezTo>
                    <a:pt x="0" y="2"/>
                    <a:pt x="2" y="0"/>
                    <a:pt x="4" y="0"/>
                  </a:cubicBezTo>
                  <a:cubicBezTo>
                    <a:pt x="6" y="0"/>
                    <a:pt x="7" y="1"/>
                    <a:pt x="7" y="3"/>
                  </a:cubicBezTo>
                  <a:cubicBezTo>
                    <a:pt x="7" y="5"/>
                    <a:pt x="6" y="7"/>
                    <a:pt x="4" y="7"/>
                  </a:cubicBezTo>
                  <a:moveTo>
                    <a:pt x="1" y="15"/>
                  </a:moveTo>
                  <a:cubicBezTo>
                    <a:pt x="7" y="15"/>
                    <a:pt x="7" y="15"/>
                    <a:pt x="7" y="15"/>
                  </a:cubicBezTo>
                  <a:cubicBezTo>
                    <a:pt x="7" y="50"/>
                    <a:pt x="7" y="50"/>
                    <a:pt x="7" y="50"/>
                  </a:cubicBezTo>
                  <a:cubicBezTo>
                    <a:pt x="1" y="50"/>
                    <a:pt x="1" y="50"/>
                    <a:pt x="1" y="50"/>
                  </a:cubicBezTo>
                  <a:lnTo>
                    <a:pt x="1" y="1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 name="Freeform 38"/>
            <p:cNvSpPr>
              <a:spLocks/>
            </p:cNvSpPr>
            <p:nvPr userDrawn="1"/>
          </p:nvSpPr>
          <p:spPr bwMode="auto">
            <a:xfrm>
              <a:off x="-1927506" y="1157989"/>
              <a:ext cx="122237" cy="101600"/>
            </a:xfrm>
            <a:custGeom>
              <a:avLst/>
              <a:gdLst>
                <a:gd name="T0" fmla="*/ 39 w 44"/>
                <a:gd name="T1" fmla="*/ 36 h 36"/>
                <a:gd name="T2" fmla="*/ 39 w 44"/>
                <a:gd name="T3" fmla="*/ 14 h 36"/>
                <a:gd name="T4" fmla="*/ 34 w 44"/>
                <a:gd name="T5" fmla="*/ 5 h 36"/>
                <a:gd name="T6" fmla="*/ 25 w 44"/>
                <a:gd name="T7" fmla="*/ 7 h 36"/>
                <a:gd name="T8" fmla="*/ 25 w 44"/>
                <a:gd name="T9" fmla="*/ 13 h 36"/>
                <a:gd name="T10" fmla="*/ 25 w 44"/>
                <a:gd name="T11" fmla="*/ 36 h 36"/>
                <a:gd name="T12" fmla="*/ 19 w 44"/>
                <a:gd name="T13" fmla="*/ 36 h 36"/>
                <a:gd name="T14" fmla="*/ 19 w 44"/>
                <a:gd name="T15" fmla="*/ 14 h 36"/>
                <a:gd name="T16" fmla="*/ 14 w 44"/>
                <a:gd name="T17" fmla="*/ 5 h 36"/>
                <a:gd name="T18" fmla="*/ 6 w 44"/>
                <a:gd name="T19" fmla="*/ 7 h 36"/>
                <a:gd name="T20" fmla="*/ 6 w 44"/>
                <a:gd name="T21" fmla="*/ 36 h 36"/>
                <a:gd name="T22" fmla="*/ 0 w 44"/>
                <a:gd name="T23" fmla="*/ 36 h 36"/>
                <a:gd name="T24" fmla="*/ 0 w 44"/>
                <a:gd name="T25" fmla="*/ 1 h 36"/>
                <a:gd name="T26" fmla="*/ 6 w 44"/>
                <a:gd name="T27" fmla="*/ 1 h 36"/>
                <a:gd name="T28" fmla="*/ 6 w 44"/>
                <a:gd name="T29" fmla="*/ 4 h 36"/>
                <a:gd name="T30" fmla="*/ 17 w 44"/>
                <a:gd name="T31" fmla="*/ 0 h 36"/>
                <a:gd name="T32" fmla="*/ 24 w 44"/>
                <a:gd name="T33" fmla="*/ 4 h 36"/>
                <a:gd name="T34" fmla="*/ 36 w 44"/>
                <a:gd name="T35" fmla="*/ 0 h 36"/>
                <a:gd name="T36" fmla="*/ 44 w 44"/>
                <a:gd name="T37" fmla="*/ 13 h 36"/>
                <a:gd name="T38" fmla="*/ 44 w 44"/>
                <a:gd name="T39" fmla="*/ 36 h 36"/>
                <a:gd name="T40" fmla="*/ 39 w 44"/>
                <a:gd name="T41"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4" h="36">
                  <a:moveTo>
                    <a:pt x="39" y="36"/>
                  </a:moveTo>
                  <a:cubicBezTo>
                    <a:pt x="39" y="14"/>
                    <a:pt x="39" y="14"/>
                    <a:pt x="39" y="14"/>
                  </a:cubicBezTo>
                  <a:cubicBezTo>
                    <a:pt x="39" y="9"/>
                    <a:pt x="39" y="5"/>
                    <a:pt x="34" y="5"/>
                  </a:cubicBezTo>
                  <a:cubicBezTo>
                    <a:pt x="31" y="5"/>
                    <a:pt x="30" y="5"/>
                    <a:pt x="25" y="7"/>
                  </a:cubicBezTo>
                  <a:cubicBezTo>
                    <a:pt x="25" y="9"/>
                    <a:pt x="25" y="11"/>
                    <a:pt x="25" y="13"/>
                  </a:cubicBezTo>
                  <a:cubicBezTo>
                    <a:pt x="25" y="36"/>
                    <a:pt x="25" y="36"/>
                    <a:pt x="25" y="36"/>
                  </a:cubicBezTo>
                  <a:cubicBezTo>
                    <a:pt x="19" y="36"/>
                    <a:pt x="19" y="36"/>
                    <a:pt x="19" y="36"/>
                  </a:cubicBezTo>
                  <a:cubicBezTo>
                    <a:pt x="19" y="14"/>
                    <a:pt x="19" y="14"/>
                    <a:pt x="19" y="14"/>
                  </a:cubicBezTo>
                  <a:cubicBezTo>
                    <a:pt x="19" y="9"/>
                    <a:pt x="20" y="5"/>
                    <a:pt x="14" y="5"/>
                  </a:cubicBezTo>
                  <a:cubicBezTo>
                    <a:pt x="12" y="5"/>
                    <a:pt x="11" y="5"/>
                    <a:pt x="6" y="7"/>
                  </a:cubicBezTo>
                  <a:cubicBezTo>
                    <a:pt x="6" y="36"/>
                    <a:pt x="6" y="36"/>
                    <a:pt x="6" y="36"/>
                  </a:cubicBezTo>
                  <a:cubicBezTo>
                    <a:pt x="0" y="36"/>
                    <a:pt x="0" y="36"/>
                    <a:pt x="0" y="36"/>
                  </a:cubicBezTo>
                  <a:cubicBezTo>
                    <a:pt x="0" y="1"/>
                    <a:pt x="0" y="1"/>
                    <a:pt x="0" y="1"/>
                  </a:cubicBezTo>
                  <a:cubicBezTo>
                    <a:pt x="6" y="1"/>
                    <a:pt x="6" y="1"/>
                    <a:pt x="6" y="1"/>
                  </a:cubicBezTo>
                  <a:cubicBezTo>
                    <a:pt x="6" y="4"/>
                    <a:pt x="6" y="4"/>
                    <a:pt x="6" y="4"/>
                  </a:cubicBezTo>
                  <a:cubicBezTo>
                    <a:pt x="11" y="1"/>
                    <a:pt x="14" y="0"/>
                    <a:pt x="17" y="0"/>
                  </a:cubicBezTo>
                  <a:cubicBezTo>
                    <a:pt x="20" y="0"/>
                    <a:pt x="23" y="1"/>
                    <a:pt x="24" y="4"/>
                  </a:cubicBezTo>
                  <a:cubicBezTo>
                    <a:pt x="27" y="3"/>
                    <a:pt x="32" y="0"/>
                    <a:pt x="36" y="0"/>
                  </a:cubicBezTo>
                  <a:cubicBezTo>
                    <a:pt x="44" y="0"/>
                    <a:pt x="44" y="6"/>
                    <a:pt x="44" y="13"/>
                  </a:cubicBezTo>
                  <a:cubicBezTo>
                    <a:pt x="44" y="36"/>
                    <a:pt x="44" y="36"/>
                    <a:pt x="44" y="36"/>
                  </a:cubicBezTo>
                  <a:lnTo>
                    <a:pt x="39" y="3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2" name="Freeform 39"/>
            <p:cNvSpPr>
              <a:spLocks noEditPoints="1"/>
            </p:cNvSpPr>
            <p:nvPr userDrawn="1"/>
          </p:nvSpPr>
          <p:spPr bwMode="auto">
            <a:xfrm>
              <a:off x="-1776693" y="1157989"/>
              <a:ext cx="84137" cy="142875"/>
            </a:xfrm>
            <a:custGeom>
              <a:avLst/>
              <a:gdLst>
                <a:gd name="T0" fmla="*/ 17 w 30"/>
                <a:gd name="T1" fmla="*/ 37 h 51"/>
                <a:gd name="T2" fmla="*/ 6 w 30"/>
                <a:gd name="T3" fmla="*/ 33 h 51"/>
                <a:gd name="T4" fmla="*/ 6 w 30"/>
                <a:gd name="T5" fmla="*/ 51 h 51"/>
                <a:gd name="T6" fmla="*/ 0 w 30"/>
                <a:gd name="T7" fmla="*/ 51 h 51"/>
                <a:gd name="T8" fmla="*/ 0 w 30"/>
                <a:gd name="T9" fmla="*/ 1 h 51"/>
                <a:gd name="T10" fmla="*/ 6 w 30"/>
                <a:gd name="T11" fmla="*/ 1 h 51"/>
                <a:gd name="T12" fmla="*/ 6 w 30"/>
                <a:gd name="T13" fmla="*/ 4 h 51"/>
                <a:gd name="T14" fmla="*/ 18 w 30"/>
                <a:gd name="T15" fmla="*/ 0 h 51"/>
                <a:gd name="T16" fmla="*/ 30 w 30"/>
                <a:gd name="T17" fmla="*/ 18 h 51"/>
                <a:gd name="T18" fmla="*/ 17 w 30"/>
                <a:gd name="T19" fmla="*/ 37 h 51"/>
                <a:gd name="T20" fmla="*/ 16 w 30"/>
                <a:gd name="T21" fmla="*/ 5 h 51"/>
                <a:gd name="T22" fmla="*/ 6 w 30"/>
                <a:gd name="T23" fmla="*/ 7 h 51"/>
                <a:gd name="T24" fmla="*/ 6 w 30"/>
                <a:gd name="T25" fmla="*/ 29 h 51"/>
                <a:gd name="T26" fmla="*/ 15 w 30"/>
                <a:gd name="T27" fmla="*/ 32 h 51"/>
                <a:gd name="T28" fmla="*/ 24 w 30"/>
                <a:gd name="T29" fmla="*/ 19 h 51"/>
                <a:gd name="T30" fmla="*/ 16 w 30"/>
                <a:gd name="T31" fmla="*/ 5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0" h="51">
                  <a:moveTo>
                    <a:pt x="17" y="37"/>
                  </a:moveTo>
                  <a:cubicBezTo>
                    <a:pt x="13" y="37"/>
                    <a:pt x="9" y="35"/>
                    <a:pt x="6" y="33"/>
                  </a:cubicBezTo>
                  <a:cubicBezTo>
                    <a:pt x="6" y="51"/>
                    <a:pt x="6" y="51"/>
                    <a:pt x="6" y="51"/>
                  </a:cubicBezTo>
                  <a:cubicBezTo>
                    <a:pt x="0" y="51"/>
                    <a:pt x="0" y="51"/>
                    <a:pt x="0" y="51"/>
                  </a:cubicBezTo>
                  <a:cubicBezTo>
                    <a:pt x="0" y="1"/>
                    <a:pt x="0" y="1"/>
                    <a:pt x="0" y="1"/>
                  </a:cubicBezTo>
                  <a:cubicBezTo>
                    <a:pt x="6" y="1"/>
                    <a:pt x="6" y="1"/>
                    <a:pt x="6" y="1"/>
                  </a:cubicBezTo>
                  <a:cubicBezTo>
                    <a:pt x="6" y="4"/>
                    <a:pt x="6" y="4"/>
                    <a:pt x="6" y="4"/>
                  </a:cubicBezTo>
                  <a:cubicBezTo>
                    <a:pt x="10" y="1"/>
                    <a:pt x="14" y="0"/>
                    <a:pt x="18" y="0"/>
                  </a:cubicBezTo>
                  <a:cubicBezTo>
                    <a:pt x="25" y="0"/>
                    <a:pt x="30" y="7"/>
                    <a:pt x="30" y="18"/>
                  </a:cubicBezTo>
                  <a:cubicBezTo>
                    <a:pt x="30" y="29"/>
                    <a:pt x="24" y="37"/>
                    <a:pt x="17" y="37"/>
                  </a:cubicBezTo>
                  <a:moveTo>
                    <a:pt x="16" y="5"/>
                  </a:moveTo>
                  <a:cubicBezTo>
                    <a:pt x="13" y="5"/>
                    <a:pt x="11" y="6"/>
                    <a:pt x="6" y="7"/>
                  </a:cubicBezTo>
                  <a:cubicBezTo>
                    <a:pt x="6" y="29"/>
                    <a:pt x="6" y="29"/>
                    <a:pt x="6" y="29"/>
                  </a:cubicBezTo>
                  <a:cubicBezTo>
                    <a:pt x="11" y="31"/>
                    <a:pt x="13" y="32"/>
                    <a:pt x="15" y="32"/>
                  </a:cubicBezTo>
                  <a:cubicBezTo>
                    <a:pt x="21" y="32"/>
                    <a:pt x="24" y="27"/>
                    <a:pt x="24" y="19"/>
                  </a:cubicBezTo>
                  <a:cubicBezTo>
                    <a:pt x="24" y="9"/>
                    <a:pt x="21" y="5"/>
                    <a:pt x="16" y="5"/>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3" name="Freeform 40"/>
            <p:cNvSpPr>
              <a:spLocks/>
            </p:cNvSpPr>
            <p:nvPr userDrawn="1"/>
          </p:nvSpPr>
          <p:spPr bwMode="auto">
            <a:xfrm>
              <a:off x="-1670331" y="1157989"/>
              <a:ext cx="46037" cy="101600"/>
            </a:xfrm>
            <a:custGeom>
              <a:avLst/>
              <a:gdLst>
                <a:gd name="T0" fmla="*/ 15 w 16"/>
                <a:gd name="T1" fmla="*/ 5 h 36"/>
                <a:gd name="T2" fmla="*/ 6 w 16"/>
                <a:gd name="T3" fmla="*/ 8 h 36"/>
                <a:gd name="T4" fmla="*/ 6 w 16"/>
                <a:gd name="T5" fmla="*/ 36 h 36"/>
                <a:gd name="T6" fmla="*/ 0 w 16"/>
                <a:gd name="T7" fmla="*/ 36 h 36"/>
                <a:gd name="T8" fmla="*/ 0 w 16"/>
                <a:gd name="T9" fmla="*/ 1 h 36"/>
                <a:gd name="T10" fmla="*/ 5 w 16"/>
                <a:gd name="T11" fmla="*/ 1 h 36"/>
                <a:gd name="T12" fmla="*/ 5 w 16"/>
                <a:gd name="T13" fmla="*/ 4 h 36"/>
                <a:gd name="T14" fmla="*/ 15 w 16"/>
                <a:gd name="T15" fmla="*/ 0 h 36"/>
                <a:gd name="T16" fmla="*/ 16 w 16"/>
                <a:gd name="T17" fmla="*/ 0 h 36"/>
                <a:gd name="T18" fmla="*/ 16 w 16"/>
                <a:gd name="T19" fmla="*/ 6 h 36"/>
                <a:gd name="T20" fmla="*/ 15 w 16"/>
                <a:gd name="T21" fmla="*/ 5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36">
                  <a:moveTo>
                    <a:pt x="15" y="5"/>
                  </a:moveTo>
                  <a:cubicBezTo>
                    <a:pt x="12" y="5"/>
                    <a:pt x="9" y="6"/>
                    <a:pt x="6" y="8"/>
                  </a:cubicBezTo>
                  <a:cubicBezTo>
                    <a:pt x="6" y="36"/>
                    <a:pt x="6" y="36"/>
                    <a:pt x="6" y="36"/>
                  </a:cubicBezTo>
                  <a:cubicBezTo>
                    <a:pt x="0" y="36"/>
                    <a:pt x="0" y="36"/>
                    <a:pt x="0" y="36"/>
                  </a:cubicBezTo>
                  <a:cubicBezTo>
                    <a:pt x="0" y="1"/>
                    <a:pt x="0" y="1"/>
                    <a:pt x="0" y="1"/>
                  </a:cubicBezTo>
                  <a:cubicBezTo>
                    <a:pt x="5" y="1"/>
                    <a:pt x="5" y="1"/>
                    <a:pt x="5" y="1"/>
                  </a:cubicBezTo>
                  <a:cubicBezTo>
                    <a:pt x="5" y="4"/>
                    <a:pt x="5" y="4"/>
                    <a:pt x="5" y="4"/>
                  </a:cubicBezTo>
                  <a:cubicBezTo>
                    <a:pt x="9" y="1"/>
                    <a:pt x="11" y="0"/>
                    <a:pt x="15" y="0"/>
                  </a:cubicBezTo>
                  <a:cubicBezTo>
                    <a:pt x="15" y="0"/>
                    <a:pt x="16" y="0"/>
                    <a:pt x="16" y="0"/>
                  </a:cubicBezTo>
                  <a:cubicBezTo>
                    <a:pt x="16" y="6"/>
                    <a:pt x="16" y="6"/>
                    <a:pt x="16" y="6"/>
                  </a:cubicBezTo>
                  <a:cubicBezTo>
                    <a:pt x="15" y="5"/>
                    <a:pt x="15" y="5"/>
                    <a:pt x="15" y="5"/>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4" name="Freeform 41"/>
            <p:cNvSpPr>
              <a:spLocks noEditPoints="1"/>
            </p:cNvSpPr>
            <p:nvPr userDrawn="1"/>
          </p:nvSpPr>
          <p:spPr bwMode="auto">
            <a:xfrm>
              <a:off x="-1616356" y="1157989"/>
              <a:ext cx="87312" cy="104775"/>
            </a:xfrm>
            <a:custGeom>
              <a:avLst/>
              <a:gdLst>
                <a:gd name="T0" fmla="*/ 16 w 31"/>
                <a:gd name="T1" fmla="*/ 37 h 37"/>
                <a:gd name="T2" fmla="*/ 0 w 31"/>
                <a:gd name="T3" fmla="*/ 18 h 37"/>
                <a:gd name="T4" fmla="*/ 16 w 31"/>
                <a:gd name="T5" fmla="*/ 0 h 37"/>
                <a:gd name="T6" fmla="*/ 31 w 31"/>
                <a:gd name="T7" fmla="*/ 18 h 37"/>
                <a:gd name="T8" fmla="*/ 16 w 31"/>
                <a:gd name="T9" fmla="*/ 37 h 37"/>
                <a:gd name="T10" fmla="*/ 16 w 31"/>
                <a:gd name="T11" fmla="*/ 5 h 37"/>
                <a:gd name="T12" fmla="*/ 6 w 31"/>
                <a:gd name="T13" fmla="*/ 18 h 37"/>
                <a:gd name="T14" fmla="*/ 16 w 31"/>
                <a:gd name="T15" fmla="*/ 32 h 37"/>
                <a:gd name="T16" fmla="*/ 25 w 31"/>
                <a:gd name="T17" fmla="*/ 18 h 37"/>
                <a:gd name="T18" fmla="*/ 16 w 31"/>
                <a:gd name="T19" fmla="*/ 5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 h="37">
                  <a:moveTo>
                    <a:pt x="16" y="37"/>
                  </a:moveTo>
                  <a:cubicBezTo>
                    <a:pt x="6" y="37"/>
                    <a:pt x="0" y="30"/>
                    <a:pt x="0" y="18"/>
                  </a:cubicBezTo>
                  <a:cubicBezTo>
                    <a:pt x="0" y="7"/>
                    <a:pt x="6" y="0"/>
                    <a:pt x="16" y="0"/>
                  </a:cubicBezTo>
                  <a:cubicBezTo>
                    <a:pt x="26" y="0"/>
                    <a:pt x="31" y="6"/>
                    <a:pt x="31" y="18"/>
                  </a:cubicBezTo>
                  <a:cubicBezTo>
                    <a:pt x="31" y="30"/>
                    <a:pt x="26" y="37"/>
                    <a:pt x="16" y="37"/>
                  </a:cubicBezTo>
                  <a:moveTo>
                    <a:pt x="16" y="5"/>
                  </a:moveTo>
                  <a:cubicBezTo>
                    <a:pt x="9" y="5"/>
                    <a:pt x="6" y="9"/>
                    <a:pt x="6" y="18"/>
                  </a:cubicBezTo>
                  <a:cubicBezTo>
                    <a:pt x="6" y="28"/>
                    <a:pt x="9" y="32"/>
                    <a:pt x="16" y="32"/>
                  </a:cubicBezTo>
                  <a:cubicBezTo>
                    <a:pt x="22" y="32"/>
                    <a:pt x="25" y="28"/>
                    <a:pt x="25" y="18"/>
                  </a:cubicBezTo>
                  <a:cubicBezTo>
                    <a:pt x="25" y="9"/>
                    <a:pt x="23" y="5"/>
                    <a:pt x="16" y="5"/>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5" name="Freeform 42"/>
            <p:cNvSpPr>
              <a:spLocks/>
            </p:cNvSpPr>
            <p:nvPr userDrawn="1"/>
          </p:nvSpPr>
          <p:spPr bwMode="auto">
            <a:xfrm>
              <a:off x="-1517931" y="1161164"/>
              <a:ext cx="87312" cy="98425"/>
            </a:xfrm>
            <a:custGeom>
              <a:avLst/>
              <a:gdLst>
                <a:gd name="T0" fmla="*/ 33 w 55"/>
                <a:gd name="T1" fmla="*/ 62 h 62"/>
                <a:gd name="T2" fmla="*/ 21 w 55"/>
                <a:gd name="T3" fmla="*/ 62 h 62"/>
                <a:gd name="T4" fmla="*/ 0 w 55"/>
                <a:gd name="T5" fmla="*/ 0 h 62"/>
                <a:gd name="T6" fmla="*/ 10 w 55"/>
                <a:gd name="T7" fmla="*/ 0 h 62"/>
                <a:gd name="T8" fmla="*/ 28 w 55"/>
                <a:gd name="T9" fmla="*/ 53 h 62"/>
                <a:gd name="T10" fmla="*/ 46 w 55"/>
                <a:gd name="T11" fmla="*/ 0 h 62"/>
                <a:gd name="T12" fmla="*/ 55 w 55"/>
                <a:gd name="T13" fmla="*/ 0 h 62"/>
                <a:gd name="T14" fmla="*/ 33 w 55"/>
                <a:gd name="T15" fmla="*/ 62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62">
                  <a:moveTo>
                    <a:pt x="33" y="62"/>
                  </a:moveTo>
                  <a:lnTo>
                    <a:pt x="21" y="62"/>
                  </a:lnTo>
                  <a:lnTo>
                    <a:pt x="0" y="0"/>
                  </a:lnTo>
                  <a:lnTo>
                    <a:pt x="10" y="0"/>
                  </a:lnTo>
                  <a:lnTo>
                    <a:pt x="28" y="53"/>
                  </a:lnTo>
                  <a:lnTo>
                    <a:pt x="46" y="0"/>
                  </a:lnTo>
                  <a:lnTo>
                    <a:pt x="55" y="0"/>
                  </a:lnTo>
                  <a:lnTo>
                    <a:pt x="33" y="62"/>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6" name="Freeform 43"/>
            <p:cNvSpPr>
              <a:spLocks noEditPoints="1"/>
            </p:cNvSpPr>
            <p:nvPr userDrawn="1"/>
          </p:nvSpPr>
          <p:spPr bwMode="auto">
            <a:xfrm>
              <a:off x="-1417918" y="1118302"/>
              <a:ext cx="23812" cy="141288"/>
            </a:xfrm>
            <a:custGeom>
              <a:avLst/>
              <a:gdLst>
                <a:gd name="T0" fmla="*/ 4 w 8"/>
                <a:gd name="T1" fmla="*/ 7 h 50"/>
                <a:gd name="T2" fmla="*/ 0 w 8"/>
                <a:gd name="T3" fmla="*/ 3 h 50"/>
                <a:gd name="T4" fmla="*/ 4 w 8"/>
                <a:gd name="T5" fmla="*/ 0 h 50"/>
                <a:gd name="T6" fmla="*/ 8 w 8"/>
                <a:gd name="T7" fmla="*/ 3 h 50"/>
                <a:gd name="T8" fmla="*/ 4 w 8"/>
                <a:gd name="T9" fmla="*/ 7 h 50"/>
                <a:gd name="T10" fmla="*/ 1 w 8"/>
                <a:gd name="T11" fmla="*/ 15 h 50"/>
                <a:gd name="T12" fmla="*/ 7 w 8"/>
                <a:gd name="T13" fmla="*/ 15 h 50"/>
                <a:gd name="T14" fmla="*/ 7 w 8"/>
                <a:gd name="T15" fmla="*/ 50 h 50"/>
                <a:gd name="T16" fmla="*/ 1 w 8"/>
                <a:gd name="T17" fmla="*/ 50 h 50"/>
                <a:gd name="T18" fmla="*/ 1 w 8"/>
                <a:gd name="T19" fmla="*/ 1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 h="50">
                  <a:moveTo>
                    <a:pt x="4" y="7"/>
                  </a:moveTo>
                  <a:cubicBezTo>
                    <a:pt x="2" y="7"/>
                    <a:pt x="0" y="6"/>
                    <a:pt x="0" y="3"/>
                  </a:cubicBezTo>
                  <a:cubicBezTo>
                    <a:pt x="0" y="2"/>
                    <a:pt x="2" y="0"/>
                    <a:pt x="4" y="0"/>
                  </a:cubicBezTo>
                  <a:cubicBezTo>
                    <a:pt x="6" y="0"/>
                    <a:pt x="8" y="1"/>
                    <a:pt x="8" y="3"/>
                  </a:cubicBezTo>
                  <a:cubicBezTo>
                    <a:pt x="8" y="5"/>
                    <a:pt x="6" y="7"/>
                    <a:pt x="4" y="7"/>
                  </a:cubicBezTo>
                  <a:moveTo>
                    <a:pt x="1" y="15"/>
                  </a:moveTo>
                  <a:cubicBezTo>
                    <a:pt x="7" y="15"/>
                    <a:pt x="7" y="15"/>
                    <a:pt x="7" y="15"/>
                  </a:cubicBezTo>
                  <a:cubicBezTo>
                    <a:pt x="7" y="50"/>
                    <a:pt x="7" y="50"/>
                    <a:pt x="7" y="50"/>
                  </a:cubicBezTo>
                  <a:cubicBezTo>
                    <a:pt x="1" y="50"/>
                    <a:pt x="1" y="50"/>
                    <a:pt x="1" y="50"/>
                  </a:cubicBezTo>
                  <a:lnTo>
                    <a:pt x="1" y="1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7" name="Freeform 44"/>
            <p:cNvSpPr>
              <a:spLocks/>
            </p:cNvSpPr>
            <p:nvPr userDrawn="1"/>
          </p:nvSpPr>
          <p:spPr bwMode="auto">
            <a:xfrm>
              <a:off x="-1370293" y="1157989"/>
              <a:ext cx="79375" cy="101600"/>
            </a:xfrm>
            <a:custGeom>
              <a:avLst/>
              <a:gdLst>
                <a:gd name="T0" fmla="*/ 22 w 28"/>
                <a:gd name="T1" fmla="*/ 36 h 36"/>
                <a:gd name="T2" fmla="*/ 22 w 28"/>
                <a:gd name="T3" fmla="*/ 14 h 36"/>
                <a:gd name="T4" fmla="*/ 16 w 28"/>
                <a:gd name="T5" fmla="*/ 5 h 36"/>
                <a:gd name="T6" fmla="*/ 6 w 28"/>
                <a:gd name="T7" fmla="*/ 7 h 36"/>
                <a:gd name="T8" fmla="*/ 6 w 28"/>
                <a:gd name="T9" fmla="*/ 36 h 36"/>
                <a:gd name="T10" fmla="*/ 0 w 28"/>
                <a:gd name="T11" fmla="*/ 36 h 36"/>
                <a:gd name="T12" fmla="*/ 0 w 28"/>
                <a:gd name="T13" fmla="*/ 1 h 36"/>
                <a:gd name="T14" fmla="*/ 6 w 28"/>
                <a:gd name="T15" fmla="*/ 1 h 36"/>
                <a:gd name="T16" fmla="*/ 6 w 28"/>
                <a:gd name="T17" fmla="*/ 4 h 36"/>
                <a:gd name="T18" fmla="*/ 18 w 28"/>
                <a:gd name="T19" fmla="*/ 0 h 36"/>
                <a:gd name="T20" fmla="*/ 26 w 28"/>
                <a:gd name="T21" fmla="*/ 3 h 36"/>
                <a:gd name="T22" fmla="*/ 28 w 28"/>
                <a:gd name="T23" fmla="*/ 13 h 36"/>
                <a:gd name="T24" fmla="*/ 28 w 28"/>
                <a:gd name="T25" fmla="*/ 36 h 36"/>
                <a:gd name="T26" fmla="*/ 22 w 28"/>
                <a:gd name="T27"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 h="36">
                  <a:moveTo>
                    <a:pt x="22" y="36"/>
                  </a:moveTo>
                  <a:cubicBezTo>
                    <a:pt x="22" y="14"/>
                    <a:pt x="22" y="14"/>
                    <a:pt x="22" y="14"/>
                  </a:cubicBezTo>
                  <a:cubicBezTo>
                    <a:pt x="22" y="9"/>
                    <a:pt x="22" y="5"/>
                    <a:pt x="16" y="5"/>
                  </a:cubicBezTo>
                  <a:cubicBezTo>
                    <a:pt x="13" y="5"/>
                    <a:pt x="10" y="6"/>
                    <a:pt x="6" y="7"/>
                  </a:cubicBezTo>
                  <a:cubicBezTo>
                    <a:pt x="6" y="36"/>
                    <a:pt x="6" y="36"/>
                    <a:pt x="6" y="36"/>
                  </a:cubicBezTo>
                  <a:cubicBezTo>
                    <a:pt x="0" y="36"/>
                    <a:pt x="0" y="36"/>
                    <a:pt x="0" y="36"/>
                  </a:cubicBezTo>
                  <a:cubicBezTo>
                    <a:pt x="0" y="1"/>
                    <a:pt x="0" y="1"/>
                    <a:pt x="0" y="1"/>
                  </a:cubicBezTo>
                  <a:cubicBezTo>
                    <a:pt x="6" y="1"/>
                    <a:pt x="6" y="1"/>
                    <a:pt x="6" y="1"/>
                  </a:cubicBezTo>
                  <a:cubicBezTo>
                    <a:pt x="6" y="4"/>
                    <a:pt x="6" y="4"/>
                    <a:pt x="6" y="4"/>
                  </a:cubicBezTo>
                  <a:cubicBezTo>
                    <a:pt x="11" y="1"/>
                    <a:pt x="15" y="0"/>
                    <a:pt x="18" y="0"/>
                  </a:cubicBezTo>
                  <a:cubicBezTo>
                    <a:pt x="22" y="0"/>
                    <a:pt x="24" y="1"/>
                    <a:pt x="26" y="3"/>
                  </a:cubicBezTo>
                  <a:cubicBezTo>
                    <a:pt x="27" y="5"/>
                    <a:pt x="28" y="7"/>
                    <a:pt x="28" y="13"/>
                  </a:cubicBezTo>
                  <a:cubicBezTo>
                    <a:pt x="28" y="36"/>
                    <a:pt x="28" y="36"/>
                    <a:pt x="28" y="36"/>
                  </a:cubicBezTo>
                  <a:lnTo>
                    <a:pt x="22" y="3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8" name="Freeform 45"/>
            <p:cNvSpPr>
              <a:spLocks noEditPoints="1"/>
            </p:cNvSpPr>
            <p:nvPr userDrawn="1"/>
          </p:nvSpPr>
          <p:spPr bwMode="auto">
            <a:xfrm>
              <a:off x="-1268693" y="1157989"/>
              <a:ext cx="80962" cy="146050"/>
            </a:xfrm>
            <a:custGeom>
              <a:avLst/>
              <a:gdLst>
                <a:gd name="T0" fmla="*/ 25 w 29"/>
                <a:gd name="T1" fmla="*/ 49 h 52"/>
                <a:gd name="T2" fmla="*/ 15 w 29"/>
                <a:gd name="T3" fmla="*/ 52 h 52"/>
                <a:gd name="T4" fmla="*/ 2 w 29"/>
                <a:gd name="T5" fmla="*/ 50 h 52"/>
                <a:gd name="T6" fmla="*/ 3 w 29"/>
                <a:gd name="T7" fmla="*/ 46 h 52"/>
                <a:gd name="T8" fmla="*/ 12 w 29"/>
                <a:gd name="T9" fmla="*/ 47 h 52"/>
                <a:gd name="T10" fmla="*/ 22 w 29"/>
                <a:gd name="T11" fmla="*/ 43 h 52"/>
                <a:gd name="T12" fmla="*/ 23 w 29"/>
                <a:gd name="T13" fmla="*/ 34 h 52"/>
                <a:gd name="T14" fmla="*/ 23 w 29"/>
                <a:gd name="T15" fmla="*/ 32 h 52"/>
                <a:gd name="T16" fmla="*/ 12 w 29"/>
                <a:gd name="T17" fmla="*/ 36 h 52"/>
                <a:gd name="T18" fmla="*/ 0 w 29"/>
                <a:gd name="T19" fmla="*/ 18 h 52"/>
                <a:gd name="T20" fmla="*/ 13 w 29"/>
                <a:gd name="T21" fmla="*/ 0 h 52"/>
                <a:gd name="T22" fmla="*/ 23 w 29"/>
                <a:gd name="T23" fmla="*/ 4 h 52"/>
                <a:gd name="T24" fmla="*/ 23 w 29"/>
                <a:gd name="T25" fmla="*/ 1 h 52"/>
                <a:gd name="T26" fmla="*/ 29 w 29"/>
                <a:gd name="T27" fmla="*/ 1 h 52"/>
                <a:gd name="T28" fmla="*/ 29 w 29"/>
                <a:gd name="T29" fmla="*/ 34 h 52"/>
                <a:gd name="T30" fmla="*/ 25 w 29"/>
                <a:gd name="T31" fmla="*/ 49 h 52"/>
                <a:gd name="T32" fmla="*/ 23 w 29"/>
                <a:gd name="T33" fmla="*/ 7 h 52"/>
                <a:gd name="T34" fmla="*/ 14 w 29"/>
                <a:gd name="T35" fmla="*/ 5 h 52"/>
                <a:gd name="T36" fmla="*/ 6 w 29"/>
                <a:gd name="T37" fmla="*/ 18 h 52"/>
                <a:gd name="T38" fmla="*/ 14 w 29"/>
                <a:gd name="T39" fmla="*/ 31 h 52"/>
                <a:gd name="T40" fmla="*/ 23 w 29"/>
                <a:gd name="T41" fmla="*/ 29 h 52"/>
                <a:gd name="T42" fmla="*/ 23 w 29"/>
                <a:gd name="T43" fmla="*/ 7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9" h="52">
                  <a:moveTo>
                    <a:pt x="25" y="49"/>
                  </a:moveTo>
                  <a:cubicBezTo>
                    <a:pt x="22" y="51"/>
                    <a:pt x="19" y="52"/>
                    <a:pt x="15" y="52"/>
                  </a:cubicBezTo>
                  <a:cubicBezTo>
                    <a:pt x="12" y="52"/>
                    <a:pt x="8" y="51"/>
                    <a:pt x="2" y="50"/>
                  </a:cubicBezTo>
                  <a:cubicBezTo>
                    <a:pt x="3" y="46"/>
                    <a:pt x="3" y="46"/>
                    <a:pt x="3" y="46"/>
                  </a:cubicBezTo>
                  <a:cubicBezTo>
                    <a:pt x="7" y="47"/>
                    <a:pt x="10" y="47"/>
                    <a:pt x="12" y="47"/>
                  </a:cubicBezTo>
                  <a:cubicBezTo>
                    <a:pt x="17" y="47"/>
                    <a:pt x="21" y="46"/>
                    <a:pt x="22" y="43"/>
                  </a:cubicBezTo>
                  <a:cubicBezTo>
                    <a:pt x="23" y="42"/>
                    <a:pt x="23" y="40"/>
                    <a:pt x="23" y="34"/>
                  </a:cubicBezTo>
                  <a:cubicBezTo>
                    <a:pt x="23" y="32"/>
                    <a:pt x="23" y="32"/>
                    <a:pt x="23" y="32"/>
                  </a:cubicBezTo>
                  <a:cubicBezTo>
                    <a:pt x="19" y="35"/>
                    <a:pt x="15" y="36"/>
                    <a:pt x="12" y="36"/>
                  </a:cubicBezTo>
                  <a:cubicBezTo>
                    <a:pt x="4" y="36"/>
                    <a:pt x="0" y="29"/>
                    <a:pt x="0" y="18"/>
                  </a:cubicBezTo>
                  <a:cubicBezTo>
                    <a:pt x="0" y="7"/>
                    <a:pt x="5" y="0"/>
                    <a:pt x="13" y="0"/>
                  </a:cubicBezTo>
                  <a:cubicBezTo>
                    <a:pt x="16" y="0"/>
                    <a:pt x="20" y="2"/>
                    <a:pt x="23" y="4"/>
                  </a:cubicBezTo>
                  <a:cubicBezTo>
                    <a:pt x="23" y="1"/>
                    <a:pt x="23" y="1"/>
                    <a:pt x="23" y="1"/>
                  </a:cubicBezTo>
                  <a:cubicBezTo>
                    <a:pt x="29" y="1"/>
                    <a:pt x="29" y="1"/>
                    <a:pt x="29" y="1"/>
                  </a:cubicBezTo>
                  <a:cubicBezTo>
                    <a:pt x="29" y="34"/>
                    <a:pt x="29" y="34"/>
                    <a:pt x="29" y="34"/>
                  </a:cubicBezTo>
                  <a:cubicBezTo>
                    <a:pt x="29" y="43"/>
                    <a:pt x="28" y="46"/>
                    <a:pt x="25" y="49"/>
                  </a:cubicBezTo>
                  <a:moveTo>
                    <a:pt x="23" y="7"/>
                  </a:moveTo>
                  <a:cubicBezTo>
                    <a:pt x="18" y="5"/>
                    <a:pt x="17" y="5"/>
                    <a:pt x="14" y="5"/>
                  </a:cubicBezTo>
                  <a:cubicBezTo>
                    <a:pt x="9" y="5"/>
                    <a:pt x="6" y="10"/>
                    <a:pt x="6" y="18"/>
                  </a:cubicBezTo>
                  <a:cubicBezTo>
                    <a:pt x="6" y="27"/>
                    <a:pt x="8" y="31"/>
                    <a:pt x="14" y="31"/>
                  </a:cubicBezTo>
                  <a:cubicBezTo>
                    <a:pt x="16" y="31"/>
                    <a:pt x="18" y="31"/>
                    <a:pt x="23" y="29"/>
                  </a:cubicBezTo>
                  <a:lnTo>
                    <a:pt x="23" y="7"/>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9" name="Rectangle 46"/>
            <p:cNvSpPr>
              <a:spLocks noChangeArrowheads="1"/>
            </p:cNvSpPr>
            <p:nvPr userDrawn="1"/>
          </p:nvSpPr>
          <p:spPr bwMode="auto">
            <a:xfrm>
              <a:off x="-1105181" y="1110364"/>
              <a:ext cx="15875" cy="149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0" name="Freeform 47"/>
            <p:cNvSpPr>
              <a:spLocks noEditPoints="1"/>
            </p:cNvSpPr>
            <p:nvPr userDrawn="1"/>
          </p:nvSpPr>
          <p:spPr bwMode="auto">
            <a:xfrm>
              <a:off x="-1060731" y="1118302"/>
              <a:ext cx="19050" cy="141288"/>
            </a:xfrm>
            <a:custGeom>
              <a:avLst/>
              <a:gdLst>
                <a:gd name="T0" fmla="*/ 3 w 7"/>
                <a:gd name="T1" fmla="*/ 7 h 50"/>
                <a:gd name="T2" fmla="*/ 0 w 7"/>
                <a:gd name="T3" fmla="*/ 3 h 50"/>
                <a:gd name="T4" fmla="*/ 3 w 7"/>
                <a:gd name="T5" fmla="*/ 0 h 50"/>
                <a:gd name="T6" fmla="*/ 7 w 7"/>
                <a:gd name="T7" fmla="*/ 3 h 50"/>
                <a:gd name="T8" fmla="*/ 3 w 7"/>
                <a:gd name="T9" fmla="*/ 7 h 50"/>
                <a:gd name="T10" fmla="*/ 0 w 7"/>
                <a:gd name="T11" fmla="*/ 15 h 50"/>
                <a:gd name="T12" fmla="*/ 6 w 7"/>
                <a:gd name="T13" fmla="*/ 15 h 50"/>
                <a:gd name="T14" fmla="*/ 6 w 7"/>
                <a:gd name="T15" fmla="*/ 50 h 50"/>
                <a:gd name="T16" fmla="*/ 0 w 7"/>
                <a:gd name="T17" fmla="*/ 50 h 50"/>
                <a:gd name="T18" fmla="*/ 0 w 7"/>
                <a:gd name="T19" fmla="*/ 1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50">
                  <a:moveTo>
                    <a:pt x="3" y="7"/>
                  </a:moveTo>
                  <a:cubicBezTo>
                    <a:pt x="1" y="7"/>
                    <a:pt x="0" y="6"/>
                    <a:pt x="0" y="3"/>
                  </a:cubicBezTo>
                  <a:cubicBezTo>
                    <a:pt x="0" y="2"/>
                    <a:pt x="1" y="0"/>
                    <a:pt x="3" y="0"/>
                  </a:cubicBezTo>
                  <a:cubicBezTo>
                    <a:pt x="5" y="0"/>
                    <a:pt x="7" y="1"/>
                    <a:pt x="7" y="3"/>
                  </a:cubicBezTo>
                  <a:cubicBezTo>
                    <a:pt x="7" y="5"/>
                    <a:pt x="5" y="7"/>
                    <a:pt x="3" y="7"/>
                  </a:cubicBezTo>
                  <a:moveTo>
                    <a:pt x="0" y="15"/>
                  </a:moveTo>
                  <a:cubicBezTo>
                    <a:pt x="6" y="15"/>
                    <a:pt x="6" y="15"/>
                    <a:pt x="6" y="15"/>
                  </a:cubicBezTo>
                  <a:cubicBezTo>
                    <a:pt x="6" y="50"/>
                    <a:pt x="6" y="50"/>
                    <a:pt x="6" y="50"/>
                  </a:cubicBezTo>
                  <a:cubicBezTo>
                    <a:pt x="0" y="50"/>
                    <a:pt x="0" y="50"/>
                    <a:pt x="0" y="50"/>
                  </a:cubicBezTo>
                  <a:lnTo>
                    <a:pt x="0" y="1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1" name="Freeform 48"/>
            <p:cNvSpPr>
              <a:spLocks/>
            </p:cNvSpPr>
            <p:nvPr userDrawn="1"/>
          </p:nvSpPr>
          <p:spPr bwMode="auto">
            <a:xfrm>
              <a:off x="-1027393" y="1161164"/>
              <a:ext cx="87312" cy="98425"/>
            </a:xfrm>
            <a:custGeom>
              <a:avLst/>
              <a:gdLst>
                <a:gd name="T0" fmla="*/ 34 w 55"/>
                <a:gd name="T1" fmla="*/ 62 h 62"/>
                <a:gd name="T2" fmla="*/ 21 w 55"/>
                <a:gd name="T3" fmla="*/ 62 h 62"/>
                <a:gd name="T4" fmla="*/ 0 w 55"/>
                <a:gd name="T5" fmla="*/ 0 h 62"/>
                <a:gd name="T6" fmla="*/ 11 w 55"/>
                <a:gd name="T7" fmla="*/ 0 h 62"/>
                <a:gd name="T8" fmla="*/ 28 w 55"/>
                <a:gd name="T9" fmla="*/ 53 h 62"/>
                <a:gd name="T10" fmla="*/ 46 w 55"/>
                <a:gd name="T11" fmla="*/ 0 h 62"/>
                <a:gd name="T12" fmla="*/ 55 w 55"/>
                <a:gd name="T13" fmla="*/ 0 h 62"/>
                <a:gd name="T14" fmla="*/ 34 w 55"/>
                <a:gd name="T15" fmla="*/ 62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62">
                  <a:moveTo>
                    <a:pt x="34" y="62"/>
                  </a:moveTo>
                  <a:lnTo>
                    <a:pt x="21" y="62"/>
                  </a:lnTo>
                  <a:lnTo>
                    <a:pt x="0" y="0"/>
                  </a:lnTo>
                  <a:lnTo>
                    <a:pt x="11" y="0"/>
                  </a:lnTo>
                  <a:lnTo>
                    <a:pt x="28" y="53"/>
                  </a:lnTo>
                  <a:lnTo>
                    <a:pt x="46" y="0"/>
                  </a:lnTo>
                  <a:lnTo>
                    <a:pt x="55" y="0"/>
                  </a:lnTo>
                  <a:lnTo>
                    <a:pt x="34" y="62"/>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2" name="Freeform 49"/>
            <p:cNvSpPr>
              <a:spLocks noEditPoints="1"/>
            </p:cNvSpPr>
            <p:nvPr userDrawn="1"/>
          </p:nvSpPr>
          <p:spPr bwMode="auto">
            <a:xfrm>
              <a:off x="-928968" y="1157989"/>
              <a:ext cx="79375" cy="104775"/>
            </a:xfrm>
            <a:custGeom>
              <a:avLst/>
              <a:gdLst>
                <a:gd name="T0" fmla="*/ 6 w 28"/>
                <a:gd name="T1" fmla="*/ 19 h 37"/>
                <a:gd name="T2" fmla="*/ 6 w 28"/>
                <a:gd name="T3" fmla="*/ 20 h 37"/>
                <a:gd name="T4" fmla="*/ 15 w 28"/>
                <a:gd name="T5" fmla="*/ 32 h 37"/>
                <a:gd name="T6" fmla="*/ 27 w 28"/>
                <a:gd name="T7" fmla="*/ 29 h 37"/>
                <a:gd name="T8" fmla="*/ 28 w 28"/>
                <a:gd name="T9" fmla="*/ 32 h 37"/>
                <a:gd name="T10" fmla="*/ 13 w 28"/>
                <a:gd name="T11" fmla="*/ 37 h 37"/>
                <a:gd name="T12" fmla="*/ 0 w 28"/>
                <a:gd name="T13" fmla="*/ 20 h 37"/>
                <a:gd name="T14" fmla="*/ 15 w 28"/>
                <a:gd name="T15" fmla="*/ 0 h 37"/>
                <a:gd name="T16" fmla="*/ 28 w 28"/>
                <a:gd name="T17" fmla="*/ 17 h 37"/>
                <a:gd name="T18" fmla="*/ 28 w 28"/>
                <a:gd name="T19" fmla="*/ 19 h 37"/>
                <a:gd name="T20" fmla="*/ 6 w 28"/>
                <a:gd name="T21" fmla="*/ 19 h 37"/>
                <a:gd name="T22" fmla="*/ 15 w 28"/>
                <a:gd name="T23" fmla="*/ 4 h 37"/>
                <a:gd name="T24" fmla="*/ 6 w 28"/>
                <a:gd name="T25" fmla="*/ 15 h 37"/>
                <a:gd name="T26" fmla="*/ 23 w 28"/>
                <a:gd name="T27" fmla="*/ 15 h 37"/>
                <a:gd name="T28" fmla="*/ 15 w 28"/>
                <a:gd name="T29" fmla="*/ 4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8" h="37">
                  <a:moveTo>
                    <a:pt x="6" y="19"/>
                  </a:moveTo>
                  <a:cubicBezTo>
                    <a:pt x="6" y="20"/>
                    <a:pt x="6" y="20"/>
                    <a:pt x="6" y="20"/>
                  </a:cubicBezTo>
                  <a:cubicBezTo>
                    <a:pt x="6" y="28"/>
                    <a:pt x="9" y="32"/>
                    <a:pt x="15" y="32"/>
                  </a:cubicBezTo>
                  <a:cubicBezTo>
                    <a:pt x="18" y="32"/>
                    <a:pt x="21" y="31"/>
                    <a:pt x="27" y="29"/>
                  </a:cubicBezTo>
                  <a:cubicBezTo>
                    <a:pt x="28" y="32"/>
                    <a:pt x="28" y="32"/>
                    <a:pt x="28" y="32"/>
                  </a:cubicBezTo>
                  <a:cubicBezTo>
                    <a:pt x="21" y="36"/>
                    <a:pt x="18" y="37"/>
                    <a:pt x="13" y="37"/>
                  </a:cubicBezTo>
                  <a:cubicBezTo>
                    <a:pt x="5" y="37"/>
                    <a:pt x="0" y="30"/>
                    <a:pt x="0" y="20"/>
                  </a:cubicBezTo>
                  <a:cubicBezTo>
                    <a:pt x="0" y="7"/>
                    <a:pt x="5" y="0"/>
                    <a:pt x="15" y="0"/>
                  </a:cubicBezTo>
                  <a:cubicBezTo>
                    <a:pt x="24" y="0"/>
                    <a:pt x="28" y="6"/>
                    <a:pt x="28" y="17"/>
                  </a:cubicBezTo>
                  <a:cubicBezTo>
                    <a:pt x="28" y="19"/>
                    <a:pt x="28" y="19"/>
                    <a:pt x="28" y="19"/>
                  </a:cubicBezTo>
                  <a:lnTo>
                    <a:pt x="6" y="19"/>
                  </a:lnTo>
                  <a:close/>
                  <a:moveTo>
                    <a:pt x="15" y="4"/>
                  </a:moveTo>
                  <a:cubicBezTo>
                    <a:pt x="10" y="4"/>
                    <a:pt x="7" y="8"/>
                    <a:pt x="6" y="15"/>
                  </a:cubicBezTo>
                  <a:cubicBezTo>
                    <a:pt x="23" y="15"/>
                    <a:pt x="23" y="15"/>
                    <a:pt x="23" y="15"/>
                  </a:cubicBezTo>
                  <a:cubicBezTo>
                    <a:pt x="23" y="7"/>
                    <a:pt x="20" y="4"/>
                    <a:pt x="15" y="4"/>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3" name="Freeform 50"/>
            <p:cNvSpPr>
              <a:spLocks/>
            </p:cNvSpPr>
            <p:nvPr userDrawn="1"/>
          </p:nvSpPr>
          <p:spPr bwMode="auto">
            <a:xfrm>
              <a:off x="-836893" y="1157989"/>
              <a:ext cx="65087" cy="104775"/>
            </a:xfrm>
            <a:custGeom>
              <a:avLst/>
              <a:gdLst>
                <a:gd name="T0" fmla="*/ 11 w 23"/>
                <a:gd name="T1" fmla="*/ 37 h 37"/>
                <a:gd name="T2" fmla="*/ 0 w 23"/>
                <a:gd name="T3" fmla="*/ 35 h 37"/>
                <a:gd name="T4" fmla="*/ 1 w 23"/>
                <a:gd name="T5" fmla="*/ 31 h 37"/>
                <a:gd name="T6" fmla="*/ 9 w 23"/>
                <a:gd name="T7" fmla="*/ 32 h 37"/>
                <a:gd name="T8" fmla="*/ 17 w 23"/>
                <a:gd name="T9" fmla="*/ 26 h 37"/>
                <a:gd name="T10" fmla="*/ 12 w 23"/>
                <a:gd name="T11" fmla="*/ 20 h 37"/>
                <a:gd name="T12" fmla="*/ 0 w 23"/>
                <a:gd name="T13" fmla="*/ 10 h 37"/>
                <a:gd name="T14" fmla="*/ 12 w 23"/>
                <a:gd name="T15" fmla="*/ 0 h 37"/>
                <a:gd name="T16" fmla="*/ 21 w 23"/>
                <a:gd name="T17" fmla="*/ 2 h 37"/>
                <a:gd name="T18" fmla="*/ 20 w 23"/>
                <a:gd name="T19" fmla="*/ 6 h 37"/>
                <a:gd name="T20" fmla="*/ 12 w 23"/>
                <a:gd name="T21" fmla="*/ 4 h 37"/>
                <a:gd name="T22" fmla="*/ 6 w 23"/>
                <a:gd name="T23" fmla="*/ 10 h 37"/>
                <a:gd name="T24" fmla="*/ 23 w 23"/>
                <a:gd name="T25" fmla="*/ 25 h 37"/>
                <a:gd name="T26" fmla="*/ 11 w 23"/>
                <a:gd name="T27" fmla="*/ 3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3" h="37">
                  <a:moveTo>
                    <a:pt x="11" y="37"/>
                  </a:moveTo>
                  <a:cubicBezTo>
                    <a:pt x="7" y="37"/>
                    <a:pt x="4" y="36"/>
                    <a:pt x="0" y="35"/>
                  </a:cubicBezTo>
                  <a:cubicBezTo>
                    <a:pt x="1" y="31"/>
                    <a:pt x="1" y="31"/>
                    <a:pt x="1" y="31"/>
                  </a:cubicBezTo>
                  <a:cubicBezTo>
                    <a:pt x="5" y="32"/>
                    <a:pt x="7" y="32"/>
                    <a:pt x="9" y="32"/>
                  </a:cubicBezTo>
                  <a:cubicBezTo>
                    <a:pt x="15" y="32"/>
                    <a:pt x="17" y="30"/>
                    <a:pt x="17" y="26"/>
                  </a:cubicBezTo>
                  <a:cubicBezTo>
                    <a:pt x="17" y="23"/>
                    <a:pt x="16" y="22"/>
                    <a:pt x="12" y="20"/>
                  </a:cubicBezTo>
                  <a:cubicBezTo>
                    <a:pt x="5" y="19"/>
                    <a:pt x="0" y="16"/>
                    <a:pt x="0" y="10"/>
                  </a:cubicBezTo>
                  <a:cubicBezTo>
                    <a:pt x="0" y="4"/>
                    <a:pt x="5" y="0"/>
                    <a:pt x="12" y="0"/>
                  </a:cubicBezTo>
                  <a:cubicBezTo>
                    <a:pt x="15" y="0"/>
                    <a:pt x="18" y="1"/>
                    <a:pt x="21" y="2"/>
                  </a:cubicBezTo>
                  <a:cubicBezTo>
                    <a:pt x="20" y="6"/>
                    <a:pt x="20" y="6"/>
                    <a:pt x="20" y="6"/>
                  </a:cubicBezTo>
                  <a:cubicBezTo>
                    <a:pt x="17" y="5"/>
                    <a:pt x="14" y="4"/>
                    <a:pt x="12" y="4"/>
                  </a:cubicBezTo>
                  <a:cubicBezTo>
                    <a:pt x="8" y="4"/>
                    <a:pt x="6" y="6"/>
                    <a:pt x="6" y="10"/>
                  </a:cubicBezTo>
                  <a:cubicBezTo>
                    <a:pt x="6" y="18"/>
                    <a:pt x="23" y="13"/>
                    <a:pt x="23" y="25"/>
                  </a:cubicBezTo>
                  <a:cubicBezTo>
                    <a:pt x="23" y="32"/>
                    <a:pt x="19" y="37"/>
                    <a:pt x="11" y="37"/>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113" name="AutoShape 56"/>
          <p:cNvSpPr>
            <a:spLocks noChangeAspect="1" noChangeArrowheads="1" noTextEdit="1"/>
          </p:cNvSpPr>
          <p:nvPr userDrawn="1"/>
        </p:nvSpPr>
        <p:spPr bwMode="auto">
          <a:xfrm>
            <a:off x="-2203450" y="1238250"/>
            <a:ext cx="1917700" cy="187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nvGrpSpPr>
          <p:cNvPr id="117" name="Group 116"/>
          <p:cNvGrpSpPr/>
          <p:nvPr userDrawn="1"/>
        </p:nvGrpSpPr>
        <p:grpSpPr>
          <a:xfrm>
            <a:off x="9362272" y="3637244"/>
            <a:ext cx="2247909" cy="2201807"/>
            <a:chOff x="-2039938" y="4012733"/>
            <a:chExt cx="1935163" cy="1895475"/>
          </a:xfrm>
        </p:grpSpPr>
        <p:sp>
          <p:nvSpPr>
            <p:cNvPr id="114" name="Freeform 58"/>
            <p:cNvSpPr>
              <a:spLocks noEditPoints="1"/>
            </p:cNvSpPr>
            <p:nvPr userDrawn="1"/>
          </p:nvSpPr>
          <p:spPr bwMode="auto">
            <a:xfrm>
              <a:off x="-1189038" y="4012733"/>
              <a:ext cx="663575" cy="636588"/>
            </a:xfrm>
            <a:custGeom>
              <a:avLst/>
              <a:gdLst>
                <a:gd name="T0" fmla="*/ 94 w 237"/>
                <a:gd name="T1" fmla="*/ 55 h 227"/>
                <a:gd name="T2" fmla="*/ 102 w 237"/>
                <a:gd name="T3" fmla="*/ 28 h 227"/>
                <a:gd name="T4" fmla="*/ 93 w 237"/>
                <a:gd name="T5" fmla="*/ 13 h 227"/>
                <a:gd name="T6" fmla="*/ 67 w 237"/>
                <a:gd name="T7" fmla="*/ 5 h 227"/>
                <a:gd name="T8" fmla="*/ 59 w 237"/>
                <a:gd name="T9" fmla="*/ 32 h 227"/>
                <a:gd name="T10" fmla="*/ 67 w 237"/>
                <a:gd name="T11" fmla="*/ 47 h 227"/>
                <a:gd name="T12" fmla="*/ 94 w 237"/>
                <a:gd name="T13" fmla="*/ 55 h 227"/>
                <a:gd name="T14" fmla="*/ 205 w 237"/>
                <a:gd name="T15" fmla="*/ 15 h 227"/>
                <a:gd name="T16" fmla="*/ 177 w 237"/>
                <a:gd name="T17" fmla="*/ 16 h 227"/>
                <a:gd name="T18" fmla="*/ 112 w 237"/>
                <a:gd name="T19" fmla="*/ 86 h 227"/>
                <a:gd name="T20" fmla="*/ 18 w 237"/>
                <a:gd name="T21" fmla="*/ 104 h 227"/>
                <a:gd name="T22" fmla="*/ 2 w 237"/>
                <a:gd name="T23" fmla="*/ 128 h 227"/>
                <a:gd name="T24" fmla="*/ 25 w 237"/>
                <a:gd name="T25" fmla="*/ 143 h 227"/>
                <a:gd name="T26" fmla="*/ 99 w 237"/>
                <a:gd name="T27" fmla="*/ 129 h 227"/>
                <a:gd name="T28" fmla="*/ 89 w 237"/>
                <a:gd name="T29" fmla="*/ 203 h 227"/>
                <a:gd name="T30" fmla="*/ 107 w 237"/>
                <a:gd name="T31" fmla="*/ 225 h 227"/>
                <a:gd name="T32" fmla="*/ 129 w 237"/>
                <a:gd name="T33" fmla="*/ 208 h 227"/>
                <a:gd name="T34" fmla="*/ 138 w 237"/>
                <a:gd name="T35" fmla="*/ 134 h 227"/>
                <a:gd name="T36" fmla="*/ 206 w 237"/>
                <a:gd name="T37" fmla="*/ 166 h 227"/>
                <a:gd name="T38" fmla="*/ 232 w 237"/>
                <a:gd name="T39" fmla="*/ 156 h 227"/>
                <a:gd name="T40" fmla="*/ 223 w 237"/>
                <a:gd name="T41" fmla="*/ 130 h 227"/>
                <a:gd name="T42" fmla="*/ 155 w 237"/>
                <a:gd name="T43" fmla="*/ 98 h 227"/>
                <a:gd name="T44" fmla="*/ 206 w 237"/>
                <a:gd name="T45" fmla="*/ 43 h 227"/>
                <a:gd name="T46" fmla="*/ 205 w 237"/>
                <a:gd name="T47" fmla="*/ 15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37" h="227">
                  <a:moveTo>
                    <a:pt x="94" y="55"/>
                  </a:moveTo>
                  <a:cubicBezTo>
                    <a:pt x="104" y="50"/>
                    <a:pt x="107" y="38"/>
                    <a:pt x="102" y="28"/>
                  </a:cubicBezTo>
                  <a:cubicBezTo>
                    <a:pt x="93" y="13"/>
                    <a:pt x="93" y="13"/>
                    <a:pt x="93" y="13"/>
                  </a:cubicBezTo>
                  <a:cubicBezTo>
                    <a:pt x="88" y="3"/>
                    <a:pt x="76" y="0"/>
                    <a:pt x="67" y="5"/>
                  </a:cubicBezTo>
                  <a:cubicBezTo>
                    <a:pt x="57" y="10"/>
                    <a:pt x="54" y="23"/>
                    <a:pt x="59" y="32"/>
                  </a:cubicBezTo>
                  <a:cubicBezTo>
                    <a:pt x="67" y="47"/>
                    <a:pt x="67" y="47"/>
                    <a:pt x="67" y="47"/>
                  </a:cubicBezTo>
                  <a:cubicBezTo>
                    <a:pt x="73" y="57"/>
                    <a:pt x="85" y="61"/>
                    <a:pt x="94" y="55"/>
                  </a:cubicBezTo>
                  <a:moveTo>
                    <a:pt x="205" y="15"/>
                  </a:moveTo>
                  <a:cubicBezTo>
                    <a:pt x="197" y="8"/>
                    <a:pt x="184" y="8"/>
                    <a:pt x="177" y="16"/>
                  </a:cubicBezTo>
                  <a:cubicBezTo>
                    <a:pt x="112" y="86"/>
                    <a:pt x="112" y="86"/>
                    <a:pt x="112" y="86"/>
                  </a:cubicBezTo>
                  <a:cubicBezTo>
                    <a:pt x="18" y="104"/>
                    <a:pt x="18" y="104"/>
                    <a:pt x="18" y="104"/>
                  </a:cubicBezTo>
                  <a:cubicBezTo>
                    <a:pt x="7" y="107"/>
                    <a:pt x="0" y="117"/>
                    <a:pt x="2" y="128"/>
                  </a:cubicBezTo>
                  <a:cubicBezTo>
                    <a:pt x="4" y="138"/>
                    <a:pt x="15" y="145"/>
                    <a:pt x="25" y="143"/>
                  </a:cubicBezTo>
                  <a:cubicBezTo>
                    <a:pt x="99" y="129"/>
                    <a:pt x="99" y="129"/>
                    <a:pt x="99" y="129"/>
                  </a:cubicBezTo>
                  <a:cubicBezTo>
                    <a:pt x="89" y="203"/>
                    <a:pt x="89" y="203"/>
                    <a:pt x="89" y="203"/>
                  </a:cubicBezTo>
                  <a:cubicBezTo>
                    <a:pt x="88" y="214"/>
                    <a:pt x="96" y="224"/>
                    <a:pt x="107" y="225"/>
                  </a:cubicBezTo>
                  <a:cubicBezTo>
                    <a:pt x="118" y="227"/>
                    <a:pt x="128" y="219"/>
                    <a:pt x="129" y="208"/>
                  </a:cubicBezTo>
                  <a:cubicBezTo>
                    <a:pt x="138" y="134"/>
                    <a:pt x="138" y="134"/>
                    <a:pt x="138" y="134"/>
                  </a:cubicBezTo>
                  <a:cubicBezTo>
                    <a:pt x="206" y="166"/>
                    <a:pt x="206" y="166"/>
                    <a:pt x="206" y="166"/>
                  </a:cubicBezTo>
                  <a:cubicBezTo>
                    <a:pt x="216" y="170"/>
                    <a:pt x="227" y="166"/>
                    <a:pt x="232" y="156"/>
                  </a:cubicBezTo>
                  <a:cubicBezTo>
                    <a:pt x="237" y="146"/>
                    <a:pt x="232" y="134"/>
                    <a:pt x="223" y="130"/>
                  </a:cubicBezTo>
                  <a:cubicBezTo>
                    <a:pt x="155" y="98"/>
                    <a:pt x="155" y="98"/>
                    <a:pt x="155" y="98"/>
                  </a:cubicBezTo>
                  <a:cubicBezTo>
                    <a:pt x="206" y="43"/>
                    <a:pt x="206" y="43"/>
                    <a:pt x="206" y="43"/>
                  </a:cubicBezTo>
                  <a:cubicBezTo>
                    <a:pt x="213" y="35"/>
                    <a:pt x="213" y="23"/>
                    <a:pt x="205" y="15"/>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15" name="Freeform 59"/>
            <p:cNvSpPr>
              <a:spLocks noEditPoints="1"/>
            </p:cNvSpPr>
            <p:nvPr userDrawn="1"/>
          </p:nvSpPr>
          <p:spPr bwMode="auto">
            <a:xfrm>
              <a:off x="-2039938" y="4474695"/>
              <a:ext cx="965200" cy="925513"/>
            </a:xfrm>
            <a:custGeom>
              <a:avLst/>
              <a:gdLst>
                <a:gd name="T0" fmla="*/ 137 w 344"/>
                <a:gd name="T1" fmla="*/ 80 h 330"/>
                <a:gd name="T2" fmla="*/ 148 w 344"/>
                <a:gd name="T3" fmla="*/ 41 h 330"/>
                <a:gd name="T4" fmla="*/ 136 w 344"/>
                <a:gd name="T5" fmla="*/ 19 h 330"/>
                <a:gd name="T6" fmla="*/ 97 w 344"/>
                <a:gd name="T7" fmla="*/ 7 h 330"/>
                <a:gd name="T8" fmla="*/ 85 w 344"/>
                <a:gd name="T9" fmla="*/ 47 h 330"/>
                <a:gd name="T10" fmla="*/ 98 w 344"/>
                <a:gd name="T11" fmla="*/ 69 h 330"/>
                <a:gd name="T12" fmla="*/ 137 w 344"/>
                <a:gd name="T13" fmla="*/ 80 h 330"/>
                <a:gd name="T14" fmla="*/ 298 w 344"/>
                <a:gd name="T15" fmla="*/ 22 h 330"/>
                <a:gd name="T16" fmla="*/ 257 w 344"/>
                <a:gd name="T17" fmla="*/ 24 h 330"/>
                <a:gd name="T18" fmla="*/ 163 w 344"/>
                <a:gd name="T19" fmla="*/ 125 h 330"/>
                <a:gd name="T20" fmla="*/ 26 w 344"/>
                <a:gd name="T21" fmla="*/ 152 h 330"/>
                <a:gd name="T22" fmla="*/ 3 w 344"/>
                <a:gd name="T23" fmla="*/ 185 h 330"/>
                <a:gd name="T24" fmla="*/ 37 w 344"/>
                <a:gd name="T25" fmla="*/ 208 h 330"/>
                <a:gd name="T26" fmla="*/ 143 w 344"/>
                <a:gd name="T27" fmla="*/ 187 h 330"/>
                <a:gd name="T28" fmla="*/ 130 w 344"/>
                <a:gd name="T29" fmla="*/ 296 h 330"/>
                <a:gd name="T30" fmla="*/ 155 w 344"/>
                <a:gd name="T31" fmla="*/ 328 h 330"/>
                <a:gd name="T32" fmla="*/ 187 w 344"/>
                <a:gd name="T33" fmla="*/ 303 h 330"/>
                <a:gd name="T34" fmla="*/ 201 w 344"/>
                <a:gd name="T35" fmla="*/ 195 h 330"/>
                <a:gd name="T36" fmla="*/ 299 w 344"/>
                <a:gd name="T37" fmla="*/ 241 h 330"/>
                <a:gd name="T38" fmla="*/ 337 w 344"/>
                <a:gd name="T39" fmla="*/ 227 h 330"/>
                <a:gd name="T40" fmla="*/ 323 w 344"/>
                <a:gd name="T41" fmla="*/ 188 h 330"/>
                <a:gd name="T42" fmla="*/ 225 w 344"/>
                <a:gd name="T43" fmla="*/ 143 h 330"/>
                <a:gd name="T44" fmla="*/ 299 w 344"/>
                <a:gd name="T45" fmla="*/ 63 h 330"/>
                <a:gd name="T46" fmla="*/ 298 w 344"/>
                <a:gd name="T47" fmla="*/ 22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44" h="330">
                  <a:moveTo>
                    <a:pt x="137" y="80"/>
                  </a:moveTo>
                  <a:cubicBezTo>
                    <a:pt x="151" y="72"/>
                    <a:pt x="156" y="55"/>
                    <a:pt x="148" y="41"/>
                  </a:cubicBezTo>
                  <a:cubicBezTo>
                    <a:pt x="136" y="19"/>
                    <a:pt x="136" y="19"/>
                    <a:pt x="136" y="19"/>
                  </a:cubicBezTo>
                  <a:cubicBezTo>
                    <a:pt x="128" y="5"/>
                    <a:pt x="111" y="0"/>
                    <a:pt x="97" y="7"/>
                  </a:cubicBezTo>
                  <a:cubicBezTo>
                    <a:pt x="83" y="15"/>
                    <a:pt x="78" y="33"/>
                    <a:pt x="85" y="47"/>
                  </a:cubicBezTo>
                  <a:cubicBezTo>
                    <a:pt x="98" y="69"/>
                    <a:pt x="98" y="69"/>
                    <a:pt x="98" y="69"/>
                  </a:cubicBezTo>
                  <a:cubicBezTo>
                    <a:pt x="106" y="83"/>
                    <a:pt x="123" y="88"/>
                    <a:pt x="137" y="80"/>
                  </a:cubicBezTo>
                  <a:moveTo>
                    <a:pt x="298" y="22"/>
                  </a:moveTo>
                  <a:cubicBezTo>
                    <a:pt x="286" y="11"/>
                    <a:pt x="268" y="12"/>
                    <a:pt x="257" y="24"/>
                  </a:cubicBezTo>
                  <a:cubicBezTo>
                    <a:pt x="163" y="125"/>
                    <a:pt x="163" y="125"/>
                    <a:pt x="163" y="125"/>
                  </a:cubicBezTo>
                  <a:cubicBezTo>
                    <a:pt x="26" y="152"/>
                    <a:pt x="26" y="152"/>
                    <a:pt x="26" y="152"/>
                  </a:cubicBezTo>
                  <a:cubicBezTo>
                    <a:pt x="10" y="155"/>
                    <a:pt x="0" y="170"/>
                    <a:pt x="3" y="185"/>
                  </a:cubicBezTo>
                  <a:cubicBezTo>
                    <a:pt x="6" y="201"/>
                    <a:pt x="21" y="211"/>
                    <a:pt x="37" y="208"/>
                  </a:cubicBezTo>
                  <a:cubicBezTo>
                    <a:pt x="143" y="187"/>
                    <a:pt x="143" y="187"/>
                    <a:pt x="143" y="187"/>
                  </a:cubicBezTo>
                  <a:cubicBezTo>
                    <a:pt x="130" y="296"/>
                    <a:pt x="130" y="296"/>
                    <a:pt x="130" y="296"/>
                  </a:cubicBezTo>
                  <a:cubicBezTo>
                    <a:pt x="128" y="311"/>
                    <a:pt x="139" y="326"/>
                    <a:pt x="155" y="328"/>
                  </a:cubicBezTo>
                  <a:cubicBezTo>
                    <a:pt x="171" y="330"/>
                    <a:pt x="185" y="318"/>
                    <a:pt x="187" y="303"/>
                  </a:cubicBezTo>
                  <a:cubicBezTo>
                    <a:pt x="201" y="195"/>
                    <a:pt x="201" y="195"/>
                    <a:pt x="201" y="195"/>
                  </a:cubicBezTo>
                  <a:cubicBezTo>
                    <a:pt x="299" y="241"/>
                    <a:pt x="299" y="241"/>
                    <a:pt x="299" y="241"/>
                  </a:cubicBezTo>
                  <a:cubicBezTo>
                    <a:pt x="314" y="247"/>
                    <a:pt x="331" y="241"/>
                    <a:pt x="337" y="227"/>
                  </a:cubicBezTo>
                  <a:cubicBezTo>
                    <a:pt x="344" y="212"/>
                    <a:pt x="338" y="195"/>
                    <a:pt x="323" y="188"/>
                  </a:cubicBezTo>
                  <a:cubicBezTo>
                    <a:pt x="225" y="143"/>
                    <a:pt x="225" y="143"/>
                    <a:pt x="225" y="143"/>
                  </a:cubicBezTo>
                  <a:cubicBezTo>
                    <a:pt x="299" y="63"/>
                    <a:pt x="299" y="63"/>
                    <a:pt x="299" y="63"/>
                  </a:cubicBezTo>
                  <a:cubicBezTo>
                    <a:pt x="310" y="51"/>
                    <a:pt x="309" y="33"/>
                    <a:pt x="298" y="22"/>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16" name="Freeform 60"/>
            <p:cNvSpPr>
              <a:spLocks noEditPoints="1"/>
            </p:cNvSpPr>
            <p:nvPr userDrawn="1"/>
          </p:nvSpPr>
          <p:spPr bwMode="auto">
            <a:xfrm>
              <a:off x="-1198563" y="4825533"/>
              <a:ext cx="1093788" cy="1082675"/>
            </a:xfrm>
            <a:custGeom>
              <a:avLst/>
              <a:gdLst>
                <a:gd name="T0" fmla="*/ 168 w 390"/>
                <a:gd name="T1" fmla="*/ 96 h 386"/>
                <a:gd name="T2" fmla="*/ 185 w 390"/>
                <a:gd name="T3" fmla="*/ 52 h 386"/>
                <a:gd name="T4" fmla="*/ 174 w 390"/>
                <a:gd name="T5" fmla="*/ 25 h 386"/>
                <a:gd name="T6" fmla="*/ 130 w 390"/>
                <a:gd name="T7" fmla="*/ 8 h 386"/>
                <a:gd name="T8" fmla="*/ 112 w 390"/>
                <a:gd name="T9" fmla="*/ 51 h 386"/>
                <a:gd name="T10" fmla="*/ 124 w 390"/>
                <a:gd name="T11" fmla="*/ 78 h 386"/>
                <a:gd name="T12" fmla="*/ 168 w 390"/>
                <a:gd name="T13" fmla="*/ 96 h 386"/>
                <a:gd name="T14" fmla="*/ 359 w 390"/>
                <a:gd name="T15" fmla="*/ 48 h 386"/>
                <a:gd name="T16" fmla="*/ 312 w 390"/>
                <a:gd name="T17" fmla="*/ 45 h 386"/>
                <a:gd name="T18" fmla="*/ 192 w 390"/>
                <a:gd name="T19" fmla="*/ 150 h 386"/>
                <a:gd name="T20" fmla="*/ 32 w 390"/>
                <a:gd name="T21" fmla="*/ 165 h 386"/>
                <a:gd name="T22" fmla="*/ 2 w 390"/>
                <a:gd name="T23" fmla="*/ 201 h 386"/>
                <a:gd name="T24" fmla="*/ 38 w 390"/>
                <a:gd name="T25" fmla="*/ 231 h 386"/>
                <a:gd name="T26" fmla="*/ 163 w 390"/>
                <a:gd name="T27" fmla="*/ 220 h 386"/>
                <a:gd name="T28" fmla="*/ 135 w 390"/>
                <a:gd name="T29" fmla="*/ 342 h 386"/>
                <a:gd name="T30" fmla="*/ 160 w 390"/>
                <a:gd name="T31" fmla="*/ 382 h 386"/>
                <a:gd name="T32" fmla="*/ 200 w 390"/>
                <a:gd name="T33" fmla="*/ 357 h 386"/>
                <a:gd name="T34" fmla="*/ 227 w 390"/>
                <a:gd name="T35" fmla="*/ 235 h 386"/>
                <a:gd name="T36" fmla="*/ 335 w 390"/>
                <a:gd name="T37" fmla="*/ 299 h 386"/>
                <a:gd name="T38" fmla="*/ 381 w 390"/>
                <a:gd name="T39" fmla="*/ 287 h 386"/>
                <a:gd name="T40" fmla="*/ 369 w 390"/>
                <a:gd name="T41" fmla="*/ 242 h 386"/>
                <a:gd name="T42" fmla="*/ 262 w 390"/>
                <a:gd name="T43" fmla="*/ 178 h 386"/>
                <a:gd name="T44" fmla="*/ 356 w 390"/>
                <a:gd name="T45" fmla="*/ 95 h 386"/>
                <a:gd name="T46" fmla="*/ 359 w 390"/>
                <a:gd name="T47" fmla="*/ 48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90" h="386">
                  <a:moveTo>
                    <a:pt x="168" y="96"/>
                  </a:moveTo>
                  <a:cubicBezTo>
                    <a:pt x="185" y="89"/>
                    <a:pt x="192" y="69"/>
                    <a:pt x="185" y="52"/>
                  </a:cubicBezTo>
                  <a:cubicBezTo>
                    <a:pt x="174" y="25"/>
                    <a:pt x="174" y="25"/>
                    <a:pt x="174" y="25"/>
                  </a:cubicBezTo>
                  <a:cubicBezTo>
                    <a:pt x="166" y="8"/>
                    <a:pt x="147" y="0"/>
                    <a:pt x="130" y="8"/>
                  </a:cubicBezTo>
                  <a:cubicBezTo>
                    <a:pt x="113" y="15"/>
                    <a:pt x="105" y="35"/>
                    <a:pt x="112" y="51"/>
                  </a:cubicBezTo>
                  <a:cubicBezTo>
                    <a:pt x="124" y="78"/>
                    <a:pt x="124" y="78"/>
                    <a:pt x="124" y="78"/>
                  </a:cubicBezTo>
                  <a:cubicBezTo>
                    <a:pt x="131" y="95"/>
                    <a:pt x="151" y="103"/>
                    <a:pt x="168" y="96"/>
                  </a:cubicBezTo>
                  <a:moveTo>
                    <a:pt x="359" y="48"/>
                  </a:moveTo>
                  <a:cubicBezTo>
                    <a:pt x="347" y="34"/>
                    <a:pt x="326" y="33"/>
                    <a:pt x="312" y="45"/>
                  </a:cubicBezTo>
                  <a:cubicBezTo>
                    <a:pt x="192" y="150"/>
                    <a:pt x="192" y="150"/>
                    <a:pt x="192" y="150"/>
                  </a:cubicBezTo>
                  <a:cubicBezTo>
                    <a:pt x="32" y="165"/>
                    <a:pt x="32" y="165"/>
                    <a:pt x="32" y="165"/>
                  </a:cubicBezTo>
                  <a:cubicBezTo>
                    <a:pt x="13" y="167"/>
                    <a:pt x="0" y="183"/>
                    <a:pt x="2" y="201"/>
                  </a:cubicBezTo>
                  <a:cubicBezTo>
                    <a:pt x="3" y="220"/>
                    <a:pt x="19" y="233"/>
                    <a:pt x="38" y="231"/>
                  </a:cubicBezTo>
                  <a:cubicBezTo>
                    <a:pt x="163" y="220"/>
                    <a:pt x="163" y="220"/>
                    <a:pt x="163" y="220"/>
                  </a:cubicBezTo>
                  <a:cubicBezTo>
                    <a:pt x="135" y="342"/>
                    <a:pt x="135" y="342"/>
                    <a:pt x="135" y="342"/>
                  </a:cubicBezTo>
                  <a:cubicBezTo>
                    <a:pt x="131" y="360"/>
                    <a:pt x="142" y="378"/>
                    <a:pt x="160" y="382"/>
                  </a:cubicBezTo>
                  <a:cubicBezTo>
                    <a:pt x="178" y="386"/>
                    <a:pt x="196" y="375"/>
                    <a:pt x="200" y="357"/>
                  </a:cubicBezTo>
                  <a:cubicBezTo>
                    <a:pt x="227" y="235"/>
                    <a:pt x="227" y="235"/>
                    <a:pt x="227" y="235"/>
                  </a:cubicBezTo>
                  <a:cubicBezTo>
                    <a:pt x="335" y="299"/>
                    <a:pt x="335" y="299"/>
                    <a:pt x="335" y="299"/>
                  </a:cubicBezTo>
                  <a:cubicBezTo>
                    <a:pt x="351" y="308"/>
                    <a:pt x="371" y="303"/>
                    <a:pt x="381" y="287"/>
                  </a:cubicBezTo>
                  <a:cubicBezTo>
                    <a:pt x="390" y="272"/>
                    <a:pt x="385" y="251"/>
                    <a:pt x="369" y="242"/>
                  </a:cubicBezTo>
                  <a:cubicBezTo>
                    <a:pt x="262" y="178"/>
                    <a:pt x="262" y="178"/>
                    <a:pt x="262" y="178"/>
                  </a:cubicBezTo>
                  <a:cubicBezTo>
                    <a:pt x="356" y="95"/>
                    <a:pt x="356" y="95"/>
                    <a:pt x="356" y="95"/>
                  </a:cubicBezTo>
                  <a:cubicBezTo>
                    <a:pt x="370" y="83"/>
                    <a:pt x="371" y="62"/>
                    <a:pt x="359" y="48"/>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grpSp>
      <p:sp>
        <p:nvSpPr>
          <p:cNvPr id="118" name="Date Placeholder 3"/>
          <p:cNvSpPr>
            <a:spLocks noGrp="1"/>
          </p:cNvSpPr>
          <p:nvPr>
            <p:ph type="dt" sz="half" idx="2"/>
          </p:nvPr>
        </p:nvSpPr>
        <p:spPr>
          <a:xfrm>
            <a:off x="8271434" y="6434038"/>
            <a:ext cx="1945715" cy="365125"/>
          </a:xfrm>
          <a:prstGeom prst="rect">
            <a:avLst/>
          </a:prstGeom>
        </p:spPr>
        <p:txBody>
          <a:bodyPr anchor="ctr"/>
          <a:lstStyle>
            <a:lvl1pPr algn="r">
              <a:defRPr sz="1200">
                <a:solidFill>
                  <a:srgbClr val="221E5B"/>
                </a:solidFill>
                <a:latin typeface="Tahoma" panose="020B0604030504040204" pitchFamily="34" charset="0"/>
                <a:ea typeface="Tahoma" panose="020B0604030504040204" pitchFamily="34" charset="0"/>
                <a:cs typeface="Tahoma" panose="020B0604030504040204" pitchFamily="34" charset="0"/>
              </a:defRPr>
            </a:lvl1pPr>
          </a:lstStyle>
          <a:p>
            <a:endParaRPr lang="en-GB" dirty="0"/>
          </a:p>
        </p:txBody>
      </p:sp>
    </p:spTree>
    <p:extLst>
      <p:ext uri="{BB962C8B-B14F-4D97-AF65-F5344CB8AC3E}">
        <p14:creationId xmlns:p14="http://schemas.microsoft.com/office/powerpoint/2010/main" val="31359317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lvl1pPr marL="228600" indent="-228600">
              <a:buFont typeface="Wingdings" panose="05000000000000000000" pitchFamily="2" charset="2"/>
              <a:buChar char="§"/>
              <a:defRPr sz="3200"/>
            </a:lvl1pPr>
            <a:lvl2pPr marL="685800" indent="-228600">
              <a:buFont typeface="Wingdings" panose="05000000000000000000" pitchFamily="2" charset="2"/>
              <a:buChar char="§"/>
              <a:defRPr sz="2800"/>
            </a:lvl2pPr>
            <a:lvl3pPr marL="1143000" indent="-228600">
              <a:buFont typeface="Wingdings" panose="05000000000000000000" pitchFamily="2" charset="2"/>
              <a:buChar char="§"/>
              <a:defRPr sz="2400"/>
            </a:lvl3pPr>
            <a:lvl4pPr marL="1600200" indent="-228600">
              <a:buFont typeface="Wingdings" panose="05000000000000000000" pitchFamily="2" charset="2"/>
              <a:buChar char="§"/>
              <a:defRPr sz="2000"/>
            </a:lvl4pPr>
            <a:lvl5pPr marL="2057400" indent="-228600">
              <a:buFont typeface="Wingdings" panose="05000000000000000000" pitchFamily="2" charset="2"/>
              <a:buChar cha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p:cNvSpPr>
            <a:spLocks noGrp="1"/>
          </p:cNvSpPr>
          <p:nvPr>
            <p:ph type="ftr" sz="quarter" idx="11"/>
          </p:nvPr>
        </p:nvSpPr>
        <p:spPr/>
        <p:txBody>
          <a:bodyPr/>
          <a:lstStyle/>
          <a:p>
            <a:r>
              <a:rPr lang="en-GB"/>
              <a:t>This footer is edited in &gt;Insert &gt; Header &amp; Footer</a:t>
            </a:r>
          </a:p>
        </p:txBody>
      </p:sp>
      <p:sp>
        <p:nvSpPr>
          <p:cNvPr id="6" name="Slide Number Placeholder 5"/>
          <p:cNvSpPr>
            <a:spLocks noGrp="1"/>
          </p:cNvSpPr>
          <p:nvPr>
            <p:ph type="sldNum" sz="quarter" idx="12"/>
          </p:nvPr>
        </p:nvSpPr>
        <p:spPr/>
        <p:txBody>
          <a:bodyPr/>
          <a:lstStyle/>
          <a:p>
            <a:r>
              <a:rPr lang="en-GB" dirty="0">
                <a:solidFill>
                  <a:schemeClr val="bg1"/>
                </a:solidFill>
              </a:rPr>
              <a:t>Slide</a:t>
            </a:r>
            <a:r>
              <a:rPr lang="en-GB" dirty="0"/>
              <a:t> </a:t>
            </a:r>
            <a:fld id="{5F4C8201-D8A8-417D-8A18-42E93E6C5D44}" type="slidenum">
              <a:rPr lang="en-GB" b="1" smtClean="0"/>
              <a:pPr/>
              <a:t>‹#›</a:t>
            </a:fld>
            <a:endParaRPr lang="en-GB" b="1" dirty="0"/>
          </a:p>
        </p:txBody>
      </p:sp>
      <p:sp>
        <p:nvSpPr>
          <p:cNvPr id="7" name="Date Placeholder 3"/>
          <p:cNvSpPr>
            <a:spLocks noGrp="1"/>
          </p:cNvSpPr>
          <p:nvPr>
            <p:ph type="dt" sz="half" idx="2"/>
          </p:nvPr>
        </p:nvSpPr>
        <p:spPr>
          <a:xfrm>
            <a:off x="8271434" y="6434038"/>
            <a:ext cx="1945715" cy="365125"/>
          </a:xfrm>
          <a:prstGeom prst="rect">
            <a:avLst/>
          </a:prstGeom>
        </p:spPr>
        <p:txBody>
          <a:bodyPr anchor="ctr"/>
          <a:lstStyle>
            <a:lvl1pPr algn="r">
              <a:defRPr sz="12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endParaRPr lang="en-GB" dirty="0"/>
          </a:p>
        </p:txBody>
      </p:sp>
    </p:spTree>
    <p:extLst>
      <p:ext uri="{BB962C8B-B14F-4D97-AF65-F5344CB8AC3E}">
        <p14:creationId xmlns:p14="http://schemas.microsoft.com/office/powerpoint/2010/main" val="699689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1213971" cy="5811838"/>
          </a:xfrm>
        </p:spPr>
        <p:txBody>
          <a:bodyPr vert="eaVert">
            <a:normAutofit/>
          </a:bodyPr>
          <a:lstStyle>
            <a:lvl1pPr>
              <a:defRPr sz="3200"/>
            </a:lvl1pPr>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lvl1pPr marL="228600" indent="-228600">
              <a:buFont typeface="Wingdings" panose="05000000000000000000" pitchFamily="2" charset="2"/>
              <a:buChar char="§"/>
              <a:defRPr/>
            </a:lvl1pPr>
            <a:lvl2pPr marL="685800" indent="-228600">
              <a:buFont typeface="Wingdings" panose="05000000000000000000" pitchFamily="2" charset="2"/>
              <a:buChar char="§"/>
              <a:defRPr/>
            </a:lvl2pPr>
            <a:lvl3pPr marL="1143000" indent="-228600">
              <a:buFont typeface="Wingdings" panose="05000000000000000000" pitchFamily="2" charset="2"/>
              <a:buChar char="§"/>
              <a:defRPr/>
            </a:lvl3pPr>
            <a:lvl4pPr marL="1600200" indent="-228600">
              <a:buFont typeface="Wingdings" panose="05000000000000000000" pitchFamily="2" charset="2"/>
              <a:buChar char="§"/>
              <a:defRPr/>
            </a:lvl4pPr>
            <a:lvl5pPr marL="2057400" indent="-228600">
              <a:buFont typeface="Wingdings" panose="05000000000000000000" pitchFamily="2" charset="2"/>
              <a:buChar cha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p:cNvSpPr>
            <a:spLocks noGrp="1"/>
          </p:cNvSpPr>
          <p:nvPr>
            <p:ph type="ftr" sz="quarter" idx="11"/>
          </p:nvPr>
        </p:nvSpPr>
        <p:spPr/>
        <p:txBody>
          <a:bodyPr/>
          <a:lstStyle/>
          <a:p>
            <a:r>
              <a:rPr lang="en-GB" dirty="0"/>
              <a:t>This footer is edited in &gt;Insert &gt; Header &amp; Footer</a:t>
            </a:r>
          </a:p>
        </p:txBody>
      </p:sp>
      <p:sp>
        <p:nvSpPr>
          <p:cNvPr id="6" name="Slide Number Placeholder 5"/>
          <p:cNvSpPr>
            <a:spLocks noGrp="1"/>
          </p:cNvSpPr>
          <p:nvPr>
            <p:ph type="sldNum" sz="quarter" idx="12"/>
          </p:nvPr>
        </p:nvSpPr>
        <p:spPr>
          <a:xfrm>
            <a:off x="10285506" y="6434038"/>
            <a:ext cx="1068294" cy="365125"/>
          </a:xfrm>
        </p:spPr>
        <p:txBody>
          <a:bodyPr/>
          <a:lstStyle/>
          <a:p>
            <a:r>
              <a:rPr lang="en-GB" dirty="0">
                <a:solidFill>
                  <a:schemeClr val="bg1"/>
                </a:solidFill>
              </a:rPr>
              <a:t>Slide</a:t>
            </a:r>
            <a:r>
              <a:rPr lang="en-GB" dirty="0"/>
              <a:t> </a:t>
            </a:r>
            <a:fld id="{5F4C8201-D8A8-417D-8A18-42E93E6C5D44}" type="slidenum">
              <a:rPr lang="en-GB" b="1" smtClean="0"/>
              <a:pPr/>
              <a:t>‹#›</a:t>
            </a:fld>
            <a:endParaRPr lang="en-GB" b="1" dirty="0"/>
          </a:p>
        </p:txBody>
      </p:sp>
      <p:sp>
        <p:nvSpPr>
          <p:cNvPr id="7" name="Date Placeholder 3"/>
          <p:cNvSpPr>
            <a:spLocks noGrp="1"/>
          </p:cNvSpPr>
          <p:nvPr>
            <p:ph type="dt" sz="half" idx="2"/>
          </p:nvPr>
        </p:nvSpPr>
        <p:spPr>
          <a:xfrm>
            <a:off x="8271434" y="6434038"/>
            <a:ext cx="1945715" cy="365125"/>
          </a:xfrm>
          <a:prstGeom prst="rect">
            <a:avLst/>
          </a:prstGeom>
        </p:spPr>
        <p:txBody>
          <a:bodyPr anchor="ctr"/>
          <a:lstStyle>
            <a:lvl1pPr algn="r">
              <a:defRPr sz="12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endParaRPr lang="en-GB" dirty="0"/>
          </a:p>
        </p:txBody>
      </p:sp>
    </p:spTree>
    <p:extLst>
      <p:ext uri="{BB962C8B-B14F-4D97-AF65-F5344CB8AC3E}">
        <p14:creationId xmlns:p14="http://schemas.microsoft.com/office/powerpoint/2010/main" val="15597128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4_Quote/Image Slide Grey">
    <p:spTree>
      <p:nvGrpSpPr>
        <p:cNvPr id="1" name=""/>
        <p:cNvGrpSpPr/>
        <p:nvPr/>
      </p:nvGrpSpPr>
      <p:grpSpPr>
        <a:xfrm>
          <a:off x="0" y="0"/>
          <a:ext cx="0" cy="0"/>
          <a:chOff x="0" y="0"/>
          <a:chExt cx="0" cy="0"/>
        </a:xfrm>
      </p:grpSpPr>
      <p:sp>
        <p:nvSpPr>
          <p:cNvPr id="9" name="Rectangle 8"/>
          <p:cNvSpPr/>
          <p:nvPr/>
        </p:nvSpPr>
        <p:spPr>
          <a:xfrm>
            <a:off x="0" y="-12700"/>
            <a:ext cx="4343400" cy="6870700"/>
          </a:xfrm>
          <a:prstGeom prst="rect">
            <a:avLst/>
          </a:prstGeom>
          <a:solidFill>
            <a:srgbClr val="F7F6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 Placeholder 2"/>
          <p:cNvSpPr>
            <a:spLocks noGrp="1"/>
          </p:cNvSpPr>
          <p:nvPr>
            <p:ph type="body" idx="1" hasCustomPrompt="1"/>
          </p:nvPr>
        </p:nvSpPr>
        <p:spPr>
          <a:xfrm>
            <a:off x="803492" y="3642374"/>
            <a:ext cx="3088044" cy="2368281"/>
          </a:xfrm>
        </p:spPr>
        <p:txBody>
          <a:bodyPr anchor="t"/>
          <a:lstStyle>
            <a:lvl1pPr marL="0" indent="0">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Further Information</a:t>
            </a:r>
          </a:p>
        </p:txBody>
      </p:sp>
      <p:sp>
        <p:nvSpPr>
          <p:cNvPr id="20" name="Title Placeholder 1"/>
          <p:cNvSpPr>
            <a:spLocks noGrp="1"/>
          </p:cNvSpPr>
          <p:nvPr>
            <p:ph type="title" hasCustomPrompt="1"/>
          </p:nvPr>
        </p:nvSpPr>
        <p:spPr>
          <a:xfrm>
            <a:off x="799464" y="369888"/>
            <a:ext cx="3092072" cy="2793039"/>
          </a:xfrm>
          <a:prstGeom prst="rect">
            <a:avLst/>
          </a:prstGeom>
        </p:spPr>
        <p:txBody>
          <a:bodyPr vert="horz" lIns="91440" tIns="45720" rIns="91440" bIns="45720" rtlCol="0" anchor="t">
            <a:normAutofit/>
          </a:bodyPr>
          <a:lstStyle>
            <a:lvl1pPr>
              <a:defRPr sz="3600" baseline="0">
                <a:solidFill>
                  <a:schemeClr val="tx2"/>
                </a:solidFill>
              </a:defRPr>
            </a:lvl1pPr>
          </a:lstStyle>
          <a:p>
            <a:r>
              <a:rPr lang="en-US" dirty="0"/>
              <a:t>Quote or statement</a:t>
            </a:r>
          </a:p>
        </p:txBody>
      </p:sp>
      <p:sp>
        <p:nvSpPr>
          <p:cNvPr id="8" name="Text Placeholder 9"/>
          <p:cNvSpPr>
            <a:spLocks noGrp="1"/>
          </p:cNvSpPr>
          <p:nvPr>
            <p:ph type="body" sz="quarter" idx="11" hasCustomPrompt="1"/>
          </p:nvPr>
        </p:nvSpPr>
        <p:spPr>
          <a:xfrm>
            <a:off x="4826000" y="1207008"/>
            <a:ext cx="6527800" cy="4803648"/>
          </a:xfrm>
        </p:spPr>
        <p:txBody>
          <a:bodyPr/>
          <a:lstStyle>
            <a:lvl1pPr marL="285750" indent="-285750">
              <a:buFont typeface="Arial" panose="020B0604020202020204" pitchFamily="34" charset="0"/>
              <a:buChar char="•"/>
              <a:defRPr sz="2400">
                <a:solidFill>
                  <a:schemeClr val="tx2"/>
                </a:solidFill>
                <a:latin typeface="Arial" panose="020B0604020202020204" pitchFamily="34" charset="0"/>
                <a:cs typeface="Arial" panose="020B0604020202020204" pitchFamily="34" charset="0"/>
              </a:defRPr>
            </a:lvl1pPr>
            <a:lvl2pPr>
              <a:defRPr sz="1800" baseline="0">
                <a:solidFill>
                  <a:schemeClr val="tx2"/>
                </a:solidFill>
                <a:latin typeface="Arial" panose="020B0604020202020204" pitchFamily="34" charset="0"/>
                <a:cs typeface="Arial" panose="020B0604020202020204" pitchFamily="34" charset="0"/>
              </a:defRPr>
            </a:lvl2pPr>
          </a:lstStyle>
          <a:p>
            <a:pPr lvl="0"/>
            <a:r>
              <a:rPr lang="en-US" dirty="0"/>
              <a:t>Description</a:t>
            </a:r>
          </a:p>
          <a:p>
            <a:pPr lvl="1"/>
            <a:r>
              <a:rPr lang="en-US" dirty="0"/>
              <a:t>Sub text</a:t>
            </a:r>
          </a:p>
          <a:p>
            <a:pPr lvl="0"/>
            <a:r>
              <a:rPr lang="en-US" dirty="0"/>
              <a:t>Description</a:t>
            </a:r>
          </a:p>
          <a:p>
            <a:pPr lvl="1"/>
            <a:r>
              <a:rPr lang="en-US" dirty="0"/>
              <a:t>subtext</a:t>
            </a:r>
          </a:p>
        </p:txBody>
      </p:sp>
      <p:sp>
        <p:nvSpPr>
          <p:cNvPr id="11" name="Text Placeholder 2"/>
          <p:cNvSpPr>
            <a:spLocks noGrp="1"/>
          </p:cNvSpPr>
          <p:nvPr>
            <p:ph type="body" sz="quarter" idx="12" hasCustomPrompt="1"/>
          </p:nvPr>
        </p:nvSpPr>
        <p:spPr>
          <a:xfrm>
            <a:off x="4825999" y="369888"/>
            <a:ext cx="6527800" cy="625535"/>
          </a:xfrm>
        </p:spPr>
        <p:txBody>
          <a:bodyPr>
            <a:normAutofit/>
          </a:bodyPr>
          <a:lstStyle>
            <a:lvl1pPr marL="0" indent="0">
              <a:buNone/>
              <a:defRPr sz="2400" b="1">
                <a:solidFill>
                  <a:schemeClr val="tx2"/>
                </a:solidFill>
              </a:defRPr>
            </a:lvl1pPr>
          </a:lstStyle>
          <a:p>
            <a:pPr lvl="0"/>
            <a:r>
              <a:rPr lang="en-US" dirty="0"/>
              <a:t>Title or Statement</a:t>
            </a:r>
          </a:p>
        </p:txBody>
      </p:sp>
    </p:spTree>
    <p:extLst>
      <p:ext uri="{BB962C8B-B14F-4D97-AF65-F5344CB8AC3E}">
        <p14:creationId xmlns:p14="http://schemas.microsoft.com/office/powerpoint/2010/main" val="3381737333"/>
      </p:ext>
    </p:extLst>
  </p:cSld>
  <p:clrMapOvr>
    <a:masterClrMapping/>
  </p:clrMapOvr>
  <p:extLst>
    <p:ext uri="{DCECCB84-F9BA-43D5-87BE-67443E8EF086}">
      <p15:sldGuideLst xmlns:p15="http://schemas.microsoft.com/office/powerpoint/2012/main">
        <p15:guide id="1" orient="horz" pos="240">
          <p15:clr>
            <a:srgbClr val="FBAE40"/>
          </p15:clr>
        </p15:guide>
        <p15:guide id="2" pos="264">
          <p15:clr>
            <a:srgbClr val="FBAE40"/>
          </p15:clr>
        </p15:guide>
        <p15:guide id="3" orient="horz" pos="4008">
          <p15:clr>
            <a:srgbClr val="FBAE40"/>
          </p15:clr>
        </p15:guide>
        <p15:guide id="4" pos="7416">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221E5B"/>
                </a:solidFill>
              </a:defRPr>
            </a:lvl1pPr>
          </a:lstStyle>
          <a:p>
            <a:r>
              <a:rPr lang="en-US"/>
              <a:t>Click to edit Master title style</a:t>
            </a:r>
            <a:endParaRPr lang="en-GB" dirty="0"/>
          </a:p>
        </p:txBody>
      </p:sp>
      <p:sp>
        <p:nvSpPr>
          <p:cNvPr id="3" name="Content Placeholder 2"/>
          <p:cNvSpPr>
            <a:spLocks noGrp="1"/>
          </p:cNvSpPr>
          <p:nvPr>
            <p:ph idx="1"/>
          </p:nvPr>
        </p:nvSpPr>
        <p:spPr/>
        <p:txBody>
          <a:bodyPr/>
          <a:lstStyle>
            <a:lvl1pPr marL="228600" indent="-228600">
              <a:buClr>
                <a:srgbClr val="009ABC"/>
              </a:buClr>
              <a:buSzPct val="100000"/>
              <a:buFont typeface="Wingdings" panose="05000000000000000000" pitchFamily="2" charset="2"/>
              <a:buChar char="§"/>
              <a:defRPr>
                <a:solidFill>
                  <a:srgbClr val="221E5B"/>
                </a:solidFill>
              </a:defRPr>
            </a:lvl1pPr>
            <a:lvl2pPr marL="685800" indent="-228600">
              <a:buClr>
                <a:srgbClr val="009ABC"/>
              </a:buClr>
              <a:buFont typeface="Wingdings" panose="05000000000000000000" pitchFamily="2" charset="2"/>
              <a:buChar char="§"/>
              <a:defRPr>
                <a:solidFill>
                  <a:srgbClr val="221E5B"/>
                </a:solidFill>
              </a:defRPr>
            </a:lvl2pPr>
            <a:lvl3pPr marL="1143000" indent="-228600">
              <a:buClr>
                <a:srgbClr val="009ABC"/>
              </a:buClr>
              <a:buFont typeface="Wingdings" panose="05000000000000000000" pitchFamily="2" charset="2"/>
              <a:buChar char="§"/>
              <a:defRPr>
                <a:solidFill>
                  <a:srgbClr val="221E5B"/>
                </a:solidFill>
              </a:defRPr>
            </a:lvl3pPr>
            <a:lvl4pPr marL="1600200" indent="-228600">
              <a:buClr>
                <a:srgbClr val="009ABC"/>
              </a:buClr>
              <a:buFont typeface="Wingdings" panose="05000000000000000000" pitchFamily="2" charset="2"/>
              <a:buChar char="§"/>
              <a:defRPr>
                <a:solidFill>
                  <a:srgbClr val="221E5B"/>
                </a:solidFill>
              </a:defRPr>
            </a:lvl4pPr>
            <a:lvl5pPr marL="2057400" indent="-228600">
              <a:buClr>
                <a:srgbClr val="009ABC"/>
              </a:buClr>
              <a:buFont typeface="Wingdings" panose="05000000000000000000" pitchFamily="2" charset="2"/>
              <a:buChar char="§"/>
              <a:defRPr>
                <a:solidFill>
                  <a:srgbClr val="221E5B"/>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p:cNvSpPr>
            <a:spLocks noGrp="1"/>
          </p:cNvSpPr>
          <p:nvPr>
            <p:ph type="ftr" sz="quarter" idx="11"/>
          </p:nvPr>
        </p:nvSpPr>
        <p:spPr/>
        <p:txBody>
          <a:bodyPr/>
          <a:lstStyle/>
          <a:p>
            <a:r>
              <a:rPr lang="en-GB"/>
              <a:t>This footer is edited in &gt;Insert &gt; Header &amp; Footer</a:t>
            </a:r>
          </a:p>
        </p:txBody>
      </p:sp>
      <p:sp>
        <p:nvSpPr>
          <p:cNvPr id="6" name="Slide Number Placeholder 5"/>
          <p:cNvSpPr>
            <a:spLocks noGrp="1"/>
          </p:cNvSpPr>
          <p:nvPr>
            <p:ph type="sldNum" sz="quarter" idx="12"/>
          </p:nvPr>
        </p:nvSpPr>
        <p:spPr/>
        <p:txBody>
          <a:bodyPr/>
          <a:lstStyle/>
          <a:p>
            <a:r>
              <a:rPr lang="en-GB" dirty="0">
                <a:solidFill>
                  <a:schemeClr val="bg1"/>
                </a:solidFill>
              </a:rPr>
              <a:t>Slide</a:t>
            </a:r>
            <a:r>
              <a:rPr lang="en-GB" dirty="0"/>
              <a:t> </a:t>
            </a:r>
            <a:fld id="{5F4C8201-D8A8-417D-8A18-42E93E6C5D44}" type="slidenum">
              <a:rPr lang="en-GB" b="1" smtClean="0"/>
              <a:pPr/>
              <a:t>‹#›</a:t>
            </a:fld>
            <a:endParaRPr lang="en-GB" b="1" dirty="0"/>
          </a:p>
        </p:txBody>
      </p:sp>
      <p:sp>
        <p:nvSpPr>
          <p:cNvPr id="7" name="Date Placeholder 3"/>
          <p:cNvSpPr>
            <a:spLocks noGrp="1"/>
          </p:cNvSpPr>
          <p:nvPr>
            <p:ph type="dt" sz="half" idx="2"/>
          </p:nvPr>
        </p:nvSpPr>
        <p:spPr>
          <a:xfrm>
            <a:off x="8271434" y="6434038"/>
            <a:ext cx="1945715" cy="365125"/>
          </a:xfrm>
          <a:prstGeom prst="rect">
            <a:avLst/>
          </a:prstGeom>
        </p:spPr>
        <p:txBody>
          <a:bodyPr anchor="ctr"/>
          <a:lstStyle>
            <a:lvl1pPr algn="r">
              <a:defRPr sz="12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endParaRPr lang="en-GB" dirty="0"/>
          </a:p>
        </p:txBody>
      </p:sp>
    </p:spTree>
    <p:extLst>
      <p:ext uri="{BB962C8B-B14F-4D97-AF65-F5344CB8AC3E}">
        <p14:creationId xmlns:p14="http://schemas.microsoft.com/office/powerpoint/2010/main" val="1592040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p:nvPr userDrawn="1"/>
        </p:nvSpPr>
        <p:spPr bwMode="auto">
          <a:xfrm>
            <a:off x="0" y="0"/>
            <a:ext cx="12192000" cy="6858000"/>
          </a:xfrm>
          <a:prstGeom prst="rect">
            <a:avLst/>
          </a:prstGeom>
          <a:solidFill>
            <a:srgbClr val="009ABC"/>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GB"/>
          </a:p>
        </p:txBody>
      </p:sp>
      <p:sp>
        <p:nvSpPr>
          <p:cNvPr id="56" name="Freeform 54"/>
          <p:cNvSpPr>
            <a:spLocks/>
          </p:cNvSpPr>
          <p:nvPr userDrawn="1"/>
        </p:nvSpPr>
        <p:spPr bwMode="auto">
          <a:xfrm>
            <a:off x="666001" y="6315812"/>
            <a:ext cx="10924476" cy="542188"/>
          </a:xfrm>
          <a:custGeom>
            <a:avLst/>
            <a:gdLst>
              <a:gd name="T0" fmla="*/ 3000 w 3000"/>
              <a:gd name="T1" fmla="*/ 146 h 146"/>
              <a:gd name="T2" fmla="*/ 3000 w 3000"/>
              <a:gd name="T3" fmla="*/ 49 h 146"/>
              <a:gd name="T4" fmla="*/ 2951 w 3000"/>
              <a:gd name="T5" fmla="*/ 0 h 146"/>
              <a:gd name="T6" fmla="*/ 48 w 3000"/>
              <a:gd name="T7" fmla="*/ 0 h 146"/>
              <a:gd name="T8" fmla="*/ 0 w 3000"/>
              <a:gd name="T9" fmla="*/ 49 h 146"/>
              <a:gd name="T10" fmla="*/ 0 w 3000"/>
              <a:gd name="T11" fmla="*/ 146 h 146"/>
              <a:gd name="T12" fmla="*/ 3000 w 3000"/>
              <a:gd name="T13" fmla="*/ 146 h 146"/>
            </a:gdLst>
            <a:ahLst/>
            <a:cxnLst>
              <a:cxn ang="0">
                <a:pos x="T0" y="T1"/>
              </a:cxn>
              <a:cxn ang="0">
                <a:pos x="T2" y="T3"/>
              </a:cxn>
              <a:cxn ang="0">
                <a:pos x="T4" y="T5"/>
              </a:cxn>
              <a:cxn ang="0">
                <a:pos x="T6" y="T7"/>
              </a:cxn>
              <a:cxn ang="0">
                <a:pos x="T8" y="T9"/>
              </a:cxn>
              <a:cxn ang="0">
                <a:pos x="T10" y="T11"/>
              </a:cxn>
              <a:cxn ang="0">
                <a:pos x="T12" y="T13"/>
              </a:cxn>
            </a:cxnLst>
            <a:rect l="0" t="0" r="r" b="b"/>
            <a:pathLst>
              <a:path w="3000" h="146">
                <a:moveTo>
                  <a:pt x="3000" y="146"/>
                </a:moveTo>
                <a:cubicBezTo>
                  <a:pt x="3000" y="49"/>
                  <a:pt x="3000" y="49"/>
                  <a:pt x="3000" y="49"/>
                </a:cubicBezTo>
                <a:cubicBezTo>
                  <a:pt x="3000" y="22"/>
                  <a:pt x="2978" y="0"/>
                  <a:pt x="2951" y="0"/>
                </a:cubicBezTo>
                <a:cubicBezTo>
                  <a:pt x="48" y="0"/>
                  <a:pt x="48" y="0"/>
                  <a:pt x="48" y="0"/>
                </a:cubicBezTo>
                <a:cubicBezTo>
                  <a:pt x="21" y="0"/>
                  <a:pt x="0" y="22"/>
                  <a:pt x="0" y="49"/>
                </a:cubicBezTo>
                <a:cubicBezTo>
                  <a:pt x="0" y="146"/>
                  <a:pt x="0" y="146"/>
                  <a:pt x="0" y="146"/>
                </a:cubicBezTo>
                <a:lnTo>
                  <a:pt x="3000" y="146"/>
                </a:lnTo>
                <a:close/>
              </a:path>
            </a:pathLst>
          </a:custGeom>
          <a:solidFill>
            <a:srgbClr val="FFFFFF">
              <a:alpha val="74902"/>
            </a:srgbClr>
          </a:solidFill>
          <a:ln>
            <a:noFill/>
          </a:ln>
        </p:spPr>
        <p:txBody>
          <a:bodyPr vert="horz" wrap="square" lIns="91440" tIns="45720" rIns="91440" bIns="45720" numCol="1" anchor="t" anchorCtr="0" compatLnSpc="1">
            <a:prstTxWarp prst="textNoShape">
              <a:avLst/>
            </a:prstTxWarp>
          </a:bodyPr>
          <a:lstStyle/>
          <a:p>
            <a:endParaRPr lang="en-GB"/>
          </a:p>
        </p:txBody>
      </p:sp>
      <p:grpSp>
        <p:nvGrpSpPr>
          <p:cNvPr id="9" name="Group 8"/>
          <p:cNvGrpSpPr/>
          <p:nvPr userDrawn="1"/>
        </p:nvGrpSpPr>
        <p:grpSpPr>
          <a:xfrm>
            <a:off x="9939338" y="366995"/>
            <a:ext cx="1414462" cy="1200150"/>
            <a:chOff x="-1995768" y="103889"/>
            <a:chExt cx="1414462" cy="1200150"/>
          </a:xfrm>
        </p:grpSpPr>
        <p:sp>
          <p:nvSpPr>
            <p:cNvPr id="10" name="Freeform 9"/>
            <p:cNvSpPr>
              <a:spLocks/>
            </p:cNvSpPr>
            <p:nvPr userDrawn="1"/>
          </p:nvSpPr>
          <p:spPr bwMode="auto">
            <a:xfrm>
              <a:off x="-836893" y="103889"/>
              <a:ext cx="61912" cy="90488"/>
            </a:xfrm>
            <a:custGeom>
              <a:avLst/>
              <a:gdLst>
                <a:gd name="T0" fmla="*/ 0 w 22"/>
                <a:gd name="T1" fmla="*/ 11 h 32"/>
                <a:gd name="T2" fmla="*/ 11 w 22"/>
                <a:gd name="T3" fmla="*/ 0 h 32"/>
                <a:gd name="T4" fmla="*/ 22 w 22"/>
                <a:gd name="T5" fmla="*/ 11 h 32"/>
                <a:gd name="T6" fmla="*/ 22 w 22"/>
                <a:gd name="T7" fmla="*/ 21 h 32"/>
                <a:gd name="T8" fmla="*/ 11 w 22"/>
                <a:gd name="T9" fmla="*/ 32 h 32"/>
                <a:gd name="T10" fmla="*/ 0 w 22"/>
                <a:gd name="T11" fmla="*/ 21 h 32"/>
                <a:gd name="T12" fmla="*/ 0 w 22"/>
                <a:gd name="T13" fmla="*/ 11 h 32"/>
              </a:gdLst>
              <a:ahLst/>
              <a:cxnLst>
                <a:cxn ang="0">
                  <a:pos x="T0" y="T1"/>
                </a:cxn>
                <a:cxn ang="0">
                  <a:pos x="T2" y="T3"/>
                </a:cxn>
                <a:cxn ang="0">
                  <a:pos x="T4" y="T5"/>
                </a:cxn>
                <a:cxn ang="0">
                  <a:pos x="T6" y="T7"/>
                </a:cxn>
                <a:cxn ang="0">
                  <a:pos x="T8" y="T9"/>
                </a:cxn>
                <a:cxn ang="0">
                  <a:pos x="T10" y="T11"/>
                </a:cxn>
                <a:cxn ang="0">
                  <a:pos x="T12" y="T13"/>
                </a:cxn>
              </a:cxnLst>
              <a:rect l="0" t="0" r="r" b="b"/>
              <a:pathLst>
                <a:path w="22" h="32">
                  <a:moveTo>
                    <a:pt x="0" y="11"/>
                  </a:moveTo>
                  <a:cubicBezTo>
                    <a:pt x="0" y="5"/>
                    <a:pt x="5" y="0"/>
                    <a:pt x="11" y="0"/>
                  </a:cubicBezTo>
                  <a:cubicBezTo>
                    <a:pt x="17" y="0"/>
                    <a:pt x="22" y="5"/>
                    <a:pt x="22" y="11"/>
                  </a:cubicBezTo>
                  <a:cubicBezTo>
                    <a:pt x="22" y="21"/>
                    <a:pt x="22" y="21"/>
                    <a:pt x="22" y="21"/>
                  </a:cubicBezTo>
                  <a:cubicBezTo>
                    <a:pt x="22" y="27"/>
                    <a:pt x="17" y="32"/>
                    <a:pt x="11" y="32"/>
                  </a:cubicBezTo>
                  <a:cubicBezTo>
                    <a:pt x="5" y="32"/>
                    <a:pt x="0" y="27"/>
                    <a:pt x="0" y="21"/>
                  </a:cubicBezTo>
                  <a:lnTo>
                    <a:pt x="0" y="1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 name="Freeform 10"/>
            <p:cNvSpPr>
              <a:spLocks/>
            </p:cNvSpPr>
            <p:nvPr userDrawn="1"/>
          </p:nvSpPr>
          <p:spPr bwMode="auto">
            <a:xfrm>
              <a:off x="-990881" y="197552"/>
              <a:ext cx="369887" cy="246063"/>
            </a:xfrm>
            <a:custGeom>
              <a:avLst/>
              <a:gdLst>
                <a:gd name="T0" fmla="*/ 130 w 132"/>
                <a:gd name="T1" fmla="*/ 9 h 88"/>
                <a:gd name="T2" fmla="*/ 116 w 132"/>
                <a:gd name="T3" fmla="*/ 2 h 88"/>
                <a:gd name="T4" fmla="*/ 66 w 132"/>
                <a:gd name="T5" fmla="*/ 18 h 88"/>
                <a:gd name="T6" fmla="*/ 16 w 132"/>
                <a:gd name="T7" fmla="*/ 2 h 88"/>
                <a:gd name="T8" fmla="*/ 2 w 132"/>
                <a:gd name="T9" fmla="*/ 9 h 88"/>
                <a:gd name="T10" fmla="*/ 9 w 132"/>
                <a:gd name="T11" fmla="*/ 23 h 88"/>
                <a:gd name="T12" fmla="*/ 48 w 132"/>
                <a:gd name="T13" fmla="*/ 36 h 88"/>
                <a:gd name="T14" fmla="*/ 24 w 132"/>
                <a:gd name="T15" fmla="*/ 69 h 88"/>
                <a:gd name="T16" fmla="*/ 26 w 132"/>
                <a:gd name="T17" fmla="*/ 84 h 88"/>
                <a:gd name="T18" fmla="*/ 42 w 132"/>
                <a:gd name="T19" fmla="*/ 82 h 88"/>
                <a:gd name="T20" fmla="*/ 66 w 132"/>
                <a:gd name="T21" fmla="*/ 48 h 88"/>
                <a:gd name="T22" fmla="*/ 90 w 132"/>
                <a:gd name="T23" fmla="*/ 82 h 88"/>
                <a:gd name="T24" fmla="*/ 105 w 132"/>
                <a:gd name="T25" fmla="*/ 84 h 88"/>
                <a:gd name="T26" fmla="*/ 108 w 132"/>
                <a:gd name="T27" fmla="*/ 69 h 88"/>
                <a:gd name="T28" fmla="*/ 84 w 132"/>
                <a:gd name="T29" fmla="*/ 36 h 88"/>
                <a:gd name="T30" fmla="*/ 123 w 132"/>
                <a:gd name="T31" fmla="*/ 23 h 88"/>
                <a:gd name="T32" fmla="*/ 130 w 132"/>
                <a:gd name="T33" fmla="*/ 9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2" h="88">
                  <a:moveTo>
                    <a:pt x="130" y="9"/>
                  </a:moveTo>
                  <a:cubicBezTo>
                    <a:pt x="128" y="3"/>
                    <a:pt x="122" y="0"/>
                    <a:pt x="116" y="2"/>
                  </a:cubicBezTo>
                  <a:cubicBezTo>
                    <a:pt x="66" y="18"/>
                    <a:pt x="66" y="18"/>
                    <a:pt x="66" y="18"/>
                  </a:cubicBezTo>
                  <a:cubicBezTo>
                    <a:pt x="16" y="2"/>
                    <a:pt x="16" y="2"/>
                    <a:pt x="16" y="2"/>
                  </a:cubicBezTo>
                  <a:cubicBezTo>
                    <a:pt x="10" y="0"/>
                    <a:pt x="4" y="3"/>
                    <a:pt x="2" y="9"/>
                  </a:cubicBezTo>
                  <a:cubicBezTo>
                    <a:pt x="0" y="15"/>
                    <a:pt x="3" y="21"/>
                    <a:pt x="9" y="23"/>
                  </a:cubicBezTo>
                  <a:cubicBezTo>
                    <a:pt x="48" y="36"/>
                    <a:pt x="48" y="36"/>
                    <a:pt x="48" y="36"/>
                  </a:cubicBezTo>
                  <a:cubicBezTo>
                    <a:pt x="24" y="69"/>
                    <a:pt x="24" y="69"/>
                    <a:pt x="24" y="69"/>
                  </a:cubicBezTo>
                  <a:cubicBezTo>
                    <a:pt x="20" y="74"/>
                    <a:pt x="21" y="81"/>
                    <a:pt x="26" y="84"/>
                  </a:cubicBezTo>
                  <a:cubicBezTo>
                    <a:pt x="31" y="88"/>
                    <a:pt x="38" y="87"/>
                    <a:pt x="42" y="82"/>
                  </a:cubicBezTo>
                  <a:cubicBezTo>
                    <a:pt x="66" y="48"/>
                    <a:pt x="66" y="48"/>
                    <a:pt x="66" y="48"/>
                  </a:cubicBezTo>
                  <a:cubicBezTo>
                    <a:pt x="90" y="82"/>
                    <a:pt x="90" y="82"/>
                    <a:pt x="90" y="82"/>
                  </a:cubicBezTo>
                  <a:cubicBezTo>
                    <a:pt x="94" y="87"/>
                    <a:pt x="100" y="88"/>
                    <a:pt x="105" y="84"/>
                  </a:cubicBezTo>
                  <a:cubicBezTo>
                    <a:pt x="110" y="81"/>
                    <a:pt x="111" y="74"/>
                    <a:pt x="108" y="69"/>
                  </a:cubicBezTo>
                  <a:cubicBezTo>
                    <a:pt x="84" y="36"/>
                    <a:pt x="84" y="36"/>
                    <a:pt x="84" y="36"/>
                  </a:cubicBezTo>
                  <a:cubicBezTo>
                    <a:pt x="123" y="23"/>
                    <a:pt x="123" y="23"/>
                    <a:pt x="123" y="23"/>
                  </a:cubicBezTo>
                  <a:cubicBezTo>
                    <a:pt x="128" y="21"/>
                    <a:pt x="132" y="15"/>
                    <a:pt x="130" y="9"/>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 name="Freeform 11"/>
            <p:cNvSpPr>
              <a:spLocks/>
            </p:cNvSpPr>
            <p:nvPr userDrawn="1"/>
          </p:nvSpPr>
          <p:spPr bwMode="auto">
            <a:xfrm>
              <a:off x="-1140106" y="183264"/>
              <a:ext cx="47625" cy="69850"/>
            </a:xfrm>
            <a:custGeom>
              <a:avLst/>
              <a:gdLst>
                <a:gd name="T0" fmla="*/ 0 w 17"/>
                <a:gd name="T1" fmla="*/ 9 h 25"/>
                <a:gd name="T2" fmla="*/ 9 w 17"/>
                <a:gd name="T3" fmla="*/ 0 h 25"/>
                <a:gd name="T4" fmla="*/ 17 w 17"/>
                <a:gd name="T5" fmla="*/ 9 h 25"/>
                <a:gd name="T6" fmla="*/ 17 w 17"/>
                <a:gd name="T7" fmla="*/ 16 h 25"/>
                <a:gd name="T8" fmla="*/ 9 w 17"/>
                <a:gd name="T9" fmla="*/ 25 h 25"/>
                <a:gd name="T10" fmla="*/ 0 w 17"/>
                <a:gd name="T11" fmla="*/ 16 h 25"/>
                <a:gd name="T12" fmla="*/ 0 w 17"/>
                <a:gd name="T13" fmla="*/ 9 h 25"/>
              </a:gdLst>
              <a:ahLst/>
              <a:cxnLst>
                <a:cxn ang="0">
                  <a:pos x="T0" y="T1"/>
                </a:cxn>
                <a:cxn ang="0">
                  <a:pos x="T2" y="T3"/>
                </a:cxn>
                <a:cxn ang="0">
                  <a:pos x="T4" y="T5"/>
                </a:cxn>
                <a:cxn ang="0">
                  <a:pos x="T6" y="T7"/>
                </a:cxn>
                <a:cxn ang="0">
                  <a:pos x="T8" y="T9"/>
                </a:cxn>
                <a:cxn ang="0">
                  <a:pos x="T10" y="T11"/>
                </a:cxn>
                <a:cxn ang="0">
                  <a:pos x="T12" y="T13"/>
                </a:cxn>
              </a:cxnLst>
              <a:rect l="0" t="0" r="r" b="b"/>
              <a:pathLst>
                <a:path w="17" h="25">
                  <a:moveTo>
                    <a:pt x="0" y="9"/>
                  </a:moveTo>
                  <a:cubicBezTo>
                    <a:pt x="0" y="4"/>
                    <a:pt x="4" y="0"/>
                    <a:pt x="9" y="0"/>
                  </a:cubicBezTo>
                  <a:cubicBezTo>
                    <a:pt x="13" y="0"/>
                    <a:pt x="17" y="4"/>
                    <a:pt x="17" y="9"/>
                  </a:cubicBezTo>
                  <a:cubicBezTo>
                    <a:pt x="17" y="16"/>
                    <a:pt x="17" y="16"/>
                    <a:pt x="17" y="16"/>
                  </a:cubicBezTo>
                  <a:cubicBezTo>
                    <a:pt x="17" y="21"/>
                    <a:pt x="13" y="25"/>
                    <a:pt x="9" y="25"/>
                  </a:cubicBezTo>
                  <a:cubicBezTo>
                    <a:pt x="4" y="25"/>
                    <a:pt x="0" y="21"/>
                    <a:pt x="0" y="16"/>
                  </a:cubicBezTo>
                  <a:lnTo>
                    <a:pt x="0"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 name="Freeform 12"/>
            <p:cNvSpPr>
              <a:spLocks/>
            </p:cNvSpPr>
            <p:nvPr userDrawn="1"/>
          </p:nvSpPr>
          <p:spPr bwMode="auto">
            <a:xfrm>
              <a:off x="-1254406" y="256289"/>
              <a:ext cx="280987" cy="185738"/>
            </a:xfrm>
            <a:custGeom>
              <a:avLst/>
              <a:gdLst>
                <a:gd name="T0" fmla="*/ 99 w 100"/>
                <a:gd name="T1" fmla="*/ 6 h 66"/>
                <a:gd name="T2" fmla="*/ 88 w 100"/>
                <a:gd name="T3" fmla="*/ 1 h 66"/>
                <a:gd name="T4" fmla="*/ 50 w 100"/>
                <a:gd name="T5" fmla="*/ 14 h 66"/>
                <a:gd name="T6" fmla="*/ 12 w 100"/>
                <a:gd name="T7" fmla="*/ 1 h 66"/>
                <a:gd name="T8" fmla="*/ 1 w 100"/>
                <a:gd name="T9" fmla="*/ 6 h 66"/>
                <a:gd name="T10" fmla="*/ 6 w 100"/>
                <a:gd name="T11" fmla="*/ 17 h 66"/>
                <a:gd name="T12" fmla="*/ 36 w 100"/>
                <a:gd name="T13" fmla="*/ 27 h 66"/>
                <a:gd name="T14" fmla="*/ 18 w 100"/>
                <a:gd name="T15" fmla="*/ 52 h 66"/>
                <a:gd name="T16" fmla="*/ 20 w 100"/>
                <a:gd name="T17" fmla="*/ 64 h 66"/>
                <a:gd name="T18" fmla="*/ 31 w 100"/>
                <a:gd name="T19" fmla="*/ 62 h 66"/>
                <a:gd name="T20" fmla="*/ 50 w 100"/>
                <a:gd name="T21" fmla="*/ 36 h 66"/>
                <a:gd name="T22" fmla="*/ 68 w 100"/>
                <a:gd name="T23" fmla="*/ 62 h 66"/>
                <a:gd name="T24" fmla="*/ 80 w 100"/>
                <a:gd name="T25" fmla="*/ 64 h 66"/>
                <a:gd name="T26" fmla="*/ 82 w 100"/>
                <a:gd name="T27" fmla="*/ 52 h 66"/>
                <a:gd name="T28" fmla="*/ 63 w 100"/>
                <a:gd name="T29" fmla="*/ 27 h 66"/>
                <a:gd name="T30" fmla="*/ 93 w 100"/>
                <a:gd name="T31" fmla="*/ 17 h 66"/>
                <a:gd name="T32" fmla="*/ 99 w 100"/>
                <a:gd name="T33" fmla="*/ 6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0" h="66">
                  <a:moveTo>
                    <a:pt x="99" y="6"/>
                  </a:moveTo>
                  <a:cubicBezTo>
                    <a:pt x="97" y="2"/>
                    <a:pt x="92" y="0"/>
                    <a:pt x="88" y="1"/>
                  </a:cubicBezTo>
                  <a:cubicBezTo>
                    <a:pt x="50" y="14"/>
                    <a:pt x="50" y="14"/>
                    <a:pt x="50" y="14"/>
                  </a:cubicBezTo>
                  <a:cubicBezTo>
                    <a:pt x="12" y="1"/>
                    <a:pt x="12" y="1"/>
                    <a:pt x="12" y="1"/>
                  </a:cubicBezTo>
                  <a:cubicBezTo>
                    <a:pt x="7" y="0"/>
                    <a:pt x="2" y="2"/>
                    <a:pt x="1" y="6"/>
                  </a:cubicBezTo>
                  <a:cubicBezTo>
                    <a:pt x="0" y="11"/>
                    <a:pt x="2" y="15"/>
                    <a:pt x="6" y="17"/>
                  </a:cubicBezTo>
                  <a:cubicBezTo>
                    <a:pt x="36" y="27"/>
                    <a:pt x="36" y="27"/>
                    <a:pt x="36" y="27"/>
                  </a:cubicBezTo>
                  <a:cubicBezTo>
                    <a:pt x="18" y="52"/>
                    <a:pt x="18" y="52"/>
                    <a:pt x="18" y="52"/>
                  </a:cubicBezTo>
                  <a:cubicBezTo>
                    <a:pt x="15" y="56"/>
                    <a:pt x="16" y="61"/>
                    <a:pt x="20" y="64"/>
                  </a:cubicBezTo>
                  <a:cubicBezTo>
                    <a:pt x="23" y="66"/>
                    <a:pt x="29" y="66"/>
                    <a:pt x="31" y="62"/>
                  </a:cubicBezTo>
                  <a:cubicBezTo>
                    <a:pt x="50" y="36"/>
                    <a:pt x="50" y="36"/>
                    <a:pt x="50" y="36"/>
                  </a:cubicBezTo>
                  <a:cubicBezTo>
                    <a:pt x="68" y="62"/>
                    <a:pt x="68" y="62"/>
                    <a:pt x="68" y="62"/>
                  </a:cubicBezTo>
                  <a:cubicBezTo>
                    <a:pt x="71" y="66"/>
                    <a:pt x="76" y="66"/>
                    <a:pt x="80" y="64"/>
                  </a:cubicBezTo>
                  <a:cubicBezTo>
                    <a:pt x="84" y="61"/>
                    <a:pt x="84" y="56"/>
                    <a:pt x="82" y="52"/>
                  </a:cubicBezTo>
                  <a:cubicBezTo>
                    <a:pt x="63" y="27"/>
                    <a:pt x="63" y="27"/>
                    <a:pt x="63" y="27"/>
                  </a:cubicBezTo>
                  <a:cubicBezTo>
                    <a:pt x="93" y="17"/>
                    <a:pt x="93" y="17"/>
                    <a:pt x="93" y="17"/>
                  </a:cubicBezTo>
                  <a:cubicBezTo>
                    <a:pt x="98" y="15"/>
                    <a:pt x="100" y="11"/>
                    <a:pt x="99" y="6"/>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 name="Freeform 13"/>
            <p:cNvSpPr>
              <a:spLocks/>
            </p:cNvSpPr>
            <p:nvPr userDrawn="1"/>
          </p:nvSpPr>
          <p:spPr bwMode="auto">
            <a:xfrm>
              <a:off x="-1363943" y="249939"/>
              <a:ext cx="36512" cy="47625"/>
            </a:xfrm>
            <a:custGeom>
              <a:avLst/>
              <a:gdLst>
                <a:gd name="T0" fmla="*/ 0 w 13"/>
                <a:gd name="T1" fmla="*/ 6 h 17"/>
                <a:gd name="T2" fmla="*/ 7 w 13"/>
                <a:gd name="T3" fmla="*/ 0 h 17"/>
                <a:gd name="T4" fmla="*/ 13 w 13"/>
                <a:gd name="T5" fmla="*/ 6 h 17"/>
                <a:gd name="T6" fmla="*/ 13 w 13"/>
                <a:gd name="T7" fmla="*/ 11 h 17"/>
                <a:gd name="T8" fmla="*/ 7 w 13"/>
                <a:gd name="T9" fmla="*/ 17 h 17"/>
                <a:gd name="T10" fmla="*/ 0 w 13"/>
                <a:gd name="T11" fmla="*/ 11 h 17"/>
                <a:gd name="T12" fmla="*/ 0 w 13"/>
                <a:gd name="T13" fmla="*/ 6 h 17"/>
              </a:gdLst>
              <a:ahLst/>
              <a:cxnLst>
                <a:cxn ang="0">
                  <a:pos x="T0" y="T1"/>
                </a:cxn>
                <a:cxn ang="0">
                  <a:pos x="T2" y="T3"/>
                </a:cxn>
                <a:cxn ang="0">
                  <a:pos x="T4" y="T5"/>
                </a:cxn>
                <a:cxn ang="0">
                  <a:pos x="T6" y="T7"/>
                </a:cxn>
                <a:cxn ang="0">
                  <a:pos x="T8" y="T9"/>
                </a:cxn>
                <a:cxn ang="0">
                  <a:pos x="T10" y="T11"/>
                </a:cxn>
                <a:cxn ang="0">
                  <a:pos x="T12" y="T13"/>
                </a:cxn>
              </a:cxnLst>
              <a:rect l="0" t="0" r="r" b="b"/>
              <a:pathLst>
                <a:path w="13" h="17">
                  <a:moveTo>
                    <a:pt x="0" y="6"/>
                  </a:moveTo>
                  <a:cubicBezTo>
                    <a:pt x="0" y="2"/>
                    <a:pt x="3" y="0"/>
                    <a:pt x="7" y="0"/>
                  </a:cubicBezTo>
                  <a:cubicBezTo>
                    <a:pt x="10" y="0"/>
                    <a:pt x="13" y="2"/>
                    <a:pt x="13" y="6"/>
                  </a:cubicBezTo>
                  <a:cubicBezTo>
                    <a:pt x="13" y="11"/>
                    <a:pt x="13" y="11"/>
                    <a:pt x="13" y="11"/>
                  </a:cubicBezTo>
                  <a:cubicBezTo>
                    <a:pt x="13" y="15"/>
                    <a:pt x="10" y="17"/>
                    <a:pt x="7" y="17"/>
                  </a:cubicBezTo>
                  <a:cubicBezTo>
                    <a:pt x="3" y="17"/>
                    <a:pt x="0" y="15"/>
                    <a:pt x="0" y="11"/>
                  </a:cubicBezTo>
                  <a:lnTo>
                    <a:pt x="0" y="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 name="Freeform 14"/>
            <p:cNvSpPr>
              <a:spLocks/>
            </p:cNvSpPr>
            <p:nvPr userDrawn="1"/>
          </p:nvSpPr>
          <p:spPr bwMode="auto">
            <a:xfrm>
              <a:off x="-1451256" y="300739"/>
              <a:ext cx="211137" cy="141288"/>
            </a:xfrm>
            <a:custGeom>
              <a:avLst/>
              <a:gdLst>
                <a:gd name="T0" fmla="*/ 74 w 75"/>
                <a:gd name="T1" fmla="*/ 5 h 50"/>
                <a:gd name="T2" fmla="*/ 66 w 75"/>
                <a:gd name="T3" fmla="*/ 1 h 50"/>
                <a:gd name="T4" fmla="*/ 38 w 75"/>
                <a:gd name="T5" fmla="*/ 11 h 50"/>
                <a:gd name="T6" fmla="*/ 9 w 75"/>
                <a:gd name="T7" fmla="*/ 1 h 50"/>
                <a:gd name="T8" fmla="*/ 1 w 75"/>
                <a:gd name="T9" fmla="*/ 5 h 50"/>
                <a:gd name="T10" fmla="*/ 5 w 75"/>
                <a:gd name="T11" fmla="*/ 13 h 50"/>
                <a:gd name="T12" fmla="*/ 28 w 75"/>
                <a:gd name="T13" fmla="*/ 20 h 50"/>
                <a:gd name="T14" fmla="*/ 14 w 75"/>
                <a:gd name="T15" fmla="*/ 39 h 50"/>
                <a:gd name="T16" fmla="*/ 15 w 75"/>
                <a:gd name="T17" fmla="*/ 48 h 50"/>
                <a:gd name="T18" fmla="*/ 24 w 75"/>
                <a:gd name="T19" fmla="*/ 47 h 50"/>
                <a:gd name="T20" fmla="*/ 38 w 75"/>
                <a:gd name="T21" fmla="*/ 28 h 50"/>
                <a:gd name="T22" fmla="*/ 51 w 75"/>
                <a:gd name="T23" fmla="*/ 47 h 50"/>
                <a:gd name="T24" fmla="*/ 60 w 75"/>
                <a:gd name="T25" fmla="*/ 48 h 50"/>
                <a:gd name="T26" fmla="*/ 62 w 75"/>
                <a:gd name="T27" fmla="*/ 39 h 50"/>
                <a:gd name="T28" fmla="*/ 48 w 75"/>
                <a:gd name="T29" fmla="*/ 20 h 50"/>
                <a:gd name="T30" fmla="*/ 70 w 75"/>
                <a:gd name="T31" fmla="*/ 13 h 50"/>
                <a:gd name="T32" fmla="*/ 74 w 75"/>
                <a:gd name="T33" fmla="*/ 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5" h="50">
                  <a:moveTo>
                    <a:pt x="74" y="5"/>
                  </a:moveTo>
                  <a:cubicBezTo>
                    <a:pt x="73" y="2"/>
                    <a:pt x="69" y="0"/>
                    <a:pt x="66" y="1"/>
                  </a:cubicBezTo>
                  <a:cubicBezTo>
                    <a:pt x="38" y="11"/>
                    <a:pt x="38" y="11"/>
                    <a:pt x="38" y="11"/>
                  </a:cubicBezTo>
                  <a:cubicBezTo>
                    <a:pt x="9" y="1"/>
                    <a:pt x="9" y="1"/>
                    <a:pt x="9" y="1"/>
                  </a:cubicBezTo>
                  <a:cubicBezTo>
                    <a:pt x="6" y="0"/>
                    <a:pt x="2" y="2"/>
                    <a:pt x="1" y="5"/>
                  </a:cubicBezTo>
                  <a:cubicBezTo>
                    <a:pt x="0" y="9"/>
                    <a:pt x="2" y="12"/>
                    <a:pt x="5" y="13"/>
                  </a:cubicBezTo>
                  <a:cubicBezTo>
                    <a:pt x="28" y="20"/>
                    <a:pt x="28" y="20"/>
                    <a:pt x="28" y="20"/>
                  </a:cubicBezTo>
                  <a:cubicBezTo>
                    <a:pt x="14" y="39"/>
                    <a:pt x="14" y="39"/>
                    <a:pt x="14" y="39"/>
                  </a:cubicBezTo>
                  <a:cubicBezTo>
                    <a:pt x="12" y="42"/>
                    <a:pt x="12" y="46"/>
                    <a:pt x="15" y="48"/>
                  </a:cubicBezTo>
                  <a:cubicBezTo>
                    <a:pt x="18" y="50"/>
                    <a:pt x="22" y="49"/>
                    <a:pt x="24" y="47"/>
                  </a:cubicBezTo>
                  <a:cubicBezTo>
                    <a:pt x="38" y="28"/>
                    <a:pt x="38" y="28"/>
                    <a:pt x="38" y="28"/>
                  </a:cubicBezTo>
                  <a:cubicBezTo>
                    <a:pt x="51" y="47"/>
                    <a:pt x="51" y="47"/>
                    <a:pt x="51" y="47"/>
                  </a:cubicBezTo>
                  <a:cubicBezTo>
                    <a:pt x="53" y="49"/>
                    <a:pt x="57" y="50"/>
                    <a:pt x="60" y="48"/>
                  </a:cubicBezTo>
                  <a:cubicBezTo>
                    <a:pt x="63" y="46"/>
                    <a:pt x="64" y="42"/>
                    <a:pt x="62" y="39"/>
                  </a:cubicBezTo>
                  <a:cubicBezTo>
                    <a:pt x="48" y="20"/>
                    <a:pt x="48" y="20"/>
                    <a:pt x="48" y="20"/>
                  </a:cubicBezTo>
                  <a:cubicBezTo>
                    <a:pt x="70" y="13"/>
                    <a:pt x="70" y="13"/>
                    <a:pt x="70" y="13"/>
                  </a:cubicBezTo>
                  <a:cubicBezTo>
                    <a:pt x="73" y="12"/>
                    <a:pt x="75" y="9"/>
                    <a:pt x="74" y="5"/>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 name="Freeform 15"/>
            <p:cNvSpPr>
              <a:spLocks noEditPoints="1"/>
            </p:cNvSpPr>
            <p:nvPr userDrawn="1"/>
          </p:nvSpPr>
          <p:spPr bwMode="auto">
            <a:xfrm>
              <a:off x="-1995768" y="421389"/>
              <a:ext cx="325437" cy="396875"/>
            </a:xfrm>
            <a:custGeom>
              <a:avLst/>
              <a:gdLst>
                <a:gd name="T0" fmla="*/ 58 w 116"/>
                <a:gd name="T1" fmla="*/ 141 h 141"/>
                <a:gd name="T2" fmla="*/ 0 w 116"/>
                <a:gd name="T3" fmla="*/ 71 h 141"/>
                <a:gd name="T4" fmla="*/ 58 w 116"/>
                <a:gd name="T5" fmla="*/ 0 h 141"/>
                <a:gd name="T6" fmla="*/ 116 w 116"/>
                <a:gd name="T7" fmla="*/ 71 h 141"/>
                <a:gd name="T8" fmla="*/ 58 w 116"/>
                <a:gd name="T9" fmla="*/ 141 h 141"/>
                <a:gd name="T10" fmla="*/ 59 w 116"/>
                <a:gd name="T11" fmla="*/ 16 h 141"/>
                <a:gd name="T12" fmla="*/ 22 w 116"/>
                <a:gd name="T13" fmla="*/ 71 h 141"/>
                <a:gd name="T14" fmla="*/ 32 w 116"/>
                <a:gd name="T15" fmla="*/ 113 h 141"/>
                <a:gd name="T16" fmla="*/ 58 w 116"/>
                <a:gd name="T17" fmla="*/ 125 h 141"/>
                <a:gd name="T18" fmla="*/ 94 w 116"/>
                <a:gd name="T19" fmla="*/ 71 h 141"/>
                <a:gd name="T20" fmla="*/ 59 w 116"/>
                <a:gd name="T21" fmla="*/ 16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6" h="141">
                  <a:moveTo>
                    <a:pt x="58" y="141"/>
                  </a:moveTo>
                  <a:cubicBezTo>
                    <a:pt x="20" y="141"/>
                    <a:pt x="0" y="116"/>
                    <a:pt x="0" y="71"/>
                  </a:cubicBezTo>
                  <a:cubicBezTo>
                    <a:pt x="0" y="25"/>
                    <a:pt x="21" y="0"/>
                    <a:pt x="58" y="0"/>
                  </a:cubicBezTo>
                  <a:cubicBezTo>
                    <a:pt x="96" y="0"/>
                    <a:pt x="116" y="25"/>
                    <a:pt x="116" y="71"/>
                  </a:cubicBezTo>
                  <a:cubicBezTo>
                    <a:pt x="116" y="116"/>
                    <a:pt x="96" y="141"/>
                    <a:pt x="58" y="141"/>
                  </a:cubicBezTo>
                  <a:moveTo>
                    <a:pt x="59" y="16"/>
                  </a:moveTo>
                  <a:cubicBezTo>
                    <a:pt x="35" y="16"/>
                    <a:pt x="22" y="35"/>
                    <a:pt x="22" y="71"/>
                  </a:cubicBezTo>
                  <a:cubicBezTo>
                    <a:pt x="22" y="88"/>
                    <a:pt x="26" y="104"/>
                    <a:pt x="32" y="113"/>
                  </a:cubicBezTo>
                  <a:cubicBezTo>
                    <a:pt x="37" y="121"/>
                    <a:pt x="47" y="125"/>
                    <a:pt x="58" y="125"/>
                  </a:cubicBezTo>
                  <a:cubicBezTo>
                    <a:pt x="82" y="125"/>
                    <a:pt x="94" y="107"/>
                    <a:pt x="94" y="71"/>
                  </a:cubicBezTo>
                  <a:cubicBezTo>
                    <a:pt x="94" y="34"/>
                    <a:pt x="82" y="16"/>
                    <a:pt x="59" y="16"/>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 name="Freeform 16"/>
            <p:cNvSpPr>
              <a:spLocks/>
            </p:cNvSpPr>
            <p:nvPr userDrawn="1"/>
          </p:nvSpPr>
          <p:spPr bwMode="auto">
            <a:xfrm>
              <a:off x="-1648106" y="394402"/>
              <a:ext cx="193675" cy="417513"/>
            </a:xfrm>
            <a:custGeom>
              <a:avLst/>
              <a:gdLst>
                <a:gd name="T0" fmla="*/ 67 w 69"/>
                <a:gd name="T1" fmla="*/ 16 h 149"/>
                <a:gd name="T2" fmla="*/ 50 w 69"/>
                <a:gd name="T3" fmla="*/ 15 h 149"/>
                <a:gd name="T4" fmla="*/ 37 w 69"/>
                <a:gd name="T5" fmla="*/ 33 h 149"/>
                <a:gd name="T6" fmla="*/ 37 w 69"/>
                <a:gd name="T7" fmla="*/ 52 h 149"/>
                <a:gd name="T8" fmla="*/ 64 w 69"/>
                <a:gd name="T9" fmla="*/ 52 h 149"/>
                <a:gd name="T10" fmla="*/ 64 w 69"/>
                <a:gd name="T11" fmla="*/ 65 h 149"/>
                <a:gd name="T12" fmla="*/ 37 w 69"/>
                <a:gd name="T13" fmla="*/ 65 h 149"/>
                <a:gd name="T14" fmla="*/ 37 w 69"/>
                <a:gd name="T15" fmla="*/ 149 h 149"/>
                <a:gd name="T16" fmla="*/ 17 w 69"/>
                <a:gd name="T17" fmla="*/ 149 h 149"/>
                <a:gd name="T18" fmla="*/ 17 w 69"/>
                <a:gd name="T19" fmla="*/ 65 h 149"/>
                <a:gd name="T20" fmla="*/ 0 w 69"/>
                <a:gd name="T21" fmla="*/ 65 h 149"/>
                <a:gd name="T22" fmla="*/ 0 w 69"/>
                <a:gd name="T23" fmla="*/ 54 h 149"/>
                <a:gd name="T24" fmla="*/ 17 w 69"/>
                <a:gd name="T25" fmla="*/ 51 h 149"/>
                <a:gd name="T26" fmla="*/ 17 w 69"/>
                <a:gd name="T27" fmla="*/ 35 h 149"/>
                <a:gd name="T28" fmla="*/ 22 w 69"/>
                <a:gd name="T29" fmla="*/ 11 h 149"/>
                <a:gd name="T30" fmla="*/ 44 w 69"/>
                <a:gd name="T31" fmla="*/ 0 h 149"/>
                <a:gd name="T32" fmla="*/ 69 w 69"/>
                <a:gd name="T33" fmla="*/ 4 h 149"/>
                <a:gd name="T34" fmla="*/ 67 w 69"/>
                <a:gd name="T35" fmla="*/ 16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9" h="149">
                  <a:moveTo>
                    <a:pt x="67" y="16"/>
                  </a:moveTo>
                  <a:cubicBezTo>
                    <a:pt x="65" y="16"/>
                    <a:pt x="59" y="15"/>
                    <a:pt x="50" y="15"/>
                  </a:cubicBezTo>
                  <a:cubicBezTo>
                    <a:pt x="40" y="15"/>
                    <a:pt x="37" y="19"/>
                    <a:pt x="37" y="33"/>
                  </a:cubicBezTo>
                  <a:cubicBezTo>
                    <a:pt x="37" y="52"/>
                    <a:pt x="37" y="52"/>
                    <a:pt x="37" y="52"/>
                  </a:cubicBezTo>
                  <a:cubicBezTo>
                    <a:pt x="64" y="52"/>
                    <a:pt x="64" y="52"/>
                    <a:pt x="64" y="52"/>
                  </a:cubicBezTo>
                  <a:cubicBezTo>
                    <a:pt x="64" y="65"/>
                    <a:pt x="64" y="65"/>
                    <a:pt x="64" y="65"/>
                  </a:cubicBezTo>
                  <a:cubicBezTo>
                    <a:pt x="37" y="65"/>
                    <a:pt x="37" y="65"/>
                    <a:pt x="37" y="65"/>
                  </a:cubicBezTo>
                  <a:cubicBezTo>
                    <a:pt x="37" y="149"/>
                    <a:pt x="37" y="149"/>
                    <a:pt x="37" y="149"/>
                  </a:cubicBezTo>
                  <a:cubicBezTo>
                    <a:pt x="17" y="149"/>
                    <a:pt x="17" y="149"/>
                    <a:pt x="17" y="149"/>
                  </a:cubicBezTo>
                  <a:cubicBezTo>
                    <a:pt x="17" y="65"/>
                    <a:pt x="17" y="65"/>
                    <a:pt x="17" y="65"/>
                  </a:cubicBezTo>
                  <a:cubicBezTo>
                    <a:pt x="0" y="65"/>
                    <a:pt x="0" y="65"/>
                    <a:pt x="0" y="65"/>
                  </a:cubicBezTo>
                  <a:cubicBezTo>
                    <a:pt x="0" y="54"/>
                    <a:pt x="0" y="54"/>
                    <a:pt x="0" y="54"/>
                  </a:cubicBezTo>
                  <a:cubicBezTo>
                    <a:pt x="17" y="51"/>
                    <a:pt x="17" y="51"/>
                    <a:pt x="17" y="51"/>
                  </a:cubicBezTo>
                  <a:cubicBezTo>
                    <a:pt x="17" y="35"/>
                    <a:pt x="17" y="35"/>
                    <a:pt x="17" y="35"/>
                  </a:cubicBezTo>
                  <a:cubicBezTo>
                    <a:pt x="17" y="21"/>
                    <a:pt x="18" y="16"/>
                    <a:pt x="22" y="11"/>
                  </a:cubicBezTo>
                  <a:cubicBezTo>
                    <a:pt x="27" y="4"/>
                    <a:pt x="34" y="0"/>
                    <a:pt x="44" y="0"/>
                  </a:cubicBezTo>
                  <a:cubicBezTo>
                    <a:pt x="54" y="0"/>
                    <a:pt x="66" y="3"/>
                    <a:pt x="69" y="4"/>
                  </a:cubicBezTo>
                  <a:lnTo>
                    <a:pt x="67" y="1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 name="Freeform 17"/>
            <p:cNvSpPr>
              <a:spLocks/>
            </p:cNvSpPr>
            <p:nvPr userDrawn="1"/>
          </p:nvSpPr>
          <p:spPr bwMode="auto">
            <a:xfrm>
              <a:off x="-1456018" y="534102"/>
              <a:ext cx="190500" cy="284163"/>
            </a:xfrm>
            <a:custGeom>
              <a:avLst/>
              <a:gdLst>
                <a:gd name="T0" fmla="*/ 31 w 68"/>
                <a:gd name="T1" fmla="*/ 101 h 101"/>
                <a:gd name="T2" fmla="*/ 0 w 68"/>
                <a:gd name="T3" fmla="*/ 96 h 101"/>
                <a:gd name="T4" fmla="*/ 3 w 68"/>
                <a:gd name="T5" fmla="*/ 83 h 101"/>
                <a:gd name="T6" fmla="*/ 27 w 68"/>
                <a:gd name="T7" fmla="*/ 86 h 101"/>
                <a:gd name="T8" fmla="*/ 48 w 68"/>
                <a:gd name="T9" fmla="*/ 72 h 101"/>
                <a:gd name="T10" fmla="*/ 31 w 68"/>
                <a:gd name="T11" fmla="*/ 57 h 101"/>
                <a:gd name="T12" fmla="*/ 1 w 68"/>
                <a:gd name="T13" fmla="*/ 29 h 101"/>
                <a:gd name="T14" fmla="*/ 35 w 68"/>
                <a:gd name="T15" fmla="*/ 0 h 101"/>
                <a:gd name="T16" fmla="*/ 63 w 68"/>
                <a:gd name="T17" fmla="*/ 5 h 101"/>
                <a:gd name="T18" fmla="*/ 60 w 68"/>
                <a:gd name="T19" fmla="*/ 17 h 101"/>
                <a:gd name="T20" fmla="*/ 37 w 68"/>
                <a:gd name="T21" fmla="*/ 14 h 101"/>
                <a:gd name="T22" fmla="*/ 21 w 68"/>
                <a:gd name="T23" fmla="*/ 27 h 101"/>
                <a:gd name="T24" fmla="*/ 68 w 68"/>
                <a:gd name="T25" fmla="*/ 69 h 101"/>
                <a:gd name="T26" fmla="*/ 31 w 68"/>
                <a:gd name="T27" fmla="*/ 101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8" h="101">
                  <a:moveTo>
                    <a:pt x="31" y="101"/>
                  </a:moveTo>
                  <a:cubicBezTo>
                    <a:pt x="21" y="101"/>
                    <a:pt x="12" y="99"/>
                    <a:pt x="0" y="96"/>
                  </a:cubicBezTo>
                  <a:cubicBezTo>
                    <a:pt x="3" y="83"/>
                    <a:pt x="3" y="83"/>
                    <a:pt x="3" y="83"/>
                  </a:cubicBezTo>
                  <a:cubicBezTo>
                    <a:pt x="13" y="85"/>
                    <a:pt x="20" y="86"/>
                    <a:pt x="27" y="86"/>
                  </a:cubicBezTo>
                  <a:cubicBezTo>
                    <a:pt x="41" y="86"/>
                    <a:pt x="48" y="81"/>
                    <a:pt x="48" y="72"/>
                  </a:cubicBezTo>
                  <a:cubicBezTo>
                    <a:pt x="48" y="64"/>
                    <a:pt x="45" y="61"/>
                    <a:pt x="31" y="57"/>
                  </a:cubicBezTo>
                  <a:cubicBezTo>
                    <a:pt x="14" y="52"/>
                    <a:pt x="1" y="47"/>
                    <a:pt x="1" y="29"/>
                  </a:cubicBezTo>
                  <a:cubicBezTo>
                    <a:pt x="1" y="10"/>
                    <a:pt x="14" y="0"/>
                    <a:pt x="35" y="0"/>
                  </a:cubicBezTo>
                  <a:cubicBezTo>
                    <a:pt x="43" y="0"/>
                    <a:pt x="52" y="1"/>
                    <a:pt x="63" y="5"/>
                  </a:cubicBezTo>
                  <a:cubicBezTo>
                    <a:pt x="60" y="17"/>
                    <a:pt x="60" y="17"/>
                    <a:pt x="60" y="17"/>
                  </a:cubicBezTo>
                  <a:cubicBezTo>
                    <a:pt x="53" y="16"/>
                    <a:pt x="45" y="14"/>
                    <a:pt x="37" y="14"/>
                  </a:cubicBezTo>
                  <a:cubicBezTo>
                    <a:pt x="27" y="14"/>
                    <a:pt x="21" y="19"/>
                    <a:pt x="21" y="27"/>
                  </a:cubicBezTo>
                  <a:cubicBezTo>
                    <a:pt x="21" y="47"/>
                    <a:pt x="68" y="34"/>
                    <a:pt x="68" y="69"/>
                  </a:cubicBezTo>
                  <a:cubicBezTo>
                    <a:pt x="68" y="89"/>
                    <a:pt x="54" y="101"/>
                    <a:pt x="31" y="101"/>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 name="Freeform 18"/>
            <p:cNvSpPr>
              <a:spLocks/>
            </p:cNvSpPr>
            <p:nvPr userDrawn="1"/>
          </p:nvSpPr>
          <p:spPr bwMode="auto">
            <a:xfrm>
              <a:off x="-1262343" y="464252"/>
              <a:ext cx="187325" cy="354013"/>
            </a:xfrm>
            <a:custGeom>
              <a:avLst/>
              <a:gdLst>
                <a:gd name="T0" fmla="*/ 39 w 67"/>
                <a:gd name="T1" fmla="*/ 126 h 126"/>
                <a:gd name="T2" fmla="*/ 19 w 67"/>
                <a:gd name="T3" fmla="*/ 115 h 126"/>
                <a:gd name="T4" fmla="*/ 17 w 67"/>
                <a:gd name="T5" fmla="*/ 93 h 126"/>
                <a:gd name="T6" fmla="*/ 17 w 67"/>
                <a:gd name="T7" fmla="*/ 40 h 126"/>
                <a:gd name="T8" fmla="*/ 0 w 67"/>
                <a:gd name="T9" fmla="*/ 40 h 126"/>
                <a:gd name="T10" fmla="*/ 0 w 67"/>
                <a:gd name="T11" fmla="*/ 29 h 126"/>
                <a:gd name="T12" fmla="*/ 17 w 67"/>
                <a:gd name="T13" fmla="*/ 27 h 126"/>
                <a:gd name="T14" fmla="*/ 17 w 67"/>
                <a:gd name="T15" fmla="*/ 0 h 126"/>
                <a:gd name="T16" fmla="*/ 37 w 67"/>
                <a:gd name="T17" fmla="*/ 0 h 126"/>
                <a:gd name="T18" fmla="*/ 37 w 67"/>
                <a:gd name="T19" fmla="*/ 27 h 126"/>
                <a:gd name="T20" fmla="*/ 63 w 67"/>
                <a:gd name="T21" fmla="*/ 27 h 126"/>
                <a:gd name="T22" fmla="*/ 63 w 67"/>
                <a:gd name="T23" fmla="*/ 40 h 126"/>
                <a:gd name="T24" fmla="*/ 37 w 67"/>
                <a:gd name="T25" fmla="*/ 40 h 126"/>
                <a:gd name="T26" fmla="*/ 37 w 67"/>
                <a:gd name="T27" fmla="*/ 87 h 126"/>
                <a:gd name="T28" fmla="*/ 38 w 67"/>
                <a:gd name="T29" fmla="*/ 106 h 126"/>
                <a:gd name="T30" fmla="*/ 47 w 67"/>
                <a:gd name="T31" fmla="*/ 110 h 126"/>
                <a:gd name="T32" fmla="*/ 64 w 67"/>
                <a:gd name="T33" fmla="*/ 107 h 126"/>
                <a:gd name="T34" fmla="*/ 67 w 67"/>
                <a:gd name="T35" fmla="*/ 120 h 126"/>
                <a:gd name="T36" fmla="*/ 39 w 67"/>
                <a:gd name="T37" fmla="*/ 12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7" h="126">
                  <a:moveTo>
                    <a:pt x="39" y="126"/>
                  </a:moveTo>
                  <a:cubicBezTo>
                    <a:pt x="30" y="126"/>
                    <a:pt x="23" y="122"/>
                    <a:pt x="19" y="115"/>
                  </a:cubicBezTo>
                  <a:cubicBezTo>
                    <a:pt x="17" y="111"/>
                    <a:pt x="17" y="106"/>
                    <a:pt x="17" y="93"/>
                  </a:cubicBezTo>
                  <a:cubicBezTo>
                    <a:pt x="17" y="40"/>
                    <a:pt x="17" y="40"/>
                    <a:pt x="17" y="40"/>
                  </a:cubicBezTo>
                  <a:cubicBezTo>
                    <a:pt x="0" y="40"/>
                    <a:pt x="0" y="40"/>
                    <a:pt x="0" y="40"/>
                  </a:cubicBezTo>
                  <a:cubicBezTo>
                    <a:pt x="0" y="29"/>
                    <a:pt x="0" y="29"/>
                    <a:pt x="0" y="29"/>
                  </a:cubicBezTo>
                  <a:cubicBezTo>
                    <a:pt x="17" y="27"/>
                    <a:pt x="17" y="27"/>
                    <a:pt x="17" y="27"/>
                  </a:cubicBezTo>
                  <a:cubicBezTo>
                    <a:pt x="17" y="0"/>
                    <a:pt x="17" y="0"/>
                    <a:pt x="17" y="0"/>
                  </a:cubicBezTo>
                  <a:cubicBezTo>
                    <a:pt x="37" y="0"/>
                    <a:pt x="37" y="0"/>
                    <a:pt x="37" y="0"/>
                  </a:cubicBezTo>
                  <a:cubicBezTo>
                    <a:pt x="37" y="27"/>
                    <a:pt x="37" y="27"/>
                    <a:pt x="37" y="27"/>
                  </a:cubicBezTo>
                  <a:cubicBezTo>
                    <a:pt x="63" y="27"/>
                    <a:pt x="63" y="27"/>
                    <a:pt x="63" y="27"/>
                  </a:cubicBezTo>
                  <a:cubicBezTo>
                    <a:pt x="63" y="40"/>
                    <a:pt x="63" y="40"/>
                    <a:pt x="63" y="40"/>
                  </a:cubicBezTo>
                  <a:cubicBezTo>
                    <a:pt x="37" y="40"/>
                    <a:pt x="37" y="40"/>
                    <a:pt x="37" y="40"/>
                  </a:cubicBezTo>
                  <a:cubicBezTo>
                    <a:pt x="37" y="87"/>
                    <a:pt x="37" y="87"/>
                    <a:pt x="37" y="87"/>
                  </a:cubicBezTo>
                  <a:cubicBezTo>
                    <a:pt x="37" y="104"/>
                    <a:pt x="37" y="104"/>
                    <a:pt x="38" y="106"/>
                  </a:cubicBezTo>
                  <a:cubicBezTo>
                    <a:pt x="40" y="109"/>
                    <a:pt x="43" y="110"/>
                    <a:pt x="47" y="110"/>
                  </a:cubicBezTo>
                  <a:cubicBezTo>
                    <a:pt x="52" y="110"/>
                    <a:pt x="56" y="109"/>
                    <a:pt x="64" y="107"/>
                  </a:cubicBezTo>
                  <a:cubicBezTo>
                    <a:pt x="67" y="120"/>
                    <a:pt x="67" y="120"/>
                    <a:pt x="67" y="120"/>
                  </a:cubicBezTo>
                  <a:cubicBezTo>
                    <a:pt x="55" y="124"/>
                    <a:pt x="47" y="126"/>
                    <a:pt x="39" y="126"/>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 name="Freeform 19"/>
            <p:cNvSpPr>
              <a:spLocks noEditPoints="1"/>
            </p:cNvSpPr>
            <p:nvPr userDrawn="1"/>
          </p:nvSpPr>
          <p:spPr bwMode="auto">
            <a:xfrm>
              <a:off x="-1071843" y="530927"/>
              <a:ext cx="230187" cy="287338"/>
            </a:xfrm>
            <a:custGeom>
              <a:avLst/>
              <a:gdLst>
                <a:gd name="T0" fmla="*/ 21 w 82"/>
                <a:gd name="T1" fmla="*/ 54 h 102"/>
                <a:gd name="T2" fmla="*/ 21 w 82"/>
                <a:gd name="T3" fmla="*/ 57 h 102"/>
                <a:gd name="T4" fmla="*/ 45 w 82"/>
                <a:gd name="T5" fmla="*/ 85 h 102"/>
                <a:gd name="T6" fmla="*/ 77 w 82"/>
                <a:gd name="T7" fmla="*/ 79 h 102"/>
                <a:gd name="T8" fmla="*/ 81 w 82"/>
                <a:gd name="T9" fmla="*/ 90 h 102"/>
                <a:gd name="T10" fmla="*/ 39 w 82"/>
                <a:gd name="T11" fmla="*/ 102 h 102"/>
                <a:gd name="T12" fmla="*/ 0 w 82"/>
                <a:gd name="T13" fmla="*/ 54 h 102"/>
                <a:gd name="T14" fmla="*/ 43 w 82"/>
                <a:gd name="T15" fmla="*/ 0 h 102"/>
                <a:gd name="T16" fmla="*/ 82 w 82"/>
                <a:gd name="T17" fmla="*/ 49 h 102"/>
                <a:gd name="T18" fmla="*/ 82 w 82"/>
                <a:gd name="T19" fmla="*/ 54 h 102"/>
                <a:gd name="T20" fmla="*/ 21 w 82"/>
                <a:gd name="T21" fmla="*/ 54 h 102"/>
                <a:gd name="T22" fmla="*/ 44 w 82"/>
                <a:gd name="T23" fmla="*/ 14 h 102"/>
                <a:gd name="T24" fmla="*/ 22 w 82"/>
                <a:gd name="T25" fmla="*/ 42 h 102"/>
                <a:gd name="T26" fmla="*/ 63 w 82"/>
                <a:gd name="T27" fmla="*/ 40 h 102"/>
                <a:gd name="T28" fmla="*/ 44 w 82"/>
                <a:gd name="T29" fmla="*/ 14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2" h="102">
                  <a:moveTo>
                    <a:pt x="21" y="54"/>
                  </a:moveTo>
                  <a:cubicBezTo>
                    <a:pt x="21" y="57"/>
                    <a:pt x="21" y="57"/>
                    <a:pt x="21" y="57"/>
                  </a:cubicBezTo>
                  <a:cubicBezTo>
                    <a:pt x="21" y="76"/>
                    <a:pt x="29" y="85"/>
                    <a:pt x="45" y="85"/>
                  </a:cubicBezTo>
                  <a:cubicBezTo>
                    <a:pt x="53" y="85"/>
                    <a:pt x="61" y="84"/>
                    <a:pt x="77" y="79"/>
                  </a:cubicBezTo>
                  <a:cubicBezTo>
                    <a:pt x="81" y="90"/>
                    <a:pt x="81" y="90"/>
                    <a:pt x="81" y="90"/>
                  </a:cubicBezTo>
                  <a:cubicBezTo>
                    <a:pt x="61" y="99"/>
                    <a:pt x="51" y="102"/>
                    <a:pt x="39" y="102"/>
                  </a:cubicBezTo>
                  <a:cubicBezTo>
                    <a:pt x="15" y="102"/>
                    <a:pt x="0" y="84"/>
                    <a:pt x="0" y="54"/>
                  </a:cubicBezTo>
                  <a:cubicBezTo>
                    <a:pt x="0" y="22"/>
                    <a:pt x="16" y="0"/>
                    <a:pt x="43" y="0"/>
                  </a:cubicBezTo>
                  <a:cubicBezTo>
                    <a:pt x="69" y="0"/>
                    <a:pt x="82" y="16"/>
                    <a:pt x="82" y="49"/>
                  </a:cubicBezTo>
                  <a:cubicBezTo>
                    <a:pt x="82" y="54"/>
                    <a:pt x="82" y="54"/>
                    <a:pt x="82" y="54"/>
                  </a:cubicBezTo>
                  <a:lnTo>
                    <a:pt x="21" y="54"/>
                  </a:lnTo>
                  <a:close/>
                  <a:moveTo>
                    <a:pt x="44" y="14"/>
                  </a:moveTo>
                  <a:cubicBezTo>
                    <a:pt x="31" y="14"/>
                    <a:pt x="24" y="24"/>
                    <a:pt x="22" y="42"/>
                  </a:cubicBezTo>
                  <a:cubicBezTo>
                    <a:pt x="63" y="40"/>
                    <a:pt x="63" y="40"/>
                    <a:pt x="63" y="40"/>
                  </a:cubicBezTo>
                  <a:cubicBezTo>
                    <a:pt x="63" y="23"/>
                    <a:pt x="57" y="14"/>
                    <a:pt x="44" y="14"/>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 name="Freeform 20"/>
            <p:cNvSpPr>
              <a:spLocks noEditPoints="1"/>
            </p:cNvSpPr>
            <p:nvPr userDrawn="1"/>
          </p:nvSpPr>
          <p:spPr bwMode="auto">
            <a:xfrm>
              <a:off x="-816256" y="402339"/>
              <a:ext cx="234950" cy="415925"/>
            </a:xfrm>
            <a:custGeom>
              <a:avLst/>
              <a:gdLst>
                <a:gd name="T0" fmla="*/ 65 w 84"/>
                <a:gd name="T1" fmla="*/ 146 h 148"/>
                <a:gd name="T2" fmla="*/ 65 w 84"/>
                <a:gd name="T3" fmla="*/ 137 h 148"/>
                <a:gd name="T4" fmla="*/ 33 w 84"/>
                <a:gd name="T5" fmla="*/ 148 h 148"/>
                <a:gd name="T6" fmla="*/ 0 w 84"/>
                <a:gd name="T7" fmla="*/ 97 h 148"/>
                <a:gd name="T8" fmla="*/ 35 w 84"/>
                <a:gd name="T9" fmla="*/ 46 h 148"/>
                <a:gd name="T10" fmla="*/ 64 w 84"/>
                <a:gd name="T11" fmla="*/ 57 h 148"/>
                <a:gd name="T12" fmla="*/ 64 w 84"/>
                <a:gd name="T13" fmla="*/ 0 h 148"/>
                <a:gd name="T14" fmla="*/ 84 w 84"/>
                <a:gd name="T15" fmla="*/ 0 h 148"/>
                <a:gd name="T16" fmla="*/ 84 w 84"/>
                <a:gd name="T17" fmla="*/ 146 h 148"/>
                <a:gd name="T18" fmla="*/ 65 w 84"/>
                <a:gd name="T19" fmla="*/ 146 h 148"/>
                <a:gd name="T20" fmla="*/ 64 w 84"/>
                <a:gd name="T21" fmla="*/ 69 h 148"/>
                <a:gd name="T22" fmla="*/ 42 w 84"/>
                <a:gd name="T23" fmla="*/ 64 h 148"/>
                <a:gd name="T24" fmla="*/ 21 w 84"/>
                <a:gd name="T25" fmla="*/ 97 h 148"/>
                <a:gd name="T26" fmla="*/ 41 w 84"/>
                <a:gd name="T27" fmla="*/ 131 h 148"/>
                <a:gd name="T28" fmla="*/ 64 w 84"/>
                <a:gd name="T29" fmla="*/ 125 h 148"/>
                <a:gd name="T30" fmla="*/ 64 w 84"/>
                <a:gd name="T31" fmla="*/ 69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4" h="148">
                  <a:moveTo>
                    <a:pt x="65" y="146"/>
                  </a:moveTo>
                  <a:cubicBezTo>
                    <a:pt x="65" y="137"/>
                    <a:pt x="65" y="137"/>
                    <a:pt x="65" y="137"/>
                  </a:cubicBezTo>
                  <a:cubicBezTo>
                    <a:pt x="54" y="143"/>
                    <a:pt x="43" y="148"/>
                    <a:pt x="33" y="148"/>
                  </a:cubicBezTo>
                  <a:cubicBezTo>
                    <a:pt x="12" y="148"/>
                    <a:pt x="0" y="129"/>
                    <a:pt x="0" y="97"/>
                  </a:cubicBezTo>
                  <a:cubicBezTo>
                    <a:pt x="0" y="66"/>
                    <a:pt x="14" y="46"/>
                    <a:pt x="35" y="46"/>
                  </a:cubicBezTo>
                  <a:cubicBezTo>
                    <a:pt x="46" y="46"/>
                    <a:pt x="55" y="52"/>
                    <a:pt x="64" y="57"/>
                  </a:cubicBezTo>
                  <a:cubicBezTo>
                    <a:pt x="64" y="0"/>
                    <a:pt x="64" y="0"/>
                    <a:pt x="64" y="0"/>
                  </a:cubicBezTo>
                  <a:cubicBezTo>
                    <a:pt x="84" y="0"/>
                    <a:pt x="84" y="0"/>
                    <a:pt x="84" y="0"/>
                  </a:cubicBezTo>
                  <a:cubicBezTo>
                    <a:pt x="84" y="146"/>
                    <a:pt x="84" y="146"/>
                    <a:pt x="84" y="146"/>
                  </a:cubicBezTo>
                  <a:lnTo>
                    <a:pt x="65" y="146"/>
                  </a:lnTo>
                  <a:close/>
                  <a:moveTo>
                    <a:pt x="64" y="69"/>
                  </a:moveTo>
                  <a:cubicBezTo>
                    <a:pt x="52" y="65"/>
                    <a:pt x="48" y="64"/>
                    <a:pt x="42" y="64"/>
                  </a:cubicBezTo>
                  <a:cubicBezTo>
                    <a:pt x="28" y="64"/>
                    <a:pt x="21" y="75"/>
                    <a:pt x="21" y="97"/>
                  </a:cubicBezTo>
                  <a:cubicBezTo>
                    <a:pt x="21" y="120"/>
                    <a:pt x="28" y="131"/>
                    <a:pt x="41" y="131"/>
                  </a:cubicBezTo>
                  <a:cubicBezTo>
                    <a:pt x="47" y="131"/>
                    <a:pt x="52" y="129"/>
                    <a:pt x="64" y="125"/>
                  </a:cubicBezTo>
                  <a:lnTo>
                    <a:pt x="64" y="6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 name="Freeform 21"/>
            <p:cNvSpPr>
              <a:spLocks/>
            </p:cNvSpPr>
            <p:nvPr userDrawn="1"/>
          </p:nvSpPr>
          <p:spPr bwMode="auto">
            <a:xfrm>
              <a:off x="-1973543" y="950027"/>
              <a:ext cx="46037" cy="98425"/>
            </a:xfrm>
            <a:custGeom>
              <a:avLst/>
              <a:gdLst>
                <a:gd name="T0" fmla="*/ 15 w 16"/>
                <a:gd name="T1" fmla="*/ 5 h 35"/>
                <a:gd name="T2" fmla="*/ 6 w 16"/>
                <a:gd name="T3" fmla="*/ 7 h 35"/>
                <a:gd name="T4" fmla="*/ 6 w 16"/>
                <a:gd name="T5" fmla="*/ 35 h 35"/>
                <a:gd name="T6" fmla="*/ 0 w 16"/>
                <a:gd name="T7" fmla="*/ 35 h 35"/>
                <a:gd name="T8" fmla="*/ 0 w 16"/>
                <a:gd name="T9" fmla="*/ 0 h 35"/>
                <a:gd name="T10" fmla="*/ 5 w 16"/>
                <a:gd name="T11" fmla="*/ 0 h 35"/>
                <a:gd name="T12" fmla="*/ 5 w 16"/>
                <a:gd name="T13" fmla="*/ 3 h 35"/>
                <a:gd name="T14" fmla="*/ 15 w 16"/>
                <a:gd name="T15" fmla="*/ 0 h 35"/>
                <a:gd name="T16" fmla="*/ 16 w 16"/>
                <a:gd name="T17" fmla="*/ 0 h 35"/>
                <a:gd name="T18" fmla="*/ 16 w 16"/>
                <a:gd name="T19" fmla="*/ 5 h 35"/>
                <a:gd name="T20" fmla="*/ 15 w 16"/>
                <a:gd name="T21" fmla="*/ 5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35">
                  <a:moveTo>
                    <a:pt x="15" y="5"/>
                  </a:moveTo>
                  <a:cubicBezTo>
                    <a:pt x="12" y="5"/>
                    <a:pt x="9" y="5"/>
                    <a:pt x="6" y="7"/>
                  </a:cubicBezTo>
                  <a:cubicBezTo>
                    <a:pt x="6" y="35"/>
                    <a:pt x="6" y="35"/>
                    <a:pt x="6" y="35"/>
                  </a:cubicBezTo>
                  <a:cubicBezTo>
                    <a:pt x="0" y="35"/>
                    <a:pt x="0" y="35"/>
                    <a:pt x="0" y="35"/>
                  </a:cubicBezTo>
                  <a:cubicBezTo>
                    <a:pt x="0" y="0"/>
                    <a:pt x="0" y="0"/>
                    <a:pt x="0" y="0"/>
                  </a:cubicBezTo>
                  <a:cubicBezTo>
                    <a:pt x="5" y="0"/>
                    <a:pt x="5" y="0"/>
                    <a:pt x="5" y="0"/>
                  </a:cubicBezTo>
                  <a:cubicBezTo>
                    <a:pt x="5" y="3"/>
                    <a:pt x="5" y="3"/>
                    <a:pt x="5" y="3"/>
                  </a:cubicBezTo>
                  <a:cubicBezTo>
                    <a:pt x="9" y="1"/>
                    <a:pt x="11" y="0"/>
                    <a:pt x="15" y="0"/>
                  </a:cubicBezTo>
                  <a:cubicBezTo>
                    <a:pt x="15" y="0"/>
                    <a:pt x="16" y="0"/>
                    <a:pt x="16" y="0"/>
                  </a:cubicBezTo>
                  <a:cubicBezTo>
                    <a:pt x="16" y="5"/>
                    <a:pt x="16" y="5"/>
                    <a:pt x="16" y="5"/>
                  </a:cubicBezTo>
                  <a:cubicBezTo>
                    <a:pt x="15" y="5"/>
                    <a:pt x="15" y="5"/>
                    <a:pt x="15" y="5"/>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 name="Freeform 22"/>
            <p:cNvSpPr>
              <a:spLocks noEditPoints="1"/>
            </p:cNvSpPr>
            <p:nvPr userDrawn="1"/>
          </p:nvSpPr>
          <p:spPr bwMode="auto">
            <a:xfrm>
              <a:off x="-1919568" y="946852"/>
              <a:ext cx="69850" cy="104775"/>
            </a:xfrm>
            <a:custGeom>
              <a:avLst/>
              <a:gdLst>
                <a:gd name="T0" fmla="*/ 20 w 25"/>
                <a:gd name="T1" fmla="*/ 36 h 37"/>
                <a:gd name="T2" fmla="*/ 20 w 25"/>
                <a:gd name="T3" fmla="*/ 33 h 37"/>
                <a:gd name="T4" fmla="*/ 9 w 25"/>
                <a:gd name="T5" fmla="*/ 37 h 37"/>
                <a:gd name="T6" fmla="*/ 0 w 25"/>
                <a:gd name="T7" fmla="*/ 26 h 37"/>
                <a:gd name="T8" fmla="*/ 7 w 25"/>
                <a:gd name="T9" fmla="*/ 16 h 37"/>
                <a:gd name="T10" fmla="*/ 20 w 25"/>
                <a:gd name="T11" fmla="*/ 15 h 37"/>
                <a:gd name="T12" fmla="*/ 20 w 25"/>
                <a:gd name="T13" fmla="*/ 14 h 37"/>
                <a:gd name="T14" fmla="*/ 13 w 25"/>
                <a:gd name="T15" fmla="*/ 5 h 37"/>
                <a:gd name="T16" fmla="*/ 3 w 25"/>
                <a:gd name="T17" fmla="*/ 7 h 37"/>
                <a:gd name="T18" fmla="*/ 2 w 25"/>
                <a:gd name="T19" fmla="*/ 3 h 37"/>
                <a:gd name="T20" fmla="*/ 16 w 25"/>
                <a:gd name="T21" fmla="*/ 0 h 37"/>
                <a:gd name="T22" fmla="*/ 23 w 25"/>
                <a:gd name="T23" fmla="*/ 3 h 37"/>
                <a:gd name="T24" fmla="*/ 25 w 25"/>
                <a:gd name="T25" fmla="*/ 14 h 37"/>
                <a:gd name="T26" fmla="*/ 25 w 25"/>
                <a:gd name="T27" fmla="*/ 36 h 37"/>
                <a:gd name="T28" fmla="*/ 20 w 25"/>
                <a:gd name="T29" fmla="*/ 36 h 37"/>
                <a:gd name="T30" fmla="*/ 20 w 25"/>
                <a:gd name="T31" fmla="*/ 19 h 37"/>
                <a:gd name="T32" fmla="*/ 6 w 25"/>
                <a:gd name="T33" fmla="*/ 26 h 37"/>
                <a:gd name="T34" fmla="*/ 11 w 25"/>
                <a:gd name="T35" fmla="*/ 32 h 37"/>
                <a:gd name="T36" fmla="*/ 20 w 25"/>
                <a:gd name="T37" fmla="*/ 30 h 37"/>
                <a:gd name="T38" fmla="*/ 20 w 25"/>
                <a:gd name="T3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5" h="37">
                  <a:moveTo>
                    <a:pt x="20" y="36"/>
                  </a:moveTo>
                  <a:cubicBezTo>
                    <a:pt x="20" y="33"/>
                    <a:pt x="20" y="33"/>
                    <a:pt x="20" y="33"/>
                  </a:cubicBezTo>
                  <a:cubicBezTo>
                    <a:pt x="16" y="36"/>
                    <a:pt x="12" y="37"/>
                    <a:pt x="9" y="37"/>
                  </a:cubicBezTo>
                  <a:cubicBezTo>
                    <a:pt x="5" y="37"/>
                    <a:pt x="0" y="34"/>
                    <a:pt x="0" y="26"/>
                  </a:cubicBezTo>
                  <a:cubicBezTo>
                    <a:pt x="0" y="20"/>
                    <a:pt x="3" y="17"/>
                    <a:pt x="7" y="16"/>
                  </a:cubicBezTo>
                  <a:cubicBezTo>
                    <a:pt x="9" y="15"/>
                    <a:pt x="13" y="15"/>
                    <a:pt x="20" y="15"/>
                  </a:cubicBezTo>
                  <a:cubicBezTo>
                    <a:pt x="20" y="14"/>
                    <a:pt x="20" y="14"/>
                    <a:pt x="20" y="14"/>
                  </a:cubicBezTo>
                  <a:cubicBezTo>
                    <a:pt x="20" y="8"/>
                    <a:pt x="20" y="5"/>
                    <a:pt x="13" y="5"/>
                  </a:cubicBezTo>
                  <a:cubicBezTo>
                    <a:pt x="11" y="5"/>
                    <a:pt x="7" y="6"/>
                    <a:pt x="3" y="7"/>
                  </a:cubicBezTo>
                  <a:cubicBezTo>
                    <a:pt x="2" y="3"/>
                    <a:pt x="2" y="3"/>
                    <a:pt x="2" y="3"/>
                  </a:cubicBezTo>
                  <a:cubicBezTo>
                    <a:pt x="8" y="1"/>
                    <a:pt x="12" y="0"/>
                    <a:pt x="16" y="0"/>
                  </a:cubicBezTo>
                  <a:cubicBezTo>
                    <a:pt x="19" y="0"/>
                    <a:pt x="22" y="1"/>
                    <a:pt x="23" y="3"/>
                  </a:cubicBezTo>
                  <a:cubicBezTo>
                    <a:pt x="25" y="5"/>
                    <a:pt x="25" y="7"/>
                    <a:pt x="25" y="14"/>
                  </a:cubicBezTo>
                  <a:cubicBezTo>
                    <a:pt x="25" y="36"/>
                    <a:pt x="25" y="36"/>
                    <a:pt x="25" y="36"/>
                  </a:cubicBezTo>
                  <a:lnTo>
                    <a:pt x="20" y="36"/>
                  </a:lnTo>
                  <a:close/>
                  <a:moveTo>
                    <a:pt x="20" y="19"/>
                  </a:moveTo>
                  <a:cubicBezTo>
                    <a:pt x="8" y="20"/>
                    <a:pt x="6" y="21"/>
                    <a:pt x="6" y="26"/>
                  </a:cubicBezTo>
                  <a:cubicBezTo>
                    <a:pt x="6" y="30"/>
                    <a:pt x="8" y="32"/>
                    <a:pt x="11" y="32"/>
                  </a:cubicBezTo>
                  <a:cubicBezTo>
                    <a:pt x="14" y="32"/>
                    <a:pt x="20" y="30"/>
                    <a:pt x="20" y="30"/>
                  </a:cubicBezTo>
                  <a:lnTo>
                    <a:pt x="20" y="1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 name="Freeform 23"/>
            <p:cNvSpPr>
              <a:spLocks noEditPoints="1"/>
            </p:cNvSpPr>
            <p:nvPr userDrawn="1"/>
          </p:nvSpPr>
          <p:spPr bwMode="auto">
            <a:xfrm>
              <a:off x="-1821143" y="908752"/>
              <a:ext cx="19050" cy="139700"/>
            </a:xfrm>
            <a:custGeom>
              <a:avLst/>
              <a:gdLst>
                <a:gd name="T0" fmla="*/ 3 w 7"/>
                <a:gd name="T1" fmla="*/ 8 h 50"/>
                <a:gd name="T2" fmla="*/ 0 w 7"/>
                <a:gd name="T3" fmla="*/ 4 h 50"/>
                <a:gd name="T4" fmla="*/ 3 w 7"/>
                <a:gd name="T5" fmla="*/ 0 h 50"/>
                <a:gd name="T6" fmla="*/ 7 w 7"/>
                <a:gd name="T7" fmla="*/ 4 h 50"/>
                <a:gd name="T8" fmla="*/ 3 w 7"/>
                <a:gd name="T9" fmla="*/ 8 h 50"/>
                <a:gd name="T10" fmla="*/ 1 w 7"/>
                <a:gd name="T11" fmla="*/ 15 h 50"/>
                <a:gd name="T12" fmla="*/ 6 w 7"/>
                <a:gd name="T13" fmla="*/ 15 h 50"/>
                <a:gd name="T14" fmla="*/ 6 w 7"/>
                <a:gd name="T15" fmla="*/ 50 h 50"/>
                <a:gd name="T16" fmla="*/ 1 w 7"/>
                <a:gd name="T17" fmla="*/ 50 h 50"/>
                <a:gd name="T18" fmla="*/ 1 w 7"/>
                <a:gd name="T19" fmla="*/ 1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50">
                  <a:moveTo>
                    <a:pt x="3" y="8"/>
                  </a:moveTo>
                  <a:cubicBezTo>
                    <a:pt x="1" y="8"/>
                    <a:pt x="0" y="6"/>
                    <a:pt x="0" y="4"/>
                  </a:cubicBezTo>
                  <a:cubicBezTo>
                    <a:pt x="0" y="2"/>
                    <a:pt x="1" y="0"/>
                    <a:pt x="3" y="0"/>
                  </a:cubicBezTo>
                  <a:cubicBezTo>
                    <a:pt x="5" y="0"/>
                    <a:pt x="7" y="2"/>
                    <a:pt x="7" y="4"/>
                  </a:cubicBezTo>
                  <a:cubicBezTo>
                    <a:pt x="7" y="6"/>
                    <a:pt x="5" y="8"/>
                    <a:pt x="3" y="8"/>
                  </a:cubicBezTo>
                  <a:moveTo>
                    <a:pt x="1" y="15"/>
                  </a:moveTo>
                  <a:cubicBezTo>
                    <a:pt x="6" y="15"/>
                    <a:pt x="6" y="15"/>
                    <a:pt x="6" y="15"/>
                  </a:cubicBezTo>
                  <a:cubicBezTo>
                    <a:pt x="6" y="50"/>
                    <a:pt x="6" y="50"/>
                    <a:pt x="6" y="50"/>
                  </a:cubicBezTo>
                  <a:cubicBezTo>
                    <a:pt x="1" y="50"/>
                    <a:pt x="1" y="50"/>
                    <a:pt x="1" y="50"/>
                  </a:cubicBezTo>
                  <a:lnTo>
                    <a:pt x="1" y="1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 name="Freeform 24"/>
            <p:cNvSpPr>
              <a:spLocks/>
            </p:cNvSpPr>
            <p:nvPr userDrawn="1"/>
          </p:nvSpPr>
          <p:spPr bwMode="auto">
            <a:xfrm>
              <a:off x="-1781456" y="946852"/>
              <a:ext cx="63500" cy="104775"/>
            </a:xfrm>
            <a:custGeom>
              <a:avLst/>
              <a:gdLst>
                <a:gd name="T0" fmla="*/ 10 w 23"/>
                <a:gd name="T1" fmla="*/ 37 h 37"/>
                <a:gd name="T2" fmla="*/ 0 w 23"/>
                <a:gd name="T3" fmla="*/ 35 h 37"/>
                <a:gd name="T4" fmla="*/ 1 w 23"/>
                <a:gd name="T5" fmla="*/ 31 h 37"/>
                <a:gd name="T6" fmla="*/ 9 w 23"/>
                <a:gd name="T7" fmla="*/ 32 h 37"/>
                <a:gd name="T8" fmla="*/ 17 w 23"/>
                <a:gd name="T9" fmla="*/ 27 h 37"/>
                <a:gd name="T10" fmla="*/ 11 w 23"/>
                <a:gd name="T11" fmla="*/ 21 h 37"/>
                <a:gd name="T12" fmla="*/ 0 w 23"/>
                <a:gd name="T13" fmla="*/ 11 h 37"/>
                <a:gd name="T14" fmla="*/ 12 w 23"/>
                <a:gd name="T15" fmla="*/ 0 h 37"/>
                <a:gd name="T16" fmla="*/ 21 w 23"/>
                <a:gd name="T17" fmla="*/ 2 h 37"/>
                <a:gd name="T18" fmla="*/ 20 w 23"/>
                <a:gd name="T19" fmla="*/ 6 h 37"/>
                <a:gd name="T20" fmla="*/ 12 w 23"/>
                <a:gd name="T21" fmla="*/ 5 h 37"/>
                <a:gd name="T22" fmla="*/ 6 w 23"/>
                <a:gd name="T23" fmla="*/ 10 h 37"/>
                <a:gd name="T24" fmla="*/ 23 w 23"/>
                <a:gd name="T25" fmla="*/ 26 h 37"/>
                <a:gd name="T26" fmla="*/ 10 w 23"/>
                <a:gd name="T27" fmla="*/ 3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3" h="37">
                  <a:moveTo>
                    <a:pt x="10" y="37"/>
                  </a:moveTo>
                  <a:cubicBezTo>
                    <a:pt x="7" y="37"/>
                    <a:pt x="4" y="37"/>
                    <a:pt x="0" y="35"/>
                  </a:cubicBezTo>
                  <a:cubicBezTo>
                    <a:pt x="1" y="31"/>
                    <a:pt x="1" y="31"/>
                    <a:pt x="1" y="31"/>
                  </a:cubicBezTo>
                  <a:cubicBezTo>
                    <a:pt x="4" y="32"/>
                    <a:pt x="7" y="32"/>
                    <a:pt x="9" y="32"/>
                  </a:cubicBezTo>
                  <a:cubicBezTo>
                    <a:pt x="14" y="32"/>
                    <a:pt x="17" y="30"/>
                    <a:pt x="17" y="27"/>
                  </a:cubicBezTo>
                  <a:cubicBezTo>
                    <a:pt x="17" y="24"/>
                    <a:pt x="16" y="22"/>
                    <a:pt x="11" y="21"/>
                  </a:cubicBezTo>
                  <a:cubicBezTo>
                    <a:pt x="5" y="19"/>
                    <a:pt x="0" y="17"/>
                    <a:pt x="0" y="11"/>
                  </a:cubicBezTo>
                  <a:cubicBezTo>
                    <a:pt x="0" y="4"/>
                    <a:pt x="4" y="0"/>
                    <a:pt x="12" y="0"/>
                  </a:cubicBezTo>
                  <a:cubicBezTo>
                    <a:pt x="14" y="0"/>
                    <a:pt x="17" y="1"/>
                    <a:pt x="21" y="2"/>
                  </a:cubicBezTo>
                  <a:cubicBezTo>
                    <a:pt x="20" y="6"/>
                    <a:pt x="20" y="6"/>
                    <a:pt x="20" y="6"/>
                  </a:cubicBezTo>
                  <a:cubicBezTo>
                    <a:pt x="17" y="5"/>
                    <a:pt x="14" y="5"/>
                    <a:pt x="12" y="5"/>
                  </a:cubicBezTo>
                  <a:cubicBezTo>
                    <a:pt x="8" y="5"/>
                    <a:pt x="6" y="7"/>
                    <a:pt x="6" y="10"/>
                  </a:cubicBezTo>
                  <a:cubicBezTo>
                    <a:pt x="6" y="18"/>
                    <a:pt x="23" y="14"/>
                    <a:pt x="23" y="26"/>
                  </a:cubicBezTo>
                  <a:cubicBezTo>
                    <a:pt x="23" y="33"/>
                    <a:pt x="18" y="37"/>
                    <a:pt x="10" y="37"/>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 name="Freeform 25"/>
            <p:cNvSpPr>
              <a:spLocks noEditPoints="1"/>
            </p:cNvSpPr>
            <p:nvPr userDrawn="1"/>
          </p:nvSpPr>
          <p:spPr bwMode="auto">
            <a:xfrm>
              <a:off x="-1697318" y="908752"/>
              <a:ext cx="19050" cy="139700"/>
            </a:xfrm>
            <a:custGeom>
              <a:avLst/>
              <a:gdLst>
                <a:gd name="T0" fmla="*/ 3 w 7"/>
                <a:gd name="T1" fmla="*/ 8 h 50"/>
                <a:gd name="T2" fmla="*/ 0 w 7"/>
                <a:gd name="T3" fmla="*/ 4 h 50"/>
                <a:gd name="T4" fmla="*/ 3 w 7"/>
                <a:gd name="T5" fmla="*/ 0 h 50"/>
                <a:gd name="T6" fmla="*/ 7 w 7"/>
                <a:gd name="T7" fmla="*/ 4 h 50"/>
                <a:gd name="T8" fmla="*/ 3 w 7"/>
                <a:gd name="T9" fmla="*/ 8 h 50"/>
                <a:gd name="T10" fmla="*/ 0 w 7"/>
                <a:gd name="T11" fmla="*/ 15 h 50"/>
                <a:gd name="T12" fmla="*/ 6 w 7"/>
                <a:gd name="T13" fmla="*/ 15 h 50"/>
                <a:gd name="T14" fmla="*/ 6 w 7"/>
                <a:gd name="T15" fmla="*/ 50 h 50"/>
                <a:gd name="T16" fmla="*/ 0 w 7"/>
                <a:gd name="T17" fmla="*/ 50 h 50"/>
                <a:gd name="T18" fmla="*/ 0 w 7"/>
                <a:gd name="T19" fmla="*/ 1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50">
                  <a:moveTo>
                    <a:pt x="3" y="8"/>
                  </a:moveTo>
                  <a:cubicBezTo>
                    <a:pt x="1" y="8"/>
                    <a:pt x="0" y="6"/>
                    <a:pt x="0" y="4"/>
                  </a:cubicBezTo>
                  <a:cubicBezTo>
                    <a:pt x="0" y="2"/>
                    <a:pt x="1" y="0"/>
                    <a:pt x="3" y="0"/>
                  </a:cubicBezTo>
                  <a:cubicBezTo>
                    <a:pt x="5" y="0"/>
                    <a:pt x="7" y="2"/>
                    <a:pt x="7" y="4"/>
                  </a:cubicBezTo>
                  <a:cubicBezTo>
                    <a:pt x="7" y="6"/>
                    <a:pt x="5" y="8"/>
                    <a:pt x="3" y="8"/>
                  </a:cubicBezTo>
                  <a:moveTo>
                    <a:pt x="0" y="15"/>
                  </a:moveTo>
                  <a:cubicBezTo>
                    <a:pt x="6" y="15"/>
                    <a:pt x="6" y="15"/>
                    <a:pt x="6" y="15"/>
                  </a:cubicBezTo>
                  <a:cubicBezTo>
                    <a:pt x="6" y="50"/>
                    <a:pt x="6" y="50"/>
                    <a:pt x="6" y="50"/>
                  </a:cubicBezTo>
                  <a:cubicBezTo>
                    <a:pt x="0" y="50"/>
                    <a:pt x="0" y="50"/>
                    <a:pt x="0" y="50"/>
                  </a:cubicBezTo>
                  <a:lnTo>
                    <a:pt x="0" y="1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 name="Freeform 26"/>
            <p:cNvSpPr>
              <a:spLocks/>
            </p:cNvSpPr>
            <p:nvPr userDrawn="1"/>
          </p:nvSpPr>
          <p:spPr bwMode="auto">
            <a:xfrm>
              <a:off x="-1649693" y="946852"/>
              <a:ext cx="74612" cy="101600"/>
            </a:xfrm>
            <a:custGeom>
              <a:avLst/>
              <a:gdLst>
                <a:gd name="T0" fmla="*/ 21 w 27"/>
                <a:gd name="T1" fmla="*/ 36 h 36"/>
                <a:gd name="T2" fmla="*/ 21 w 27"/>
                <a:gd name="T3" fmla="*/ 15 h 36"/>
                <a:gd name="T4" fmla="*/ 16 w 27"/>
                <a:gd name="T5" fmla="*/ 5 h 36"/>
                <a:gd name="T6" fmla="*/ 5 w 27"/>
                <a:gd name="T7" fmla="*/ 7 h 36"/>
                <a:gd name="T8" fmla="*/ 5 w 27"/>
                <a:gd name="T9" fmla="*/ 36 h 36"/>
                <a:gd name="T10" fmla="*/ 0 w 27"/>
                <a:gd name="T11" fmla="*/ 36 h 36"/>
                <a:gd name="T12" fmla="*/ 0 w 27"/>
                <a:gd name="T13" fmla="*/ 1 h 36"/>
                <a:gd name="T14" fmla="*/ 5 w 27"/>
                <a:gd name="T15" fmla="*/ 1 h 36"/>
                <a:gd name="T16" fmla="*/ 5 w 27"/>
                <a:gd name="T17" fmla="*/ 4 h 36"/>
                <a:gd name="T18" fmla="*/ 17 w 27"/>
                <a:gd name="T19" fmla="*/ 0 h 36"/>
                <a:gd name="T20" fmla="*/ 25 w 27"/>
                <a:gd name="T21" fmla="*/ 4 h 36"/>
                <a:gd name="T22" fmla="*/ 27 w 27"/>
                <a:gd name="T23" fmla="*/ 13 h 36"/>
                <a:gd name="T24" fmla="*/ 27 w 27"/>
                <a:gd name="T25" fmla="*/ 36 h 36"/>
                <a:gd name="T26" fmla="*/ 21 w 27"/>
                <a:gd name="T27"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 h="36">
                  <a:moveTo>
                    <a:pt x="21" y="36"/>
                  </a:moveTo>
                  <a:cubicBezTo>
                    <a:pt x="21" y="15"/>
                    <a:pt x="21" y="15"/>
                    <a:pt x="21" y="15"/>
                  </a:cubicBezTo>
                  <a:cubicBezTo>
                    <a:pt x="21" y="10"/>
                    <a:pt x="22" y="5"/>
                    <a:pt x="16" y="5"/>
                  </a:cubicBezTo>
                  <a:cubicBezTo>
                    <a:pt x="13" y="5"/>
                    <a:pt x="9" y="6"/>
                    <a:pt x="5" y="7"/>
                  </a:cubicBezTo>
                  <a:cubicBezTo>
                    <a:pt x="5" y="36"/>
                    <a:pt x="5" y="36"/>
                    <a:pt x="5" y="36"/>
                  </a:cubicBezTo>
                  <a:cubicBezTo>
                    <a:pt x="0" y="36"/>
                    <a:pt x="0" y="36"/>
                    <a:pt x="0" y="36"/>
                  </a:cubicBezTo>
                  <a:cubicBezTo>
                    <a:pt x="0" y="1"/>
                    <a:pt x="0" y="1"/>
                    <a:pt x="0" y="1"/>
                  </a:cubicBezTo>
                  <a:cubicBezTo>
                    <a:pt x="5" y="1"/>
                    <a:pt x="5" y="1"/>
                    <a:pt x="5" y="1"/>
                  </a:cubicBezTo>
                  <a:cubicBezTo>
                    <a:pt x="5" y="4"/>
                    <a:pt x="5" y="4"/>
                    <a:pt x="5" y="4"/>
                  </a:cubicBezTo>
                  <a:cubicBezTo>
                    <a:pt x="10" y="2"/>
                    <a:pt x="14" y="0"/>
                    <a:pt x="17" y="0"/>
                  </a:cubicBezTo>
                  <a:cubicBezTo>
                    <a:pt x="21" y="0"/>
                    <a:pt x="24" y="2"/>
                    <a:pt x="25" y="4"/>
                  </a:cubicBezTo>
                  <a:cubicBezTo>
                    <a:pt x="27" y="6"/>
                    <a:pt x="27" y="7"/>
                    <a:pt x="27" y="13"/>
                  </a:cubicBezTo>
                  <a:cubicBezTo>
                    <a:pt x="27" y="36"/>
                    <a:pt x="27" y="36"/>
                    <a:pt x="27" y="36"/>
                  </a:cubicBezTo>
                  <a:lnTo>
                    <a:pt x="21" y="3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 name="Freeform 27"/>
            <p:cNvSpPr>
              <a:spLocks noEditPoints="1"/>
            </p:cNvSpPr>
            <p:nvPr userDrawn="1"/>
          </p:nvSpPr>
          <p:spPr bwMode="auto">
            <a:xfrm>
              <a:off x="-1551268" y="946852"/>
              <a:ext cx="80962" cy="146050"/>
            </a:xfrm>
            <a:custGeom>
              <a:avLst/>
              <a:gdLst>
                <a:gd name="T0" fmla="*/ 25 w 29"/>
                <a:gd name="T1" fmla="*/ 49 h 52"/>
                <a:gd name="T2" fmla="*/ 15 w 29"/>
                <a:gd name="T3" fmla="*/ 52 h 52"/>
                <a:gd name="T4" fmla="*/ 3 w 29"/>
                <a:gd name="T5" fmla="*/ 50 h 52"/>
                <a:gd name="T6" fmla="*/ 3 w 29"/>
                <a:gd name="T7" fmla="*/ 47 h 52"/>
                <a:gd name="T8" fmla="*/ 13 w 29"/>
                <a:gd name="T9" fmla="*/ 47 h 52"/>
                <a:gd name="T10" fmla="*/ 22 w 29"/>
                <a:gd name="T11" fmla="*/ 44 h 52"/>
                <a:gd name="T12" fmla="*/ 24 w 29"/>
                <a:gd name="T13" fmla="*/ 35 h 52"/>
                <a:gd name="T14" fmla="*/ 24 w 29"/>
                <a:gd name="T15" fmla="*/ 32 h 52"/>
                <a:gd name="T16" fmla="*/ 12 w 29"/>
                <a:gd name="T17" fmla="*/ 36 h 52"/>
                <a:gd name="T18" fmla="*/ 0 w 29"/>
                <a:gd name="T19" fmla="*/ 19 h 52"/>
                <a:gd name="T20" fmla="*/ 13 w 29"/>
                <a:gd name="T21" fmla="*/ 0 h 52"/>
                <a:gd name="T22" fmla="*/ 24 w 29"/>
                <a:gd name="T23" fmla="*/ 4 h 52"/>
                <a:gd name="T24" fmla="*/ 24 w 29"/>
                <a:gd name="T25" fmla="*/ 1 h 52"/>
                <a:gd name="T26" fmla="*/ 29 w 29"/>
                <a:gd name="T27" fmla="*/ 1 h 52"/>
                <a:gd name="T28" fmla="*/ 29 w 29"/>
                <a:gd name="T29" fmla="*/ 34 h 52"/>
                <a:gd name="T30" fmla="*/ 25 w 29"/>
                <a:gd name="T31" fmla="*/ 49 h 52"/>
                <a:gd name="T32" fmla="*/ 24 w 29"/>
                <a:gd name="T33" fmla="*/ 8 h 52"/>
                <a:gd name="T34" fmla="*/ 14 w 29"/>
                <a:gd name="T35" fmla="*/ 5 h 52"/>
                <a:gd name="T36" fmla="*/ 6 w 29"/>
                <a:gd name="T37" fmla="*/ 18 h 52"/>
                <a:gd name="T38" fmla="*/ 14 w 29"/>
                <a:gd name="T39" fmla="*/ 31 h 52"/>
                <a:gd name="T40" fmla="*/ 24 w 29"/>
                <a:gd name="T41" fmla="*/ 29 h 52"/>
                <a:gd name="T42" fmla="*/ 24 w 29"/>
                <a:gd name="T43" fmla="*/ 8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9" h="52">
                  <a:moveTo>
                    <a:pt x="25" y="49"/>
                  </a:moveTo>
                  <a:cubicBezTo>
                    <a:pt x="22" y="51"/>
                    <a:pt x="19" y="52"/>
                    <a:pt x="15" y="52"/>
                  </a:cubicBezTo>
                  <a:cubicBezTo>
                    <a:pt x="12" y="52"/>
                    <a:pt x="9" y="52"/>
                    <a:pt x="3" y="50"/>
                  </a:cubicBezTo>
                  <a:cubicBezTo>
                    <a:pt x="3" y="47"/>
                    <a:pt x="3" y="47"/>
                    <a:pt x="3" y="47"/>
                  </a:cubicBezTo>
                  <a:cubicBezTo>
                    <a:pt x="8" y="47"/>
                    <a:pt x="10" y="47"/>
                    <a:pt x="13" y="47"/>
                  </a:cubicBezTo>
                  <a:cubicBezTo>
                    <a:pt x="18" y="47"/>
                    <a:pt x="21" y="46"/>
                    <a:pt x="22" y="44"/>
                  </a:cubicBezTo>
                  <a:cubicBezTo>
                    <a:pt x="23" y="42"/>
                    <a:pt x="24" y="40"/>
                    <a:pt x="24" y="35"/>
                  </a:cubicBezTo>
                  <a:cubicBezTo>
                    <a:pt x="24" y="32"/>
                    <a:pt x="24" y="32"/>
                    <a:pt x="24" y="32"/>
                  </a:cubicBezTo>
                  <a:cubicBezTo>
                    <a:pt x="19" y="35"/>
                    <a:pt x="15" y="36"/>
                    <a:pt x="12" y="36"/>
                  </a:cubicBezTo>
                  <a:cubicBezTo>
                    <a:pt x="4" y="36"/>
                    <a:pt x="0" y="30"/>
                    <a:pt x="0" y="19"/>
                  </a:cubicBezTo>
                  <a:cubicBezTo>
                    <a:pt x="0" y="8"/>
                    <a:pt x="5" y="0"/>
                    <a:pt x="13" y="0"/>
                  </a:cubicBezTo>
                  <a:cubicBezTo>
                    <a:pt x="17" y="0"/>
                    <a:pt x="20" y="2"/>
                    <a:pt x="24" y="4"/>
                  </a:cubicBezTo>
                  <a:cubicBezTo>
                    <a:pt x="24" y="1"/>
                    <a:pt x="24" y="1"/>
                    <a:pt x="24" y="1"/>
                  </a:cubicBezTo>
                  <a:cubicBezTo>
                    <a:pt x="29" y="1"/>
                    <a:pt x="29" y="1"/>
                    <a:pt x="29" y="1"/>
                  </a:cubicBezTo>
                  <a:cubicBezTo>
                    <a:pt x="29" y="34"/>
                    <a:pt x="29" y="34"/>
                    <a:pt x="29" y="34"/>
                  </a:cubicBezTo>
                  <a:cubicBezTo>
                    <a:pt x="29" y="44"/>
                    <a:pt x="28" y="46"/>
                    <a:pt x="25" y="49"/>
                  </a:cubicBezTo>
                  <a:moveTo>
                    <a:pt x="24" y="8"/>
                  </a:moveTo>
                  <a:cubicBezTo>
                    <a:pt x="18" y="6"/>
                    <a:pt x="17" y="5"/>
                    <a:pt x="14" y="5"/>
                  </a:cubicBezTo>
                  <a:cubicBezTo>
                    <a:pt x="9" y="5"/>
                    <a:pt x="6" y="10"/>
                    <a:pt x="6" y="18"/>
                  </a:cubicBezTo>
                  <a:cubicBezTo>
                    <a:pt x="6" y="27"/>
                    <a:pt x="9" y="31"/>
                    <a:pt x="14" y="31"/>
                  </a:cubicBezTo>
                  <a:cubicBezTo>
                    <a:pt x="16" y="31"/>
                    <a:pt x="18" y="31"/>
                    <a:pt x="24" y="29"/>
                  </a:cubicBezTo>
                  <a:lnTo>
                    <a:pt x="24" y="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 name="Freeform 28"/>
            <p:cNvSpPr>
              <a:spLocks/>
            </p:cNvSpPr>
            <p:nvPr userDrawn="1"/>
          </p:nvSpPr>
          <p:spPr bwMode="auto">
            <a:xfrm>
              <a:off x="-1397281" y="946852"/>
              <a:ext cx="63500" cy="104775"/>
            </a:xfrm>
            <a:custGeom>
              <a:avLst/>
              <a:gdLst>
                <a:gd name="T0" fmla="*/ 11 w 23"/>
                <a:gd name="T1" fmla="*/ 37 h 37"/>
                <a:gd name="T2" fmla="*/ 0 w 23"/>
                <a:gd name="T3" fmla="*/ 35 h 37"/>
                <a:gd name="T4" fmla="*/ 1 w 23"/>
                <a:gd name="T5" fmla="*/ 31 h 37"/>
                <a:gd name="T6" fmla="*/ 10 w 23"/>
                <a:gd name="T7" fmla="*/ 32 h 37"/>
                <a:gd name="T8" fmla="*/ 18 w 23"/>
                <a:gd name="T9" fmla="*/ 27 h 37"/>
                <a:gd name="T10" fmla="*/ 12 w 23"/>
                <a:gd name="T11" fmla="*/ 21 h 37"/>
                <a:gd name="T12" fmla="*/ 1 w 23"/>
                <a:gd name="T13" fmla="*/ 11 h 37"/>
                <a:gd name="T14" fmla="*/ 12 w 23"/>
                <a:gd name="T15" fmla="*/ 0 h 37"/>
                <a:gd name="T16" fmla="*/ 21 w 23"/>
                <a:gd name="T17" fmla="*/ 2 h 37"/>
                <a:gd name="T18" fmla="*/ 21 w 23"/>
                <a:gd name="T19" fmla="*/ 6 h 37"/>
                <a:gd name="T20" fmla="*/ 13 w 23"/>
                <a:gd name="T21" fmla="*/ 5 h 37"/>
                <a:gd name="T22" fmla="*/ 6 w 23"/>
                <a:gd name="T23" fmla="*/ 10 h 37"/>
                <a:gd name="T24" fmla="*/ 23 w 23"/>
                <a:gd name="T25" fmla="*/ 26 h 37"/>
                <a:gd name="T26" fmla="*/ 11 w 23"/>
                <a:gd name="T27" fmla="*/ 3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3" h="37">
                  <a:moveTo>
                    <a:pt x="11" y="37"/>
                  </a:moveTo>
                  <a:cubicBezTo>
                    <a:pt x="7" y="37"/>
                    <a:pt x="5" y="37"/>
                    <a:pt x="0" y="35"/>
                  </a:cubicBezTo>
                  <a:cubicBezTo>
                    <a:pt x="1" y="31"/>
                    <a:pt x="1" y="31"/>
                    <a:pt x="1" y="31"/>
                  </a:cubicBezTo>
                  <a:cubicBezTo>
                    <a:pt x="5" y="32"/>
                    <a:pt x="7" y="32"/>
                    <a:pt x="10" y="32"/>
                  </a:cubicBezTo>
                  <a:cubicBezTo>
                    <a:pt x="15" y="32"/>
                    <a:pt x="18" y="30"/>
                    <a:pt x="18" y="27"/>
                  </a:cubicBezTo>
                  <a:cubicBezTo>
                    <a:pt x="18" y="24"/>
                    <a:pt x="16" y="22"/>
                    <a:pt x="12" y="21"/>
                  </a:cubicBezTo>
                  <a:cubicBezTo>
                    <a:pt x="6" y="19"/>
                    <a:pt x="1" y="17"/>
                    <a:pt x="1" y="11"/>
                  </a:cubicBezTo>
                  <a:cubicBezTo>
                    <a:pt x="1" y="4"/>
                    <a:pt x="5" y="0"/>
                    <a:pt x="12" y="0"/>
                  </a:cubicBezTo>
                  <a:cubicBezTo>
                    <a:pt x="15" y="0"/>
                    <a:pt x="18" y="1"/>
                    <a:pt x="21" y="2"/>
                  </a:cubicBezTo>
                  <a:cubicBezTo>
                    <a:pt x="21" y="6"/>
                    <a:pt x="21" y="6"/>
                    <a:pt x="21" y="6"/>
                  </a:cubicBezTo>
                  <a:cubicBezTo>
                    <a:pt x="17" y="5"/>
                    <a:pt x="15" y="5"/>
                    <a:pt x="13" y="5"/>
                  </a:cubicBezTo>
                  <a:cubicBezTo>
                    <a:pt x="9" y="5"/>
                    <a:pt x="6" y="7"/>
                    <a:pt x="6" y="10"/>
                  </a:cubicBezTo>
                  <a:cubicBezTo>
                    <a:pt x="6" y="18"/>
                    <a:pt x="23" y="14"/>
                    <a:pt x="23" y="26"/>
                  </a:cubicBezTo>
                  <a:cubicBezTo>
                    <a:pt x="23" y="33"/>
                    <a:pt x="19" y="37"/>
                    <a:pt x="11" y="37"/>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 name="Freeform 29"/>
            <p:cNvSpPr>
              <a:spLocks/>
            </p:cNvSpPr>
            <p:nvPr userDrawn="1"/>
          </p:nvSpPr>
          <p:spPr bwMode="auto">
            <a:xfrm>
              <a:off x="-1324256" y="924627"/>
              <a:ext cx="63500" cy="127000"/>
            </a:xfrm>
            <a:custGeom>
              <a:avLst/>
              <a:gdLst>
                <a:gd name="T0" fmla="*/ 13 w 23"/>
                <a:gd name="T1" fmla="*/ 45 h 45"/>
                <a:gd name="T2" fmla="*/ 7 w 23"/>
                <a:gd name="T3" fmla="*/ 42 h 45"/>
                <a:gd name="T4" fmla="*/ 6 w 23"/>
                <a:gd name="T5" fmla="*/ 35 h 45"/>
                <a:gd name="T6" fmla="*/ 6 w 23"/>
                <a:gd name="T7" fmla="*/ 13 h 45"/>
                <a:gd name="T8" fmla="*/ 0 w 23"/>
                <a:gd name="T9" fmla="*/ 13 h 45"/>
                <a:gd name="T10" fmla="*/ 0 w 23"/>
                <a:gd name="T11" fmla="*/ 10 h 45"/>
                <a:gd name="T12" fmla="*/ 6 w 23"/>
                <a:gd name="T13" fmla="*/ 9 h 45"/>
                <a:gd name="T14" fmla="*/ 6 w 23"/>
                <a:gd name="T15" fmla="*/ 0 h 45"/>
                <a:gd name="T16" fmla="*/ 12 w 23"/>
                <a:gd name="T17" fmla="*/ 0 h 45"/>
                <a:gd name="T18" fmla="*/ 12 w 23"/>
                <a:gd name="T19" fmla="*/ 9 h 45"/>
                <a:gd name="T20" fmla="*/ 21 w 23"/>
                <a:gd name="T21" fmla="*/ 9 h 45"/>
                <a:gd name="T22" fmla="*/ 21 w 23"/>
                <a:gd name="T23" fmla="*/ 13 h 45"/>
                <a:gd name="T24" fmla="*/ 12 w 23"/>
                <a:gd name="T25" fmla="*/ 13 h 45"/>
                <a:gd name="T26" fmla="*/ 12 w 23"/>
                <a:gd name="T27" fmla="*/ 32 h 45"/>
                <a:gd name="T28" fmla="*/ 12 w 23"/>
                <a:gd name="T29" fmla="*/ 39 h 45"/>
                <a:gd name="T30" fmla="*/ 15 w 23"/>
                <a:gd name="T31" fmla="*/ 40 h 45"/>
                <a:gd name="T32" fmla="*/ 22 w 23"/>
                <a:gd name="T33" fmla="*/ 39 h 45"/>
                <a:gd name="T34" fmla="*/ 23 w 23"/>
                <a:gd name="T35" fmla="*/ 43 h 45"/>
                <a:gd name="T36" fmla="*/ 13 w 23"/>
                <a:gd name="T37" fmla="*/ 45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3" h="45">
                  <a:moveTo>
                    <a:pt x="13" y="45"/>
                  </a:moveTo>
                  <a:cubicBezTo>
                    <a:pt x="10" y="45"/>
                    <a:pt x="8" y="44"/>
                    <a:pt x="7" y="42"/>
                  </a:cubicBezTo>
                  <a:cubicBezTo>
                    <a:pt x="6" y="40"/>
                    <a:pt x="6" y="39"/>
                    <a:pt x="6" y="35"/>
                  </a:cubicBezTo>
                  <a:cubicBezTo>
                    <a:pt x="6" y="13"/>
                    <a:pt x="6" y="13"/>
                    <a:pt x="6" y="13"/>
                  </a:cubicBezTo>
                  <a:cubicBezTo>
                    <a:pt x="0" y="13"/>
                    <a:pt x="0" y="13"/>
                    <a:pt x="0" y="13"/>
                  </a:cubicBezTo>
                  <a:cubicBezTo>
                    <a:pt x="0" y="10"/>
                    <a:pt x="0" y="10"/>
                    <a:pt x="0" y="10"/>
                  </a:cubicBezTo>
                  <a:cubicBezTo>
                    <a:pt x="6" y="9"/>
                    <a:pt x="6" y="9"/>
                    <a:pt x="6" y="9"/>
                  </a:cubicBezTo>
                  <a:cubicBezTo>
                    <a:pt x="6" y="0"/>
                    <a:pt x="6" y="0"/>
                    <a:pt x="6" y="0"/>
                  </a:cubicBezTo>
                  <a:cubicBezTo>
                    <a:pt x="12" y="0"/>
                    <a:pt x="12" y="0"/>
                    <a:pt x="12" y="0"/>
                  </a:cubicBezTo>
                  <a:cubicBezTo>
                    <a:pt x="12" y="9"/>
                    <a:pt x="12" y="9"/>
                    <a:pt x="12" y="9"/>
                  </a:cubicBezTo>
                  <a:cubicBezTo>
                    <a:pt x="21" y="9"/>
                    <a:pt x="21" y="9"/>
                    <a:pt x="21" y="9"/>
                  </a:cubicBezTo>
                  <a:cubicBezTo>
                    <a:pt x="21" y="13"/>
                    <a:pt x="21" y="13"/>
                    <a:pt x="21" y="13"/>
                  </a:cubicBezTo>
                  <a:cubicBezTo>
                    <a:pt x="12" y="13"/>
                    <a:pt x="12" y="13"/>
                    <a:pt x="12" y="13"/>
                  </a:cubicBezTo>
                  <a:cubicBezTo>
                    <a:pt x="12" y="32"/>
                    <a:pt x="12" y="32"/>
                    <a:pt x="12" y="32"/>
                  </a:cubicBezTo>
                  <a:cubicBezTo>
                    <a:pt x="12" y="38"/>
                    <a:pt x="12" y="38"/>
                    <a:pt x="12" y="39"/>
                  </a:cubicBezTo>
                  <a:cubicBezTo>
                    <a:pt x="13" y="40"/>
                    <a:pt x="14" y="40"/>
                    <a:pt x="15" y="40"/>
                  </a:cubicBezTo>
                  <a:cubicBezTo>
                    <a:pt x="17" y="40"/>
                    <a:pt x="19" y="40"/>
                    <a:pt x="22" y="39"/>
                  </a:cubicBezTo>
                  <a:cubicBezTo>
                    <a:pt x="23" y="43"/>
                    <a:pt x="23" y="43"/>
                    <a:pt x="23" y="43"/>
                  </a:cubicBezTo>
                  <a:cubicBezTo>
                    <a:pt x="19" y="44"/>
                    <a:pt x="16" y="45"/>
                    <a:pt x="13" y="45"/>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 name="Freeform 30"/>
            <p:cNvSpPr>
              <a:spLocks noEditPoints="1"/>
            </p:cNvSpPr>
            <p:nvPr userDrawn="1"/>
          </p:nvSpPr>
          <p:spPr bwMode="auto">
            <a:xfrm>
              <a:off x="-1249643" y="946852"/>
              <a:ext cx="71437" cy="104775"/>
            </a:xfrm>
            <a:custGeom>
              <a:avLst/>
              <a:gdLst>
                <a:gd name="T0" fmla="*/ 20 w 25"/>
                <a:gd name="T1" fmla="*/ 36 h 37"/>
                <a:gd name="T2" fmla="*/ 20 w 25"/>
                <a:gd name="T3" fmla="*/ 33 h 37"/>
                <a:gd name="T4" fmla="*/ 9 w 25"/>
                <a:gd name="T5" fmla="*/ 37 h 37"/>
                <a:gd name="T6" fmla="*/ 0 w 25"/>
                <a:gd name="T7" fmla="*/ 26 h 37"/>
                <a:gd name="T8" fmla="*/ 7 w 25"/>
                <a:gd name="T9" fmla="*/ 16 h 37"/>
                <a:gd name="T10" fmla="*/ 20 w 25"/>
                <a:gd name="T11" fmla="*/ 15 h 37"/>
                <a:gd name="T12" fmla="*/ 20 w 25"/>
                <a:gd name="T13" fmla="*/ 14 h 37"/>
                <a:gd name="T14" fmla="*/ 13 w 25"/>
                <a:gd name="T15" fmla="*/ 5 h 37"/>
                <a:gd name="T16" fmla="*/ 3 w 25"/>
                <a:gd name="T17" fmla="*/ 7 h 37"/>
                <a:gd name="T18" fmla="*/ 2 w 25"/>
                <a:gd name="T19" fmla="*/ 3 h 37"/>
                <a:gd name="T20" fmla="*/ 16 w 25"/>
                <a:gd name="T21" fmla="*/ 0 h 37"/>
                <a:gd name="T22" fmla="*/ 23 w 25"/>
                <a:gd name="T23" fmla="*/ 3 h 37"/>
                <a:gd name="T24" fmla="*/ 25 w 25"/>
                <a:gd name="T25" fmla="*/ 14 h 37"/>
                <a:gd name="T26" fmla="*/ 25 w 25"/>
                <a:gd name="T27" fmla="*/ 36 h 37"/>
                <a:gd name="T28" fmla="*/ 20 w 25"/>
                <a:gd name="T29" fmla="*/ 36 h 37"/>
                <a:gd name="T30" fmla="*/ 20 w 25"/>
                <a:gd name="T31" fmla="*/ 19 h 37"/>
                <a:gd name="T32" fmla="*/ 6 w 25"/>
                <a:gd name="T33" fmla="*/ 26 h 37"/>
                <a:gd name="T34" fmla="*/ 11 w 25"/>
                <a:gd name="T35" fmla="*/ 32 h 37"/>
                <a:gd name="T36" fmla="*/ 20 w 25"/>
                <a:gd name="T37" fmla="*/ 30 h 37"/>
                <a:gd name="T38" fmla="*/ 20 w 25"/>
                <a:gd name="T3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5" h="37">
                  <a:moveTo>
                    <a:pt x="20" y="36"/>
                  </a:moveTo>
                  <a:cubicBezTo>
                    <a:pt x="20" y="33"/>
                    <a:pt x="20" y="33"/>
                    <a:pt x="20" y="33"/>
                  </a:cubicBezTo>
                  <a:cubicBezTo>
                    <a:pt x="15" y="36"/>
                    <a:pt x="12" y="37"/>
                    <a:pt x="9" y="37"/>
                  </a:cubicBezTo>
                  <a:cubicBezTo>
                    <a:pt x="5" y="37"/>
                    <a:pt x="0" y="34"/>
                    <a:pt x="0" y="26"/>
                  </a:cubicBezTo>
                  <a:cubicBezTo>
                    <a:pt x="0" y="20"/>
                    <a:pt x="3" y="17"/>
                    <a:pt x="7" y="16"/>
                  </a:cubicBezTo>
                  <a:cubicBezTo>
                    <a:pt x="9" y="15"/>
                    <a:pt x="13" y="15"/>
                    <a:pt x="20" y="15"/>
                  </a:cubicBezTo>
                  <a:cubicBezTo>
                    <a:pt x="20" y="14"/>
                    <a:pt x="20" y="14"/>
                    <a:pt x="20" y="14"/>
                  </a:cubicBezTo>
                  <a:cubicBezTo>
                    <a:pt x="20" y="8"/>
                    <a:pt x="20" y="5"/>
                    <a:pt x="13" y="5"/>
                  </a:cubicBezTo>
                  <a:cubicBezTo>
                    <a:pt x="11" y="5"/>
                    <a:pt x="7" y="6"/>
                    <a:pt x="3" y="7"/>
                  </a:cubicBezTo>
                  <a:cubicBezTo>
                    <a:pt x="2" y="3"/>
                    <a:pt x="2" y="3"/>
                    <a:pt x="2" y="3"/>
                  </a:cubicBezTo>
                  <a:cubicBezTo>
                    <a:pt x="8" y="1"/>
                    <a:pt x="12" y="0"/>
                    <a:pt x="16" y="0"/>
                  </a:cubicBezTo>
                  <a:cubicBezTo>
                    <a:pt x="19" y="0"/>
                    <a:pt x="22" y="1"/>
                    <a:pt x="23" y="3"/>
                  </a:cubicBezTo>
                  <a:cubicBezTo>
                    <a:pt x="25" y="5"/>
                    <a:pt x="25" y="7"/>
                    <a:pt x="25" y="14"/>
                  </a:cubicBezTo>
                  <a:cubicBezTo>
                    <a:pt x="25" y="36"/>
                    <a:pt x="25" y="36"/>
                    <a:pt x="25" y="36"/>
                  </a:cubicBezTo>
                  <a:lnTo>
                    <a:pt x="20" y="36"/>
                  </a:lnTo>
                  <a:close/>
                  <a:moveTo>
                    <a:pt x="20" y="19"/>
                  </a:moveTo>
                  <a:cubicBezTo>
                    <a:pt x="8" y="20"/>
                    <a:pt x="6" y="21"/>
                    <a:pt x="6" y="26"/>
                  </a:cubicBezTo>
                  <a:cubicBezTo>
                    <a:pt x="6" y="30"/>
                    <a:pt x="8" y="32"/>
                    <a:pt x="11" y="32"/>
                  </a:cubicBezTo>
                  <a:cubicBezTo>
                    <a:pt x="14" y="32"/>
                    <a:pt x="20" y="30"/>
                    <a:pt x="20" y="30"/>
                  </a:cubicBezTo>
                  <a:lnTo>
                    <a:pt x="20" y="1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 name="Freeform 31"/>
            <p:cNvSpPr>
              <a:spLocks/>
            </p:cNvSpPr>
            <p:nvPr userDrawn="1"/>
          </p:nvSpPr>
          <p:spPr bwMode="auto">
            <a:xfrm>
              <a:off x="-1148043" y="946852"/>
              <a:ext cx="76200" cy="101600"/>
            </a:xfrm>
            <a:custGeom>
              <a:avLst/>
              <a:gdLst>
                <a:gd name="T0" fmla="*/ 21 w 27"/>
                <a:gd name="T1" fmla="*/ 36 h 36"/>
                <a:gd name="T2" fmla="*/ 21 w 27"/>
                <a:gd name="T3" fmla="*/ 15 h 36"/>
                <a:gd name="T4" fmla="*/ 15 w 27"/>
                <a:gd name="T5" fmla="*/ 5 h 36"/>
                <a:gd name="T6" fmla="*/ 5 w 27"/>
                <a:gd name="T7" fmla="*/ 7 h 36"/>
                <a:gd name="T8" fmla="*/ 5 w 27"/>
                <a:gd name="T9" fmla="*/ 36 h 36"/>
                <a:gd name="T10" fmla="*/ 0 w 27"/>
                <a:gd name="T11" fmla="*/ 36 h 36"/>
                <a:gd name="T12" fmla="*/ 0 w 27"/>
                <a:gd name="T13" fmla="*/ 1 h 36"/>
                <a:gd name="T14" fmla="*/ 5 w 27"/>
                <a:gd name="T15" fmla="*/ 1 h 36"/>
                <a:gd name="T16" fmla="*/ 5 w 27"/>
                <a:gd name="T17" fmla="*/ 4 h 36"/>
                <a:gd name="T18" fmla="*/ 17 w 27"/>
                <a:gd name="T19" fmla="*/ 0 h 36"/>
                <a:gd name="T20" fmla="*/ 25 w 27"/>
                <a:gd name="T21" fmla="*/ 4 h 36"/>
                <a:gd name="T22" fmla="*/ 27 w 27"/>
                <a:gd name="T23" fmla="*/ 13 h 36"/>
                <a:gd name="T24" fmla="*/ 27 w 27"/>
                <a:gd name="T25" fmla="*/ 36 h 36"/>
                <a:gd name="T26" fmla="*/ 21 w 27"/>
                <a:gd name="T27"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 h="36">
                  <a:moveTo>
                    <a:pt x="21" y="36"/>
                  </a:moveTo>
                  <a:cubicBezTo>
                    <a:pt x="21" y="15"/>
                    <a:pt x="21" y="15"/>
                    <a:pt x="21" y="15"/>
                  </a:cubicBezTo>
                  <a:cubicBezTo>
                    <a:pt x="21" y="10"/>
                    <a:pt x="22" y="5"/>
                    <a:pt x="15" y="5"/>
                  </a:cubicBezTo>
                  <a:cubicBezTo>
                    <a:pt x="12" y="5"/>
                    <a:pt x="9" y="6"/>
                    <a:pt x="5" y="7"/>
                  </a:cubicBezTo>
                  <a:cubicBezTo>
                    <a:pt x="5" y="36"/>
                    <a:pt x="5" y="36"/>
                    <a:pt x="5" y="36"/>
                  </a:cubicBezTo>
                  <a:cubicBezTo>
                    <a:pt x="0" y="36"/>
                    <a:pt x="0" y="36"/>
                    <a:pt x="0" y="36"/>
                  </a:cubicBezTo>
                  <a:cubicBezTo>
                    <a:pt x="0" y="1"/>
                    <a:pt x="0" y="1"/>
                    <a:pt x="0" y="1"/>
                  </a:cubicBezTo>
                  <a:cubicBezTo>
                    <a:pt x="5" y="1"/>
                    <a:pt x="5" y="1"/>
                    <a:pt x="5" y="1"/>
                  </a:cubicBezTo>
                  <a:cubicBezTo>
                    <a:pt x="5" y="4"/>
                    <a:pt x="5" y="4"/>
                    <a:pt x="5" y="4"/>
                  </a:cubicBezTo>
                  <a:cubicBezTo>
                    <a:pt x="10" y="2"/>
                    <a:pt x="14" y="0"/>
                    <a:pt x="17" y="0"/>
                  </a:cubicBezTo>
                  <a:cubicBezTo>
                    <a:pt x="21" y="0"/>
                    <a:pt x="23" y="2"/>
                    <a:pt x="25" y="4"/>
                  </a:cubicBezTo>
                  <a:cubicBezTo>
                    <a:pt x="27" y="6"/>
                    <a:pt x="27" y="7"/>
                    <a:pt x="27" y="13"/>
                  </a:cubicBezTo>
                  <a:cubicBezTo>
                    <a:pt x="27" y="36"/>
                    <a:pt x="27" y="36"/>
                    <a:pt x="27" y="36"/>
                  </a:cubicBezTo>
                  <a:lnTo>
                    <a:pt x="21" y="3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 name="Freeform 32"/>
            <p:cNvSpPr>
              <a:spLocks noEditPoints="1"/>
            </p:cNvSpPr>
            <p:nvPr userDrawn="1"/>
          </p:nvSpPr>
          <p:spPr bwMode="auto">
            <a:xfrm>
              <a:off x="-1049618" y="899227"/>
              <a:ext cx="80962" cy="152400"/>
            </a:xfrm>
            <a:custGeom>
              <a:avLst/>
              <a:gdLst>
                <a:gd name="T0" fmla="*/ 24 w 29"/>
                <a:gd name="T1" fmla="*/ 53 h 54"/>
                <a:gd name="T2" fmla="*/ 24 w 29"/>
                <a:gd name="T3" fmla="*/ 50 h 54"/>
                <a:gd name="T4" fmla="*/ 12 w 29"/>
                <a:gd name="T5" fmla="*/ 54 h 54"/>
                <a:gd name="T6" fmla="*/ 0 w 29"/>
                <a:gd name="T7" fmla="*/ 36 h 54"/>
                <a:gd name="T8" fmla="*/ 13 w 29"/>
                <a:gd name="T9" fmla="*/ 17 h 54"/>
                <a:gd name="T10" fmla="*/ 24 w 29"/>
                <a:gd name="T11" fmla="*/ 21 h 54"/>
                <a:gd name="T12" fmla="*/ 24 w 29"/>
                <a:gd name="T13" fmla="*/ 0 h 54"/>
                <a:gd name="T14" fmla="*/ 29 w 29"/>
                <a:gd name="T15" fmla="*/ 0 h 54"/>
                <a:gd name="T16" fmla="*/ 29 w 29"/>
                <a:gd name="T17" fmla="*/ 53 h 54"/>
                <a:gd name="T18" fmla="*/ 24 w 29"/>
                <a:gd name="T19" fmla="*/ 53 h 54"/>
                <a:gd name="T20" fmla="*/ 24 w 29"/>
                <a:gd name="T21" fmla="*/ 25 h 54"/>
                <a:gd name="T22" fmla="*/ 14 w 29"/>
                <a:gd name="T23" fmla="*/ 22 h 54"/>
                <a:gd name="T24" fmla="*/ 6 w 29"/>
                <a:gd name="T25" fmla="*/ 35 h 54"/>
                <a:gd name="T26" fmla="*/ 14 w 29"/>
                <a:gd name="T27" fmla="*/ 49 h 54"/>
                <a:gd name="T28" fmla="*/ 24 w 29"/>
                <a:gd name="T29" fmla="*/ 47 h 54"/>
                <a:gd name="T30" fmla="*/ 24 w 29"/>
                <a:gd name="T31" fmla="*/ 25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 h="54">
                  <a:moveTo>
                    <a:pt x="24" y="53"/>
                  </a:moveTo>
                  <a:cubicBezTo>
                    <a:pt x="24" y="50"/>
                    <a:pt x="24" y="50"/>
                    <a:pt x="24" y="50"/>
                  </a:cubicBezTo>
                  <a:cubicBezTo>
                    <a:pt x="19" y="53"/>
                    <a:pt x="15" y="54"/>
                    <a:pt x="12" y="54"/>
                  </a:cubicBezTo>
                  <a:cubicBezTo>
                    <a:pt x="4" y="54"/>
                    <a:pt x="0" y="47"/>
                    <a:pt x="0" y="36"/>
                  </a:cubicBezTo>
                  <a:cubicBezTo>
                    <a:pt x="0" y="25"/>
                    <a:pt x="5" y="17"/>
                    <a:pt x="13" y="17"/>
                  </a:cubicBezTo>
                  <a:cubicBezTo>
                    <a:pt x="17" y="17"/>
                    <a:pt x="20" y="19"/>
                    <a:pt x="24" y="21"/>
                  </a:cubicBezTo>
                  <a:cubicBezTo>
                    <a:pt x="24" y="0"/>
                    <a:pt x="24" y="0"/>
                    <a:pt x="24" y="0"/>
                  </a:cubicBezTo>
                  <a:cubicBezTo>
                    <a:pt x="29" y="0"/>
                    <a:pt x="29" y="0"/>
                    <a:pt x="29" y="0"/>
                  </a:cubicBezTo>
                  <a:cubicBezTo>
                    <a:pt x="29" y="53"/>
                    <a:pt x="29" y="53"/>
                    <a:pt x="29" y="53"/>
                  </a:cubicBezTo>
                  <a:lnTo>
                    <a:pt x="24" y="53"/>
                  </a:lnTo>
                  <a:close/>
                  <a:moveTo>
                    <a:pt x="24" y="25"/>
                  </a:moveTo>
                  <a:cubicBezTo>
                    <a:pt x="18" y="23"/>
                    <a:pt x="17" y="22"/>
                    <a:pt x="14" y="22"/>
                  </a:cubicBezTo>
                  <a:cubicBezTo>
                    <a:pt x="9" y="22"/>
                    <a:pt x="6" y="27"/>
                    <a:pt x="6" y="35"/>
                  </a:cubicBezTo>
                  <a:cubicBezTo>
                    <a:pt x="6" y="45"/>
                    <a:pt x="8" y="49"/>
                    <a:pt x="14" y="49"/>
                  </a:cubicBezTo>
                  <a:cubicBezTo>
                    <a:pt x="16" y="49"/>
                    <a:pt x="19" y="49"/>
                    <a:pt x="24" y="47"/>
                  </a:cubicBezTo>
                  <a:lnTo>
                    <a:pt x="24" y="2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 name="Freeform 33"/>
            <p:cNvSpPr>
              <a:spLocks noEditPoints="1"/>
            </p:cNvSpPr>
            <p:nvPr userDrawn="1"/>
          </p:nvSpPr>
          <p:spPr bwMode="auto">
            <a:xfrm>
              <a:off x="-943256" y="946852"/>
              <a:ext cx="69850" cy="104775"/>
            </a:xfrm>
            <a:custGeom>
              <a:avLst/>
              <a:gdLst>
                <a:gd name="T0" fmla="*/ 19 w 25"/>
                <a:gd name="T1" fmla="*/ 36 h 37"/>
                <a:gd name="T2" fmla="*/ 19 w 25"/>
                <a:gd name="T3" fmla="*/ 33 h 37"/>
                <a:gd name="T4" fmla="*/ 9 w 25"/>
                <a:gd name="T5" fmla="*/ 37 h 37"/>
                <a:gd name="T6" fmla="*/ 0 w 25"/>
                <a:gd name="T7" fmla="*/ 26 h 37"/>
                <a:gd name="T8" fmla="*/ 6 w 25"/>
                <a:gd name="T9" fmla="*/ 16 h 37"/>
                <a:gd name="T10" fmla="*/ 19 w 25"/>
                <a:gd name="T11" fmla="*/ 15 h 37"/>
                <a:gd name="T12" fmla="*/ 19 w 25"/>
                <a:gd name="T13" fmla="*/ 14 h 37"/>
                <a:gd name="T14" fmla="*/ 13 w 25"/>
                <a:gd name="T15" fmla="*/ 5 h 37"/>
                <a:gd name="T16" fmla="*/ 2 w 25"/>
                <a:gd name="T17" fmla="*/ 7 h 37"/>
                <a:gd name="T18" fmla="*/ 2 w 25"/>
                <a:gd name="T19" fmla="*/ 3 h 37"/>
                <a:gd name="T20" fmla="*/ 15 w 25"/>
                <a:gd name="T21" fmla="*/ 0 h 37"/>
                <a:gd name="T22" fmla="*/ 23 w 25"/>
                <a:gd name="T23" fmla="*/ 3 h 37"/>
                <a:gd name="T24" fmla="*/ 25 w 25"/>
                <a:gd name="T25" fmla="*/ 14 h 37"/>
                <a:gd name="T26" fmla="*/ 25 w 25"/>
                <a:gd name="T27" fmla="*/ 36 h 37"/>
                <a:gd name="T28" fmla="*/ 19 w 25"/>
                <a:gd name="T29" fmla="*/ 36 h 37"/>
                <a:gd name="T30" fmla="*/ 19 w 25"/>
                <a:gd name="T31" fmla="*/ 19 h 37"/>
                <a:gd name="T32" fmla="*/ 5 w 25"/>
                <a:gd name="T33" fmla="*/ 26 h 37"/>
                <a:gd name="T34" fmla="*/ 10 w 25"/>
                <a:gd name="T35" fmla="*/ 32 h 37"/>
                <a:gd name="T36" fmla="*/ 19 w 25"/>
                <a:gd name="T37" fmla="*/ 30 h 37"/>
                <a:gd name="T38" fmla="*/ 19 w 25"/>
                <a:gd name="T3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5" h="37">
                  <a:moveTo>
                    <a:pt x="19" y="36"/>
                  </a:moveTo>
                  <a:cubicBezTo>
                    <a:pt x="19" y="33"/>
                    <a:pt x="19" y="33"/>
                    <a:pt x="19" y="33"/>
                  </a:cubicBezTo>
                  <a:cubicBezTo>
                    <a:pt x="15" y="36"/>
                    <a:pt x="12" y="37"/>
                    <a:pt x="9" y="37"/>
                  </a:cubicBezTo>
                  <a:cubicBezTo>
                    <a:pt x="4" y="37"/>
                    <a:pt x="0" y="34"/>
                    <a:pt x="0" y="26"/>
                  </a:cubicBezTo>
                  <a:cubicBezTo>
                    <a:pt x="0" y="20"/>
                    <a:pt x="2" y="17"/>
                    <a:pt x="6" y="16"/>
                  </a:cubicBezTo>
                  <a:cubicBezTo>
                    <a:pt x="9" y="15"/>
                    <a:pt x="12" y="15"/>
                    <a:pt x="19" y="15"/>
                  </a:cubicBezTo>
                  <a:cubicBezTo>
                    <a:pt x="19" y="14"/>
                    <a:pt x="19" y="14"/>
                    <a:pt x="19" y="14"/>
                  </a:cubicBezTo>
                  <a:cubicBezTo>
                    <a:pt x="19" y="8"/>
                    <a:pt x="20" y="5"/>
                    <a:pt x="13" y="5"/>
                  </a:cubicBezTo>
                  <a:cubicBezTo>
                    <a:pt x="10" y="5"/>
                    <a:pt x="7" y="6"/>
                    <a:pt x="2" y="7"/>
                  </a:cubicBezTo>
                  <a:cubicBezTo>
                    <a:pt x="2" y="3"/>
                    <a:pt x="2" y="3"/>
                    <a:pt x="2" y="3"/>
                  </a:cubicBezTo>
                  <a:cubicBezTo>
                    <a:pt x="7" y="1"/>
                    <a:pt x="11" y="0"/>
                    <a:pt x="15" y="0"/>
                  </a:cubicBezTo>
                  <a:cubicBezTo>
                    <a:pt x="19" y="0"/>
                    <a:pt x="21" y="1"/>
                    <a:pt x="23" y="3"/>
                  </a:cubicBezTo>
                  <a:cubicBezTo>
                    <a:pt x="24" y="5"/>
                    <a:pt x="25" y="7"/>
                    <a:pt x="25" y="14"/>
                  </a:cubicBezTo>
                  <a:cubicBezTo>
                    <a:pt x="25" y="36"/>
                    <a:pt x="25" y="36"/>
                    <a:pt x="25" y="36"/>
                  </a:cubicBezTo>
                  <a:lnTo>
                    <a:pt x="19" y="36"/>
                  </a:lnTo>
                  <a:close/>
                  <a:moveTo>
                    <a:pt x="19" y="19"/>
                  </a:moveTo>
                  <a:cubicBezTo>
                    <a:pt x="8" y="20"/>
                    <a:pt x="5" y="21"/>
                    <a:pt x="5" y="26"/>
                  </a:cubicBezTo>
                  <a:cubicBezTo>
                    <a:pt x="5" y="30"/>
                    <a:pt x="7" y="32"/>
                    <a:pt x="10" y="32"/>
                  </a:cubicBezTo>
                  <a:cubicBezTo>
                    <a:pt x="13" y="32"/>
                    <a:pt x="19" y="30"/>
                    <a:pt x="19" y="30"/>
                  </a:cubicBezTo>
                  <a:lnTo>
                    <a:pt x="19" y="1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 name="Freeform 34"/>
            <p:cNvSpPr>
              <a:spLocks/>
            </p:cNvSpPr>
            <p:nvPr userDrawn="1"/>
          </p:nvSpPr>
          <p:spPr bwMode="auto">
            <a:xfrm>
              <a:off x="-844831" y="950027"/>
              <a:ext cx="47625" cy="98425"/>
            </a:xfrm>
            <a:custGeom>
              <a:avLst/>
              <a:gdLst>
                <a:gd name="T0" fmla="*/ 15 w 17"/>
                <a:gd name="T1" fmla="*/ 5 h 35"/>
                <a:gd name="T2" fmla="*/ 6 w 17"/>
                <a:gd name="T3" fmla="*/ 7 h 35"/>
                <a:gd name="T4" fmla="*/ 6 w 17"/>
                <a:gd name="T5" fmla="*/ 35 h 35"/>
                <a:gd name="T6" fmla="*/ 0 w 17"/>
                <a:gd name="T7" fmla="*/ 35 h 35"/>
                <a:gd name="T8" fmla="*/ 0 w 17"/>
                <a:gd name="T9" fmla="*/ 0 h 35"/>
                <a:gd name="T10" fmla="*/ 5 w 17"/>
                <a:gd name="T11" fmla="*/ 0 h 35"/>
                <a:gd name="T12" fmla="*/ 5 w 17"/>
                <a:gd name="T13" fmla="*/ 3 h 35"/>
                <a:gd name="T14" fmla="*/ 15 w 17"/>
                <a:gd name="T15" fmla="*/ 0 h 35"/>
                <a:gd name="T16" fmla="*/ 17 w 17"/>
                <a:gd name="T17" fmla="*/ 0 h 35"/>
                <a:gd name="T18" fmla="*/ 17 w 17"/>
                <a:gd name="T19" fmla="*/ 5 h 35"/>
                <a:gd name="T20" fmla="*/ 15 w 17"/>
                <a:gd name="T21" fmla="*/ 5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 h="35">
                  <a:moveTo>
                    <a:pt x="15" y="5"/>
                  </a:moveTo>
                  <a:cubicBezTo>
                    <a:pt x="12" y="5"/>
                    <a:pt x="9" y="5"/>
                    <a:pt x="6" y="7"/>
                  </a:cubicBezTo>
                  <a:cubicBezTo>
                    <a:pt x="6" y="35"/>
                    <a:pt x="6" y="35"/>
                    <a:pt x="6" y="35"/>
                  </a:cubicBezTo>
                  <a:cubicBezTo>
                    <a:pt x="0" y="35"/>
                    <a:pt x="0" y="35"/>
                    <a:pt x="0" y="35"/>
                  </a:cubicBezTo>
                  <a:cubicBezTo>
                    <a:pt x="0" y="0"/>
                    <a:pt x="0" y="0"/>
                    <a:pt x="0" y="0"/>
                  </a:cubicBezTo>
                  <a:cubicBezTo>
                    <a:pt x="5" y="0"/>
                    <a:pt x="5" y="0"/>
                    <a:pt x="5" y="0"/>
                  </a:cubicBezTo>
                  <a:cubicBezTo>
                    <a:pt x="5" y="3"/>
                    <a:pt x="5" y="3"/>
                    <a:pt x="5" y="3"/>
                  </a:cubicBezTo>
                  <a:cubicBezTo>
                    <a:pt x="9" y="1"/>
                    <a:pt x="12" y="0"/>
                    <a:pt x="15" y="0"/>
                  </a:cubicBezTo>
                  <a:cubicBezTo>
                    <a:pt x="15" y="0"/>
                    <a:pt x="16" y="0"/>
                    <a:pt x="17" y="0"/>
                  </a:cubicBezTo>
                  <a:cubicBezTo>
                    <a:pt x="17" y="5"/>
                    <a:pt x="17" y="5"/>
                    <a:pt x="17" y="5"/>
                  </a:cubicBezTo>
                  <a:cubicBezTo>
                    <a:pt x="16" y="5"/>
                    <a:pt x="15" y="5"/>
                    <a:pt x="15" y="5"/>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 name="Freeform 35"/>
            <p:cNvSpPr>
              <a:spLocks noEditPoints="1"/>
            </p:cNvSpPr>
            <p:nvPr userDrawn="1"/>
          </p:nvSpPr>
          <p:spPr bwMode="auto">
            <a:xfrm>
              <a:off x="-790856" y="899227"/>
              <a:ext cx="80962" cy="152400"/>
            </a:xfrm>
            <a:custGeom>
              <a:avLst/>
              <a:gdLst>
                <a:gd name="T0" fmla="*/ 24 w 29"/>
                <a:gd name="T1" fmla="*/ 53 h 54"/>
                <a:gd name="T2" fmla="*/ 24 w 29"/>
                <a:gd name="T3" fmla="*/ 50 h 54"/>
                <a:gd name="T4" fmla="*/ 12 w 29"/>
                <a:gd name="T5" fmla="*/ 54 h 54"/>
                <a:gd name="T6" fmla="*/ 0 w 29"/>
                <a:gd name="T7" fmla="*/ 36 h 54"/>
                <a:gd name="T8" fmla="*/ 13 w 29"/>
                <a:gd name="T9" fmla="*/ 17 h 54"/>
                <a:gd name="T10" fmla="*/ 24 w 29"/>
                <a:gd name="T11" fmla="*/ 21 h 54"/>
                <a:gd name="T12" fmla="*/ 24 w 29"/>
                <a:gd name="T13" fmla="*/ 0 h 54"/>
                <a:gd name="T14" fmla="*/ 29 w 29"/>
                <a:gd name="T15" fmla="*/ 0 h 54"/>
                <a:gd name="T16" fmla="*/ 29 w 29"/>
                <a:gd name="T17" fmla="*/ 53 h 54"/>
                <a:gd name="T18" fmla="*/ 24 w 29"/>
                <a:gd name="T19" fmla="*/ 53 h 54"/>
                <a:gd name="T20" fmla="*/ 24 w 29"/>
                <a:gd name="T21" fmla="*/ 25 h 54"/>
                <a:gd name="T22" fmla="*/ 14 w 29"/>
                <a:gd name="T23" fmla="*/ 22 h 54"/>
                <a:gd name="T24" fmla="*/ 6 w 29"/>
                <a:gd name="T25" fmla="*/ 35 h 54"/>
                <a:gd name="T26" fmla="*/ 14 w 29"/>
                <a:gd name="T27" fmla="*/ 49 h 54"/>
                <a:gd name="T28" fmla="*/ 24 w 29"/>
                <a:gd name="T29" fmla="*/ 47 h 54"/>
                <a:gd name="T30" fmla="*/ 24 w 29"/>
                <a:gd name="T31" fmla="*/ 25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 h="54">
                  <a:moveTo>
                    <a:pt x="24" y="53"/>
                  </a:moveTo>
                  <a:cubicBezTo>
                    <a:pt x="24" y="50"/>
                    <a:pt x="24" y="50"/>
                    <a:pt x="24" y="50"/>
                  </a:cubicBezTo>
                  <a:cubicBezTo>
                    <a:pt x="20" y="53"/>
                    <a:pt x="15" y="54"/>
                    <a:pt x="12" y="54"/>
                  </a:cubicBezTo>
                  <a:cubicBezTo>
                    <a:pt x="5" y="54"/>
                    <a:pt x="0" y="47"/>
                    <a:pt x="0" y="36"/>
                  </a:cubicBezTo>
                  <a:cubicBezTo>
                    <a:pt x="0" y="25"/>
                    <a:pt x="5" y="17"/>
                    <a:pt x="13" y="17"/>
                  </a:cubicBezTo>
                  <a:cubicBezTo>
                    <a:pt x="17" y="17"/>
                    <a:pt x="21" y="19"/>
                    <a:pt x="24" y="21"/>
                  </a:cubicBezTo>
                  <a:cubicBezTo>
                    <a:pt x="24" y="0"/>
                    <a:pt x="24" y="0"/>
                    <a:pt x="24" y="0"/>
                  </a:cubicBezTo>
                  <a:cubicBezTo>
                    <a:pt x="29" y="0"/>
                    <a:pt x="29" y="0"/>
                    <a:pt x="29" y="0"/>
                  </a:cubicBezTo>
                  <a:cubicBezTo>
                    <a:pt x="29" y="53"/>
                    <a:pt x="29" y="53"/>
                    <a:pt x="29" y="53"/>
                  </a:cubicBezTo>
                  <a:lnTo>
                    <a:pt x="24" y="53"/>
                  </a:lnTo>
                  <a:close/>
                  <a:moveTo>
                    <a:pt x="24" y="25"/>
                  </a:moveTo>
                  <a:cubicBezTo>
                    <a:pt x="19" y="23"/>
                    <a:pt x="17" y="22"/>
                    <a:pt x="14" y="22"/>
                  </a:cubicBezTo>
                  <a:cubicBezTo>
                    <a:pt x="9" y="22"/>
                    <a:pt x="6" y="27"/>
                    <a:pt x="6" y="35"/>
                  </a:cubicBezTo>
                  <a:cubicBezTo>
                    <a:pt x="6" y="45"/>
                    <a:pt x="9" y="49"/>
                    <a:pt x="14" y="49"/>
                  </a:cubicBezTo>
                  <a:cubicBezTo>
                    <a:pt x="16" y="49"/>
                    <a:pt x="19" y="49"/>
                    <a:pt x="24" y="47"/>
                  </a:cubicBezTo>
                  <a:lnTo>
                    <a:pt x="24" y="2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 name="Freeform 36"/>
            <p:cNvSpPr>
              <a:spLocks/>
            </p:cNvSpPr>
            <p:nvPr userDrawn="1"/>
          </p:nvSpPr>
          <p:spPr bwMode="auto">
            <a:xfrm>
              <a:off x="-687668" y="946852"/>
              <a:ext cx="65087" cy="104775"/>
            </a:xfrm>
            <a:custGeom>
              <a:avLst/>
              <a:gdLst>
                <a:gd name="T0" fmla="*/ 11 w 23"/>
                <a:gd name="T1" fmla="*/ 37 h 37"/>
                <a:gd name="T2" fmla="*/ 0 w 23"/>
                <a:gd name="T3" fmla="*/ 35 h 37"/>
                <a:gd name="T4" fmla="*/ 1 w 23"/>
                <a:gd name="T5" fmla="*/ 31 h 37"/>
                <a:gd name="T6" fmla="*/ 9 w 23"/>
                <a:gd name="T7" fmla="*/ 32 h 37"/>
                <a:gd name="T8" fmla="*/ 17 w 23"/>
                <a:gd name="T9" fmla="*/ 27 h 37"/>
                <a:gd name="T10" fmla="*/ 11 w 23"/>
                <a:gd name="T11" fmla="*/ 21 h 37"/>
                <a:gd name="T12" fmla="*/ 0 w 23"/>
                <a:gd name="T13" fmla="*/ 11 h 37"/>
                <a:gd name="T14" fmla="*/ 12 w 23"/>
                <a:gd name="T15" fmla="*/ 0 h 37"/>
                <a:gd name="T16" fmla="*/ 21 w 23"/>
                <a:gd name="T17" fmla="*/ 2 h 37"/>
                <a:gd name="T18" fmla="*/ 20 w 23"/>
                <a:gd name="T19" fmla="*/ 6 h 37"/>
                <a:gd name="T20" fmla="*/ 12 w 23"/>
                <a:gd name="T21" fmla="*/ 5 h 37"/>
                <a:gd name="T22" fmla="*/ 6 w 23"/>
                <a:gd name="T23" fmla="*/ 10 h 37"/>
                <a:gd name="T24" fmla="*/ 23 w 23"/>
                <a:gd name="T25" fmla="*/ 26 h 37"/>
                <a:gd name="T26" fmla="*/ 11 w 23"/>
                <a:gd name="T27" fmla="*/ 3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3" h="37">
                  <a:moveTo>
                    <a:pt x="11" y="37"/>
                  </a:moveTo>
                  <a:cubicBezTo>
                    <a:pt x="7" y="37"/>
                    <a:pt x="4" y="37"/>
                    <a:pt x="0" y="35"/>
                  </a:cubicBezTo>
                  <a:cubicBezTo>
                    <a:pt x="1" y="31"/>
                    <a:pt x="1" y="31"/>
                    <a:pt x="1" y="31"/>
                  </a:cubicBezTo>
                  <a:cubicBezTo>
                    <a:pt x="5" y="32"/>
                    <a:pt x="7" y="32"/>
                    <a:pt x="9" y="32"/>
                  </a:cubicBezTo>
                  <a:cubicBezTo>
                    <a:pt x="14" y="32"/>
                    <a:pt x="17" y="30"/>
                    <a:pt x="17" y="27"/>
                  </a:cubicBezTo>
                  <a:cubicBezTo>
                    <a:pt x="17" y="24"/>
                    <a:pt x="16" y="22"/>
                    <a:pt x="11" y="21"/>
                  </a:cubicBezTo>
                  <a:cubicBezTo>
                    <a:pt x="5" y="19"/>
                    <a:pt x="0" y="17"/>
                    <a:pt x="0" y="11"/>
                  </a:cubicBezTo>
                  <a:cubicBezTo>
                    <a:pt x="0" y="4"/>
                    <a:pt x="5" y="0"/>
                    <a:pt x="12" y="0"/>
                  </a:cubicBezTo>
                  <a:cubicBezTo>
                    <a:pt x="14" y="0"/>
                    <a:pt x="18" y="1"/>
                    <a:pt x="21" y="2"/>
                  </a:cubicBezTo>
                  <a:cubicBezTo>
                    <a:pt x="20" y="6"/>
                    <a:pt x="20" y="6"/>
                    <a:pt x="20" y="6"/>
                  </a:cubicBezTo>
                  <a:cubicBezTo>
                    <a:pt x="17" y="5"/>
                    <a:pt x="14" y="5"/>
                    <a:pt x="12" y="5"/>
                  </a:cubicBezTo>
                  <a:cubicBezTo>
                    <a:pt x="8" y="5"/>
                    <a:pt x="6" y="7"/>
                    <a:pt x="6" y="10"/>
                  </a:cubicBezTo>
                  <a:cubicBezTo>
                    <a:pt x="6" y="18"/>
                    <a:pt x="23" y="14"/>
                    <a:pt x="23" y="26"/>
                  </a:cubicBezTo>
                  <a:cubicBezTo>
                    <a:pt x="23" y="33"/>
                    <a:pt x="18" y="37"/>
                    <a:pt x="11" y="37"/>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 name="Freeform 37"/>
            <p:cNvSpPr>
              <a:spLocks noEditPoints="1"/>
            </p:cNvSpPr>
            <p:nvPr userDrawn="1"/>
          </p:nvSpPr>
          <p:spPr bwMode="auto">
            <a:xfrm>
              <a:off x="-1975131" y="1118302"/>
              <a:ext cx="19050" cy="141288"/>
            </a:xfrm>
            <a:custGeom>
              <a:avLst/>
              <a:gdLst>
                <a:gd name="T0" fmla="*/ 4 w 7"/>
                <a:gd name="T1" fmla="*/ 7 h 50"/>
                <a:gd name="T2" fmla="*/ 0 w 7"/>
                <a:gd name="T3" fmla="*/ 3 h 50"/>
                <a:gd name="T4" fmla="*/ 4 w 7"/>
                <a:gd name="T5" fmla="*/ 0 h 50"/>
                <a:gd name="T6" fmla="*/ 7 w 7"/>
                <a:gd name="T7" fmla="*/ 3 h 50"/>
                <a:gd name="T8" fmla="*/ 4 w 7"/>
                <a:gd name="T9" fmla="*/ 7 h 50"/>
                <a:gd name="T10" fmla="*/ 1 w 7"/>
                <a:gd name="T11" fmla="*/ 15 h 50"/>
                <a:gd name="T12" fmla="*/ 7 w 7"/>
                <a:gd name="T13" fmla="*/ 15 h 50"/>
                <a:gd name="T14" fmla="*/ 7 w 7"/>
                <a:gd name="T15" fmla="*/ 50 h 50"/>
                <a:gd name="T16" fmla="*/ 1 w 7"/>
                <a:gd name="T17" fmla="*/ 50 h 50"/>
                <a:gd name="T18" fmla="*/ 1 w 7"/>
                <a:gd name="T19" fmla="*/ 1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50">
                  <a:moveTo>
                    <a:pt x="4" y="7"/>
                  </a:moveTo>
                  <a:cubicBezTo>
                    <a:pt x="2" y="7"/>
                    <a:pt x="0" y="6"/>
                    <a:pt x="0" y="3"/>
                  </a:cubicBezTo>
                  <a:cubicBezTo>
                    <a:pt x="0" y="2"/>
                    <a:pt x="2" y="0"/>
                    <a:pt x="4" y="0"/>
                  </a:cubicBezTo>
                  <a:cubicBezTo>
                    <a:pt x="6" y="0"/>
                    <a:pt x="7" y="1"/>
                    <a:pt x="7" y="3"/>
                  </a:cubicBezTo>
                  <a:cubicBezTo>
                    <a:pt x="7" y="5"/>
                    <a:pt x="6" y="7"/>
                    <a:pt x="4" y="7"/>
                  </a:cubicBezTo>
                  <a:moveTo>
                    <a:pt x="1" y="15"/>
                  </a:moveTo>
                  <a:cubicBezTo>
                    <a:pt x="7" y="15"/>
                    <a:pt x="7" y="15"/>
                    <a:pt x="7" y="15"/>
                  </a:cubicBezTo>
                  <a:cubicBezTo>
                    <a:pt x="7" y="50"/>
                    <a:pt x="7" y="50"/>
                    <a:pt x="7" y="50"/>
                  </a:cubicBezTo>
                  <a:cubicBezTo>
                    <a:pt x="1" y="50"/>
                    <a:pt x="1" y="50"/>
                    <a:pt x="1" y="50"/>
                  </a:cubicBezTo>
                  <a:lnTo>
                    <a:pt x="1" y="1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 name="Freeform 38"/>
            <p:cNvSpPr>
              <a:spLocks/>
            </p:cNvSpPr>
            <p:nvPr userDrawn="1"/>
          </p:nvSpPr>
          <p:spPr bwMode="auto">
            <a:xfrm>
              <a:off x="-1927506" y="1157989"/>
              <a:ext cx="122237" cy="101600"/>
            </a:xfrm>
            <a:custGeom>
              <a:avLst/>
              <a:gdLst>
                <a:gd name="T0" fmla="*/ 39 w 44"/>
                <a:gd name="T1" fmla="*/ 36 h 36"/>
                <a:gd name="T2" fmla="*/ 39 w 44"/>
                <a:gd name="T3" fmla="*/ 14 h 36"/>
                <a:gd name="T4" fmla="*/ 34 w 44"/>
                <a:gd name="T5" fmla="*/ 5 h 36"/>
                <a:gd name="T6" fmla="*/ 25 w 44"/>
                <a:gd name="T7" fmla="*/ 7 h 36"/>
                <a:gd name="T8" fmla="*/ 25 w 44"/>
                <a:gd name="T9" fmla="*/ 13 h 36"/>
                <a:gd name="T10" fmla="*/ 25 w 44"/>
                <a:gd name="T11" fmla="*/ 36 h 36"/>
                <a:gd name="T12" fmla="*/ 19 w 44"/>
                <a:gd name="T13" fmla="*/ 36 h 36"/>
                <a:gd name="T14" fmla="*/ 19 w 44"/>
                <a:gd name="T15" fmla="*/ 14 h 36"/>
                <a:gd name="T16" fmla="*/ 14 w 44"/>
                <a:gd name="T17" fmla="*/ 5 h 36"/>
                <a:gd name="T18" fmla="*/ 6 w 44"/>
                <a:gd name="T19" fmla="*/ 7 h 36"/>
                <a:gd name="T20" fmla="*/ 6 w 44"/>
                <a:gd name="T21" fmla="*/ 36 h 36"/>
                <a:gd name="T22" fmla="*/ 0 w 44"/>
                <a:gd name="T23" fmla="*/ 36 h 36"/>
                <a:gd name="T24" fmla="*/ 0 w 44"/>
                <a:gd name="T25" fmla="*/ 1 h 36"/>
                <a:gd name="T26" fmla="*/ 6 w 44"/>
                <a:gd name="T27" fmla="*/ 1 h 36"/>
                <a:gd name="T28" fmla="*/ 6 w 44"/>
                <a:gd name="T29" fmla="*/ 4 h 36"/>
                <a:gd name="T30" fmla="*/ 17 w 44"/>
                <a:gd name="T31" fmla="*/ 0 h 36"/>
                <a:gd name="T32" fmla="*/ 24 w 44"/>
                <a:gd name="T33" fmla="*/ 4 h 36"/>
                <a:gd name="T34" fmla="*/ 36 w 44"/>
                <a:gd name="T35" fmla="*/ 0 h 36"/>
                <a:gd name="T36" fmla="*/ 44 w 44"/>
                <a:gd name="T37" fmla="*/ 13 h 36"/>
                <a:gd name="T38" fmla="*/ 44 w 44"/>
                <a:gd name="T39" fmla="*/ 36 h 36"/>
                <a:gd name="T40" fmla="*/ 39 w 44"/>
                <a:gd name="T41"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4" h="36">
                  <a:moveTo>
                    <a:pt x="39" y="36"/>
                  </a:moveTo>
                  <a:cubicBezTo>
                    <a:pt x="39" y="14"/>
                    <a:pt x="39" y="14"/>
                    <a:pt x="39" y="14"/>
                  </a:cubicBezTo>
                  <a:cubicBezTo>
                    <a:pt x="39" y="9"/>
                    <a:pt x="39" y="5"/>
                    <a:pt x="34" y="5"/>
                  </a:cubicBezTo>
                  <a:cubicBezTo>
                    <a:pt x="31" y="5"/>
                    <a:pt x="30" y="5"/>
                    <a:pt x="25" y="7"/>
                  </a:cubicBezTo>
                  <a:cubicBezTo>
                    <a:pt x="25" y="9"/>
                    <a:pt x="25" y="11"/>
                    <a:pt x="25" y="13"/>
                  </a:cubicBezTo>
                  <a:cubicBezTo>
                    <a:pt x="25" y="36"/>
                    <a:pt x="25" y="36"/>
                    <a:pt x="25" y="36"/>
                  </a:cubicBezTo>
                  <a:cubicBezTo>
                    <a:pt x="19" y="36"/>
                    <a:pt x="19" y="36"/>
                    <a:pt x="19" y="36"/>
                  </a:cubicBezTo>
                  <a:cubicBezTo>
                    <a:pt x="19" y="14"/>
                    <a:pt x="19" y="14"/>
                    <a:pt x="19" y="14"/>
                  </a:cubicBezTo>
                  <a:cubicBezTo>
                    <a:pt x="19" y="9"/>
                    <a:pt x="20" y="5"/>
                    <a:pt x="14" y="5"/>
                  </a:cubicBezTo>
                  <a:cubicBezTo>
                    <a:pt x="12" y="5"/>
                    <a:pt x="11" y="5"/>
                    <a:pt x="6" y="7"/>
                  </a:cubicBezTo>
                  <a:cubicBezTo>
                    <a:pt x="6" y="36"/>
                    <a:pt x="6" y="36"/>
                    <a:pt x="6" y="36"/>
                  </a:cubicBezTo>
                  <a:cubicBezTo>
                    <a:pt x="0" y="36"/>
                    <a:pt x="0" y="36"/>
                    <a:pt x="0" y="36"/>
                  </a:cubicBezTo>
                  <a:cubicBezTo>
                    <a:pt x="0" y="1"/>
                    <a:pt x="0" y="1"/>
                    <a:pt x="0" y="1"/>
                  </a:cubicBezTo>
                  <a:cubicBezTo>
                    <a:pt x="6" y="1"/>
                    <a:pt x="6" y="1"/>
                    <a:pt x="6" y="1"/>
                  </a:cubicBezTo>
                  <a:cubicBezTo>
                    <a:pt x="6" y="4"/>
                    <a:pt x="6" y="4"/>
                    <a:pt x="6" y="4"/>
                  </a:cubicBezTo>
                  <a:cubicBezTo>
                    <a:pt x="11" y="1"/>
                    <a:pt x="14" y="0"/>
                    <a:pt x="17" y="0"/>
                  </a:cubicBezTo>
                  <a:cubicBezTo>
                    <a:pt x="20" y="0"/>
                    <a:pt x="23" y="1"/>
                    <a:pt x="24" y="4"/>
                  </a:cubicBezTo>
                  <a:cubicBezTo>
                    <a:pt x="27" y="3"/>
                    <a:pt x="32" y="0"/>
                    <a:pt x="36" y="0"/>
                  </a:cubicBezTo>
                  <a:cubicBezTo>
                    <a:pt x="44" y="0"/>
                    <a:pt x="44" y="6"/>
                    <a:pt x="44" y="13"/>
                  </a:cubicBezTo>
                  <a:cubicBezTo>
                    <a:pt x="44" y="36"/>
                    <a:pt x="44" y="36"/>
                    <a:pt x="44" y="36"/>
                  </a:cubicBezTo>
                  <a:lnTo>
                    <a:pt x="39" y="3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 name="Freeform 39"/>
            <p:cNvSpPr>
              <a:spLocks noEditPoints="1"/>
            </p:cNvSpPr>
            <p:nvPr userDrawn="1"/>
          </p:nvSpPr>
          <p:spPr bwMode="auto">
            <a:xfrm>
              <a:off x="-1776693" y="1157989"/>
              <a:ext cx="84137" cy="142875"/>
            </a:xfrm>
            <a:custGeom>
              <a:avLst/>
              <a:gdLst>
                <a:gd name="T0" fmla="*/ 17 w 30"/>
                <a:gd name="T1" fmla="*/ 37 h 51"/>
                <a:gd name="T2" fmla="*/ 6 w 30"/>
                <a:gd name="T3" fmla="*/ 33 h 51"/>
                <a:gd name="T4" fmla="*/ 6 w 30"/>
                <a:gd name="T5" fmla="*/ 51 h 51"/>
                <a:gd name="T6" fmla="*/ 0 w 30"/>
                <a:gd name="T7" fmla="*/ 51 h 51"/>
                <a:gd name="T8" fmla="*/ 0 w 30"/>
                <a:gd name="T9" fmla="*/ 1 h 51"/>
                <a:gd name="T10" fmla="*/ 6 w 30"/>
                <a:gd name="T11" fmla="*/ 1 h 51"/>
                <a:gd name="T12" fmla="*/ 6 w 30"/>
                <a:gd name="T13" fmla="*/ 4 h 51"/>
                <a:gd name="T14" fmla="*/ 18 w 30"/>
                <a:gd name="T15" fmla="*/ 0 h 51"/>
                <a:gd name="T16" fmla="*/ 30 w 30"/>
                <a:gd name="T17" fmla="*/ 18 h 51"/>
                <a:gd name="T18" fmla="*/ 17 w 30"/>
                <a:gd name="T19" fmla="*/ 37 h 51"/>
                <a:gd name="T20" fmla="*/ 16 w 30"/>
                <a:gd name="T21" fmla="*/ 5 h 51"/>
                <a:gd name="T22" fmla="*/ 6 w 30"/>
                <a:gd name="T23" fmla="*/ 7 h 51"/>
                <a:gd name="T24" fmla="*/ 6 w 30"/>
                <a:gd name="T25" fmla="*/ 29 h 51"/>
                <a:gd name="T26" fmla="*/ 15 w 30"/>
                <a:gd name="T27" fmla="*/ 32 h 51"/>
                <a:gd name="T28" fmla="*/ 24 w 30"/>
                <a:gd name="T29" fmla="*/ 19 h 51"/>
                <a:gd name="T30" fmla="*/ 16 w 30"/>
                <a:gd name="T31" fmla="*/ 5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0" h="51">
                  <a:moveTo>
                    <a:pt x="17" y="37"/>
                  </a:moveTo>
                  <a:cubicBezTo>
                    <a:pt x="13" y="37"/>
                    <a:pt x="9" y="35"/>
                    <a:pt x="6" y="33"/>
                  </a:cubicBezTo>
                  <a:cubicBezTo>
                    <a:pt x="6" y="51"/>
                    <a:pt x="6" y="51"/>
                    <a:pt x="6" y="51"/>
                  </a:cubicBezTo>
                  <a:cubicBezTo>
                    <a:pt x="0" y="51"/>
                    <a:pt x="0" y="51"/>
                    <a:pt x="0" y="51"/>
                  </a:cubicBezTo>
                  <a:cubicBezTo>
                    <a:pt x="0" y="1"/>
                    <a:pt x="0" y="1"/>
                    <a:pt x="0" y="1"/>
                  </a:cubicBezTo>
                  <a:cubicBezTo>
                    <a:pt x="6" y="1"/>
                    <a:pt x="6" y="1"/>
                    <a:pt x="6" y="1"/>
                  </a:cubicBezTo>
                  <a:cubicBezTo>
                    <a:pt x="6" y="4"/>
                    <a:pt x="6" y="4"/>
                    <a:pt x="6" y="4"/>
                  </a:cubicBezTo>
                  <a:cubicBezTo>
                    <a:pt x="10" y="1"/>
                    <a:pt x="14" y="0"/>
                    <a:pt x="18" y="0"/>
                  </a:cubicBezTo>
                  <a:cubicBezTo>
                    <a:pt x="25" y="0"/>
                    <a:pt x="30" y="7"/>
                    <a:pt x="30" y="18"/>
                  </a:cubicBezTo>
                  <a:cubicBezTo>
                    <a:pt x="30" y="29"/>
                    <a:pt x="24" y="37"/>
                    <a:pt x="17" y="37"/>
                  </a:cubicBezTo>
                  <a:moveTo>
                    <a:pt x="16" y="5"/>
                  </a:moveTo>
                  <a:cubicBezTo>
                    <a:pt x="13" y="5"/>
                    <a:pt x="11" y="6"/>
                    <a:pt x="6" y="7"/>
                  </a:cubicBezTo>
                  <a:cubicBezTo>
                    <a:pt x="6" y="29"/>
                    <a:pt x="6" y="29"/>
                    <a:pt x="6" y="29"/>
                  </a:cubicBezTo>
                  <a:cubicBezTo>
                    <a:pt x="11" y="31"/>
                    <a:pt x="13" y="32"/>
                    <a:pt x="15" y="32"/>
                  </a:cubicBezTo>
                  <a:cubicBezTo>
                    <a:pt x="21" y="32"/>
                    <a:pt x="24" y="27"/>
                    <a:pt x="24" y="19"/>
                  </a:cubicBezTo>
                  <a:cubicBezTo>
                    <a:pt x="24" y="9"/>
                    <a:pt x="21" y="5"/>
                    <a:pt x="16" y="5"/>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 name="Freeform 40"/>
            <p:cNvSpPr>
              <a:spLocks/>
            </p:cNvSpPr>
            <p:nvPr userDrawn="1"/>
          </p:nvSpPr>
          <p:spPr bwMode="auto">
            <a:xfrm>
              <a:off x="-1670331" y="1157989"/>
              <a:ext cx="46037" cy="101600"/>
            </a:xfrm>
            <a:custGeom>
              <a:avLst/>
              <a:gdLst>
                <a:gd name="T0" fmla="*/ 15 w 16"/>
                <a:gd name="T1" fmla="*/ 5 h 36"/>
                <a:gd name="T2" fmla="*/ 6 w 16"/>
                <a:gd name="T3" fmla="*/ 8 h 36"/>
                <a:gd name="T4" fmla="*/ 6 w 16"/>
                <a:gd name="T5" fmla="*/ 36 h 36"/>
                <a:gd name="T6" fmla="*/ 0 w 16"/>
                <a:gd name="T7" fmla="*/ 36 h 36"/>
                <a:gd name="T8" fmla="*/ 0 w 16"/>
                <a:gd name="T9" fmla="*/ 1 h 36"/>
                <a:gd name="T10" fmla="*/ 5 w 16"/>
                <a:gd name="T11" fmla="*/ 1 h 36"/>
                <a:gd name="T12" fmla="*/ 5 w 16"/>
                <a:gd name="T13" fmla="*/ 4 h 36"/>
                <a:gd name="T14" fmla="*/ 15 w 16"/>
                <a:gd name="T15" fmla="*/ 0 h 36"/>
                <a:gd name="T16" fmla="*/ 16 w 16"/>
                <a:gd name="T17" fmla="*/ 0 h 36"/>
                <a:gd name="T18" fmla="*/ 16 w 16"/>
                <a:gd name="T19" fmla="*/ 6 h 36"/>
                <a:gd name="T20" fmla="*/ 15 w 16"/>
                <a:gd name="T21" fmla="*/ 5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36">
                  <a:moveTo>
                    <a:pt x="15" y="5"/>
                  </a:moveTo>
                  <a:cubicBezTo>
                    <a:pt x="12" y="5"/>
                    <a:pt x="9" y="6"/>
                    <a:pt x="6" y="8"/>
                  </a:cubicBezTo>
                  <a:cubicBezTo>
                    <a:pt x="6" y="36"/>
                    <a:pt x="6" y="36"/>
                    <a:pt x="6" y="36"/>
                  </a:cubicBezTo>
                  <a:cubicBezTo>
                    <a:pt x="0" y="36"/>
                    <a:pt x="0" y="36"/>
                    <a:pt x="0" y="36"/>
                  </a:cubicBezTo>
                  <a:cubicBezTo>
                    <a:pt x="0" y="1"/>
                    <a:pt x="0" y="1"/>
                    <a:pt x="0" y="1"/>
                  </a:cubicBezTo>
                  <a:cubicBezTo>
                    <a:pt x="5" y="1"/>
                    <a:pt x="5" y="1"/>
                    <a:pt x="5" y="1"/>
                  </a:cubicBezTo>
                  <a:cubicBezTo>
                    <a:pt x="5" y="4"/>
                    <a:pt x="5" y="4"/>
                    <a:pt x="5" y="4"/>
                  </a:cubicBezTo>
                  <a:cubicBezTo>
                    <a:pt x="9" y="1"/>
                    <a:pt x="11" y="0"/>
                    <a:pt x="15" y="0"/>
                  </a:cubicBezTo>
                  <a:cubicBezTo>
                    <a:pt x="15" y="0"/>
                    <a:pt x="16" y="0"/>
                    <a:pt x="16" y="0"/>
                  </a:cubicBezTo>
                  <a:cubicBezTo>
                    <a:pt x="16" y="6"/>
                    <a:pt x="16" y="6"/>
                    <a:pt x="16" y="6"/>
                  </a:cubicBezTo>
                  <a:cubicBezTo>
                    <a:pt x="15" y="5"/>
                    <a:pt x="15" y="5"/>
                    <a:pt x="15" y="5"/>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 name="Freeform 41"/>
            <p:cNvSpPr>
              <a:spLocks noEditPoints="1"/>
            </p:cNvSpPr>
            <p:nvPr userDrawn="1"/>
          </p:nvSpPr>
          <p:spPr bwMode="auto">
            <a:xfrm>
              <a:off x="-1616356" y="1157989"/>
              <a:ext cx="87312" cy="104775"/>
            </a:xfrm>
            <a:custGeom>
              <a:avLst/>
              <a:gdLst>
                <a:gd name="T0" fmla="*/ 16 w 31"/>
                <a:gd name="T1" fmla="*/ 37 h 37"/>
                <a:gd name="T2" fmla="*/ 0 w 31"/>
                <a:gd name="T3" fmla="*/ 18 h 37"/>
                <a:gd name="T4" fmla="*/ 16 w 31"/>
                <a:gd name="T5" fmla="*/ 0 h 37"/>
                <a:gd name="T6" fmla="*/ 31 w 31"/>
                <a:gd name="T7" fmla="*/ 18 h 37"/>
                <a:gd name="T8" fmla="*/ 16 w 31"/>
                <a:gd name="T9" fmla="*/ 37 h 37"/>
                <a:gd name="T10" fmla="*/ 16 w 31"/>
                <a:gd name="T11" fmla="*/ 5 h 37"/>
                <a:gd name="T12" fmla="*/ 6 w 31"/>
                <a:gd name="T13" fmla="*/ 18 h 37"/>
                <a:gd name="T14" fmla="*/ 16 w 31"/>
                <a:gd name="T15" fmla="*/ 32 h 37"/>
                <a:gd name="T16" fmla="*/ 25 w 31"/>
                <a:gd name="T17" fmla="*/ 18 h 37"/>
                <a:gd name="T18" fmla="*/ 16 w 31"/>
                <a:gd name="T19" fmla="*/ 5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 h="37">
                  <a:moveTo>
                    <a:pt x="16" y="37"/>
                  </a:moveTo>
                  <a:cubicBezTo>
                    <a:pt x="6" y="37"/>
                    <a:pt x="0" y="30"/>
                    <a:pt x="0" y="18"/>
                  </a:cubicBezTo>
                  <a:cubicBezTo>
                    <a:pt x="0" y="7"/>
                    <a:pt x="6" y="0"/>
                    <a:pt x="16" y="0"/>
                  </a:cubicBezTo>
                  <a:cubicBezTo>
                    <a:pt x="26" y="0"/>
                    <a:pt x="31" y="6"/>
                    <a:pt x="31" y="18"/>
                  </a:cubicBezTo>
                  <a:cubicBezTo>
                    <a:pt x="31" y="30"/>
                    <a:pt x="26" y="37"/>
                    <a:pt x="16" y="37"/>
                  </a:cubicBezTo>
                  <a:moveTo>
                    <a:pt x="16" y="5"/>
                  </a:moveTo>
                  <a:cubicBezTo>
                    <a:pt x="9" y="5"/>
                    <a:pt x="6" y="9"/>
                    <a:pt x="6" y="18"/>
                  </a:cubicBezTo>
                  <a:cubicBezTo>
                    <a:pt x="6" y="28"/>
                    <a:pt x="9" y="32"/>
                    <a:pt x="16" y="32"/>
                  </a:cubicBezTo>
                  <a:cubicBezTo>
                    <a:pt x="22" y="32"/>
                    <a:pt x="25" y="28"/>
                    <a:pt x="25" y="18"/>
                  </a:cubicBezTo>
                  <a:cubicBezTo>
                    <a:pt x="25" y="9"/>
                    <a:pt x="23" y="5"/>
                    <a:pt x="16" y="5"/>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 name="Freeform 42"/>
            <p:cNvSpPr>
              <a:spLocks/>
            </p:cNvSpPr>
            <p:nvPr userDrawn="1"/>
          </p:nvSpPr>
          <p:spPr bwMode="auto">
            <a:xfrm>
              <a:off x="-1517931" y="1161164"/>
              <a:ext cx="87312" cy="98425"/>
            </a:xfrm>
            <a:custGeom>
              <a:avLst/>
              <a:gdLst>
                <a:gd name="T0" fmla="*/ 33 w 55"/>
                <a:gd name="T1" fmla="*/ 62 h 62"/>
                <a:gd name="T2" fmla="*/ 21 w 55"/>
                <a:gd name="T3" fmla="*/ 62 h 62"/>
                <a:gd name="T4" fmla="*/ 0 w 55"/>
                <a:gd name="T5" fmla="*/ 0 h 62"/>
                <a:gd name="T6" fmla="*/ 10 w 55"/>
                <a:gd name="T7" fmla="*/ 0 h 62"/>
                <a:gd name="T8" fmla="*/ 28 w 55"/>
                <a:gd name="T9" fmla="*/ 53 h 62"/>
                <a:gd name="T10" fmla="*/ 46 w 55"/>
                <a:gd name="T11" fmla="*/ 0 h 62"/>
                <a:gd name="T12" fmla="*/ 55 w 55"/>
                <a:gd name="T13" fmla="*/ 0 h 62"/>
                <a:gd name="T14" fmla="*/ 33 w 55"/>
                <a:gd name="T15" fmla="*/ 62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62">
                  <a:moveTo>
                    <a:pt x="33" y="62"/>
                  </a:moveTo>
                  <a:lnTo>
                    <a:pt x="21" y="62"/>
                  </a:lnTo>
                  <a:lnTo>
                    <a:pt x="0" y="0"/>
                  </a:lnTo>
                  <a:lnTo>
                    <a:pt x="10" y="0"/>
                  </a:lnTo>
                  <a:lnTo>
                    <a:pt x="28" y="53"/>
                  </a:lnTo>
                  <a:lnTo>
                    <a:pt x="46" y="0"/>
                  </a:lnTo>
                  <a:lnTo>
                    <a:pt x="55" y="0"/>
                  </a:lnTo>
                  <a:lnTo>
                    <a:pt x="33" y="62"/>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 name="Freeform 43"/>
            <p:cNvSpPr>
              <a:spLocks noEditPoints="1"/>
            </p:cNvSpPr>
            <p:nvPr userDrawn="1"/>
          </p:nvSpPr>
          <p:spPr bwMode="auto">
            <a:xfrm>
              <a:off x="-1417918" y="1118302"/>
              <a:ext cx="23812" cy="141288"/>
            </a:xfrm>
            <a:custGeom>
              <a:avLst/>
              <a:gdLst>
                <a:gd name="T0" fmla="*/ 4 w 8"/>
                <a:gd name="T1" fmla="*/ 7 h 50"/>
                <a:gd name="T2" fmla="*/ 0 w 8"/>
                <a:gd name="T3" fmla="*/ 3 h 50"/>
                <a:gd name="T4" fmla="*/ 4 w 8"/>
                <a:gd name="T5" fmla="*/ 0 h 50"/>
                <a:gd name="T6" fmla="*/ 8 w 8"/>
                <a:gd name="T7" fmla="*/ 3 h 50"/>
                <a:gd name="T8" fmla="*/ 4 w 8"/>
                <a:gd name="T9" fmla="*/ 7 h 50"/>
                <a:gd name="T10" fmla="*/ 1 w 8"/>
                <a:gd name="T11" fmla="*/ 15 h 50"/>
                <a:gd name="T12" fmla="*/ 7 w 8"/>
                <a:gd name="T13" fmla="*/ 15 h 50"/>
                <a:gd name="T14" fmla="*/ 7 w 8"/>
                <a:gd name="T15" fmla="*/ 50 h 50"/>
                <a:gd name="T16" fmla="*/ 1 w 8"/>
                <a:gd name="T17" fmla="*/ 50 h 50"/>
                <a:gd name="T18" fmla="*/ 1 w 8"/>
                <a:gd name="T19" fmla="*/ 1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 h="50">
                  <a:moveTo>
                    <a:pt x="4" y="7"/>
                  </a:moveTo>
                  <a:cubicBezTo>
                    <a:pt x="2" y="7"/>
                    <a:pt x="0" y="6"/>
                    <a:pt x="0" y="3"/>
                  </a:cubicBezTo>
                  <a:cubicBezTo>
                    <a:pt x="0" y="2"/>
                    <a:pt x="2" y="0"/>
                    <a:pt x="4" y="0"/>
                  </a:cubicBezTo>
                  <a:cubicBezTo>
                    <a:pt x="6" y="0"/>
                    <a:pt x="8" y="1"/>
                    <a:pt x="8" y="3"/>
                  </a:cubicBezTo>
                  <a:cubicBezTo>
                    <a:pt x="8" y="5"/>
                    <a:pt x="6" y="7"/>
                    <a:pt x="4" y="7"/>
                  </a:cubicBezTo>
                  <a:moveTo>
                    <a:pt x="1" y="15"/>
                  </a:moveTo>
                  <a:cubicBezTo>
                    <a:pt x="7" y="15"/>
                    <a:pt x="7" y="15"/>
                    <a:pt x="7" y="15"/>
                  </a:cubicBezTo>
                  <a:cubicBezTo>
                    <a:pt x="7" y="50"/>
                    <a:pt x="7" y="50"/>
                    <a:pt x="7" y="50"/>
                  </a:cubicBezTo>
                  <a:cubicBezTo>
                    <a:pt x="1" y="50"/>
                    <a:pt x="1" y="50"/>
                    <a:pt x="1" y="50"/>
                  </a:cubicBezTo>
                  <a:lnTo>
                    <a:pt x="1" y="1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 name="Freeform 44"/>
            <p:cNvSpPr>
              <a:spLocks/>
            </p:cNvSpPr>
            <p:nvPr userDrawn="1"/>
          </p:nvSpPr>
          <p:spPr bwMode="auto">
            <a:xfrm>
              <a:off x="-1370293" y="1157989"/>
              <a:ext cx="79375" cy="101600"/>
            </a:xfrm>
            <a:custGeom>
              <a:avLst/>
              <a:gdLst>
                <a:gd name="T0" fmla="*/ 22 w 28"/>
                <a:gd name="T1" fmla="*/ 36 h 36"/>
                <a:gd name="T2" fmla="*/ 22 w 28"/>
                <a:gd name="T3" fmla="*/ 14 h 36"/>
                <a:gd name="T4" fmla="*/ 16 w 28"/>
                <a:gd name="T5" fmla="*/ 5 h 36"/>
                <a:gd name="T6" fmla="*/ 6 w 28"/>
                <a:gd name="T7" fmla="*/ 7 h 36"/>
                <a:gd name="T8" fmla="*/ 6 w 28"/>
                <a:gd name="T9" fmla="*/ 36 h 36"/>
                <a:gd name="T10" fmla="*/ 0 w 28"/>
                <a:gd name="T11" fmla="*/ 36 h 36"/>
                <a:gd name="T12" fmla="*/ 0 w 28"/>
                <a:gd name="T13" fmla="*/ 1 h 36"/>
                <a:gd name="T14" fmla="*/ 6 w 28"/>
                <a:gd name="T15" fmla="*/ 1 h 36"/>
                <a:gd name="T16" fmla="*/ 6 w 28"/>
                <a:gd name="T17" fmla="*/ 4 h 36"/>
                <a:gd name="T18" fmla="*/ 18 w 28"/>
                <a:gd name="T19" fmla="*/ 0 h 36"/>
                <a:gd name="T20" fmla="*/ 26 w 28"/>
                <a:gd name="T21" fmla="*/ 3 h 36"/>
                <a:gd name="T22" fmla="*/ 28 w 28"/>
                <a:gd name="T23" fmla="*/ 13 h 36"/>
                <a:gd name="T24" fmla="*/ 28 w 28"/>
                <a:gd name="T25" fmla="*/ 36 h 36"/>
                <a:gd name="T26" fmla="*/ 22 w 28"/>
                <a:gd name="T27"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 h="36">
                  <a:moveTo>
                    <a:pt x="22" y="36"/>
                  </a:moveTo>
                  <a:cubicBezTo>
                    <a:pt x="22" y="14"/>
                    <a:pt x="22" y="14"/>
                    <a:pt x="22" y="14"/>
                  </a:cubicBezTo>
                  <a:cubicBezTo>
                    <a:pt x="22" y="9"/>
                    <a:pt x="22" y="5"/>
                    <a:pt x="16" y="5"/>
                  </a:cubicBezTo>
                  <a:cubicBezTo>
                    <a:pt x="13" y="5"/>
                    <a:pt x="10" y="6"/>
                    <a:pt x="6" y="7"/>
                  </a:cubicBezTo>
                  <a:cubicBezTo>
                    <a:pt x="6" y="36"/>
                    <a:pt x="6" y="36"/>
                    <a:pt x="6" y="36"/>
                  </a:cubicBezTo>
                  <a:cubicBezTo>
                    <a:pt x="0" y="36"/>
                    <a:pt x="0" y="36"/>
                    <a:pt x="0" y="36"/>
                  </a:cubicBezTo>
                  <a:cubicBezTo>
                    <a:pt x="0" y="1"/>
                    <a:pt x="0" y="1"/>
                    <a:pt x="0" y="1"/>
                  </a:cubicBezTo>
                  <a:cubicBezTo>
                    <a:pt x="6" y="1"/>
                    <a:pt x="6" y="1"/>
                    <a:pt x="6" y="1"/>
                  </a:cubicBezTo>
                  <a:cubicBezTo>
                    <a:pt x="6" y="4"/>
                    <a:pt x="6" y="4"/>
                    <a:pt x="6" y="4"/>
                  </a:cubicBezTo>
                  <a:cubicBezTo>
                    <a:pt x="11" y="1"/>
                    <a:pt x="15" y="0"/>
                    <a:pt x="18" y="0"/>
                  </a:cubicBezTo>
                  <a:cubicBezTo>
                    <a:pt x="22" y="0"/>
                    <a:pt x="24" y="1"/>
                    <a:pt x="26" y="3"/>
                  </a:cubicBezTo>
                  <a:cubicBezTo>
                    <a:pt x="27" y="5"/>
                    <a:pt x="28" y="7"/>
                    <a:pt x="28" y="13"/>
                  </a:cubicBezTo>
                  <a:cubicBezTo>
                    <a:pt x="28" y="36"/>
                    <a:pt x="28" y="36"/>
                    <a:pt x="28" y="36"/>
                  </a:cubicBezTo>
                  <a:lnTo>
                    <a:pt x="22" y="3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 name="Freeform 45"/>
            <p:cNvSpPr>
              <a:spLocks noEditPoints="1"/>
            </p:cNvSpPr>
            <p:nvPr userDrawn="1"/>
          </p:nvSpPr>
          <p:spPr bwMode="auto">
            <a:xfrm>
              <a:off x="-1268693" y="1157989"/>
              <a:ext cx="80962" cy="146050"/>
            </a:xfrm>
            <a:custGeom>
              <a:avLst/>
              <a:gdLst>
                <a:gd name="T0" fmla="*/ 25 w 29"/>
                <a:gd name="T1" fmla="*/ 49 h 52"/>
                <a:gd name="T2" fmla="*/ 15 w 29"/>
                <a:gd name="T3" fmla="*/ 52 h 52"/>
                <a:gd name="T4" fmla="*/ 2 w 29"/>
                <a:gd name="T5" fmla="*/ 50 h 52"/>
                <a:gd name="T6" fmla="*/ 3 w 29"/>
                <a:gd name="T7" fmla="*/ 46 h 52"/>
                <a:gd name="T8" fmla="*/ 12 w 29"/>
                <a:gd name="T9" fmla="*/ 47 h 52"/>
                <a:gd name="T10" fmla="*/ 22 w 29"/>
                <a:gd name="T11" fmla="*/ 43 h 52"/>
                <a:gd name="T12" fmla="*/ 23 w 29"/>
                <a:gd name="T13" fmla="*/ 34 h 52"/>
                <a:gd name="T14" fmla="*/ 23 w 29"/>
                <a:gd name="T15" fmla="*/ 32 h 52"/>
                <a:gd name="T16" fmla="*/ 12 w 29"/>
                <a:gd name="T17" fmla="*/ 36 h 52"/>
                <a:gd name="T18" fmla="*/ 0 w 29"/>
                <a:gd name="T19" fmla="*/ 18 h 52"/>
                <a:gd name="T20" fmla="*/ 13 w 29"/>
                <a:gd name="T21" fmla="*/ 0 h 52"/>
                <a:gd name="T22" fmla="*/ 23 w 29"/>
                <a:gd name="T23" fmla="*/ 4 h 52"/>
                <a:gd name="T24" fmla="*/ 23 w 29"/>
                <a:gd name="T25" fmla="*/ 1 h 52"/>
                <a:gd name="T26" fmla="*/ 29 w 29"/>
                <a:gd name="T27" fmla="*/ 1 h 52"/>
                <a:gd name="T28" fmla="*/ 29 w 29"/>
                <a:gd name="T29" fmla="*/ 34 h 52"/>
                <a:gd name="T30" fmla="*/ 25 w 29"/>
                <a:gd name="T31" fmla="*/ 49 h 52"/>
                <a:gd name="T32" fmla="*/ 23 w 29"/>
                <a:gd name="T33" fmla="*/ 7 h 52"/>
                <a:gd name="T34" fmla="*/ 14 w 29"/>
                <a:gd name="T35" fmla="*/ 5 h 52"/>
                <a:gd name="T36" fmla="*/ 6 w 29"/>
                <a:gd name="T37" fmla="*/ 18 h 52"/>
                <a:gd name="T38" fmla="*/ 14 w 29"/>
                <a:gd name="T39" fmla="*/ 31 h 52"/>
                <a:gd name="T40" fmla="*/ 23 w 29"/>
                <a:gd name="T41" fmla="*/ 29 h 52"/>
                <a:gd name="T42" fmla="*/ 23 w 29"/>
                <a:gd name="T43" fmla="*/ 7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9" h="52">
                  <a:moveTo>
                    <a:pt x="25" y="49"/>
                  </a:moveTo>
                  <a:cubicBezTo>
                    <a:pt x="22" y="51"/>
                    <a:pt x="19" y="52"/>
                    <a:pt x="15" y="52"/>
                  </a:cubicBezTo>
                  <a:cubicBezTo>
                    <a:pt x="12" y="52"/>
                    <a:pt x="8" y="51"/>
                    <a:pt x="2" y="50"/>
                  </a:cubicBezTo>
                  <a:cubicBezTo>
                    <a:pt x="3" y="46"/>
                    <a:pt x="3" y="46"/>
                    <a:pt x="3" y="46"/>
                  </a:cubicBezTo>
                  <a:cubicBezTo>
                    <a:pt x="7" y="47"/>
                    <a:pt x="10" y="47"/>
                    <a:pt x="12" y="47"/>
                  </a:cubicBezTo>
                  <a:cubicBezTo>
                    <a:pt x="17" y="47"/>
                    <a:pt x="21" y="46"/>
                    <a:pt x="22" y="43"/>
                  </a:cubicBezTo>
                  <a:cubicBezTo>
                    <a:pt x="23" y="42"/>
                    <a:pt x="23" y="40"/>
                    <a:pt x="23" y="34"/>
                  </a:cubicBezTo>
                  <a:cubicBezTo>
                    <a:pt x="23" y="32"/>
                    <a:pt x="23" y="32"/>
                    <a:pt x="23" y="32"/>
                  </a:cubicBezTo>
                  <a:cubicBezTo>
                    <a:pt x="19" y="35"/>
                    <a:pt x="15" y="36"/>
                    <a:pt x="12" y="36"/>
                  </a:cubicBezTo>
                  <a:cubicBezTo>
                    <a:pt x="4" y="36"/>
                    <a:pt x="0" y="29"/>
                    <a:pt x="0" y="18"/>
                  </a:cubicBezTo>
                  <a:cubicBezTo>
                    <a:pt x="0" y="7"/>
                    <a:pt x="5" y="0"/>
                    <a:pt x="13" y="0"/>
                  </a:cubicBezTo>
                  <a:cubicBezTo>
                    <a:pt x="16" y="0"/>
                    <a:pt x="20" y="2"/>
                    <a:pt x="23" y="4"/>
                  </a:cubicBezTo>
                  <a:cubicBezTo>
                    <a:pt x="23" y="1"/>
                    <a:pt x="23" y="1"/>
                    <a:pt x="23" y="1"/>
                  </a:cubicBezTo>
                  <a:cubicBezTo>
                    <a:pt x="29" y="1"/>
                    <a:pt x="29" y="1"/>
                    <a:pt x="29" y="1"/>
                  </a:cubicBezTo>
                  <a:cubicBezTo>
                    <a:pt x="29" y="34"/>
                    <a:pt x="29" y="34"/>
                    <a:pt x="29" y="34"/>
                  </a:cubicBezTo>
                  <a:cubicBezTo>
                    <a:pt x="29" y="43"/>
                    <a:pt x="28" y="46"/>
                    <a:pt x="25" y="49"/>
                  </a:cubicBezTo>
                  <a:moveTo>
                    <a:pt x="23" y="7"/>
                  </a:moveTo>
                  <a:cubicBezTo>
                    <a:pt x="18" y="5"/>
                    <a:pt x="17" y="5"/>
                    <a:pt x="14" y="5"/>
                  </a:cubicBezTo>
                  <a:cubicBezTo>
                    <a:pt x="9" y="5"/>
                    <a:pt x="6" y="10"/>
                    <a:pt x="6" y="18"/>
                  </a:cubicBezTo>
                  <a:cubicBezTo>
                    <a:pt x="6" y="27"/>
                    <a:pt x="8" y="31"/>
                    <a:pt x="14" y="31"/>
                  </a:cubicBezTo>
                  <a:cubicBezTo>
                    <a:pt x="16" y="31"/>
                    <a:pt x="18" y="31"/>
                    <a:pt x="23" y="29"/>
                  </a:cubicBezTo>
                  <a:lnTo>
                    <a:pt x="23" y="7"/>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 name="Rectangle 46"/>
            <p:cNvSpPr>
              <a:spLocks noChangeArrowheads="1"/>
            </p:cNvSpPr>
            <p:nvPr userDrawn="1"/>
          </p:nvSpPr>
          <p:spPr bwMode="auto">
            <a:xfrm>
              <a:off x="-1105181" y="1110364"/>
              <a:ext cx="15875" cy="149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 name="Freeform 47"/>
            <p:cNvSpPr>
              <a:spLocks noEditPoints="1"/>
            </p:cNvSpPr>
            <p:nvPr userDrawn="1"/>
          </p:nvSpPr>
          <p:spPr bwMode="auto">
            <a:xfrm>
              <a:off x="-1060731" y="1118302"/>
              <a:ext cx="19050" cy="141288"/>
            </a:xfrm>
            <a:custGeom>
              <a:avLst/>
              <a:gdLst>
                <a:gd name="T0" fmla="*/ 3 w 7"/>
                <a:gd name="T1" fmla="*/ 7 h 50"/>
                <a:gd name="T2" fmla="*/ 0 w 7"/>
                <a:gd name="T3" fmla="*/ 3 h 50"/>
                <a:gd name="T4" fmla="*/ 3 w 7"/>
                <a:gd name="T5" fmla="*/ 0 h 50"/>
                <a:gd name="T6" fmla="*/ 7 w 7"/>
                <a:gd name="T7" fmla="*/ 3 h 50"/>
                <a:gd name="T8" fmla="*/ 3 w 7"/>
                <a:gd name="T9" fmla="*/ 7 h 50"/>
                <a:gd name="T10" fmla="*/ 0 w 7"/>
                <a:gd name="T11" fmla="*/ 15 h 50"/>
                <a:gd name="T12" fmla="*/ 6 w 7"/>
                <a:gd name="T13" fmla="*/ 15 h 50"/>
                <a:gd name="T14" fmla="*/ 6 w 7"/>
                <a:gd name="T15" fmla="*/ 50 h 50"/>
                <a:gd name="T16" fmla="*/ 0 w 7"/>
                <a:gd name="T17" fmla="*/ 50 h 50"/>
                <a:gd name="T18" fmla="*/ 0 w 7"/>
                <a:gd name="T19" fmla="*/ 1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50">
                  <a:moveTo>
                    <a:pt x="3" y="7"/>
                  </a:moveTo>
                  <a:cubicBezTo>
                    <a:pt x="1" y="7"/>
                    <a:pt x="0" y="6"/>
                    <a:pt x="0" y="3"/>
                  </a:cubicBezTo>
                  <a:cubicBezTo>
                    <a:pt x="0" y="2"/>
                    <a:pt x="1" y="0"/>
                    <a:pt x="3" y="0"/>
                  </a:cubicBezTo>
                  <a:cubicBezTo>
                    <a:pt x="5" y="0"/>
                    <a:pt x="7" y="1"/>
                    <a:pt x="7" y="3"/>
                  </a:cubicBezTo>
                  <a:cubicBezTo>
                    <a:pt x="7" y="5"/>
                    <a:pt x="5" y="7"/>
                    <a:pt x="3" y="7"/>
                  </a:cubicBezTo>
                  <a:moveTo>
                    <a:pt x="0" y="15"/>
                  </a:moveTo>
                  <a:cubicBezTo>
                    <a:pt x="6" y="15"/>
                    <a:pt x="6" y="15"/>
                    <a:pt x="6" y="15"/>
                  </a:cubicBezTo>
                  <a:cubicBezTo>
                    <a:pt x="6" y="50"/>
                    <a:pt x="6" y="50"/>
                    <a:pt x="6" y="50"/>
                  </a:cubicBezTo>
                  <a:cubicBezTo>
                    <a:pt x="0" y="50"/>
                    <a:pt x="0" y="50"/>
                    <a:pt x="0" y="50"/>
                  </a:cubicBezTo>
                  <a:lnTo>
                    <a:pt x="0" y="1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 name="Freeform 48"/>
            <p:cNvSpPr>
              <a:spLocks/>
            </p:cNvSpPr>
            <p:nvPr userDrawn="1"/>
          </p:nvSpPr>
          <p:spPr bwMode="auto">
            <a:xfrm>
              <a:off x="-1027393" y="1161164"/>
              <a:ext cx="87312" cy="98425"/>
            </a:xfrm>
            <a:custGeom>
              <a:avLst/>
              <a:gdLst>
                <a:gd name="T0" fmla="*/ 34 w 55"/>
                <a:gd name="T1" fmla="*/ 62 h 62"/>
                <a:gd name="T2" fmla="*/ 21 w 55"/>
                <a:gd name="T3" fmla="*/ 62 h 62"/>
                <a:gd name="T4" fmla="*/ 0 w 55"/>
                <a:gd name="T5" fmla="*/ 0 h 62"/>
                <a:gd name="T6" fmla="*/ 11 w 55"/>
                <a:gd name="T7" fmla="*/ 0 h 62"/>
                <a:gd name="T8" fmla="*/ 28 w 55"/>
                <a:gd name="T9" fmla="*/ 53 h 62"/>
                <a:gd name="T10" fmla="*/ 46 w 55"/>
                <a:gd name="T11" fmla="*/ 0 h 62"/>
                <a:gd name="T12" fmla="*/ 55 w 55"/>
                <a:gd name="T13" fmla="*/ 0 h 62"/>
                <a:gd name="T14" fmla="*/ 34 w 55"/>
                <a:gd name="T15" fmla="*/ 62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62">
                  <a:moveTo>
                    <a:pt x="34" y="62"/>
                  </a:moveTo>
                  <a:lnTo>
                    <a:pt x="21" y="62"/>
                  </a:lnTo>
                  <a:lnTo>
                    <a:pt x="0" y="0"/>
                  </a:lnTo>
                  <a:lnTo>
                    <a:pt x="11" y="0"/>
                  </a:lnTo>
                  <a:lnTo>
                    <a:pt x="28" y="53"/>
                  </a:lnTo>
                  <a:lnTo>
                    <a:pt x="46" y="0"/>
                  </a:lnTo>
                  <a:lnTo>
                    <a:pt x="55" y="0"/>
                  </a:lnTo>
                  <a:lnTo>
                    <a:pt x="34" y="62"/>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 name="Freeform 49"/>
            <p:cNvSpPr>
              <a:spLocks noEditPoints="1"/>
            </p:cNvSpPr>
            <p:nvPr userDrawn="1"/>
          </p:nvSpPr>
          <p:spPr bwMode="auto">
            <a:xfrm>
              <a:off x="-928968" y="1157989"/>
              <a:ext cx="79375" cy="104775"/>
            </a:xfrm>
            <a:custGeom>
              <a:avLst/>
              <a:gdLst>
                <a:gd name="T0" fmla="*/ 6 w 28"/>
                <a:gd name="T1" fmla="*/ 19 h 37"/>
                <a:gd name="T2" fmla="*/ 6 w 28"/>
                <a:gd name="T3" fmla="*/ 20 h 37"/>
                <a:gd name="T4" fmla="*/ 15 w 28"/>
                <a:gd name="T5" fmla="*/ 32 h 37"/>
                <a:gd name="T6" fmla="*/ 27 w 28"/>
                <a:gd name="T7" fmla="*/ 29 h 37"/>
                <a:gd name="T8" fmla="*/ 28 w 28"/>
                <a:gd name="T9" fmla="*/ 32 h 37"/>
                <a:gd name="T10" fmla="*/ 13 w 28"/>
                <a:gd name="T11" fmla="*/ 37 h 37"/>
                <a:gd name="T12" fmla="*/ 0 w 28"/>
                <a:gd name="T13" fmla="*/ 20 h 37"/>
                <a:gd name="T14" fmla="*/ 15 w 28"/>
                <a:gd name="T15" fmla="*/ 0 h 37"/>
                <a:gd name="T16" fmla="*/ 28 w 28"/>
                <a:gd name="T17" fmla="*/ 17 h 37"/>
                <a:gd name="T18" fmla="*/ 28 w 28"/>
                <a:gd name="T19" fmla="*/ 19 h 37"/>
                <a:gd name="T20" fmla="*/ 6 w 28"/>
                <a:gd name="T21" fmla="*/ 19 h 37"/>
                <a:gd name="T22" fmla="*/ 15 w 28"/>
                <a:gd name="T23" fmla="*/ 4 h 37"/>
                <a:gd name="T24" fmla="*/ 6 w 28"/>
                <a:gd name="T25" fmla="*/ 15 h 37"/>
                <a:gd name="T26" fmla="*/ 23 w 28"/>
                <a:gd name="T27" fmla="*/ 15 h 37"/>
                <a:gd name="T28" fmla="*/ 15 w 28"/>
                <a:gd name="T29" fmla="*/ 4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8" h="37">
                  <a:moveTo>
                    <a:pt x="6" y="19"/>
                  </a:moveTo>
                  <a:cubicBezTo>
                    <a:pt x="6" y="20"/>
                    <a:pt x="6" y="20"/>
                    <a:pt x="6" y="20"/>
                  </a:cubicBezTo>
                  <a:cubicBezTo>
                    <a:pt x="6" y="28"/>
                    <a:pt x="9" y="32"/>
                    <a:pt x="15" y="32"/>
                  </a:cubicBezTo>
                  <a:cubicBezTo>
                    <a:pt x="18" y="32"/>
                    <a:pt x="21" y="31"/>
                    <a:pt x="27" y="29"/>
                  </a:cubicBezTo>
                  <a:cubicBezTo>
                    <a:pt x="28" y="32"/>
                    <a:pt x="28" y="32"/>
                    <a:pt x="28" y="32"/>
                  </a:cubicBezTo>
                  <a:cubicBezTo>
                    <a:pt x="21" y="36"/>
                    <a:pt x="18" y="37"/>
                    <a:pt x="13" y="37"/>
                  </a:cubicBezTo>
                  <a:cubicBezTo>
                    <a:pt x="5" y="37"/>
                    <a:pt x="0" y="30"/>
                    <a:pt x="0" y="20"/>
                  </a:cubicBezTo>
                  <a:cubicBezTo>
                    <a:pt x="0" y="7"/>
                    <a:pt x="5" y="0"/>
                    <a:pt x="15" y="0"/>
                  </a:cubicBezTo>
                  <a:cubicBezTo>
                    <a:pt x="24" y="0"/>
                    <a:pt x="28" y="6"/>
                    <a:pt x="28" y="17"/>
                  </a:cubicBezTo>
                  <a:cubicBezTo>
                    <a:pt x="28" y="19"/>
                    <a:pt x="28" y="19"/>
                    <a:pt x="28" y="19"/>
                  </a:cubicBezTo>
                  <a:lnTo>
                    <a:pt x="6" y="19"/>
                  </a:lnTo>
                  <a:close/>
                  <a:moveTo>
                    <a:pt x="15" y="4"/>
                  </a:moveTo>
                  <a:cubicBezTo>
                    <a:pt x="10" y="4"/>
                    <a:pt x="7" y="8"/>
                    <a:pt x="6" y="15"/>
                  </a:cubicBezTo>
                  <a:cubicBezTo>
                    <a:pt x="23" y="15"/>
                    <a:pt x="23" y="15"/>
                    <a:pt x="23" y="15"/>
                  </a:cubicBezTo>
                  <a:cubicBezTo>
                    <a:pt x="23" y="7"/>
                    <a:pt x="20" y="4"/>
                    <a:pt x="15" y="4"/>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 name="Freeform 50"/>
            <p:cNvSpPr>
              <a:spLocks/>
            </p:cNvSpPr>
            <p:nvPr userDrawn="1"/>
          </p:nvSpPr>
          <p:spPr bwMode="auto">
            <a:xfrm>
              <a:off x="-836893" y="1157989"/>
              <a:ext cx="65087" cy="104775"/>
            </a:xfrm>
            <a:custGeom>
              <a:avLst/>
              <a:gdLst>
                <a:gd name="T0" fmla="*/ 11 w 23"/>
                <a:gd name="T1" fmla="*/ 37 h 37"/>
                <a:gd name="T2" fmla="*/ 0 w 23"/>
                <a:gd name="T3" fmla="*/ 35 h 37"/>
                <a:gd name="T4" fmla="*/ 1 w 23"/>
                <a:gd name="T5" fmla="*/ 31 h 37"/>
                <a:gd name="T6" fmla="*/ 9 w 23"/>
                <a:gd name="T7" fmla="*/ 32 h 37"/>
                <a:gd name="T8" fmla="*/ 17 w 23"/>
                <a:gd name="T9" fmla="*/ 26 h 37"/>
                <a:gd name="T10" fmla="*/ 12 w 23"/>
                <a:gd name="T11" fmla="*/ 20 h 37"/>
                <a:gd name="T12" fmla="*/ 0 w 23"/>
                <a:gd name="T13" fmla="*/ 10 h 37"/>
                <a:gd name="T14" fmla="*/ 12 w 23"/>
                <a:gd name="T15" fmla="*/ 0 h 37"/>
                <a:gd name="T16" fmla="*/ 21 w 23"/>
                <a:gd name="T17" fmla="*/ 2 h 37"/>
                <a:gd name="T18" fmla="*/ 20 w 23"/>
                <a:gd name="T19" fmla="*/ 6 h 37"/>
                <a:gd name="T20" fmla="*/ 12 w 23"/>
                <a:gd name="T21" fmla="*/ 4 h 37"/>
                <a:gd name="T22" fmla="*/ 6 w 23"/>
                <a:gd name="T23" fmla="*/ 10 h 37"/>
                <a:gd name="T24" fmla="*/ 23 w 23"/>
                <a:gd name="T25" fmla="*/ 25 h 37"/>
                <a:gd name="T26" fmla="*/ 11 w 23"/>
                <a:gd name="T27" fmla="*/ 3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3" h="37">
                  <a:moveTo>
                    <a:pt x="11" y="37"/>
                  </a:moveTo>
                  <a:cubicBezTo>
                    <a:pt x="7" y="37"/>
                    <a:pt x="4" y="36"/>
                    <a:pt x="0" y="35"/>
                  </a:cubicBezTo>
                  <a:cubicBezTo>
                    <a:pt x="1" y="31"/>
                    <a:pt x="1" y="31"/>
                    <a:pt x="1" y="31"/>
                  </a:cubicBezTo>
                  <a:cubicBezTo>
                    <a:pt x="5" y="32"/>
                    <a:pt x="7" y="32"/>
                    <a:pt x="9" y="32"/>
                  </a:cubicBezTo>
                  <a:cubicBezTo>
                    <a:pt x="15" y="32"/>
                    <a:pt x="17" y="30"/>
                    <a:pt x="17" y="26"/>
                  </a:cubicBezTo>
                  <a:cubicBezTo>
                    <a:pt x="17" y="23"/>
                    <a:pt x="16" y="22"/>
                    <a:pt x="12" y="20"/>
                  </a:cubicBezTo>
                  <a:cubicBezTo>
                    <a:pt x="5" y="19"/>
                    <a:pt x="0" y="16"/>
                    <a:pt x="0" y="10"/>
                  </a:cubicBezTo>
                  <a:cubicBezTo>
                    <a:pt x="0" y="4"/>
                    <a:pt x="5" y="0"/>
                    <a:pt x="12" y="0"/>
                  </a:cubicBezTo>
                  <a:cubicBezTo>
                    <a:pt x="15" y="0"/>
                    <a:pt x="18" y="1"/>
                    <a:pt x="21" y="2"/>
                  </a:cubicBezTo>
                  <a:cubicBezTo>
                    <a:pt x="20" y="6"/>
                    <a:pt x="20" y="6"/>
                    <a:pt x="20" y="6"/>
                  </a:cubicBezTo>
                  <a:cubicBezTo>
                    <a:pt x="17" y="5"/>
                    <a:pt x="14" y="4"/>
                    <a:pt x="12" y="4"/>
                  </a:cubicBezTo>
                  <a:cubicBezTo>
                    <a:pt x="8" y="4"/>
                    <a:pt x="6" y="6"/>
                    <a:pt x="6" y="10"/>
                  </a:cubicBezTo>
                  <a:cubicBezTo>
                    <a:pt x="6" y="18"/>
                    <a:pt x="23" y="13"/>
                    <a:pt x="23" y="25"/>
                  </a:cubicBezTo>
                  <a:cubicBezTo>
                    <a:pt x="23" y="32"/>
                    <a:pt x="19" y="37"/>
                    <a:pt x="11" y="37"/>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52" name="Group 51"/>
          <p:cNvGrpSpPr/>
          <p:nvPr userDrawn="1"/>
        </p:nvGrpSpPr>
        <p:grpSpPr>
          <a:xfrm>
            <a:off x="9362272" y="3637244"/>
            <a:ext cx="2247909" cy="2201807"/>
            <a:chOff x="-2039938" y="4012733"/>
            <a:chExt cx="1935163" cy="1895475"/>
          </a:xfrm>
        </p:grpSpPr>
        <p:sp>
          <p:nvSpPr>
            <p:cNvPr id="53" name="Freeform 58"/>
            <p:cNvSpPr>
              <a:spLocks noEditPoints="1"/>
            </p:cNvSpPr>
            <p:nvPr userDrawn="1"/>
          </p:nvSpPr>
          <p:spPr bwMode="auto">
            <a:xfrm>
              <a:off x="-1189038" y="4012733"/>
              <a:ext cx="663575" cy="636588"/>
            </a:xfrm>
            <a:custGeom>
              <a:avLst/>
              <a:gdLst>
                <a:gd name="T0" fmla="*/ 94 w 237"/>
                <a:gd name="T1" fmla="*/ 55 h 227"/>
                <a:gd name="T2" fmla="*/ 102 w 237"/>
                <a:gd name="T3" fmla="*/ 28 h 227"/>
                <a:gd name="T4" fmla="*/ 93 w 237"/>
                <a:gd name="T5" fmla="*/ 13 h 227"/>
                <a:gd name="T6" fmla="*/ 67 w 237"/>
                <a:gd name="T7" fmla="*/ 5 h 227"/>
                <a:gd name="T8" fmla="*/ 59 w 237"/>
                <a:gd name="T9" fmla="*/ 32 h 227"/>
                <a:gd name="T10" fmla="*/ 67 w 237"/>
                <a:gd name="T11" fmla="*/ 47 h 227"/>
                <a:gd name="T12" fmla="*/ 94 w 237"/>
                <a:gd name="T13" fmla="*/ 55 h 227"/>
                <a:gd name="T14" fmla="*/ 205 w 237"/>
                <a:gd name="T15" fmla="*/ 15 h 227"/>
                <a:gd name="T16" fmla="*/ 177 w 237"/>
                <a:gd name="T17" fmla="*/ 16 h 227"/>
                <a:gd name="T18" fmla="*/ 112 w 237"/>
                <a:gd name="T19" fmla="*/ 86 h 227"/>
                <a:gd name="T20" fmla="*/ 18 w 237"/>
                <a:gd name="T21" fmla="*/ 104 h 227"/>
                <a:gd name="T22" fmla="*/ 2 w 237"/>
                <a:gd name="T23" fmla="*/ 128 h 227"/>
                <a:gd name="T24" fmla="*/ 25 w 237"/>
                <a:gd name="T25" fmla="*/ 143 h 227"/>
                <a:gd name="T26" fmla="*/ 99 w 237"/>
                <a:gd name="T27" fmla="*/ 129 h 227"/>
                <a:gd name="T28" fmla="*/ 89 w 237"/>
                <a:gd name="T29" fmla="*/ 203 h 227"/>
                <a:gd name="T30" fmla="*/ 107 w 237"/>
                <a:gd name="T31" fmla="*/ 225 h 227"/>
                <a:gd name="T32" fmla="*/ 129 w 237"/>
                <a:gd name="T33" fmla="*/ 208 h 227"/>
                <a:gd name="T34" fmla="*/ 138 w 237"/>
                <a:gd name="T35" fmla="*/ 134 h 227"/>
                <a:gd name="T36" fmla="*/ 206 w 237"/>
                <a:gd name="T37" fmla="*/ 166 h 227"/>
                <a:gd name="T38" fmla="*/ 232 w 237"/>
                <a:gd name="T39" fmla="*/ 156 h 227"/>
                <a:gd name="T40" fmla="*/ 223 w 237"/>
                <a:gd name="T41" fmla="*/ 130 h 227"/>
                <a:gd name="T42" fmla="*/ 155 w 237"/>
                <a:gd name="T43" fmla="*/ 98 h 227"/>
                <a:gd name="T44" fmla="*/ 206 w 237"/>
                <a:gd name="T45" fmla="*/ 43 h 227"/>
                <a:gd name="T46" fmla="*/ 205 w 237"/>
                <a:gd name="T47" fmla="*/ 15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37" h="227">
                  <a:moveTo>
                    <a:pt x="94" y="55"/>
                  </a:moveTo>
                  <a:cubicBezTo>
                    <a:pt x="104" y="50"/>
                    <a:pt x="107" y="38"/>
                    <a:pt x="102" y="28"/>
                  </a:cubicBezTo>
                  <a:cubicBezTo>
                    <a:pt x="93" y="13"/>
                    <a:pt x="93" y="13"/>
                    <a:pt x="93" y="13"/>
                  </a:cubicBezTo>
                  <a:cubicBezTo>
                    <a:pt x="88" y="3"/>
                    <a:pt x="76" y="0"/>
                    <a:pt x="67" y="5"/>
                  </a:cubicBezTo>
                  <a:cubicBezTo>
                    <a:pt x="57" y="10"/>
                    <a:pt x="54" y="23"/>
                    <a:pt x="59" y="32"/>
                  </a:cubicBezTo>
                  <a:cubicBezTo>
                    <a:pt x="67" y="47"/>
                    <a:pt x="67" y="47"/>
                    <a:pt x="67" y="47"/>
                  </a:cubicBezTo>
                  <a:cubicBezTo>
                    <a:pt x="73" y="57"/>
                    <a:pt x="85" y="61"/>
                    <a:pt x="94" y="55"/>
                  </a:cubicBezTo>
                  <a:moveTo>
                    <a:pt x="205" y="15"/>
                  </a:moveTo>
                  <a:cubicBezTo>
                    <a:pt x="197" y="8"/>
                    <a:pt x="184" y="8"/>
                    <a:pt x="177" y="16"/>
                  </a:cubicBezTo>
                  <a:cubicBezTo>
                    <a:pt x="112" y="86"/>
                    <a:pt x="112" y="86"/>
                    <a:pt x="112" y="86"/>
                  </a:cubicBezTo>
                  <a:cubicBezTo>
                    <a:pt x="18" y="104"/>
                    <a:pt x="18" y="104"/>
                    <a:pt x="18" y="104"/>
                  </a:cubicBezTo>
                  <a:cubicBezTo>
                    <a:pt x="7" y="107"/>
                    <a:pt x="0" y="117"/>
                    <a:pt x="2" y="128"/>
                  </a:cubicBezTo>
                  <a:cubicBezTo>
                    <a:pt x="4" y="138"/>
                    <a:pt x="15" y="145"/>
                    <a:pt x="25" y="143"/>
                  </a:cubicBezTo>
                  <a:cubicBezTo>
                    <a:pt x="99" y="129"/>
                    <a:pt x="99" y="129"/>
                    <a:pt x="99" y="129"/>
                  </a:cubicBezTo>
                  <a:cubicBezTo>
                    <a:pt x="89" y="203"/>
                    <a:pt x="89" y="203"/>
                    <a:pt x="89" y="203"/>
                  </a:cubicBezTo>
                  <a:cubicBezTo>
                    <a:pt x="88" y="214"/>
                    <a:pt x="96" y="224"/>
                    <a:pt x="107" y="225"/>
                  </a:cubicBezTo>
                  <a:cubicBezTo>
                    <a:pt x="118" y="227"/>
                    <a:pt x="128" y="219"/>
                    <a:pt x="129" y="208"/>
                  </a:cubicBezTo>
                  <a:cubicBezTo>
                    <a:pt x="138" y="134"/>
                    <a:pt x="138" y="134"/>
                    <a:pt x="138" y="134"/>
                  </a:cubicBezTo>
                  <a:cubicBezTo>
                    <a:pt x="206" y="166"/>
                    <a:pt x="206" y="166"/>
                    <a:pt x="206" y="166"/>
                  </a:cubicBezTo>
                  <a:cubicBezTo>
                    <a:pt x="216" y="170"/>
                    <a:pt x="227" y="166"/>
                    <a:pt x="232" y="156"/>
                  </a:cubicBezTo>
                  <a:cubicBezTo>
                    <a:pt x="237" y="146"/>
                    <a:pt x="232" y="134"/>
                    <a:pt x="223" y="130"/>
                  </a:cubicBezTo>
                  <a:cubicBezTo>
                    <a:pt x="155" y="98"/>
                    <a:pt x="155" y="98"/>
                    <a:pt x="155" y="98"/>
                  </a:cubicBezTo>
                  <a:cubicBezTo>
                    <a:pt x="206" y="43"/>
                    <a:pt x="206" y="43"/>
                    <a:pt x="206" y="43"/>
                  </a:cubicBezTo>
                  <a:cubicBezTo>
                    <a:pt x="213" y="35"/>
                    <a:pt x="213" y="23"/>
                    <a:pt x="205" y="15"/>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54" name="Freeform 59"/>
            <p:cNvSpPr>
              <a:spLocks noEditPoints="1"/>
            </p:cNvSpPr>
            <p:nvPr userDrawn="1"/>
          </p:nvSpPr>
          <p:spPr bwMode="auto">
            <a:xfrm>
              <a:off x="-2039938" y="4474695"/>
              <a:ext cx="965200" cy="925513"/>
            </a:xfrm>
            <a:custGeom>
              <a:avLst/>
              <a:gdLst>
                <a:gd name="T0" fmla="*/ 137 w 344"/>
                <a:gd name="T1" fmla="*/ 80 h 330"/>
                <a:gd name="T2" fmla="*/ 148 w 344"/>
                <a:gd name="T3" fmla="*/ 41 h 330"/>
                <a:gd name="T4" fmla="*/ 136 w 344"/>
                <a:gd name="T5" fmla="*/ 19 h 330"/>
                <a:gd name="T6" fmla="*/ 97 w 344"/>
                <a:gd name="T7" fmla="*/ 7 h 330"/>
                <a:gd name="T8" fmla="*/ 85 w 344"/>
                <a:gd name="T9" fmla="*/ 47 h 330"/>
                <a:gd name="T10" fmla="*/ 98 w 344"/>
                <a:gd name="T11" fmla="*/ 69 h 330"/>
                <a:gd name="T12" fmla="*/ 137 w 344"/>
                <a:gd name="T13" fmla="*/ 80 h 330"/>
                <a:gd name="T14" fmla="*/ 298 w 344"/>
                <a:gd name="T15" fmla="*/ 22 h 330"/>
                <a:gd name="T16" fmla="*/ 257 w 344"/>
                <a:gd name="T17" fmla="*/ 24 h 330"/>
                <a:gd name="T18" fmla="*/ 163 w 344"/>
                <a:gd name="T19" fmla="*/ 125 h 330"/>
                <a:gd name="T20" fmla="*/ 26 w 344"/>
                <a:gd name="T21" fmla="*/ 152 h 330"/>
                <a:gd name="T22" fmla="*/ 3 w 344"/>
                <a:gd name="T23" fmla="*/ 185 h 330"/>
                <a:gd name="T24" fmla="*/ 37 w 344"/>
                <a:gd name="T25" fmla="*/ 208 h 330"/>
                <a:gd name="T26" fmla="*/ 143 w 344"/>
                <a:gd name="T27" fmla="*/ 187 h 330"/>
                <a:gd name="T28" fmla="*/ 130 w 344"/>
                <a:gd name="T29" fmla="*/ 296 h 330"/>
                <a:gd name="T30" fmla="*/ 155 w 344"/>
                <a:gd name="T31" fmla="*/ 328 h 330"/>
                <a:gd name="T32" fmla="*/ 187 w 344"/>
                <a:gd name="T33" fmla="*/ 303 h 330"/>
                <a:gd name="T34" fmla="*/ 201 w 344"/>
                <a:gd name="T35" fmla="*/ 195 h 330"/>
                <a:gd name="T36" fmla="*/ 299 w 344"/>
                <a:gd name="T37" fmla="*/ 241 h 330"/>
                <a:gd name="T38" fmla="*/ 337 w 344"/>
                <a:gd name="T39" fmla="*/ 227 h 330"/>
                <a:gd name="T40" fmla="*/ 323 w 344"/>
                <a:gd name="T41" fmla="*/ 188 h 330"/>
                <a:gd name="T42" fmla="*/ 225 w 344"/>
                <a:gd name="T43" fmla="*/ 143 h 330"/>
                <a:gd name="T44" fmla="*/ 299 w 344"/>
                <a:gd name="T45" fmla="*/ 63 h 330"/>
                <a:gd name="T46" fmla="*/ 298 w 344"/>
                <a:gd name="T47" fmla="*/ 22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44" h="330">
                  <a:moveTo>
                    <a:pt x="137" y="80"/>
                  </a:moveTo>
                  <a:cubicBezTo>
                    <a:pt x="151" y="72"/>
                    <a:pt x="156" y="55"/>
                    <a:pt x="148" y="41"/>
                  </a:cubicBezTo>
                  <a:cubicBezTo>
                    <a:pt x="136" y="19"/>
                    <a:pt x="136" y="19"/>
                    <a:pt x="136" y="19"/>
                  </a:cubicBezTo>
                  <a:cubicBezTo>
                    <a:pt x="128" y="5"/>
                    <a:pt x="111" y="0"/>
                    <a:pt x="97" y="7"/>
                  </a:cubicBezTo>
                  <a:cubicBezTo>
                    <a:pt x="83" y="15"/>
                    <a:pt x="78" y="33"/>
                    <a:pt x="85" y="47"/>
                  </a:cubicBezTo>
                  <a:cubicBezTo>
                    <a:pt x="98" y="69"/>
                    <a:pt x="98" y="69"/>
                    <a:pt x="98" y="69"/>
                  </a:cubicBezTo>
                  <a:cubicBezTo>
                    <a:pt x="106" y="83"/>
                    <a:pt x="123" y="88"/>
                    <a:pt x="137" y="80"/>
                  </a:cubicBezTo>
                  <a:moveTo>
                    <a:pt x="298" y="22"/>
                  </a:moveTo>
                  <a:cubicBezTo>
                    <a:pt x="286" y="11"/>
                    <a:pt x="268" y="12"/>
                    <a:pt x="257" y="24"/>
                  </a:cubicBezTo>
                  <a:cubicBezTo>
                    <a:pt x="163" y="125"/>
                    <a:pt x="163" y="125"/>
                    <a:pt x="163" y="125"/>
                  </a:cubicBezTo>
                  <a:cubicBezTo>
                    <a:pt x="26" y="152"/>
                    <a:pt x="26" y="152"/>
                    <a:pt x="26" y="152"/>
                  </a:cubicBezTo>
                  <a:cubicBezTo>
                    <a:pt x="10" y="155"/>
                    <a:pt x="0" y="170"/>
                    <a:pt x="3" y="185"/>
                  </a:cubicBezTo>
                  <a:cubicBezTo>
                    <a:pt x="6" y="201"/>
                    <a:pt x="21" y="211"/>
                    <a:pt x="37" y="208"/>
                  </a:cubicBezTo>
                  <a:cubicBezTo>
                    <a:pt x="143" y="187"/>
                    <a:pt x="143" y="187"/>
                    <a:pt x="143" y="187"/>
                  </a:cubicBezTo>
                  <a:cubicBezTo>
                    <a:pt x="130" y="296"/>
                    <a:pt x="130" y="296"/>
                    <a:pt x="130" y="296"/>
                  </a:cubicBezTo>
                  <a:cubicBezTo>
                    <a:pt x="128" y="311"/>
                    <a:pt x="139" y="326"/>
                    <a:pt x="155" y="328"/>
                  </a:cubicBezTo>
                  <a:cubicBezTo>
                    <a:pt x="171" y="330"/>
                    <a:pt x="185" y="318"/>
                    <a:pt x="187" y="303"/>
                  </a:cubicBezTo>
                  <a:cubicBezTo>
                    <a:pt x="201" y="195"/>
                    <a:pt x="201" y="195"/>
                    <a:pt x="201" y="195"/>
                  </a:cubicBezTo>
                  <a:cubicBezTo>
                    <a:pt x="299" y="241"/>
                    <a:pt x="299" y="241"/>
                    <a:pt x="299" y="241"/>
                  </a:cubicBezTo>
                  <a:cubicBezTo>
                    <a:pt x="314" y="247"/>
                    <a:pt x="331" y="241"/>
                    <a:pt x="337" y="227"/>
                  </a:cubicBezTo>
                  <a:cubicBezTo>
                    <a:pt x="344" y="212"/>
                    <a:pt x="338" y="195"/>
                    <a:pt x="323" y="188"/>
                  </a:cubicBezTo>
                  <a:cubicBezTo>
                    <a:pt x="225" y="143"/>
                    <a:pt x="225" y="143"/>
                    <a:pt x="225" y="143"/>
                  </a:cubicBezTo>
                  <a:cubicBezTo>
                    <a:pt x="299" y="63"/>
                    <a:pt x="299" y="63"/>
                    <a:pt x="299" y="63"/>
                  </a:cubicBezTo>
                  <a:cubicBezTo>
                    <a:pt x="310" y="51"/>
                    <a:pt x="309" y="33"/>
                    <a:pt x="298" y="22"/>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55" name="Freeform 60"/>
            <p:cNvSpPr>
              <a:spLocks noEditPoints="1"/>
            </p:cNvSpPr>
            <p:nvPr userDrawn="1"/>
          </p:nvSpPr>
          <p:spPr bwMode="auto">
            <a:xfrm>
              <a:off x="-1198563" y="4825533"/>
              <a:ext cx="1093788" cy="1082675"/>
            </a:xfrm>
            <a:custGeom>
              <a:avLst/>
              <a:gdLst>
                <a:gd name="T0" fmla="*/ 168 w 390"/>
                <a:gd name="T1" fmla="*/ 96 h 386"/>
                <a:gd name="T2" fmla="*/ 185 w 390"/>
                <a:gd name="T3" fmla="*/ 52 h 386"/>
                <a:gd name="T4" fmla="*/ 174 w 390"/>
                <a:gd name="T5" fmla="*/ 25 h 386"/>
                <a:gd name="T6" fmla="*/ 130 w 390"/>
                <a:gd name="T7" fmla="*/ 8 h 386"/>
                <a:gd name="T8" fmla="*/ 112 w 390"/>
                <a:gd name="T9" fmla="*/ 51 h 386"/>
                <a:gd name="T10" fmla="*/ 124 w 390"/>
                <a:gd name="T11" fmla="*/ 78 h 386"/>
                <a:gd name="T12" fmla="*/ 168 w 390"/>
                <a:gd name="T13" fmla="*/ 96 h 386"/>
                <a:gd name="T14" fmla="*/ 359 w 390"/>
                <a:gd name="T15" fmla="*/ 48 h 386"/>
                <a:gd name="T16" fmla="*/ 312 w 390"/>
                <a:gd name="T17" fmla="*/ 45 h 386"/>
                <a:gd name="T18" fmla="*/ 192 w 390"/>
                <a:gd name="T19" fmla="*/ 150 h 386"/>
                <a:gd name="T20" fmla="*/ 32 w 390"/>
                <a:gd name="T21" fmla="*/ 165 h 386"/>
                <a:gd name="T22" fmla="*/ 2 w 390"/>
                <a:gd name="T23" fmla="*/ 201 h 386"/>
                <a:gd name="T24" fmla="*/ 38 w 390"/>
                <a:gd name="T25" fmla="*/ 231 h 386"/>
                <a:gd name="T26" fmla="*/ 163 w 390"/>
                <a:gd name="T27" fmla="*/ 220 h 386"/>
                <a:gd name="T28" fmla="*/ 135 w 390"/>
                <a:gd name="T29" fmla="*/ 342 h 386"/>
                <a:gd name="T30" fmla="*/ 160 w 390"/>
                <a:gd name="T31" fmla="*/ 382 h 386"/>
                <a:gd name="T32" fmla="*/ 200 w 390"/>
                <a:gd name="T33" fmla="*/ 357 h 386"/>
                <a:gd name="T34" fmla="*/ 227 w 390"/>
                <a:gd name="T35" fmla="*/ 235 h 386"/>
                <a:gd name="T36" fmla="*/ 335 w 390"/>
                <a:gd name="T37" fmla="*/ 299 h 386"/>
                <a:gd name="T38" fmla="*/ 381 w 390"/>
                <a:gd name="T39" fmla="*/ 287 h 386"/>
                <a:gd name="T40" fmla="*/ 369 w 390"/>
                <a:gd name="T41" fmla="*/ 242 h 386"/>
                <a:gd name="T42" fmla="*/ 262 w 390"/>
                <a:gd name="T43" fmla="*/ 178 h 386"/>
                <a:gd name="T44" fmla="*/ 356 w 390"/>
                <a:gd name="T45" fmla="*/ 95 h 386"/>
                <a:gd name="T46" fmla="*/ 359 w 390"/>
                <a:gd name="T47" fmla="*/ 48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90" h="386">
                  <a:moveTo>
                    <a:pt x="168" y="96"/>
                  </a:moveTo>
                  <a:cubicBezTo>
                    <a:pt x="185" y="89"/>
                    <a:pt x="192" y="69"/>
                    <a:pt x="185" y="52"/>
                  </a:cubicBezTo>
                  <a:cubicBezTo>
                    <a:pt x="174" y="25"/>
                    <a:pt x="174" y="25"/>
                    <a:pt x="174" y="25"/>
                  </a:cubicBezTo>
                  <a:cubicBezTo>
                    <a:pt x="166" y="8"/>
                    <a:pt x="147" y="0"/>
                    <a:pt x="130" y="8"/>
                  </a:cubicBezTo>
                  <a:cubicBezTo>
                    <a:pt x="113" y="15"/>
                    <a:pt x="105" y="35"/>
                    <a:pt x="112" y="51"/>
                  </a:cubicBezTo>
                  <a:cubicBezTo>
                    <a:pt x="124" y="78"/>
                    <a:pt x="124" y="78"/>
                    <a:pt x="124" y="78"/>
                  </a:cubicBezTo>
                  <a:cubicBezTo>
                    <a:pt x="131" y="95"/>
                    <a:pt x="151" y="103"/>
                    <a:pt x="168" y="96"/>
                  </a:cubicBezTo>
                  <a:moveTo>
                    <a:pt x="359" y="48"/>
                  </a:moveTo>
                  <a:cubicBezTo>
                    <a:pt x="347" y="34"/>
                    <a:pt x="326" y="33"/>
                    <a:pt x="312" y="45"/>
                  </a:cubicBezTo>
                  <a:cubicBezTo>
                    <a:pt x="192" y="150"/>
                    <a:pt x="192" y="150"/>
                    <a:pt x="192" y="150"/>
                  </a:cubicBezTo>
                  <a:cubicBezTo>
                    <a:pt x="32" y="165"/>
                    <a:pt x="32" y="165"/>
                    <a:pt x="32" y="165"/>
                  </a:cubicBezTo>
                  <a:cubicBezTo>
                    <a:pt x="13" y="167"/>
                    <a:pt x="0" y="183"/>
                    <a:pt x="2" y="201"/>
                  </a:cubicBezTo>
                  <a:cubicBezTo>
                    <a:pt x="3" y="220"/>
                    <a:pt x="19" y="233"/>
                    <a:pt x="38" y="231"/>
                  </a:cubicBezTo>
                  <a:cubicBezTo>
                    <a:pt x="163" y="220"/>
                    <a:pt x="163" y="220"/>
                    <a:pt x="163" y="220"/>
                  </a:cubicBezTo>
                  <a:cubicBezTo>
                    <a:pt x="135" y="342"/>
                    <a:pt x="135" y="342"/>
                    <a:pt x="135" y="342"/>
                  </a:cubicBezTo>
                  <a:cubicBezTo>
                    <a:pt x="131" y="360"/>
                    <a:pt x="142" y="378"/>
                    <a:pt x="160" y="382"/>
                  </a:cubicBezTo>
                  <a:cubicBezTo>
                    <a:pt x="178" y="386"/>
                    <a:pt x="196" y="375"/>
                    <a:pt x="200" y="357"/>
                  </a:cubicBezTo>
                  <a:cubicBezTo>
                    <a:pt x="227" y="235"/>
                    <a:pt x="227" y="235"/>
                    <a:pt x="227" y="235"/>
                  </a:cubicBezTo>
                  <a:cubicBezTo>
                    <a:pt x="335" y="299"/>
                    <a:pt x="335" y="299"/>
                    <a:pt x="335" y="299"/>
                  </a:cubicBezTo>
                  <a:cubicBezTo>
                    <a:pt x="351" y="308"/>
                    <a:pt x="371" y="303"/>
                    <a:pt x="381" y="287"/>
                  </a:cubicBezTo>
                  <a:cubicBezTo>
                    <a:pt x="390" y="272"/>
                    <a:pt x="385" y="251"/>
                    <a:pt x="369" y="242"/>
                  </a:cubicBezTo>
                  <a:cubicBezTo>
                    <a:pt x="262" y="178"/>
                    <a:pt x="262" y="178"/>
                    <a:pt x="262" y="178"/>
                  </a:cubicBezTo>
                  <a:cubicBezTo>
                    <a:pt x="356" y="95"/>
                    <a:pt x="356" y="95"/>
                    <a:pt x="356" y="95"/>
                  </a:cubicBezTo>
                  <a:cubicBezTo>
                    <a:pt x="370" y="83"/>
                    <a:pt x="371" y="62"/>
                    <a:pt x="359" y="48"/>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grpSp>
      <p:sp>
        <p:nvSpPr>
          <p:cNvPr id="2" name="Title 1"/>
          <p:cNvSpPr>
            <a:spLocks noGrp="1"/>
          </p:cNvSpPr>
          <p:nvPr>
            <p:ph type="title"/>
          </p:nvPr>
        </p:nvSpPr>
        <p:spPr>
          <a:xfrm>
            <a:off x="831850" y="1709738"/>
            <a:ext cx="8742456" cy="2852737"/>
          </a:xfrm>
        </p:spPr>
        <p:txBody>
          <a:bodyPr anchor="b"/>
          <a:lstStyle>
            <a:lvl1pPr>
              <a:defRPr sz="4400">
                <a:solidFill>
                  <a:schemeClr val="bg1"/>
                </a:solidFill>
              </a:defRPr>
            </a:lvl1pPr>
          </a:lstStyle>
          <a:p>
            <a:r>
              <a:rPr lang="en-US"/>
              <a:t>Click to edit Master title style</a:t>
            </a:r>
            <a:endParaRPr lang="en-GB" dirty="0"/>
          </a:p>
        </p:txBody>
      </p:sp>
      <p:sp>
        <p:nvSpPr>
          <p:cNvPr id="3" name="Text Placeholder 2"/>
          <p:cNvSpPr>
            <a:spLocks noGrp="1"/>
          </p:cNvSpPr>
          <p:nvPr>
            <p:ph type="body" idx="1"/>
          </p:nvPr>
        </p:nvSpPr>
        <p:spPr>
          <a:xfrm>
            <a:off x="831850" y="4589463"/>
            <a:ext cx="8437656"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lvl1pPr>
              <a:defRPr>
                <a:solidFill>
                  <a:srgbClr val="221E5B"/>
                </a:solidFill>
              </a:defRPr>
            </a:lvl1pPr>
          </a:lstStyle>
          <a:p>
            <a:r>
              <a:rPr lang="en-GB"/>
              <a:t>This footer is edited in &gt;Insert &gt; Header &amp; Footer</a:t>
            </a:r>
            <a:endParaRPr lang="en-GB" dirty="0"/>
          </a:p>
        </p:txBody>
      </p:sp>
      <p:sp>
        <p:nvSpPr>
          <p:cNvPr id="6" name="Slide Number Placeholder 5"/>
          <p:cNvSpPr>
            <a:spLocks noGrp="1"/>
          </p:cNvSpPr>
          <p:nvPr>
            <p:ph type="sldNum" sz="quarter" idx="12"/>
          </p:nvPr>
        </p:nvSpPr>
        <p:spPr/>
        <p:txBody>
          <a:bodyPr/>
          <a:lstStyle/>
          <a:p>
            <a:r>
              <a:rPr lang="en-GB" dirty="0"/>
              <a:t>Slide </a:t>
            </a:r>
            <a:fld id="{5F4C8201-D8A8-417D-8A18-42E93E6C5D44}" type="slidenum">
              <a:rPr lang="en-GB" b="1" smtClean="0"/>
              <a:pPr/>
              <a:t>‹#›</a:t>
            </a:fld>
            <a:endParaRPr lang="en-GB" b="1" dirty="0"/>
          </a:p>
        </p:txBody>
      </p:sp>
      <p:sp>
        <p:nvSpPr>
          <p:cNvPr id="57" name="Date Placeholder 3"/>
          <p:cNvSpPr>
            <a:spLocks noGrp="1"/>
          </p:cNvSpPr>
          <p:nvPr>
            <p:ph type="dt" sz="half" idx="2"/>
          </p:nvPr>
        </p:nvSpPr>
        <p:spPr>
          <a:xfrm>
            <a:off x="8271434" y="6434038"/>
            <a:ext cx="1945715" cy="365125"/>
          </a:xfrm>
          <a:prstGeom prst="rect">
            <a:avLst/>
          </a:prstGeom>
        </p:spPr>
        <p:txBody>
          <a:bodyPr anchor="ctr"/>
          <a:lstStyle>
            <a:lvl1pPr algn="r">
              <a:defRPr sz="1200">
                <a:solidFill>
                  <a:srgbClr val="221E5B"/>
                </a:solidFill>
                <a:latin typeface="Tahoma" panose="020B0604030504040204" pitchFamily="34" charset="0"/>
                <a:ea typeface="Tahoma" panose="020B0604030504040204" pitchFamily="34" charset="0"/>
                <a:cs typeface="Tahoma" panose="020B0604030504040204" pitchFamily="34" charset="0"/>
              </a:defRPr>
            </a:lvl1pPr>
          </a:lstStyle>
          <a:p>
            <a:endParaRPr lang="en-GB" dirty="0"/>
          </a:p>
        </p:txBody>
      </p:sp>
    </p:spTree>
    <p:extLst>
      <p:ext uri="{BB962C8B-B14F-4D97-AF65-F5344CB8AC3E}">
        <p14:creationId xmlns:p14="http://schemas.microsoft.com/office/powerpoint/2010/main" val="1447379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lvl1pPr marL="228600" indent="-228600">
              <a:buFont typeface="Wingdings" panose="05000000000000000000" pitchFamily="2" charset="2"/>
              <a:buChar char="§"/>
              <a:defRPr/>
            </a:lvl1pPr>
            <a:lvl2pPr marL="685800" indent="-228600">
              <a:buFont typeface="Wingdings" panose="05000000000000000000" pitchFamily="2" charset="2"/>
              <a:buChar char="§"/>
              <a:defRPr/>
            </a:lvl2pPr>
            <a:lvl3pPr marL="1143000" indent="-228600">
              <a:buFont typeface="Wingdings" panose="05000000000000000000" pitchFamily="2" charset="2"/>
              <a:buChar char="§"/>
              <a:defRPr/>
            </a:lvl3pPr>
            <a:lvl4pPr marL="1600200" indent="-228600">
              <a:buFont typeface="Wingdings" panose="05000000000000000000" pitchFamily="2" charset="2"/>
              <a:buChar char="§"/>
              <a:defRPr/>
            </a:lvl4pPr>
            <a:lvl5pPr marL="2057400" indent="-228600">
              <a:buFont typeface="Wingdings" panose="05000000000000000000" pitchFamily="2" charset="2"/>
              <a:buChar cha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72200" y="1825625"/>
            <a:ext cx="5181600" cy="4351338"/>
          </a:xfrm>
        </p:spPr>
        <p:txBody>
          <a:bodyPr/>
          <a:lstStyle>
            <a:lvl1pPr marL="228600" indent="-228600">
              <a:buFont typeface="Wingdings" panose="05000000000000000000" pitchFamily="2" charset="2"/>
              <a:buChar char="§"/>
              <a:defRPr/>
            </a:lvl1pPr>
            <a:lvl2pPr marL="685800" indent="-228600">
              <a:buFont typeface="Wingdings" panose="05000000000000000000" pitchFamily="2" charset="2"/>
              <a:buChar char="§"/>
              <a:defRPr/>
            </a:lvl2pPr>
            <a:lvl3pPr marL="1143000" indent="-228600">
              <a:buFont typeface="Wingdings" panose="05000000000000000000" pitchFamily="2" charset="2"/>
              <a:buChar char="§"/>
              <a:defRPr/>
            </a:lvl3pPr>
            <a:lvl4pPr marL="1600200" indent="-228600">
              <a:buFont typeface="Wingdings" panose="05000000000000000000" pitchFamily="2" charset="2"/>
              <a:buChar char="§"/>
              <a:defRPr/>
            </a:lvl4pPr>
            <a:lvl5pPr marL="2057400" indent="-228600">
              <a:buFont typeface="Wingdings" panose="05000000000000000000" pitchFamily="2" charset="2"/>
              <a:buChar cha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Footer Placeholder 5"/>
          <p:cNvSpPr>
            <a:spLocks noGrp="1"/>
          </p:cNvSpPr>
          <p:nvPr>
            <p:ph type="ftr" sz="quarter" idx="11"/>
          </p:nvPr>
        </p:nvSpPr>
        <p:spPr/>
        <p:txBody>
          <a:bodyPr/>
          <a:lstStyle/>
          <a:p>
            <a:r>
              <a:rPr lang="en-GB"/>
              <a:t>This footer is edited in &gt;Insert &gt; Header &amp; Footer</a:t>
            </a:r>
          </a:p>
        </p:txBody>
      </p:sp>
      <p:sp>
        <p:nvSpPr>
          <p:cNvPr id="7" name="Slide Number Placeholder 6"/>
          <p:cNvSpPr>
            <a:spLocks noGrp="1"/>
          </p:cNvSpPr>
          <p:nvPr>
            <p:ph type="sldNum" sz="quarter" idx="12"/>
          </p:nvPr>
        </p:nvSpPr>
        <p:spPr/>
        <p:txBody>
          <a:bodyPr/>
          <a:lstStyle/>
          <a:p>
            <a:r>
              <a:rPr lang="en-GB" dirty="0">
                <a:solidFill>
                  <a:schemeClr val="bg1"/>
                </a:solidFill>
              </a:rPr>
              <a:t>Slide</a:t>
            </a:r>
            <a:r>
              <a:rPr lang="en-GB" dirty="0"/>
              <a:t> </a:t>
            </a:r>
            <a:fld id="{5F4C8201-D8A8-417D-8A18-42E93E6C5D44}" type="slidenum">
              <a:rPr lang="en-GB" b="1" smtClean="0"/>
              <a:pPr/>
              <a:t>‹#›</a:t>
            </a:fld>
            <a:endParaRPr lang="en-GB" b="1" dirty="0"/>
          </a:p>
        </p:txBody>
      </p:sp>
      <p:sp>
        <p:nvSpPr>
          <p:cNvPr id="8" name="Date Placeholder 3"/>
          <p:cNvSpPr>
            <a:spLocks noGrp="1"/>
          </p:cNvSpPr>
          <p:nvPr>
            <p:ph type="dt" sz="half" idx="13"/>
          </p:nvPr>
        </p:nvSpPr>
        <p:spPr>
          <a:xfrm>
            <a:off x="8271434" y="6434038"/>
            <a:ext cx="1945715" cy="365125"/>
          </a:xfrm>
          <a:prstGeom prst="rect">
            <a:avLst/>
          </a:prstGeom>
        </p:spPr>
        <p:txBody>
          <a:bodyPr anchor="ctr"/>
          <a:lstStyle>
            <a:lvl1pPr algn="r">
              <a:defRPr sz="12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endParaRPr lang="en-GB" dirty="0"/>
          </a:p>
        </p:txBody>
      </p:sp>
    </p:spTree>
    <p:extLst>
      <p:ext uri="{BB962C8B-B14F-4D97-AF65-F5344CB8AC3E}">
        <p14:creationId xmlns:p14="http://schemas.microsoft.com/office/powerpoint/2010/main" val="27689342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lvl1pPr marL="228600" indent="-228600">
              <a:buFont typeface="Wingdings" panose="05000000000000000000" pitchFamily="2" charset="2"/>
              <a:buChar char="§"/>
              <a:defRPr/>
            </a:lvl1pPr>
            <a:lvl2pPr marL="685800" indent="-228600">
              <a:buFont typeface="Wingdings" panose="05000000000000000000" pitchFamily="2" charset="2"/>
              <a:buChar char="§"/>
              <a:defRPr/>
            </a:lvl2pPr>
            <a:lvl3pPr marL="1143000" indent="-228600">
              <a:buFont typeface="Wingdings" panose="05000000000000000000" pitchFamily="2" charset="2"/>
              <a:buChar char="§"/>
              <a:defRPr/>
            </a:lvl3pPr>
            <a:lvl4pPr marL="1600200" indent="-228600">
              <a:buFont typeface="Wingdings" panose="05000000000000000000" pitchFamily="2" charset="2"/>
              <a:buChar char="§"/>
              <a:defRPr/>
            </a:lvl4pPr>
            <a:lvl5pPr marL="2057400" indent="-228600">
              <a:buFont typeface="Wingdings" panose="05000000000000000000" pitchFamily="2" charset="2"/>
              <a:buChar cha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lvl1pPr marL="228600" indent="-228600">
              <a:buFont typeface="Wingdings" panose="05000000000000000000" pitchFamily="2" charset="2"/>
              <a:buChar char="§"/>
              <a:defRPr/>
            </a:lvl1pPr>
            <a:lvl2pPr marL="685800" indent="-228600">
              <a:buFont typeface="Wingdings" panose="05000000000000000000" pitchFamily="2" charset="2"/>
              <a:buChar char="§"/>
              <a:defRPr/>
            </a:lvl2pPr>
            <a:lvl3pPr marL="1143000" indent="-228600">
              <a:buFont typeface="Wingdings" panose="05000000000000000000" pitchFamily="2" charset="2"/>
              <a:buChar char="§"/>
              <a:defRPr/>
            </a:lvl3pPr>
            <a:lvl4pPr marL="1600200" indent="-228600">
              <a:buFont typeface="Wingdings" panose="05000000000000000000" pitchFamily="2" charset="2"/>
              <a:buChar char="§"/>
              <a:defRPr/>
            </a:lvl4pPr>
            <a:lvl5pPr marL="2057400" indent="-228600">
              <a:buFont typeface="Wingdings" panose="05000000000000000000" pitchFamily="2" charset="2"/>
              <a:buChar cha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Footer Placeholder 7"/>
          <p:cNvSpPr>
            <a:spLocks noGrp="1"/>
          </p:cNvSpPr>
          <p:nvPr>
            <p:ph type="ftr" sz="quarter" idx="11"/>
          </p:nvPr>
        </p:nvSpPr>
        <p:spPr/>
        <p:txBody>
          <a:bodyPr/>
          <a:lstStyle/>
          <a:p>
            <a:r>
              <a:rPr lang="en-GB"/>
              <a:t>This footer is edited in &gt;Insert &gt; Header &amp; Footer</a:t>
            </a:r>
          </a:p>
        </p:txBody>
      </p:sp>
      <p:sp>
        <p:nvSpPr>
          <p:cNvPr id="9" name="Slide Number Placeholder 8"/>
          <p:cNvSpPr>
            <a:spLocks noGrp="1"/>
          </p:cNvSpPr>
          <p:nvPr>
            <p:ph type="sldNum" sz="quarter" idx="12"/>
          </p:nvPr>
        </p:nvSpPr>
        <p:spPr/>
        <p:txBody>
          <a:bodyPr/>
          <a:lstStyle/>
          <a:p>
            <a:fld id="{5F4C8201-D8A8-417D-8A18-42E93E6C5D44}" type="slidenum">
              <a:rPr lang="en-GB" smtClean="0"/>
              <a:t>‹#›</a:t>
            </a:fld>
            <a:endParaRPr lang="en-GB"/>
          </a:p>
        </p:txBody>
      </p:sp>
      <p:sp>
        <p:nvSpPr>
          <p:cNvPr id="10" name="Date Placeholder 3"/>
          <p:cNvSpPr>
            <a:spLocks noGrp="1"/>
          </p:cNvSpPr>
          <p:nvPr>
            <p:ph type="dt" sz="half" idx="13"/>
          </p:nvPr>
        </p:nvSpPr>
        <p:spPr>
          <a:xfrm>
            <a:off x="8271434" y="6434038"/>
            <a:ext cx="1945715" cy="365125"/>
          </a:xfrm>
          <a:prstGeom prst="rect">
            <a:avLst/>
          </a:prstGeom>
        </p:spPr>
        <p:txBody>
          <a:bodyPr anchor="ctr"/>
          <a:lstStyle>
            <a:lvl1pPr algn="r">
              <a:defRPr sz="12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endParaRPr lang="en-GB" dirty="0"/>
          </a:p>
        </p:txBody>
      </p:sp>
    </p:spTree>
    <p:extLst>
      <p:ext uri="{BB962C8B-B14F-4D97-AF65-F5344CB8AC3E}">
        <p14:creationId xmlns:p14="http://schemas.microsoft.com/office/powerpoint/2010/main" val="1686636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4" name="Footer Placeholder 3"/>
          <p:cNvSpPr>
            <a:spLocks noGrp="1"/>
          </p:cNvSpPr>
          <p:nvPr>
            <p:ph type="ftr" sz="quarter" idx="11"/>
          </p:nvPr>
        </p:nvSpPr>
        <p:spPr/>
        <p:txBody>
          <a:bodyPr/>
          <a:lstStyle/>
          <a:p>
            <a:r>
              <a:rPr lang="en-GB"/>
              <a:t>This footer is edited in &gt;Insert &gt; Header &amp; Footer</a:t>
            </a:r>
          </a:p>
        </p:txBody>
      </p:sp>
      <p:sp>
        <p:nvSpPr>
          <p:cNvPr id="5" name="Slide Number Placeholder 4"/>
          <p:cNvSpPr>
            <a:spLocks noGrp="1"/>
          </p:cNvSpPr>
          <p:nvPr>
            <p:ph type="sldNum" sz="quarter" idx="12"/>
          </p:nvPr>
        </p:nvSpPr>
        <p:spPr/>
        <p:txBody>
          <a:bodyPr/>
          <a:lstStyle/>
          <a:p>
            <a:fld id="{5F4C8201-D8A8-417D-8A18-42E93E6C5D44}" type="slidenum">
              <a:rPr lang="en-GB" smtClean="0"/>
              <a:t>‹#›</a:t>
            </a:fld>
            <a:endParaRPr lang="en-GB"/>
          </a:p>
        </p:txBody>
      </p:sp>
      <p:sp>
        <p:nvSpPr>
          <p:cNvPr id="6" name="Date Placeholder 3"/>
          <p:cNvSpPr>
            <a:spLocks noGrp="1"/>
          </p:cNvSpPr>
          <p:nvPr>
            <p:ph type="dt" sz="half" idx="2"/>
          </p:nvPr>
        </p:nvSpPr>
        <p:spPr>
          <a:xfrm>
            <a:off x="8271434" y="6434038"/>
            <a:ext cx="1945715" cy="365125"/>
          </a:xfrm>
          <a:prstGeom prst="rect">
            <a:avLst/>
          </a:prstGeom>
        </p:spPr>
        <p:txBody>
          <a:bodyPr anchor="ctr"/>
          <a:lstStyle>
            <a:lvl1pPr algn="r">
              <a:defRPr sz="12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endParaRPr lang="en-GB" dirty="0"/>
          </a:p>
        </p:txBody>
      </p:sp>
    </p:spTree>
    <p:extLst>
      <p:ext uri="{BB962C8B-B14F-4D97-AF65-F5344CB8AC3E}">
        <p14:creationId xmlns:p14="http://schemas.microsoft.com/office/powerpoint/2010/main" val="100714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GB"/>
              <a:t>This footer is edited in &gt;Insert &gt; Header &amp; Footer</a:t>
            </a:r>
          </a:p>
        </p:txBody>
      </p:sp>
      <p:sp>
        <p:nvSpPr>
          <p:cNvPr id="4" name="Slide Number Placeholder 3"/>
          <p:cNvSpPr>
            <a:spLocks noGrp="1"/>
          </p:cNvSpPr>
          <p:nvPr>
            <p:ph type="sldNum" sz="quarter" idx="12"/>
          </p:nvPr>
        </p:nvSpPr>
        <p:spPr/>
        <p:txBody>
          <a:bodyPr/>
          <a:lstStyle/>
          <a:p>
            <a:fld id="{5F4C8201-D8A8-417D-8A18-42E93E6C5D44}" type="slidenum">
              <a:rPr lang="en-GB" smtClean="0"/>
              <a:t>‹#›</a:t>
            </a:fld>
            <a:endParaRPr lang="en-GB"/>
          </a:p>
        </p:txBody>
      </p:sp>
      <p:sp>
        <p:nvSpPr>
          <p:cNvPr id="5" name="Date Placeholder 3"/>
          <p:cNvSpPr>
            <a:spLocks noGrp="1"/>
          </p:cNvSpPr>
          <p:nvPr>
            <p:ph type="dt" sz="half" idx="2"/>
          </p:nvPr>
        </p:nvSpPr>
        <p:spPr>
          <a:xfrm>
            <a:off x="8271434" y="6434038"/>
            <a:ext cx="1945715" cy="365125"/>
          </a:xfrm>
          <a:prstGeom prst="rect">
            <a:avLst/>
          </a:prstGeom>
        </p:spPr>
        <p:txBody>
          <a:bodyPr anchor="ctr"/>
          <a:lstStyle>
            <a:lvl1pPr algn="r">
              <a:defRPr sz="12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endParaRPr lang="en-GB" dirty="0"/>
          </a:p>
        </p:txBody>
      </p:sp>
    </p:spTree>
    <p:extLst>
      <p:ext uri="{BB962C8B-B14F-4D97-AF65-F5344CB8AC3E}">
        <p14:creationId xmlns:p14="http://schemas.microsoft.com/office/powerpoint/2010/main" val="2596125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1467853"/>
            <a:ext cx="6172200" cy="43931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p:cNvSpPr>
            <a:spLocks noGrp="1"/>
          </p:cNvSpPr>
          <p:nvPr>
            <p:ph type="ftr" sz="quarter" idx="11"/>
          </p:nvPr>
        </p:nvSpPr>
        <p:spPr/>
        <p:txBody>
          <a:bodyPr/>
          <a:lstStyle/>
          <a:p>
            <a:r>
              <a:rPr lang="en-GB"/>
              <a:t>This footer is edited in &gt;Insert &gt; Header &amp; Footer</a:t>
            </a:r>
          </a:p>
        </p:txBody>
      </p:sp>
      <p:sp>
        <p:nvSpPr>
          <p:cNvPr id="7" name="Slide Number Placeholder 6"/>
          <p:cNvSpPr>
            <a:spLocks noGrp="1"/>
          </p:cNvSpPr>
          <p:nvPr>
            <p:ph type="sldNum" sz="quarter" idx="12"/>
          </p:nvPr>
        </p:nvSpPr>
        <p:spPr/>
        <p:txBody>
          <a:bodyPr/>
          <a:lstStyle/>
          <a:p>
            <a:r>
              <a:rPr lang="en-GB" dirty="0">
                <a:solidFill>
                  <a:schemeClr val="bg1"/>
                </a:solidFill>
              </a:rPr>
              <a:t>Slide</a:t>
            </a:r>
            <a:r>
              <a:rPr lang="en-GB" dirty="0"/>
              <a:t> </a:t>
            </a:r>
            <a:fld id="{5F4C8201-D8A8-417D-8A18-42E93E6C5D44}" type="slidenum">
              <a:rPr lang="en-GB" b="1" smtClean="0"/>
              <a:pPr/>
              <a:t>‹#›</a:t>
            </a:fld>
            <a:endParaRPr lang="en-GB" b="1" dirty="0"/>
          </a:p>
        </p:txBody>
      </p:sp>
      <p:sp>
        <p:nvSpPr>
          <p:cNvPr id="8" name="Date Placeholder 3"/>
          <p:cNvSpPr>
            <a:spLocks noGrp="1"/>
          </p:cNvSpPr>
          <p:nvPr>
            <p:ph type="dt" sz="half" idx="13"/>
          </p:nvPr>
        </p:nvSpPr>
        <p:spPr>
          <a:xfrm>
            <a:off x="8271434" y="6434038"/>
            <a:ext cx="1945715" cy="365125"/>
          </a:xfrm>
          <a:prstGeom prst="rect">
            <a:avLst/>
          </a:prstGeom>
        </p:spPr>
        <p:txBody>
          <a:bodyPr anchor="ctr"/>
          <a:lstStyle>
            <a:lvl1pPr algn="r">
              <a:defRPr sz="12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endParaRPr lang="en-GB" dirty="0"/>
          </a:p>
        </p:txBody>
      </p:sp>
    </p:spTree>
    <p:extLst>
      <p:ext uri="{BB962C8B-B14F-4D97-AF65-F5344CB8AC3E}">
        <p14:creationId xmlns:p14="http://schemas.microsoft.com/office/powerpoint/2010/main" val="2124001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1411705"/>
            <a:ext cx="6172200" cy="444934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p:cNvSpPr>
            <a:spLocks noGrp="1"/>
          </p:cNvSpPr>
          <p:nvPr>
            <p:ph type="ftr" sz="quarter" idx="11"/>
          </p:nvPr>
        </p:nvSpPr>
        <p:spPr/>
        <p:txBody>
          <a:bodyPr/>
          <a:lstStyle/>
          <a:p>
            <a:r>
              <a:rPr lang="en-GB"/>
              <a:t>This footer is edited in &gt;Insert &gt; Header &amp; Footer</a:t>
            </a:r>
          </a:p>
        </p:txBody>
      </p:sp>
      <p:sp>
        <p:nvSpPr>
          <p:cNvPr id="7" name="Slide Number Placeholder 6"/>
          <p:cNvSpPr>
            <a:spLocks noGrp="1"/>
          </p:cNvSpPr>
          <p:nvPr>
            <p:ph type="sldNum" sz="quarter" idx="12"/>
          </p:nvPr>
        </p:nvSpPr>
        <p:spPr/>
        <p:txBody>
          <a:bodyPr/>
          <a:lstStyle/>
          <a:p>
            <a:r>
              <a:rPr lang="en-GB" dirty="0">
                <a:solidFill>
                  <a:schemeClr val="bg1"/>
                </a:solidFill>
              </a:rPr>
              <a:t>Slide</a:t>
            </a:r>
            <a:r>
              <a:rPr lang="en-GB" dirty="0"/>
              <a:t> </a:t>
            </a:r>
            <a:fld id="{5F4C8201-D8A8-417D-8A18-42E93E6C5D44}" type="slidenum">
              <a:rPr lang="en-GB" b="1" smtClean="0"/>
              <a:pPr/>
              <a:t>‹#›</a:t>
            </a:fld>
            <a:endParaRPr lang="en-GB" b="1" dirty="0"/>
          </a:p>
        </p:txBody>
      </p:sp>
      <p:sp>
        <p:nvSpPr>
          <p:cNvPr id="8" name="Date Placeholder 3"/>
          <p:cNvSpPr>
            <a:spLocks noGrp="1"/>
          </p:cNvSpPr>
          <p:nvPr>
            <p:ph type="dt" sz="half" idx="13"/>
          </p:nvPr>
        </p:nvSpPr>
        <p:spPr>
          <a:xfrm>
            <a:off x="8271434" y="6434038"/>
            <a:ext cx="1945715" cy="365125"/>
          </a:xfrm>
          <a:prstGeom prst="rect">
            <a:avLst/>
          </a:prstGeom>
        </p:spPr>
        <p:txBody>
          <a:bodyPr anchor="ctr"/>
          <a:lstStyle>
            <a:lvl1pPr algn="r">
              <a:defRPr sz="12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endParaRPr lang="en-GB" dirty="0"/>
          </a:p>
        </p:txBody>
      </p:sp>
    </p:spTree>
    <p:extLst>
      <p:ext uri="{BB962C8B-B14F-4D97-AF65-F5344CB8AC3E}">
        <p14:creationId xmlns:p14="http://schemas.microsoft.com/office/powerpoint/2010/main" val="3803659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Freeform 54"/>
          <p:cNvSpPr>
            <a:spLocks/>
          </p:cNvSpPr>
          <p:nvPr userDrawn="1"/>
        </p:nvSpPr>
        <p:spPr bwMode="auto">
          <a:xfrm>
            <a:off x="666001" y="6315812"/>
            <a:ext cx="10924476" cy="542188"/>
          </a:xfrm>
          <a:custGeom>
            <a:avLst/>
            <a:gdLst>
              <a:gd name="T0" fmla="*/ 3000 w 3000"/>
              <a:gd name="T1" fmla="*/ 146 h 146"/>
              <a:gd name="T2" fmla="*/ 3000 w 3000"/>
              <a:gd name="T3" fmla="*/ 49 h 146"/>
              <a:gd name="T4" fmla="*/ 2951 w 3000"/>
              <a:gd name="T5" fmla="*/ 0 h 146"/>
              <a:gd name="T6" fmla="*/ 48 w 3000"/>
              <a:gd name="T7" fmla="*/ 0 h 146"/>
              <a:gd name="T8" fmla="*/ 0 w 3000"/>
              <a:gd name="T9" fmla="*/ 49 h 146"/>
              <a:gd name="T10" fmla="*/ 0 w 3000"/>
              <a:gd name="T11" fmla="*/ 146 h 146"/>
              <a:gd name="T12" fmla="*/ 3000 w 3000"/>
              <a:gd name="T13" fmla="*/ 146 h 146"/>
            </a:gdLst>
            <a:ahLst/>
            <a:cxnLst>
              <a:cxn ang="0">
                <a:pos x="T0" y="T1"/>
              </a:cxn>
              <a:cxn ang="0">
                <a:pos x="T2" y="T3"/>
              </a:cxn>
              <a:cxn ang="0">
                <a:pos x="T4" y="T5"/>
              </a:cxn>
              <a:cxn ang="0">
                <a:pos x="T6" y="T7"/>
              </a:cxn>
              <a:cxn ang="0">
                <a:pos x="T8" y="T9"/>
              </a:cxn>
              <a:cxn ang="0">
                <a:pos x="T10" y="T11"/>
              </a:cxn>
              <a:cxn ang="0">
                <a:pos x="T12" y="T13"/>
              </a:cxn>
            </a:cxnLst>
            <a:rect l="0" t="0" r="r" b="b"/>
            <a:pathLst>
              <a:path w="3000" h="146">
                <a:moveTo>
                  <a:pt x="3000" y="146"/>
                </a:moveTo>
                <a:cubicBezTo>
                  <a:pt x="3000" y="49"/>
                  <a:pt x="3000" y="49"/>
                  <a:pt x="3000" y="49"/>
                </a:cubicBezTo>
                <a:cubicBezTo>
                  <a:pt x="3000" y="22"/>
                  <a:pt x="2978" y="0"/>
                  <a:pt x="2951" y="0"/>
                </a:cubicBezTo>
                <a:cubicBezTo>
                  <a:pt x="48" y="0"/>
                  <a:pt x="48" y="0"/>
                  <a:pt x="48" y="0"/>
                </a:cubicBezTo>
                <a:cubicBezTo>
                  <a:pt x="21" y="0"/>
                  <a:pt x="0" y="22"/>
                  <a:pt x="0" y="49"/>
                </a:cubicBezTo>
                <a:cubicBezTo>
                  <a:pt x="0" y="146"/>
                  <a:pt x="0" y="146"/>
                  <a:pt x="0" y="146"/>
                </a:cubicBezTo>
                <a:lnTo>
                  <a:pt x="3000" y="146"/>
                </a:lnTo>
                <a:close/>
              </a:path>
            </a:pathLst>
          </a:custGeom>
          <a:solidFill>
            <a:srgbClr val="2092B6"/>
          </a:solidFill>
          <a:ln>
            <a:noFill/>
          </a:ln>
        </p:spPr>
        <p:txBody>
          <a:bodyPr vert="horz" wrap="square" lIns="91440" tIns="45720" rIns="91440" bIns="45720" numCol="1" anchor="t" anchorCtr="0" compatLnSpc="1">
            <a:prstTxWarp prst="textNoShape">
              <a:avLst/>
            </a:prstTxWarp>
          </a:bodyPr>
          <a:lstStyle/>
          <a:p>
            <a:endParaRPr lang="en-GB"/>
          </a:p>
        </p:txBody>
      </p:sp>
      <p:sp>
        <p:nvSpPr>
          <p:cNvPr id="2" name="Title Placeholder 1"/>
          <p:cNvSpPr>
            <a:spLocks noGrp="1"/>
          </p:cNvSpPr>
          <p:nvPr>
            <p:ph type="title"/>
          </p:nvPr>
        </p:nvSpPr>
        <p:spPr>
          <a:xfrm>
            <a:off x="838200" y="365125"/>
            <a:ext cx="8994775" cy="1325563"/>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p:cNvSpPr>
            <a:spLocks noGrp="1"/>
          </p:cNvSpPr>
          <p:nvPr>
            <p:ph type="ftr" sz="quarter" idx="3"/>
          </p:nvPr>
        </p:nvSpPr>
        <p:spPr>
          <a:xfrm>
            <a:off x="838200" y="6434038"/>
            <a:ext cx="7364971" cy="365125"/>
          </a:xfrm>
          <a:prstGeom prst="rect">
            <a:avLst/>
          </a:prstGeom>
        </p:spPr>
        <p:txBody>
          <a:bodyPr vert="horz" lIns="91440" tIns="45720" rIns="91440" bIns="45720" rtlCol="0" anchor="ctr"/>
          <a:lstStyle>
            <a:lvl1pPr algn="l">
              <a:defRPr sz="12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en-GB"/>
              <a:t>This footer is edited in &gt;Insert &gt; Header &amp; Footer</a:t>
            </a:r>
            <a:endParaRPr lang="en-GB" dirty="0"/>
          </a:p>
        </p:txBody>
      </p:sp>
      <p:sp>
        <p:nvSpPr>
          <p:cNvPr id="6" name="Slide Number Placeholder 5"/>
          <p:cNvSpPr>
            <a:spLocks noGrp="1"/>
          </p:cNvSpPr>
          <p:nvPr>
            <p:ph type="sldNum" sz="quarter" idx="4"/>
          </p:nvPr>
        </p:nvSpPr>
        <p:spPr>
          <a:xfrm>
            <a:off x="10285412" y="6434038"/>
            <a:ext cx="1068387" cy="365125"/>
          </a:xfrm>
          <a:prstGeom prst="rect">
            <a:avLst/>
          </a:prstGeom>
        </p:spPr>
        <p:txBody>
          <a:bodyPr vert="horz" lIns="91440" tIns="45720" rIns="91440" bIns="45720" rtlCol="0" anchor="ctr"/>
          <a:lstStyle>
            <a:lvl1pPr algn="r">
              <a:defRPr sz="1200">
                <a:solidFill>
                  <a:srgbClr val="221E5B"/>
                </a:solidFill>
                <a:latin typeface="Tahoma" panose="020B0604030504040204" pitchFamily="34" charset="0"/>
                <a:ea typeface="Tahoma" panose="020B0604030504040204" pitchFamily="34" charset="0"/>
                <a:cs typeface="Tahoma" panose="020B0604030504040204" pitchFamily="34" charset="0"/>
              </a:defRPr>
            </a:lvl1pPr>
          </a:lstStyle>
          <a:p>
            <a:r>
              <a:rPr lang="en-GB" dirty="0">
                <a:solidFill>
                  <a:schemeClr val="bg1"/>
                </a:solidFill>
              </a:rPr>
              <a:t> Slide</a:t>
            </a:r>
            <a:r>
              <a:rPr lang="en-GB" dirty="0"/>
              <a:t> </a:t>
            </a:r>
            <a:fld id="{5F4C8201-D8A8-417D-8A18-42E93E6C5D44}" type="slidenum">
              <a:rPr lang="en-GB" b="1" smtClean="0"/>
              <a:pPr/>
              <a:t>‹#›</a:t>
            </a:fld>
            <a:endParaRPr lang="en-GB" b="1" dirty="0"/>
          </a:p>
        </p:txBody>
      </p:sp>
      <p:sp>
        <p:nvSpPr>
          <p:cNvPr id="8" name="Freeform 9"/>
          <p:cNvSpPr>
            <a:spLocks/>
          </p:cNvSpPr>
          <p:nvPr userDrawn="1"/>
        </p:nvSpPr>
        <p:spPr bwMode="auto">
          <a:xfrm>
            <a:off x="11098213" y="365125"/>
            <a:ext cx="61912" cy="90488"/>
          </a:xfrm>
          <a:custGeom>
            <a:avLst/>
            <a:gdLst>
              <a:gd name="T0" fmla="*/ 0 w 22"/>
              <a:gd name="T1" fmla="*/ 11 h 32"/>
              <a:gd name="T2" fmla="*/ 11 w 22"/>
              <a:gd name="T3" fmla="*/ 0 h 32"/>
              <a:gd name="T4" fmla="*/ 22 w 22"/>
              <a:gd name="T5" fmla="*/ 11 h 32"/>
              <a:gd name="T6" fmla="*/ 22 w 22"/>
              <a:gd name="T7" fmla="*/ 21 h 32"/>
              <a:gd name="T8" fmla="*/ 11 w 22"/>
              <a:gd name="T9" fmla="*/ 32 h 32"/>
              <a:gd name="T10" fmla="*/ 0 w 22"/>
              <a:gd name="T11" fmla="*/ 21 h 32"/>
              <a:gd name="T12" fmla="*/ 0 w 22"/>
              <a:gd name="T13" fmla="*/ 11 h 32"/>
            </a:gdLst>
            <a:ahLst/>
            <a:cxnLst>
              <a:cxn ang="0">
                <a:pos x="T0" y="T1"/>
              </a:cxn>
              <a:cxn ang="0">
                <a:pos x="T2" y="T3"/>
              </a:cxn>
              <a:cxn ang="0">
                <a:pos x="T4" y="T5"/>
              </a:cxn>
              <a:cxn ang="0">
                <a:pos x="T6" y="T7"/>
              </a:cxn>
              <a:cxn ang="0">
                <a:pos x="T8" y="T9"/>
              </a:cxn>
              <a:cxn ang="0">
                <a:pos x="T10" y="T11"/>
              </a:cxn>
              <a:cxn ang="0">
                <a:pos x="T12" y="T13"/>
              </a:cxn>
            </a:cxnLst>
            <a:rect l="0" t="0" r="r" b="b"/>
            <a:pathLst>
              <a:path w="22" h="32">
                <a:moveTo>
                  <a:pt x="0" y="11"/>
                </a:moveTo>
                <a:cubicBezTo>
                  <a:pt x="0" y="5"/>
                  <a:pt x="5" y="0"/>
                  <a:pt x="11" y="0"/>
                </a:cubicBezTo>
                <a:cubicBezTo>
                  <a:pt x="17" y="0"/>
                  <a:pt x="22" y="5"/>
                  <a:pt x="22" y="11"/>
                </a:cubicBezTo>
                <a:cubicBezTo>
                  <a:pt x="22" y="21"/>
                  <a:pt x="22" y="21"/>
                  <a:pt x="22" y="21"/>
                </a:cubicBezTo>
                <a:cubicBezTo>
                  <a:pt x="22" y="27"/>
                  <a:pt x="17" y="32"/>
                  <a:pt x="11" y="32"/>
                </a:cubicBezTo>
                <a:cubicBezTo>
                  <a:pt x="5" y="32"/>
                  <a:pt x="0" y="27"/>
                  <a:pt x="0" y="21"/>
                </a:cubicBezTo>
                <a:lnTo>
                  <a:pt x="0" y="11"/>
                </a:lnTo>
                <a:close/>
              </a:path>
            </a:pathLst>
          </a:custGeom>
          <a:solidFill>
            <a:srgbClr val="339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latin typeface="Tahoma" panose="020B0604030504040204" pitchFamily="34" charset="0"/>
              <a:ea typeface="Tahoma" panose="020B0604030504040204" pitchFamily="34" charset="0"/>
              <a:cs typeface="Tahoma" panose="020B0604030504040204" pitchFamily="34" charset="0"/>
            </a:endParaRPr>
          </a:p>
        </p:txBody>
      </p:sp>
      <p:sp>
        <p:nvSpPr>
          <p:cNvPr id="9" name="Freeform 10"/>
          <p:cNvSpPr>
            <a:spLocks/>
          </p:cNvSpPr>
          <p:nvPr userDrawn="1"/>
        </p:nvSpPr>
        <p:spPr bwMode="auto">
          <a:xfrm>
            <a:off x="10944225" y="458788"/>
            <a:ext cx="369887" cy="246063"/>
          </a:xfrm>
          <a:custGeom>
            <a:avLst/>
            <a:gdLst>
              <a:gd name="T0" fmla="*/ 130 w 132"/>
              <a:gd name="T1" fmla="*/ 9 h 88"/>
              <a:gd name="T2" fmla="*/ 116 w 132"/>
              <a:gd name="T3" fmla="*/ 2 h 88"/>
              <a:gd name="T4" fmla="*/ 66 w 132"/>
              <a:gd name="T5" fmla="*/ 18 h 88"/>
              <a:gd name="T6" fmla="*/ 16 w 132"/>
              <a:gd name="T7" fmla="*/ 2 h 88"/>
              <a:gd name="T8" fmla="*/ 2 w 132"/>
              <a:gd name="T9" fmla="*/ 9 h 88"/>
              <a:gd name="T10" fmla="*/ 9 w 132"/>
              <a:gd name="T11" fmla="*/ 23 h 88"/>
              <a:gd name="T12" fmla="*/ 48 w 132"/>
              <a:gd name="T13" fmla="*/ 36 h 88"/>
              <a:gd name="T14" fmla="*/ 24 w 132"/>
              <a:gd name="T15" fmla="*/ 69 h 88"/>
              <a:gd name="T16" fmla="*/ 26 w 132"/>
              <a:gd name="T17" fmla="*/ 84 h 88"/>
              <a:gd name="T18" fmla="*/ 42 w 132"/>
              <a:gd name="T19" fmla="*/ 82 h 88"/>
              <a:gd name="T20" fmla="*/ 66 w 132"/>
              <a:gd name="T21" fmla="*/ 48 h 88"/>
              <a:gd name="T22" fmla="*/ 90 w 132"/>
              <a:gd name="T23" fmla="*/ 82 h 88"/>
              <a:gd name="T24" fmla="*/ 105 w 132"/>
              <a:gd name="T25" fmla="*/ 84 h 88"/>
              <a:gd name="T26" fmla="*/ 108 w 132"/>
              <a:gd name="T27" fmla="*/ 69 h 88"/>
              <a:gd name="T28" fmla="*/ 84 w 132"/>
              <a:gd name="T29" fmla="*/ 36 h 88"/>
              <a:gd name="T30" fmla="*/ 123 w 132"/>
              <a:gd name="T31" fmla="*/ 23 h 88"/>
              <a:gd name="T32" fmla="*/ 130 w 132"/>
              <a:gd name="T33" fmla="*/ 9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2" h="88">
                <a:moveTo>
                  <a:pt x="130" y="9"/>
                </a:moveTo>
                <a:cubicBezTo>
                  <a:pt x="128" y="3"/>
                  <a:pt x="122" y="0"/>
                  <a:pt x="116" y="2"/>
                </a:cubicBezTo>
                <a:cubicBezTo>
                  <a:pt x="66" y="18"/>
                  <a:pt x="66" y="18"/>
                  <a:pt x="66" y="18"/>
                </a:cubicBezTo>
                <a:cubicBezTo>
                  <a:pt x="16" y="2"/>
                  <a:pt x="16" y="2"/>
                  <a:pt x="16" y="2"/>
                </a:cubicBezTo>
                <a:cubicBezTo>
                  <a:pt x="10" y="0"/>
                  <a:pt x="4" y="3"/>
                  <a:pt x="2" y="9"/>
                </a:cubicBezTo>
                <a:cubicBezTo>
                  <a:pt x="0" y="15"/>
                  <a:pt x="3" y="21"/>
                  <a:pt x="9" y="23"/>
                </a:cubicBezTo>
                <a:cubicBezTo>
                  <a:pt x="48" y="36"/>
                  <a:pt x="48" y="36"/>
                  <a:pt x="48" y="36"/>
                </a:cubicBezTo>
                <a:cubicBezTo>
                  <a:pt x="24" y="69"/>
                  <a:pt x="24" y="69"/>
                  <a:pt x="24" y="69"/>
                </a:cubicBezTo>
                <a:cubicBezTo>
                  <a:pt x="20" y="74"/>
                  <a:pt x="21" y="81"/>
                  <a:pt x="26" y="84"/>
                </a:cubicBezTo>
                <a:cubicBezTo>
                  <a:pt x="31" y="88"/>
                  <a:pt x="38" y="87"/>
                  <a:pt x="42" y="82"/>
                </a:cubicBezTo>
                <a:cubicBezTo>
                  <a:pt x="66" y="48"/>
                  <a:pt x="66" y="48"/>
                  <a:pt x="66" y="48"/>
                </a:cubicBezTo>
                <a:cubicBezTo>
                  <a:pt x="90" y="82"/>
                  <a:pt x="90" y="82"/>
                  <a:pt x="90" y="82"/>
                </a:cubicBezTo>
                <a:cubicBezTo>
                  <a:pt x="94" y="87"/>
                  <a:pt x="100" y="88"/>
                  <a:pt x="105" y="84"/>
                </a:cubicBezTo>
                <a:cubicBezTo>
                  <a:pt x="110" y="81"/>
                  <a:pt x="111" y="74"/>
                  <a:pt x="108" y="69"/>
                </a:cubicBezTo>
                <a:cubicBezTo>
                  <a:pt x="84" y="36"/>
                  <a:pt x="84" y="36"/>
                  <a:pt x="84" y="36"/>
                </a:cubicBezTo>
                <a:cubicBezTo>
                  <a:pt x="123" y="23"/>
                  <a:pt x="123" y="23"/>
                  <a:pt x="123" y="23"/>
                </a:cubicBezTo>
                <a:cubicBezTo>
                  <a:pt x="128" y="21"/>
                  <a:pt x="132" y="15"/>
                  <a:pt x="130" y="9"/>
                </a:cubicBezTo>
              </a:path>
            </a:pathLst>
          </a:custGeom>
          <a:solidFill>
            <a:srgbClr val="339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latin typeface="Tahoma" panose="020B0604030504040204" pitchFamily="34" charset="0"/>
              <a:ea typeface="Tahoma" panose="020B0604030504040204" pitchFamily="34" charset="0"/>
              <a:cs typeface="Tahoma" panose="020B0604030504040204" pitchFamily="34" charset="0"/>
            </a:endParaRPr>
          </a:p>
        </p:txBody>
      </p:sp>
      <p:sp>
        <p:nvSpPr>
          <p:cNvPr id="10" name="Freeform 11"/>
          <p:cNvSpPr>
            <a:spLocks/>
          </p:cNvSpPr>
          <p:nvPr userDrawn="1"/>
        </p:nvSpPr>
        <p:spPr bwMode="auto">
          <a:xfrm>
            <a:off x="10795000" y="444500"/>
            <a:ext cx="47625" cy="69850"/>
          </a:xfrm>
          <a:custGeom>
            <a:avLst/>
            <a:gdLst>
              <a:gd name="T0" fmla="*/ 0 w 17"/>
              <a:gd name="T1" fmla="*/ 9 h 25"/>
              <a:gd name="T2" fmla="*/ 9 w 17"/>
              <a:gd name="T3" fmla="*/ 0 h 25"/>
              <a:gd name="T4" fmla="*/ 17 w 17"/>
              <a:gd name="T5" fmla="*/ 9 h 25"/>
              <a:gd name="T6" fmla="*/ 17 w 17"/>
              <a:gd name="T7" fmla="*/ 16 h 25"/>
              <a:gd name="T8" fmla="*/ 9 w 17"/>
              <a:gd name="T9" fmla="*/ 25 h 25"/>
              <a:gd name="T10" fmla="*/ 0 w 17"/>
              <a:gd name="T11" fmla="*/ 16 h 25"/>
              <a:gd name="T12" fmla="*/ 0 w 17"/>
              <a:gd name="T13" fmla="*/ 9 h 25"/>
            </a:gdLst>
            <a:ahLst/>
            <a:cxnLst>
              <a:cxn ang="0">
                <a:pos x="T0" y="T1"/>
              </a:cxn>
              <a:cxn ang="0">
                <a:pos x="T2" y="T3"/>
              </a:cxn>
              <a:cxn ang="0">
                <a:pos x="T4" y="T5"/>
              </a:cxn>
              <a:cxn ang="0">
                <a:pos x="T6" y="T7"/>
              </a:cxn>
              <a:cxn ang="0">
                <a:pos x="T8" y="T9"/>
              </a:cxn>
              <a:cxn ang="0">
                <a:pos x="T10" y="T11"/>
              </a:cxn>
              <a:cxn ang="0">
                <a:pos x="T12" y="T13"/>
              </a:cxn>
            </a:cxnLst>
            <a:rect l="0" t="0" r="r" b="b"/>
            <a:pathLst>
              <a:path w="17" h="25">
                <a:moveTo>
                  <a:pt x="0" y="9"/>
                </a:moveTo>
                <a:cubicBezTo>
                  <a:pt x="0" y="4"/>
                  <a:pt x="4" y="0"/>
                  <a:pt x="9" y="0"/>
                </a:cubicBezTo>
                <a:cubicBezTo>
                  <a:pt x="13" y="0"/>
                  <a:pt x="17" y="4"/>
                  <a:pt x="17" y="9"/>
                </a:cubicBezTo>
                <a:cubicBezTo>
                  <a:pt x="17" y="16"/>
                  <a:pt x="17" y="16"/>
                  <a:pt x="17" y="16"/>
                </a:cubicBezTo>
                <a:cubicBezTo>
                  <a:pt x="17" y="21"/>
                  <a:pt x="13" y="25"/>
                  <a:pt x="9" y="25"/>
                </a:cubicBezTo>
                <a:cubicBezTo>
                  <a:pt x="4" y="25"/>
                  <a:pt x="0" y="21"/>
                  <a:pt x="0" y="16"/>
                </a:cubicBezTo>
                <a:lnTo>
                  <a:pt x="0" y="9"/>
                </a:lnTo>
                <a:close/>
              </a:path>
            </a:pathLst>
          </a:custGeom>
          <a:solidFill>
            <a:srgbClr val="339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latin typeface="Tahoma" panose="020B0604030504040204" pitchFamily="34" charset="0"/>
              <a:ea typeface="Tahoma" panose="020B0604030504040204" pitchFamily="34" charset="0"/>
              <a:cs typeface="Tahoma" panose="020B0604030504040204" pitchFamily="34" charset="0"/>
            </a:endParaRPr>
          </a:p>
        </p:txBody>
      </p:sp>
      <p:sp>
        <p:nvSpPr>
          <p:cNvPr id="11" name="Freeform 12"/>
          <p:cNvSpPr>
            <a:spLocks/>
          </p:cNvSpPr>
          <p:nvPr userDrawn="1"/>
        </p:nvSpPr>
        <p:spPr bwMode="auto">
          <a:xfrm>
            <a:off x="10680700" y="517525"/>
            <a:ext cx="280987" cy="185738"/>
          </a:xfrm>
          <a:custGeom>
            <a:avLst/>
            <a:gdLst>
              <a:gd name="T0" fmla="*/ 99 w 100"/>
              <a:gd name="T1" fmla="*/ 6 h 66"/>
              <a:gd name="T2" fmla="*/ 88 w 100"/>
              <a:gd name="T3" fmla="*/ 1 h 66"/>
              <a:gd name="T4" fmla="*/ 50 w 100"/>
              <a:gd name="T5" fmla="*/ 14 h 66"/>
              <a:gd name="T6" fmla="*/ 12 w 100"/>
              <a:gd name="T7" fmla="*/ 1 h 66"/>
              <a:gd name="T8" fmla="*/ 1 w 100"/>
              <a:gd name="T9" fmla="*/ 6 h 66"/>
              <a:gd name="T10" fmla="*/ 6 w 100"/>
              <a:gd name="T11" fmla="*/ 17 h 66"/>
              <a:gd name="T12" fmla="*/ 36 w 100"/>
              <a:gd name="T13" fmla="*/ 27 h 66"/>
              <a:gd name="T14" fmla="*/ 18 w 100"/>
              <a:gd name="T15" fmla="*/ 52 h 66"/>
              <a:gd name="T16" fmla="*/ 20 w 100"/>
              <a:gd name="T17" fmla="*/ 64 h 66"/>
              <a:gd name="T18" fmla="*/ 31 w 100"/>
              <a:gd name="T19" fmla="*/ 62 h 66"/>
              <a:gd name="T20" fmla="*/ 50 w 100"/>
              <a:gd name="T21" fmla="*/ 36 h 66"/>
              <a:gd name="T22" fmla="*/ 68 w 100"/>
              <a:gd name="T23" fmla="*/ 62 h 66"/>
              <a:gd name="T24" fmla="*/ 80 w 100"/>
              <a:gd name="T25" fmla="*/ 64 h 66"/>
              <a:gd name="T26" fmla="*/ 82 w 100"/>
              <a:gd name="T27" fmla="*/ 52 h 66"/>
              <a:gd name="T28" fmla="*/ 63 w 100"/>
              <a:gd name="T29" fmla="*/ 27 h 66"/>
              <a:gd name="T30" fmla="*/ 93 w 100"/>
              <a:gd name="T31" fmla="*/ 17 h 66"/>
              <a:gd name="T32" fmla="*/ 99 w 100"/>
              <a:gd name="T33" fmla="*/ 6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0" h="66">
                <a:moveTo>
                  <a:pt x="99" y="6"/>
                </a:moveTo>
                <a:cubicBezTo>
                  <a:pt x="97" y="2"/>
                  <a:pt x="92" y="0"/>
                  <a:pt x="88" y="1"/>
                </a:cubicBezTo>
                <a:cubicBezTo>
                  <a:pt x="50" y="14"/>
                  <a:pt x="50" y="14"/>
                  <a:pt x="50" y="14"/>
                </a:cubicBezTo>
                <a:cubicBezTo>
                  <a:pt x="12" y="1"/>
                  <a:pt x="12" y="1"/>
                  <a:pt x="12" y="1"/>
                </a:cubicBezTo>
                <a:cubicBezTo>
                  <a:pt x="7" y="0"/>
                  <a:pt x="2" y="2"/>
                  <a:pt x="1" y="6"/>
                </a:cubicBezTo>
                <a:cubicBezTo>
                  <a:pt x="0" y="11"/>
                  <a:pt x="2" y="15"/>
                  <a:pt x="6" y="17"/>
                </a:cubicBezTo>
                <a:cubicBezTo>
                  <a:pt x="36" y="27"/>
                  <a:pt x="36" y="27"/>
                  <a:pt x="36" y="27"/>
                </a:cubicBezTo>
                <a:cubicBezTo>
                  <a:pt x="18" y="52"/>
                  <a:pt x="18" y="52"/>
                  <a:pt x="18" y="52"/>
                </a:cubicBezTo>
                <a:cubicBezTo>
                  <a:pt x="15" y="56"/>
                  <a:pt x="16" y="61"/>
                  <a:pt x="20" y="64"/>
                </a:cubicBezTo>
                <a:cubicBezTo>
                  <a:pt x="23" y="66"/>
                  <a:pt x="29" y="66"/>
                  <a:pt x="31" y="62"/>
                </a:cubicBezTo>
                <a:cubicBezTo>
                  <a:pt x="50" y="36"/>
                  <a:pt x="50" y="36"/>
                  <a:pt x="50" y="36"/>
                </a:cubicBezTo>
                <a:cubicBezTo>
                  <a:pt x="68" y="62"/>
                  <a:pt x="68" y="62"/>
                  <a:pt x="68" y="62"/>
                </a:cubicBezTo>
                <a:cubicBezTo>
                  <a:pt x="71" y="66"/>
                  <a:pt x="76" y="66"/>
                  <a:pt x="80" y="64"/>
                </a:cubicBezTo>
                <a:cubicBezTo>
                  <a:pt x="84" y="61"/>
                  <a:pt x="84" y="56"/>
                  <a:pt x="82" y="52"/>
                </a:cubicBezTo>
                <a:cubicBezTo>
                  <a:pt x="63" y="27"/>
                  <a:pt x="63" y="27"/>
                  <a:pt x="63" y="27"/>
                </a:cubicBezTo>
                <a:cubicBezTo>
                  <a:pt x="93" y="17"/>
                  <a:pt x="93" y="17"/>
                  <a:pt x="93" y="17"/>
                </a:cubicBezTo>
                <a:cubicBezTo>
                  <a:pt x="98" y="15"/>
                  <a:pt x="100" y="11"/>
                  <a:pt x="99" y="6"/>
                </a:cubicBezTo>
              </a:path>
            </a:pathLst>
          </a:custGeom>
          <a:solidFill>
            <a:srgbClr val="339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latin typeface="Tahoma" panose="020B0604030504040204" pitchFamily="34" charset="0"/>
              <a:ea typeface="Tahoma" panose="020B0604030504040204" pitchFamily="34" charset="0"/>
              <a:cs typeface="Tahoma" panose="020B0604030504040204" pitchFamily="34" charset="0"/>
            </a:endParaRPr>
          </a:p>
        </p:txBody>
      </p:sp>
      <p:sp>
        <p:nvSpPr>
          <p:cNvPr id="12" name="Freeform 13"/>
          <p:cNvSpPr>
            <a:spLocks/>
          </p:cNvSpPr>
          <p:nvPr userDrawn="1"/>
        </p:nvSpPr>
        <p:spPr bwMode="auto">
          <a:xfrm>
            <a:off x="10571163" y="511175"/>
            <a:ext cx="36512" cy="47625"/>
          </a:xfrm>
          <a:custGeom>
            <a:avLst/>
            <a:gdLst>
              <a:gd name="T0" fmla="*/ 0 w 13"/>
              <a:gd name="T1" fmla="*/ 6 h 17"/>
              <a:gd name="T2" fmla="*/ 7 w 13"/>
              <a:gd name="T3" fmla="*/ 0 h 17"/>
              <a:gd name="T4" fmla="*/ 13 w 13"/>
              <a:gd name="T5" fmla="*/ 6 h 17"/>
              <a:gd name="T6" fmla="*/ 13 w 13"/>
              <a:gd name="T7" fmla="*/ 11 h 17"/>
              <a:gd name="T8" fmla="*/ 7 w 13"/>
              <a:gd name="T9" fmla="*/ 17 h 17"/>
              <a:gd name="T10" fmla="*/ 0 w 13"/>
              <a:gd name="T11" fmla="*/ 11 h 17"/>
              <a:gd name="T12" fmla="*/ 0 w 13"/>
              <a:gd name="T13" fmla="*/ 6 h 17"/>
            </a:gdLst>
            <a:ahLst/>
            <a:cxnLst>
              <a:cxn ang="0">
                <a:pos x="T0" y="T1"/>
              </a:cxn>
              <a:cxn ang="0">
                <a:pos x="T2" y="T3"/>
              </a:cxn>
              <a:cxn ang="0">
                <a:pos x="T4" y="T5"/>
              </a:cxn>
              <a:cxn ang="0">
                <a:pos x="T6" y="T7"/>
              </a:cxn>
              <a:cxn ang="0">
                <a:pos x="T8" y="T9"/>
              </a:cxn>
              <a:cxn ang="0">
                <a:pos x="T10" y="T11"/>
              </a:cxn>
              <a:cxn ang="0">
                <a:pos x="T12" y="T13"/>
              </a:cxn>
            </a:cxnLst>
            <a:rect l="0" t="0" r="r" b="b"/>
            <a:pathLst>
              <a:path w="13" h="17">
                <a:moveTo>
                  <a:pt x="0" y="6"/>
                </a:moveTo>
                <a:cubicBezTo>
                  <a:pt x="0" y="2"/>
                  <a:pt x="3" y="0"/>
                  <a:pt x="7" y="0"/>
                </a:cubicBezTo>
                <a:cubicBezTo>
                  <a:pt x="10" y="0"/>
                  <a:pt x="13" y="2"/>
                  <a:pt x="13" y="6"/>
                </a:cubicBezTo>
                <a:cubicBezTo>
                  <a:pt x="13" y="11"/>
                  <a:pt x="13" y="11"/>
                  <a:pt x="13" y="11"/>
                </a:cubicBezTo>
                <a:cubicBezTo>
                  <a:pt x="13" y="15"/>
                  <a:pt x="10" y="17"/>
                  <a:pt x="7" y="17"/>
                </a:cubicBezTo>
                <a:cubicBezTo>
                  <a:pt x="3" y="17"/>
                  <a:pt x="0" y="15"/>
                  <a:pt x="0" y="11"/>
                </a:cubicBezTo>
                <a:lnTo>
                  <a:pt x="0" y="6"/>
                </a:lnTo>
                <a:close/>
              </a:path>
            </a:pathLst>
          </a:custGeom>
          <a:solidFill>
            <a:srgbClr val="339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latin typeface="Tahoma" panose="020B0604030504040204" pitchFamily="34" charset="0"/>
              <a:ea typeface="Tahoma" panose="020B0604030504040204" pitchFamily="34" charset="0"/>
              <a:cs typeface="Tahoma" panose="020B0604030504040204" pitchFamily="34" charset="0"/>
            </a:endParaRPr>
          </a:p>
        </p:txBody>
      </p:sp>
      <p:sp>
        <p:nvSpPr>
          <p:cNvPr id="13" name="Freeform 14"/>
          <p:cNvSpPr>
            <a:spLocks/>
          </p:cNvSpPr>
          <p:nvPr userDrawn="1"/>
        </p:nvSpPr>
        <p:spPr bwMode="auto">
          <a:xfrm>
            <a:off x="10483850" y="561975"/>
            <a:ext cx="211137" cy="141288"/>
          </a:xfrm>
          <a:custGeom>
            <a:avLst/>
            <a:gdLst>
              <a:gd name="T0" fmla="*/ 74 w 75"/>
              <a:gd name="T1" fmla="*/ 5 h 50"/>
              <a:gd name="T2" fmla="*/ 66 w 75"/>
              <a:gd name="T3" fmla="*/ 1 h 50"/>
              <a:gd name="T4" fmla="*/ 38 w 75"/>
              <a:gd name="T5" fmla="*/ 11 h 50"/>
              <a:gd name="T6" fmla="*/ 9 w 75"/>
              <a:gd name="T7" fmla="*/ 1 h 50"/>
              <a:gd name="T8" fmla="*/ 1 w 75"/>
              <a:gd name="T9" fmla="*/ 5 h 50"/>
              <a:gd name="T10" fmla="*/ 5 w 75"/>
              <a:gd name="T11" fmla="*/ 13 h 50"/>
              <a:gd name="T12" fmla="*/ 28 w 75"/>
              <a:gd name="T13" fmla="*/ 20 h 50"/>
              <a:gd name="T14" fmla="*/ 14 w 75"/>
              <a:gd name="T15" fmla="*/ 39 h 50"/>
              <a:gd name="T16" fmla="*/ 15 w 75"/>
              <a:gd name="T17" fmla="*/ 48 h 50"/>
              <a:gd name="T18" fmla="*/ 24 w 75"/>
              <a:gd name="T19" fmla="*/ 47 h 50"/>
              <a:gd name="T20" fmla="*/ 38 w 75"/>
              <a:gd name="T21" fmla="*/ 28 h 50"/>
              <a:gd name="T22" fmla="*/ 51 w 75"/>
              <a:gd name="T23" fmla="*/ 47 h 50"/>
              <a:gd name="T24" fmla="*/ 60 w 75"/>
              <a:gd name="T25" fmla="*/ 48 h 50"/>
              <a:gd name="T26" fmla="*/ 62 w 75"/>
              <a:gd name="T27" fmla="*/ 39 h 50"/>
              <a:gd name="T28" fmla="*/ 48 w 75"/>
              <a:gd name="T29" fmla="*/ 20 h 50"/>
              <a:gd name="T30" fmla="*/ 70 w 75"/>
              <a:gd name="T31" fmla="*/ 13 h 50"/>
              <a:gd name="T32" fmla="*/ 74 w 75"/>
              <a:gd name="T33" fmla="*/ 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5" h="50">
                <a:moveTo>
                  <a:pt x="74" y="5"/>
                </a:moveTo>
                <a:cubicBezTo>
                  <a:pt x="73" y="2"/>
                  <a:pt x="69" y="0"/>
                  <a:pt x="66" y="1"/>
                </a:cubicBezTo>
                <a:cubicBezTo>
                  <a:pt x="38" y="11"/>
                  <a:pt x="38" y="11"/>
                  <a:pt x="38" y="11"/>
                </a:cubicBezTo>
                <a:cubicBezTo>
                  <a:pt x="9" y="1"/>
                  <a:pt x="9" y="1"/>
                  <a:pt x="9" y="1"/>
                </a:cubicBezTo>
                <a:cubicBezTo>
                  <a:pt x="6" y="0"/>
                  <a:pt x="2" y="2"/>
                  <a:pt x="1" y="5"/>
                </a:cubicBezTo>
                <a:cubicBezTo>
                  <a:pt x="0" y="9"/>
                  <a:pt x="2" y="12"/>
                  <a:pt x="5" y="13"/>
                </a:cubicBezTo>
                <a:cubicBezTo>
                  <a:pt x="28" y="20"/>
                  <a:pt x="28" y="20"/>
                  <a:pt x="28" y="20"/>
                </a:cubicBezTo>
                <a:cubicBezTo>
                  <a:pt x="14" y="39"/>
                  <a:pt x="14" y="39"/>
                  <a:pt x="14" y="39"/>
                </a:cubicBezTo>
                <a:cubicBezTo>
                  <a:pt x="12" y="42"/>
                  <a:pt x="12" y="46"/>
                  <a:pt x="15" y="48"/>
                </a:cubicBezTo>
                <a:cubicBezTo>
                  <a:pt x="18" y="50"/>
                  <a:pt x="22" y="49"/>
                  <a:pt x="24" y="47"/>
                </a:cubicBezTo>
                <a:cubicBezTo>
                  <a:pt x="38" y="28"/>
                  <a:pt x="38" y="28"/>
                  <a:pt x="38" y="28"/>
                </a:cubicBezTo>
                <a:cubicBezTo>
                  <a:pt x="51" y="47"/>
                  <a:pt x="51" y="47"/>
                  <a:pt x="51" y="47"/>
                </a:cubicBezTo>
                <a:cubicBezTo>
                  <a:pt x="53" y="49"/>
                  <a:pt x="57" y="50"/>
                  <a:pt x="60" y="48"/>
                </a:cubicBezTo>
                <a:cubicBezTo>
                  <a:pt x="63" y="46"/>
                  <a:pt x="64" y="42"/>
                  <a:pt x="62" y="39"/>
                </a:cubicBezTo>
                <a:cubicBezTo>
                  <a:pt x="48" y="20"/>
                  <a:pt x="48" y="20"/>
                  <a:pt x="48" y="20"/>
                </a:cubicBezTo>
                <a:cubicBezTo>
                  <a:pt x="70" y="13"/>
                  <a:pt x="70" y="13"/>
                  <a:pt x="70" y="13"/>
                </a:cubicBezTo>
                <a:cubicBezTo>
                  <a:pt x="73" y="12"/>
                  <a:pt x="75" y="9"/>
                  <a:pt x="74" y="5"/>
                </a:cubicBezTo>
              </a:path>
            </a:pathLst>
          </a:custGeom>
          <a:solidFill>
            <a:srgbClr val="339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latin typeface="Tahoma" panose="020B0604030504040204" pitchFamily="34" charset="0"/>
              <a:ea typeface="Tahoma" panose="020B0604030504040204" pitchFamily="34" charset="0"/>
              <a:cs typeface="Tahoma" panose="020B0604030504040204" pitchFamily="34" charset="0"/>
            </a:endParaRPr>
          </a:p>
        </p:txBody>
      </p:sp>
      <p:sp>
        <p:nvSpPr>
          <p:cNvPr id="14" name="Freeform 15"/>
          <p:cNvSpPr>
            <a:spLocks noEditPoints="1"/>
          </p:cNvSpPr>
          <p:nvPr userDrawn="1"/>
        </p:nvSpPr>
        <p:spPr bwMode="auto">
          <a:xfrm>
            <a:off x="9939338" y="682625"/>
            <a:ext cx="325437" cy="396875"/>
          </a:xfrm>
          <a:custGeom>
            <a:avLst/>
            <a:gdLst>
              <a:gd name="T0" fmla="*/ 58 w 116"/>
              <a:gd name="T1" fmla="*/ 141 h 141"/>
              <a:gd name="T2" fmla="*/ 0 w 116"/>
              <a:gd name="T3" fmla="*/ 71 h 141"/>
              <a:gd name="T4" fmla="*/ 58 w 116"/>
              <a:gd name="T5" fmla="*/ 0 h 141"/>
              <a:gd name="T6" fmla="*/ 116 w 116"/>
              <a:gd name="T7" fmla="*/ 71 h 141"/>
              <a:gd name="T8" fmla="*/ 58 w 116"/>
              <a:gd name="T9" fmla="*/ 141 h 141"/>
              <a:gd name="T10" fmla="*/ 59 w 116"/>
              <a:gd name="T11" fmla="*/ 16 h 141"/>
              <a:gd name="T12" fmla="*/ 22 w 116"/>
              <a:gd name="T13" fmla="*/ 71 h 141"/>
              <a:gd name="T14" fmla="*/ 32 w 116"/>
              <a:gd name="T15" fmla="*/ 113 h 141"/>
              <a:gd name="T16" fmla="*/ 58 w 116"/>
              <a:gd name="T17" fmla="*/ 125 h 141"/>
              <a:gd name="T18" fmla="*/ 94 w 116"/>
              <a:gd name="T19" fmla="*/ 71 h 141"/>
              <a:gd name="T20" fmla="*/ 59 w 116"/>
              <a:gd name="T21" fmla="*/ 16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6" h="141">
                <a:moveTo>
                  <a:pt x="58" y="141"/>
                </a:moveTo>
                <a:cubicBezTo>
                  <a:pt x="20" y="141"/>
                  <a:pt x="0" y="116"/>
                  <a:pt x="0" y="71"/>
                </a:cubicBezTo>
                <a:cubicBezTo>
                  <a:pt x="0" y="25"/>
                  <a:pt x="21" y="0"/>
                  <a:pt x="58" y="0"/>
                </a:cubicBezTo>
                <a:cubicBezTo>
                  <a:pt x="96" y="0"/>
                  <a:pt x="116" y="25"/>
                  <a:pt x="116" y="71"/>
                </a:cubicBezTo>
                <a:cubicBezTo>
                  <a:pt x="116" y="116"/>
                  <a:pt x="96" y="141"/>
                  <a:pt x="58" y="141"/>
                </a:cubicBezTo>
                <a:moveTo>
                  <a:pt x="59" y="16"/>
                </a:moveTo>
                <a:cubicBezTo>
                  <a:pt x="35" y="16"/>
                  <a:pt x="22" y="35"/>
                  <a:pt x="22" y="71"/>
                </a:cubicBezTo>
                <a:cubicBezTo>
                  <a:pt x="22" y="88"/>
                  <a:pt x="26" y="104"/>
                  <a:pt x="32" y="113"/>
                </a:cubicBezTo>
                <a:cubicBezTo>
                  <a:pt x="37" y="121"/>
                  <a:pt x="47" y="125"/>
                  <a:pt x="58" y="125"/>
                </a:cubicBezTo>
                <a:cubicBezTo>
                  <a:pt x="82" y="125"/>
                  <a:pt x="94" y="107"/>
                  <a:pt x="94" y="71"/>
                </a:cubicBezTo>
                <a:cubicBezTo>
                  <a:pt x="94" y="34"/>
                  <a:pt x="82" y="16"/>
                  <a:pt x="59" y="16"/>
                </a:cubicBezTo>
              </a:path>
            </a:pathLst>
          </a:custGeom>
          <a:solidFill>
            <a:srgbClr val="0F2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latin typeface="Tahoma" panose="020B0604030504040204" pitchFamily="34" charset="0"/>
              <a:ea typeface="Tahoma" panose="020B0604030504040204" pitchFamily="34" charset="0"/>
              <a:cs typeface="Tahoma" panose="020B0604030504040204" pitchFamily="34" charset="0"/>
            </a:endParaRPr>
          </a:p>
        </p:txBody>
      </p:sp>
      <p:sp>
        <p:nvSpPr>
          <p:cNvPr id="15" name="Freeform 16"/>
          <p:cNvSpPr>
            <a:spLocks/>
          </p:cNvSpPr>
          <p:nvPr userDrawn="1"/>
        </p:nvSpPr>
        <p:spPr bwMode="auto">
          <a:xfrm>
            <a:off x="10287000" y="655638"/>
            <a:ext cx="193675" cy="417513"/>
          </a:xfrm>
          <a:custGeom>
            <a:avLst/>
            <a:gdLst>
              <a:gd name="T0" fmla="*/ 67 w 69"/>
              <a:gd name="T1" fmla="*/ 16 h 149"/>
              <a:gd name="T2" fmla="*/ 50 w 69"/>
              <a:gd name="T3" fmla="*/ 15 h 149"/>
              <a:gd name="T4" fmla="*/ 37 w 69"/>
              <a:gd name="T5" fmla="*/ 33 h 149"/>
              <a:gd name="T6" fmla="*/ 37 w 69"/>
              <a:gd name="T7" fmla="*/ 52 h 149"/>
              <a:gd name="T8" fmla="*/ 64 w 69"/>
              <a:gd name="T9" fmla="*/ 52 h 149"/>
              <a:gd name="T10" fmla="*/ 64 w 69"/>
              <a:gd name="T11" fmla="*/ 65 h 149"/>
              <a:gd name="T12" fmla="*/ 37 w 69"/>
              <a:gd name="T13" fmla="*/ 65 h 149"/>
              <a:gd name="T14" fmla="*/ 37 w 69"/>
              <a:gd name="T15" fmla="*/ 149 h 149"/>
              <a:gd name="T16" fmla="*/ 17 w 69"/>
              <a:gd name="T17" fmla="*/ 149 h 149"/>
              <a:gd name="T18" fmla="*/ 17 w 69"/>
              <a:gd name="T19" fmla="*/ 65 h 149"/>
              <a:gd name="T20" fmla="*/ 0 w 69"/>
              <a:gd name="T21" fmla="*/ 65 h 149"/>
              <a:gd name="T22" fmla="*/ 0 w 69"/>
              <a:gd name="T23" fmla="*/ 54 h 149"/>
              <a:gd name="T24" fmla="*/ 17 w 69"/>
              <a:gd name="T25" fmla="*/ 51 h 149"/>
              <a:gd name="T26" fmla="*/ 17 w 69"/>
              <a:gd name="T27" fmla="*/ 35 h 149"/>
              <a:gd name="T28" fmla="*/ 22 w 69"/>
              <a:gd name="T29" fmla="*/ 11 h 149"/>
              <a:gd name="T30" fmla="*/ 44 w 69"/>
              <a:gd name="T31" fmla="*/ 0 h 149"/>
              <a:gd name="T32" fmla="*/ 69 w 69"/>
              <a:gd name="T33" fmla="*/ 4 h 149"/>
              <a:gd name="T34" fmla="*/ 67 w 69"/>
              <a:gd name="T35" fmla="*/ 16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9" h="149">
                <a:moveTo>
                  <a:pt x="67" y="16"/>
                </a:moveTo>
                <a:cubicBezTo>
                  <a:pt x="65" y="16"/>
                  <a:pt x="59" y="15"/>
                  <a:pt x="50" y="15"/>
                </a:cubicBezTo>
                <a:cubicBezTo>
                  <a:pt x="40" y="15"/>
                  <a:pt x="37" y="19"/>
                  <a:pt x="37" y="33"/>
                </a:cubicBezTo>
                <a:cubicBezTo>
                  <a:pt x="37" y="52"/>
                  <a:pt x="37" y="52"/>
                  <a:pt x="37" y="52"/>
                </a:cubicBezTo>
                <a:cubicBezTo>
                  <a:pt x="64" y="52"/>
                  <a:pt x="64" y="52"/>
                  <a:pt x="64" y="52"/>
                </a:cubicBezTo>
                <a:cubicBezTo>
                  <a:pt x="64" y="65"/>
                  <a:pt x="64" y="65"/>
                  <a:pt x="64" y="65"/>
                </a:cubicBezTo>
                <a:cubicBezTo>
                  <a:pt x="37" y="65"/>
                  <a:pt x="37" y="65"/>
                  <a:pt x="37" y="65"/>
                </a:cubicBezTo>
                <a:cubicBezTo>
                  <a:pt x="37" y="149"/>
                  <a:pt x="37" y="149"/>
                  <a:pt x="37" y="149"/>
                </a:cubicBezTo>
                <a:cubicBezTo>
                  <a:pt x="17" y="149"/>
                  <a:pt x="17" y="149"/>
                  <a:pt x="17" y="149"/>
                </a:cubicBezTo>
                <a:cubicBezTo>
                  <a:pt x="17" y="65"/>
                  <a:pt x="17" y="65"/>
                  <a:pt x="17" y="65"/>
                </a:cubicBezTo>
                <a:cubicBezTo>
                  <a:pt x="0" y="65"/>
                  <a:pt x="0" y="65"/>
                  <a:pt x="0" y="65"/>
                </a:cubicBezTo>
                <a:cubicBezTo>
                  <a:pt x="0" y="54"/>
                  <a:pt x="0" y="54"/>
                  <a:pt x="0" y="54"/>
                </a:cubicBezTo>
                <a:cubicBezTo>
                  <a:pt x="17" y="51"/>
                  <a:pt x="17" y="51"/>
                  <a:pt x="17" y="51"/>
                </a:cubicBezTo>
                <a:cubicBezTo>
                  <a:pt x="17" y="35"/>
                  <a:pt x="17" y="35"/>
                  <a:pt x="17" y="35"/>
                </a:cubicBezTo>
                <a:cubicBezTo>
                  <a:pt x="17" y="21"/>
                  <a:pt x="18" y="16"/>
                  <a:pt x="22" y="11"/>
                </a:cubicBezTo>
                <a:cubicBezTo>
                  <a:pt x="27" y="4"/>
                  <a:pt x="34" y="0"/>
                  <a:pt x="44" y="0"/>
                </a:cubicBezTo>
                <a:cubicBezTo>
                  <a:pt x="54" y="0"/>
                  <a:pt x="66" y="3"/>
                  <a:pt x="69" y="4"/>
                </a:cubicBezTo>
                <a:lnTo>
                  <a:pt x="67" y="16"/>
                </a:lnTo>
                <a:close/>
              </a:path>
            </a:pathLst>
          </a:custGeom>
          <a:solidFill>
            <a:srgbClr val="0F2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latin typeface="Tahoma" panose="020B0604030504040204" pitchFamily="34" charset="0"/>
              <a:ea typeface="Tahoma" panose="020B0604030504040204" pitchFamily="34" charset="0"/>
              <a:cs typeface="Tahoma" panose="020B0604030504040204" pitchFamily="34" charset="0"/>
            </a:endParaRPr>
          </a:p>
        </p:txBody>
      </p:sp>
      <p:sp>
        <p:nvSpPr>
          <p:cNvPr id="16" name="Freeform 17"/>
          <p:cNvSpPr>
            <a:spLocks/>
          </p:cNvSpPr>
          <p:nvPr userDrawn="1"/>
        </p:nvSpPr>
        <p:spPr bwMode="auto">
          <a:xfrm>
            <a:off x="10479088" y="795338"/>
            <a:ext cx="190500" cy="284163"/>
          </a:xfrm>
          <a:custGeom>
            <a:avLst/>
            <a:gdLst>
              <a:gd name="T0" fmla="*/ 31 w 68"/>
              <a:gd name="T1" fmla="*/ 101 h 101"/>
              <a:gd name="T2" fmla="*/ 0 w 68"/>
              <a:gd name="T3" fmla="*/ 96 h 101"/>
              <a:gd name="T4" fmla="*/ 3 w 68"/>
              <a:gd name="T5" fmla="*/ 83 h 101"/>
              <a:gd name="T6" fmla="*/ 27 w 68"/>
              <a:gd name="T7" fmla="*/ 86 h 101"/>
              <a:gd name="T8" fmla="*/ 48 w 68"/>
              <a:gd name="T9" fmla="*/ 72 h 101"/>
              <a:gd name="T10" fmla="*/ 31 w 68"/>
              <a:gd name="T11" fmla="*/ 57 h 101"/>
              <a:gd name="T12" fmla="*/ 1 w 68"/>
              <a:gd name="T13" fmla="*/ 29 h 101"/>
              <a:gd name="T14" fmla="*/ 35 w 68"/>
              <a:gd name="T15" fmla="*/ 0 h 101"/>
              <a:gd name="T16" fmla="*/ 63 w 68"/>
              <a:gd name="T17" fmla="*/ 5 h 101"/>
              <a:gd name="T18" fmla="*/ 60 w 68"/>
              <a:gd name="T19" fmla="*/ 17 h 101"/>
              <a:gd name="T20" fmla="*/ 37 w 68"/>
              <a:gd name="T21" fmla="*/ 14 h 101"/>
              <a:gd name="T22" fmla="*/ 21 w 68"/>
              <a:gd name="T23" fmla="*/ 27 h 101"/>
              <a:gd name="T24" fmla="*/ 68 w 68"/>
              <a:gd name="T25" fmla="*/ 69 h 101"/>
              <a:gd name="T26" fmla="*/ 31 w 68"/>
              <a:gd name="T27" fmla="*/ 101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8" h="101">
                <a:moveTo>
                  <a:pt x="31" y="101"/>
                </a:moveTo>
                <a:cubicBezTo>
                  <a:pt x="21" y="101"/>
                  <a:pt x="12" y="99"/>
                  <a:pt x="0" y="96"/>
                </a:cubicBezTo>
                <a:cubicBezTo>
                  <a:pt x="3" y="83"/>
                  <a:pt x="3" y="83"/>
                  <a:pt x="3" y="83"/>
                </a:cubicBezTo>
                <a:cubicBezTo>
                  <a:pt x="13" y="85"/>
                  <a:pt x="20" y="86"/>
                  <a:pt x="27" y="86"/>
                </a:cubicBezTo>
                <a:cubicBezTo>
                  <a:pt x="41" y="86"/>
                  <a:pt x="48" y="81"/>
                  <a:pt x="48" y="72"/>
                </a:cubicBezTo>
                <a:cubicBezTo>
                  <a:pt x="48" y="64"/>
                  <a:pt x="45" y="61"/>
                  <a:pt x="31" y="57"/>
                </a:cubicBezTo>
                <a:cubicBezTo>
                  <a:pt x="14" y="52"/>
                  <a:pt x="1" y="47"/>
                  <a:pt x="1" y="29"/>
                </a:cubicBezTo>
                <a:cubicBezTo>
                  <a:pt x="1" y="10"/>
                  <a:pt x="14" y="0"/>
                  <a:pt x="35" y="0"/>
                </a:cubicBezTo>
                <a:cubicBezTo>
                  <a:pt x="43" y="0"/>
                  <a:pt x="52" y="1"/>
                  <a:pt x="63" y="5"/>
                </a:cubicBezTo>
                <a:cubicBezTo>
                  <a:pt x="60" y="17"/>
                  <a:pt x="60" y="17"/>
                  <a:pt x="60" y="17"/>
                </a:cubicBezTo>
                <a:cubicBezTo>
                  <a:pt x="53" y="16"/>
                  <a:pt x="45" y="14"/>
                  <a:pt x="37" y="14"/>
                </a:cubicBezTo>
                <a:cubicBezTo>
                  <a:pt x="27" y="14"/>
                  <a:pt x="21" y="19"/>
                  <a:pt x="21" y="27"/>
                </a:cubicBezTo>
                <a:cubicBezTo>
                  <a:pt x="21" y="47"/>
                  <a:pt x="68" y="34"/>
                  <a:pt x="68" y="69"/>
                </a:cubicBezTo>
                <a:cubicBezTo>
                  <a:pt x="68" y="89"/>
                  <a:pt x="54" y="101"/>
                  <a:pt x="31" y="101"/>
                </a:cubicBezTo>
              </a:path>
            </a:pathLst>
          </a:custGeom>
          <a:solidFill>
            <a:srgbClr val="0F2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latin typeface="Tahoma" panose="020B0604030504040204" pitchFamily="34" charset="0"/>
              <a:ea typeface="Tahoma" panose="020B0604030504040204" pitchFamily="34" charset="0"/>
              <a:cs typeface="Tahoma" panose="020B0604030504040204" pitchFamily="34" charset="0"/>
            </a:endParaRPr>
          </a:p>
        </p:txBody>
      </p:sp>
      <p:sp>
        <p:nvSpPr>
          <p:cNvPr id="17" name="Freeform 18"/>
          <p:cNvSpPr>
            <a:spLocks/>
          </p:cNvSpPr>
          <p:nvPr userDrawn="1"/>
        </p:nvSpPr>
        <p:spPr bwMode="auto">
          <a:xfrm>
            <a:off x="10672763" y="725488"/>
            <a:ext cx="187325" cy="354013"/>
          </a:xfrm>
          <a:custGeom>
            <a:avLst/>
            <a:gdLst>
              <a:gd name="T0" fmla="*/ 39 w 67"/>
              <a:gd name="T1" fmla="*/ 126 h 126"/>
              <a:gd name="T2" fmla="*/ 19 w 67"/>
              <a:gd name="T3" fmla="*/ 115 h 126"/>
              <a:gd name="T4" fmla="*/ 17 w 67"/>
              <a:gd name="T5" fmla="*/ 93 h 126"/>
              <a:gd name="T6" fmla="*/ 17 w 67"/>
              <a:gd name="T7" fmla="*/ 40 h 126"/>
              <a:gd name="T8" fmla="*/ 0 w 67"/>
              <a:gd name="T9" fmla="*/ 40 h 126"/>
              <a:gd name="T10" fmla="*/ 0 w 67"/>
              <a:gd name="T11" fmla="*/ 29 h 126"/>
              <a:gd name="T12" fmla="*/ 17 w 67"/>
              <a:gd name="T13" fmla="*/ 27 h 126"/>
              <a:gd name="T14" fmla="*/ 17 w 67"/>
              <a:gd name="T15" fmla="*/ 0 h 126"/>
              <a:gd name="T16" fmla="*/ 37 w 67"/>
              <a:gd name="T17" fmla="*/ 0 h 126"/>
              <a:gd name="T18" fmla="*/ 37 w 67"/>
              <a:gd name="T19" fmla="*/ 27 h 126"/>
              <a:gd name="T20" fmla="*/ 63 w 67"/>
              <a:gd name="T21" fmla="*/ 27 h 126"/>
              <a:gd name="T22" fmla="*/ 63 w 67"/>
              <a:gd name="T23" fmla="*/ 40 h 126"/>
              <a:gd name="T24" fmla="*/ 37 w 67"/>
              <a:gd name="T25" fmla="*/ 40 h 126"/>
              <a:gd name="T26" fmla="*/ 37 w 67"/>
              <a:gd name="T27" fmla="*/ 87 h 126"/>
              <a:gd name="T28" fmla="*/ 38 w 67"/>
              <a:gd name="T29" fmla="*/ 106 h 126"/>
              <a:gd name="T30" fmla="*/ 47 w 67"/>
              <a:gd name="T31" fmla="*/ 110 h 126"/>
              <a:gd name="T32" fmla="*/ 64 w 67"/>
              <a:gd name="T33" fmla="*/ 107 h 126"/>
              <a:gd name="T34" fmla="*/ 67 w 67"/>
              <a:gd name="T35" fmla="*/ 120 h 126"/>
              <a:gd name="T36" fmla="*/ 39 w 67"/>
              <a:gd name="T37" fmla="*/ 12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7" h="126">
                <a:moveTo>
                  <a:pt x="39" y="126"/>
                </a:moveTo>
                <a:cubicBezTo>
                  <a:pt x="30" y="126"/>
                  <a:pt x="23" y="122"/>
                  <a:pt x="19" y="115"/>
                </a:cubicBezTo>
                <a:cubicBezTo>
                  <a:pt x="17" y="111"/>
                  <a:pt x="17" y="106"/>
                  <a:pt x="17" y="93"/>
                </a:cubicBezTo>
                <a:cubicBezTo>
                  <a:pt x="17" y="40"/>
                  <a:pt x="17" y="40"/>
                  <a:pt x="17" y="40"/>
                </a:cubicBezTo>
                <a:cubicBezTo>
                  <a:pt x="0" y="40"/>
                  <a:pt x="0" y="40"/>
                  <a:pt x="0" y="40"/>
                </a:cubicBezTo>
                <a:cubicBezTo>
                  <a:pt x="0" y="29"/>
                  <a:pt x="0" y="29"/>
                  <a:pt x="0" y="29"/>
                </a:cubicBezTo>
                <a:cubicBezTo>
                  <a:pt x="17" y="27"/>
                  <a:pt x="17" y="27"/>
                  <a:pt x="17" y="27"/>
                </a:cubicBezTo>
                <a:cubicBezTo>
                  <a:pt x="17" y="0"/>
                  <a:pt x="17" y="0"/>
                  <a:pt x="17" y="0"/>
                </a:cubicBezTo>
                <a:cubicBezTo>
                  <a:pt x="37" y="0"/>
                  <a:pt x="37" y="0"/>
                  <a:pt x="37" y="0"/>
                </a:cubicBezTo>
                <a:cubicBezTo>
                  <a:pt x="37" y="27"/>
                  <a:pt x="37" y="27"/>
                  <a:pt x="37" y="27"/>
                </a:cubicBezTo>
                <a:cubicBezTo>
                  <a:pt x="63" y="27"/>
                  <a:pt x="63" y="27"/>
                  <a:pt x="63" y="27"/>
                </a:cubicBezTo>
                <a:cubicBezTo>
                  <a:pt x="63" y="40"/>
                  <a:pt x="63" y="40"/>
                  <a:pt x="63" y="40"/>
                </a:cubicBezTo>
                <a:cubicBezTo>
                  <a:pt x="37" y="40"/>
                  <a:pt x="37" y="40"/>
                  <a:pt x="37" y="40"/>
                </a:cubicBezTo>
                <a:cubicBezTo>
                  <a:pt x="37" y="87"/>
                  <a:pt x="37" y="87"/>
                  <a:pt x="37" y="87"/>
                </a:cubicBezTo>
                <a:cubicBezTo>
                  <a:pt x="37" y="104"/>
                  <a:pt x="37" y="104"/>
                  <a:pt x="38" y="106"/>
                </a:cubicBezTo>
                <a:cubicBezTo>
                  <a:pt x="40" y="109"/>
                  <a:pt x="43" y="110"/>
                  <a:pt x="47" y="110"/>
                </a:cubicBezTo>
                <a:cubicBezTo>
                  <a:pt x="52" y="110"/>
                  <a:pt x="56" y="109"/>
                  <a:pt x="64" y="107"/>
                </a:cubicBezTo>
                <a:cubicBezTo>
                  <a:pt x="67" y="120"/>
                  <a:pt x="67" y="120"/>
                  <a:pt x="67" y="120"/>
                </a:cubicBezTo>
                <a:cubicBezTo>
                  <a:pt x="55" y="124"/>
                  <a:pt x="47" y="126"/>
                  <a:pt x="39" y="126"/>
                </a:cubicBezTo>
              </a:path>
            </a:pathLst>
          </a:custGeom>
          <a:solidFill>
            <a:srgbClr val="0F2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latin typeface="Tahoma" panose="020B0604030504040204" pitchFamily="34" charset="0"/>
              <a:ea typeface="Tahoma" panose="020B0604030504040204" pitchFamily="34" charset="0"/>
              <a:cs typeface="Tahoma" panose="020B0604030504040204" pitchFamily="34" charset="0"/>
            </a:endParaRPr>
          </a:p>
        </p:txBody>
      </p:sp>
      <p:sp>
        <p:nvSpPr>
          <p:cNvPr id="18" name="Freeform 19"/>
          <p:cNvSpPr>
            <a:spLocks noEditPoints="1"/>
          </p:cNvSpPr>
          <p:nvPr userDrawn="1"/>
        </p:nvSpPr>
        <p:spPr bwMode="auto">
          <a:xfrm>
            <a:off x="10863263" y="792163"/>
            <a:ext cx="230187" cy="287338"/>
          </a:xfrm>
          <a:custGeom>
            <a:avLst/>
            <a:gdLst>
              <a:gd name="T0" fmla="*/ 21 w 82"/>
              <a:gd name="T1" fmla="*/ 54 h 102"/>
              <a:gd name="T2" fmla="*/ 21 w 82"/>
              <a:gd name="T3" fmla="*/ 57 h 102"/>
              <a:gd name="T4" fmla="*/ 45 w 82"/>
              <a:gd name="T5" fmla="*/ 85 h 102"/>
              <a:gd name="T6" fmla="*/ 77 w 82"/>
              <a:gd name="T7" fmla="*/ 79 h 102"/>
              <a:gd name="T8" fmla="*/ 81 w 82"/>
              <a:gd name="T9" fmla="*/ 90 h 102"/>
              <a:gd name="T10" fmla="*/ 39 w 82"/>
              <a:gd name="T11" fmla="*/ 102 h 102"/>
              <a:gd name="T12" fmla="*/ 0 w 82"/>
              <a:gd name="T13" fmla="*/ 54 h 102"/>
              <a:gd name="T14" fmla="*/ 43 w 82"/>
              <a:gd name="T15" fmla="*/ 0 h 102"/>
              <a:gd name="T16" fmla="*/ 82 w 82"/>
              <a:gd name="T17" fmla="*/ 49 h 102"/>
              <a:gd name="T18" fmla="*/ 82 w 82"/>
              <a:gd name="T19" fmla="*/ 54 h 102"/>
              <a:gd name="T20" fmla="*/ 21 w 82"/>
              <a:gd name="T21" fmla="*/ 54 h 102"/>
              <a:gd name="T22" fmla="*/ 44 w 82"/>
              <a:gd name="T23" fmla="*/ 14 h 102"/>
              <a:gd name="T24" fmla="*/ 22 w 82"/>
              <a:gd name="T25" fmla="*/ 42 h 102"/>
              <a:gd name="T26" fmla="*/ 63 w 82"/>
              <a:gd name="T27" fmla="*/ 40 h 102"/>
              <a:gd name="T28" fmla="*/ 44 w 82"/>
              <a:gd name="T29" fmla="*/ 14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2" h="102">
                <a:moveTo>
                  <a:pt x="21" y="54"/>
                </a:moveTo>
                <a:cubicBezTo>
                  <a:pt x="21" y="57"/>
                  <a:pt x="21" y="57"/>
                  <a:pt x="21" y="57"/>
                </a:cubicBezTo>
                <a:cubicBezTo>
                  <a:pt x="21" y="76"/>
                  <a:pt x="29" y="85"/>
                  <a:pt x="45" y="85"/>
                </a:cubicBezTo>
                <a:cubicBezTo>
                  <a:pt x="53" y="85"/>
                  <a:pt x="61" y="84"/>
                  <a:pt x="77" y="79"/>
                </a:cubicBezTo>
                <a:cubicBezTo>
                  <a:pt x="81" y="90"/>
                  <a:pt x="81" y="90"/>
                  <a:pt x="81" y="90"/>
                </a:cubicBezTo>
                <a:cubicBezTo>
                  <a:pt x="61" y="99"/>
                  <a:pt x="51" y="102"/>
                  <a:pt x="39" y="102"/>
                </a:cubicBezTo>
                <a:cubicBezTo>
                  <a:pt x="15" y="102"/>
                  <a:pt x="0" y="84"/>
                  <a:pt x="0" y="54"/>
                </a:cubicBezTo>
                <a:cubicBezTo>
                  <a:pt x="0" y="22"/>
                  <a:pt x="16" y="0"/>
                  <a:pt x="43" y="0"/>
                </a:cubicBezTo>
                <a:cubicBezTo>
                  <a:pt x="69" y="0"/>
                  <a:pt x="82" y="16"/>
                  <a:pt x="82" y="49"/>
                </a:cubicBezTo>
                <a:cubicBezTo>
                  <a:pt x="82" y="54"/>
                  <a:pt x="82" y="54"/>
                  <a:pt x="82" y="54"/>
                </a:cubicBezTo>
                <a:lnTo>
                  <a:pt x="21" y="54"/>
                </a:lnTo>
                <a:close/>
                <a:moveTo>
                  <a:pt x="44" y="14"/>
                </a:moveTo>
                <a:cubicBezTo>
                  <a:pt x="31" y="14"/>
                  <a:pt x="24" y="24"/>
                  <a:pt x="22" y="42"/>
                </a:cubicBezTo>
                <a:cubicBezTo>
                  <a:pt x="63" y="40"/>
                  <a:pt x="63" y="40"/>
                  <a:pt x="63" y="40"/>
                </a:cubicBezTo>
                <a:cubicBezTo>
                  <a:pt x="63" y="23"/>
                  <a:pt x="57" y="14"/>
                  <a:pt x="44" y="14"/>
                </a:cubicBezTo>
              </a:path>
            </a:pathLst>
          </a:custGeom>
          <a:solidFill>
            <a:srgbClr val="0F2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latin typeface="Tahoma" panose="020B0604030504040204" pitchFamily="34" charset="0"/>
              <a:ea typeface="Tahoma" panose="020B0604030504040204" pitchFamily="34" charset="0"/>
              <a:cs typeface="Tahoma" panose="020B0604030504040204" pitchFamily="34" charset="0"/>
            </a:endParaRPr>
          </a:p>
        </p:txBody>
      </p:sp>
      <p:sp>
        <p:nvSpPr>
          <p:cNvPr id="19" name="Freeform 20"/>
          <p:cNvSpPr>
            <a:spLocks noEditPoints="1"/>
          </p:cNvSpPr>
          <p:nvPr userDrawn="1"/>
        </p:nvSpPr>
        <p:spPr bwMode="auto">
          <a:xfrm>
            <a:off x="11118850" y="663575"/>
            <a:ext cx="234950" cy="415925"/>
          </a:xfrm>
          <a:custGeom>
            <a:avLst/>
            <a:gdLst>
              <a:gd name="T0" fmla="*/ 65 w 84"/>
              <a:gd name="T1" fmla="*/ 146 h 148"/>
              <a:gd name="T2" fmla="*/ 65 w 84"/>
              <a:gd name="T3" fmla="*/ 137 h 148"/>
              <a:gd name="T4" fmla="*/ 33 w 84"/>
              <a:gd name="T5" fmla="*/ 148 h 148"/>
              <a:gd name="T6" fmla="*/ 0 w 84"/>
              <a:gd name="T7" fmla="*/ 97 h 148"/>
              <a:gd name="T8" fmla="*/ 35 w 84"/>
              <a:gd name="T9" fmla="*/ 46 h 148"/>
              <a:gd name="T10" fmla="*/ 64 w 84"/>
              <a:gd name="T11" fmla="*/ 57 h 148"/>
              <a:gd name="T12" fmla="*/ 64 w 84"/>
              <a:gd name="T13" fmla="*/ 0 h 148"/>
              <a:gd name="T14" fmla="*/ 84 w 84"/>
              <a:gd name="T15" fmla="*/ 0 h 148"/>
              <a:gd name="T16" fmla="*/ 84 w 84"/>
              <a:gd name="T17" fmla="*/ 146 h 148"/>
              <a:gd name="T18" fmla="*/ 65 w 84"/>
              <a:gd name="T19" fmla="*/ 146 h 148"/>
              <a:gd name="T20" fmla="*/ 64 w 84"/>
              <a:gd name="T21" fmla="*/ 69 h 148"/>
              <a:gd name="T22" fmla="*/ 42 w 84"/>
              <a:gd name="T23" fmla="*/ 64 h 148"/>
              <a:gd name="T24" fmla="*/ 21 w 84"/>
              <a:gd name="T25" fmla="*/ 97 h 148"/>
              <a:gd name="T26" fmla="*/ 41 w 84"/>
              <a:gd name="T27" fmla="*/ 131 h 148"/>
              <a:gd name="T28" fmla="*/ 64 w 84"/>
              <a:gd name="T29" fmla="*/ 125 h 148"/>
              <a:gd name="T30" fmla="*/ 64 w 84"/>
              <a:gd name="T31" fmla="*/ 69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4" h="148">
                <a:moveTo>
                  <a:pt x="65" y="146"/>
                </a:moveTo>
                <a:cubicBezTo>
                  <a:pt x="65" y="137"/>
                  <a:pt x="65" y="137"/>
                  <a:pt x="65" y="137"/>
                </a:cubicBezTo>
                <a:cubicBezTo>
                  <a:pt x="54" y="143"/>
                  <a:pt x="43" y="148"/>
                  <a:pt x="33" y="148"/>
                </a:cubicBezTo>
                <a:cubicBezTo>
                  <a:pt x="12" y="148"/>
                  <a:pt x="0" y="129"/>
                  <a:pt x="0" y="97"/>
                </a:cubicBezTo>
                <a:cubicBezTo>
                  <a:pt x="0" y="66"/>
                  <a:pt x="14" y="46"/>
                  <a:pt x="35" y="46"/>
                </a:cubicBezTo>
                <a:cubicBezTo>
                  <a:pt x="46" y="46"/>
                  <a:pt x="55" y="52"/>
                  <a:pt x="64" y="57"/>
                </a:cubicBezTo>
                <a:cubicBezTo>
                  <a:pt x="64" y="0"/>
                  <a:pt x="64" y="0"/>
                  <a:pt x="64" y="0"/>
                </a:cubicBezTo>
                <a:cubicBezTo>
                  <a:pt x="84" y="0"/>
                  <a:pt x="84" y="0"/>
                  <a:pt x="84" y="0"/>
                </a:cubicBezTo>
                <a:cubicBezTo>
                  <a:pt x="84" y="146"/>
                  <a:pt x="84" y="146"/>
                  <a:pt x="84" y="146"/>
                </a:cubicBezTo>
                <a:lnTo>
                  <a:pt x="65" y="146"/>
                </a:lnTo>
                <a:close/>
                <a:moveTo>
                  <a:pt x="64" y="69"/>
                </a:moveTo>
                <a:cubicBezTo>
                  <a:pt x="52" y="65"/>
                  <a:pt x="48" y="64"/>
                  <a:pt x="42" y="64"/>
                </a:cubicBezTo>
                <a:cubicBezTo>
                  <a:pt x="28" y="64"/>
                  <a:pt x="21" y="75"/>
                  <a:pt x="21" y="97"/>
                </a:cubicBezTo>
                <a:cubicBezTo>
                  <a:pt x="21" y="120"/>
                  <a:pt x="28" y="131"/>
                  <a:pt x="41" y="131"/>
                </a:cubicBezTo>
                <a:cubicBezTo>
                  <a:pt x="47" y="131"/>
                  <a:pt x="52" y="129"/>
                  <a:pt x="64" y="125"/>
                </a:cubicBezTo>
                <a:lnTo>
                  <a:pt x="64" y="69"/>
                </a:lnTo>
                <a:close/>
              </a:path>
            </a:pathLst>
          </a:custGeom>
          <a:solidFill>
            <a:srgbClr val="0F2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latin typeface="Tahoma" panose="020B0604030504040204" pitchFamily="34" charset="0"/>
              <a:ea typeface="Tahoma" panose="020B0604030504040204" pitchFamily="34" charset="0"/>
              <a:cs typeface="Tahoma" panose="020B0604030504040204" pitchFamily="34" charset="0"/>
            </a:endParaRPr>
          </a:p>
        </p:txBody>
      </p:sp>
      <p:sp>
        <p:nvSpPr>
          <p:cNvPr id="57" name="Date Placeholder 3"/>
          <p:cNvSpPr>
            <a:spLocks noGrp="1"/>
          </p:cNvSpPr>
          <p:nvPr userDrawn="1">
            <p:ph type="dt" sz="half" idx="2"/>
          </p:nvPr>
        </p:nvSpPr>
        <p:spPr>
          <a:xfrm>
            <a:off x="8271434" y="6434038"/>
            <a:ext cx="1945715" cy="365125"/>
          </a:xfrm>
          <a:prstGeom prst="rect">
            <a:avLst/>
          </a:prstGeom>
        </p:spPr>
        <p:txBody>
          <a:bodyPr anchor="ctr"/>
          <a:lstStyle>
            <a:lvl1pPr algn="r">
              <a:defRPr sz="12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endParaRPr lang="en-GB" dirty="0"/>
          </a:p>
        </p:txBody>
      </p:sp>
    </p:spTree>
    <p:extLst>
      <p:ext uri="{BB962C8B-B14F-4D97-AF65-F5344CB8AC3E}">
        <p14:creationId xmlns:p14="http://schemas.microsoft.com/office/powerpoint/2010/main" val="9742257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l" defTabSz="914400" rtl="0" eaLnBrk="1" latinLnBrk="0" hangingPunct="1">
        <a:lnSpc>
          <a:spcPct val="90000"/>
        </a:lnSpc>
        <a:spcBef>
          <a:spcPct val="0"/>
        </a:spcBef>
        <a:buNone/>
        <a:defRPr sz="3600" kern="1200">
          <a:solidFill>
            <a:srgbClr val="221E5B"/>
          </a:solidFill>
          <a:latin typeface="Tahoma" panose="020B0604030504040204" pitchFamily="34" charset="0"/>
          <a:ea typeface="Tahoma" panose="020B0604030504040204" pitchFamily="34" charset="0"/>
          <a:cs typeface="Tahoma" panose="020B0604030504040204" pitchFamily="34" charset="0"/>
        </a:defRPr>
      </a:lvl1pPr>
    </p:titleStyle>
    <p:bodyStyle>
      <a:lvl1pPr marL="228600" indent="-228600" algn="l" defTabSz="914400" rtl="0" eaLnBrk="1" latinLnBrk="0" hangingPunct="1">
        <a:lnSpc>
          <a:spcPct val="90000"/>
        </a:lnSpc>
        <a:spcBef>
          <a:spcPts val="1000"/>
        </a:spcBef>
        <a:buClr>
          <a:srgbClr val="2092B6"/>
        </a:buClr>
        <a:buFont typeface="Wingdings" panose="05000000000000000000" pitchFamily="2" charset="2"/>
        <a:buChar char="§"/>
        <a:defRPr sz="2800" kern="1200">
          <a:solidFill>
            <a:srgbClr val="221E5B"/>
          </a:solidFill>
          <a:latin typeface="Tahoma" panose="020B0604030504040204" pitchFamily="34" charset="0"/>
          <a:ea typeface="Tahoma" panose="020B0604030504040204" pitchFamily="34" charset="0"/>
          <a:cs typeface="Tahoma" panose="020B0604030504040204" pitchFamily="34" charset="0"/>
        </a:defRPr>
      </a:lvl1pPr>
      <a:lvl2pPr marL="685800" indent="-228600" algn="l" defTabSz="914400" rtl="0" eaLnBrk="1" latinLnBrk="0" hangingPunct="1">
        <a:lnSpc>
          <a:spcPct val="90000"/>
        </a:lnSpc>
        <a:spcBef>
          <a:spcPts val="500"/>
        </a:spcBef>
        <a:buClr>
          <a:srgbClr val="2092B6"/>
        </a:buClr>
        <a:buFont typeface="Wingdings" panose="05000000000000000000" pitchFamily="2" charset="2"/>
        <a:buChar char="§"/>
        <a:defRPr sz="2400" kern="1200">
          <a:solidFill>
            <a:srgbClr val="221E5B"/>
          </a:solidFill>
          <a:latin typeface="Tahoma" panose="020B0604030504040204" pitchFamily="34" charset="0"/>
          <a:ea typeface="Tahoma" panose="020B0604030504040204" pitchFamily="34" charset="0"/>
          <a:cs typeface="Tahoma" panose="020B0604030504040204" pitchFamily="34" charset="0"/>
        </a:defRPr>
      </a:lvl2pPr>
      <a:lvl3pPr marL="1143000" indent="-228600" algn="l" defTabSz="914400" rtl="0" eaLnBrk="1" latinLnBrk="0" hangingPunct="1">
        <a:lnSpc>
          <a:spcPct val="90000"/>
        </a:lnSpc>
        <a:spcBef>
          <a:spcPts val="500"/>
        </a:spcBef>
        <a:buClr>
          <a:srgbClr val="2092B6"/>
        </a:buClr>
        <a:buFont typeface="Wingdings" panose="05000000000000000000" pitchFamily="2" charset="2"/>
        <a:buChar char="§"/>
        <a:defRPr sz="2000" kern="1200">
          <a:solidFill>
            <a:srgbClr val="221E5B"/>
          </a:solidFill>
          <a:latin typeface="Tahoma" panose="020B0604030504040204" pitchFamily="34" charset="0"/>
          <a:ea typeface="Tahoma" panose="020B0604030504040204" pitchFamily="34" charset="0"/>
          <a:cs typeface="Tahoma" panose="020B0604030504040204" pitchFamily="34" charset="0"/>
        </a:defRPr>
      </a:lvl3pPr>
      <a:lvl4pPr marL="1600200" indent="-228600" algn="l" defTabSz="914400" rtl="0" eaLnBrk="1" latinLnBrk="0" hangingPunct="1">
        <a:lnSpc>
          <a:spcPct val="90000"/>
        </a:lnSpc>
        <a:spcBef>
          <a:spcPts val="500"/>
        </a:spcBef>
        <a:buClr>
          <a:srgbClr val="2092B6"/>
        </a:buClr>
        <a:buFont typeface="Wingdings" panose="05000000000000000000" pitchFamily="2" charset="2"/>
        <a:buChar char="§"/>
        <a:defRPr sz="1800" kern="1200">
          <a:solidFill>
            <a:srgbClr val="221E5B"/>
          </a:solidFill>
          <a:latin typeface="Tahoma" panose="020B0604030504040204" pitchFamily="34" charset="0"/>
          <a:ea typeface="Tahoma" panose="020B0604030504040204" pitchFamily="34" charset="0"/>
          <a:cs typeface="Tahoma" panose="020B0604030504040204" pitchFamily="34" charset="0"/>
        </a:defRPr>
      </a:lvl4pPr>
      <a:lvl5pPr marL="2057400" indent="-228600" algn="l" defTabSz="914400" rtl="0" eaLnBrk="1" latinLnBrk="0" hangingPunct="1">
        <a:lnSpc>
          <a:spcPct val="90000"/>
        </a:lnSpc>
        <a:spcBef>
          <a:spcPts val="500"/>
        </a:spcBef>
        <a:buClr>
          <a:srgbClr val="2092B6"/>
        </a:buClr>
        <a:buFont typeface="Wingdings" panose="05000000000000000000" pitchFamily="2" charset="2"/>
        <a:buChar char="§"/>
        <a:defRPr sz="1800" kern="1200">
          <a:solidFill>
            <a:srgbClr val="221E5B"/>
          </a:solidFill>
          <a:latin typeface="Tahoma" panose="020B0604030504040204" pitchFamily="34" charset="0"/>
          <a:ea typeface="Tahoma" panose="020B0604030504040204" pitchFamily="34" charset="0"/>
          <a:cs typeface="Tahom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gov.uk/government/publications/review-your-remote-education-provision"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reports.ofsted.gov.uk/" TargetMode="External"/><Relationship Id="rId7" Type="http://schemas.openxmlformats.org/officeDocument/2006/relationships/hyperlink" Target="http://www.twitter.com/ofstednews" TargetMode="External"/><Relationship Id="rId2" Type="http://schemas.openxmlformats.org/officeDocument/2006/relationships/hyperlink" Target="http://www.gov.uk/ofsted" TargetMode="External"/><Relationship Id="rId1" Type="http://schemas.openxmlformats.org/officeDocument/2006/relationships/slideLayout" Target="../slideLayouts/slideLayout2.xml"/><Relationship Id="rId6" Type="http://schemas.openxmlformats.org/officeDocument/2006/relationships/hyperlink" Target="http://www.slideshare.net/ofstednews" TargetMode="External"/><Relationship Id="rId11" Type="http://schemas.openxmlformats.org/officeDocument/2006/relationships/image" Target="../media/image6.png"/><Relationship Id="rId5" Type="http://schemas.openxmlformats.org/officeDocument/2006/relationships/hyperlink" Target="http://www.youtube.com/ofstednews" TargetMode="External"/><Relationship Id="rId10" Type="http://schemas.openxmlformats.org/officeDocument/2006/relationships/image" Target="../media/image5.png"/><Relationship Id="rId4" Type="http://schemas.openxmlformats.org/officeDocument/2006/relationships/hyperlink" Target="http://www.linkedin.com/company/ofsted" TargetMode="External"/><Relationship Id="rId9"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Remote education and learning loss in England, February 2021</a:t>
            </a:r>
          </a:p>
        </p:txBody>
      </p:sp>
      <p:sp>
        <p:nvSpPr>
          <p:cNvPr id="3" name="Subtitle 2"/>
          <p:cNvSpPr>
            <a:spLocks noGrp="1"/>
          </p:cNvSpPr>
          <p:nvPr>
            <p:ph type="subTitle" idx="1"/>
          </p:nvPr>
        </p:nvSpPr>
        <p:spPr/>
        <p:txBody>
          <a:bodyPr/>
          <a:lstStyle/>
          <a:p>
            <a:r>
              <a:rPr lang="en-GB" dirty="0"/>
              <a:t>Dr Donna Neill</a:t>
            </a:r>
          </a:p>
          <a:p>
            <a:r>
              <a:rPr lang="en-GB" dirty="0"/>
              <a:t>Head of Research</a:t>
            </a:r>
          </a:p>
        </p:txBody>
      </p:sp>
      <p:sp>
        <p:nvSpPr>
          <p:cNvPr id="4" name="Footer Placeholder 3"/>
          <p:cNvSpPr>
            <a:spLocks noGrp="1"/>
          </p:cNvSpPr>
          <p:nvPr>
            <p:ph type="ftr" sz="quarter" idx="11"/>
          </p:nvPr>
        </p:nvSpPr>
        <p:spPr/>
        <p:txBody>
          <a:bodyPr/>
          <a:lstStyle/>
          <a:p>
            <a:r>
              <a:rPr lang="en-GB"/>
              <a:t>This footer is edited in &gt;Insert &gt; Header &amp; Footer</a:t>
            </a:r>
            <a:endParaRPr lang="en-GB" dirty="0"/>
          </a:p>
        </p:txBody>
      </p:sp>
      <p:sp>
        <p:nvSpPr>
          <p:cNvPr id="5" name="Slide Number Placeholder 4"/>
          <p:cNvSpPr>
            <a:spLocks noGrp="1"/>
          </p:cNvSpPr>
          <p:nvPr>
            <p:ph type="sldNum" sz="quarter" idx="12"/>
          </p:nvPr>
        </p:nvSpPr>
        <p:spPr/>
        <p:txBody>
          <a:bodyPr/>
          <a:lstStyle/>
          <a:p>
            <a:r>
              <a:rPr lang="en-GB" b="0"/>
              <a:t>Slide </a:t>
            </a:r>
            <a:fld id="{5F4C8201-D8A8-417D-8A18-42E93E6C5D44}" type="slidenum">
              <a:rPr lang="en-GB" smtClean="0"/>
              <a:pPr/>
              <a:t>1</a:t>
            </a:fld>
            <a:endParaRPr lang="en-GB" dirty="0"/>
          </a:p>
        </p:txBody>
      </p:sp>
    </p:spTree>
    <p:extLst>
      <p:ext uri="{BB962C8B-B14F-4D97-AF65-F5344CB8AC3E}">
        <p14:creationId xmlns:p14="http://schemas.microsoft.com/office/powerpoint/2010/main" val="38946093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DC087-CD44-4252-A340-E2766B74EA92}"/>
              </a:ext>
            </a:extLst>
          </p:cNvPr>
          <p:cNvSpPr>
            <a:spLocks noGrp="1"/>
          </p:cNvSpPr>
          <p:nvPr>
            <p:ph type="title"/>
          </p:nvPr>
        </p:nvSpPr>
        <p:spPr/>
        <p:txBody>
          <a:bodyPr>
            <a:normAutofit fontScale="90000"/>
          </a:bodyPr>
          <a:lstStyle/>
          <a:p>
            <a:r>
              <a:rPr lang="en-GB" b="1" dirty="0">
                <a:solidFill>
                  <a:srgbClr val="2092B6"/>
                </a:solidFill>
              </a:rPr>
              <a:t>The majority said they ‘don’t know’ how easy it is to align their curriculum…</a:t>
            </a:r>
          </a:p>
        </p:txBody>
      </p:sp>
      <p:sp>
        <p:nvSpPr>
          <p:cNvPr id="4" name="Footer Placeholder 3">
            <a:extLst>
              <a:ext uri="{FF2B5EF4-FFF2-40B4-BE49-F238E27FC236}">
                <a16:creationId xmlns:a16="http://schemas.microsoft.com/office/drawing/2014/main" id="{B91AB635-BC6C-4D49-B084-FA586F2D7104}"/>
              </a:ext>
            </a:extLst>
          </p:cNvPr>
          <p:cNvSpPr>
            <a:spLocks noGrp="1"/>
          </p:cNvSpPr>
          <p:nvPr>
            <p:ph type="ftr" sz="quarter" idx="11"/>
          </p:nvPr>
        </p:nvSpPr>
        <p:spPr/>
        <p:txBody>
          <a:bodyPr/>
          <a:lstStyle/>
          <a:p>
            <a:r>
              <a:rPr lang="en-GB"/>
              <a:t>Remote learning – what do we know?</a:t>
            </a:r>
          </a:p>
        </p:txBody>
      </p:sp>
      <p:sp>
        <p:nvSpPr>
          <p:cNvPr id="5" name="Slide Number Placeholder 4">
            <a:extLst>
              <a:ext uri="{FF2B5EF4-FFF2-40B4-BE49-F238E27FC236}">
                <a16:creationId xmlns:a16="http://schemas.microsoft.com/office/drawing/2014/main" id="{BFE4FC0D-ED1A-4612-91FC-1483952618F1}"/>
              </a:ext>
            </a:extLst>
          </p:cNvPr>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10</a:t>
            </a:fld>
            <a:endParaRPr lang="en-GB" b="1" dirty="0"/>
          </a:p>
        </p:txBody>
      </p:sp>
      <p:graphicFrame>
        <p:nvGraphicFramePr>
          <p:cNvPr id="6" name="Chart Placeholder 3">
            <a:extLst>
              <a:ext uri="{FF2B5EF4-FFF2-40B4-BE49-F238E27FC236}">
                <a16:creationId xmlns:a16="http://schemas.microsoft.com/office/drawing/2014/main" id="{FFCD1A9B-AD30-4E3C-B2D0-6737E42A9016}"/>
              </a:ext>
            </a:extLst>
          </p:cNvPr>
          <p:cNvGraphicFramePr>
            <a:graphicFrameLocks/>
          </p:cNvGraphicFramePr>
          <p:nvPr>
            <p:extLst>
              <p:ext uri="{D42A27DB-BD31-4B8C-83A1-F6EECF244321}">
                <p14:modId xmlns:p14="http://schemas.microsoft.com/office/powerpoint/2010/main" val="263030903"/>
              </p:ext>
            </p:extLst>
          </p:nvPr>
        </p:nvGraphicFramePr>
        <p:xfrm>
          <a:off x="1662024" y="2007079"/>
          <a:ext cx="7069226" cy="407554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862437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8D8AD-0F17-4CC8-82BA-1464920AAB6B}"/>
              </a:ext>
            </a:extLst>
          </p:cNvPr>
          <p:cNvSpPr>
            <a:spLocks noGrp="1"/>
          </p:cNvSpPr>
          <p:nvPr>
            <p:ph type="title"/>
          </p:nvPr>
        </p:nvSpPr>
        <p:spPr/>
        <p:txBody>
          <a:bodyPr/>
          <a:lstStyle/>
          <a:p>
            <a:r>
              <a:rPr lang="en-GB" b="1" dirty="0">
                <a:solidFill>
                  <a:srgbClr val="2092B6"/>
                </a:solidFill>
              </a:rPr>
              <a:t>Pedagogy – keeping it simple</a:t>
            </a:r>
            <a:endParaRPr lang="en-GB" dirty="0"/>
          </a:p>
        </p:txBody>
      </p:sp>
      <p:sp>
        <p:nvSpPr>
          <p:cNvPr id="3" name="Content Placeholder 2">
            <a:extLst>
              <a:ext uri="{FF2B5EF4-FFF2-40B4-BE49-F238E27FC236}">
                <a16:creationId xmlns:a16="http://schemas.microsoft.com/office/drawing/2014/main" id="{EF6A2C33-0C37-46DC-AB32-0551262A71BD}"/>
              </a:ext>
            </a:extLst>
          </p:cNvPr>
          <p:cNvSpPr>
            <a:spLocks noGrp="1"/>
          </p:cNvSpPr>
          <p:nvPr>
            <p:ph idx="1"/>
          </p:nvPr>
        </p:nvSpPr>
        <p:spPr/>
        <p:txBody>
          <a:bodyPr>
            <a:normAutofit lnSpcReduction="10000"/>
          </a:bodyPr>
          <a:lstStyle/>
          <a:p>
            <a:r>
              <a:rPr lang="en-GB" dirty="0"/>
              <a:t>Around a third of teachers said they lacked confidence teaching remotely </a:t>
            </a:r>
          </a:p>
          <a:p>
            <a:r>
              <a:rPr lang="en-GB" dirty="0"/>
              <a:t>Adaptions teachers had made to make remote teaching easier/more effective included:</a:t>
            </a:r>
          </a:p>
          <a:p>
            <a:pPr lvl="1"/>
            <a:r>
              <a:rPr lang="en-GB" dirty="0"/>
              <a:t>a closer focus on verbal explanations and exposition, and presenting concepts in ‘bitesize’ segment</a:t>
            </a:r>
          </a:p>
          <a:p>
            <a:pPr lvl="1"/>
            <a:r>
              <a:rPr lang="en-GB" dirty="0"/>
              <a:t>shortening the length of lessons</a:t>
            </a:r>
          </a:p>
          <a:p>
            <a:pPr lvl="1"/>
            <a:r>
              <a:rPr lang="en-GB" dirty="0"/>
              <a:t>using a variety of different ways of presenting information, although still making sure they are an appropriate fit to the task</a:t>
            </a:r>
          </a:p>
          <a:p>
            <a:pPr lvl="1"/>
            <a:r>
              <a:rPr lang="en-GB" dirty="0"/>
              <a:t>ensuring time for pupils to practise what they have learned, for example through independent work or pupil discussion</a:t>
            </a:r>
          </a:p>
          <a:p>
            <a:pPr lvl="1"/>
            <a:r>
              <a:rPr lang="en-GB" dirty="0"/>
              <a:t>avoiding open-ended tasks that can potentially overwhelm pupils </a:t>
            </a:r>
          </a:p>
        </p:txBody>
      </p:sp>
      <p:sp>
        <p:nvSpPr>
          <p:cNvPr id="4" name="Footer Placeholder 3">
            <a:extLst>
              <a:ext uri="{FF2B5EF4-FFF2-40B4-BE49-F238E27FC236}">
                <a16:creationId xmlns:a16="http://schemas.microsoft.com/office/drawing/2014/main" id="{18A45DDB-19E9-40A5-AEE6-BB4A28F0A3D0}"/>
              </a:ext>
            </a:extLst>
          </p:cNvPr>
          <p:cNvSpPr>
            <a:spLocks noGrp="1"/>
          </p:cNvSpPr>
          <p:nvPr>
            <p:ph type="ftr" sz="quarter" idx="11"/>
          </p:nvPr>
        </p:nvSpPr>
        <p:spPr/>
        <p:txBody>
          <a:bodyPr/>
          <a:lstStyle/>
          <a:p>
            <a:r>
              <a:rPr lang="en-GB"/>
              <a:t>This footer is edited in &gt;Insert &gt; Header &amp; Footer</a:t>
            </a:r>
          </a:p>
        </p:txBody>
      </p:sp>
      <p:sp>
        <p:nvSpPr>
          <p:cNvPr id="5" name="Slide Number Placeholder 4">
            <a:extLst>
              <a:ext uri="{FF2B5EF4-FFF2-40B4-BE49-F238E27FC236}">
                <a16:creationId xmlns:a16="http://schemas.microsoft.com/office/drawing/2014/main" id="{D58E0D8D-905E-4A82-9CCE-A96400B74116}"/>
              </a:ext>
            </a:extLst>
          </p:cNvPr>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11</a:t>
            </a:fld>
            <a:endParaRPr lang="en-GB" b="1" dirty="0"/>
          </a:p>
        </p:txBody>
      </p:sp>
    </p:spTree>
    <p:extLst>
      <p:ext uri="{BB962C8B-B14F-4D97-AF65-F5344CB8AC3E}">
        <p14:creationId xmlns:p14="http://schemas.microsoft.com/office/powerpoint/2010/main" val="24796743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0D5E2-5730-4199-A3C3-89BE5ACDB9FD}"/>
              </a:ext>
            </a:extLst>
          </p:cNvPr>
          <p:cNvSpPr>
            <a:spLocks noGrp="1"/>
          </p:cNvSpPr>
          <p:nvPr>
            <p:ph type="title"/>
          </p:nvPr>
        </p:nvSpPr>
        <p:spPr/>
        <p:txBody>
          <a:bodyPr/>
          <a:lstStyle/>
          <a:p>
            <a:r>
              <a:rPr lang="en-GB" b="1" dirty="0">
                <a:solidFill>
                  <a:srgbClr val="2092B6"/>
                </a:solidFill>
              </a:rPr>
              <a:t>Engaging pupils</a:t>
            </a:r>
            <a:endParaRPr lang="en-GB" dirty="0"/>
          </a:p>
        </p:txBody>
      </p:sp>
      <p:sp>
        <p:nvSpPr>
          <p:cNvPr id="3" name="Content Placeholder 2">
            <a:extLst>
              <a:ext uri="{FF2B5EF4-FFF2-40B4-BE49-F238E27FC236}">
                <a16:creationId xmlns:a16="http://schemas.microsoft.com/office/drawing/2014/main" id="{F00E8391-C178-446B-9F2F-A996CE96C25B}"/>
              </a:ext>
            </a:extLst>
          </p:cNvPr>
          <p:cNvSpPr>
            <a:spLocks noGrp="1"/>
          </p:cNvSpPr>
          <p:nvPr>
            <p:ph idx="1"/>
          </p:nvPr>
        </p:nvSpPr>
        <p:spPr/>
        <p:txBody>
          <a:bodyPr/>
          <a:lstStyle/>
          <a:p>
            <a:r>
              <a:rPr lang="en-GB" dirty="0"/>
              <a:t>One in 10 parents told us accessing a device or the internet was difficult for their children – feedback from parents is key</a:t>
            </a:r>
          </a:p>
          <a:p>
            <a:r>
              <a:rPr lang="en-GB" dirty="0"/>
              <a:t>40% said their main challenge was getting their children to focus on studying</a:t>
            </a:r>
          </a:p>
          <a:p>
            <a:r>
              <a:rPr lang="en-GB" dirty="0"/>
              <a:t>Schools find it difficult to assess the ‘true’ engagement of pupils but were developing ways to do this:</a:t>
            </a:r>
          </a:p>
          <a:p>
            <a:pPr lvl="1"/>
            <a:r>
              <a:rPr lang="en-GB" dirty="0"/>
              <a:t>Increasing teacher-pupil interactions</a:t>
            </a:r>
          </a:p>
          <a:p>
            <a:pPr lvl="1"/>
            <a:r>
              <a:rPr lang="en-GB" dirty="0"/>
              <a:t>Increasing pupil-to-pupil interactions</a:t>
            </a:r>
          </a:p>
        </p:txBody>
      </p:sp>
      <p:sp>
        <p:nvSpPr>
          <p:cNvPr id="4" name="Footer Placeholder 3">
            <a:extLst>
              <a:ext uri="{FF2B5EF4-FFF2-40B4-BE49-F238E27FC236}">
                <a16:creationId xmlns:a16="http://schemas.microsoft.com/office/drawing/2014/main" id="{4BD57CC6-604B-4E1E-A24C-86724252625A}"/>
              </a:ext>
            </a:extLst>
          </p:cNvPr>
          <p:cNvSpPr>
            <a:spLocks noGrp="1"/>
          </p:cNvSpPr>
          <p:nvPr>
            <p:ph type="ftr" sz="quarter" idx="11"/>
          </p:nvPr>
        </p:nvSpPr>
        <p:spPr/>
        <p:txBody>
          <a:bodyPr/>
          <a:lstStyle/>
          <a:p>
            <a:r>
              <a:rPr lang="en-GB"/>
              <a:t>This footer is edited in &gt;Insert &gt; Header &amp; Footer</a:t>
            </a:r>
          </a:p>
        </p:txBody>
      </p:sp>
      <p:sp>
        <p:nvSpPr>
          <p:cNvPr id="5" name="Slide Number Placeholder 4">
            <a:extLst>
              <a:ext uri="{FF2B5EF4-FFF2-40B4-BE49-F238E27FC236}">
                <a16:creationId xmlns:a16="http://schemas.microsoft.com/office/drawing/2014/main" id="{03973081-59B8-4646-9507-75B97DF70543}"/>
              </a:ext>
            </a:extLst>
          </p:cNvPr>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12</a:t>
            </a:fld>
            <a:endParaRPr lang="en-GB" b="1" dirty="0"/>
          </a:p>
        </p:txBody>
      </p:sp>
    </p:spTree>
    <p:extLst>
      <p:ext uri="{BB962C8B-B14F-4D97-AF65-F5344CB8AC3E}">
        <p14:creationId xmlns:p14="http://schemas.microsoft.com/office/powerpoint/2010/main" val="17940002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7AD983-B3CD-46C5-AFE5-AB33ACB91095}"/>
              </a:ext>
            </a:extLst>
          </p:cNvPr>
          <p:cNvSpPr>
            <a:spLocks noGrp="1"/>
          </p:cNvSpPr>
          <p:nvPr>
            <p:ph type="title"/>
          </p:nvPr>
        </p:nvSpPr>
        <p:spPr/>
        <p:txBody>
          <a:bodyPr/>
          <a:lstStyle/>
          <a:p>
            <a:r>
              <a:rPr lang="en-GB" b="1" dirty="0">
                <a:solidFill>
                  <a:srgbClr val="2092B6"/>
                </a:solidFill>
              </a:rPr>
              <a:t>Pupils sometimes find it hard to get what they need… </a:t>
            </a:r>
            <a:endParaRPr lang="en-GB" dirty="0"/>
          </a:p>
        </p:txBody>
      </p:sp>
      <p:pic>
        <p:nvPicPr>
          <p:cNvPr id="7" name="Content Placeholder 6" descr="A picture containing bubble chart&#10;&#10;Description automatically generated">
            <a:extLst>
              <a:ext uri="{FF2B5EF4-FFF2-40B4-BE49-F238E27FC236}">
                <a16:creationId xmlns:a16="http://schemas.microsoft.com/office/drawing/2014/main" id="{AFC4226F-5D16-40C6-8BE4-380B01D1676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08076" y="1932317"/>
            <a:ext cx="7724322" cy="3963593"/>
          </a:xfrm>
        </p:spPr>
      </p:pic>
      <p:sp>
        <p:nvSpPr>
          <p:cNvPr id="4" name="Footer Placeholder 3">
            <a:extLst>
              <a:ext uri="{FF2B5EF4-FFF2-40B4-BE49-F238E27FC236}">
                <a16:creationId xmlns:a16="http://schemas.microsoft.com/office/drawing/2014/main" id="{8BC104FA-EB92-4BED-9981-C4CC9386BF62}"/>
              </a:ext>
            </a:extLst>
          </p:cNvPr>
          <p:cNvSpPr>
            <a:spLocks noGrp="1"/>
          </p:cNvSpPr>
          <p:nvPr>
            <p:ph type="ftr" sz="quarter" idx="11"/>
          </p:nvPr>
        </p:nvSpPr>
        <p:spPr/>
        <p:txBody>
          <a:bodyPr/>
          <a:lstStyle/>
          <a:p>
            <a:r>
              <a:rPr lang="en-GB"/>
              <a:t>This footer is edited in &gt;Insert &gt; Header &amp; Footer</a:t>
            </a:r>
          </a:p>
        </p:txBody>
      </p:sp>
      <p:sp>
        <p:nvSpPr>
          <p:cNvPr id="5" name="Slide Number Placeholder 4">
            <a:extLst>
              <a:ext uri="{FF2B5EF4-FFF2-40B4-BE49-F238E27FC236}">
                <a16:creationId xmlns:a16="http://schemas.microsoft.com/office/drawing/2014/main" id="{6354677E-9960-4EAE-87A8-45973C8012C0}"/>
              </a:ext>
            </a:extLst>
          </p:cNvPr>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13</a:t>
            </a:fld>
            <a:endParaRPr lang="en-GB" b="1" dirty="0"/>
          </a:p>
        </p:txBody>
      </p:sp>
    </p:spTree>
    <p:extLst>
      <p:ext uri="{BB962C8B-B14F-4D97-AF65-F5344CB8AC3E}">
        <p14:creationId xmlns:p14="http://schemas.microsoft.com/office/powerpoint/2010/main" val="29017161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00CB1-5F31-43BA-961A-3B7F59625010}"/>
              </a:ext>
            </a:extLst>
          </p:cNvPr>
          <p:cNvSpPr>
            <a:spLocks noGrp="1"/>
          </p:cNvSpPr>
          <p:nvPr>
            <p:ph type="title"/>
          </p:nvPr>
        </p:nvSpPr>
        <p:spPr/>
        <p:txBody>
          <a:bodyPr>
            <a:normAutofit/>
          </a:bodyPr>
          <a:lstStyle/>
          <a:p>
            <a:r>
              <a:rPr lang="en-GB" b="1" dirty="0">
                <a:solidFill>
                  <a:srgbClr val="2092B6"/>
                </a:solidFill>
              </a:rPr>
              <a:t>Current levels of participation</a:t>
            </a:r>
            <a:endParaRPr lang="en-GB" dirty="0"/>
          </a:p>
        </p:txBody>
      </p:sp>
      <p:sp>
        <p:nvSpPr>
          <p:cNvPr id="3" name="Content Placeholder 2">
            <a:extLst>
              <a:ext uri="{FF2B5EF4-FFF2-40B4-BE49-F238E27FC236}">
                <a16:creationId xmlns:a16="http://schemas.microsoft.com/office/drawing/2014/main" id="{E7F6617A-C5BC-4FA4-A151-72DC1D24FB50}"/>
              </a:ext>
            </a:extLst>
          </p:cNvPr>
          <p:cNvSpPr>
            <a:spLocks noGrp="1"/>
          </p:cNvSpPr>
          <p:nvPr>
            <p:ph idx="1"/>
          </p:nvPr>
        </p:nvSpPr>
        <p:spPr/>
        <p:txBody>
          <a:bodyPr>
            <a:normAutofit fontScale="92500"/>
          </a:bodyPr>
          <a:lstStyle/>
          <a:p>
            <a:r>
              <a:rPr lang="en-GB" dirty="0"/>
              <a:t>Based on a small sample of 50 inspections, of inadequate and RI schools, some early findings suggest:</a:t>
            </a:r>
          </a:p>
          <a:p>
            <a:pPr lvl="1"/>
            <a:r>
              <a:rPr lang="en-GB" dirty="0"/>
              <a:t>Most schools told us that at least 80% of children did some learning last week, but there were a minority of schools where only around half of children did any learning </a:t>
            </a:r>
          </a:p>
          <a:p>
            <a:pPr lvl="1"/>
            <a:r>
              <a:rPr lang="en-GB" dirty="0"/>
              <a:t>Nearly half of schools are struggling to engage children from disadvantaged backgrounds</a:t>
            </a:r>
          </a:p>
          <a:p>
            <a:pPr lvl="1"/>
            <a:r>
              <a:rPr lang="en-GB" dirty="0"/>
              <a:t>Engaging children with SEND and EAL also appears challenging</a:t>
            </a:r>
          </a:p>
          <a:p>
            <a:r>
              <a:rPr lang="en-GB" dirty="0"/>
              <a:t>Biggest barriers to remote education are:</a:t>
            </a:r>
          </a:p>
          <a:p>
            <a:pPr lvl="1"/>
            <a:r>
              <a:rPr lang="en-GB" dirty="0"/>
              <a:t>Parents not being able/willing to support children with their remote learning</a:t>
            </a:r>
          </a:p>
          <a:p>
            <a:pPr lvl="1"/>
            <a:r>
              <a:rPr lang="en-GB" dirty="0"/>
              <a:t>Followed by schools feeling that they are unable to assess whether children have learned the material</a:t>
            </a:r>
          </a:p>
        </p:txBody>
      </p:sp>
      <p:sp>
        <p:nvSpPr>
          <p:cNvPr id="4" name="Footer Placeholder 3">
            <a:extLst>
              <a:ext uri="{FF2B5EF4-FFF2-40B4-BE49-F238E27FC236}">
                <a16:creationId xmlns:a16="http://schemas.microsoft.com/office/drawing/2014/main" id="{7F7A80C6-9729-414F-8563-060D2F1D924E}"/>
              </a:ext>
            </a:extLst>
          </p:cNvPr>
          <p:cNvSpPr>
            <a:spLocks noGrp="1"/>
          </p:cNvSpPr>
          <p:nvPr>
            <p:ph type="ftr" sz="quarter" idx="11"/>
          </p:nvPr>
        </p:nvSpPr>
        <p:spPr/>
        <p:txBody>
          <a:bodyPr/>
          <a:lstStyle/>
          <a:p>
            <a:r>
              <a:rPr lang="en-GB"/>
              <a:t>This footer is edited in &gt;Insert &gt; Header &amp; Footer</a:t>
            </a:r>
          </a:p>
        </p:txBody>
      </p:sp>
      <p:sp>
        <p:nvSpPr>
          <p:cNvPr id="5" name="Slide Number Placeholder 4">
            <a:extLst>
              <a:ext uri="{FF2B5EF4-FFF2-40B4-BE49-F238E27FC236}">
                <a16:creationId xmlns:a16="http://schemas.microsoft.com/office/drawing/2014/main" id="{E85EDA70-DB1B-4F2C-BEB9-16CD97FF2737}"/>
              </a:ext>
            </a:extLst>
          </p:cNvPr>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14</a:t>
            </a:fld>
            <a:endParaRPr lang="en-GB" b="1" dirty="0"/>
          </a:p>
        </p:txBody>
      </p:sp>
    </p:spTree>
    <p:extLst>
      <p:ext uri="{BB962C8B-B14F-4D97-AF65-F5344CB8AC3E}">
        <p14:creationId xmlns:p14="http://schemas.microsoft.com/office/powerpoint/2010/main" val="846669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BCF4CC-EEAD-49F5-A95D-E6EAF96318FB}"/>
              </a:ext>
            </a:extLst>
          </p:cNvPr>
          <p:cNvSpPr>
            <a:spLocks noGrp="1"/>
          </p:cNvSpPr>
          <p:nvPr>
            <p:ph type="title"/>
          </p:nvPr>
        </p:nvSpPr>
        <p:spPr/>
        <p:txBody>
          <a:bodyPr/>
          <a:lstStyle/>
          <a:p>
            <a:r>
              <a:rPr lang="en-GB" b="1" dirty="0">
                <a:solidFill>
                  <a:srgbClr val="2092B6"/>
                </a:solidFill>
              </a:rPr>
              <a:t>Feedback and assessment</a:t>
            </a:r>
            <a:endParaRPr lang="en-GB" dirty="0"/>
          </a:p>
        </p:txBody>
      </p:sp>
      <p:sp>
        <p:nvSpPr>
          <p:cNvPr id="3" name="Content Placeholder 2">
            <a:extLst>
              <a:ext uri="{FF2B5EF4-FFF2-40B4-BE49-F238E27FC236}">
                <a16:creationId xmlns:a16="http://schemas.microsoft.com/office/drawing/2014/main" id="{D58C9CAB-63A0-4180-956B-334A971E9365}"/>
              </a:ext>
            </a:extLst>
          </p:cNvPr>
          <p:cNvSpPr>
            <a:spLocks noGrp="1"/>
          </p:cNvSpPr>
          <p:nvPr>
            <p:ph idx="1"/>
          </p:nvPr>
        </p:nvSpPr>
        <p:spPr/>
        <p:txBody>
          <a:bodyPr/>
          <a:lstStyle/>
          <a:p>
            <a:r>
              <a:rPr lang="en-GB" dirty="0"/>
              <a:t>Quality feedback should allow pupils to know:</a:t>
            </a:r>
          </a:p>
          <a:p>
            <a:pPr lvl="1"/>
            <a:r>
              <a:rPr lang="en-GB" dirty="0"/>
              <a:t>where they currently are in terms of the topic, task or knowledge they are working on</a:t>
            </a:r>
          </a:p>
          <a:p>
            <a:pPr lvl="1"/>
            <a:r>
              <a:rPr lang="en-GB" dirty="0"/>
              <a:t>where they need to get to</a:t>
            </a:r>
          </a:p>
          <a:p>
            <a:pPr lvl="1"/>
            <a:r>
              <a:rPr lang="en-GB" dirty="0"/>
              <a:t>how they can close any gap between the two</a:t>
            </a:r>
          </a:p>
          <a:p>
            <a:r>
              <a:rPr lang="en-GB" dirty="0"/>
              <a:t>Assessment was one of the main areas that schools told us they needed to think more about</a:t>
            </a:r>
          </a:p>
          <a:p>
            <a:pPr lvl="1"/>
            <a:r>
              <a:rPr lang="en-GB" dirty="0"/>
              <a:t>Some leaders were very clear that assessment was about understanding what parts of the curriculum children were learning, using it to plan subsequent remote lessons and making sure children weren’t rushed through the curriculum</a:t>
            </a:r>
          </a:p>
        </p:txBody>
      </p:sp>
      <p:sp>
        <p:nvSpPr>
          <p:cNvPr id="4" name="Footer Placeholder 3">
            <a:extLst>
              <a:ext uri="{FF2B5EF4-FFF2-40B4-BE49-F238E27FC236}">
                <a16:creationId xmlns:a16="http://schemas.microsoft.com/office/drawing/2014/main" id="{F11FBED3-7F08-4057-9E73-C42D90FA087C}"/>
              </a:ext>
            </a:extLst>
          </p:cNvPr>
          <p:cNvSpPr>
            <a:spLocks noGrp="1"/>
          </p:cNvSpPr>
          <p:nvPr>
            <p:ph type="ftr" sz="quarter" idx="11"/>
          </p:nvPr>
        </p:nvSpPr>
        <p:spPr/>
        <p:txBody>
          <a:bodyPr/>
          <a:lstStyle/>
          <a:p>
            <a:r>
              <a:rPr lang="en-GB"/>
              <a:t>This footer is edited in &gt;Insert &gt; Header &amp; Footer</a:t>
            </a:r>
          </a:p>
        </p:txBody>
      </p:sp>
      <p:sp>
        <p:nvSpPr>
          <p:cNvPr id="5" name="Slide Number Placeholder 4">
            <a:extLst>
              <a:ext uri="{FF2B5EF4-FFF2-40B4-BE49-F238E27FC236}">
                <a16:creationId xmlns:a16="http://schemas.microsoft.com/office/drawing/2014/main" id="{ADEF9546-7A28-4DB8-8F6F-7906D2EEA27E}"/>
              </a:ext>
            </a:extLst>
          </p:cNvPr>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15</a:t>
            </a:fld>
            <a:endParaRPr lang="en-GB" b="1" dirty="0"/>
          </a:p>
        </p:txBody>
      </p:sp>
    </p:spTree>
    <p:extLst>
      <p:ext uri="{BB962C8B-B14F-4D97-AF65-F5344CB8AC3E}">
        <p14:creationId xmlns:p14="http://schemas.microsoft.com/office/powerpoint/2010/main" val="30944888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CEA985-BBAD-428D-8C4B-D7B0819580E9}"/>
              </a:ext>
            </a:extLst>
          </p:cNvPr>
          <p:cNvSpPr>
            <a:spLocks noGrp="1"/>
          </p:cNvSpPr>
          <p:nvPr>
            <p:ph type="title"/>
          </p:nvPr>
        </p:nvSpPr>
        <p:spPr/>
        <p:txBody>
          <a:bodyPr/>
          <a:lstStyle/>
          <a:p>
            <a:r>
              <a:rPr lang="en-GB" b="1" dirty="0">
                <a:solidFill>
                  <a:srgbClr val="2092B6"/>
                </a:solidFill>
              </a:rPr>
              <a:t>Evaluating remote solutions</a:t>
            </a:r>
            <a:endParaRPr lang="en-GB" dirty="0"/>
          </a:p>
        </p:txBody>
      </p:sp>
      <p:sp>
        <p:nvSpPr>
          <p:cNvPr id="3" name="Content Placeholder 2">
            <a:extLst>
              <a:ext uri="{FF2B5EF4-FFF2-40B4-BE49-F238E27FC236}">
                <a16:creationId xmlns:a16="http://schemas.microsoft.com/office/drawing/2014/main" id="{BA9E7BE5-ABD6-4157-A21A-B36F9B38D8B7}"/>
              </a:ext>
            </a:extLst>
          </p:cNvPr>
          <p:cNvSpPr>
            <a:spLocks noGrp="1"/>
          </p:cNvSpPr>
          <p:nvPr>
            <p:ph idx="1"/>
          </p:nvPr>
        </p:nvSpPr>
        <p:spPr/>
        <p:txBody>
          <a:bodyPr/>
          <a:lstStyle/>
          <a:p>
            <a:r>
              <a:rPr lang="en-GB" dirty="0"/>
              <a:t>Current remote education solutions have been established through a process of continuous development, adjustment and refinement – again, we’re all on a journey</a:t>
            </a:r>
          </a:p>
          <a:p>
            <a:r>
              <a:rPr lang="en-GB" dirty="0"/>
              <a:t>Our report outlines several ways in which schools have begun to evaluate and refine their remote learning solutions</a:t>
            </a:r>
          </a:p>
          <a:p>
            <a:r>
              <a:rPr lang="en-GB" dirty="0"/>
              <a:t>The Department for Education in England have developed a remote education self-assessment framework </a:t>
            </a:r>
            <a:r>
              <a:rPr lang="en-GB" dirty="0">
                <a:hlinkClick r:id="rId2"/>
              </a:rPr>
              <a:t>here</a:t>
            </a:r>
            <a:r>
              <a:rPr lang="en-GB" dirty="0"/>
              <a:t>. </a:t>
            </a:r>
          </a:p>
        </p:txBody>
      </p:sp>
      <p:sp>
        <p:nvSpPr>
          <p:cNvPr id="4" name="Footer Placeholder 3">
            <a:extLst>
              <a:ext uri="{FF2B5EF4-FFF2-40B4-BE49-F238E27FC236}">
                <a16:creationId xmlns:a16="http://schemas.microsoft.com/office/drawing/2014/main" id="{C4A4ED7D-BAF9-47D5-82C7-9AE43A5098D6}"/>
              </a:ext>
            </a:extLst>
          </p:cNvPr>
          <p:cNvSpPr>
            <a:spLocks noGrp="1"/>
          </p:cNvSpPr>
          <p:nvPr>
            <p:ph type="ftr" sz="quarter" idx="11"/>
          </p:nvPr>
        </p:nvSpPr>
        <p:spPr/>
        <p:txBody>
          <a:bodyPr/>
          <a:lstStyle/>
          <a:p>
            <a:r>
              <a:rPr lang="en-GB"/>
              <a:t>This footer is edited in &gt;Insert &gt; Header &amp; Footer</a:t>
            </a:r>
          </a:p>
        </p:txBody>
      </p:sp>
      <p:sp>
        <p:nvSpPr>
          <p:cNvPr id="5" name="Slide Number Placeholder 4">
            <a:extLst>
              <a:ext uri="{FF2B5EF4-FFF2-40B4-BE49-F238E27FC236}">
                <a16:creationId xmlns:a16="http://schemas.microsoft.com/office/drawing/2014/main" id="{716ED3FC-71BF-42BC-A2DA-40C176CA12CE}"/>
              </a:ext>
            </a:extLst>
          </p:cNvPr>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16</a:t>
            </a:fld>
            <a:endParaRPr lang="en-GB" b="1" dirty="0"/>
          </a:p>
        </p:txBody>
      </p:sp>
    </p:spTree>
    <p:extLst>
      <p:ext uri="{BB962C8B-B14F-4D97-AF65-F5344CB8AC3E}">
        <p14:creationId xmlns:p14="http://schemas.microsoft.com/office/powerpoint/2010/main" val="26814429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021E7C-C69B-486C-8932-EF269E450024}"/>
              </a:ext>
            </a:extLst>
          </p:cNvPr>
          <p:cNvSpPr>
            <a:spLocks noGrp="1"/>
          </p:cNvSpPr>
          <p:nvPr>
            <p:ph type="title"/>
          </p:nvPr>
        </p:nvSpPr>
        <p:spPr/>
        <p:txBody>
          <a:bodyPr>
            <a:normAutofit/>
          </a:bodyPr>
          <a:lstStyle/>
          <a:p>
            <a:r>
              <a:rPr lang="en-GB" b="1" dirty="0">
                <a:solidFill>
                  <a:srgbClr val="2092B6"/>
                </a:solidFill>
              </a:rPr>
              <a:t>Overcoming common challenges</a:t>
            </a:r>
            <a:endParaRPr lang="en-GB" dirty="0"/>
          </a:p>
        </p:txBody>
      </p:sp>
      <p:sp>
        <p:nvSpPr>
          <p:cNvPr id="3" name="Content Placeholder 2">
            <a:extLst>
              <a:ext uri="{FF2B5EF4-FFF2-40B4-BE49-F238E27FC236}">
                <a16:creationId xmlns:a16="http://schemas.microsoft.com/office/drawing/2014/main" id="{B2F4FEE0-F44E-4198-B8F3-159486FC03DA}"/>
              </a:ext>
            </a:extLst>
          </p:cNvPr>
          <p:cNvSpPr>
            <a:spLocks noGrp="1"/>
          </p:cNvSpPr>
          <p:nvPr>
            <p:ph idx="1"/>
          </p:nvPr>
        </p:nvSpPr>
        <p:spPr/>
        <p:txBody>
          <a:bodyPr/>
          <a:lstStyle/>
          <a:p>
            <a:r>
              <a:rPr lang="en-GB" dirty="0"/>
              <a:t>Early years and KS1</a:t>
            </a:r>
          </a:p>
          <a:p>
            <a:r>
              <a:rPr lang="en-GB" dirty="0"/>
              <a:t>Remote education for children with SEND</a:t>
            </a:r>
          </a:p>
          <a:p>
            <a:r>
              <a:rPr lang="en-GB" dirty="0"/>
              <a:t>Safeguarding</a:t>
            </a:r>
          </a:p>
          <a:p>
            <a:r>
              <a:rPr lang="en-GB" dirty="0"/>
              <a:t>Teacher well-being</a:t>
            </a:r>
          </a:p>
          <a:p>
            <a:r>
              <a:rPr lang="en-GB" dirty="0"/>
              <a:t>Training</a:t>
            </a:r>
          </a:p>
        </p:txBody>
      </p:sp>
      <p:sp>
        <p:nvSpPr>
          <p:cNvPr id="4" name="Footer Placeholder 3">
            <a:extLst>
              <a:ext uri="{FF2B5EF4-FFF2-40B4-BE49-F238E27FC236}">
                <a16:creationId xmlns:a16="http://schemas.microsoft.com/office/drawing/2014/main" id="{0466A402-0010-4784-9ABA-9B3FBB3E681B}"/>
              </a:ext>
            </a:extLst>
          </p:cNvPr>
          <p:cNvSpPr>
            <a:spLocks noGrp="1"/>
          </p:cNvSpPr>
          <p:nvPr>
            <p:ph type="ftr" sz="quarter" idx="11"/>
          </p:nvPr>
        </p:nvSpPr>
        <p:spPr/>
        <p:txBody>
          <a:bodyPr/>
          <a:lstStyle/>
          <a:p>
            <a:r>
              <a:rPr lang="en-GB"/>
              <a:t>This footer is edited in &gt;Insert &gt; Header &amp; Footer</a:t>
            </a:r>
          </a:p>
        </p:txBody>
      </p:sp>
      <p:sp>
        <p:nvSpPr>
          <p:cNvPr id="5" name="Slide Number Placeholder 4">
            <a:extLst>
              <a:ext uri="{FF2B5EF4-FFF2-40B4-BE49-F238E27FC236}">
                <a16:creationId xmlns:a16="http://schemas.microsoft.com/office/drawing/2014/main" id="{BB314965-DEF0-49FB-9C7D-5F09F9B88B70}"/>
              </a:ext>
            </a:extLst>
          </p:cNvPr>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17</a:t>
            </a:fld>
            <a:endParaRPr lang="en-GB" b="1" dirty="0"/>
          </a:p>
        </p:txBody>
      </p:sp>
    </p:spTree>
    <p:extLst>
      <p:ext uri="{BB962C8B-B14F-4D97-AF65-F5344CB8AC3E}">
        <p14:creationId xmlns:p14="http://schemas.microsoft.com/office/powerpoint/2010/main" val="2806782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C0F8E-71BD-4AE8-869F-D07648D6D0E2}"/>
              </a:ext>
            </a:extLst>
          </p:cNvPr>
          <p:cNvSpPr>
            <a:spLocks noGrp="1"/>
          </p:cNvSpPr>
          <p:nvPr>
            <p:ph type="title"/>
          </p:nvPr>
        </p:nvSpPr>
        <p:spPr/>
        <p:txBody>
          <a:bodyPr/>
          <a:lstStyle/>
          <a:p>
            <a:r>
              <a:rPr lang="en-GB" dirty="0"/>
              <a:t>Are children progressing with remote learning?</a:t>
            </a:r>
          </a:p>
        </p:txBody>
      </p:sp>
      <p:sp>
        <p:nvSpPr>
          <p:cNvPr id="4" name="Footer Placeholder 3">
            <a:extLst>
              <a:ext uri="{FF2B5EF4-FFF2-40B4-BE49-F238E27FC236}">
                <a16:creationId xmlns:a16="http://schemas.microsoft.com/office/drawing/2014/main" id="{C3D7891B-8C36-4446-8AB5-E06A9F12B577}"/>
              </a:ext>
            </a:extLst>
          </p:cNvPr>
          <p:cNvSpPr>
            <a:spLocks noGrp="1"/>
          </p:cNvSpPr>
          <p:nvPr>
            <p:ph type="ftr" sz="quarter" idx="11"/>
          </p:nvPr>
        </p:nvSpPr>
        <p:spPr/>
        <p:txBody>
          <a:bodyPr/>
          <a:lstStyle/>
          <a:p>
            <a:r>
              <a:rPr lang="en-GB"/>
              <a:t>Remote learning – what do we know?</a:t>
            </a:r>
            <a:endParaRPr lang="en-GB" dirty="0"/>
          </a:p>
        </p:txBody>
      </p:sp>
      <p:sp>
        <p:nvSpPr>
          <p:cNvPr id="5" name="Slide Number Placeholder 4">
            <a:extLst>
              <a:ext uri="{FF2B5EF4-FFF2-40B4-BE49-F238E27FC236}">
                <a16:creationId xmlns:a16="http://schemas.microsoft.com/office/drawing/2014/main" id="{89F6EADA-782C-448E-8052-CA5F394FB3B4}"/>
              </a:ext>
            </a:extLst>
          </p:cNvPr>
          <p:cNvSpPr>
            <a:spLocks noGrp="1"/>
          </p:cNvSpPr>
          <p:nvPr>
            <p:ph type="sldNum" sz="quarter" idx="12"/>
          </p:nvPr>
        </p:nvSpPr>
        <p:spPr/>
        <p:txBody>
          <a:bodyPr/>
          <a:lstStyle/>
          <a:p>
            <a:r>
              <a:rPr lang="en-GB"/>
              <a:t>Slide </a:t>
            </a:r>
            <a:fld id="{5F4C8201-D8A8-417D-8A18-42E93E6C5D44}" type="slidenum">
              <a:rPr lang="en-GB" b="1" smtClean="0"/>
              <a:pPr/>
              <a:t>18</a:t>
            </a:fld>
            <a:endParaRPr lang="en-GB" b="1" dirty="0"/>
          </a:p>
        </p:txBody>
      </p:sp>
    </p:spTree>
    <p:extLst>
      <p:ext uri="{BB962C8B-B14F-4D97-AF65-F5344CB8AC3E}">
        <p14:creationId xmlns:p14="http://schemas.microsoft.com/office/powerpoint/2010/main" val="34943859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B8A21-E9AF-48B2-A146-D2F5CD5B621D}"/>
              </a:ext>
            </a:extLst>
          </p:cNvPr>
          <p:cNvSpPr>
            <a:spLocks noGrp="1"/>
          </p:cNvSpPr>
          <p:nvPr>
            <p:ph type="title"/>
          </p:nvPr>
        </p:nvSpPr>
        <p:spPr/>
        <p:txBody>
          <a:bodyPr>
            <a:normAutofit/>
          </a:bodyPr>
          <a:lstStyle/>
          <a:p>
            <a:r>
              <a:rPr lang="en-GB" b="1" dirty="0">
                <a:solidFill>
                  <a:srgbClr val="2092B6"/>
                </a:solidFill>
              </a:rPr>
              <a:t>Established evidence of learning loss in primary</a:t>
            </a:r>
            <a:endParaRPr lang="en-GB" dirty="0"/>
          </a:p>
        </p:txBody>
      </p:sp>
      <p:sp>
        <p:nvSpPr>
          <p:cNvPr id="3" name="Content Placeholder 2">
            <a:extLst>
              <a:ext uri="{FF2B5EF4-FFF2-40B4-BE49-F238E27FC236}">
                <a16:creationId xmlns:a16="http://schemas.microsoft.com/office/drawing/2014/main" id="{08D54A4E-3437-4E9E-9DB8-82B8D1AAAD7A}"/>
              </a:ext>
            </a:extLst>
          </p:cNvPr>
          <p:cNvSpPr>
            <a:spLocks noGrp="1"/>
          </p:cNvSpPr>
          <p:nvPr>
            <p:ph idx="1"/>
          </p:nvPr>
        </p:nvSpPr>
        <p:spPr/>
        <p:txBody>
          <a:bodyPr>
            <a:normAutofit fontScale="92500" lnSpcReduction="10000"/>
          </a:bodyPr>
          <a:lstStyle/>
          <a:p>
            <a:r>
              <a:rPr lang="en-GB" dirty="0"/>
              <a:t>The Netherlands assessed primary pupils pre and post an 8 week school closure. </a:t>
            </a:r>
          </a:p>
          <a:p>
            <a:pPr lvl="1"/>
            <a:r>
              <a:rPr lang="en-GB" dirty="0"/>
              <a:t>Likely to be a ‘best case’ scenario with a short lockdown and world-leading broadband. </a:t>
            </a:r>
          </a:p>
          <a:p>
            <a:pPr lvl="1"/>
            <a:r>
              <a:rPr lang="en-GB" dirty="0"/>
              <a:t>The average pupil made little or no progress when learning at home. </a:t>
            </a:r>
          </a:p>
          <a:p>
            <a:pPr lvl="1"/>
            <a:r>
              <a:rPr lang="en-GB" dirty="0"/>
              <a:t>Pupils from less educated homes lost 55% more learning [</a:t>
            </a:r>
            <a:r>
              <a:rPr lang="en-GB" dirty="0" err="1"/>
              <a:t>Engzel</a:t>
            </a:r>
            <a:r>
              <a:rPr lang="en-GB" dirty="0"/>
              <a:t> et al 2020]</a:t>
            </a:r>
          </a:p>
          <a:p>
            <a:r>
              <a:rPr lang="en-GB" dirty="0"/>
              <a:t>This study is supported by more recent research from NFER/EEF (Jan 21) in England which found substantial learning loss at KS2 in reading and maths, and a seven-month disadvantage gap</a:t>
            </a:r>
          </a:p>
          <a:p>
            <a:r>
              <a:rPr lang="en-GB" dirty="0"/>
              <a:t>The EEF calculated that the gap will widen between advantaged and disadvantaged pupils by a median of 36% (range between 11%-75%). </a:t>
            </a:r>
          </a:p>
          <a:p>
            <a:endParaRPr lang="en-GB" dirty="0"/>
          </a:p>
          <a:p>
            <a:endParaRPr lang="en-GB" dirty="0"/>
          </a:p>
        </p:txBody>
      </p:sp>
      <p:sp>
        <p:nvSpPr>
          <p:cNvPr id="5" name="Slide Number Placeholder 4">
            <a:extLst>
              <a:ext uri="{FF2B5EF4-FFF2-40B4-BE49-F238E27FC236}">
                <a16:creationId xmlns:a16="http://schemas.microsoft.com/office/drawing/2014/main" id="{A930E902-984B-4F28-BC34-78171F1D4498}"/>
              </a:ext>
            </a:extLst>
          </p:cNvPr>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19</a:t>
            </a:fld>
            <a:endParaRPr lang="en-GB" b="1" dirty="0"/>
          </a:p>
        </p:txBody>
      </p:sp>
    </p:spTree>
    <p:extLst>
      <p:ext uri="{BB962C8B-B14F-4D97-AF65-F5344CB8AC3E}">
        <p14:creationId xmlns:p14="http://schemas.microsoft.com/office/powerpoint/2010/main" val="4176721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6ABDE-AC3B-4F6C-8BA0-02940B4B864F}"/>
              </a:ext>
            </a:extLst>
          </p:cNvPr>
          <p:cNvSpPr>
            <a:spLocks noGrp="1"/>
          </p:cNvSpPr>
          <p:nvPr>
            <p:ph type="title"/>
          </p:nvPr>
        </p:nvSpPr>
        <p:spPr/>
        <p:txBody>
          <a:bodyPr/>
          <a:lstStyle/>
          <a:p>
            <a:r>
              <a:rPr lang="en-GB" b="1" dirty="0">
                <a:solidFill>
                  <a:srgbClr val="2092B6"/>
                </a:solidFill>
              </a:rPr>
              <a:t>The current context in England</a:t>
            </a:r>
          </a:p>
        </p:txBody>
      </p:sp>
      <p:sp>
        <p:nvSpPr>
          <p:cNvPr id="3" name="Content Placeholder 2">
            <a:extLst>
              <a:ext uri="{FF2B5EF4-FFF2-40B4-BE49-F238E27FC236}">
                <a16:creationId xmlns:a16="http://schemas.microsoft.com/office/drawing/2014/main" id="{CC490E08-821C-426D-9474-5D4BF32CA2EB}"/>
              </a:ext>
            </a:extLst>
          </p:cNvPr>
          <p:cNvSpPr>
            <a:spLocks noGrp="1"/>
          </p:cNvSpPr>
          <p:nvPr>
            <p:ph idx="1"/>
          </p:nvPr>
        </p:nvSpPr>
        <p:spPr/>
        <p:txBody>
          <a:bodyPr/>
          <a:lstStyle/>
          <a:p>
            <a:r>
              <a:rPr lang="en-GB" dirty="0"/>
              <a:t>Schools have been open for only vulnerable children/children of key workers since Christmas</a:t>
            </a:r>
          </a:p>
          <a:p>
            <a:r>
              <a:rPr lang="en-GB" dirty="0"/>
              <a:t>By the end of this week, the 8.5 million children in school in England will have lost 5% of their overall face-to-face time in school with a teacher</a:t>
            </a:r>
          </a:p>
          <a:p>
            <a:r>
              <a:rPr lang="en-GB" dirty="0"/>
              <a:t>There are concerns about:</a:t>
            </a:r>
          </a:p>
          <a:p>
            <a:pPr lvl="1"/>
            <a:r>
              <a:rPr lang="en-GB" dirty="0"/>
              <a:t>Learning loss</a:t>
            </a:r>
          </a:p>
          <a:p>
            <a:pPr lvl="1"/>
            <a:r>
              <a:rPr lang="en-GB" dirty="0"/>
              <a:t>Children’s mental and physical health</a:t>
            </a:r>
          </a:p>
          <a:p>
            <a:pPr lvl="1"/>
            <a:r>
              <a:rPr lang="en-GB" dirty="0"/>
              <a:t>Safeguarding</a:t>
            </a:r>
          </a:p>
          <a:p>
            <a:pPr lvl="1"/>
            <a:r>
              <a:rPr lang="en-GB" dirty="0"/>
              <a:t>Future lost earnings</a:t>
            </a:r>
          </a:p>
        </p:txBody>
      </p:sp>
      <p:sp>
        <p:nvSpPr>
          <p:cNvPr id="4" name="Footer Placeholder 3">
            <a:extLst>
              <a:ext uri="{FF2B5EF4-FFF2-40B4-BE49-F238E27FC236}">
                <a16:creationId xmlns:a16="http://schemas.microsoft.com/office/drawing/2014/main" id="{F9D85108-643A-4470-AE68-A25DB5889C5F}"/>
              </a:ext>
            </a:extLst>
          </p:cNvPr>
          <p:cNvSpPr>
            <a:spLocks noGrp="1"/>
          </p:cNvSpPr>
          <p:nvPr>
            <p:ph type="ftr" sz="quarter" idx="11"/>
          </p:nvPr>
        </p:nvSpPr>
        <p:spPr/>
        <p:txBody>
          <a:bodyPr/>
          <a:lstStyle/>
          <a:p>
            <a:r>
              <a:rPr lang="en-GB"/>
              <a:t>Remote learning – what do we know?</a:t>
            </a:r>
          </a:p>
        </p:txBody>
      </p:sp>
      <p:sp>
        <p:nvSpPr>
          <p:cNvPr id="5" name="Slide Number Placeholder 4">
            <a:extLst>
              <a:ext uri="{FF2B5EF4-FFF2-40B4-BE49-F238E27FC236}">
                <a16:creationId xmlns:a16="http://schemas.microsoft.com/office/drawing/2014/main" id="{BC3ADD7A-8C75-4FCD-B9DF-D12557D7FFEE}"/>
              </a:ext>
            </a:extLst>
          </p:cNvPr>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2</a:t>
            </a:fld>
            <a:endParaRPr lang="en-GB" b="1" dirty="0"/>
          </a:p>
        </p:txBody>
      </p:sp>
    </p:spTree>
    <p:extLst>
      <p:ext uri="{BB962C8B-B14F-4D97-AF65-F5344CB8AC3E}">
        <p14:creationId xmlns:p14="http://schemas.microsoft.com/office/powerpoint/2010/main" val="31065277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FFFD0-9DC2-4271-AAE9-9A5914186CD9}"/>
              </a:ext>
            </a:extLst>
          </p:cNvPr>
          <p:cNvSpPr>
            <a:spLocks noGrp="1"/>
          </p:cNvSpPr>
          <p:nvPr>
            <p:ph type="title"/>
          </p:nvPr>
        </p:nvSpPr>
        <p:spPr/>
        <p:txBody>
          <a:bodyPr/>
          <a:lstStyle/>
          <a:p>
            <a:r>
              <a:rPr lang="en-GB" b="1" dirty="0">
                <a:solidFill>
                  <a:srgbClr val="2092B6"/>
                </a:solidFill>
              </a:rPr>
              <a:t>Less established in secondary</a:t>
            </a:r>
            <a:endParaRPr lang="en-GB" dirty="0"/>
          </a:p>
        </p:txBody>
      </p:sp>
      <p:sp>
        <p:nvSpPr>
          <p:cNvPr id="3" name="Content Placeholder 2">
            <a:extLst>
              <a:ext uri="{FF2B5EF4-FFF2-40B4-BE49-F238E27FC236}">
                <a16:creationId xmlns:a16="http://schemas.microsoft.com/office/drawing/2014/main" id="{894A2244-0F4B-4FFF-831A-22C0EC6D6FEB}"/>
              </a:ext>
            </a:extLst>
          </p:cNvPr>
          <p:cNvSpPr>
            <a:spLocks noGrp="1"/>
          </p:cNvSpPr>
          <p:nvPr>
            <p:ph idx="1"/>
          </p:nvPr>
        </p:nvSpPr>
        <p:spPr/>
        <p:txBody>
          <a:bodyPr>
            <a:noAutofit/>
          </a:bodyPr>
          <a:lstStyle/>
          <a:p>
            <a:r>
              <a:rPr lang="en-GB" sz="2000" dirty="0"/>
              <a:t>‘No More Marking’ found in the autumn that Year 7’s writing skills had significantly declined on previous years.  </a:t>
            </a:r>
            <a:endParaRPr lang="en-GB" sz="800" dirty="0"/>
          </a:p>
          <a:p>
            <a:r>
              <a:rPr lang="en-GB" sz="2000" dirty="0"/>
              <a:t>More generally though, learning loss research in secondary tends to either assume learning loss and so focuses on remote learning solution designs, or uses statistical modelling to assess the potential impact of learning loss, for example on future earnings.</a:t>
            </a:r>
          </a:p>
          <a:p>
            <a:r>
              <a:rPr lang="en-GB" sz="2000" dirty="0"/>
              <a:t>There is some subject specific research starting to emerge, e.g. looking at starting points for undergraduates in chemistry [Turner et al 2020] but again these are based on assumptions about learning loss, rather than assessments of the exact extent. </a:t>
            </a:r>
          </a:p>
          <a:p>
            <a:pPr marL="0" indent="0">
              <a:buNone/>
            </a:pPr>
            <a:endParaRPr lang="en-GB" sz="2000" dirty="0"/>
          </a:p>
          <a:p>
            <a:endParaRPr lang="en-GB" sz="800" dirty="0"/>
          </a:p>
          <a:p>
            <a:r>
              <a:rPr lang="en-GB" sz="2000" dirty="0"/>
              <a:t>We don’t have a lot of reliable evidence of the extent of learning loss for children in secondary, particularly those in the exam years.</a:t>
            </a:r>
          </a:p>
        </p:txBody>
      </p:sp>
      <p:sp>
        <p:nvSpPr>
          <p:cNvPr id="4" name="Footer Placeholder 3">
            <a:extLst>
              <a:ext uri="{FF2B5EF4-FFF2-40B4-BE49-F238E27FC236}">
                <a16:creationId xmlns:a16="http://schemas.microsoft.com/office/drawing/2014/main" id="{4A68B551-CF17-476E-BF95-26B78E15C126}"/>
              </a:ext>
            </a:extLst>
          </p:cNvPr>
          <p:cNvSpPr>
            <a:spLocks noGrp="1"/>
          </p:cNvSpPr>
          <p:nvPr>
            <p:ph type="ftr" sz="quarter" idx="11"/>
          </p:nvPr>
        </p:nvSpPr>
        <p:spPr/>
        <p:txBody>
          <a:bodyPr/>
          <a:lstStyle/>
          <a:p>
            <a:r>
              <a:rPr lang="en-GB"/>
              <a:t>This footer is edited in &gt;Insert &gt; Header &amp; Footer</a:t>
            </a:r>
          </a:p>
        </p:txBody>
      </p:sp>
      <p:sp>
        <p:nvSpPr>
          <p:cNvPr id="5" name="Slide Number Placeholder 4">
            <a:extLst>
              <a:ext uri="{FF2B5EF4-FFF2-40B4-BE49-F238E27FC236}">
                <a16:creationId xmlns:a16="http://schemas.microsoft.com/office/drawing/2014/main" id="{C3E30D61-BBCB-4B03-A1A0-FF3A9540F605}"/>
              </a:ext>
            </a:extLst>
          </p:cNvPr>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20</a:t>
            </a:fld>
            <a:endParaRPr lang="en-GB" b="1" dirty="0"/>
          </a:p>
        </p:txBody>
      </p:sp>
    </p:spTree>
    <p:extLst>
      <p:ext uri="{BB962C8B-B14F-4D97-AF65-F5344CB8AC3E}">
        <p14:creationId xmlns:p14="http://schemas.microsoft.com/office/powerpoint/2010/main" val="28908092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DE0BF-FDED-4B3B-BF9A-9F7AEAA21A9A}"/>
              </a:ext>
            </a:extLst>
          </p:cNvPr>
          <p:cNvSpPr>
            <a:spLocks noGrp="1"/>
          </p:cNvSpPr>
          <p:nvPr>
            <p:ph type="title"/>
          </p:nvPr>
        </p:nvSpPr>
        <p:spPr>
          <a:xfrm>
            <a:off x="838200" y="371524"/>
            <a:ext cx="8994775" cy="1325563"/>
          </a:xfrm>
        </p:spPr>
        <p:txBody>
          <a:bodyPr>
            <a:normAutofit fontScale="90000"/>
          </a:bodyPr>
          <a:lstStyle/>
          <a:p>
            <a:r>
              <a:rPr lang="en-GB" b="1" dirty="0">
                <a:solidFill>
                  <a:srgbClr val="2092B6"/>
                </a:solidFill>
              </a:rPr>
              <a:t>Parents say they are struggling to support their primary aged children more…</a:t>
            </a:r>
            <a:endParaRPr lang="en-GB" dirty="0"/>
          </a:p>
        </p:txBody>
      </p:sp>
      <p:sp>
        <p:nvSpPr>
          <p:cNvPr id="3" name="Content Placeholder 2">
            <a:extLst>
              <a:ext uri="{FF2B5EF4-FFF2-40B4-BE49-F238E27FC236}">
                <a16:creationId xmlns:a16="http://schemas.microsoft.com/office/drawing/2014/main" id="{C4BF1104-B5DB-4DDE-858B-D0FE486AFDEC}"/>
              </a:ext>
            </a:extLst>
          </p:cNvPr>
          <p:cNvSpPr>
            <a:spLocks noGrp="1"/>
          </p:cNvSpPr>
          <p:nvPr>
            <p:ph idx="1"/>
          </p:nvPr>
        </p:nvSpPr>
        <p:spPr/>
        <p:txBody>
          <a:bodyPr>
            <a:normAutofit/>
          </a:bodyPr>
          <a:lstStyle/>
          <a:p>
            <a:r>
              <a:rPr lang="en-GB" sz="1600" dirty="0"/>
              <a:t>Data from </a:t>
            </a:r>
            <a:r>
              <a:rPr lang="en-GB" sz="1600" dirty="0" err="1"/>
              <a:t>ParentPing</a:t>
            </a:r>
            <a:r>
              <a:rPr lang="en-GB" sz="1600" dirty="0"/>
              <a:t> suggests parents are struggling more with supporting primary remote learning, than secondary. </a:t>
            </a:r>
          </a:p>
          <a:p>
            <a:r>
              <a:rPr lang="en-GB" sz="1600" dirty="0"/>
              <a:t>The charts below show parent feelings on a scale of 1 to 10 where 1 is “I can’t do it at all” and 10 is “certain I can do it”.</a:t>
            </a:r>
          </a:p>
          <a:p>
            <a:endParaRPr lang="en-GB" dirty="0"/>
          </a:p>
        </p:txBody>
      </p:sp>
      <p:sp>
        <p:nvSpPr>
          <p:cNvPr id="4" name="Footer Placeholder 3">
            <a:extLst>
              <a:ext uri="{FF2B5EF4-FFF2-40B4-BE49-F238E27FC236}">
                <a16:creationId xmlns:a16="http://schemas.microsoft.com/office/drawing/2014/main" id="{C6EC6E69-6EB5-4120-BCBD-9C7D3E65080D}"/>
              </a:ext>
            </a:extLst>
          </p:cNvPr>
          <p:cNvSpPr>
            <a:spLocks noGrp="1"/>
          </p:cNvSpPr>
          <p:nvPr>
            <p:ph type="ftr" sz="quarter" idx="11"/>
          </p:nvPr>
        </p:nvSpPr>
        <p:spPr/>
        <p:txBody>
          <a:bodyPr/>
          <a:lstStyle/>
          <a:p>
            <a:r>
              <a:rPr lang="en-GB"/>
              <a:t>This footer is edited in &gt;Insert &gt; Header &amp; Footer</a:t>
            </a:r>
          </a:p>
        </p:txBody>
      </p:sp>
      <p:sp>
        <p:nvSpPr>
          <p:cNvPr id="5" name="Slide Number Placeholder 4">
            <a:extLst>
              <a:ext uri="{FF2B5EF4-FFF2-40B4-BE49-F238E27FC236}">
                <a16:creationId xmlns:a16="http://schemas.microsoft.com/office/drawing/2014/main" id="{E5D5C5AF-18DE-42D8-B505-3B37736D23AC}"/>
              </a:ext>
            </a:extLst>
          </p:cNvPr>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21</a:t>
            </a:fld>
            <a:endParaRPr lang="en-GB" b="1" dirty="0"/>
          </a:p>
        </p:txBody>
      </p:sp>
      <p:pic>
        <p:nvPicPr>
          <p:cNvPr id="6" name="Picture 5">
            <a:extLst>
              <a:ext uri="{FF2B5EF4-FFF2-40B4-BE49-F238E27FC236}">
                <a16:creationId xmlns:a16="http://schemas.microsoft.com/office/drawing/2014/main" id="{D86E40F7-991C-478C-994C-44921810D102}"/>
              </a:ext>
            </a:extLst>
          </p:cNvPr>
          <p:cNvPicPr>
            <a:picLocks noChangeAspect="1"/>
          </p:cNvPicPr>
          <p:nvPr/>
        </p:nvPicPr>
        <p:blipFill>
          <a:blip r:embed="rId2"/>
          <a:stretch>
            <a:fillRect/>
          </a:stretch>
        </p:blipFill>
        <p:spPr>
          <a:xfrm>
            <a:off x="383303" y="2862266"/>
            <a:ext cx="11115675" cy="3228975"/>
          </a:xfrm>
          <a:prstGeom prst="rect">
            <a:avLst/>
          </a:prstGeom>
        </p:spPr>
      </p:pic>
    </p:spTree>
    <p:extLst>
      <p:ext uri="{BB962C8B-B14F-4D97-AF65-F5344CB8AC3E}">
        <p14:creationId xmlns:p14="http://schemas.microsoft.com/office/powerpoint/2010/main" val="36892170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22536-DD56-425E-8297-B2222D43C1FD}"/>
              </a:ext>
            </a:extLst>
          </p:cNvPr>
          <p:cNvSpPr>
            <a:spLocks noGrp="1"/>
          </p:cNvSpPr>
          <p:nvPr>
            <p:ph type="title"/>
          </p:nvPr>
        </p:nvSpPr>
        <p:spPr/>
        <p:txBody>
          <a:bodyPr>
            <a:normAutofit/>
          </a:bodyPr>
          <a:lstStyle/>
          <a:p>
            <a:r>
              <a:rPr lang="en-GB" b="1" dirty="0">
                <a:solidFill>
                  <a:srgbClr val="2092B6"/>
                </a:solidFill>
              </a:rPr>
              <a:t>We need to be careful about the research that exists…</a:t>
            </a:r>
            <a:endParaRPr lang="en-GB" dirty="0"/>
          </a:p>
        </p:txBody>
      </p:sp>
      <p:sp>
        <p:nvSpPr>
          <p:cNvPr id="3" name="Content Placeholder 2">
            <a:extLst>
              <a:ext uri="{FF2B5EF4-FFF2-40B4-BE49-F238E27FC236}">
                <a16:creationId xmlns:a16="http://schemas.microsoft.com/office/drawing/2014/main" id="{50FA40B4-89AE-4457-90A3-D722F77D5DE9}"/>
              </a:ext>
            </a:extLst>
          </p:cNvPr>
          <p:cNvSpPr>
            <a:spLocks noGrp="1"/>
          </p:cNvSpPr>
          <p:nvPr>
            <p:ph idx="1"/>
          </p:nvPr>
        </p:nvSpPr>
        <p:spPr/>
        <p:txBody>
          <a:bodyPr/>
          <a:lstStyle/>
          <a:p>
            <a:r>
              <a:rPr lang="en-GB" dirty="0"/>
              <a:t>Disadvantaged children’s learning loss is easier to measure, but not the only fault line</a:t>
            </a:r>
          </a:p>
          <a:p>
            <a:pPr lvl="1"/>
            <a:r>
              <a:rPr lang="en-GB" dirty="0"/>
              <a:t>Parents’ education level or profession may be having a big effect</a:t>
            </a:r>
          </a:p>
          <a:p>
            <a:pPr marL="457200" lvl="1" indent="0">
              <a:buNone/>
            </a:pPr>
            <a:endParaRPr lang="en-GB" dirty="0"/>
          </a:p>
          <a:p>
            <a:r>
              <a:rPr lang="en-GB" dirty="0"/>
              <a:t>Children in early years and their readiness for school is a concern</a:t>
            </a:r>
          </a:p>
          <a:p>
            <a:pPr marL="0" indent="0">
              <a:buNone/>
            </a:pPr>
            <a:endParaRPr lang="en-GB" dirty="0"/>
          </a:p>
          <a:p>
            <a:r>
              <a:rPr lang="en-GB" dirty="0"/>
              <a:t>School/classroom level assessment of children’s knowledge by their teacher is most important</a:t>
            </a:r>
          </a:p>
          <a:p>
            <a:pPr marL="0" indent="0">
              <a:buNone/>
            </a:pPr>
            <a:endParaRPr lang="en-GB" dirty="0"/>
          </a:p>
          <a:p>
            <a:endParaRPr lang="en-GB" dirty="0"/>
          </a:p>
          <a:p>
            <a:endParaRPr lang="en-GB" dirty="0"/>
          </a:p>
        </p:txBody>
      </p:sp>
      <p:sp>
        <p:nvSpPr>
          <p:cNvPr id="4" name="Footer Placeholder 3">
            <a:extLst>
              <a:ext uri="{FF2B5EF4-FFF2-40B4-BE49-F238E27FC236}">
                <a16:creationId xmlns:a16="http://schemas.microsoft.com/office/drawing/2014/main" id="{312D98C5-BD53-4801-B4D5-51F9F57C6EE9}"/>
              </a:ext>
            </a:extLst>
          </p:cNvPr>
          <p:cNvSpPr>
            <a:spLocks noGrp="1"/>
          </p:cNvSpPr>
          <p:nvPr>
            <p:ph type="ftr" sz="quarter" idx="11"/>
          </p:nvPr>
        </p:nvSpPr>
        <p:spPr/>
        <p:txBody>
          <a:bodyPr/>
          <a:lstStyle/>
          <a:p>
            <a:r>
              <a:rPr lang="en-GB"/>
              <a:t>This footer is edited in &gt;Insert &gt; Header &amp; Footer</a:t>
            </a:r>
          </a:p>
        </p:txBody>
      </p:sp>
      <p:sp>
        <p:nvSpPr>
          <p:cNvPr id="5" name="Slide Number Placeholder 4">
            <a:extLst>
              <a:ext uri="{FF2B5EF4-FFF2-40B4-BE49-F238E27FC236}">
                <a16:creationId xmlns:a16="http://schemas.microsoft.com/office/drawing/2014/main" id="{B3F8CBC5-4A97-45E9-AA09-4F6631D486A9}"/>
              </a:ext>
            </a:extLst>
          </p:cNvPr>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22</a:t>
            </a:fld>
            <a:endParaRPr lang="en-GB" b="1" dirty="0"/>
          </a:p>
        </p:txBody>
      </p:sp>
    </p:spTree>
    <p:extLst>
      <p:ext uri="{BB962C8B-B14F-4D97-AF65-F5344CB8AC3E}">
        <p14:creationId xmlns:p14="http://schemas.microsoft.com/office/powerpoint/2010/main" val="38327351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C0F8E-71BD-4AE8-869F-D07648D6D0E2}"/>
              </a:ext>
            </a:extLst>
          </p:cNvPr>
          <p:cNvSpPr>
            <a:spLocks noGrp="1"/>
          </p:cNvSpPr>
          <p:nvPr>
            <p:ph type="title"/>
          </p:nvPr>
        </p:nvSpPr>
        <p:spPr/>
        <p:txBody>
          <a:bodyPr/>
          <a:lstStyle/>
          <a:p>
            <a:r>
              <a:rPr lang="en-GB" dirty="0"/>
              <a:t>It’s not all doom and gloom…!</a:t>
            </a:r>
          </a:p>
        </p:txBody>
      </p:sp>
      <p:sp>
        <p:nvSpPr>
          <p:cNvPr id="3" name="Text Placeholder 2">
            <a:extLst>
              <a:ext uri="{FF2B5EF4-FFF2-40B4-BE49-F238E27FC236}">
                <a16:creationId xmlns:a16="http://schemas.microsoft.com/office/drawing/2014/main" id="{A691E244-6CCD-4127-A4B4-B5D43932E81E}"/>
              </a:ext>
            </a:extLst>
          </p:cNvPr>
          <p:cNvSpPr>
            <a:spLocks noGrp="1"/>
          </p:cNvSpPr>
          <p:nvPr>
            <p:ph type="body" idx="1"/>
          </p:nvPr>
        </p:nvSpPr>
        <p:spPr/>
        <p:txBody>
          <a:bodyPr/>
          <a:lstStyle/>
          <a:p>
            <a:endParaRPr lang="en-GB" dirty="0"/>
          </a:p>
        </p:txBody>
      </p:sp>
      <p:sp>
        <p:nvSpPr>
          <p:cNvPr id="4" name="Footer Placeholder 3">
            <a:extLst>
              <a:ext uri="{FF2B5EF4-FFF2-40B4-BE49-F238E27FC236}">
                <a16:creationId xmlns:a16="http://schemas.microsoft.com/office/drawing/2014/main" id="{C3D7891B-8C36-4446-8AB5-E06A9F12B577}"/>
              </a:ext>
            </a:extLst>
          </p:cNvPr>
          <p:cNvSpPr>
            <a:spLocks noGrp="1"/>
          </p:cNvSpPr>
          <p:nvPr>
            <p:ph type="ftr" sz="quarter" idx="11"/>
          </p:nvPr>
        </p:nvSpPr>
        <p:spPr/>
        <p:txBody>
          <a:bodyPr/>
          <a:lstStyle/>
          <a:p>
            <a:r>
              <a:rPr lang="en-GB"/>
              <a:t>Remote learning – what do we know?</a:t>
            </a:r>
            <a:endParaRPr lang="en-GB" dirty="0"/>
          </a:p>
        </p:txBody>
      </p:sp>
      <p:sp>
        <p:nvSpPr>
          <p:cNvPr id="5" name="Slide Number Placeholder 4">
            <a:extLst>
              <a:ext uri="{FF2B5EF4-FFF2-40B4-BE49-F238E27FC236}">
                <a16:creationId xmlns:a16="http://schemas.microsoft.com/office/drawing/2014/main" id="{89F6EADA-782C-448E-8052-CA5F394FB3B4}"/>
              </a:ext>
            </a:extLst>
          </p:cNvPr>
          <p:cNvSpPr>
            <a:spLocks noGrp="1"/>
          </p:cNvSpPr>
          <p:nvPr>
            <p:ph type="sldNum" sz="quarter" idx="12"/>
          </p:nvPr>
        </p:nvSpPr>
        <p:spPr/>
        <p:txBody>
          <a:bodyPr/>
          <a:lstStyle/>
          <a:p>
            <a:r>
              <a:rPr lang="en-GB"/>
              <a:t>Slide </a:t>
            </a:r>
            <a:fld id="{5F4C8201-D8A8-417D-8A18-42E93E6C5D44}" type="slidenum">
              <a:rPr lang="en-GB" b="1" smtClean="0"/>
              <a:pPr/>
              <a:t>23</a:t>
            </a:fld>
            <a:endParaRPr lang="en-GB" b="1" dirty="0"/>
          </a:p>
        </p:txBody>
      </p:sp>
    </p:spTree>
    <p:extLst>
      <p:ext uri="{BB962C8B-B14F-4D97-AF65-F5344CB8AC3E}">
        <p14:creationId xmlns:p14="http://schemas.microsoft.com/office/powerpoint/2010/main" val="11645310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93EAA0-51B8-4C59-94A2-63B09A8403C6}"/>
              </a:ext>
            </a:extLst>
          </p:cNvPr>
          <p:cNvSpPr>
            <a:spLocks noGrp="1"/>
          </p:cNvSpPr>
          <p:nvPr>
            <p:ph type="title"/>
          </p:nvPr>
        </p:nvSpPr>
        <p:spPr/>
        <p:txBody>
          <a:bodyPr/>
          <a:lstStyle/>
          <a:p>
            <a:r>
              <a:rPr lang="en-GB" b="1" dirty="0">
                <a:solidFill>
                  <a:srgbClr val="2092B6"/>
                </a:solidFill>
              </a:rPr>
              <a:t>Benefits of remote education</a:t>
            </a:r>
            <a:endParaRPr lang="en-GB" dirty="0"/>
          </a:p>
        </p:txBody>
      </p:sp>
      <p:sp>
        <p:nvSpPr>
          <p:cNvPr id="3" name="Content Placeholder 2">
            <a:extLst>
              <a:ext uri="{FF2B5EF4-FFF2-40B4-BE49-F238E27FC236}">
                <a16:creationId xmlns:a16="http://schemas.microsoft.com/office/drawing/2014/main" id="{E4DEED47-BC98-44F9-A58A-5849623699CF}"/>
              </a:ext>
            </a:extLst>
          </p:cNvPr>
          <p:cNvSpPr>
            <a:spLocks noGrp="1"/>
          </p:cNvSpPr>
          <p:nvPr>
            <p:ph idx="1"/>
          </p:nvPr>
        </p:nvSpPr>
        <p:spPr/>
        <p:txBody>
          <a:bodyPr>
            <a:normAutofit fontScale="92500"/>
          </a:bodyPr>
          <a:lstStyle/>
          <a:p>
            <a:r>
              <a:rPr lang="en-GB" dirty="0"/>
              <a:t>Having spent time and resource over the last 10 months developing new systems, they were able to identify some positive benefits that may aid pupils learning in the future. These included:</a:t>
            </a:r>
          </a:p>
          <a:p>
            <a:pPr lvl="1"/>
            <a:r>
              <a:rPr lang="en-GB" dirty="0"/>
              <a:t>Video lessons from subject experts to:</a:t>
            </a:r>
          </a:p>
          <a:p>
            <a:pPr lvl="2"/>
            <a:r>
              <a:rPr lang="en-GB" dirty="0"/>
              <a:t>Where there subject specific teacher recruitment and retention issues</a:t>
            </a:r>
          </a:p>
          <a:p>
            <a:pPr lvl="2"/>
            <a:r>
              <a:rPr lang="en-GB" dirty="0"/>
              <a:t>To provide cover for lessons in teacher absence</a:t>
            </a:r>
          </a:p>
          <a:p>
            <a:pPr lvl="2"/>
            <a:r>
              <a:rPr lang="en-GB" dirty="0"/>
              <a:t>Available for pupils where they miss lessons due to illness</a:t>
            </a:r>
          </a:p>
          <a:p>
            <a:pPr lvl="1"/>
            <a:r>
              <a:rPr lang="en-GB" dirty="0"/>
              <a:t>Supporting anxious or excluded students off site or in other on-site learning areas</a:t>
            </a:r>
          </a:p>
          <a:p>
            <a:pPr lvl="1"/>
            <a:r>
              <a:rPr lang="en-GB" dirty="0"/>
              <a:t>Improvements to homework delivery</a:t>
            </a:r>
          </a:p>
          <a:p>
            <a:pPr lvl="1"/>
            <a:r>
              <a:rPr lang="en-GB" dirty="0"/>
              <a:t>Developing older pupils’ independent learning</a:t>
            </a:r>
          </a:p>
          <a:p>
            <a:pPr lvl="1"/>
            <a:r>
              <a:rPr lang="en-GB" dirty="0"/>
              <a:t>Increased flexibility to support children with special educational needs</a:t>
            </a:r>
          </a:p>
        </p:txBody>
      </p:sp>
      <p:sp>
        <p:nvSpPr>
          <p:cNvPr id="4" name="Footer Placeholder 3">
            <a:extLst>
              <a:ext uri="{FF2B5EF4-FFF2-40B4-BE49-F238E27FC236}">
                <a16:creationId xmlns:a16="http://schemas.microsoft.com/office/drawing/2014/main" id="{05A9F47C-258E-4502-AE31-EB31BD7427A6}"/>
              </a:ext>
            </a:extLst>
          </p:cNvPr>
          <p:cNvSpPr>
            <a:spLocks noGrp="1"/>
          </p:cNvSpPr>
          <p:nvPr>
            <p:ph type="ftr" sz="quarter" idx="11"/>
          </p:nvPr>
        </p:nvSpPr>
        <p:spPr/>
        <p:txBody>
          <a:bodyPr/>
          <a:lstStyle/>
          <a:p>
            <a:r>
              <a:rPr lang="en-GB"/>
              <a:t>This footer is edited in &gt;Insert &gt; Header &amp; Footer</a:t>
            </a:r>
          </a:p>
        </p:txBody>
      </p:sp>
      <p:sp>
        <p:nvSpPr>
          <p:cNvPr id="5" name="Slide Number Placeholder 4">
            <a:extLst>
              <a:ext uri="{FF2B5EF4-FFF2-40B4-BE49-F238E27FC236}">
                <a16:creationId xmlns:a16="http://schemas.microsoft.com/office/drawing/2014/main" id="{DB9E0762-7C38-4E30-A282-B709A45B0E14}"/>
              </a:ext>
            </a:extLst>
          </p:cNvPr>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24</a:t>
            </a:fld>
            <a:endParaRPr lang="en-GB" b="1" dirty="0"/>
          </a:p>
        </p:txBody>
      </p:sp>
    </p:spTree>
    <p:extLst>
      <p:ext uri="{BB962C8B-B14F-4D97-AF65-F5344CB8AC3E}">
        <p14:creationId xmlns:p14="http://schemas.microsoft.com/office/powerpoint/2010/main" val="38055295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C0F8E-71BD-4AE8-869F-D07648D6D0E2}"/>
              </a:ext>
            </a:extLst>
          </p:cNvPr>
          <p:cNvSpPr>
            <a:spLocks noGrp="1"/>
          </p:cNvSpPr>
          <p:nvPr>
            <p:ph type="title"/>
          </p:nvPr>
        </p:nvSpPr>
        <p:spPr/>
        <p:txBody>
          <a:bodyPr/>
          <a:lstStyle/>
          <a:p>
            <a:pPr algn="ctr"/>
            <a:r>
              <a:rPr lang="en-GB" dirty="0"/>
              <a:t>Questions?</a:t>
            </a:r>
          </a:p>
        </p:txBody>
      </p:sp>
      <p:sp>
        <p:nvSpPr>
          <p:cNvPr id="4" name="Footer Placeholder 3">
            <a:extLst>
              <a:ext uri="{FF2B5EF4-FFF2-40B4-BE49-F238E27FC236}">
                <a16:creationId xmlns:a16="http://schemas.microsoft.com/office/drawing/2014/main" id="{C3D7891B-8C36-4446-8AB5-E06A9F12B577}"/>
              </a:ext>
            </a:extLst>
          </p:cNvPr>
          <p:cNvSpPr>
            <a:spLocks noGrp="1"/>
          </p:cNvSpPr>
          <p:nvPr>
            <p:ph type="ftr" sz="quarter" idx="11"/>
          </p:nvPr>
        </p:nvSpPr>
        <p:spPr/>
        <p:txBody>
          <a:bodyPr/>
          <a:lstStyle/>
          <a:p>
            <a:r>
              <a:rPr lang="en-GB"/>
              <a:t>Remote learning – what do we know?</a:t>
            </a:r>
            <a:endParaRPr lang="en-GB" dirty="0"/>
          </a:p>
        </p:txBody>
      </p:sp>
      <p:sp>
        <p:nvSpPr>
          <p:cNvPr id="5" name="Slide Number Placeholder 4">
            <a:extLst>
              <a:ext uri="{FF2B5EF4-FFF2-40B4-BE49-F238E27FC236}">
                <a16:creationId xmlns:a16="http://schemas.microsoft.com/office/drawing/2014/main" id="{89F6EADA-782C-448E-8052-CA5F394FB3B4}"/>
              </a:ext>
            </a:extLst>
          </p:cNvPr>
          <p:cNvSpPr>
            <a:spLocks noGrp="1"/>
          </p:cNvSpPr>
          <p:nvPr>
            <p:ph type="sldNum" sz="quarter" idx="12"/>
          </p:nvPr>
        </p:nvSpPr>
        <p:spPr/>
        <p:txBody>
          <a:bodyPr/>
          <a:lstStyle/>
          <a:p>
            <a:r>
              <a:rPr lang="en-GB"/>
              <a:t>Slide </a:t>
            </a:r>
            <a:fld id="{5F4C8201-D8A8-417D-8A18-42E93E6C5D44}" type="slidenum">
              <a:rPr lang="en-GB" b="1" smtClean="0"/>
              <a:pPr/>
              <a:t>25</a:t>
            </a:fld>
            <a:endParaRPr lang="en-GB" b="1" dirty="0"/>
          </a:p>
        </p:txBody>
      </p:sp>
    </p:spTree>
    <p:extLst>
      <p:ext uri="{BB962C8B-B14F-4D97-AF65-F5344CB8AC3E}">
        <p14:creationId xmlns:p14="http://schemas.microsoft.com/office/powerpoint/2010/main" val="9761855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Ofsted on the web and on social media</a:t>
            </a:r>
            <a:endParaRPr lang="en-GB" dirty="0"/>
          </a:p>
        </p:txBody>
      </p:sp>
      <p:sp>
        <p:nvSpPr>
          <p:cNvPr id="3" name="Content Placeholder 2"/>
          <p:cNvSpPr>
            <a:spLocks noGrp="1"/>
          </p:cNvSpPr>
          <p:nvPr>
            <p:ph idx="1"/>
          </p:nvPr>
        </p:nvSpPr>
        <p:spPr/>
        <p:txBody>
          <a:bodyPr/>
          <a:lstStyle/>
          <a:p>
            <a:pPr>
              <a:buNone/>
            </a:pPr>
            <a:r>
              <a:rPr lang="en-GB" altLang="en-US" u="sng" dirty="0">
                <a:hlinkClick r:id="rId2"/>
              </a:rPr>
              <a:t>www.gov.uk/ofsted</a:t>
            </a:r>
            <a:endParaRPr lang="en-GB" altLang="en-US" u="sng" dirty="0"/>
          </a:p>
          <a:p>
            <a:pPr>
              <a:buNone/>
            </a:pPr>
            <a:r>
              <a:rPr lang="en-GB" altLang="en-US" u="sng">
                <a:hlinkClick r:id="rId3"/>
              </a:rPr>
              <a:t>https://</a:t>
            </a:r>
            <a:r>
              <a:rPr lang="en-GB" altLang="en-US" u="sng" dirty="0">
                <a:hlinkClick r:id="rId3"/>
              </a:rPr>
              <a:t>reports.ofsted.gov.uk</a:t>
            </a:r>
            <a:endParaRPr lang="en-GB" altLang="en-US" u="sng" dirty="0"/>
          </a:p>
          <a:p>
            <a:pPr lvl="1">
              <a:spcBef>
                <a:spcPts val="1500"/>
              </a:spcBef>
              <a:buNone/>
            </a:pPr>
            <a:r>
              <a:rPr lang="en-GB" altLang="en-US" u="sng" dirty="0">
                <a:hlinkClick r:id="rId4"/>
              </a:rPr>
              <a:t>www.linkedin.com/company/ofsted</a:t>
            </a:r>
            <a:r>
              <a:rPr lang="en-GB" altLang="en-US" u="sng" dirty="0"/>
              <a:t> </a:t>
            </a:r>
          </a:p>
          <a:p>
            <a:pPr lvl="1">
              <a:spcBef>
                <a:spcPts val="1500"/>
              </a:spcBef>
              <a:buNone/>
            </a:pPr>
            <a:r>
              <a:rPr lang="en-GB" altLang="en-US" u="sng" dirty="0">
                <a:hlinkClick r:id="rId5"/>
              </a:rPr>
              <a:t>www.youtube.com/ofstednews</a:t>
            </a:r>
            <a:r>
              <a:rPr lang="en-GB" altLang="en-US" u="sng" dirty="0"/>
              <a:t> </a:t>
            </a:r>
          </a:p>
          <a:p>
            <a:pPr lvl="1">
              <a:spcBef>
                <a:spcPts val="1500"/>
              </a:spcBef>
              <a:buNone/>
            </a:pPr>
            <a:r>
              <a:rPr lang="en-GB" altLang="en-US" u="sng" dirty="0">
                <a:hlinkClick r:id="rId6"/>
              </a:rPr>
              <a:t>www.slideshare.net/ofstednews</a:t>
            </a:r>
            <a:r>
              <a:rPr lang="en-GB" altLang="en-US" u="sng" dirty="0"/>
              <a:t> </a:t>
            </a:r>
          </a:p>
          <a:p>
            <a:pPr lvl="1">
              <a:spcBef>
                <a:spcPts val="1500"/>
              </a:spcBef>
              <a:buNone/>
            </a:pPr>
            <a:r>
              <a:rPr lang="en-GB" altLang="en-US" u="sng" dirty="0">
                <a:hlinkClick r:id="rId7"/>
              </a:rPr>
              <a:t>www.twitter.com/ofstednews</a:t>
            </a:r>
            <a:r>
              <a:rPr lang="en-GB" altLang="en-US" u="sng" dirty="0"/>
              <a:t> </a:t>
            </a:r>
          </a:p>
        </p:txBody>
      </p:sp>
      <p:sp>
        <p:nvSpPr>
          <p:cNvPr id="4" name="Footer Placeholder 3"/>
          <p:cNvSpPr>
            <a:spLocks noGrp="1"/>
          </p:cNvSpPr>
          <p:nvPr>
            <p:ph type="ftr" sz="quarter" idx="11"/>
          </p:nvPr>
        </p:nvSpPr>
        <p:spPr/>
        <p:txBody>
          <a:bodyPr/>
          <a:lstStyle/>
          <a:p>
            <a:r>
              <a:rPr lang="en-GB"/>
              <a:t>This footer is edited in &gt;Insert &gt; Header &amp; Footer</a:t>
            </a:r>
          </a:p>
        </p:txBody>
      </p:sp>
      <p:sp>
        <p:nvSpPr>
          <p:cNvPr id="5" name="Slide Number Placeholder 4"/>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26</a:t>
            </a:fld>
            <a:endParaRPr lang="en-GB" b="1" dirty="0"/>
          </a:p>
        </p:txBody>
      </p:sp>
      <p:pic>
        <p:nvPicPr>
          <p:cNvPr id="6" name="Picture 2" descr="C:\Users\crowe\Downloads\1469543308_slideshare.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921167" y="4003934"/>
            <a:ext cx="3968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3" descr="C:\Users\crowe\Downloads\1469543276_twitter.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921167" y="4534159"/>
            <a:ext cx="396875" cy="39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4" descr="C:\Users\crowe\Downloads\1469543271_linkedin.pn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921167" y="2924434"/>
            <a:ext cx="404813" cy="404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5" descr="C:\Users\crowe\Downloads\1469543262_youtube_v2.png"/>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916405" y="3427671"/>
            <a:ext cx="406400" cy="40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 name="Group 9"/>
          <p:cNvGrpSpPr/>
          <p:nvPr/>
        </p:nvGrpSpPr>
        <p:grpSpPr>
          <a:xfrm>
            <a:off x="9362272" y="3637244"/>
            <a:ext cx="2247909" cy="2201807"/>
            <a:chOff x="-2039938" y="4012733"/>
            <a:chExt cx="1935163" cy="1895475"/>
          </a:xfrm>
          <a:solidFill>
            <a:srgbClr val="2092B6">
              <a:alpha val="25098"/>
            </a:srgbClr>
          </a:solidFill>
        </p:grpSpPr>
        <p:sp>
          <p:nvSpPr>
            <p:cNvPr id="11" name="Freeform 58"/>
            <p:cNvSpPr>
              <a:spLocks noEditPoints="1"/>
            </p:cNvSpPr>
            <p:nvPr userDrawn="1"/>
          </p:nvSpPr>
          <p:spPr bwMode="auto">
            <a:xfrm>
              <a:off x="-1189038" y="4012733"/>
              <a:ext cx="663575" cy="636588"/>
            </a:xfrm>
            <a:custGeom>
              <a:avLst/>
              <a:gdLst>
                <a:gd name="T0" fmla="*/ 94 w 237"/>
                <a:gd name="T1" fmla="*/ 55 h 227"/>
                <a:gd name="T2" fmla="*/ 102 w 237"/>
                <a:gd name="T3" fmla="*/ 28 h 227"/>
                <a:gd name="T4" fmla="*/ 93 w 237"/>
                <a:gd name="T5" fmla="*/ 13 h 227"/>
                <a:gd name="T6" fmla="*/ 67 w 237"/>
                <a:gd name="T7" fmla="*/ 5 h 227"/>
                <a:gd name="T8" fmla="*/ 59 w 237"/>
                <a:gd name="T9" fmla="*/ 32 h 227"/>
                <a:gd name="T10" fmla="*/ 67 w 237"/>
                <a:gd name="T11" fmla="*/ 47 h 227"/>
                <a:gd name="T12" fmla="*/ 94 w 237"/>
                <a:gd name="T13" fmla="*/ 55 h 227"/>
                <a:gd name="T14" fmla="*/ 205 w 237"/>
                <a:gd name="T15" fmla="*/ 15 h 227"/>
                <a:gd name="T16" fmla="*/ 177 w 237"/>
                <a:gd name="T17" fmla="*/ 16 h 227"/>
                <a:gd name="T18" fmla="*/ 112 w 237"/>
                <a:gd name="T19" fmla="*/ 86 h 227"/>
                <a:gd name="T20" fmla="*/ 18 w 237"/>
                <a:gd name="T21" fmla="*/ 104 h 227"/>
                <a:gd name="T22" fmla="*/ 2 w 237"/>
                <a:gd name="T23" fmla="*/ 128 h 227"/>
                <a:gd name="T24" fmla="*/ 25 w 237"/>
                <a:gd name="T25" fmla="*/ 143 h 227"/>
                <a:gd name="T26" fmla="*/ 99 w 237"/>
                <a:gd name="T27" fmla="*/ 129 h 227"/>
                <a:gd name="T28" fmla="*/ 89 w 237"/>
                <a:gd name="T29" fmla="*/ 203 h 227"/>
                <a:gd name="T30" fmla="*/ 107 w 237"/>
                <a:gd name="T31" fmla="*/ 225 h 227"/>
                <a:gd name="T32" fmla="*/ 129 w 237"/>
                <a:gd name="T33" fmla="*/ 208 h 227"/>
                <a:gd name="T34" fmla="*/ 138 w 237"/>
                <a:gd name="T35" fmla="*/ 134 h 227"/>
                <a:gd name="T36" fmla="*/ 206 w 237"/>
                <a:gd name="T37" fmla="*/ 166 h 227"/>
                <a:gd name="T38" fmla="*/ 232 w 237"/>
                <a:gd name="T39" fmla="*/ 156 h 227"/>
                <a:gd name="T40" fmla="*/ 223 w 237"/>
                <a:gd name="T41" fmla="*/ 130 h 227"/>
                <a:gd name="T42" fmla="*/ 155 w 237"/>
                <a:gd name="T43" fmla="*/ 98 h 227"/>
                <a:gd name="T44" fmla="*/ 206 w 237"/>
                <a:gd name="T45" fmla="*/ 43 h 227"/>
                <a:gd name="T46" fmla="*/ 205 w 237"/>
                <a:gd name="T47" fmla="*/ 15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37" h="227">
                  <a:moveTo>
                    <a:pt x="94" y="55"/>
                  </a:moveTo>
                  <a:cubicBezTo>
                    <a:pt x="104" y="50"/>
                    <a:pt x="107" y="38"/>
                    <a:pt x="102" y="28"/>
                  </a:cubicBezTo>
                  <a:cubicBezTo>
                    <a:pt x="93" y="13"/>
                    <a:pt x="93" y="13"/>
                    <a:pt x="93" y="13"/>
                  </a:cubicBezTo>
                  <a:cubicBezTo>
                    <a:pt x="88" y="3"/>
                    <a:pt x="76" y="0"/>
                    <a:pt x="67" y="5"/>
                  </a:cubicBezTo>
                  <a:cubicBezTo>
                    <a:pt x="57" y="10"/>
                    <a:pt x="54" y="23"/>
                    <a:pt x="59" y="32"/>
                  </a:cubicBezTo>
                  <a:cubicBezTo>
                    <a:pt x="67" y="47"/>
                    <a:pt x="67" y="47"/>
                    <a:pt x="67" y="47"/>
                  </a:cubicBezTo>
                  <a:cubicBezTo>
                    <a:pt x="73" y="57"/>
                    <a:pt x="85" y="61"/>
                    <a:pt x="94" y="55"/>
                  </a:cubicBezTo>
                  <a:moveTo>
                    <a:pt x="205" y="15"/>
                  </a:moveTo>
                  <a:cubicBezTo>
                    <a:pt x="197" y="8"/>
                    <a:pt x="184" y="8"/>
                    <a:pt x="177" y="16"/>
                  </a:cubicBezTo>
                  <a:cubicBezTo>
                    <a:pt x="112" y="86"/>
                    <a:pt x="112" y="86"/>
                    <a:pt x="112" y="86"/>
                  </a:cubicBezTo>
                  <a:cubicBezTo>
                    <a:pt x="18" y="104"/>
                    <a:pt x="18" y="104"/>
                    <a:pt x="18" y="104"/>
                  </a:cubicBezTo>
                  <a:cubicBezTo>
                    <a:pt x="7" y="107"/>
                    <a:pt x="0" y="117"/>
                    <a:pt x="2" y="128"/>
                  </a:cubicBezTo>
                  <a:cubicBezTo>
                    <a:pt x="4" y="138"/>
                    <a:pt x="15" y="145"/>
                    <a:pt x="25" y="143"/>
                  </a:cubicBezTo>
                  <a:cubicBezTo>
                    <a:pt x="99" y="129"/>
                    <a:pt x="99" y="129"/>
                    <a:pt x="99" y="129"/>
                  </a:cubicBezTo>
                  <a:cubicBezTo>
                    <a:pt x="89" y="203"/>
                    <a:pt x="89" y="203"/>
                    <a:pt x="89" y="203"/>
                  </a:cubicBezTo>
                  <a:cubicBezTo>
                    <a:pt x="88" y="214"/>
                    <a:pt x="96" y="224"/>
                    <a:pt x="107" y="225"/>
                  </a:cubicBezTo>
                  <a:cubicBezTo>
                    <a:pt x="118" y="227"/>
                    <a:pt x="128" y="219"/>
                    <a:pt x="129" y="208"/>
                  </a:cubicBezTo>
                  <a:cubicBezTo>
                    <a:pt x="138" y="134"/>
                    <a:pt x="138" y="134"/>
                    <a:pt x="138" y="134"/>
                  </a:cubicBezTo>
                  <a:cubicBezTo>
                    <a:pt x="206" y="166"/>
                    <a:pt x="206" y="166"/>
                    <a:pt x="206" y="166"/>
                  </a:cubicBezTo>
                  <a:cubicBezTo>
                    <a:pt x="216" y="170"/>
                    <a:pt x="227" y="166"/>
                    <a:pt x="232" y="156"/>
                  </a:cubicBezTo>
                  <a:cubicBezTo>
                    <a:pt x="237" y="146"/>
                    <a:pt x="232" y="134"/>
                    <a:pt x="223" y="130"/>
                  </a:cubicBezTo>
                  <a:cubicBezTo>
                    <a:pt x="155" y="98"/>
                    <a:pt x="155" y="98"/>
                    <a:pt x="155" y="98"/>
                  </a:cubicBezTo>
                  <a:cubicBezTo>
                    <a:pt x="206" y="43"/>
                    <a:pt x="206" y="43"/>
                    <a:pt x="206" y="43"/>
                  </a:cubicBezTo>
                  <a:cubicBezTo>
                    <a:pt x="213" y="35"/>
                    <a:pt x="213" y="23"/>
                    <a:pt x="205" y="15"/>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12" name="Freeform 59"/>
            <p:cNvSpPr>
              <a:spLocks noEditPoints="1"/>
            </p:cNvSpPr>
            <p:nvPr userDrawn="1"/>
          </p:nvSpPr>
          <p:spPr bwMode="auto">
            <a:xfrm>
              <a:off x="-2039938" y="4474695"/>
              <a:ext cx="965200" cy="925513"/>
            </a:xfrm>
            <a:custGeom>
              <a:avLst/>
              <a:gdLst>
                <a:gd name="T0" fmla="*/ 137 w 344"/>
                <a:gd name="T1" fmla="*/ 80 h 330"/>
                <a:gd name="T2" fmla="*/ 148 w 344"/>
                <a:gd name="T3" fmla="*/ 41 h 330"/>
                <a:gd name="T4" fmla="*/ 136 w 344"/>
                <a:gd name="T5" fmla="*/ 19 h 330"/>
                <a:gd name="T6" fmla="*/ 97 w 344"/>
                <a:gd name="T7" fmla="*/ 7 h 330"/>
                <a:gd name="T8" fmla="*/ 85 w 344"/>
                <a:gd name="T9" fmla="*/ 47 h 330"/>
                <a:gd name="T10" fmla="*/ 98 w 344"/>
                <a:gd name="T11" fmla="*/ 69 h 330"/>
                <a:gd name="T12" fmla="*/ 137 w 344"/>
                <a:gd name="T13" fmla="*/ 80 h 330"/>
                <a:gd name="T14" fmla="*/ 298 w 344"/>
                <a:gd name="T15" fmla="*/ 22 h 330"/>
                <a:gd name="T16" fmla="*/ 257 w 344"/>
                <a:gd name="T17" fmla="*/ 24 h 330"/>
                <a:gd name="T18" fmla="*/ 163 w 344"/>
                <a:gd name="T19" fmla="*/ 125 h 330"/>
                <a:gd name="T20" fmla="*/ 26 w 344"/>
                <a:gd name="T21" fmla="*/ 152 h 330"/>
                <a:gd name="T22" fmla="*/ 3 w 344"/>
                <a:gd name="T23" fmla="*/ 185 h 330"/>
                <a:gd name="T24" fmla="*/ 37 w 344"/>
                <a:gd name="T25" fmla="*/ 208 h 330"/>
                <a:gd name="T26" fmla="*/ 143 w 344"/>
                <a:gd name="T27" fmla="*/ 187 h 330"/>
                <a:gd name="T28" fmla="*/ 130 w 344"/>
                <a:gd name="T29" fmla="*/ 296 h 330"/>
                <a:gd name="T30" fmla="*/ 155 w 344"/>
                <a:gd name="T31" fmla="*/ 328 h 330"/>
                <a:gd name="T32" fmla="*/ 187 w 344"/>
                <a:gd name="T33" fmla="*/ 303 h 330"/>
                <a:gd name="T34" fmla="*/ 201 w 344"/>
                <a:gd name="T35" fmla="*/ 195 h 330"/>
                <a:gd name="T36" fmla="*/ 299 w 344"/>
                <a:gd name="T37" fmla="*/ 241 h 330"/>
                <a:gd name="T38" fmla="*/ 337 w 344"/>
                <a:gd name="T39" fmla="*/ 227 h 330"/>
                <a:gd name="T40" fmla="*/ 323 w 344"/>
                <a:gd name="T41" fmla="*/ 188 h 330"/>
                <a:gd name="T42" fmla="*/ 225 w 344"/>
                <a:gd name="T43" fmla="*/ 143 h 330"/>
                <a:gd name="T44" fmla="*/ 299 w 344"/>
                <a:gd name="T45" fmla="*/ 63 h 330"/>
                <a:gd name="T46" fmla="*/ 298 w 344"/>
                <a:gd name="T47" fmla="*/ 22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44" h="330">
                  <a:moveTo>
                    <a:pt x="137" y="80"/>
                  </a:moveTo>
                  <a:cubicBezTo>
                    <a:pt x="151" y="72"/>
                    <a:pt x="156" y="55"/>
                    <a:pt x="148" y="41"/>
                  </a:cubicBezTo>
                  <a:cubicBezTo>
                    <a:pt x="136" y="19"/>
                    <a:pt x="136" y="19"/>
                    <a:pt x="136" y="19"/>
                  </a:cubicBezTo>
                  <a:cubicBezTo>
                    <a:pt x="128" y="5"/>
                    <a:pt x="111" y="0"/>
                    <a:pt x="97" y="7"/>
                  </a:cubicBezTo>
                  <a:cubicBezTo>
                    <a:pt x="83" y="15"/>
                    <a:pt x="78" y="33"/>
                    <a:pt x="85" y="47"/>
                  </a:cubicBezTo>
                  <a:cubicBezTo>
                    <a:pt x="98" y="69"/>
                    <a:pt x="98" y="69"/>
                    <a:pt x="98" y="69"/>
                  </a:cubicBezTo>
                  <a:cubicBezTo>
                    <a:pt x="106" y="83"/>
                    <a:pt x="123" y="88"/>
                    <a:pt x="137" y="80"/>
                  </a:cubicBezTo>
                  <a:moveTo>
                    <a:pt x="298" y="22"/>
                  </a:moveTo>
                  <a:cubicBezTo>
                    <a:pt x="286" y="11"/>
                    <a:pt x="268" y="12"/>
                    <a:pt x="257" y="24"/>
                  </a:cubicBezTo>
                  <a:cubicBezTo>
                    <a:pt x="163" y="125"/>
                    <a:pt x="163" y="125"/>
                    <a:pt x="163" y="125"/>
                  </a:cubicBezTo>
                  <a:cubicBezTo>
                    <a:pt x="26" y="152"/>
                    <a:pt x="26" y="152"/>
                    <a:pt x="26" y="152"/>
                  </a:cubicBezTo>
                  <a:cubicBezTo>
                    <a:pt x="10" y="155"/>
                    <a:pt x="0" y="170"/>
                    <a:pt x="3" y="185"/>
                  </a:cubicBezTo>
                  <a:cubicBezTo>
                    <a:pt x="6" y="201"/>
                    <a:pt x="21" y="211"/>
                    <a:pt x="37" y="208"/>
                  </a:cubicBezTo>
                  <a:cubicBezTo>
                    <a:pt x="143" y="187"/>
                    <a:pt x="143" y="187"/>
                    <a:pt x="143" y="187"/>
                  </a:cubicBezTo>
                  <a:cubicBezTo>
                    <a:pt x="130" y="296"/>
                    <a:pt x="130" y="296"/>
                    <a:pt x="130" y="296"/>
                  </a:cubicBezTo>
                  <a:cubicBezTo>
                    <a:pt x="128" y="311"/>
                    <a:pt x="139" y="326"/>
                    <a:pt x="155" y="328"/>
                  </a:cubicBezTo>
                  <a:cubicBezTo>
                    <a:pt x="171" y="330"/>
                    <a:pt x="185" y="318"/>
                    <a:pt x="187" y="303"/>
                  </a:cubicBezTo>
                  <a:cubicBezTo>
                    <a:pt x="201" y="195"/>
                    <a:pt x="201" y="195"/>
                    <a:pt x="201" y="195"/>
                  </a:cubicBezTo>
                  <a:cubicBezTo>
                    <a:pt x="299" y="241"/>
                    <a:pt x="299" y="241"/>
                    <a:pt x="299" y="241"/>
                  </a:cubicBezTo>
                  <a:cubicBezTo>
                    <a:pt x="314" y="247"/>
                    <a:pt x="331" y="241"/>
                    <a:pt x="337" y="227"/>
                  </a:cubicBezTo>
                  <a:cubicBezTo>
                    <a:pt x="344" y="212"/>
                    <a:pt x="338" y="195"/>
                    <a:pt x="323" y="188"/>
                  </a:cubicBezTo>
                  <a:cubicBezTo>
                    <a:pt x="225" y="143"/>
                    <a:pt x="225" y="143"/>
                    <a:pt x="225" y="143"/>
                  </a:cubicBezTo>
                  <a:cubicBezTo>
                    <a:pt x="299" y="63"/>
                    <a:pt x="299" y="63"/>
                    <a:pt x="299" y="63"/>
                  </a:cubicBezTo>
                  <a:cubicBezTo>
                    <a:pt x="310" y="51"/>
                    <a:pt x="309" y="33"/>
                    <a:pt x="298" y="22"/>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13" name="Freeform 60"/>
            <p:cNvSpPr>
              <a:spLocks noEditPoints="1"/>
            </p:cNvSpPr>
            <p:nvPr userDrawn="1"/>
          </p:nvSpPr>
          <p:spPr bwMode="auto">
            <a:xfrm>
              <a:off x="-1198563" y="4825533"/>
              <a:ext cx="1093788" cy="1082675"/>
            </a:xfrm>
            <a:custGeom>
              <a:avLst/>
              <a:gdLst>
                <a:gd name="T0" fmla="*/ 168 w 390"/>
                <a:gd name="T1" fmla="*/ 96 h 386"/>
                <a:gd name="T2" fmla="*/ 185 w 390"/>
                <a:gd name="T3" fmla="*/ 52 h 386"/>
                <a:gd name="T4" fmla="*/ 174 w 390"/>
                <a:gd name="T5" fmla="*/ 25 h 386"/>
                <a:gd name="T6" fmla="*/ 130 w 390"/>
                <a:gd name="T7" fmla="*/ 8 h 386"/>
                <a:gd name="T8" fmla="*/ 112 w 390"/>
                <a:gd name="T9" fmla="*/ 51 h 386"/>
                <a:gd name="T10" fmla="*/ 124 w 390"/>
                <a:gd name="T11" fmla="*/ 78 h 386"/>
                <a:gd name="T12" fmla="*/ 168 w 390"/>
                <a:gd name="T13" fmla="*/ 96 h 386"/>
                <a:gd name="T14" fmla="*/ 359 w 390"/>
                <a:gd name="T15" fmla="*/ 48 h 386"/>
                <a:gd name="T16" fmla="*/ 312 w 390"/>
                <a:gd name="T17" fmla="*/ 45 h 386"/>
                <a:gd name="T18" fmla="*/ 192 w 390"/>
                <a:gd name="T19" fmla="*/ 150 h 386"/>
                <a:gd name="T20" fmla="*/ 32 w 390"/>
                <a:gd name="T21" fmla="*/ 165 h 386"/>
                <a:gd name="T22" fmla="*/ 2 w 390"/>
                <a:gd name="T23" fmla="*/ 201 h 386"/>
                <a:gd name="T24" fmla="*/ 38 w 390"/>
                <a:gd name="T25" fmla="*/ 231 h 386"/>
                <a:gd name="T26" fmla="*/ 163 w 390"/>
                <a:gd name="T27" fmla="*/ 220 h 386"/>
                <a:gd name="T28" fmla="*/ 135 w 390"/>
                <a:gd name="T29" fmla="*/ 342 h 386"/>
                <a:gd name="T30" fmla="*/ 160 w 390"/>
                <a:gd name="T31" fmla="*/ 382 h 386"/>
                <a:gd name="T32" fmla="*/ 200 w 390"/>
                <a:gd name="T33" fmla="*/ 357 h 386"/>
                <a:gd name="T34" fmla="*/ 227 w 390"/>
                <a:gd name="T35" fmla="*/ 235 h 386"/>
                <a:gd name="T36" fmla="*/ 335 w 390"/>
                <a:gd name="T37" fmla="*/ 299 h 386"/>
                <a:gd name="T38" fmla="*/ 381 w 390"/>
                <a:gd name="T39" fmla="*/ 287 h 386"/>
                <a:gd name="T40" fmla="*/ 369 w 390"/>
                <a:gd name="T41" fmla="*/ 242 h 386"/>
                <a:gd name="T42" fmla="*/ 262 w 390"/>
                <a:gd name="T43" fmla="*/ 178 h 386"/>
                <a:gd name="T44" fmla="*/ 356 w 390"/>
                <a:gd name="T45" fmla="*/ 95 h 386"/>
                <a:gd name="T46" fmla="*/ 359 w 390"/>
                <a:gd name="T47" fmla="*/ 48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90" h="386">
                  <a:moveTo>
                    <a:pt x="168" y="96"/>
                  </a:moveTo>
                  <a:cubicBezTo>
                    <a:pt x="185" y="89"/>
                    <a:pt x="192" y="69"/>
                    <a:pt x="185" y="52"/>
                  </a:cubicBezTo>
                  <a:cubicBezTo>
                    <a:pt x="174" y="25"/>
                    <a:pt x="174" y="25"/>
                    <a:pt x="174" y="25"/>
                  </a:cubicBezTo>
                  <a:cubicBezTo>
                    <a:pt x="166" y="8"/>
                    <a:pt x="147" y="0"/>
                    <a:pt x="130" y="8"/>
                  </a:cubicBezTo>
                  <a:cubicBezTo>
                    <a:pt x="113" y="15"/>
                    <a:pt x="105" y="35"/>
                    <a:pt x="112" y="51"/>
                  </a:cubicBezTo>
                  <a:cubicBezTo>
                    <a:pt x="124" y="78"/>
                    <a:pt x="124" y="78"/>
                    <a:pt x="124" y="78"/>
                  </a:cubicBezTo>
                  <a:cubicBezTo>
                    <a:pt x="131" y="95"/>
                    <a:pt x="151" y="103"/>
                    <a:pt x="168" y="96"/>
                  </a:cubicBezTo>
                  <a:moveTo>
                    <a:pt x="359" y="48"/>
                  </a:moveTo>
                  <a:cubicBezTo>
                    <a:pt x="347" y="34"/>
                    <a:pt x="326" y="33"/>
                    <a:pt x="312" y="45"/>
                  </a:cubicBezTo>
                  <a:cubicBezTo>
                    <a:pt x="192" y="150"/>
                    <a:pt x="192" y="150"/>
                    <a:pt x="192" y="150"/>
                  </a:cubicBezTo>
                  <a:cubicBezTo>
                    <a:pt x="32" y="165"/>
                    <a:pt x="32" y="165"/>
                    <a:pt x="32" y="165"/>
                  </a:cubicBezTo>
                  <a:cubicBezTo>
                    <a:pt x="13" y="167"/>
                    <a:pt x="0" y="183"/>
                    <a:pt x="2" y="201"/>
                  </a:cubicBezTo>
                  <a:cubicBezTo>
                    <a:pt x="3" y="220"/>
                    <a:pt x="19" y="233"/>
                    <a:pt x="38" y="231"/>
                  </a:cubicBezTo>
                  <a:cubicBezTo>
                    <a:pt x="163" y="220"/>
                    <a:pt x="163" y="220"/>
                    <a:pt x="163" y="220"/>
                  </a:cubicBezTo>
                  <a:cubicBezTo>
                    <a:pt x="135" y="342"/>
                    <a:pt x="135" y="342"/>
                    <a:pt x="135" y="342"/>
                  </a:cubicBezTo>
                  <a:cubicBezTo>
                    <a:pt x="131" y="360"/>
                    <a:pt x="142" y="378"/>
                    <a:pt x="160" y="382"/>
                  </a:cubicBezTo>
                  <a:cubicBezTo>
                    <a:pt x="178" y="386"/>
                    <a:pt x="196" y="375"/>
                    <a:pt x="200" y="357"/>
                  </a:cubicBezTo>
                  <a:cubicBezTo>
                    <a:pt x="227" y="235"/>
                    <a:pt x="227" y="235"/>
                    <a:pt x="227" y="235"/>
                  </a:cubicBezTo>
                  <a:cubicBezTo>
                    <a:pt x="335" y="299"/>
                    <a:pt x="335" y="299"/>
                    <a:pt x="335" y="299"/>
                  </a:cubicBezTo>
                  <a:cubicBezTo>
                    <a:pt x="351" y="308"/>
                    <a:pt x="371" y="303"/>
                    <a:pt x="381" y="287"/>
                  </a:cubicBezTo>
                  <a:cubicBezTo>
                    <a:pt x="390" y="272"/>
                    <a:pt x="385" y="251"/>
                    <a:pt x="369" y="242"/>
                  </a:cubicBezTo>
                  <a:cubicBezTo>
                    <a:pt x="262" y="178"/>
                    <a:pt x="262" y="178"/>
                    <a:pt x="262" y="178"/>
                  </a:cubicBezTo>
                  <a:cubicBezTo>
                    <a:pt x="356" y="95"/>
                    <a:pt x="356" y="95"/>
                    <a:pt x="356" y="95"/>
                  </a:cubicBezTo>
                  <a:cubicBezTo>
                    <a:pt x="370" y="83"/>
                    <a:pt x="371" y="62"/>
                    <a:pt x="359" y="48"/>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4816392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6BC6D-DE28-4232-BF6D-3156B2676AED}"/>
              </a:ext>
            </a:extLst>
          </p:cNvPr>
          <p:cNvSpPr>
            <a:spLocks noGrp="1"/>
          </p:cNvSpPr>
          <p:nvPr>
            <p:ph type="title"/>
          </p:nvPr>
        </p:nvSpPr>
        <p:spPr/>
        <p:txBody>
          <a:bodyPr/>
          <a:lstStyle/>
          <a:p>
            <a:r>
              <a:rPr lang="en-GB" b="1" dirty="0">
                <a:solidFill>
                  <a:srgbClr val="2092B6"/>
                </a:solidFill>
              </a:rPr>
              <a:t>What we’ll whizz through today…</a:t>
            </a:r>
            <a:endParaRPr lang="en-GB" dirty="0"/>
          </a:p>
        </p:txBody>
      </p:sp>
      <p:sp>
        <p:nvSpPr>
          <p:cNvPr id="3" name="Content Placeholder 2">
            <a:extLst>
              <a:ext uri="{FF2B5EF4-FFF2-40B4-BE49-F238E27FC236}">
                <a16:creationId xmlns:a16="http://schemas.microsoft.com/office/drawing/2014/main" id="{91C3846F-0159-4E50-9D60-0DD25C569C20}"/>
              </a:ext>
            </a:extLst>
          </p:cNvPr>
          <p:cNvSpPr>
            <a:spLocks noGrp="1"/>
          </p:cNvSpPr>
          <p:nvPr>
            <p:ph idx="1"/>
          </p:nvPr>
        </p:nvSpPr>
        <p:spPr/>
        <p:txBody>
          <a:bodyPr/>
          <a:lstStyle/>
          <a:p>
            <a:r>
              <a:rPr lang="en-GB" dirty="0"/>
              <a:t>What remote learning looks like in England</a:t>
            </a:r>
          </a:p>
          <a:p>
            <a:pPr marL="0" indent="0">
              <a:buNone/>
            </a:pPr>
            <a:endParaRPr lang="en-GB" dirty="0"/>
          </a:p>
          <a:p>
            <a:r>
              <a:rPr lang="en-GB" dirty="0"/>
              <a:t>What matters most in remote learning</a:t>
            </a:r>
          </a:p>
          <a:p>
            <a:pPr marL="0" indent="0">
              <a:buNone/>
            </a:pPr>
            <a:endParaRPr lang="en-GB" dirty="0"/>
          </a:p>
          <a:p>
            <a:r>
              <a:rPr lang="en-GB" dirty="0"/>
              <a:t>Whether children progress when learning remotely</a:t>
            </a:r>
          </a:p>
          <a:p>
            <a:pPr marL="0" indent="0">
              <a:buNone/>
            </a:pPr>
            <a:endParaRPr lang="en-GB" dirty="0"/>
          </a:p>
          <a:p>
            <a:r>
              <a:rPr lang="en-GB" dirty="0"/>
              <a:t>Some benefits of remote learning</a:t>
            </a:r>
          </a:p>
          <a:p>
            <a:endParaRPr lang="en-GB" dirty="0"/>
          </a:p>
          <a:p>
            <a:endParaRPr lang="en-GB" dirty="0"/>
          </a:p>
        </p:txBody>
      </p:sp>
      <p:sp>
        <p:nvSpPr>
          <p:cNvPr id="4" name="Footer Placeholder 3">
            <a:extLst>
              <a:ext uri="{FF2B5EF4-FFF2-40B4-BE49-F238E27FC236}">
                <a16:creationId xmlns:a16="http://schemas.microsoft.com/office/drawing/2014/main" id="{476DD348-0EF3-4640-A062-BE3418216C98}"/>
              </a:ext>
            </a:extLst>
          </p:cNvPr>
          <p:cNvSpPr>
            <a:spLocks noGrp="1"/>
          </p:cNvSpPr>
          <p:nvPr>
            <p:ph type="ftr" sz="quarter" idx="11"/>
          </p:nvPr>
        </p:nvSpPr>
        <p:spPr/>
        <p:txBody>
          <a:bodyPr/>
          <a:lstStyle/>
          <a:p>
            <a:r>
              <a:rPr lang="en-GB"/>
              <a:t>This footer is edited in &gt;Insert &gt; Header &amp; Footer</a:t>
            </a:r>
          </a:p>
        </p:txBody>
      </p:sp>
      <p:sp>
        <p:nvSpPr>
          <p:cNvPr id="5" name="Slide Number Placeholder 4">
            <a:extLst>
              <a:ext uri="{FF2B5EF4-FFF2-40B4-BE49-F238E27FC236}">
                <a16:creationId xmlns:a16="http://schemas.microsoft.com/office/drawing/2014/main" id="{95854693-957D-429D-BEC1-2B53013BCFD2}"/>
              </a:ext>
            </a:extLst>
          </p:cNvPr>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3</a:t>
            </a:fld>
            <a:endParaRPr lang="en-GB" b="1" dirty="0"/>
          </a:p>
        </p:txBody>
      </p:sp>
    </p:spTree>
    <p:extLst>
      <p:ext uri="{BB962C8B-B14F-4D97-AF65-F5344CB8AC3E}">
        <p14:creationId xmlns:p14="http://schemas.microsoft.com/office/powerpoint/2010/main" val="12213430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C0F8E-71BD-4AE8-869F-D07648D6D0E2}"/>
              </a:ext>
            </a:extLst>
          </p:cNvPr>
          <p:cNvSpPr>
            <a:spLocks noGrp="1"/>
          </p:cNvSpPr>
          <p:nvPr>
            <p:ph type="title"/>
          </p:nvPr>
        </p:nvSpPr>
        <p:spPr/>
        <p:txBody>
          <a:bodyPr/>
          <a:lstStyle/>
          <a:p>
            <a:r>
              <a:rPr lang="en-GB" dirty="0"/>
              <a:t>What is remote learning?</a:t>
            </a:r>
          </a:p>
        </p:txBody>
      </p:sp>
      <p:sp>
        <p:nvSpPr>
          <p:cNvPr id="4" name="Footer Placeholder 3">
            <a:extLst>
              <a:ext uri="{FF2B5EF4-FFF2-40B4-BE49-F238E27FC236}">
                <a16:creationId xmlns:a16="http://schemas.microsoft.com/office/drawing/2014/main" id="{C3D7891B-8C36-4446-8AB5-E06A9F12B577}"/>
              </a:ext>
            </a:extLst>
          </p:cNvPr>
          <p:cNvSpPr>
            <a:spLocks noGrp="1"/>
          </p:cNvSpPr>
          <p:nvPr>
            <p:ph type="ftr" sz="quarter" idx="11"/>
          </p:nvPr>
        </p:nvSpPr>
        <p:spPr/>
        <p:txBody>
          <a:bodyPr/>
          <a:lstStyle/>
          <a:p>
            <a:r>
              <a:rPr lang="en-GB"/>
              <a:t>Remote learning – what do we know?</a:t>
            </a:r>
            <a:endParaRPr lang="en-GB" dirty="0"/>
          </a:p>
        </p:txBody>
      </p:sp>
      <p:sp>
        <p:nvSpPr>
          <p:cNvPr id="5" name="Slide Number Placeholder 4">
            <a:extLst>
              <a:ext uri="{FF2B5EF4-FFF2-40B4-BE49-F238E27FC236}">
                <a16:creationId xmlns:a16="http://schemas.microsoft.com/office/drawing/2014/main" id="{89F6EADA-782C-448E-8052-CA5F394FB3B4}"/>
              </a:ext>
            </a:extLst>
          </p:cNvPr>
          <p:cNvSpPr>
            <a:spLocks noGrp="1"/>
          </p:cNvSpPr>
          <p:nvPr>
            <p:ph type="sldNum" sz="quarter" idx="12"/>
          </p:nvPr>
        </p:nvSpPr>
        <p:spPr/>
        <p:txBody>
          <a:bodyPr/>
          <a:lstStyle/>
          <a:p>
            <a:r>
              <a:rPr lang="en-GB"/>
              <a:t>Slide </a:t>
            </a:r>
            <a:fld id="{5F4C8201-D8A8-417D-8A18-42E93E6C5D44}" type="slidenum">
              <a:rPr lang="en-GB" b="1" smtClean="0"/>
              <a:pPr/>
              <a:t>4</a:t>
            </a:fld>
            <a:endParaRPr lang="en-GB" b="1" dirty="0"/>
          </a:p>
        </p:txBody>
      </p:sp>
    </p:spTree>
    <p:extLst>
      <p:ext uri="{BB962C8B-B14F-4D97-AF65-F5344CB8AC3E}">
        <p14:creationId xmlns:p14="http://schemas.microsoft.com/office/powerpoint/2010/main" val="2384962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6ABDE-AC3B-4F6C-8BA0-02940B4B864F}"/>
              </a:ext>
            </a:extLst>
          </p:cNvPr>
          <p:cNvSpPr>
            <a:spLocks noGrp="1"/>
          </p:cNvSpPr>
          <p:nvPr>
            <p:ph type="title"/>
          </p:nvPr>
        </p:nvSpPr>
        <p:spPr/>
        <p:txBody>
          <a:bodyPr/>
          <a:lstStyle/>
          <a:p>
            <a:r>
              <a:rPr lang="en-GB" b="1" dirty="0">
                <a:solidFill>
                  <a:srgbClr val="2092B6"/>
                </a:solidFill>
              </a:rPr>
              <a:t>What is remote learning?</a:t>
            </a:r>
          </a:p>
        </p:txBody>
      </p:sp>
      <p:sp>
        <p:nvSpPr>
          <p:cNvPr id="3" name="Content Placeholder 2">
            <a:extLst>
              <a:ext uri="{FF2B5EF4-FFF2-40B4-BE49-F238E27FC236}">
                <a16:creationId xmlns:a16="http://schemas.microsoft.com/office/drawing/2014/main" id="{CC490E08-821C-426D-9474-5D4BF32CA2EB}"/>
              </a:ext>
            </a:extLst>
          </p:cNvPr>
          <p:cNvSpPr>
            <a:spLocks noGrp="1"/>
          </p:cNvSpPr>
          <p:nvPr>
            <p:ph idx="1"/>
          </p:nvPr>
        </p:nvSpPr>
        <p:spPr/>
        <p:txBody>
          <a:bodyPr>
            <a:normAutofit fontScale="92500" lnSpcReduction="10000"/>
          </a:bodyPr>
          <a:lstStyle/>
          <a:p>
            <a:r>
              <a:rPr lang="en-GB" i="1" dirty="0"/>
              <a:t>Remote learning</a:t>
            </a:r>
            <a:r>
              <a:rPr lang="en-GB" dirty="0"/>
              <a:t> is a broad term encompassing any learning that happens outside of the classroom/school, with the teacher not present in the same location as the pupils </a:t>
            </a:r>
          </a:p>
          <a:p>
            <a:pPr marL="0" indent="0">
              <a:buNone/>
            </a:pPr>
            <a:endParaRPr lang="en-GB" dirty="0"/>
          </a:p>
          <a:p>
            <a:r>
              <a:rPr lang="en-GB" i="1" dirty="0"/>
              <a:t>Digital remote learning</a:t>
            </a:r>
            <a:r>
              <a:rPr lang="en-GB" dirty="0"/>
              <a:t>, often known as </a:t>
            </a:r>
            <a:r>
              <a:rPr lang="en-GB" i="1" dirty="0"/>
              <a:t>online learning</a:t>
            </a:r>
            <a:r>
              <a:rPr lang="en-GB" dirty="0"/>
              <a:t>, is remote learning delivered through digital technologies</a:t>
            </a:r>
          </a:p>
          <a:p>
            <a:pPr marL="0" indent="0">
              <a:buNone/>
            </a:pPr>
            <a:endParaRPr lang="en-GB" i="1" dirty="0"/>
          </a:p>
          <a:p>
            <a:r>
              <a:rPr lang="en-GB" i="1" dirty="0"/>
              <a:t>Blended learning </a:t>
            </a:r>
            <a:r>
              <a:rPr lang="en-GB" dirty="0"/>
              <a:t>is mixing face-to-face and remote methods. An example would be </a:t>
            </a:r>
            <a:r>
              <a:rPr lang="en-GB" i="1" dirty="0"/>
              <a:t>flipped learning</a:t>
            </a:r>
            <a:r>
              <a:rPr lang="en-GB" dirty="0"/>
              <a:t>, where main input happens remotely (e.g. through video), while practice and tutoring happen in class </a:t>
            </a:r>
            <a:endParaRPr lang="en-GB" i="1" dirty="0"/>
          </a:p>
        </p:txBody>
      </p:sp>
      <p:sp>
        <p:nvSpPr>
          <p:cNvPr id="4" name="Footer Placeholder 3">
            <a:extLst>
              <a:ext uri="{FF2B5EF4-FFF2-40B4-BE49-F238E27FC236}">
                <a16:creationId xmlns:a16="http://schemas.microsoft.com/office/drawing/2014/main" id="{F9D85108-643A-4470-AE68-A25DB5889C5F}"/>
              </a:ext>
            </a:extLst>
          </p:cNvPr>
          <p:cNvSpPr>
            <a:spLocks noGrp="1"/>
          </p:cNvSpPr>
          <p:nvPr>
            <p:ph type="ftr" sz="quarter" idx="11"/>
          </p:nvPr>
        </p:nvSpPr>
        <p:spPr/>
        <p:txBody>
          <a:bodyPr/>
          <a:lstStyle/>
          <a:p>
            <a:r>
              <a:rPr lang="en-GB"/>
              <a:t>Remote learning – what do we know?</a:t>
            </a:r>
          </a:p>
        </p:txBody>
      </p:sp>
      <p:sp>
        <p:nvSpPr>
          <p:cNvPr id="5" name="Slide Number Placeholder 4">
            <a:extLst>
              <a:ext uri="{FF2B5EF4-FFF2-40B4-BE49-F238E27FC236}">
                <a16:creationId xmlns:a16="http://schemas.microsoft.com/office/drawing/2014/main" id="{BC3ADD7A-8C75-4FCD-B9DF-D12557D7FFEE}"/>
              </a:ext>
            </a:extLst>
          </p:cNvPr>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5</a:t>
            </a:fld>
            <a:endParaRPr lang="en-GB" b="1" dirty="0"/>
          </a:p>
        </p:txBody>
      </p:sp>
    </p:spTree>
    <p:extLst>
      <p:ext uri="{BB962C8B-B14F-4D97-AF65-F5344CB8AC3E}">
        <p14:creationId xmlns:p14="http://schemas.microsoft.com/office/powerpoint/2010/main" val="4558216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26313-BCAB-442A-AFBE-05B705D38224}"/>
              </a:ext>
            </a:extLst>
          </p:cNvPr>
          <p:cNvSpPr>
            <a:spLocks noGrp="1"/>
          </p:cNvSpPr>
          <p:nvPr>
            <p:ph type="title"/>
          </p:nvPr>
        </p:nvSpPr>
        <p:spPr/>
        <p:txBody>
          <a:bodyPr>
            <a:normAutofit/>
          </a:bodyPr>
          <a:lstStyle/>
          <a:p>
            <a:r>
              <a:rPr lang="en-GB" b="1" dirty="0">
                <a:solidFill>
                  <a:srgbClr val="2092B6"/>
                </a:solidFill>
              </a:rPr>
              <a:t>What schools are doing to teach remotely</a:t>
            </a:r>
            <a:endParaRPr lang="en-GB" dirty="0">
              <a:solidFill>
                <a:schemeClr val="accent5">
                  <a:lumMod val="50000"/>
                </a:schemeClr>
              </a:solidFill>
            </a:endParaRPr>
          </a:p>
        </p:txBody>
      </p:sp>
      <p:sp>
        <p:nvSpPr>
          <p:cNvPr id="4" name="Footer Placeholder 3">
            <a:extLst>
              <a:ext uri="{FF2B5EF4-FFF2-40B4-BE49-F238E27FC236}">
                <a16:creationId xmlns:a16="http://schemas.microsoft.com/office/drawing/2014/main" id="{4F38D00B-A9DE-48CD-BD9B-B2BFA3188C5C}"/>
              </a:ext>
            </a:extLst>
          </p:cNvPr>
          <p:cNvSpPr>
            <a:spLocks noGrp="1"/>
          </p:cNvSpPr>
          <p:nvPr>
            <p:ph type="ftr" sz="quarter" idx="11"/>
          </p:nvPr>
        </p:nvSpPr>
        <p:spPr/>
        <p:txBody>
          <a:bodyPr/>
          <a:lstStyle/>
          <a:p>
            <a:r>
              <a:rPr lang="en-GB"/>
              <a:t>Remote learning – what do we know?</a:t>
            </a:r>
          </a:p>
        </p:txBody>
      </p:sp>
      <p:sp>
        <p:nvSpPr>
          <p:cNvPr id="5" name="Slide Number Placeholder 4">
            <a:extLst>
              <a:ext uri="{FF2B5EF4-FFF2-40B4-BE49-F238E27FC236}">
                <a16:creationId xmlns:a16="http://schemas.microsoft.com/office/drawing/2014/main" id="{E8D08D83-9230-432C-9D38-4B7EF380CB12}"/>
              </a:ext>
            </a:extLst>
          </p:cNvPr>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6</a:t>
            </a:fld>
            <a:endParaRPr lang="en-GB" b="1" dirty="0"/>
          </a:p>
        </p:txBody>
      </p:sp>
      <p:graphicFrame>
        <p:nvGraphicFramePr>
          <p:cNvPr id="6" name="Chart Placeholder 3">
            <a:extLst>
              <a:ext uri="{FF2B5EF4-FFF2-40B4-BE49-F238E27FC236}">
                <a16:creationId xmlns:a16="http://schemas.microsoft.com/office/drawing/2014/main" id="{69CBC7B4-18AE-4B4A-BE47-1077404CFFFA}"/>
              </a:ext>
            </a:extLst>
          </p:cNvPr>
          <p:cNvGraphicFramePr>
            <a:graphicFrameLocks noGrp="1"/>
          </p:cNvGraphicFramePr>
          <p:nvPr>
            <p:ph idx="1"/>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914959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4325" y="2178798"/>
            <a:ext cx="3728303" cy="2793039"/>
          </a:xfrm>
        </p:spPr>
        <p:txBody>
          <a:bodyPr>
            <a:normAutofit fontScale="90000"/>
          </a:bodyPr>
          <a:lstStyle/>
          <a:p>
            <a:r>
              <a:rPr lang="en-GB" dirty="0"/>
              <a:t>Senior leaders are most likely to choose something that’s easiest to implement</a:t>
            </a:r>
            <a:endParaRPr dirty="0"/>
          </a:p>
        </p:txBody>
      </p:sp>
      <p:sp>
        <p:nvSpPr>
          <p:cNvPr id="5" name="Text Placeholder 4"/>
          <p:cNvSpPr>
            <a:spLocks noGrp="1"/>
          </p:cNvSpPr>
          <p:nvPr>
            <p:ph type="body" sz="quarter" idx="11"/>
          </p:nvPr>
        </p:nvSpPr>
        <p:spPr>
          <a:xfrm>
            <a:off x="4511675" y="6240461"/>
            <a:ext cx="6527800" cy="495301"/>
          </a:xfrm>
        </p:spPr>
        <p:txBody>
          <a:bodyPr>
            <a:normAutofit fontScale="47500" lnSpcReduction="20000"/>
          </a:bodyPr>
          <a:lstStyle/>
          <a:p>
            <a:pPr marL="0" indent="0">
              <a:buNone/>
            </a:pPr>
            <a:r>
              <a:rPr lang="en-US" dirty="0"/>
              <a:t>Q3. Which, if any, of the following most influenced the choice of your remote learning approach? (Please select all that apply) Base: All Senior Leaders whose school offers remote learning (n=190)</a:t>
            </a:r>
            <a:endParaRPr dirty="0"/>
          </a:p>
        </p:txBody>
      </p:sp>
      <p:graphicFrame>
        <p:nvGraphicFramePr>
          <p:cNvPr id="4" name="Chart Placeholder 3"/>
          <p:cNvGraphicFramePr>
            <a:graphicFrameLocks noGrp="1"/>
          </p:cNvGraphicFramePr>
          <p:nvPr>
            <p:ph type="chart" sz="quarter" idx="4294967295"/>
          </p:nvPr>
        </p:nvGraphicFramePr>
        <p:xfrm>
          <a:off x="4625974" y="1741713"/>
          <a:ext cx="7251701" cy="4365401"/>
        </p:xfrm>
        <a:graphic>
          <a:graphicData uri="http://schemas.openxmlformats.org/drawingml/2006/chart">
            <c:chart xmlns:c="http://schemas.openxmlformats.org/drawingml/2006/chart" xmlns:r="http://schemas.openxmlformats.org/officeDocument/2006/relationships" r:id="rId3"/>
          </a:graphicData>
        </a:graphic>
      </p:graphicFrame>
      <p:sp>
        <p:nvSpPr>
          <p:cNvPr id="8" name="Rectangle 7">
            <a:extLst>
              <a:ext uri="{FF2B5EF4-FFF2-40B4-BE49-F238E27FC236}">
                <a16:creationId xmlns:a16="http://schemas.microsoft.com/office/drawing/2014/main" id="{270E96C7-FD76-4218-B1EB-F96857FF797F}"/>
              </a:ext>
            </a:extLst>
          </p:cNvPr>
          <p:cNvSpPr/>
          <p:nvPr/>
        </p:nvSpPr>
        <p:spPr>
          <a:xfrm>
            <a:off x="4344760" y="2320180"/>
            <a:ext cx="352425" cy="221763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dirty="0"/>
              <a:t>Teachers</a:t>
            </a:r>
          </a:p>
        </p:txBody>
      </p:sp>
      <p:sp>
        <p:nvSpPr>
          <p:cNvPr id="9" name="Text Placeholder 24">
            <a:extLst>
              <a:ext uri="{FF2B5EF4-FFF2-40B4-BE49-F238E27FC236}">
                <a16:creationId xmlns:a16="http://schemas.microsoft.com/office/drawing/2014/main" id="{29A3C23D-7D56-42D0-B389-D3385C9AB9DF}"/>
              </a:ext>
            </a:extLst>
          </p:cNvPr>
          <p:cNvSpPr txBox="1">
            <a:spLocks/>
          </p:cNvSpPr>
          <p:nvPr/>
        </p:nvSpPr>
        <p:spPr>
          <a:xfrm>
            <a:off x="5241758" y="1105622"/>
            <a:ext cx="5948755" cy="502744"/>
          </a:xfrm>
          <a:prstGeom prst="rect">
            <a:avLst/>
          </a:prstGeom>
          <a:solidFill>
            <a:srgbClr val="F7F6FB"/>
          </a:solidFill>
        </p:spPr>
        <p:txBody>
          <a:bodyPr vert="horz" lIns="91440" tIns="45720" rIns="91440" bIns="45720" rtlCol="0" anchor="t">
            <a:normAutofit fontScale="92500"/>
          </a:bodyPr>
          <a:lstStyle>
            <a:lvl1pPr marL="0" indent="0" algn="l" defTabSz="685800" rtl="0" eaLnBrk="1" latinLnBrk="0" hangingPunct="1">
              <a:lnSpc>
                <a:spcPct val="100000"/>
              </a:lnSpc>
              <a:spcBef>
                <a:spcPts val="0"/>
              </a:spcBef>
              <a:buFont typeface="Arial" panose="020B0604020202020204" pitchFamily="34" charset="0"/>
              <a:buNone/>
              <a:defRPr sz="2400" kern="1200">
                <a:solidFill>
                  <a:schemeClr val="tx1"/>
                </a:solidFill>
                <a:latin typeface="+mn-lt"/>
                <a:ea typeface="Arial" panose="020B0604020202020204" pitchFamily="34" charset="0"/>
                <a:cs typeface="Arial" panose="020B0604020202020204" pitchFamily="34" charset="0"/>
              </a:defRPr>
            </a:lvl1pPr>
            <a:lvl2pPr marL="342900" indent="0" algn="l" defTabSz="685800" rtl="0" eaLnBrk="1" latinLnBrk="0" hangingPunct="1">
              <a:lnSpc>
                <a:spcPct val="90000"/>
              </a:lnSpc>
              <a:spcBef>
                <a:spcPts val="375"/>
              </a:spcBef>
              <a:buFont typeface="Arial"/>
              <a:buNone/>
              <a:defRPr sz="1500" kern="1200" baseline="0">
                <a:solidFill>
                  <a:srgbClr val="9A93A8"/>
                </a:solidFill>
                <a:latin typeface="Trebuchet MS" panose="020B0603020202020204" pitchFamily="34" charset="0"/>
                <a:ea typeface="Trebuchet MS" panose="020B0603020202020204" pitchFamily="34" charset="0"/>
                <a:cs typeface="Trebuchet MS" panose="020B0603020202020204" pitchFamily="34" charset="0"/>
              </a:defRPr>
            </a:lvl2pPr>
            <a:lvl3pPr marL="685800" indent="0" algn="l" defTabSz="685800" rtl="0" eaLnBrk="1" latinLnBrk="0" hangingPunct="1">
              <a:lnSpc>
                <a:spcPct val="90000"/>
              </a:lnSpc>
              <a:spcBef>
                <a:spcPts val="375"/>
              </a:spcBef>
              <a:buFont typeface="Arial"/>
              <a:buNone/>
              <a:defRPr sz="1200" kern="1200">
                <a:solidFill>
                  <a:schemeClr val="bg1">
                    <a:lumMod val="50000"/>
                  </a:schemeClr>
                </a:solidFill>
                <a:latin typeface="Trebuchet MS" panose="020B0603020202020204" pitchFamily="34" charset="0"/>
                <a:ea typeface="Trebuchet MS" panose="020B0603020202020204" pitchFamily="34" charset="0"/>
                <a:cs typeface="Trebuchet MS" panose="020B0603020202020204" pitchFamily="34" charset="0"/>
              </a:defRPr>
            </a:lvl3pPr>
            <a:lvl4pPr marL="1028700" indent="0" algn="l" defTabSz="685800" rtl="0" eaLnBrk="1" latinLnBrk="0" hangingPunct="1">
              <a:lnSpc>
                <a:spcPct val="90000"/>
              </a:lnSpc>
              <a:spcBef>
                <a:spcPts val="375"/>
              </a:spcBef>
              <a:buFont typeface="Arial"/>
              <a:buNone/>
              <a:defRPr sz="1050" kern="1200">
                <a:solidFill>
                  <a:schemeClr val="bg1">
                    <a:lumMod val="50000"/>
                  </a:schemeClr>
                </a:solidFill>
                <a:latin typeface="Trebuchet MS" panose="020B0603020202020204" pitchFamily="34" charset="0"/>
                <a:ea typeface="Trebuchet MS" panose="020B0603020202020204" pitchFamily="34" charset="0"/>
                <a:cs typeface="Trebuchet MS" panose="020B0603020202020204" pitchFamily="34" charset="0"/>
              </a:defRPr>
            </a:lvl4pPr>
            <a:lvl5pPr marL="1371600" indent="0" algn="l" defTabSz="685800" rtl="0" eaLnBrk="1" latinLnBrk="0" hangingPunct="1">
              <a:lnSpc>
                <a:spcPct val="90000"/>
              </a:lnSpc>
              <a:spcBef>
                <a:spcPts val="375"/>
              </a:spcBef>
              <a:buFont typeface="Arial"/>
              <a:buNone/>
              <a:defRPr sz="900" kern="1200">
                <a:solidFill>
                  <a:schemeClr val="bg1">
                    <a:lumMod val="50000"/>
                  </a:schemeClr>
                </a:solidFill>
                <a:latin typeface="Trebuchet MS" panose="020B0603020202020204" pitchFamily="34" charset="0"/>
                <a:ea typeface="Trebuchet MS" panose="020B0603020202020204" pitchFamily="34" charset="0"/>
                <a:cs typeface="Trebuchet MS" panose="020B0603020202020204" pitchFamily="34" charset="0"/>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pPr algn="ctr"/>
            <a:r>
              <a:rPr lang="en-US" sz="1600" b="1" dirty="0"/>
              <a:t>Top factors for the choice of remote learning approach (senior leaders)</a:t>
            </a:r>
          </a:p>
        </p:txBody>
      </p:sp>
      <p:sp>
        <p:nvSpPr>
          <p:cNvPr id="3" name="Rectangle 2">
            <a:extLst>
              <a:ext uri="{FF2B5EF4-FFF2-40B4-BE49-F238E27FC236}">
                <a16:creationId xmlns:a16="http://schemas.microsoft.com/office/drawing/2014/main" id="{219632EE-AF6C-4746-BD28-6F4DE91AC10D}"/>
              </a:ext>
            </a:extLst>
          </p:cNvPr>
          <p:cNvSpPr/>
          <p:nvPr/>
        </p:nvSpPr>
        <p:spPr>
          <a:xfrm>
            <a:off x="538843" y="286337"/>
            <a:ext cx="11114314" cy="646331"/>
          </a:xfrm>
          <a:prstGeom prst="rect">
            <a:avLst/>
          </a:prstGeom>
        </p:spPr>
        <p:txBody>
          <a:bodyPr wrap="square">
            <a:spAutoFit/>
          </a:bodyPr>
          <a:lstStyle/>
          <a:p>
            <a:r>
              <a:rPr lang="en-GB" sz="3600" b="1" dirty="0">
                <a:solidFill>
                  <a:srgbClr val="2092B6"/>
                </a:solidFill>
              </a:rPr>
              <a:t>How they are making choices about methods?</a:t>
            </a:r>
            <a:endParaRPr lang="en-GB" sz="36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C0F8E-71BD-4AE8-869F-D07648D6D0E2}"/>
              </a:ext>
            </a:extLst>
          </p:cNvPr>
          <p:cNvSpPr>
            <a:spLocks noGrp="1"/>
          </p:cNvSpPr>
          <p:nvPr>
            <p:ph type="title"/>
          </p:nvPr>
        </p:nvSpPr>
        <p:spPr/>
        <p:txBody>
          <a:bodyPr/>
          <a:lstStyle/>
          <a:p>
            <a:r>
              <a:rPr lang="en-GB" dirty="0"/>
              <a:t>What matters most in remote learning?</a:t>
            </a:r>
          </a:p>
        </p:txBody>
      </p:sp>
      <p:sp>
        <p:nvSpPr>
          <p:cNvPr id="4" name="Footer Placeholder 3">
            <a:extLst>
              <a:ext uri="{FF2B5EF4-FFF2-40B4-BE49-F238E27FC236}">
                <a16:creationId xmlns:a16="http://schemas.microsoft.com/office/drawing/2014/main" id="{C3D7891B-8C36-4446-8AB5-E06A9F12B577}"/>
              </a:ext>
            </a:extLst>
          </p:cNvPr>
          <p:cNvSpPr>
            <a:spLocks noGrp="1"/>
          </p:cNvSpPr>
          <p:nvPr>
            <p:ph type="ftr" sz="quarter" idx="11"/>
          </p:nvPr>
        </p:nvSpPr>
        <p:spPr/>
        <p:txBody>
          <a:bodyPr/>
          <a:lstStyle/>
          <a:p>
            <a:r>
              <a:rPr lang="en-GB"/>
              <a:t>Remote learning – what do we know?</a:t>
            </a:r>
            <a:endParaRPr lang="en-GB" dirty="0"/>
          </a:p>
        </p:txBody>
      </p:sp>
      <p:sp>
        <p:nvSpPr>
          <p:cNvPr id="5" name="Slide Number Placeholder 4">
            <a:extLst>
              <a:ext uri="{FF2B5EF4-FFF2-40B4-BE49-F238E27FC236}">
                <a16:creationId xmlns:a16="http://schemas.microsoft.com/office/drawing/2014/main" id="{89F6EADA-782C-448E-8052-CA5F394FB3B4}"/>
              </a:ext>
            </a:extLst>
          </p:cNvPr>
          <p:cNvSpPr>
            <a:spLocks noGrp="1"/>
          </p:cNvSpPr>
          <p:nvPr>
            <p:ph type="sldNum" sz="quarter" idx="12"/>
          </p:nvPr>
        </p:nvSpPr>
        <p:spPr/>
        <p:txBody>
          <a:bodyPr/>
          <a:lstStyle/>
          <a:p>
            <a:r>
              <a:rPr lang="en-GB"/>
              <a:t>Slide </a:t>
            </a:r>
            <a:fld id="{5F4C8201-D8A8-417D-8A18-42E93E6C5D44}" type="slidenum">
              <a:rPr lang="en-GB" b="1" smtClean="0"/>
              <a:pPr/>
              <a:t>8</a:t>
            </a:fld>
            <a:endParaRPr lang="en-GB" b="1" dirty="0"/>
          </a:p>
        </p:txBody>
      </p:sp>
    </p:spTree>
    <p:extLst>
      <p:ext uri="{BB962C8B-B14F-4D97-AF65-F5344CB8AC3E}">
        <p14:creationId xmlns:p14="http://schemas.microsoft.com/office/powerpoint/2010/main" val="1956218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7B851-94F8-48AB-B505-52F53346E1EF}"/>
              </a:ext>
            </a:extLst>
          </p:cNvPr>
          <p:cNvSpPr>
            <a:spLocks noGrp="1"/>
          </p:cNvSpPr>
          <p:nvPr>
            <p:ph type="title"/>
          </p:nvPr>
        </p:nvSpPr>
        <p:spPr/>
        <p:txBody>
          <a:bodyPr/>
          <a:lstStyle/>
          <a:p>
            <a:r>
              <a:rPr lang="en-GB" b="1" dirty="0">
                <a:solidFill>
                  <a:srgbClr val="2092B6"/>
                </a:solidFill>
              </a:rPr>
              <a:t>Curriculum alignment</a:t>
            </a:r>
            <a:endParaRPr lang="en-GB" dirty="0"/>
          </a:p>
        </p:txBody>
      </p:sp>
      <p:sp>
        <p:nvSpPr>
          <p:cNvPr id="3" name="Content Placeholder 2">
            <a:extLst>
              <a:ext uri="{FF2B5EF4-FFF2-40B4-BE49-F238E27FC236}">
                <a16:creationId xmlns:a16="http://schemas.microsoft.com/office/drawing/2014/main" id="{6B0C7269-D07F-45DA-B19B-AEC3A46C8319}"/>
              </a:ext>
            </a:extLst>
          </p:cNvPr>
          <p:cNvSpPr>
            <a:spLocks noGrp="1"/>
          </p:cNvSpPr>
          <p:nvPr>
            <p:ph idx="1"/>
          </p:nvPr>
        </p:nvSpPr>
        <p:spPr/>
        <p:txBody>
          <a:bodyPr>
            <a:normAutofit/>
          </a:bodyPr>
          <a:lstStyle/>
          <a:p>
            <a:r>
              <a:rPr lang="en-GB" dirty="0"/>
              <a:t>Remote education as a medium does not change how pupils learn</a:t>
            </a:r>
          </a:p>
          <a:p>
            <a:r>
              <a:rPr lang="en-GB" dirty="0"/>
              <a:t>The same understanding of cognition and curriculum scaffolding still applies</a:t>
            </a:r>
          </a:p>
          <a:p>
            <a:r>
              <a:rPr lang="en-GB" dirty="0"/>
              <a:t>School leaders generally agreed this was important however…</a:t>
            </a:r>
          </a:p>
          <a:p>
            <a:r>
              <a:rPr lang="en-GB" dirty="0"/>
              <a:t>Our survey of 2,000 teachers found only 15% of teachers said they had been able to align their curriculum remotely so far – it is recognised that this is a journey on which schools are at differing stages and it may also differ by subject</a:t>
            </a:r>
          </a:p>
          <a:p>
            <a:endParaRPr lang="en-GB" dirty="0"/>
          </a:p>
        </p:txBody>
      </p:sp>
      <p:sp>
        <p:nvSpPr>
          <p:cNvPr id="4" name="Footer Placeholder 3">
            <a:extLst>
              <a:ext uri="{FF2B5EF4-FFF2-40B4-BE49-F238E27FC236}">
                <a16:creationId xmlns:a16="http://schemas.microsoft.com/office/drawing/2014/main" id="{5355ED7F-A3FF-493D-A5B3-2FD3F02FB096}"/>
              </a:ext>
            </a:extLst>
          </p:cNvPr>
          <p:cNvSpPr>
            <a:spLocks noGrp="1"/>
          </p:cNvSpPr>
          <p:nvPr>
            <p:ph type="ftr" sz="quarter" idx="11"/>
          </p:nvPr>
        </p:nvSpPr>
        <p:spPr/>
        <p:txBody>
          <a:bodyPr/>
          <a:lstStyle/>
          <a:p>
            <a:r>
              <a:rPr lang="en-GB"/>
              <a:t>This footer is edited in &gt;Insert &gt; Header &amp; Footer</a:t>
            </a:r>
          </a:p>
        </p:txBody>
      </p:sp>
      <p:sp>
        <p:nvSpPr>
          <p:cNvPr id="5" name="Slide Number Placeholder 4">
            <a:extLst>
              <a:ext uri="{FF2B5EF4-FFF2-40B4-BE49-F238E27FC236}">
                <a16:creationId xmlns:a16="http://schemas.microsoft.com/office/drawing/2014/main" id="{3FEEBE2B-10FE-4E72-946D-99D8938C4391}"/>
              </a:ext>
            </a:extLst>
          </p:cNvPr>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9</a:t>
            </a:fld>
            <a:endParaRPr lang="en-GB" b="1" dirty="0"/>
          </a:p>
        </p:txBody>
      </p:sp>
    </p:spTree>
    <p:extLst>
      <p:ext uri="{BB962C8B-B14F-4D97-AF65-F5344CB8AC3E}">
        <p14:creationId xmlns:p14="http://schemas.microsoft.com/office/powerpoint/2010/main" val="3933066458"/>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ED7D3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ank" id="{B706EACD-EA6B-4E7B-95B6-07E411A3DD26}" vid="{96BCBDBA-7755-4F72-92EE-F736C6CD048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569</TotalTime>
  <Words>1957</Words>
  <Application>Microsoft Office PowerPoint</Application>
  <PresentationFormat>Widescreen</PresentationFormat>
  <Paragraphs>180</Paragraphs>
  <Slides>26</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Tahoma</vt:lpstr>
      <vt:lpstr>Wingdings</vt:lpstr>
      <vt:lpstr>Office Theme</vt:lpstr>
      <vt:lpstr>Remote education and learning loss in England, February 2021</vt:lpstr>
      <vt:lpstr>The current context in England</vt:lpstr>
      <vt:lpstr>What we’ll whizz through today…</vt:lpstr>
      <vt:lpstr>What is remote learning?</vt:lpstr>
      <vt:lpstr>What is remote learning?</vt:lpstr>
      <vt:lpstr>What schools are doing to teach remotely</vt:lpstr>
      <vt:lpstr>Senior leaders are most likely to choose something that’s easiest to implement</vt:lpstr>
      <vt:lpstr>What matters most in remote learning?</vt:lpstr>
      <vt:lpstr>Curriculum alignment</vt:lpstr>
      <vt:lpstr>The majority said they ‘don’t know’ how easy it is to align their curriculum…</vt:lpstr>
      <vt:lpstr>Pedagogy – keeping it simple</vt:lpstr>
      <vt:lpstr>Engaging pupils</vt:lpstr>
      <vt:lpstr>Pupils sometimes find it hard to get what they need… </vt:lpstr>
      <vt:lpstr>Current levels of participation</vt:lpstr>
      <vt:lpstr>Feedback and assessment</vt:lpstr>
      <vt:lpstr>Evaluating remote solutions</vt:lpstr>
      <vt:lpstr>Overcoming common challenges</vt:lpstr>
      <vt:lpstr>Are children progressing with remote learning?</vt:lpstr>
      <vt:lpstr>Established evidence of learning loss in primary</vt:lpstr>
      <vt:lpstr>Less established in secondary</vt:lpstr>
      <vt:lpstr>Parents say they are struggling to support their primary aged children more…</vt:lpstr>
      <vt:lpstr>We need to be careful about the research that exists…</vt:lpstr>
      <vt:lpstr>It’s not all doom and gloom…!</vt:lpstr>
      <vt:lpstr>Benefits of remote education</vt:lpstr>
      <vt:lpstr>Questions?</vt:lpstr>
      <vt:lpstr>Ofsted on the web and on social media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Remote education research: a summary</dc:title>
  <dc:creator>Donna Neill</dc:creator>
  <cp:lastModifiedBy>Donna Neill</cp:lastModifiedBy>
  <cp:revision>27</cp:revision>
  <dcterms:created xsi:type="dcterms:W3CDTF">2021-02-03T09:25:18Z</dcterms:created>
  <dcterms:modified xsi:type="dcterms:W3CDTF">2021-02-18T13:27:27Z</dcterms:modified>
</cp:coreProperties>
</file>