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Layouts/slideLayout166.xml" ContentType="application/vnd.openxmlformats-officedocument.presentationml.slideLayout+xml"/>
  <Override PartName="/ppt/slideLayouts/slideLayout142.xml" ContentType="application/vnd.openxmlformats-officedocument.presentationml.slideLayout+xml"/>
  <Override PartName="/ppt/slideLayouts/slideLayout33.xml" ContentType="application/vnd.openxmlformats-officedocument.presentationml.slideLayout+xml"/>
  <Override PartName="/ppt/slideLayouts/slideLayout123.xml" ContentType="application/vnd.openxmlformats-officedocument.presentationml.slideLayout+xml"/>
  <Override PartName="/ppt/slideLayouts/slideLayout58.xml" ContentType="application/vnd.openxmlformats-officedocument.presentationml.slideLayout+xml"/>
  <Override PartName="/ppt/slideLayouts/slideLayout122.xml" ContentType="application/vnd.openxmlformats-officedocument.presentationml.slideLayout+xml"/>
  <Override PartName="/ppt/slideLayouts/slideLayout57.xml" ContentType="application/vnd.openxmlformats-officedocument.presentationml.slideLayout+xml"/>
  <Override PartName="/ppt/slideLayouts/slideLayout121.xml" ContentType="application/vnd.openxmlformats-officedocument.presentationml.slideLayout+xml"/>
  <Override PartName="/ppt/slideLayouts/slideLayout146.xml" ContentType="application/vnd.openxmlformats-officedocument.presentationml.slideLayout+xml"/>
  <Override PartName="/ppt/slideLayouts/slideLayout56.xml" ContentType="application/vnd.openxmlformats-officedocument.presentationml.slideLayout+xml"/>
  <Override PartName="/ppt/slideLayouts/slideLayout120.xml" ContentType="application/vnd.openxmlformats-officedocument.presentationml.slideLayout+xml"/>
  <Override PartName="/ppt/slideLayouts/slideLayout145.xml" ContentType="application/vnd.openxmlformats-officedocument.presentationml.slideLayout+xml"/>
  <Override PartName="/ppt/slideLayouts/slideLayout55.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32.xml" ContentType="application/vnd.openxmlformats-officedocument.presentationml.slideLayout+xml"/>
  <Override PartName="/ppt/slideLayouts/slideLayout139.xml" ContentType="application/vnd.openxmlformats-officedocument.presentationml.slideLayout+xml"/>
  <Override PartName="/ppt/slideLayouts/slideLayout49.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31.xml" ContentType="application/vnd.openxmlformats-officedocument.presentationml.slideLayout+xml"/>
  <Override PartName="/ppt/slideLayouts/slideLayout138.xml" ContentType="application/vnd.openxmlformats-officedocument.presentationml.slideLayout+xml"/>
  <Override PartName="/ppt/slideLayouts/slideLayout48.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30.xml" ContentType="application/vnd.openxmlformats-officedocument.presentationml.slideLayout+xml"/>
  <Override PartName="/ppt/slideLayouts/slideLayout137.xml" ContentType="application/vnd.openxmlformats-officedocument.presentationml.slideLayout+xml"/>
  <Override PartName="/ppt/slideLayouts/slideLayout47.xml" ContentType="application/vnd.openxmlformats-officedocument.presentationml.slideLayout+xml"/>
  <Override PartName="/ppt/slideLayouts/slideLayout112.xml" ContentType="application/vnd.openxmlformats-officedocument.presentationml.slideLayout+xml"/>
  <Override PartName="/ppt/slideLayouts/slideLayout22.xml" ContentType="application/vnd.openxmlformats-officedocument.presentationml.slideLayout+xml"/>
  <Override PartName="/ppt/slideLayouts/slideLayout129.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111.xml" ContentType="application/vnd.openxmlformats-officedocument.presentationml.slideLayout+xml"/>
  <Override PartName="/ppt/slideLayouts/slideLayout128.xml" ContentType="application/vnd.openxmlformats-officedocument.presentationml.slideLayout+xml"/>
  <Override PartName="/ppt/slideLayouts/slideLayout21.xml" ContentType="application/vnd.openxmlformats-officedocument.presentationml.slideLayout+xml"/>
  <Override PartName="/ppt/slideLayouts/slideLayout136.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78.xml" ContentType="application/vnd.openxmlformats-officedocument.presentationml.slideLayout+xml"/>
  <Override PartName="/ppt/slideLayouts/slideLayout53.xml" ContentType="application/vnd.openxmlformats-officedocument.presentationml.slideLayout+xml"/>
  <Override PartName="/ppt/slideLayouts/slideLayout167.xml" ContentType="application/vnd.openxmlformats-officedocument.presentationml.slideLayout+xml"/>
  <Override PartName="/ppt/slideLayouts/slideLayout143.xml" ContentType="application/vnd.openxmlformats-officedocument.presentationml.slideLayout+xml"/>
  <Override PartName="/ppt/slideLayouts/slideLayout60.xml" ContentType="application/vnd.openxmlformats-officedocument.presentationml.slideLayout+xml"/>
  <Override PartName="/ppt/slideLayouts/slideLayout150.xml" ContentType="application/vnd.openxmlformats-officedocument.presentationml.slideLayout+xml"/>
  <Override PartName="/ppt/slideLayouts/slideLayout54.xml" ContentType="application/vnd.openxmlformats-officedocument.presentationml.slideLayout+xml"/>
  <Override PartName="/ppt/slideLayouts/slideLayout168.xml" ContentType="application/vnd.openxmlformats-officedocument.presentationml.slideLayout+xml"/>
  <Override PartName="/ppt/slideLayouts/slideLayout144.xml" ContentType="application/vnd.openxmlformats-officedocument.presentationml.slideLayout+xml"/>
  <Override PartName="/ppt/slideLayouts/slideLayout61.xml" ContentType="application/vnd.openxmlformats-officedocument.presentationml.slideLayout+xml"/>
  <Override PartName="/ppt/slideLayouts/slideLayout151.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2.xml" ContentType="application/vnd.openxmlformats-officedocument.presentationml.slideLayout+xml"/>
  <Override PartName="/ppt/slideLayouts/slideLayout29.xml" ContentType="application/vnd.openxmlformats-officedocument.presentationml.slideLayout+xml"/>
  <Override PartName="/ppt/slideLayouts/slideLayout71.xml" ContentType="application/vnd.openxmlformats-officedocument.presentationml.slideLayout+xml"/>
  <Override PartName="/ppt/slideLayouts/slideLayout161.xml" ContentType="application/vnd.openxmlformats-officedocument.presentationml.slideLayout+xml"/>
  <Override PartName="/ppt/slideLayouts/slideLayout70.xml" ContentType="application/vnd.openxmlformats-officedocument.presentationml.slideLayout+xml"/>
  <Override PartName="/ppt/slideLayouts/slideLayout160.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13.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02.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24.xml" ContentType="application/vnd.openxmlformats-officedocument.presentationml.slideLayout+xml"/>
  <Override PartName="/ppt/slideLayouts/slideLayout117.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35.xml" ContentType="application/vnd.openxmlformats-officedocument.presentationml.slideLayout+xml"/>
  <Override PartName="/ppt/slideLayouts/slideLayout125.xml" ContentType="application/vnd.openxmlformats-officedocument.presentationml.slideLayout+xml"/>
  <Override PartName="/ppt/slideLayouts/slideLayout118.xml" ContentType="application/vnd.openxmlformats-officedocument.presentationml.slideLayout+xml"/>
  <Override PartName="/ppt/slideLayouts/slideLayout11.xml" ContentType="application/vnd.openxmlformats-officedocument.presentationml.slideLayout+xml"/>
  <Override PartName="/ppt/slideLayouts/slideLayout101.xml" ContentType="application/vnd.openxmlformats-officedocument.presentationml.slideLayout+xml"/>
  <Override PartName="/ppt/slideLayouts/slideLayout36.xml" ContentType="application/vnd.openxmlformats-officedocument.presentationml.slideLayout+xml"/>
  <Override PartName="/ppt/slideLayouts/slideLayout126.xml" ContentType="application/vnd.openxmlformats-officedocument.presentationml.slideLayout+xml"/>
  <Override PartName="/ppt/slideLayouts/slideLayout45.xml" ContentType="application/vnd.openxmlformats-officedocument.presentationml.slideLayout+xml"/>
  <Override PartName="/ppt/slideLayouts/slideLayout135.xml" ContentType="application/vnd.openxmlformats-officedocument.presentationml.slideLayout+xml"/>
  <Override PartName="/ppt/slideLayouts/slideLayout127.xml" ContentType="application/vnd.openxmlformats-officedocument.presentationml.slideLayout+xml"/>
  <Override PartName="/ppt/slideLayouts/slideLayout20.xml" ContentType="application/vnd.openxmlformats-officedocument.presentationml.slideLayout+xml"/>
  <Override PartName="/ppt/slideLayouts/slideLayout110.xml" ContentType="application/vnd.openxmlformats-officedocument.presentationml.slideLayout+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159.xml" ContentType="application/vnd.openxmlformats-officedocument.presentationml.slideLayout+xml"/>
  <Override PartName="/ppt/slideLayouts/slideLayout52.xml" ContentType="application/vnd.openxmlformats-officedocument.presentationml.slideLayout+xml"/>
  <Override PartName="/ppt/slideLayouts/slideLayout44.xml" ContentType="application/vnd.openxmlformats-officedocument.presentationml.slideLayout+xml"/>
  <Override PartName="/ppt/slideLayouts/slideLayout134.xml" ContentType="application/vnd.openxmlformats-officedocument.presentationml.slideLayout+xml"/>
  <Override PartName="/ppt/slideLayouts/slideLayout8.xml" ContentType="application/vnd.openxmlformats-officedocument.presentationml.slideLayout+xml"/>
  <Override PartName="/ppt/slideLayouts/slideLayout68.xml" ContentType="application/vnd.openxmlformats-officedocument.presentationml.slideLayout+xml"/>
  <Override PartName="/ppt/slideLayouts/slideLayout158.xml" ContentType="application/vnd.openxmlformats-officedocument.presentationml.slideLayout+xml"/>
  <Override PartName="/ppt/slideLayouts/slideLayout51.xml" ContentType="application/vnd.openxmlformats-officedocument.presentationml.slideLayout+xml"/>
  <Override PartName="/ppt/slideLayouts/slideLayout43.xml" ContentType="application/vnd.openxmlformats-officedocument.presentationml.slideLayout+xml"/>
  <Override PartName="/ppt/slideLayouts/slideLayout133.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153.xml" ContentType="application/vnd.openxmlformats-officedocument.presentationml.slideLayout+xml"/>
  <Override PartName="/ppt/slideLayouts/slideLayout62.xml" ContentType="application/vnd.openxmlformats-officedocument.presentationml.slideLayout+xml"/>
  <Override PartName="/ppt/slideLayouts/slideLayout152.xml" ContentType="application/vnd.openxmlformats-officedocument.presentationml.slideLayout+xml"/>
  <Override PartName="/ppt/slideLayouts/slideLayout64.xml" ContentType="application/vnd.openxmlformats-officedocument.presentationml.slideLayout+xml"/>
  <Override PartName="/ppt/slideLayouts/slideLayout154.xml" ContentType="application/vnd.openxmlformats-officedocument.presentationml.slideLayout+xml"/>
  <Override PartName="/ppt/slideLayouts/slideLayout65.xml" ContentType="application/vnd.openxmlformats-officedocument.presentationml.slideLayout+xml"/>
  <Override PartName="/ppt/slideLayouts/slideLayout155.xml" ContentType="application/vnd.openxmlformats-officedocument.presentationml.slideLayout+xml"/>
  <Override PartName="/ppt/slideLayouts/slideLayout147.xml" ContentType="application/vnd.openxmlformats-officedocument.presentationml.slideLayout+xml"/>
  <Override PartName="/ppt/slideLayouts/slideLayout40.xml" ContentType="application/vnd.openxmlformats-officedocument.presentationml.slideLayout+xml"/>
  <Override PartName="/ppt/slideLayouts/slideLayout130.xml" ContentType="application/vnd.openxmlformats-officedocument.presentationml.slideLayout+xml"/>
  <Override PartName="/ppt/slideLayouts/slideLayout66.xml" ContentType="application/vnd.openxmlformats-officedocument.presentationml.slideLayout+xml"/>
  <Override PartName="/ppt/slideLayouts/slideLayout156.xml" ContentType="application/vnd.openxmlformats-officedocument.presentationml.slideLayout+xml"/>
  <Override PartName="/ppt/slideLayouts/slideLayout148.xml" ContentType="application/vnd.openxmlformats-officedocument.presentationml.slideLayout+xml"/>
  <Override PartName="/ppt/slideLayouts/slideLayout41.xml" ContentType="application/vnd.openxmlformats-officedocument.presentationml.slideLayout+xml"/>
  <Override PartName="/ppt/slideLayouts/slideLayout131.xml" ContentType="application/vnd.openxmlformats-officedocument.presentationml.slideLayout+xml"/>
  <Override PartName="/ppt/slideLayouts/slideLayout67.xml" ContentType="application/vnd.openxmlformats-officedocument.presentationml.slideLayout+xml"/>
  <Override PartName="/ppt/slideLayouts/slideLayout157.xml" ContentType="application/vnd.openxmlformats-officedocument.presentationml.slideLayout+xml"/>
  <Override PartName="/ppt/slideLayouts/slideLayout50.xml" ContentType="application/vnd.openxmlformats-officedocument.presentationml.slideLayout+xml"/>
  <Override PartName="/ppt/slideLayouts/slideLayout149.xml" ContentType="application/vnd.openxmlformats-officedocument.presentationml.slideLayout+xml"/>
  <Override PartName="/ppt/slideLayouts/slideLayout42.xml" ContentType="application/vnd.openxmlformats-officedocument.presentationml.slideLayout+xml"/>
  <Override PartName="/ppt/slideLayouts/slideLayout132.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03.xml" ContentType="application/vnd.openxmlformats-officedocument.presentationml.slideLayout+xml"/>
  <Override PartName="/ppt/slideLayouts/slideLayout90.xml" ContentType="application/vnd.openxmlformats-officedocument.presentationml.slideLayout+xml"/>
  <Override PartName="/ppt/slideLayouts/slideLayout104.xml" ContentType="application/vnd.openxmlformats-officedocument.presentationml.slideLayout+xml"/>
  <Override PartName="/ppt/slideLayouts/slideLayout91.xml" ContentType="application/vnd.openxmlformats-officedocument.presentationml.slideLayout+xml"/>
  <Override PartName="/ppt/slideLayouts/slideLayout105.xml" ContentType="application/vnd.openxmlformats-officedocument.presentationml.slideLayout+xml"/>
  <Override PartName="/ppt/slideLayouts/slideLayout92.xml" ContentType="application/vnd.openxmlformats-officedocument.presentationml.slideLayout+xml"/>
  <Override PartName="/ppt/slideLayouts/slideLayout106.xml" ContentType="application/vnd.openxmlformats-officedocument.presentationml.slideLayout+xml"/>
  <Override PartName="/ppt/slideLayouts/slideLayout93.xml" ContentType="application/vnd.openxmlformats-officedocument.presentationml.slideLayout+xml"/>
  <Override PartName="/ppt/slideLayouts/_rels/slideLayout141.xml.rels" ContentType="application/vnd.openxmlformats-package.relationships+xml"/>
  <Override PartName="/ppt/slideLayouts/_rels/slideLayout126.xml.rels" ContentType="application/vnd.openxmlformats-package.relationships+xml"/>
  <Override PartName="/ppt/slideLayouts/_rels/slideLayout37.xml.rels" ContentType="application/vnd.openxmlformats-package.relationships+xml"/>
  <Override PartName="/ppt/slideLayouts/_rels/slideLayout86.xml.rels" ContentType="application/vnd.openxmlformats-package.relationships+xml"/>
  <Override PartName="/ppt/slideLayouts/_rels/slideLayout14.xml.rels" ContentType="application/vnd.openxmlformats-package.relationships+xml"/>
  <Override PartName="/ppt/slideLayouts/_rels/slideLayout87.xml.rels" ContentType="application/vnd.openxmlformats-package.relationships+xml"/>
  <Override PartName="/ppt/slideLayouts/_rels/slideLayout38.xml.rels" ContentType="application/vnd.openxmlformats-package.relationships+xml"/>
  <Override PartName="/ppt/slideLayouts/_rels/slideLayout112.xml.rels" ContentType="application/vnd.openxmlformats-package.relationships+xml"/>
  <Override PartName="/ppt/slideLayouts/_rels/slideLayout64.xml.rels" ContentType="application/vnd.openxmlformats-package.relationships+xml"/>
  <Override PartName="/ppt/slideLayouts/_rels/slideLayout76.xml.rels" ContentType="application/vnd.openxmlformats-package.relationships+xml"/>
  <Override PartName="/ppt/slideLayouts/_rels/slideLayout13.xml.rels" ContentType="application/vnd.openxmlformats-package.relationships+xml"/>
  <Override PartName="/ppt/slideLayouts/_rels/slideLayout118.xml.rels" ContentType="application/vnd.openxmlformats-package.relationships+xml"/>
  <Override PartName="/ppt/slideLayouts/_rels/slideLayout99.xml.rels" ContentType="application/vnd.openxmlformats-package.relationships+xml"/>
  <Override PartName="/ppt/slideLayouts/_rels/slideLayout136.xml.rels" ContentType="application/vnd.openxmlformats-package.relationships+xml"/>
  <Override PartName="/ppt/slideLayouts/_rels/slideLayout102.xml.rels" ContentType="application/vnd.openxmlformats-package.relationships+xml"/>
  <Override PartName="/ppt/slideLayouts/_rels/slideLayout151.xml.rels" ContentType="application/vnd.openxmlformats-package.relationships+xml"/>
  <Override PartName="/ppt/slideLayouts/_rels/slideLayout44.xml.rels" ContentType="application/vnd.openxmlformats-package.relationships+xml"/>
  <Override PartName="/ppt/slideLayouts/_rels/slideLayout29.xml.rels" ContentType="application/vnd.openxmlformats-package.relationships+xml"/>
  <Override PartName="/ppt/slideLayouts/_rels/slideLayout93.xml.rels" ContentType="application/vnd.openxmlformats-package.relationships+xml"/>
  <Override PartName="/ppt/slideLayouts/_rels/slideLayout78.xml.rels" ContentType="application/vnd.openxmlformats-package.relationships+xml"/>
  <Override PartName="/ppt/slideLayouts/_rels/slideLayout101.xml.rels" ContentType="application/vnd.openxmlformats-package.relationships+xml"/>
  <Override PartName="/ppt/slideLayouts/_rels/slideLayout60.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65.xml.rels" ContentType="application/vnd.openxmlformats-package.relationships+xml"/>
  <Override PartName="/ppt/slideLayouts/_rels/slideLayout116.xml.rels" ContentType="application/vnd.openxmlformats-package.relationships+xml"/>
  <Override PartName="/ppt/slideLayouts/_rels/slideLayout144.xml.rels" ContentType="application/vnd.openxmlformats-package.relationships+xml"/>
  <Override PartName="/ppt/slideLayouts/_rels/slideLayout25.xml.rels" ContentType="application/vnd.openxmlformats-package.relationships+xml"/>
  <Override PartName="/ppt/slideLayouts/_rels/slideLayout111.xml.rels" ContentType="application/vnd.openxmlformats-package.relationships+xml"/>
  <Override PartName="/ppt/slideLayouts/_rels/slideLayout22.xml.rels" ContentType="application/vnd.openxmlformats-package.relationships+xml"/>
  <Override PartName="/ppt/slideLayouts/_rels/slideLayout71.xml.rels" ContentType="application/vnd.openxmlformats-package.relationships+xml"/>
  <Override PartName="/ppt/slideLayouts/_rels/slideLayout26.xml.rels" ContentType="application/vnd.openxmlformats-package.relationships+xml"/>
  <Override PartName="/ppt/slideLayouts/_rels/slideLayout75.xml.rels" ContentType="application/vnd.openxmlformats-package.relationships+xml"/>
  <Override PartName="/ppt/slideLayouts/_rels/slideLayout12.xml.rels" ContentType="application/vnd.openxmlformats-package.relationships+xml"/>
  <Override PartName="/ppt/slideLayouts/_rels/slideLayout74.xml.rels" ContentType="application/vnd.openxmlformats-package.relationships+xml"/>
  <Override PartName="/ppt/slideLayouts/_rels/slideLayout59.xml.rels" ContentType="application/vnd.openxmlformats-package.relationships+xml"/>
  <Override PartName="/ppt/slideLayouts/_rels/slideLayout160.xml.rels" ContentType="application/vnd.openxmlformats-package.relationships+xml"/>
  <Override PartName="/ppt/slideLayouts/_rels/slideLayout145.xml.rels" ContentType="application/vnd.openxmlformats-package.relationships+xml"/>
  <Override PartName="/ppt/slideLayouts/_rels/slideLayout113.xml.rels" ContentType="application/vnd.openxmlformats-package.relationships+xml"/>
  <Override PartName="/ppt/slideLayouts/_rels/slideLayout55.xml.rels" ContentType="application/vnd.openxmlformats-package.relationships+xml"/>
  <Override PartName="/ppt/slideLayouts/_rels/slideLayout137.xml.rels" ContentType="application/vnd.openxmlformats-package.relationships+xml"/>
  <Override PartName="/ppt/slideLayouts/_rels/slideLayout83.xml.rels" ContentType="application/vnd.openxmlformats-package.relationships+xml"/>
  <Override PartName="/ppt/slideLayouts/_rels/slideLayout34.xml.rels" ContentType="application/vnd.openxmlformats-package.relationships+xml"/>
  <Override PartName="/ppt/slideLayouts/_rels/slideLayout120.xml.rels" ContentType="application/vnd.openxmlformats-package.relationships+xml"/>
  <Override PartName="/ppt/slideLayouts/_rels/slideLayout21.xml.rels" ContentType="application/vnd.openxmlformats-package.relationships+xml"/>
  <Override PartName="/ppt/slideLayouts/_rels/slideLayout167.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8.xml.rels" ContentType="application/vnd.openxmlformats-package.relationships+xml"/>
  <Override PartName="/ppt/slideLayouts/_rels/slideLayout92.xml.rels" ContentType="application/vnd.openxmlformats-package.relationships+xml"/>
  <Override PartName="/ppt/slideLayouts/_rels/slideLayout77.xml.rels" ContentType="application/vnd.openxmlformats-package.relationships+xml"/>
  <Override PartName="/ppt/slideLayouts/_rels/slideLayout114.xml.rels" ContentType="application/vnd.openxmlformats-package.relationships+xml"/>
  <Override PartName="/ppt/slideLayouts/_rels/slideLayout163.xml.rels" ContentType="application/vnd.openxmlformats-package.relationships+xml"/>
  <Override PartName="/ppt/slideLayouts/_rels/slideLayout56.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xml.rels" ContentType="application/vnd.openxmlformats-package.relationships+xml"/>
  <Override PartName="/ppt/slideLayouts/_rels/slideLayout84.xml.rels" ContentType="application/vnd.openxmlformats-package.relationships+xml"/>
  <Override PartName="/ppt/slideLayouts/_rels/slideLayout161.xml.rels" ContentType="application/vnd.openxmlformats-package.relationships+xml"/>
  <Override PartName="/ppt/slideLayouts/_rels/slideLayout146.xml.rels" ContentType="application/vnd.openxmlformats-package.relationships+xml"/>
  <Override PartName="/ppt/slideLayouts/_rels/slideLayout33.xml.rels" ContentType="application/vnd.openxmlformats-package.relationships+xml"/>
  <Override PartName="/ppt/slideLayouts/_rels/slideLayout54.xml.rels" ContentType="application/vnd.openxmlformats-package.relationships+xml"/>
  <Override PartName="/ppt/slideLayouts/_rels/slideLayout39.xml.rels" ContentType="application/vnd.openxmlformats-package.relationships+xml"/>
  <Override PartName="/ppt/slideLayouts/_rels/slideLayout65.xml.rels" ContentType="application/vnd.openxmlformats-package.relationships+xml"/>
  <Override PartName="/ppt/slideLayouts/_rels/slideLayout80.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23.xml.rels" ContentType="application/vnd.openxmlformats-package.relationships+xml"/>
  <Override PartName="/ppt/slideLayouts/_rels/slideLayout72.xml.rels" ContentType="application/vnd.openxmlformats-package.relationships+xml"/>
  <Override PartName="/ppt/slideLayouts/_rels/slideLayout85.xml.rels" ContentType="application/vnd.openxmlformats-package.relationships+xml"/>
  <Override PartName="/ppt/slideLayouts/_rels/slideLayout128.xml.rels" ContentType="application/vnd.openxmlformats-package.relationships+xml"/>
  <Override PartName="/ppt/slideLayouts/_rels/slideLayout143.xml.rels" ContentType="application/vnd.openxmlformats-package.relationships+xml"/>
  <Override PartName="/ppt/slideLayouts/_rels/slideLayout57.xml.rels" ContentType="application/vnd.openxmlformats-package.relationships+xml"/>
  <Override PartName="/ppt/slideLayouts/_rels/slideLayout164.xml.rels" ContentType="application/vnd.openxmlformats-package.relationships+xml"/>
  <Override PartName="/ppt/slideLayouts/_rels/slideLayout53.xml.rels" ContentType="application/vnd.openxmlformats-package.relationships+xml"/>
  <Override PartName="/ppt/slideLayouts/_rels/slideLayout58.xml.rels" ContentType="application/vnd.openxmlformats-package.relationships+xml"/>
  <Override PartName="/ppt/slideLayouts/_rels/slideLayout73.xml.rels" ContentType="application/vnd.openxmlformats-package.relationships+xml"/>
  <Override PartName="/ppt/slideLayouts/_rels/slideLayout110.xml.rels" ContentType="application/vnd.openxmlformats-package.relationships+xml"/>
  <Override PartName="/ppt/slideLayouts/_rels/slideLayout24.xml.rels" ContentType="application/vnd.openxmlformats-package.relationships+xml"/>
  <Override PartName="/ppt/slideLayouts/_rels/slideLayout129.xml.rels" ContentType="application/vnd.openxmlformats-package.relationships+xml"/>
  <Override PartName="/ppt/slideLayouts/_rels/slideLayout62.xml.rels" ContentType="application/vnd.openxmlformats-package.relationships+xml"/>
  <Override PartName="/ppt/slideLayouts/_rels/slideLayout47.xml.rels" ContentType="application/vnd.openxmlformats-package.relationships+xml"/>
  <Override PartName="/ppt/slideLayouts/_rels/slideLayout133.xml.rels" ContentType="application/vnd.openxmlformats-package.relationships+xml"/>
  <Override PartName="/ppt/slideLayouts/_rels/slideLayout96.xml.rels" ContentType="application/vnd.openxmlformats-package.relationships+xml"/>
  <Override PartName="/ppt/slideLayouts/_rels/slideLayout19.xml.rels" ContentType="application/vnd.openxmlformats-package.relationships+xml"/>
  <Override PartName="/ppt/slideLayouts/_rels/slideLayout68.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17.xml.rels" ContentType="application/vnd.openxmlformats-package.relationships+xml"/>
  <Override PartName="/ppt/slideLayouts/_rels/slideLayout81.xml.rels" ContentType="application/vnd.openxmlformats-package.relationships+xml"/>
  <Override PartName="/ppt/slideLayouts/_rels/slideLayout66.xml.rels" ContentType="application/vnd.openxmlformats-package.relationships+xml"/>
  <Override PartName="/ppt/slideLayouts/_rels/slideLayout119.xml.rels" ContentType="application/vnd.openxmlformats-package.relationships+xml"/>
  <Override PartName="/ppt/slideLayouts/_rels/slideLayout134.xml.rels" ContentType="application/vnd.openxmlformats-package.relationships+xml"/>
  <Override PartName="/ppt/slideLayouts/_rels/slideLayout97.xml.rels" ContentType="application/vnd.openxmlformats-package.relationships+xml"/>
  <Override PartName="/ppt/slideLayouts/_rels/slideLayout4.xml.rels" ContentType="application/vnd.openxmlformats-package.relationships+xml"/>
  <Override PartName="/ppt/slideLayouts/_rels/slideLayout61.xml.rels" ContentType="application/vnd.openxmlformats-package.relationships+xml"/>
  <Override PartName="/ppt/slideLayouts/_rels/slideLayout46.xml.rels" ContentType="application/vnd.openxmlformats-package.relationships+xml"/>
  <Override PartName="/ppt/slideLayouts/_rels/slideLayout132.xml.rels" ContentType="application/vnd.openxmlformats-package.relationships+xml"/>
  <Override PartName="/ppt/slideLayouts/_rels/slideLayout18.xml.rels" ContentType="application/vnd.openxmlformats-package.relationships+xml"/>
  <Override PartName="/ppt/slideLayouts/_rels/slideLayout49.xml.rels" ContentType="application/vnd.openxmlformats-package.relationships+xml"/>
  <Override PartName="/ppt/slideLayouts/_rels/slideLayout135.xml.rels" ContentType="application/vnd.openxmlformats-package.relationships+xml"/>
  <Override PartName="/ppt/slideLayouts/_rels/slideLayout98.xml.rels" ContentType="application/vnd.openxmlformats-package.relationships+xml"/>
  <Override PartName="/ppt/slideLayouts/_rels/slideLayout5.xml.rels" ContentType="application/vnd.openxmlformats-package.relationships+xml"/>
  <Override PartName="/ppt/slideLayouts/_rels/slideLayout117.xml.rels" ContentType="application/vnd.openxmlformats-package.relationships+xml"/>
  <Override PartName="/ppt/slideLayouts/_rels/slideLayout10.xml.rels" ContentType="application/vnd.openxmlformats-package.relationships+xml"/>
  <Override PartName="/ppt/slideLayouts/_rels/slideLayout100.xml.rels" ContentType="application/vnd.openxmlformats-package.relationships+xml"/>
  <Override PartName="/ppt/slideLayouts/_rels/slideLayout91.xml.rels" ContentType="application/vnd.openxmlformats-package.relationships+xml"/>
  <Override PartName="/ppt/slideLayouts/_rels/slideLayout42.xml.rels" ContentType="application/vnd.openxmlformats-package.relationships+xml"/>
  <Override PartName="/ppt/slideLayouts/_rels/slideLayout27.xml.rels" ContentType="application/vnd.openxmlformats-package.relationships+xml"/>
  <Override PartName="/ppt/slideLayouts/_rels/slideLayout45.xml.rels" ContentType="application/vnd.openxmlformats-package.relationships+xml"/>
  <Override PartName="/ppt/slideLayouts/_rels/slideLayout152.xml.rels" ContentType="application/vnd.openxmlformats-package.relationships+xml"/>
  <Override PartName="/ppt/slideLayouts/_rels/slideLayout103.xml.rels" ContentType="application/vnd.openxmlformats-package.relationships+xml"/>
  <Override PartName="/ppt/slideLayouts/_rels/slideLayout142.xml.rels" ContentType="application/vnd.openxmlformats-package.relationships+xml"/>
  <Override PartName="/ppt/slideLayouts/_rels/slideLayout127.xml.rels" ContentType="application/vnd.openxmlformats-package.relationships+xml"/>
  <Override PartName="/ppt/slideLayouts/_rels/slideLayout69.xml.rels" ContentType="application/vnd.openxmlformats-package.relationships+xml"/>
  <Override PartName="/ppt/slideLayouts/_rels/slideLayout9.xml.rels" ContentType="application/vnd.openxmlformats-package.relationships+xml"/>
  <Override PartName="/ppt/slideLayouts/_rels/slideLayout168.xml.rels" ContentType="application/vnd.openxmlformats-package.relationships+xml"/>
  <Override PartName="/ppt/slideLayouts/_rels/slideLayout20.xml.rels" ContentType="application/vnd.openxmlformats-package.relationships+xml"/>
  <Override PartName="/ppt/slideLayouts/_rels/slideLayout166.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159.xml.rels" ContentType="application/vnd.openxmlformats-package.relationships+xml"/>
  <Override PartName="/ppt/slideLayouts/_rels/slideLayout36.xml.rels" ContentType="application/vnd.openxmlformats-package.relationships+xml"/>
  <Override PartName="/ppt/slideLayouts/_rels/slideLayout51.xml.rels" ContentType="application/vnd.openxmlformats-package.relationships+xml"/>
  <Override PartName="/ppt/slideLayouts/_rels/slideLayout158.xml.rels" ContentType="application/vnd.openxmlformats-package.relationships+xml"/>
  <Override PartName="/ppt/slideLayouts/_rels/slideLayout124.xml.rels" ContentType="application/vnd.openxmlformats-package.relationships+xml"/>
  <Override PartName="/ppt/slideLayouts/_rels/slideLayout70.xml.rels" ContentType="application/vnd.openxmlformats-package.relationships+xml"/>
  <Override PartName="/ppt/slideLayouts/_rels/slideLayout109.xml.rels" ContentType="application/vnd.openxmlformats-package.relationships+xml"/>
  <Override PartName="/ppt/slideLayouts/_rels/slideLayout48.xml.rels" ContentType="application/vnd.openxmlformats-package.relationships+xml"/>
  <Override PartName="/ppt/slideLayouts/_rels/slideLayout63.xml.rels" ContentType="application/vnd.openxmlformats-package.relationships+xml"/>
  <Override PartName="/ppt/slideLayouts/_rels/slideLayout138.xml.rels" ContentType="application/vnd.openxmlformats-package.relationships+xml"/>
  <Override PartName="/ppt/slideLayouts/_rels/slideLayout153.xml.rels" ContentType="application/vnd.openxmlformats-package.relationships+xml"/>
  <Override PartName="/ppt/slideLayouts/_rels/slideLayout104.xml.rels" ContentType="application/vnd.openxmlformats-package.relationships+xml"/>
  <Override PartName="/ppt/slideLayouts/_rels/slideLayout95.xml.rels" ContentType="application/vnd.openxmlformats-package.relationships+xml"/>
  <Override PartName="/ppt/slideLayouts/_rels/slideLayout139.xml.rels" ContentType="application/vnd.openxmlformats-package.relationships+xml"/>
  <Override PartName="/ppt/slideLayouts/_rels/slideLayout154.xml.rels" ContentType="application/vnd.openxmlformats-package.relationships+xml"/>
  <Override PartName="/ppt/slideLayouts/_rels/slideLayout105.xml.rels" ContentType="application/vnd.openxmlformats-package.relationships+xml"/>
  <Override PartName="/ppt/slideLayouts/_rels/slideLayout155.xml.rels" ContentType="application/vnd.openxmlformats-package.relationships+xml"/>
  <Override PartName="/ppt/slideLayouts/_rels/slideLayout162.xml.rels" ContentType="application/vnd.openxmlformats-package.relationships+xml"/>
  <Override PartName="/ppt/slideLayouts/_rels/slideLayout147.xml.rels" ContentType="application/vnd.openxmlformats-package.relationships+xml"/>
  <Override PartName="/ppt/slideLayouts/_rels/slideLayout40.xml.rels" ContentType="application/vnd.openxmlformats-package.relationships+xml"/>
  <Override PartName="/ppt/slideLayouts/_rels/slideLayout115.xml.rels" ContentType="application/vnd.openxmlformats-package.relationships+xml"/>
  <Override PartName="/ppt/slideLayouts/_rels/slideLayout130.xml.rels" ContentType="application/vnd.openxmlformats-package.relationships+xml"/>
  <Override PartName="/ppt/slideLayouts/_rels/slideLayout156.xml.rels" ContentType="application/vnd.openxmlformats-package.relationships+xml"/>
  <Override PartName="/ppt/slideLayouts/_rels/slideLayout122.xml.rels" ContentType="application/vnd.openxmlformats-package.relationships+xml"/>
  <Override PartName="/ppt/slideLayouts/_rels/slideLayout107.xml.rels" ContentType="application/vnd.openxmlformats-package.relationships+xml"/>
  <Override PartName="/ppt/slideLayouts/_rels/slideLayout148.xml.rels" ContentType="application/vnd.openxmlformats-package.relationships+xml"/>
  <Override PartName="/ppt/slideLayouts/_rels/slideLayout41.xml.rels" ContentType="application/vnd.openxmlformats-package.relationships+xml"/>
  <Override PartName="/ppt/slideLayouts/_rels/slideLayout90.xml.rels" ContentType="application/vnd.openxmlformats-package.relationships+xml"/>
  <Override PartName="/ppt/slideLayouts/_rels/slideLayout131.xml.rels" ContentType="application/vnd.openxmlformats-package.relationships+xml"/>
  <Override PartName="/ppt/slideLayouts/_rels/slideLayout35.xml.rels" ContentType="application/vnd.openxmlformats-package.relationships+xml"/>
  <Override PartName="/ppt/slideLayouts/_rels/slideLayout50.xml.rels" ContentType="application/vnd.openxmlformats-package.relationships+xml"/>
  <Override PartName="/ppt/slideLayouts/_rels/slideLayout157.xml.rels" ContentType="application/vnd.openxmlformats-package.relationships+xml"/>
  <Override PartName="/ppt/slideLayouts/_rels/slideLayout123.xml.rels" ContentType="application/vnd.openxmlformats-package.relationships+xml"/>
  <Override PartName="/ppt/slideLayouts/_rels/slideLayout108.xml.rels" ContentType="application/vnd.openxmlformats-package.relationships+xml"/>
  <Override PartName="/ppt/slideLayouts/_rels/slideLayout149.xml.rels" ContentType="application/vnd.openxmlformats-package.relationships+xml"/>
  <Override PartName="/ppt/slideLayouts/_rels/slideLayout94.xml.rels" ContentType="application/vnd.openxmlformats-package.relationships+xml"/>
  <Override PartName="/ppt/slideLayouts/_rels/slideLayout79.xml.rels" ContentType="application/vnd.openxmlformats-package.relationships+xml"/>
  <Override PartName="/ppt/slideLayouts/_rels/slideLayout67.xml.rels" ContentType="application/vnd.openxmlformats-package.relationships+xml"/>
  <Override PartName="/ppt/slideLayouts/_rels/slideLayout82.xml.rels" ContentType="application/vnd.openxmlformats-package.relationships+xml"/>
  <Override PartName="/ppt/slideLayouts/_rels/slideLayout125.xml.rels" ContentType="application/vnd.openxmlformats-package.relationships+xml"/>
  <Override PartName="/ppt/slideLayouts/_rels/slideLayout140.xml.rels" ContentType="application/vnd.openxmlformats-package.relationships+xml"/>
  <Override PartName="/ppt/slideLayouts/_rels/slideLayout88.xml.rels" ContentType="application/vnd.openxmlformats-package.relationships+xml"/>
  <Override PartName="/ppt/slideLayouts/_rels/slideLayout150.xml.rels" ContentType="application/vnd.openxmlformats-package.relationships+xml"/>
  <Override PartName="/ppt/slideLayouts/_rels/slideLayout89.xml.rels" ContentType="application/vnd.openxmlformats-package.relationships+xml"/>
  <Override PartName="/ppt/slideLayouts/_rels/slideLayout121.xml.rels" ContentType="application/vnd.openxmlformats-package.relationships+xml"/>
  <Override PartName="/ppt/slideLayouts/_rels/slideLayout106.xml.rels" ContentType="application/vnd.openxmlformats-package.relationships+xml"/>
  <Override PartName="/ppt/slideLayouts/slideLayout107.xml" ContentType="application/vnd.openxmlformats-officedocument.presentationml.slideLayout+xml"/>
  <Override PartName="/ppt/slideLayouts/slideLayout94.xml" ContentType="application/vnd.openxmlformats-officedocument.presentationml.slideLayout+xml"/>
  <Override PartName="/ppt/slideLayouts/slideLayout108.xml" ContentType="application/vnd.openxmlformats-officedocument.presentationml.slideLayout+xml"/>
  <Override PartName="/ppt/slideLayouts/slideLayout95.xml" ContentType="application/vnd.openxmlformats-officedocument.presentationml.slideLayout+xml"/>
  <Override PartName="/ppt/slideLayouts/slideLayout109.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40.xml" ContentType="application/vnd.openxmlformats-officedocument.presentationml.slideLayout+xml"/>
  <Override PartName="/ppt/slideLayouts/slideLayout164.xml" ContentType="application/vnd.openxmlformats-officedocument.presentationml.slideLayout+xml"/>
  <Override PartName="/ppt/slideLayouts/slideLayout141.xml" ContentType="application/vnd.openxmlformats-officedocument.presentationml.slideLayout+xml"/>
  <Override PartName="/ppt/slideLayouts/slideLayout16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6.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18.xml.rels" ContentType="application/vnd.openxmlformats-package.relationships+xml"/>
  <Override PartName="/ppt/slides/_rels/slide17.xml.rels" ContentType="application/vnd.openxmlformats-package.relationships+xml"/>
  <Override PartName="/ppt/slides/_rels/slide7.xml.rels" ContentType="application/vnd.openxmlformats-package.relationships+xml"/>
  <Override PartName="/ppt/slides/_rels/slide38.xml.rels" ContentType="application/vnd.openxmlformats-package.relationships+xml"/>
  <Override PartName="/ppt/slides/_rels/slide20.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32.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19.xml.rels" ContentType="application/vnd.openxmlformats-package.relationships+xml"/>
  <Override PartName="/ppt/slides/_rels/slide6.xml.rels" ContentType="application/vnd.openxmlformats-package.relationships+xml"/>
  <Override PartName="/ppt/slides/_rels/slide37.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33.xml.rels" ContentType="application/vnd.openxmlformats-package.relationships+xml"/>
  <Override PartName="/ppt/slides/_rels/slide1.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35.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36.xml.rels" ContentType="application/vnd.openxmlformats-package.relationships+xml"/>
  <Override PartName="/ppt/slides/_rels/slide5.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diagrams/_rels/drawing3.xml.rels" ContentType="application/vnd.openxmlformats-package.relationships+xml"/>
  <Override PartName="/ppt/diagrams/_rels/data3.xml.rels" ContentType="application/vnd.openxmlformats-package.relationships+xml"/>
  <Override PartName="/ppt/diagrams/data2.xml" ContentType="application/vnd.openxmlformats-officedocument.drawingml.diagramData+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data1.xml" ContentType="application/vnd.openxmlformats-officedocument.drawingml.diagramData+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data3.xml" ContentType="application/vnd.openxmlformats-officedocument.drawingml.diagramData+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8.xml.rels" ContentType="application/vnd.openxmlformats-package.relationships+xml"/>
  <Override PartName="/ppt/notesSlides/_rels/notesSlide14.xml.rels" ContentType="application/vnd.openxmlformats-package.relationships+xml"/>
  <Override PartName="/ppt/notesSlides/_rels/notesSlide20.xml.rels" ContentType="application/vnd.openxmlformats-package.relationships+xml"/>
  <Override PartName="/ppt/notesSlides/_rels/notesSlide1.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22.xml.rels" ContentType="application/vnd.openxmlformats-package.relationships+xml"/>
  <Override PartName="/ppt/notesSlides/_rels/notesSlide2.xml.rels" ContentType="application/vnd.openxmlformats-package.relationships+xml"/>
  <Override PartName="/ppt/notesSlides/_rels/notesSlide15.xml.rels" ContentType="application/vnd.openxmlformats-package.relationships+xml"/>
  <Override PartName="/ppt/notesSlides/_rels/notesSlide27.xml.rels" ContentType="application/vnd.openxmlformats-package.relationships+xml"/>
  <Override PartName="/ppt/notesSlides/_rels/notesSlide13.xml.rels" ContentType="application/vnd.openxmlformats-package.relationships+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media/image61.png" ContentType="image/png"/>
  <Override PartName="/ppt/media/image60.png" ContentType="image/png"/>
  <Override PartName="/ppt/media/image59.png" ContentType="image/png"/>
  <Override PartName="/ppt/media/OOXDiagramDrawingRels3_7.png" ContentType="image/png"/>
  <Override PartName="/ppt/media/image37.jpeg" ContentType="image/jpeg"/>
  <Override PartName="/ppt/media/OOXDiagramDrawingRels3_4.png" ContentType="image/png"/>
  <Override PartName="/ppt/media/OOXDiagramDataRels3_7.png" ContentType="image/png"/>
  <Override PartName="/ppt/media/OOXDiagramDataRels3_5.png" ContentType="image/png"/>
  <Override PartName="/ppt/media/OOXDiagramDataRels3_4.png" ContentType="image/png"/>
  <Override PartName="/ppt/media/OOXDiagramDataRels3_2.png" ContentType="image/png"/>
  <Override PartName="/ppt/media/image21.png" ContentType="image/png"/>
  <Override PartName="/ppt/media/OOXDiagramDataRels3_0.png" ContentType="image/png"/>
  <Override PartName="/ppt/media/image57.png" ContentType="image/png"/>
  <Override PartName="/ppt/media/image32.wmf" ContentType="image/x-wmf"/>
  <Override PartName="/ppt/media/image5.jpeg" ContentType="image/jpeg"/>
  <Override PartName="/ppt/media/image56.png" ContentType="image/png"/>
  <Override PartName="/ppt/media/image55.png" ContentType="image/png"/>
  <Override PartName="/ppt/media/image52.jpeg" ContentType="image/jpeg"/>
  <Override PartName="/ppt/media/image51.jpeg" ContentType="image/jpeg"/>
  <Override PartName="/ppt/media/OOXDiagramDrawingRels3_2.png" ContentType="image/png"/>
  <Override PartName="/ppt/media/image48.jpeg" ContentType="image/jpeg"/>
  <Override PartName="/ppt/media/image46.jpeg" ContentType="image/jpeg"/>
  <Override PartName="/ppt/media/image15.wmf" ContentType="image/x-wmf"/>
  <Override PartName="/ppt/media/image42.wmf" ContentType="image/x-wmf"/>
  <Override PartName="/ppt/media/image6.jpeg" ContentType="image/jpeg"/>
  <Override PartName="/ppt/media/image67.png" ContentType="image/png"/>
  <Override PartName="/ppt/media/image41.jpeg" ContentType="image/jpeg"/>
  <Override PartName="/ppt/media/image22.jpeg" ContentType="image/jpeg"/>
  <Override PartName="/ppt/media/OOXDiagramDataRels3_3.png" ContentType="image/png"/>
  <Override PartName="/ppt/media/image7.jpeg" ContentType="image/jpeg"/>
  <Override PartName="/ppt/media/image27.jpeg" ContentType="image/jpeg"/>
  <Override PartName="/ppt/media/image86.jpeg" ContentType="image/jpeg"/>
  <Override PartName="/ppt/media/image4.jpeg" ContentType="image/jpeg"/>
  <Override PartName="/ppt/media/image29.jpeg" ContentType="image/jpeg"/>
  <Override PartName="/ppt/media/image88.jpeg" ContentType="image/jpeg"/>
  <Override PartName="/ppt/media/image16.png" ContentType="image/png"/>
  <Override PartName="/ppt/media/OOXDiagramDrawingRels3_5.png" ContentType="image/png"/>
  <Override PartName="/ppt/media/image39.jpeg" ContentType="image/jpeg"/>
  <Override PartName="/ppt/media/image33.jpeg" ContentType="image/jpeg"/>
  <Override PartName="/ppt/media/OOXDiagramDataRels3_6.png" ContentType="image/png"/>
  <Override PartName="/ppt/media/image34.jpeg" ContentType="image/jpeg"/>
  <Override PartName="/ppt/media/image30.jpeg" ContentType="image/jpeg"/>
  <Override PartName="/ppt/media/image31.jpeg" ContentType="image/jpeg"/>
  <Override PartName="/ppt/media/image72.wmf" ContentType="image/x-wmf"/>
  <Override PartName="/ppt/media/image35.jpeg" ContentType="image/jpeg"/>
  <Override PartName="/ppt/media/image19.png" ContentType="image/png"/>
  <Override PartName="/ppt/media/image85.wmf" ContentType="image/x-wmf"/>
  <Override PartName="/ppt/media/image26.jpeg" ContentType="image/jpeg"/>
  <Override PartName="/ppt/media/image12.jpeg" ContentType="image/jpeg"/>
  <Override PartName="/ppt/media/image89.wmf" ContentType="image/x-wmf"/>
  <Override PartName="/ppt/media/image9.wmf" ContentType="image/x-wmf"/>
  <Override PartName="/ppt/media/image54.jpeg" ContentType="image/jpeg"/>
  <Override PartName="/ppt/media/image77.jpeg" ContentType="image/jpeg"/>
  <Override PartName="/ppt/media/image75.jpeg" ContentType="image/jpeg"/>
  <Override PartName="/ppt/media/image78.jpeg" ContentType="image/jpeg"/>
  <Override PartName="/ppt/media/image73.jpeg" ContentType="image/jpeg"/>
  <Override PartName="/ppt/media/image74.jpeg" ContentType="image/jpeg"/>
  <Override PartName="/ppt/media/image81.png" ContentType="image/png"/>
  <Override PartName="/ppt/media/image1.png" ContentType="image/png"/>
  <Override PartName="/ppt/media/OOXDiagramDataRels3_1.jpeg" ContentType="image/jpeg"/>
  <Override PartName="/ppt/media/OOXDiagramDrawingRels3_1.jpeg" ContentType="image/jpeg"/>
  <Override PartName="/ppt/media/image70.jpeg" ContentType="image/jpeg"/>
  <Override PartName="/ppt/media/image71.jpeg" ContentType="image/jpeg"/>
  <Override PartName="/ppt/media/image82.jpeg" ContentType="image/jpeg"/>
  <Override PartName="/ppt/media/image23.jpeg" ContentType="image/jpeg"/>
  <Override PartName="/ppt/media/image79.png" ContentType="image/png"/>
  <Override PartName="/ppt/media/image49.wmf" ContentType="image/x-wmf"/>
  <Override PartName="/ppt/media/image50.jpeg" ContentType="image/jpeg"/>
  <Override PartName="/ppt/media/image63.png" ContentType="image/png"/>
  <Override PartName="/ppt/media/image69.jpeg" ContentType="image/jpeg"/>
  <Override PartName="/ppt/media/image80.png" ContentType="image/png"/>
  <Override PartName="/ppt/media/image44.jpeg" ContentType="image/jpeg"/>
  <Override PartName="/ppt/media/image66.png" ContentType="image/png"/>
  <Override PartName="/ppt/media/image36.wmf" ContentType="image/x-wmf"/>
  <Override PartName="/ppt/media/image68.png" ContentType="image/png"/>
  <Override PartName="/ppt/media/image64.png" ContentType="image/png"/>
  <Override PartName="/ppt/media/image3.png" ContentType="image/png"/>
  <Override PartName="/ppt/media/image83.png" ContentType="image/png"/>
  <Override PartName="/ppt/media/image2.png" ContentType="image/png"/>
  <Override PartName="/ppt/media/image17.png" ContentType="image/png"/>
  <Override PartName="/ppt/media/OOXDiagramDrawingRels3_6.png" ContentType="image/png"/>
  <Override PartName="/ppt/media/image62.png" ContentType="image/png"/>
  <Override PartName="/ppt/media/image87.png" ContentType="image/png"/>
  <Override PartName="/ppt/media/image8.jpeg" ContentType="image/jpeg"/>
  <Override PartName="/ppt/media/OOXDiagramDrawingRels3_0.png" ContentType="image/png"/>
  <Override PartName="/ppt/media/image13.png" ContentType="image/png"/>
  <Override PartName="/ppt/media/image28.wmf" ContentType="image/x-wmf"/>
  <Override PartName="/ppt/media/image58.png" ContentType="image/png"/>
  <Override PartName="/ppt/media/image24.wmf" ContentType="image/x-wmf"/>
  <Override PartName="/ppt/media/image20.jpeg" ContentType="image/jpeg"/>
  <Override PartName="/ppt/media/image45.png" ContentType="image/png"/>
  <Override PartName="/ppt/media/image53.wmf" ContentType="image/x-wmf"/>
  <Override PartName="/ppt/media/image18.jpeg" ContentType="image/jpeg"/>
  <Override PartName="/ppt/media/image10.jpeg" ContentType="image/jpeg"/>
  <Override PartName="/ppt/media/image76.wmf" ContentType="image/x-wmf"/>
  <Override PartName="/ppt/media/image43.jpeg" ContentType="image/jpeg"/>
  <Override PartName="/ppt/media/image40.wmf" ContentType="image/x-wmf"/>
  <Override PartName="/ppt/media/image65.png" ContentType="image/png"/>
  <Override PartName="/ppt/media/image11.jpeg" ContentType="image/jpeg"/>
  <Override PartName="/ppt/media/image84.jpeg" ContentType="image/jpeg"/>
  <Override PartName="/ppt/media/image25.jpeg" ContentType="image/jpeg"/>
  <Override PartName="/ppt/media/image14.jpeg" ContentType="image/jpeg"/>
  <Override PartName="/ppt/media/image47.jpeg" ContentType="image/jpeg"/>
  <Override PartName="/ppt/media/OOXDiagramDrawingRels3_3.png" ContentType="image/png"/>
  <Override PartName="/ppt/media/image38.jpeg" ContentType="image/jpeg"/>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12.xml.rels" ContentType="application/vnd.openxmlformats-package.relationships+xml"/>
  <Override PartName="/ppt/slideMasters/_rels/slideMaster14.xml.rels" ContentType="application/vnd.openxmlformats-package.relationships+xml"/>
  <Override PartName="/ppt/slideMasters/_rels/slideMaster13.xml.rels" ContentType="application/vnd.openxmlformats-package.relationships+xml"/>
  <Override PartName="/ppt/slideMasters/_rels/slideMaster8.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presentation.xml" ContentType="application/vnd.openxmlformats-officedocument.presentationml.presentation.main+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1.xml" ContentType="application/vnd.openxmlformats-officedocument.theme+xml"/>
  <Override PartName="/_rels/.rels" ContentType="application/vnd.openxmlformats-package.relationshi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slide" Target="slides/slide37.xml"/><Relationship Id="rId54" Type="http://schemas.openxmlformats.org/officeDocument/2006/relationships/slide" Target="slides/slide38.xml"/>
</Relationships>
</file>

<file path=ppt/diagrams/_rels/data3.xml.rels><?xml version="1.0" encoding="UTF-8"?>
<Relationships xmlns="http://schemas.openxmlformats.org/package/2006/relationships"><Relationship Id="rId1" Type="http://schemas.openxmlformats.org/officeDocument/2006/relationships/image" Target="../media/OOXDiagramDataRels3_0.png"/><Relationship Id="rId2" Type="http://schemas.openxmlformats.org/officeDocument/2006/relationships/image" Target="../media/OOXDiagramDataRels3_1.jpeg"/><Relationship Id="rId3" Type="http://schemas.openxmlformats.org/officeDocument/2006/relationships/image" Target="../media/OOXDiagramDataRels3_2.png"/><Relationship Id="rId4" Type="http://schemas.openxmlformats.org/officeDocument/2006/relationships/image" Target="../media/OOXDiagramDataRels3_3.png"/><Relationship Id="rId5" Type="http://schemas.openxmlformats.org/officeDocument/2006/relationships/image" Target="../media/OOXDiagramDataRels3_4.png"/><Relationship Id="rId6" Type="http://schemas.openxmlformats.org/officeDocument/2006/relationships/image" Target="../media/OOXDiagramDataRels3_5.png"/><Relationship Id="rId7" Type="http://schemas.openxmlformats.org/officeDocument/2006/relationships/image" Target="../media/OOXDiagramDataRels3_6.png"/><Relationship Id="rId8" Type="http://schemas.openxmlformats.org/officeDocument/2006/relationships/image" Target="../media/OOXDiagramDataRels3_7.png"/>
</Relationships>
</file>

<file path=ppt/diagrams/_rels/drawing3.xml.rels><?xml version="1.0" encoding="UTF-8"?>
<Relationships xmlns="http://schemas.openxmlformats.org/package/2006/relationships"><Relationship Id="rId1" Type="http://schemas.openxmlformats.org/officeDocument/2006/relationships/image" Target="../media/OOXDiagramDrawingRels3_0.png"/><Relationship Id="rId2" Type="http://schemas.openxmlformats.org/officeDocument/2006/relationships/image" Target="../media/OOXDiagramDrawingRels3_1.jpeg"/><Relationship Id="rId3" Type="http://schemas.openxmlformats.org/officeDocument/2006/relationships/image" Target="../media/OOXDiagramDrawingRels3_2.png"/><Relationship Id="rId4" Type="http://schemas.openxmlformats.org/officeDocument/2006/relationships/image" Target="../media/OOXDiagramDrawingRels3_3.png"/><Relationship Id="rId5" Type="http://schemas.openxmlformats.org/officeDocument/2006/relationships/image" Target="../media/OOXDiagramDrawingRels3_4.png"/><Relationship Id="rId6" Type="http://schemas.openxmlformats.org/officeDocument/2006/relationships/image" Target="../media/OOXDiagramDrawingRels3_5.png"/><Relationship Id="rId7" Type="http://schemas.openxmlformats.org/officeDocument/2006/relationships/image" Target="../media/OOXDiagramDrawingRels3_6.png"/><Relationship Id="rId8" Type="http://schemas.openxmlformats.org/officeDocument/2006/relationships/image" Target="../media/OOXDiagramDrawingRels3_7.png"/>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FAD9F-52AD-409A-A345-A89CCF86E30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9604F33-944C-4C36-B9AE-29E50DA1877B}">
      <dgm:prSet/>
      <dgm:spPr/>
      <dgm:t>
        <a:bodyPr/>
        <a:lstStyle/>
        <a:p>
          <a:r>
            <a:rPr lang="en-GB" b="1" dirty="0"/>
            <a:t>National and regional frameworks and tools of project partners</a:t>
          </a:r>
          <a:endParaRPr lang="en-US" dirty="0"/>
        </a:p>
      </dgm:t>
    </dgm:pt>
    <dgm:pt modelId="{7296CBAB-6800-41FC-B91B-EDA9997EF757}" type="parTrans" cxnId="{2C1A3616-3F3F-4CBE-9B68-ACFB70E49E39}">
      <dgm:prSet/>
      <dgm:spPr/>
      <dgm:t>
        <a:bodyPr/>
        <a:lstStyle/>
        <a:p>
          <a:endParaRPr lang="en-US"/>
        </a:p>
      </dgm:t>
    </dgm:pt>
    <dgm:pt modelId="{D83BEA73-3F3D-41D8-9089-5695A1566DE9}" type="sibTrans" cxnId="{2C1A3616-3F3F-4CBE-9B68-ACFB70E49E39}">
      <dgm:prSet/>
      <dgm:spPr/>
      <dgm:t>
        <a:bodyPr/>
        <a:lstStyle/>
        <a:p>
          <a:endParaRPr lang="en-US"/>
        </a:p>
      </dgm:t>
    </dgm:pt>
    <dgm:pt modelId="{F3BF01E3-2E36-4F71-A892-FC2F017A228F}">
      <dgm:prSet/>
      <dgm:spPr/>
      <dgm:t>
        <a:bodyPr/>
        <a:lstStyle/>
        <a:p>
          <a:r>
            <a:rPr lang="en-GB" b="1" dirty="0"/>
            <a:t>Research and other literature</a:t>
          </a:r>
          <a:endParaRPr lang="en-US" dirty="0"/>
        </a:p>
      </dgm:t>
    </dgm:pt>
    <dgm:pt modelId="{6836228D-9703-4CA2-905C-224F6744DAE0}" type="parTrans" cxnId="{590743C1-AC16-40A3-9DED-88AB5B92A79E}">
      <dgm:prSet/>
      <dgm:spPr/>
      <dgm:t>
        <a:bodyPr/>
        <a:lstStyle/>
        <a:p>
          <a:endParaRPr lang="en-US"/>
        </a:p>
      </dgm:t>
    </dgm:pt>
    <dgm:pt modelId="{7AE59BA6-FB78-4385-A761-C4216DE4693D}" type="sibTrans" cxnId="{590743C1-AC16-40A3-9DED-88AB5B92A79E}">
      <dgm:prSet/>
      <dgm:spPr/>
      <dgm:t>
        <a:bodyPr/>
        <a:lstStyle/>
        <a:p>
          <a:endParaRPr lang="en-US"/>
        </a:p>
      </dgm:t>
    </dgm:pt>
    <dgm:pt modelId="{D770EBBE-AB2C-4ABA-8470-4260C8A9F58C}">
      <dgm:prSet/>
      <dgm:spPr/>
      <dgm:t>
        <a:bodyPr/>
        <a:lstStyle/>
        <a:p>
          <a:r>
            <a:rPr lang="en-GB" b="1" dirty="0"/>
            <a:t>Training events Spain, Wales and Malta</a:t>
          </a:r>
          <a:endParaRPr lang="en-US" dirty="0"/>
        </a:p>
      </dgm:t>
    </dgm:pt>
    <dgm:pt modelId="{5AAC68F0-BB13-4098-B776-A380884C1239}" type="parTrans" cxnId="{F5F574E6-A362-479D-990F-F08A3BC44843}">
      <dgm:prSet/>
      <dgm:spPr/>
      <dgm:t>
        <a:bodyPr/>
        <a:lstStyle/>
        <a:p>
          <a:endParaRPr lang="en-US"/>
        </a:p>
      </dgm:t>
    </dgm:pt>
    <dgm:pt modelId="{8CAB5E3D-43AF-48BF-A603-F71633D053AF}" type="sibTrans" cxnId="{F5F574E6-A362-479D-990F-F08A3BC44843}">
      <dgm:prSet/>
      <dgm:spPr/>
      <dgm:t>
        <a:bodyPr/>
        <a:lstStyle/>
        <a:p>
          <a:endParaRPr lang="en-US"/>
        </a:p>
      </dgm:t>
    </dgm:pt>
    <dgm:pt modelId="{79FC3B1E-C5F8-4DCD-BCEE-E69E177DD801}">
      <dgm:prSet/>
      <dgm:spPr/>
      <dgm:t>
        <a:bodyPr/>
        <a:lstStyle/>
        <a:p>
          <a:r>
            <a:rPr lang="en-GB" b="1"/>
            <a:t>COVID-19 pandemic</a:t>
          </a:r>
          <a:endParaRPr lang="en-US"/>
        </a:p>
      </dgm:t>
    </dgm:pt>
    <dgm:pt modelId="{DBA59383-1C69-4F8E-843F-58C0E4B66718}" type="parTrans" cxnId="{BAE1E392-11BB-4E7D-B838-FACEF6B202E6}">
      <dgm:prSet/>
      <dgm:spPr/>
      <dgm:t>
        <a:bodyPr/>
        <a:lstStyle/>
        <a:p>
          <a:endParaRPr lang="en-US"/>
        </a:p>
      </dgm:t>
    </dgm:pt>
    <dgm:pt modelId="{130360E3-FCEB-45DD-9020-358637C92EF6}" type="sibTrans" cxnId="{BAE1E392-11BB-4E7D-B838-FACEF6B202E6}">
      <dgm:prSet/>
      <dgm:spPr/>
      <dgm:t>
        <a:bodyPr/>
        <a:lstStyle/>
        <a:p>
          <a:endParaRPr lang="en-US"/>
        </a:p>
      </dgm:t>
    </dgm:pt>
    <dgm:pt modelId="{2E49CD34-0F67-47A7-9B3C-C19F0950183D}">
      <dgm:prSet/>
      <dgm:spPr/>
      <dgm:t>
        <a:bodyPr/>
        <a:lstStyle/>
        <a:p>
          <a:r>
            <a:rPr lang="en-GB" b="1" dirty="0"/>
            <a:t>Testing in Cyprus</a:t>
          </a:r>
          <a:endParaRPr lang="en-US" dirty="0"/>
        </a:p>
      </dgm:t>
    </dgm:pt>
    <dgm:pt modelId="{E2F6BC2F-3EB9-4131-BE24-225BD8C155E8}" type="parTrans" cxnId="{E397D897-F058-4A62-882B-46E9C6357EDE}">
      <dgm:prSet/>
      <dgm:spPr/>
      <dgm:t>
        <a:bodyPr/>
        <a:lstStyle/>
        <a:p>
          <a:endParaRPr lang="en-US"/>
        </a:p>
      </dgm:t>
    </dgm:pt>
    <dgm:pt modelId="{36230A7C-3DDC-4BD9-9393-2E6A94091344}" type="sibTrans" cxnId="{E397D897-F058-4A62-882B-46E9C6357EDE}">
      <dgm:prSet/>
      <dgm:spPr/>
      <dgm:t>
        <a:bodyPr/>
        <a:lstStyle/>
        <a:p>
          <a:endParaRPr lang="en-US"/>
        </a:p>
      </dgm:t>
    </dgm:pt>
    <dgm:pt modelId="{FA496E32-DED2-46A7-85AB-6610DAA49857}">
      <dgm:prSet/>
      <dgm:spPr/>
      <dgm:t>
        <a:bodyPr/>
        <a:lstStyle/>
        <a:p>
          <a:r>
            <a:rPr lang="en-GB" b="1" dirty="0"/>
            <a:t>Feedback from partners and external organisation</a:t>
          </a:r>
          <a:endParaRPr lang="en-US" dirty="0"/>
        </a:p>
      </dgm:t>
    </dgm:pt>
    <dgm:pt modelId="{645DA0A9-7DC9-491F-A337-907DBB68C8B7}" type="parTrans" cxnId="{1F9E5752-A439-4AE0-91E7-D6BE7DB7E335}">
      <dgm:prSet/>
      <dgm:spPr/>
      <dgm:t>
        <a:bodyPr/>
        <a:lstStyle/>
        <a:p>
          <a:endParaRPr lang="en-US"/>
        </a:p>
      </dgm:t>
    </dgm:pt>
    <dgm:pt modelId="{2F693008-AF3B-4227-A689-282E5CB6123B}" type="sibTrans" cxnId="{1F9E5752-A439-4AE0-91E7-D6BE7DB7E335}">
      <dgm:prSet/>
      <dgm:spPr/>
      <dgm:t>
        <a:bodyPr/>
        <a:lstStyle/>
        <a:p>
          <a:endParaRPr lang="en-US"/>
        </a:p>
      </dgm:t>
    </dgm:pt>
    <dgm:pt modelId="{52FB2E9C-74E8-424C-ABE9-0A278DB767FC}">
      <dgm:prSet/>
      <dgm:spPr/>
      <dgm:t>
        <a:bodyPr/>
        <a:lstStyle/>
        <a:p>
          <a:r>
            <a:rPr lang="en-GB" b="1" dirty="0"/>
            <a:t>Project partners – Estonia, Flanders, France, Cyprus, Spain, Wales and SICI (30+ members)</a:t>
          </a:r>
          <a:endParaRPr lang="en-US" dirty="0"/>
        </a:p>
      </dgm:t>
    </dgm:pt>
    <dgm:pt modelId="{9994EB22-C107-45B5-8A9E-76BD04C280A8}" type="parTrans" cxnId="{C30F3B79-CE00-46EA-91A3-FDD57196A628}">
      <dgm:prSet/>
      <dgm:spPr/>
      <dgm:t>
        <a:bodyPr/>
        <a:lstStyle/>
        <a:p>
          <a:endParaRPr lang="en-GB"/>
        </a:p>
      </dgm:t>
    </dgm:pt>
    <dgm:pt modelId="{F7E9B166-82C0-44C7-B25D-DB223510D443}" type="sibTrans" cxnId="{C30F3B79-CE00-46EA-91A3-FDD57196A628}">
      <dgm:prSet/>
      <dgm:spPr/>
      <dgm:t>
        <a:bodyPr/>
        <a:lstStyle/>
        <a:p>
          <a:endParaRPr lang="en-GB"/>
        </a:p>
      </dgm:t>
    </dgm:pt>
    <dgm:pt modelId="{450F0D6C-7F04-48D5-9552-276EA38823BB}" type="pres">
      <dgm:prSet presAssocID="{DF2FAD9F-52AD-409A-A345-A89CCF86E302}" presName="vert0" presStyleCnt="0">
        <dgm:presLayoutVars>
          <dgm:dir/>
          <dgm:animOne val="branch"/>
          <dgm:animLvl val="lvl"/>
        </dgm:presLayoutVars>
      </dgm:prSet>
      <dgm:spPr/>
    </dgm:pt>
    <dgm:pt modelId="{43DF2922-73D0-4FFD-A305-1DC60776771B}" type="pres">
      <dgm:prSet presAssocID="{52FB2E9C-74E8-424C-ABE9-0A278DB767FC}" presName="thickLine" presStyleLbl="alignNode1" presStyleIdx="0" presStyleCnt="7"/>
      <dgm:spPr/>
    </dgm:pt>
    <dgm:pt modelId="{6FEBD827-433E-4343-9ADD-D6300A78967A}" type="pres">
      <dgm:prSet presAssocID="{52FB2E9C-74E8-424C-ABE9-0A278DB767FC}" presName="horz1" presStyleCnt="0"/>
      <dgm:spPr/>
    </dgm:pt>
    <dgm:pt modelId="{7FF4A619-E54A-4937-BFED-88BA5DD8EB1D}" type="pres">
      <dgm:prSet presAssocID="{52FB2E9C-74E8-424C-ABE9-0A278DB767FC}" presName="tx1" presStyleLbl="revTx" presStyleIdx="0" presStyleCnt="7"/>
      <dgm:spPr/>
    </dgm:pt>
    <dgm:pt modelId="{1AD224EC-3CE1-49DD-89EC-904248CAD726}" type="pres">
      <dgm:prSet presAssocID="{52FB2E9C-74E8-424C-ABE9-0A278DB767FC}" presName="vert1" presStyleCnt="0"/>
      <dgm:spPr/>
    </dgm:pt>
    <dgm:pt modelId="{AC4B4C5F-F009-4F4D-AE3E-F2D1B3155252}" type="pres">
      <dgm:prSet presAssocID="{49604F33-944C-4C36-B9AE-29E50DA1877B}" presName="thickLine" presStyleLbl="alignNode1" presStyleIdx="1" presStyleCnt="7"/>
      <dgm:spPr/>
    </dgm:pt>
    <dgm:pt modelId="{64B213C4-6C7A-4734-AFE5-30BE6BD2F487}" type="pres">
      <dgm:prSet presAssocID="{49604F33-944C-4C36-B9AE-29E50DA1877B}" presName="horz1" presStyleCnt="0"/>
      <dgm:spPr/>
    </dgm:pt>
    <dgm:pt modelId="{45374F12-2FDD-40D7-B0FD-C071CCB80439}" type="pres">
      <dgm:prSet presAssocID="{49604F33-944C-4C36-B9AE-29E50DA1877B}" presName="tx1" presStyleLbl="revTx" presStyleIdx="1" presStyleCnt="7"/>
      <dgm:spPr/>
    </dgm:pt>
    <dgm:pt modelId="{804DFA29-985E-4BEA-994B-639644FB5446}" type="pres">
      <dgm:prSet presAssocID="{49604F33-944C-4C36-B9AE-29E50DA1877B}" presName="vert1" presStyleCnt="0"/>
      <dgm:spPr/>
    </dgm:pt>
    <dgm:pt modelId="{FB45827E-FE54-45EC-B0BA-449CBC055C49}" type="pres">
      <dgm:prSet presAssocID="{F3BF01E3-2E36-4F71-A892-FC2F017A228F}" presName="thickLine" presStyleLbl="alignNode1" presStyleIdx="2" presStyleCnt="7"/>
      <dgm:spPr/>
    </dgm:pt>
    <dgm:pt modelId="{F7D7301F-5395-4EC8-B62D-D4113C8CB4D0}" type="pres">
      <dgm:prSet presAssocID="{F3BF01E3-2E36-4F71-A892-FC2F017A228F}" presName="horz1" presStyleCnt="0"/>
      <dgm:spPr/>
    </dgm:pt>
    <dgm:pt modelId="{F5743C91-8960-4095-930F-FCD852A488DA}" type="pres">
      <dgm:prSet presAssocID="{F3BF01E3-2E36-4F71-A892-FC2F017A228F}" presName="tx1" presStyleLbl="revTx" presStyleIdx="2" presStyleCnt="7"/>
      <dgm:spPr/>
    </dgm:pt>
    <dgm:pt modelId="{BD184B1A-3367-4883-A9BB-1BA51FB0A15C}" type="pres">
      <dgm:prSet presAssocID="{F3BF01E3-2E36-4F71-A892-FC2F017A228F}" presName="vert1" presStyleCnt="0"/>
      <dgm:spPr/>
    </dgm:pt>
    <dgm:pt modelId="{DBCBE3EF-4A13-40ED-BB80-E47E3F2644BA}" type="pres">
      <dgm:prSet presAssocID="{D770EBBE-AB2C-4ABA-8470-4260C8A9F58C}" presName="thickLine" presStyleLbl="alignNode1" presStyleIdx="3" presStyleCnt="7"/>
      <dgm:spPr/>
    </dgm:pt>
    <dgm:pt modelId="{25F00DA0-4775-4E57-AE30-2455605F39AD}" type="pres">
      <dgm:prSet presAssocID="{D770EBBE-AB2C-4ABA-8470-4260C8A9F58C}" presName="horz1" presStyleCnt="0"/>
      <dgm:spPr/>
    </dgm:pt>
    <dgm:pt modelId="{6809A8B1-C434-4CDE-955F-5A61B1F8D278}" type="pres">
      <dgm:prSet presAssocID="{D770EBBE-AB2C-4ABA-8470-4260C8A9F58C}" presName="tx1" presStyleLbl="revTx" presStyleIdx="3" presStyleCnt="7"/>
      <dgm:spPr/>
    </dgm:pt>
    <dgm:pt modelId="{A3703413-8C66-40C1-838C-A914DDCBA873}" type="pres">
      <dgm:prSet presAssocID="{D770EBBE-AB2C-4ABA-8470-4260C8A9F58C}" presName="vert1" presStyleCnt="0"/>
      <dgm:spPr/>
    </dgm:pt>
    <dgm:pt modelId="{3BC96A71-3245-4B3C-B6BC-9C6D2B41E387}" type="pres">
      <dgm:prSet presAssocID="{79FC3B1E-C5F8-4DCD-BCEE-E69E177DD801}" presName="thickLine" presStyleLbl="alignNode1" presStyleIdx="4" presStyleCnt="7"/>
      <dgm:spPr/>
    </dgm:pt>
    <dgm:pt modelId="{CC21AB24-2187-4650-AAC6-C1E0D6815189}" type="pres">
      <dgm:prSet presAssocID="{79FC3B1E-C5F8-4DCD-BCEE-E69E177DD801}" presName="horz1" presStyleCnt="0"/>
      <dgm:spPr/>
    </dgm:pt>
    <dgm:pt modelId="{F2711B35-2CFC-46B1-A87C-854E29A43853}" type="pres">
      <dgm:prSet presAssocID="{79FC3B1E-C5F8-4DCD-BCEE-E69E177DD801}" presName="tx1" presStyleLbl="revTx" presStyleIdx="4" presStyleCnt="7"/>
      <dgm:spPr/>
    </dgm:pt>
    <dgm:pt modelId="{EF621AAE-4BF8-46A8-9680-BDAA03FD9210}" type="pres">
      <dgm:prSet presAssocID="{79FC3B1E-C5F8-4DCD-BCEE-E69E177DD801}" presName="vert1" presStyleCnt="0"/>
      <dgm:spPr/>
    </dgm:pt>
    <dgm:pt modelId="{82FEC1F7-407E-41BD-96E2-CCB1E6223D47}" type="pres">
      <dgm:prSet presAssocID="{2E49CD34-0F67-47A7-9B3C-C19F0950183D}" presName="thickLine" presStyleLbl="alignNode1" presStyleIdx="5" presStyleCnt="7"/>
      <dgm:spPr/>
    </dgm:pt>
    <dgm:pt modelId="{42E27539-58C0-47FE-89DF-D8D3AF3F4D64}" type="pres">
      <dgm:prSet presAssocID="{2E49CD34-0F67-47A7-9B3C-C19F0950183D}" presName="horz1" presStyleCnt="0"/>
      <dgm:spPr/>
    </dgm:pt>
    <dgm:pt modelId="{1827C397-DD87-4532-9C33-5B1294C02F99}" type="pres">
      <dgm:prSet presAssocID="{2E49CD34-0F67-47A7-9B3C-C19F0950183D}" presName="tx1" presStyleLbl="revTx" presStyleIdx="5" presStyleCnt="7"/>
      <dgm:spPr/>
    </dgm:pt>
    <dgm:pt modelId="{21F47641-5051-4A8F-ABE8-460F7166A4F8}" type="pres">
      <dgm:prSet presAssocID="{2E49CD34-0F67-47A7-9B3C-C19F0950183D}" presName="vert1" presStyleCnt="0"/>
      <dgm:spPr/>
    </dgm:pt>
    <dgm:pt modelId="{C69216E4-6578-44FB-815B-C732CE8EF3E2}" type="pres">
      <dgm:prSet presAssocID="{FA496E32-DED2-46A7-85AB-6610DAA49857}" presName="thickLine" presStyleLbl="alignNode1" presStyleIdx="6" presStyleCnt="7"/>
      <dgm:spPr/>
    </dgm:pt>
    <dgm:pt modelId="{2FA8C49F-A362-4331-B3F1-1A89F65C1A71}" type="pres">
      <dgm:prSet presAssocID="{FA496E32-DED2-46A7-85AB-6610DAA49857}" presName="horz1" presStyleCnt="0"/>
      <dgm:spPr/>
    </dgm:pt>
    <dgm:pt modelId="{42E08083-ADE8-43B6-AE42-6BB75C6F692F}" type="pres">
      <dgm:prSet presAssocID="{FA496E32-DED2-46A7-85AB-6610DAA49857}" presName="tx1" presStyleLbl="revTx" presStyleIdx="6" presStyleCnt="7"/>
      <dgm:spPr/>
    </dgm:pt>
    <dgm:pt modelId="{37D95E3B-0139-417A-8765-3646F5478B77}" type="pres">
      <dgm:prSet presAssocID="{FA496E32-DED2-46A7-85AB-6610DAA49857}" presName="vert1" presStyleCnt="0"/>
      <dgm:spPr/>
    </dgm:pt>
  </dgm:ptLst>
  <dgm:cxnLst>
    <dgm:cxn modelId="{5788C608-DC0D-4019-8B7F-87C7E7C27A88}" type="presOf" srcId="{79FC3B1E-C5F8-4DCD-BCEE-E69E177DD801}" destId="{F2711B35-2CFC-46B1-A87C-854E29A43853}" srcOrd="0" destOrd="0" presId="urn:microsoft.com/office/officeart/2008/layout/LinedList"/>
    <dgm:cxn modelId="{2C1A3616-3F3F-4CBE-9B68-ACFB70E49E39}" srcId="{DF2FAD9F-52AD-409A-A345-A89CCF86E302}" destId="{49604F33-944C-4C36-B9AE-29E50DA1877B}" srcOrd="1" destOrd="0" parTransId="{7296CBAB-6800-41FC-B91B-EDA9997EF757}" sibTransId="{D83BEA73-3F3D-41D8-9089-5695A1566DE9}"/>
    <dgm:cxn modelId="{77136224-A43E-4EFA-AAD2-93C67C7CB9C6}" type="presOf" srcId="{49604F33-944C-4C36-B9AE-29E50DA1877B}" destId="{45374F12-2FDD-40D7-B0FD-C071CCB80439}" srcOrd="0" destOrd="0" presId="urn:microsoft.com/office/officeart/2008/layout/LinedList"/>
    <dgm:cxn modelId="{E304F929-B95D-4500-8136-2DD1EF849C85}" type="presOf" srcId="{FA496E32-DED2-46A7-85AB-6610DAA49857}" destId="{42E08083-ADE8-43B6-AE42-6BB75C6F692F}" srcOrd="0" destOrd="0" presId="urn:microsoft.com/office/officeart/2008/layout/LinedList"/>
    <dgm:cxn modelId="{C013BF34-AF8E-4286-866E-D1280D13CD85}" type="presOf" srcId="{F3BF01E3-2E36-4F71-A892-FC2F017A228F}" destId="{F5743C91-8960-4095-930F-FCD852A488DA}" srcOrd="0" destOrd="0" presId="urn:microsoft.com/office/officeart/2008/layout/LinedList"/>
    <dgm:cxn modelId="{1F9E5752-A439-4AE0-91E7-D6BE7DB7E335}" srcId="{DF2FAD9F-52AD-409A-A345-A89CCF86E302}" destId="{FA496E32-DED2-46A7-85AB-6610DAA49857}" srcOrd="6" destOrd="0" parTransId="{645DA0A9-7DC9-491F-A337-907DBB68C8B7}" sibTransId="{2F693008-AF3B-4227-A689-282E5CB6123B}"/>
    <dgm:cxn modelId="{C30F3B79-CE00-46EA-91A3-FDD57196A628}" srcId="{DF2FAD9F-52AD-409A-A345-A89CCF86E302}" destId="{52FB2E9C-74E8-424C-ABE9-0A278DB767FC}" srcOrd="0" destOrd="0" parTransId="{9994EB22-C107-45B5-8A9E-76BD04C280A8}" sibTransId="{F7E9B166-82C0-44C7-B25D-DB223510D443}"/>
    <dgm:cxn modelId="{BAE1E392-11BB-4E7D-B838-FACEF6B202E6}" srcId="{DF2FAD9F-52AD-409A-A345-A89CCF86E302}" destId="{79FC3B1E-C5F8-4DCD-BCEE-E69E177DD801}" srcOrd="4" destOrd="0" parTransId="{DBA59383-1C69-4F8E-843F-58C0E4B66718}" sibTransId="{130360E3-FCEB-45DD-9020-358637C92EF6}"/>
    <dgm:cxn modelId="{E397D897-F058-4A62-882B-46E9C6357EDE}" srcId="{DF2FAD9F-52AD-409A-A345-A89CCF86E302}" destId="{2E49CD34-0F67-47A7-9B3C-C19F0950183D}" srcOrd="5" destOrd="0" parTransId="{E2F6BC2F-3EB9-4131-BE24-225BD8C155E8}" sibTransId="{36230A7C-3DDC-4BD9-9393-2E6A94091344}"/>
    <dgm:cxn modelId="{E27CEEB2-056C-4175-9DEC-5FD178C6BD75}" type="presOf" srcId="{52FB2E9C-74E8-424C-ABE9-0A278DB767FC}" destId="{7FF4A619-E54A-4937-BFED-88BA5DD8EB1D}" srcOrd="0" destOrd="0" presId="urn:microsoft.com/office/officeart/2008/layout/LinedList"/>
    <dgm:cxn modelId="{062DA4B4-10FF-4B61-A49D-6EB7825C4128}" type="presOf" srcId="{DF2FAD9F-52AD-409A-A345-A89CCF86E302}" destId="{450F0D6C-7F04-48D5-9552-276EA38823BB}" srcOrd="0" destOrd="0" presId="urn:microsoft.com/office/officeart/2008/layout/LinedList"/>
    <dgm:cxn modelId="{590743C1-AC16-40A3-9DED-88AB5B92A79E}" srcId="{DF2FAD9F-52AD-409A-A345-A89CCF86E302}" destId="{F3BF01E3-2E36-4F71-A892-FC2F017A228F}" srcOrd="2" destOrd="0" parTransId="{6836228D-9703-4CA2-905C-224F6744DAE0}" sibTransId="{7AE59BA6-FB78-4385-A761-C4216DE4693D}"/>
    <dgm:cxn modelId="{9302B3D8-4390-4A3D-BD6A-23C527180182}" type="presOf" srcId="{D770EBBE-AB2C-4ABA-8470-4260C8A9F58C}" destId="{6809A8B1-C434-4CDE-955F-5A61B1F8D278}" srcOrd="0" destOrd="0" presId="urn:microsoft.com/office/officeart/2008/layout/LinedList"/>
    <dgm:cxn modelId="{D9FF00DA-4ECB-446E-B1AB-1352FEFA0A8D}" type="presOf" srcId="{2E49CD34-0F67-47A7-9B3C-C19F0950183D}" destId="{1827C397-DD87-4532-9C33-5B1294C02F99}" srcOrd="0" destOrd="0" presId="urn:microsoft.com/office/officeart/2008/layout/LinedList"/>
    <dgm:cxn modelId="{F5F574E6-A362-479D-990F-F08A3BC44843}" srcId="{DF2FAD9F-52AD-409A-A345-A89CCF86E302}" destId="{D770EBBE-AB2C-4ABA-8470-4260C8A9F58C}" srcOrd="3" destOrd="0" parTransId="{5AAC68F0-BB13-4098-B776-A380884C1239}" sibTransId="{8CAB5E3D-43AF-48BF-A603-F71633D053AF}"/>
    <dgm:cxn modelId="{CF2CE65D-1275-42D0-90B2-C24B94F80C5E}" type="presParOf" srcId="{450F0D6C-7F04-48D5-9552-276EA38823BB}" destId="{43DF2922-73D0-4FFD-A305-1DC60776771B}" srcOrd="0" destOrd="0" presId="urn:microsoft.com/office/officeart/2008/layout/LinedList"/>
    <dgm:cxn modelId="{9B6FC6E8-3F37-48A8-972C-881182800EA5}" type="presParOf" srcId="{450F0D6C-7F04-48D5-9552-276EA38823BB}" destId="{6FEBD827-433E-4343-9ADD-D6300A78967A}" srcOrd="1" destOrd="0" presId="urn:microsoft.com/office/officeart/2008/layout/LinedList"/>
    <dgm:cxn modelId="{608C8A80-E9C9-46B6-B07B-A1A580CDA398}" type="presParOf" srcId="{6FEBD827-433E-4343-9ADD-D6300A78967A}" destId="{7FF4A619-E54A-4937-BFED-88BA5DD8EB1D}" srcOrd="0" destOrd="0" presId="urn:microsoft.com/office/officeart/2008/layout/LinedList"/>
    <dgm:cxn modelId="{68D189D7-C1B6-4FC1-9EC1-05E57864426B}" type="presParOf" srcId="{6FEBD827-433E-4343-9ADD-D6300A78967A}" destId="{1AD224EC-3CE1-49DD-89EC-904248CAD726}" srcOrd="1" destOrd="0" presId="urn:microsoft.com/office/officeart/2008/layout/LinedList"/>
    <dgm:cxn modelId="{5EB3E937-A387-431E-9349-75164630AFA8}" type="presParOf" srcId="{450F0D6C-7F04-48D5-9552-276EA38823BB}" destId="{AC4B4C5F-F009-4F4D-AE3E-F2D1B3155252}" srcOrd="2" destOrd="0" presId="urn:microsoft.com/office/officeart/2008/layout/LinedList"/>
    <dgm:cxn modelId="{8AE46063-3296-45AD-AD3F-58AC57E1A3B3}" type="presParOf" srcId="{450F0D6C-7F04-48D5-9552-276EA38823BB}" destId="{64B213C4-6C7A-4734-AFE5-30BE6BD2F487}" srcOrd="3" destOrd="0" presId="urn:microsoft.com/office/officeart/2008/layout/LinedList"/>
    <dgm:cxn modelId="{E6A745E9-4176-47AB-B806-21E859802023}" type="presParOf" srcId="{64B213C4-6C7A-4734-AFE5-30BE6BD2F487}" destId="{45374F12-2FDD-40D7-B0FD-C071CCB80439}" srcOrd="0" destOrd="0" presId="urn:microsoft.com/office/officeart/2008/layout/LinedList"/>
    <dgm:cxn modelId="{608F696B-F0F6-4B6E-A6F3-EDBEAB4126C3}" type="presParOf" srcId="{64B213C4-6C7A-4734-AFE5-30BE6BD2F487}" destId="{804DFA29-985E-4BEA-994B-639644FB5446}" srcOrd="1" destOrd="0" presId="urn:microsoft.com/office/officeart/2008/layout/LinedList"/>
    <dgm:cxn modelId="{A795C9C9-CBC2-48D0-B2FA-C45CA3E4FB54}" type="presParOf" srcId="{450F0D6C-7F04-48D5-9552-276EA38823BB}" destId="{FB45827E-FE54-45EC-B0BA-449CBC055C49}" srcOrd="4" destOrd="0" presId="urn:microsoft.com/office/officeart/2008/layout/LinedList"/>
    <dgm:cxn modelId="{D01AFE1F-0FCB-4E4F-91F3-2C55922B69C8}" type="presParOf" srcId="{450F0D6C-7F04-48D5-9552-276EA38823BB}" destId="{F7D7301F-5395-4EC8-B62D-D4113C8CB4D0}" srcOrd="5" destOrd="0" presId="urn:microsoft.com/office/officeart/2008/layout/LinedList"/>
    <dgm:cxn modelId="{B92F8840-1B10-45BB-B26C-3A31232946AB}" type="presParOf" srcId="{F7D7301F-5395-4EC8-B62D-D4113C8CB4D0}" destId="{F5743C91-8960-4095-930F-FCD852A488DA}" srcOrd="0" destOrd="0" presId="urn:microsoft.com/office/officeart/2008/layout/LinedList"/>
    <dgm:cxn modelId="{DC1C2BBF-1974-4A0F-A440-B3288FE50B54}" type="presParOf" srcId="{F7D7301F-5395-4EC8-B62D-D4113C8CB4D0}" destId="{BD184B1A-3367-4883-A9BB-1BA51FB0A15C}" srcOrd="1" destOrd="0" presId="urn:microsoft.com/office/officeart/2008/layout/LinedList"/>
    <dgm:cxn modelId="{55E02DD1-93A6-4954-920C-0D14D9728191}" type="presParOf" srcId="{450F0D6C-7F04-48D5-9552-276EA38823BB}" destId="{DBCBE3EF-4A13-40ED-BB80-E47E3F2644BA}" srcOrd="6" destOrd="0" presId="urn:microsoft.com/office/officeart/2008/layout/LinedList"/>
    <dgm:cxn modelId="{2A83B287-118B-4CB8-9CBD-31642C80ED52}" type="presParOf" srcId="{450F0D6C-7F04-48D5-9552-276EA38823BB}" destId="{25F00DA0-4775-4E57-AE30-2455605F39AD}" srcOrd="7" destOrd="0" presId="urn:microsoft.com/office/officeart/2008/layout/LinedList"/>
    <dgm:cxn modelId="{E3156087-C547-47EF-95CB-DF4716CBDB11}" type="presParOf" srcId="{25F00DA0-4775-4E57-AE30-2455605F39AD}" destId="{6809A8B1-C434-4CDE-955F-5A61B1F8D278}" srcOrd="0" destOrd="0" presId="urn:microsoft.com/office/officeart/2008/layout/LinedList"/>
    <dgm:cxn modelId="{585E91D9-63AC-49FC-A0A8-3431FE09745A}" type="presParOf" srcId="{25F00DA0-4775-4E57-AE30-2455605F39AD}" destId="{A3703413-8C66-40C1-838C-A914DDCBA873}" srcOrd="1" destOrd="0" presId="urn:microsoft.com/office/officeart/2008/layout/LinedList"/>
    <dgm:cxn modelId="{0718FA74-0E23-4746-B911-B069C33BC098}" type="presParOf" srcId="{450F0D6C-7F04-48D5-9552-276EA38823BB}" destId="{3BC96A71-3245-4B3C-B6BC-9C6D2B41E387}" srcOrd="8" destOrd="0" presId="urn:microsoft.com/office/officeart/2008/layout/LinedList"/>
    <dgm:cxn modelId="{9EDCE9DC-010B-4A69-B7EC-02564CF28024}" type="presParOf" srcId="{450F0D6C-7F04-48D5-9552-276EA38823BB}" destId="{CC21AB24-2187-4650-AAC6-C1E0D6815189}" srcOrd="9" destOrd="0" presId="urn:microsoft.com/office/officeart/2008/layout/LinedList"/>
    <dgm:cxn modelId="{E7EA1A56-917A-40FA-994B-C7BDCD29C384}" type="presParOf" srcId="{CC21AB24-2187-4650-AAC6-C1E0D6815189}" destId="{F2711B35-2CFC-46B1-A87C-854E29A43853}" srcOrd="0" destOrd="0" presId="urn:microsoft.com/office/officeart/2008/layout/LinedList"/>
    <dgm:cxn modelId="{9E1DAA83-3B5C-4BFC-B36D-B6FC7CACC507}" type="presParOf" srcId="{CC21AB24-2187-4650-AAC6-C1E0D6815189}" destId="{EF621AAE-4BF8-46A8-9680-BDAA03FD9210}" srcOrd="1" destOrd="0" presId="urn:microsoft.com/office/officeart/2008/layout/LinedList"/>
    <dgm:cxn modelId="{E4A71FA2-85DA-433F-B54A-8093FB294ADF}" type="presParOf" srcId="{450F0D6C-7F04-48D5-9552-276EA38823BB}" destId="{82FEC1F7-407E-41BD-96E2-CCB1E6223D47}" srcOrd="10" destOrd="0" presId="urn:microsoft.com/office/officeart/2008/layout/LinedList"/>
    <dgm:cxn modelId="{060F2A5C-6906-46A5-829C-721D87CEC00B}" type="presParOf" srcId="{450F0D6C-7F04-48D5-9552-276EA38823BB}" destId="{42E27539-58C0-47FE-89DF-D8D3AF3F4D64}" srcOrd="11" destOrd="0" presId="urn:microsoft.com/office/officeart/2008/layout/LinedList"/>
    <dgm:cxn modelId="{0A6D3F17-FF69-44A7-A60D-0A2C5A342D5E}" type="presParOf" srcId="{42E27539-58C0-47FE-89DF-D8D3AF3F4D64}" destId="{1827C397-DD87-4532-9C33-5B1294C02F99}" srcOrd="0" destOrd="0" presId="urn:microsoft.com/office/officeart/2008/layout/LinedList"/>
    <dgm:cxn modelId="{A2A8AED9-044B-4F66-B94D-76B5333EAA87}" type="presParOf" srcId="{42E27539-58C0-47FE-89DF-D8D3AF3F4D64}" destId="{21F47641-5051-4A8F-ABE8-460F7166A4F8}" srcOrd="1" destOrd="0" presId="urn:microsoft.com/office/officeart/2008/layout/LinedList"/>
    <dgm:cxn modelId="{D9BC97D1-7DF9-43FF-A3C3-0C2A30E5A4FF}" type="presParOf" srcId="{450F0D6C-7F04-48D5-9552-276EA38823BB}" destId="{C69216E4-6578-44FB-815B-C732CE8EF3E2}" srcOrd="12" destOrd="0" presId="urn:microsoft.com/office/officeart/2008/layout/LinedList"/>
    <dgm:cxn modelId="{A9DE834F-F7AA-473F-B63D-8008306AA810}" type="presParOf" srcId="{450F0D6C-7F04-48D5-9552-276EA38823BB}" destId="{2FA8C49F-A362-4331-B3F1-1A89F65C1A71}" srcOrd="13" destOrd="0" presId="urn:microsoft.com/office/officeart/2008/layout/LinedList"/>
    <dgm:cxn modelId="{38D8613A-70D4-43EE-83B5-E1EEAA11EDCC}" type="presParOf" srcId="{2FA8C49F-A362-4331-B3F1-1A89F65C1A71}" destId="{42E08083-ADE8-43B6-AE42-6BB75C6F692F}" srcOrd="0" destOrd="0" presId="urn:microsoft.com/office/officeart/2008/layout/LinedList"/>
    <dgm:cxn modelId="{C9C650B6-FD65-47BA-9666-62771D7A3805}" type="presParOf" srcId="{2FA8C49F-A362-4331-B3F1-1A89F65C1A71}" destId="{37D95E3B-0139-417A-8765-3646F5478B77}"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5D56F-BB0D-47B5-B1C2-E3898F5FDA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EE67A0C-0820-45A0-A287-44A0CDAAA0D1}">
      <dgm:prSet custT="1"/>
      <dgm:spPr/>
      <dgm:t>
        <a:bodyPr/>
        <a:lstStyle/>
        <a:p>
          <a:r>
            <a:rPr lang="en-US" sz="2400" b="1" dirty="0"/>
            <a:t>know</a:t>
          </a:r>
          <a:r>
            <a:rPr lang="en-US" sz="2400" dirty="0"/>
            <a:t> their learners…and their needs?</a:t>
          </a:r>
        </a:p>
      </dgm:t>
    </dgm:pt>
    <dgm:pt modelId="{38EECBC5-AB63-4CB7-8E2E-EF0D83C1ED90}" type="parTrans" cxnId="{EDD949AE-E461-4002-A3AC-BF635B5BCEE2}">
      <dgm:prSet/>
      <dgm:spPr/>
      <dgm:t>
        <a:bodyPr/>
        <a:lstStyle/>
        <a:p>
          <a:endParaRPr lang="en-US"/>
        </a:p>
      </dgm:t>
    </dgm:pt>
    <dgm:pt modelId="{20F769B2-54E6-4FD1-A1E8-97307E4A6AF1}" type="sibTrans" cxnId="{EDD949AE-E461-4002-A3AC-BF635B5BCEE2}">
      <dgm:prSet/>
      <dgm:spPr/>
      <dgm:t>
        <a:bodyPr/>
        <a:lstStyle/>
        <a:p>
          <a:endParaRPr lang="en-US"/>
        </a:p>
      </dgm:t>
    </dgm:pt>
    <dgm:pt modelId="{29DC13CC-CAD1-4A40-A53B-885F2A888736}">
      <dgm:prSet custT="1"/>
      <dgm:spPr/>
      <dgm:t>
        <a:bodyPr/>
        <a:lstStyle/>
        <a:p>
          <a:r>
            <a:rPr lang="en-US" sz="2400" dirty="0"/>
            <a:t>use starting points to set appropriate goals?</a:t>
          </a:r>
        </a:p>
      </dgm:t>
    </dgm:pt>
    <dgm:pt modelId="{D496D6EE-1D3D-48FE-B941-AADB268DE49D}" type="parTrans" cxnId="{6DDBC7EF-072A-4CE7-B1B8-9B998BC0E46D}">
      <dgm:prSet/>
      <dgm:spPr/>
      <dgm:t>
        <a:bodyPr/>
        <a:lstStyle/>
        <a:p>
          <a:endParaRPr lang="en-US"/>
        </a:p>
      </dgm:t>
    </dgm:pt>
    <dgm:pt modelId="{66554D9C-5D07-4644-B059-AAD899D40ED1}" type="sibTrans" cxnId="{6DDBC7EF-072A-4CE7-B1B8-9B998BC0E46D}">
      <dgm:prSet/>
      <dgm:spPr/>
      <dgm:t>
        <a:bodyPr/>
        <a:lstStyle/>
        <a:p>
          <a:endParaRPr lang="en-US"/>
        </a:p>
      </dgm:t>
    </dgm:pt>
    <dgm:pt modelId="{BE9853EF-26DC-41DA-B5B0-220D78A0A317}">
      <dgm:prSet custT="1"/>
      <dgm:spPr/>
      <dgm:t>
        <a:bodyPr/>
        <a:lstStyle/>
        <a:p>
          <a:r>
            <a:rPr lang="en-US" sz="2400" dirty="0"/>
            <a:t>create an </a:t>
          </a:r>
          <a:r>
            <a:rPr lang="en-US" sz="2400" b="1" dirty="0"/>
            <a:t>inclusive and safe environment</a:t>
          </a:r>
          <a:r>
            <a:rPr lang="en-US" sz="2400" dirty="0"/>
            <a:t>?</a:t>
          </a:r>
        </a:p>
      </dgm:t>
    </dgm:pt>
    <dgm:pt modelId="{13D759CF-8016-433E-9B0F-9D50B929E7DA}" type="parTrans" cxnId="{686E720A-9310-4C1D-AAF5-98C56BDC2FBD}">
      <dgm:prSet/>
      <dgm:spPr/>
      <dgm:t>
        <a:bodyPr/>
        <a:lstStyle/>
        <a:p>
          <a:endParaRPr lang="en-US"/>
        </a:p>
      </dgm:t>
    </dgm:pt>
    <dgm:pt modelId="{E2FA6B1E-005C-41BC-991B-8C724D52197B}" type="sibTrans" cxnId="{686E720A-9310-4C1D-AAF5-98C56BDC2FBD}">
      <dgm:prSet/>
      <dgm:spPr/>
      <dgm:t>
        <a:bodyPr/>
        <a:lstStyle/>
        <a:p>
          <a:endParaRPr lang="en-US"/>
        </a:p>
      </dgm:t>
    </dgm:pt>
    <dgm:pt modelId="{E26F1495-F2D5-4E87-8435-98F7F274D099}">
      <dgm:prSet custT="1"/>
      <dgm:spPr/>
      <dgm:t>
        <a:bodyPr/>
        <a:lstStyle/>
        <a:p>
          <a:r>
            <a:rPr lang="en-US" sz="2000" dirty="0"/>
            <a:t>employ </a:t>
          </a:r>
          <a:r>
            <a:rPr lang="en-US" sz="2000" b="1" dirty="0"/>
            <a:t>a range of appropriate teaching, learning and assessment approaches</a:t>
          </a:r>
          <a:r>
            <a:rPr lang="en-US" sz="2000" dirty="0"/>
            <a:t>?  </a:t>
          </a:r>
        </a:p>
      </dgm:t>
    </dgm:pt>
    <dgm:pt modelId="{AA37ED8A-8791-47FE-964C-97CCF5296BFF}" type="parTrans" cxnId="{F3057ECF-AF5A-498A-8452-42BC5E27C89D}">
      <dgm:prSet/>
      <dgm:spPr/>
      <dgm:t>
        <a:bodyPr/>
        <a:lstStyle/>
        <a:p>
          <a:endParaRPr lang="en-US"/>
        </a:p>
      </dgm:t>
    </dgm:pt>
    <dgm:pt modelId="{CFE2BBBD-961A-4BAA-9A04-A75247C67CC3}" type="sibTrans" cxnId="{F3057ECF-AF5A-498A-8452-42BC5E27C89D}">
      <dgm:prSet/>
      <dgm:spPr/>
      <dgm:t>
        <a:bodyPr/>
        <a:lstStyle/>
        <a:p>
          <a:endParaRPr lang="en-US"/>
        </a:p>
      </dgm:t>
    </dgm:pt>
    <dgm:pt modelId="{3DD1431F-F705-49C1-AB2A-53B3AC2ADC67}">
      <dgm:prSet custT="1"/>
      <dgm:spPr/>
      <dgm:t>
        <a:bodyPr/>
        <a:lstStyle/>
        <a:p>
          <a:r>
            <a:rPr lang="en-GB" sz="2400" dirty="0"/>
            <a:t>develop learners’ language and digital literacy skills?</a:t>
          </a:r>
          <a:endParaRPr lang="en-US" sz="2400" dirty="0"/>
        </a:p>
      </dgm:t>
    </dgm:pt>
    <dgm:pt modelId="{32CBB4FD-036A-4EA2-96A3-70813EBACB58}" type="parTrans" cxnId="{7E9EEC7A-C60B-495F-9DEA-7C21E895D5FC}">
      <dgm:prSet/>
      <dgm:spPr/>
      <dgm:t>
        <a:bodyPr/>
        <a:lstStyle/>
        <a:p>
          <a:endParaRPr lang="en-US"/>
        </a:p>
      </dgm:t>
    </dgm:pt>
    <dgm:pt modelId="{CA93FD63-FA47-439D-81DF-B41B23216805}" type="sibTrans" cxnId="{7E9EEC7A-C60B-495F-9DEA-7C21E895D5FC}">
      <dgm:prSet/>
      <dgm:spPr/>
      <dgm:t>
        <a:bodyPr/>
        <a:lstStyle/>
        <a:p>
          <a:endParaRPr lang="en-US"/>
        </a:p>
      </dgm:t>
    </dgm:pt>
    <dgm:pt modelId="{B462832C-14C8-4CCC-9973-44E03432EB73}">
      <dgm:prSet custT="1"/>
      <dgm:spPr/>
      <dgm:t>
        <a:bodyPr/>
        <a:lstStyle/>
        <a:p>
          <a:r>
            <a:rPr lang="en-GB" sz="2400" dirty="0"/>
            <a:t>how effectively is </a:t>
          </a:r>
          <a:r>
            <a:rPr lang="en-GB" sz="2400" b="1" dirty="0"/>
            <a:t>digital technology </a:t>
          </a:r>
          <a:r>
            <a:rPr lang="en-GB" sz="2400" dirty="0"/>
            <a:t>used?</a:t>
          </a:r>
          <a:endParaRPr lang="en-US" sz="2400" dirty="0"/>
        </a:p>
      </dgm:t>
    </dgm:pt>
    <dgm:pt modelId="{576A7ABC-B87B-4A19-AD0B-D1EA85901DDD}" type="parTrans" cxnId="{99D32BEC-257C-492A-BDFA-316762108A88}">
      <dgm:prSet/>
      <dgm:spPr/>
      <dgm:t>
        <a:bodyPr/>
        <a:lstStyle/>
        <a:p>
          <a:endParaRPr lang="en-US"/>
        </a:p>
      </dgm:t>
    </dgm:pt>
    <dgm:pt modelId="{F43C544B-69EE-4874-AC36-BC6516B94461}" type="sibTrans" cxnId="{99D32BEC-257C-492A-BDFA-316762108A88}">
      <dgm:prSet/>
      <dgm:spPr/>
      <dgm:t>
        <a:bodyPr/>
        <a:lstStyle/>
        <a:p>
          <a:endParaRPr lang="en-US"/>
        </a:p>
      </dgm:t>
    </dgm:pt>
    <dgm:pt modelId="{1A68857D-1C43-4090-AE3D-01C72E2D9B2E}" type="pres">
      <dgm:prSet presAssocID="{E215D56F-BB0D-47B5-B1C2-E3898F5FDA45}" presName="diagram" presStyleCnt="0">
        <dgm:presLayoutVars>
          <dgm:dir/>
          <dgm:resizeHandles val="exact"/>
        </dgm:presLayoutVars>
      </dgm:prSet>
      <dgm:spPr/>
    </dgm:pt>
    <dgm:pt modelId="{CB70E003-BA23-4455-8840-34117D8142E0}" type="pres">
      <dgm:prSet presAssocID="{AEE67A0C-0820-45A0-A287-44A0CDAAA0D1}" presName="node" presStyleLbl="node1" presStyleIdx="0" presStyleCnt="6">
        <dgm:presLayoutVars>
          <dgm:bulletEnabled val="1"/>
        </dgm:presLayoutVars>
      </dgm:prSet>
      <dgm:spPr/>
    </dgm:pt>
    <dgm:pt modelId="{A7A8657C-929F-404C-B5CD-7A7685F2A18D}" type="pres">
      <dgm:prSet presAssocID="{20F769B2-54E6-4FD1-A1E8-97307E4A6AF1}" presName="sibTrans" presStyleCnt="0"/>
      <dgm:spPr/>
    </dgm:pt>
    <dgm:pt modelId="{600A01A6-EB89-434F-8330-EAA1AF130596}" type="pres">
      <dgm:prSet presAssocID="{29DC13CC-CAD1-4A40-A53B-885F2A888736}" presName="node" presStyleLbl="node1" presStyleIdx="1" presStyleCnt="6">
        <dgm:presLayoutVars>
          <dgm:bulletEnabled val="1"/>
        </dgm:presLayoutVars>
      </dgm:prSet>
      <dgm:spPr/>
    </dgm:pt>
    <dgm:pt modelId="{513873D8-C5C2-4BE0-B7EF-FC127A916125}" type="pres">
      <dgm:prSet presAssocID="{66554D9C-5D07-4644-B059-AAD899D40ED1}" presName="sibTrans" presStyleCnt="0"/>
      <dgm:spPr/>
    </dgm:pt>
    <dgm:pt modelId="{80BA05EA-1F51-4E55-8FF5-F037F6EE70E2}" type="pres">
      <dgm:prSet presAssocID="{BE9853EF-26DC-41DA-B5B0-220D78A0A317}" presName="node" presStyleLbl="node1" presStyleIdx="2" presStyleCnt="6">
        <dgm:presLayoutVars>
          <dgm:bulletEnabled val="1"/>
        </dgm:presLayoutVars>
      </dgm:prSet>
      <dgm:spPr/>
    </dgm:pt>
    <dgm:pt modelId="{D550076A-FAA7-4F6D-8B06-4231C19B8FC6}" type="pres">
      <dgm:prSet presAssocID="{E2FA6B1E-005C-41BC-991B-8C724D52197B}" presName="sibTrans" presStyleCnt="0"/>
      <dgm:spPr/>
    </dgm:pt>
    <dgm:pt modelId="{16794A18-6881-474E-9817-617C33E4FEEC}" type="pres">
      <dgm:prSet presAssocID="{E26F1495-F2D5-4E87-8435-98F7F274D099}" presName="node" presStyleLbl="node1" presStyleIdx="3" presStyleCnt="6">
        <dgm:presLayoutVars>
          <dgm:bulletEnabled val="1"/>
        </dgm:presLayoutVars>
      </dgm:prSet>
      <dgm:spPr/>
    </dgm:pt>
    <dgm:pt modelId="{D2ECB8DA-95DA-4617-B7FE-C3C8A9B1502D}" type="pres">
      <dgm:prSet presAssocID="{CFE2BBBD-961A-4BAA-9A04-A75247C67CC3}" presName="sibTrans" presStyleCnt="0"/>
      <dgm:spPr/>
    </dgm:pt>
    <dgm:pt modelId="{8B2EEEA5-D792-4D7A-AD6C-866C563936D7}" type="pres">
      <dgm:prSet presAssocID="{3DD1431F-F705-49C1-AB2A-53B3AC2ADC67}" presName="node" presStyleLbl="node1" presStyleIdx="4" presStyleCnt="6">
        <dgm:presLayoutVars>
          <dgm:bulletEnabled val="1"/>
        </dgm:presLayoutVars>
      </dgm:prSet>
      <dgm:spPr/>
    </dgm:pt>
    <dgm:pt modelId="{D451E9BE-127B-4A04-837B-60437DB48A15}" type="pres">
      <dgm:prSet presAssocID="{CA93FD63-FA47-439D-81DF-B41B23216805}" presName="sibTrans" presStyleCnt="0"/>
      <dgm:spPr/>
    </dgm:pt>
    <dgm:pt modelId="{AEC03DFE-4119-42ED-94FF-8916966AEC09}" type="pres">
      <dgm:prSet presAssocID="{B462832C-14C8-4CCC-9973-44E03432EB73}" presName="node" presStyleLbl="node1" presStyleIdx="5" presStyleCnt="6">
        <dgm:presLayoutVars>
          <dgm:bulletEnabled val="1"/>
        </dgm:presLayoutVars>
      </dgm:prSet>
      <dgm:spPr/>
    </dgm:pt>
  </dgm:ptLst>
  <dgm:cxnLst>
    <dgm:cxn modelId="{686E720A-9310-4C1D-AAF5-98C56BDC2FBD}" srcId="{E215D56F-BB0D-47B5-B1C2-E3898F5FDA45}" destId="{BE9853EF-26DC-41DA-B5B0-220D78A0A317}" srcOrd="2" destOrd="0" parTransId="{13D759CF-8016-433E-9B0F-9D50B929E7DA}" sibTransId="{E2FA6B1E-005C-41BC-991B-8C724D52197B}"/>
    <dgm:cxn modelId="{04F9EF0D-EE34-4C51-AF88-CF68B255425D}" type="presOf" srcId="{E215D56F-BB0D-47B5-B1C2-E3898F5FDA45}" destId="{1A68857D-1C43-4090-AE3D-01C72E2D9B2E}" srcOrd="0" destOrd="0" presId="urn:microsoft.com/office/officeart/2005/8/layout/default"/>
    <dgm:cxn modelId="{E2D6901B-DC4F-4A93-AA48-657EDA9EBCCF}" type="presOf" srcId="{B462832C-14C8-4CCC-9973-44E03432EB73}" destId="{AEC03DFE-4119-42ED-94FF-8916966AEC09}" srcOrd="0" destOrd="0" presId="urn:microsoft.com/office/officeart/2005/8/layout/default"/>
    <dgm:cxn modelId="{E5F9845A-981F-4D28-BFB2-5928B09AC071}" type="presOf" srcId="{E26F1495-F2D5-4E87-8435-98F7F274D099}" destId="{16794A18-6881-474E-9817-617C33E4FEEC}" srcOrd="0" destOrd="0" presId="urn:microsoft.com/office/officeart/2005/8/layout/default"/>
    <dgm:cxn modelId="{7E9EEC7A-C60B-495F-9DEA-7C21E895D5FC}" srcId="{E215D56F-BB0D-47B5-B1C2-E3898F5FDA45}" destId="{3DD1431F-F705-49C1-AB2A-53B3AC2ADC67}" srcOrd="4" destOrd="0" parTransId="{32CBB4FD-036A-4EA2-96A3-70813EBACB58}" sibTransId="{CA93FD63-FA47-439D-81DF-B41B23216805}"/>
    <dgm:cxn modelId="{53BB1E94-A11F-4A76-A75C-F0A3A5CB2704}" type="presOf" srcId="{BE9853EF-26DC-41DA-B5B0-220D78A0A317}" destId="{80BA05EA-1F51-4E55-8FF5-F037F6EE70E2}" srcOrd="0" destOrd="0" presId="urn:microsoft.com/office/officeart/2005/8/layout/default"/>
    <dgm:cxn modelId="{EBAA9F9A-AB80-4CA2-8E35-A44CEBC8FA66}" type="presOf" srcId="{3DD1431F-F705-49C1-AB2A-53B3AC2ADC67}" destId="{8B2EEEA5-D792-4D7A-AD6C-866C563936D7}" srcOrd="0" destOrd="0" presId="urn:microsoft.com/office/officeart/2005/8/layout/default"/>
    <dgm:cxn modelId="{EDD949AE-E461-4002-A3AC-BF635B5BCEE2}" srcId="{E215D56F-BB0D-47B5-B1C2-E3898F5FDA45}" destId="{AEE67A0C-0820-45A0-A287-44A0CDAAA0D1}" srcOrd="0" destOrd="0" parTransId="{38EECBC5-AB63-4CB7-8E2E-EF0D83C1ED90}" sibTransId="{20F769B2-54E6-4FD1-A1E8-97307E4A6AF1}"/>
    <dgm:cxn modelId="{A32914CF-FE52-4ACC-885A-5F9FC04D98B9}" type="presOf" srcId="{29DC13CC-CAD1-4A40-A53B-885F2A888736}" destId="{600A01A6-EB89-434F-8330-EAA1AF130596}" srcOrd="0" destOrd="0" presId="urn:microsoft.com/office/officeart/2005/8/layout/default"/>
    <dgm:cxn modelId="{F3057ECF-AF5A-498A-8452-42BC5E27C89D}" srcId="{E215D56F-BB0D-47B5-B1C2-E3898F5FDA45}" destId="{E26F1495-F2D5-4E87-8435-98F7F274D099}" srcOrd="3" destOrd="0" parTransId="{AA37ED8A-8791-47FE-964C-97CCF5296BFF}" sibTransId="{CFE2BBBD-961A-4BAA-9A04-A75247C67CC3}"/>
    <dgm:cxn modelId="{D91A99E7-152C-4309-A01B-500767F4EFD8}" type="presOf" srcId="{AEE67A0C-0820-45A0-A287-44A0CDAAA0D1}" destId="{CB70E003-BA23-4455-8840-34117D8142E0}" srcOrd="0" destOrd="0" presId="urn:microsoft.com/office/officeart/2005/8/layout/default"/>
    <dgm:cxn modelId="{99D32BEC-257C-492A-BDFA-316762108A88}" srcId="{E215D56F-BB0D-47B5-B1C2-E3898F5FDA45}" destId="{B462832C-14C8-4CCC-9973-44E03432EB73}" srcOrd="5" destOrd="0" parTransId="{576A7ABC-B87B-4A19-AD0B-D1EA85901DDD}" sibTransId="{F43C544B-69EE-4874-AC36-BC6516B94461}"/>
    <dgm:cxn modelId="{6DDBC7EF-072A-4CE7-B1B8-9B998BC0E46D}" srcId="{E215D56F-BB0D-47B5-B1C2-E3898F5FDA45}" destId="{29DC13CC-CAD1-4A40-A53B-885F2A888736}" srcOrd="1" destOrd="0" parTransId="{D496D6EE-1D3D-48FE-B941-AADB268DE49D}" sibTransId="{66554D9C-5D07-4644-B059-AAD899D40ED1}"/>
    <dgm:cxn modelId="{08A22D88-9569-451D-A380-A6CB020FDCA9}" type="presParOf" srcId="{1A68857D-1C43-4090-AE3D-01C72E2D9B2E}" destId="{CB70E003-BA23-4455-8840-34117D8142E0}" srcOrd="0" destOrd="0" presId="urn:microsoft.com/office/officeart/2005/8/layout/default"/>
    <dgm:cxn modelId="{2B00B1E3-B63E-4296-9067-F101573CE71D}" type="presParOf" srcId="{1A68857D-1C43-4090-AE3D-01C72E2D9B2E}" destId="{A7A8657C-929F-404C-B5CD-7A7685F2A18D}" srcOrd="1" destOrd="0" presId="urn:microsoft.com/office/officeart/2005/8/layout/default"/>
    <dgm:cxn modelId="{6C7E11D4-31B4-4785-83C8-EBD4C80CAB9C}" type="presParOf" srcId="{1A68857D-1C43-4090-AE3D-01C72E2D9B2E}" destId="{600A01A6-EB89-434F-8330-EAA1AF130596}" srcOrd="2" destOrd="0" presId="urn:microsoft.com/office/officeart/2005/8/layout/default"/>
    <dgm:cxn modelId="{1FFDE48C-27EB-4059-9481-C1C5F044AD0B}" type="presParOf" srcId="{1A68857D-1C43-4090-AE3D-01C72E2D9B2E}" destId="{513873D8-C5C2-4BE0-B7EF-FC127A916125}" srcOrd="3" destOrd="0" presId="urn:microsoft.com/office/officeart/2005/8/layout/default"/>
    <dgm:cxn modelId="{1EDEC6D7-3B90-4403-B447-5B0A0FC76478}" type="presParOf" srcId="{1A68857D-1C43-4090-AE3D-01C72E2D9B2E}" destId="{80BA05EA-1F51-4E55-8FF5-F037F6EE70E2}" srcOrd="4" destOrd="0" presId="urn:microsoft.com/office/officeart/2005/8/layout/default"/>
    <dgm:cxn modelId="{2F10C987-D99E-424D-BDE8-A1213FDD2E42}" type="presParOf" srcId="{1A68857D-1C43-4090-AE3D-01C72E2D9B2E}" destId="{D550076A-FAA7-4F6D-8B06-4231C19B8FC6}" srcOrd="5" destOrd="0" presId="urn:microsoft.com/office/officeart/2005/8/layout/default"/>
    <dgm:cxn modelId="{8BF09704-88DF-453F-A06D-C1CA208F13B4}" type="presParOf" srcId="{1A68857D-1C43-4090-AE3D-01C72E2D9B2E}" destId="{16794A18-6881-474E-9817-617C33E4FEEC}" srcOrd="6" destOrd="0" presId="urn:microsoft.com/office/officeart/2005/8/layout/default"/>
    <dgm:cxn modelId="{A697CD1E-70A3-4BF4-9615-1F8966AE6292}" type="presParOf" srcId="{1A68857D-1C43-4090-AE3D-01C72E2D9B2E}" destId="{D2ECB8DA-95DA-4617-B7FE-C3C8A9B1502D}" srcOrd="7" destOrd="0" presId="urn:microsoft.com/office/officeart/2005/8/layout/default"/>
    <dgm:cxn modelId="{6240AA71-BA84-436B-A5E0-9CA84010327C}" type="presParOf" srcId="{1A68857D-1C43-4090-AE3D-01C72E2D9B2E}" destId="{8B2EEEA5-D792-4D7A-AD6C-866C563936D7}" srcOrd="8" destOrd="0" presId="urn:microsoft.com/office/officeart/2005/8/layout/default"/>
    <dgm:cxn modelId="{19A5254F-EB35-4656-A0B5-B636E7DCBD24}" type="presParOf" srcId="{1A68857D-1C43-4090-AE3D-01C72E2D9B2E}" destId="{D451E9BE-127B-4A04-837B-60437DB48A15}" srcOrd="9" destOrd="0" presId="urn:microsoft.com/office/officeart/2005/8/layout/default"/>
    <dgm:cxn modelId="{957DD14A-C93E-4F2F-8CE8-6CEAD90F691F}" type="presParOf" srcId="{1A68857D-1C43-4090-AE3D-01C72E2D9B2E}" destId="{AEC03DFE-4119-42ED-94FF-8916966AEC09}" srcOrd="1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45129-00ED-4240-941E-887FFC0CF8AE}" type="doc">
      <dgm:prSet loTypeId="urn:microsoft.com/office/officeart/2008/layout/BendingPictureCaptionList" loCatId="picture" qsTypeId="urn:microsoft.com/office/officeart/2005/8/quickstyle/3d3" qsCatId="3D" csTypeId="urn:microsoft.com/office/officeart/2005/8/colors/accent1_2" csCatId="accent1" phldr="1"/>
      <dgm:spPr/>
      <dgm:t>
        <a:bodyPr/>
        <a:lstStyle/>
        <a:p>
          <a:endParaRPr lang="en-GB"/>
        </a:p>
      </dgm:t>
    </dgm:pt>
    <dgm:pt modelId="{F23F778D-0CD6-49AD-B348-326CAA02002E}">
      <dgm:prSet phldrT="[Text]" custT="1"/>
      <dgm:spPr/>
      <dgm:t>
        <a:bodyPr/>
        <a:lstStyle/>
        <a:p>
          <a:r>
            <a:rPr lang="en-GB" sz="2000" dirty="0"/>
            <a:t>Interviews and discussions</a:t>
          </a:r>
        </a:p>
      </dgm:t>
    </dgm:pt>
    <dgm:pt modelId="{A590037E-606E-458A-953B-C72E122B3CF8}" type="parTrans" cxnId="{78377B02-788F-4A33-873B-A7C5CD4299EC}">
      <dgm:prSet/>
      <dgm:spPr/>
      <dgm:t>
        <a:bodyPr/>
        <a:lstStyle/>
        <a:p>
          <a:endParaRPr lang="en-GB"/>
        </a:p>
      </dgm:t>
    </dgm:pt>
    <dgm:pt modelId="{A1CB49A2-70B1-479C-B50E-9705824A5AC9}" type="sibTrans" cxnId="{78377B02-788F-4A33-873B-A7C5CD4299EC}">
      <dgm:prSet/>
      <dgm:spPr/>
      <dgm:t>
        <a:bodyPr/>
        <a:lstStyle/>
        <a:p>
          <a:endParaRPr lang="en-GB"/>
        </a:p>
      </dgm:t>
    </dgm:pt>
    <dgm:pt modelId="{C1AAD643-C66C-45AE-A07B-032996788C6C}">
      <dgm:prSet phldrT="[Text]" custT="1"/>
      <dgm:spPr/>
      <dgm:t>
        <a:bodyPr/>
        <a:lstStyle/>
        <a:p>
          <a:r>
            <a:rPr lang="en-GB" sz="2000" dirty="0"/>
            <a:t>Finances</a:t>
          </a:r>
        </a:p>
      </dgm:t>
    </dgm:pt>
    <dgm:pt modelId="{9E902299-3F67-4ECC-BA60-EC06FC352E99}" type="parTrans" cxnId="{BCA57683-D181-4D65-AA75-18FFD8CF8D04}">
      <dgm:prSet/>
      <dgm:spPr/>
      <dgm:t>
        <a:bodyPr/>
        <a:lstStyle/>
        <a:p>
          <a:endParaRPr lang="en-GB"/>
        </a:p>
      </dgm:t>
    </dgm:pt>
    <dgm:pt modelId="{76FFEEF7-F1E6-46F1-A2E2-BCAAADD305BC}" type="sibTrans" cxnId="{BCA57683-D181-4D65-AA75-18FFD8CF8D04}">
      <dgm:prSet/>
      <dgm:spPr/>
      <dgm:t>
        <a:bodyPr/>
        <a:lstStyle/>
        <a:p>
          <a:endParaRPr lang="en-GB"/>
        </a:p>
      </dgm:t>
    </dgm:pt>
    <dgm:pt modelId="{5A07CC9F-823E-4405-8DF8-5C1E6D6C9E30}">
      <dgm:prSet phldrT="[Text]" custT="1"/>
      <dgm:spPr/>
      <dgm:t>
        <a:bodyPr/>
        <a:lstStyle/>
        <a:p>
          <a:r>
            <a:rPr lang="en-GB" sz="1800" dirty="0"/>
            <a:t> School’s self evaluation and improvement planning</a:t>
          </a:r>
        </a:p>
      </dgm:t>
    </dgm:pt>
    <dgm:pt modelId="{B47457DF-4661-4F3B-9C32-45A7132B4C79}" type="parTrans" cxnId="{0C2CCBD5-9058-4E41-96E2-AA04069AE201}">
      <dgm:prSet/>
      <dgm:spPr/>
      <dgm:t>
        <a:bodyPr/>
        <a:lstStyle/>
        <a:p>
          <a:endParaRPr lang="en-GB"/>
        </a:p>
      </dgm:t>
    </dgm:pt>
    <dgm:pt modelId="{14704BF5-09A2-42DA-A867-D56E0039F921}" type="sibTrans" cxnId="{0C2CCBD5-9058-4E41-96E2-AA04069AE201}">
      <dgm:prSet/>
      <dgm:spPr/>
      <dgm:t>
        <a:bodyPr/>
        <a:lstStyle/>
        <a:p>
          <a:endParaRPr lang="en-GB"/>
        </a:p>
      </dgm:t>
    </dgm:pt>
    <dgm:pt modelId="{BC48145D-4954-4ED5-B595-54A2BCEF29EF}">
      <dgm:prSet phldrT="[Text]" custT="1"/>
      <dgm:spPr/>
      <dgm:t>
        <a:bodyPr/>
        <a:lstStyle/>
        <a:p>
          <a:r>
            <a:rPr lang="en-GB" sz="2000" dirty="0"/>
            <a:t>Questionnaires</a:t>
          </a:r>
        </a:p>
      </dgm:t>
    </dgm:pt>
    <dgm:pt modelId="{09063770-1B50-4840-894D-F71EF1A8A0B1}" type="parTrans" cxnId="{999B348D-2662-4C9E-A7AD-4DC7650B74A9}">
      <dgm:prSet/>
      <dgm:spPr/>
      <dgm:t>
        <a:bodyPr/>
        <a:lstStyle/>
        <a:p>
          <a:endParaRPr lang="en-GB"/>
        </a:p>
      </dgm:t>
    </dgm:pt>
    <dgm:pt modelId="{04A28EA3-746B-4A21-B5EB-C08846C1527E}" type="sibTrans" cxnId="{999B348D-2662-4C9E-A7AD-4DC7650B74A9}">
      <dgm:prSet/>
      <dgm:spPr/>
      <dgm:t>
        <a:bodyPr/>
        <a:lstStyle/>
        <a:p>
          <a:endParaRPr lang="en-GB"/>
        </a:p>
      </dgm:t>
    </dgm:pt>
    <dgm:pt modelId="{C11939B4-A856-4625-A954-2ADDFAC3C216}">
      <dgm:prSet phldrT="[Text]" custT="1"/>
      <dgm:spPr/>
      <dgm:t>
        <a:bodyPr/>
        <a:lstStyle/>
        <a:p>
          <a:r>
            <a:rPr lang="en-GB" sz="2000" dirty="0"/>
            <a:t>Teaching, learning, environment </a:t>
          </a:r>
        </a:p>
      </dgm:t>
    </dgm:pt>
    <dgm:pt modelId="{18A3CA70-DB68-471C-AD80-9F18797AE778}" type="parTrans" cxnId="{04CAD291-8E4D-41CB-8F5D-755DA1F537AA}">
      <dgm:prSet/>
      <dgm:spPr/>
      <dgm:t>
        <a:bodyPr/>
        <a:lstStyle/>
        <a:p>
          <a:endParaRPr lang="en-GB"/>
        </a:p>
      </dgm:t>
    </dgm:pt>
    <dgm:pt modelId="{AF6A5097-B60D-46C7-80E7-3B5EF4741B94}" type="sibTrans" cxnId="{04CAD291-8E4D-41CB-8F5D-755DA1F537AA}">
      <dgm:prSet/>
      <dgm:spPr/>
      <dgm:t>
        <a:bodyPr/>
        <a:lstStyle/>
        <a:p>
          <a:endParaRPr lang="en-GB"/>
        </a:p>
      </dgm:t>
    </dgm:pt>
    <dgm:pt modelId="{63CA9CF1-5459-44AE-8ADF-806EA4065029}">
      <dgm:prSet phldrT="[Text]" custT="1"/>
      <dgm:spPr/>
      <dgm:t>
        <a:bodyPr/>
        <a:lstStyle/>
        <a:p>
          <a:r>
            <a:rPr lang="en-GB" sz="2000" dirty="0"/>
            <a:t>Learners’ work</a:t>
          </a:r>
        </a:p>
      </dgm:t>
    </dgm:pt>
    <dgm:pt modelId="{70EAC827-D0C3-4325-AB5B-2A6304122762}" type="parTrans" cxnId="{940336B4-4243-46D5-88E9-D7BE0346CF66}">
      <dgm:prSet/>
      <dgm:spPr/>
      <dgm:t>
        <a:bodyPr/>
        <a:lstStyle/>
        <a:p>
          <a:endParaRPr lang="en-GB"/>
        </a:p>
      </dgm:t>
    </dgm:pt>
    <dgm:pt modelId="{325B72EA-CB63-48CB-B09B-17D607E666ED}" type="sibTrans" cxnId="{940336B4-4243-46D5-88E9-D7BE0346CF66}">
      <dgm:prSet/>
      <dgm:spPr/>
      <dgm:t>
        <a:bodyPr/>
        <a:lstStyle/>
        <a:p>
          <a:endParaRPr lang="en-GB"/>
        </a:p>
      </dgm:t>
    </dgm:pt>
    <dgm:pt modelId="{A4E5A739-E259-4A8C-99F6-9995CE86C4C3}">
      <dgm:prSet phldrT="[Text]" custT="1"/>
      <dgm:spPr/>
      <dgm:t>
        <a:bodyPr/>
        <a:lstStyle/>
        <a:p>
          <a:r>
            <a:rPr lang="en-GB" sz="2000" dirty="0"/>
            <a:t>Key documents and data </a:t>
          </a:r>
        </a:p>
      </dgm:t>
    </dgm:pt>
    <dgm:pt modelId="{71D56E85-D761-427D-BA4F-335028D686F1}" type="parTrans" cxnId="{B977CC66-7B5F-4BAE-88AE-CE2A37509E7B}">
      <dgm:prSet/>
      <dgm:spPr/>
      <dgm:t>
        <a:bodyPr/>
        <a:lstStyle/>
        <a:p>
          <a:endParaRPr lang="en-GB"/>
        </a:p>
      </dgm:t>
    </dgm:pt>
    <dgm:pt modelId="{EC0DFAD6-4688-4EEC-9399-15F767232E34}" type="sibTrans" cxnId="{B977CC66-7B5F-4BAE-88AE-CE2A37509E7B}">
      <dgm:prSet/>
      <dgm:spPr/>
      <dgm:t>
        <a:bodyPr/>
        <a:lstStyle/>
        <a:p>
          <a:endParaRPr lang="en-GB"/>
        </a:p>
      </dgm:t>
    </dgm:pt>
    <dgm:pt modelId="{E0641726-4C67-4D73-A58A-5AABDA9443C0}">
      <dgm:prSet phldrT="[Text]" custT="1"/>
      <dgm:spPr/>
      <dgm:t>
        <a:bodyPr/>
        <a:lstStyle/>
        <a:p>
          <a:r>
            <a:rPr lang="en-GB" sz="2000" dirty="0"/>
            <a:t>Professional learning</a:t>
          </a:r>
        </a:p>
      </dgm:t>
    </dgm:pt>
    <dgm:pt modelId="{BF33B1FB-6FDA-4E2E-999A-30CF1C1A5408}" type="parTrans" cxnId="{FDE92908-076A-4368-9F80-A4BF3572113E}">
      <dgm:prSet/>
      <dgm:spPr/>
      <dgm:t>
        <a:bodyPr/>
        <a:lstStyle/>
        <a:p>
          <a:endParaRPr lang="en-GB"/>
        </a:p>
      </dgm:t>
    </dgm:pt>
    <dgm:pt modelId="{1C279CE4-80E7-4C90-B5BF-58F75F1D5F65}" type="sibTrans" cxnId="{FDE92908-076A-4368-9F80-A4BF3572113E}">
      <dgm:prSet/>
      <dgm:spPr/>
      <dgm:t>
        <a:bodyPr/>
        <a:lstStyle/>
        <a:p>
          <a:endParaRPr lang="en-GB"/>
        </a:p>
      </dgm:t>
    </dgm:pt>
    <dgm:pt modelId="{6C722559-4741-45C6-BE92-BE2684C10526}" type="pres">
      <dgm:prSet presAssocID="{4F345129-00ED-4240-941E-887FFC0CF8AE}" presName="Name0" presStyleCnt="0">
        <dgm:presLayoutVars>
          <dgm:dir/>
          <dgm:resizeHandles val="exact"/>
        </dgm:presLayoutVars>
      </dgm:prSet>
      <dgm:spPr/>
    </dgm:pt>
    <dgm:pt modelId="{2187B71D-AA6D-4265-BFCC-9DF4FD6E07D2}" type="pres">
      <dgm:prSet presAssocID="{F23F778D-0CD6-49AD-B348-326CAA02002E}" presName="composite" presStyleCnt="0"/>
      <dgm:spPr/>
    </dgm:pt>
    <dgm:pt modelId="{24B78338-C08E-4CE0-8F6B-5F05B6966C7B}" type="pres">
      <dgm:prSet presAssocID="{F23F778D-0CD6-49AD-B348-326CAA02002E}" presName="rect1" presStyleLbl="bgImgPlace1" presStyleIdx="0" presStyleCnt="8"/>
      <dgm:spPr>
        <a:blipFill rotWithShape="1">
          <a:blip xmlns:r="http://schemas.openxmlformats.org/officeDocument/2006/relationships" r:embed="rId1"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dgm:spPr>
    </dgm:pt>
    <dgm:pt modelId="{49BF4927-296E-492F-A433-C45853CDD6DA}" type="pres">
      <dgm:prSet presAssocID="{F23F778D-0CD6-49AD-B348-326CAA02002E}" presName="wedgeRectCallout1" presStyleLbl="node1" presStyleIdx="0" presStyleCnt="8">
        <dgm:presLayoutVars>
          <dgm:bulletEnabled val="1"/>
        </dgm:presLayoutVars>
      </dgm:prSet>
      <dgm:spPr/>
    </dgm:pt>
    <dgm:pt modelId="{94DDC756-4100-47F2-82E3-6486A5CD17D5}" type="pres">
      <dgm:prSet presAssocID="{A1CB49A2-70B1-479C-B50E-9705824A5AC9}" presName="sibTrans" presStyleCnt="0"/>
      <dgm:spPr/>
    </dgm:pt>
    <dgm:pt modelId="{80A791E9-4A8C-4981-8D74-75DED7C49865}" type="pres">
      <dgm:prSet presAssocID="{BC48145D-4954-4ED5-B595-54A2BCEF29EF}" presName="composite" presStyleCnt="0"/>
      <dgm:spPr/>
    </dgm:pt>
    <dgm:pt modelId="{EA6C3A67-E56D-40FA-A4BF-5515E81E06FF}" type="pres">
      <dgm:prSet presAssocID="{BC48145D-4954-4ED5-B595-54A2BCEF29EF}" presName="rect1" presStyleLbl="bgImgPlace1" presStyleIdx="1" presStyleCnt="8"/>
      <dgm:spPr>
        <a:blipFill rotWithShape="1">
          <a:blip xmlns:r="http://schemas.openxmlformats.org/officeDocument/2006/relationships" r:embed="rId2"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dgm:spPr>
    </dgm:pt>
    <dgm:pt modelId="{3E5D35E3-66B3-47C0-95CA-A3B938D1F2FF}" type="pres">
      <dgm:prSet presAssocID="{BC48145D-4954-4ED5-B595-54A2BCEF29EF}" presName="wedgeRectCallout1" presStyleLbl="node1" presStyleIdx="1" presStyleCnt="8">
        <dgm:presLayoutVars>
          <dgm:bulletEnabled val="1"/>
        </dgm:presLayoutVars>
      </dgm:prSet>
      <dgm:spPr/>
    </dgm:pt>
    <dgm:pt modelId="{89C07919-774C-484A-B424-10F0FF94CD40}" type="pres">
      <dgm:prSet presAssocID="{04A28EA3-746B-4A21-B5EB-C08846C1527E}" presName="sibTrans" presStyleCnt="0"/>
      <dgm:spPr/>
    </dgm:pt>
    <dgm:pt modelId="{6856C896-9595-4F64-8E84-BF1509066C2C}" type="pres">
      <dgm:prSet presAssocID="{C11939B4-A856-4625-A954-2ADDFAC3C216}" presName="composite" presStyleCnt="0"/>
      <dgm:spPr/>
    </dgm:pt>
    <dgm:pt modelId="{0EF9AF1E-880E-4C34-A859-639D407EFF46}" type="pres">
      <dgm:prSet presAssocID="{C11939B4-A856-4625-A954-2ADDFAC3C216}" presName="rect1" presStyleLbl="bgImgPlace1" presStyleIdx="2" presStyleCnt="8"/>
      <dgm:spPr>
        <a:blipFill rotWithShape="1">
          <a:blip xmlns:r="http://schemas.openxmlformats.org/officeDocument/2006/relationships" r:embed="rId3"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dgm:spPr>
    </dgm:pt>
    <dgm:pt modelId="{F1CB0ED8-49BF-4679-A8A2-21A6A32C4C4E}" type="pres">
      <dgm:prSet presAssocID="{C11939B4-A856-4625-A954-2ADDFAC3C216}" presName="wedgeRectCallout1" presStyleLbl="node1" presStyleIdx="2" presStyleCnt="8">
        <dgm:presLayoutVars>
          <dgm:bulletEnabled val="1"/>
        </dgm:presLayoutVars>
      </dgm:prSet>
      <dgm:spPr/>
    </dgm:pt>
    <dgm:pt modelId="{34BF786B-2604-4DD1-A766-9F5DE730DD1E}" type="pres">
      <dgm:prSet presAssocID="{AF6A5097-B60D-46C7-80E7-3B5EF4741B94}" presName="sibTrans" presStyleCnt="0"/>
      <dgm:spPr/>
    </dgm:pt>
    <dgm:pt modelId="{A20FCD21-4744-4DC3-8186-63459CCC8FAC}" type="pres">
      <dgm:prSet presAssocID="{63CA9CF1-5459-44AE-8ADF-806EA4065029}" presName="composite" presStyleCnt="0"/>
      <dgm:spPr/>
    </dgm:pt>
    <dgm:pt modelId="{160ABDCB-9387-4275-A490-94AF98785D74}" type="pres">
      <dgm:prSet presAssocID="{63CA9CF1-5459-44AE-8ADF-806EA4065029}" presName="rect1" presStyleLbl="bgImgPlace1" presStyleIdx="3" presStyleCnt="8"/>
      <dgm:spPr>
        <a:blipFill rotWithShape="1">
          <a:blip xmlns:r="http://schemas.openxmlformats.org/officeDocument/2006/relationships" r:embed="rId4"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dgm:spPr>
    </dgm:pt>
    <dgm:pt modelId="{78A1840A-8B04-44DA-B941-A07C8CCF4E34}" type="pres">
      <dgm:prSet presAssocID="{63CA9CF1-5459-44AE-8ADF-806EA4065029}" presName="wedgeRectCallout1" presStyleLbl="node1" presStyleIdx="3" presStyleCnt="8">
        <dgm:presLayoutVars>
          <dgm:bulletEnabled val="1"/>
        </dgm:presLayoutVars>
      </dgm:prSet>
      <dgm:spPr/>
    </dgm:pt>
    <dgm:pt modelId="{DAC8C1BA-74F7-4BE7-828B-B2652FC794F2}" type="pres">
      <dgm:prSet presAssocID="{325B72EA-CB63-48CB-B09B-17D607E666ED}" presName="sibTrans" presStyleCnt="0"/>
      <dgm:spPr/>
    </dgm:pt>
    <dgm:pt modelId="{32DD0463-2389-4DEF-A676-B5534CA90DFF}" type="pres">
      <dgm:prSet presAssocID="{A4E5A739-E259-4A8C-99F6-9995CE86C4C3}" presName="composite" presStyleCnt="0"/>
      <dgm:spPr/>
    </dgm:pt>
    <dgm:pt modelId="{0352C8B3-B04F-4D5D-8021-C1ED127BF223}" type="pres">
      <dgm:prSet presAssocID="{A4E5A739-E259-4A8C-99F6-9995CE86C4C3}" presName="rect1" presStyleLbl="bgImgPlace1" presStyleIdx="4" presStyleCnt="8"/>
      <dgm:spPr>
        <a:blipFill rotWithShape="1">
          <a:blip xmlns:r="http://schemas.openxmlformats.org/officeDocument/2006/relationships" r:embed="rId5"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dgm:spPr>
    </dgm:pt>
    <dgm:pt modelId="{16360085-CF93-41B5-8406-565F8558EBC3}" type="pres">
      <dgm:prSet presAssocID="{A4E5A739-E259-4A8C-99F6-9995CE86C4C3}" presName="wedgeRectCallout1" presStyleLbl="node1" presStyleIdx="4" presStyleCnt="8">
        <dgm:presLayoutVars>
          <dgm:bulletEnabled val="1"/>
        </dgm:presLayoutVars>
      </dgm:prSet>
      <dgm:spPr/>
    </dgm:pt>
    <dgm:pt modelId="{98A9C8A7-FCF1-4ED5-8A21-C1964477F015}" type="pres">
      <dgm:prSet presAssocID="{EC0DFAD6-4688-4EEC-9399-15F767232E34}" presName="sibTrans" presStyleCnt="0"/>
      <dgm:spPr/>
    </dgm:pt>
    <dgm:pt modelId="{3B007D3C-0F57-4772-80E4-4A9AB08CF5BF}" type="pres">
      <dgm:prSet presAssocID="{5A07CC9F-823E-4405-8DF8-5C1E6D6C9E30}" presName="composite" presStyleCnt="0"/>
      <dgm:spPr/>
    </dgm:pt>
    <dgm:pt modelId="{31A7868E-DF9A-4319-A3EC-181E8FA440BC}" type="pres">
      <dgm:prSet presAssocID="{5A07CC9F-823E-4405-8DF8-5C1E6D6C9E30}" presName="rect1" presStyleLbl="bgImgPlace1" presStyleIdx="5" presStyleCnt="8"/>
      <dgm:spPr>
        <a:blipFill rotWithShape="1">
          <a:blip xmlns:r="http://schemas.openxmlformats.org/officeDocument/2006/relationships" r:embed="rId6"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dgm:spPr>
    </dgm:pt>
    <dgm:pt modelId="{69B8DCEB-8DD1-4E01-98AC-B7FFFE63A80B}" type="pres">
      <dgm:prSet presAssocID="{5A07CC9F-823E-4405-8DF8-5C1E6D6C9E30}" presName="wedgeRectCallout1" presStyleLbl="node1" presStyleIdx="5" presStyleCnt="8">
        <dgm:presLayoutVars>
          <dgm:bulletEnabled val="1"/>
        </dgm:presLayoutVars>
      </dgm:prSet>
      <dgm:spPr/>
    </dgm:pt>
    <dgm:pt modelId="{553CB5AF-CC7F-4C27-A162-CDE5C4FC5B65}" type="pres">
      <dgm:prSet presAssocID="{14704BF5-09A2-42DA-A867-D56E0039F921}" presName="sibTrans" presStyleCnt="0"/>
      <dgm:spPr/>
    </dgm:pt>
    <dgm:pt modelId="{609ECD47-34B2-40B1-A05B-C5A56BB386D8}" type="pres">
      <dgm:prSet presAssocID="{C1AAD643-C66C-45AE-A07B-032996788C6C}" presName="composite" presStyleCnt="0"/>
      <dgm:spPr/>
    </dgm:pt>
    <dgm:pt modelId="{670EE806-8DC2-4C04-8F12-C68E1C9D0D07}" type="pres">
      <dgm:prSet presAssocID="{C1AAD643-C66C-45AE-A07B-032996788C6C}" presName="rect1" presStyleLbl="bgImgPlace1" presStyleIdx="6" presStyleCnt="8"/>
      <dgm:spPr>
        <a:blipFill rotWithShape="1">
          <a:blip xmlns:r="http://schemas.openxmlformats.org/officeDocument/2006/relationships" r:embed="rId7"/>
          <a:srcRect/>
          <a:stretch>
            <a:fillRect t="-17000" b="-17000"/>
          </a:stretch>
        </a:blipFill>
      </dgm:spPr>
    </dgm:pt>
    <dgm:pt modelId="{5632EEF3-1EEF-4C2F-B60F-7699124AD30C}" type="pres">
      <dgm:prSet presAssocID="{C1AAD643-C66C-45AE-A07B-032996788C6C}" presName="wedgeRectCallout1" presStyleLbl="node1" presStyleIdx="6" presStyleCnt="8">
        <dgm:presLayoutVars>
          <dgm:bulletEnabled val="1"/>
        </dgm:presLayoutVars>
      </dgm:prSet>
      <dgm:spPr/>
    </dgm:pt>
    <dgm:pt modelId="{45780415-617E-41FD-8940-0DE1F38EB38C}" type="pres">
      <dgm:prSet presAssocID="{76FFEEF7-F1E6-46F1-A2E2-BCAAADD305BC}" presName="sibTrans" presStyleCnt="0"/>
      <dgm:spPr/>
    </dgm:pt>
    <dgm:pt modelId="{16E8BFF8-D3CA-4C86-B89E-472E61475917}" type="pres">
      <dgm:prSet presAssocID="{E0641726-4C67-4D73-A58A-5AABDA9443C0}" presName="composite" presStyleCnt="0"/>
      <dgm:spPr/>
    </dgm:pt>
    <dgm:pt modelId="{00B80557-9432-4C71-B423-1602C542E373}" type="pres">
      <dgm:prSet presAssocID="{E0641726-4C67-4D73-A58A-5AABDA9443C0}" presName="rect1" presStyleLbl="bgImgPlace1" presStyleIdx="7" presStyleCnt="8"/>
      <dgm:spPr>
        <a:blipFill rotWithShape="1">
          <a:blip xmlns:r="http://schemas.openxmlformats.org/officeDocument/2006/relationships" r:embed="rId8" cstate="print">
            <a:extLst>
              <a:ext uri="{BEBA8EAE-BF5A-486C-A8C5-ECC9F3942E4B}">
                <a14:imgProps xmlns:a14="http://schemas.microsoft.com/office/drawing/2010/main">
                  <a14:imgLayer r:embed="rId9">
                    <a14:imgEffect>
                      <a14:colorTemperature colorTemp="11500"/>
                    </a14:imgEffect>
                  </a14:imgLayer>
                </a14:imgProps>
              </a:ext>
              <a:ext uri="{28A0092B-C50C-407E-A947-70E740481C1C}">
                <a14:useLocalDpi xmlns:a14="http://schemas.microsoft.com/office/drawing/2010/main" val="0"/>
              </a:ext>
            </a:extLst>
          </a:blip>
          <a:srcRect/>
          <a:stretch>
            <a:fillRect t="-12000" b="-12000"/>
          </a:stretch>
        </a:blipFill>
      </dgm:spPr>
    </dgm:pt>
    <dgm:pt modelId="{7F6E9EE3-9CA2-47EF-B89D-268FDC5DD6DB}" type="pres">
      <dgm:prSet presAssocID="{E0641726-4C67-4D73-A58A-5AABDA9443C0}" presName="wedgeRectCallout1" presStyleLbl="node1" presStyleIdx="7" presStyleCnt="8">
        <dgm:presLayoutVars>
          <dgm:bulletEnabled val="1"/>
        </dgm:presLayoutVars>
      </dgm:prSet>
      <dgm:spPr/>
    </dgm:pt>
  </dgm:ptLst>
  <dgm:cxnLst>
    <dgm:cxn modelId="{78377B02-788F-4A33-873B-A7C5CD4299EC}" srcId="{4F345129-00ED-4240-941E-887FFC0CF8AE}" destId="{F23F778D-0CD6-49AD-B348-326CAA02002E}" srcOrd="0" destOrd="0" parTransId="{A590037E-606E-458A-953B-C72E122B3CF8}" sibTransId="{A1CB49A2-70B1-479C-B50E-9705824A5AC9}"/>
    <dgm:cxn modelId="{FDE92908-076A-4368-9F80-A4BF3572113E}" srcId="{4F345129-00ED-4240-941E-887FFC0CF8AE}" destId="{E0641726-4C67-4D73-A58A-5AABDA9443C0}" srcOrd="7" destOrd="0" parTransId="{BF33B1FB-6FDA-4E2E-999A-30CF1C1A5408}" sibTransId="{1C279CE4-80E7-4C90-B5BF-58F75F1D5F65}"/>
    <dgm:cxn modelId="{D3816923-13DA-4D68-8AC5-5F53BDEE8054}" type="presOf" srcId="{E0641726-4C67-4D73-A58A-5AABDA9443C0}" destId="{7F6E9EE3-9CA2-47EF-B89D-268FDC5DD6DB}" srcOrd="0" destOrd="0" presId="urn:microsoft.com/office/officeart/2008/layout/BendingPictureCaptionList"/>
    <dgm:cxn modelId="{BBEA222A-486B-4790-8F13-71AE29557BAE}" type="presOf" srcId="{4F345129-00ED-4240-941E-887FFC0CF8AE}" destId="{6C722559-4741-45C6-BE92-BE2684C10526}" srcOrd="0" destOrd="0" presId="urn:microsoft.com/office/officeart/2008/layout/BendingPictureCaptionList"/>
    <dgm:cxn modelId="{B977CC66-7B5F-4BAE-88AE-CE2A37509E7B}" srcId="{4F345129-00ED-4240-941E-887FFC0CF8AE}" destId="{A4E5A739-E259-4A8C-99F6-9995CE86C4C3}" srcOrd="4" destOrd="0" parTransId="{71D56E85-D761-427D-BA4F-335028D686F1}" sibTransId="{EC0DFAD6-4688-4EEC-9399-15F767232E34}"/>
    <dgm:cxn modelId="{BCA57683-D181-4D65-AA75-18FFD8CF8D04}" srcId="{4F345129-00ED-4240-941E-887FFC0CF8AE}" destId="{C1AAD643-C66C-45AE-A07B-032996788C6C}" srcOrd="6" destOrd="0" parTransId="{9E902299-3F67-4ECC-BA60-EC06FC352E99}" sibTransId="{76FFEEF7-F1E6-46F1-A2E2-BCAAADD305BC}"/>
    <dgm:cxn modelId="{999B348D-2662-4C9E-A7AD-4DC7650B74A9}" srcId="{4F345129-00ED-4240-941E-887FFC0CF8AE}" destId="{BC48145D-4954-4ED5-B595-54A2BCEF29EF}" srcOrd="1" destOrd="0" parTransId="{09063770-1B50-4840-894D-F71EF1A8A0B1}" sibTransId="{04A28EA3-746B-4A21-B5EB-C08846C1527E}"/>
    <dgm:cxn modelId="{3EA86D90-6010-476D-9466-9B07499A1974}" type="presOf" srcId="{63CA9CF1-5459-44AE-8ADF-806EA4065029}" destId="{78A1840A-8B04-44DA-B941-A07C8CCF4E34}" srcOrd="0" destOrd="0" presId="urn:microsoft.com/office/officeart/2008/layout/BendingPictureCaptionList"/>
    <dgm:cxn modelId="{04CAD291-8E4D-41CB-8F5D-755DA1F537AA}" srcId="{4F345129-00ED-4240-941E-887FFC0CF8AE}" destId="{C11939B4-A856-4625-A954-2ADDFAC3C216}" srcOrd="2" destOrd="0" parTransId="{18A3CA70-DB68-471C-AD80-9F18797AE778}" sibTransId="{AF6A5097-B60D-46C7-80E7-3B5EF4741B94}"/>
    <dgm:cxn modelId="{ABBE1E9A-7135-4C23-A264-E03923055CB7}" type="presOf" srcId="{A4E5A739-E259-4A8C-99F6-9995CE86C4C3}" destId="{16360085-CF93-41B5-8406-565F8558EBC3}" srcOrd="0" destOrd="0" presId="urn:microsoft.com/office/officeart/2008/layout/BendingPictureCaptionList"/>
    <dgm:cxn modelId="{92E9409D-677A-4560-AD24-44DFCD31E227}" type="presOf" srcId="{C1AAD643-C66C-45AE-A07B-032996788C6C}" destId="{5632EEF3-1EEF-4C2F-B60F-7699124AD30C}" srcOrd="0" destOrd="0" presId="urn:microsoft.com/office/officeart/2008/layout/BendingPictureCaptionList"/>
    <dgm:cxn modelId="{AFAF9DA3-80A5-4535-9331-E9873558DAC7}" type="presOf" srcId="{F23F778D-0CD6-49AD-B348-326CAA02002E}" destId="{49BF4927-296E-492F-A433-C45853CDD6DA}" srcOrd="0" destOrd="0" presId="urn:microsoft.com/office/officeart/2008/layout/BendingPictureCaptionList"/>
    <dgm:cxn modelId="{599488A5-D569-459C-9035-C4A33D180D09}" type="presOf" srcId="{5A07CC9F-823E-4405-8DF8-5C1E6D6C9E30}" destId="{69B8DCEB-8DD1-4E01-98AC-B7FFFE63A80B}" srcOrd="0" destOrd="0" presId="urn:microsoft.com/office/officeart/2008/layout/BendingPictureCaptionList"/>
    <dgm:cxn modelId="{18DAD4B3-4AE1-4407-964C-92BEE2E4A4EA}" type="presOf" srcId="{C11939B4-A856-4625-A954-2ADDFAC3C216}" destId="{F1CB0ED8-49BF-4679-A8A2-21A6A32C4C4E}" srcOrd="0" destOrd="0" presId="urn:microsoft.com/office/officeart/2008/layout/BendingPictureCaptionList"/>
    <dgm:cxn modelId="{940336B4-4243-46D5-88E9-D7BE0346CF66}" srcId="{4F345129-00ED-4240-941E-887FFC0CF8AE}" destId="{63CA9CF1-5459-44AE-8ADF-806EA4065029}" srcOrd="3" destOrd="0" parTransId="{70EAC827-D0C3-4325-AB5B-2A6304122762}" sibTransId="{325B72EA-CB63-48CB-B09B-17D607E666ED}"/>
    <dgm:cxn modelId="{C653CCB8-D84C-45D7-81A2-4DC1D2F3E579}" type="presOf" srcId="{BC48145D-4954-4ED5-B595-54A2BCEF29EF}" destId="{3E5D35E3-66B3-47C0-95CA-A3B938D1F2FF}" srcOrd="0" destOrd="0" presId="urn:microsoft.com/office/officeart/2008/layout/BendingPictureCaptionList"/>
    <dgm:cxn modelId="{0C2CCBD5-9058-4E41-96E2-AA04069AE201}" srcId="{4F345129-00ED-4240-941E-887FFC0CF8AE}" destId="{5A07CC9F-823E-4405-8DF8-5C1E6D6C9E30}" srcOrd="5" destOrd="0" parTransId="{B47457DF-4661-4F3B-9C32-45A7132B4C79}" sibTransId="{14704BF5-09A2-42DA-A867-D56E0039F921}"/>
    <dgm:cxn modelId="{63EBD01D-F111-4F7D-A278-A99E25740557}" type="presParOf" srcId="{6C722559-4741-45C6-BE92-BE2684C10526}" destId="{2187B71D-AA6D-4265-BFCC-9DF4FD6E07D2}" srcOrd="0" destOrd="0" presId="urn:microsoft.com/office/officeart/2008/layout/BendingPictureCaptionList"/>
    <dgm:cxn modelId="{66F8EE89-41B6-4F65-A3AE-0C693D897DD4}" type="presParOf" srcId="{2187B71D-AA6D-4265-BFCC-9DF4FD6E07D2}" destId="{24B78338-C08E-4CE0-8F6B-5F05B6966C7B}" srcOrd="0" destOrd="0" presId="urn:microsoft.com/office/officeart/2008/layout/BendingPictureCaptionList"/>
    <dgm:cxn modelId="{3BBE5C35-9641-472A-92A8-7D9581BC38CD}" type="presParOf" srcId="{2187B71D-AA6D-4265-BFCC-9DF4FD6E07D2}" destId="{49BF4927-296E-492F-A433-C45853CDD6DA}" srcOrd="1" destOrd="0" presId="urn:microsoft.com/office/officeart/2008/layout/BendingPictureCaptionList"/>
    <dgm:cxn modelId="{28D15FD7-517F-47D3-B4A9-FA8EFC911D52}" type="presParOf" srcId="{6C722559-4741-45C6-BE92-BE2684C10526}" destId="{94DDC756-4100-47F2-82E3-6486A5CD17D5}" srcOrd="1" destOrd="0" presId="urn:microsoft.com/office/officeart/2008/layout/BendingPictureCaptionList"/>
    <dgm:cxn modelId="{50D60C8B-ECB6-434A-BEAF-E23A04FFA520}" type="presParOf" srcId="{6C722559-4741-45C6-BE92-BE2684C10526}" destId="{80A791E9-4A8C-4981-8D74-75DED7C49865}" srcOrd="2" destOrd="0" presId="urn:microsoft.com/office/officeart/2008/layout/BendingPictureCaptionList"/>
    <dgm:cxn modelId="{3C2D9BC5-DBD0-41E7-94C0-037989DBBC2E}" type="presParOf" srcId="{80A791E9-4A8C-4981-8D74-75DED7C49865}" destId="{EA6C3A67-E56D-40FA-A4BF-5515E81E06FF}" srcOrd="0" destOrd="0" presId="urn:microsoft.com/office/officeart/2008/layout/BendingPictureCaptionList"/>
    <dgm:cxn modelId="{4EC89FDA-113D-4973-8C24-2516EEF8961A}" type="presParOf" srcId="{80A791E9-4A8C-4981-8D74-75DED7C49865}" destId="{3E5D35E3-66B3-47C0-95CA-A3B938D1F2FF}" srcOrd="1" destOrd="0" presId="urn:microsoft.com/office/officeart/2008/layout/BendingPictureCaptionList"/>
    <dgm:cxn modelId="{2790698E-18A6-4D52-9B55-B0088A6F9E91}" type="presParOf" srcId="{6C722559-4741-45C6-BE92-BE2684C10526}" destId="{89C07919-774C-484A-B424-10F0FF94CD40}" srcOrd="3" destOrd="0" presId="urn:microsoft.com/office/officeart/2008/layout/BendingPictureCaptionList"/>
    <dgm:cxn modelId="{8831A131-A9E1-4276-ACCD-6D87267DDEC2}" type="presParOf" srcId="{6C722559-4741-45C6-BE92-BE2684C10526}" destId="{6856C896-9595-4F64-8E84-BF1509066C2C}" srcOrd="4" destOrd="0" presId="urn:microsoft.com/office/officeart/2008/layout/BendingPictureCaptionList"/>
    <dgm:cxn modelId="{CCEBCDDE-AAD6-49D6-BED2-968D11A99095}" type="presParOf" srcId="{6856C896-9595-4F64-8E84-BF1509066C2C}" destId="{0EF9AF1E-880E-4C34-A859-639D407EFF46}" srcOrd="0" destOrd="0" presId="urn:microsoft.com/office/officeart/2008/layout/BendingPictureCaptionList"/>
    <dgm:cxn modelId="{667A892B-76EB-4D8D-8E2A-BDD8F6BA7856}" type="presParOf" srcId="{6856C896-9595-4F64-8E84-BF1509066C2C}" destId="{F1CB0ED8-49BF-4679-A8A2-21A6A32C4C4E}" srcOrd="1" destOrd="0" presId="urn:microsoft.com/office/officeart/2008/layout/BendingPictureCaptionList"/>
    <dgm:cxn modelId="{061E8417-802A-4D87-98A3-B6AA48E12BE7}" type="presParOf" srcId="{6C722559-4741-45C6-BE92-BE2684C10526}" destId="{34BF786B-2604-4DD1-A766-9F5DE730DD1E}" srcOrd="5" destOrd="0" presId="urn:microsoft.com/office/officeart/2008/layout/BendingPictureCaptionList"/>
    <dgm:cxn modelId="{0011695B-99E0-4465-8B4D-E526DB23F861}" type="presParOf" srcId="{6C722559-4741-45C6-BE92-BE2684C10526}" destId="{A20FCD21-4744-4DC3-8186-63459CCC8FAC}" srcOrd="6" destOrd="0" presId="urn:microsoft.com/office/officeart/2008/layout/BendingPictureCaptionList"/>
    <dgm:cxn modelId="{82BF7DA3-97F0-4FBF-AB50-CA259AF04BF7}" type="presParOf" srcId="{A20FCD21-4744-4DC3-8186-63459CCC8FAC}" destId="{160ABDCB-9387-4275-A490-94AF98785D74}" srcOrd="0" destOrd="0" presId="urn:microsoft.com/office/officeart/2008/layout/BendingPictureCaptionList"/>
    <dgm:cxn modelId="{21DDC576-5949-4436-A0FC-FBAF4F2FC795}" type="presParOf" srcId="{A20FCD21-4744-4DC3-8186-63459CCC8FAC}" destId="{78A1840A-8B04-44DA-B941-A07C8CCF4E34}" srcOrd="1" destOrd="0" presId="urn:microsoft.com/office/officeart/2008/layout/BendingPictureCaptionList"/>
    <dgm:cxn modelId="{054279B5-69FF-40C1-AE78-917B30B6DA37}" type="presParOf" srcId="{6C722559-4741-45C6-BE92-BE2684C10526}" destId="{DAC8C1BA-74F7-4BE7-828B-B2652FC794F2}" srcOrd="7" destOrd="0" presId="urn:microsoft.com/office/officeart/2008/layout/BendingPictureCaptionList"/>
    <dgm:cxn modelId="{464BF88C-36A8-4C94-9A19-6A2E03E1B480}" type="presParOf" srcId="{6C722559-4741-45C6-BE92-BE2684C10526}" destId="{32DD0463-2389-4DEF-A676-B5534CA90DFF}" srcOrd="8" destOrd="0" presId="urn:microsoft.com/office/officeart/2008/layout/BendingPictureCaptionList"/>
    <dgm:cxn modelId="{A3D66E78-17AE-4C1C-A206-C11A8533C58C}" type="presParOf" srcId="{32DD0463-2389-4DEF-A676-B5534CA90DFF}" destId="{0352C8B3-B04F-4D5D-8021-C1ED127BF223}" srcOrd="0" destOrd="0" presId="urn:microsoft.com/office/officeart/2008/layout/BendingPictureCaptionList"/>
    <dgm:cxn modelId="{FEB07BA7-758A-44D0-B637-B9BAF354A405}" type="presParOf" srcId="{32DD0463-2389-4DEF-A676-B5534CA90DFF}" destId="{16360085-CF93-41B5-8406-565F8558EBC3}" srcOrd="1" destOrd="0" presId="urn:microsoft.com/office/officeart/2008/layout/BendingPictureCaptionList"/>
    <dgm:cxn modelId="{6D3F4900-EEFD-4561-B519-9B5A2B4EE4D5}" type="presParOf" srcId="{6C722559-4741-45C6-BE92-BE2684C10526}" destId="{98A9C8A7-FCF1-4ED5-8A21-C1964477F015}" srcOrd="9" destOrd="0" presId="urn:microsoft.com/office/officeart/2008/layout/BendingPictureCaptionList"/>
    <dgm:cxn modelId="{CC355CDA-90C4-4018-A954-7C63546A5BA1}" type="presParOf" srcId="{6C722559-4741-45C6-BE92-BE2684C10526}" destId="{3B007D3C-0F57-4772-80E4-4A9AB08CF5BF}" srcOrd="10" destOrd="0" presId="urn:microsoft.com/office/officeart/2008/layout/BendingPictureCaptionList"/>
    <dgm:cxn modelId="{690EB179-0DE4-4438-9449-10C7744FDACC}" type="presParOf" srcId="{3B007D3C-0F57-4772-80E4-4A9AB08CF5BF}" destId="{31A7868E-DF9A-4319-A3EC-181E8FA440BC}" srcOrd="0" destOrd="0" presId="urn:microsoft.com/office/officeart/2008/layout/BendingPictureCaptionList"/>
    <dgm:cxn modelId="{7AE76945-F453-4819-88EE-289F14EF3F6B}" type="presParOf" srcId="{3B007D3C-0F57-4772-80E4-4A9AB08CF5BF}" destId="{69B8DCEB-8DD1-4E01-98AC-B7FFFE63A80B}" srcOrd="1" destOrd="0" presId="urn:microsoft.com/office/officeart/2008/layout/BendingPictureCaptionList"/>
    <dgm:cxn modelId="{F10313B5-4142-4C56-9729-A7A1CC38A524}" type="presParOf" srcId="{6C722559-4741-45C6-BE92-BE2684C10526}" destId="{553CB5AF-CC7F-4C27-A162-CDE5C4FC5B65}" srcOrd="11" destOrd="0" presId="urn:microsoft.com/office/officeart/2008/layout/BendingPictureCaptionList"/>
    <dgm:cxn modelId="{736586E5-C835-4867-B1A6-717AEEB3BFC7}" type="presParOf" srcId="{6C722559-4741-45C6-BE92-BE2684C10526}" destId="{609ECD47-34B2-40B1-A05B-C5A56BB386D8}" srcOrd="12" destOrd="0" presId="urn:microsoft.com/office/officeart/2008/layout/BendingPictureCaptionList"/>
    <dgm:cxn modelId="{4E290753-B82D-4EC4-91CC-0B54F329F961}" type="presParOf" srcId="{609ECD47-34B2-40B1-A05B-C5A56BB386D8}" destId="{670EE806-8DC2-4C04-8F12-C68E1C9D0D07}" srcOrd="0" destOrd="0" presId="urn:microsoft.com/office/officeart/2008/layout/BendingPictureCaptionList"/>
    <dgm:cxn modelId="{54C880C1-B121-4D61-B689-6A78252C17A1}" type="presParOf" srcId="{609ECD47-34B2-40B1-A05B-C5A56BB386D8}" destId="{5632EEF3-1EEF-4C2F-B60F-7699124AD30C}" srcOrd="1" destOrd="0" presId="urn:microsoft.com/office/officeart/2008/layout/BendingPictureCaptionList"/>
    <dgm:cxn modelId="{94307262-4FE3-42BF-8934-459DE9B52896}" type="presParOf" srcId="{6C722559-4741-45C6-BE92-BE2684C10526}" destId="{45780415-617E-41FD-8940-0DE1F38EB38C}" srcOrd="13" destOrd="0" presId="urn:microsoft.com/office/officeart/2008/layout/BendingPictureCaptionList"/>
    <dgm:cxn modelId="{6EE67620-5886-4C87-859F-F5FD8191A8B6}" type="presParOf" srcId="{6C722559-4741-45C6-BE92-BE2684C10526}" destId="{16E8BFF8-D3CA-4C86-B89E-472E61475917}" srcOrd="14" destOrd="0" presId="urn:microsoft.com/office/officeart/2008/layout/BendingPictureCaptionList"/>
    <dgm:cxn modelId="{35831AFD-8639-4199-AEF3-ABFBD473E61E}" type="presParOf" srcId="{16E8BFF8-D3CA-4C86-B89E-472E61475917}" destId="{00B80557-9432-4C71-B423-1602C542E373}" srcOrd="0" destOrd="0" presId="urn:microsoft.com/office/officeart/2008/layout/BendingPictureCaptionList"/>
    <dgm:cxn modelId="{71B00221-B0EB-4E1F-9CAC-4447BDFB2D39}" type="presParOf" srcId="{16E8BFF8-D3CA-4C86-B89E-472E61475917}" destId="{7F6E9EE3-9CA2-47EF-B89D-268FDC5DD6DB}" srcOrd="1" destOrd="0" presId="urn:microsoft.com/office/officeart/2008/layout/BendingPictureCa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F2922-73D0-4FFD-A305-1DC60776771B}">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4A619-E54A-4937-BFED-88BA5DD8EB1D}">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Project partners – Estonia, Flanders, France, Cyprus, Spain, Wales and SICI (30+ members)</a:t>
          </a:r>
          <a:endParaRPr lang="en-US" sz="2000" kern="1200" dirty="0"/>
        </a:p>
      </dsp:txBody>
      <dsp:txXfrm>
        <a:off x="0" y="623"/>
        <a:ext cx="6492875" cy="729164"/>
      </dsp:txXfrm>
    </dsp:sp>
    <dsp:sp modelId="{AC4B4C5F-F009-4F4D-AE3E-F2D1B3155252}">
      <dsp:nvSpPr>
        <dsp:cNvPr id="0" name=""/>
        <dsp:cNvSpPr/>
      </dsp:nvSpPr>
      <dsp:spPr>
        <a:xfrm>
          <a:off x="0" y="729788"/>
          <a:ext cx="6492875" cy="0"/>
        </a:xfrm>
        <a:prstGeom prst="line">
          <a:avLst/>
        </a:prstGeom>
        <a:solidFill>
          <a:schemeClr val="accent2">
            <a:hueOff val="1061077"/>
            <a:satOff val="1800"/>
            <a:lumOff val="-65"/>
            <a:alphaOff val="0"/>
          </a:schemeClr>
        </a:solidFill>
        <a:ln w="12700" cap="flat" cmpd="sng" algn="ctr">
          <a:solidFill>
            <a:schemeClr val="accent2">
              <a:hueOff val="1061077"/>
              <a:satOff val="1800"/>
              <a:lumOff val="-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74F12-2FDD-40D7-B0FD-C071CCB80439}">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National and regional frameworks and tools of project partners</a:t>
          </a:r>
          <a:endParaRPr lang="en-US" sz="2000" kern="1200" dirty="0"/>
        </a:p>
      </dsp:txBody>
      <dsp:txXfrm>
        <a:off x="0" y="729788"/>
        <a:ext cx="6492875" cy="729164"/>
      </dsp:txXfrm>
    </dsp:sp>
    <dsp:sp modelId="{FB45827E-FE54-45EC-B0BA-449CBC055C49}">
      <dsp:nvSpPr>
        <dsp:cNvPr id="0" name=""/>
        <dsp:cNvSpPr/>
      </dsp:nvSpPr>
      <dsp:spPr>
        <a:xfrm>
          <a:off x="0" y="1458952"/>
          <a:ext cx="6492875"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43C91-8960-4095-930F-FCD852A488DA}">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Research and other literature</a:t>
          </a:r>
          <a:endParaRPr lang="en-US" sz="2000" kern="1200" dirty="0"/>
        </a:p>
      </dsp:txBody>
      <dsp:txXfrm>
        <a:off x="0" y="1458952"/>
        <a:ext cx="6492875" cy="729164"/>
      </dsp:txXfrm>
    </dsp:sp>
    <dsp:sp modelId="{DBCBE3EF-4A13-40ED-BB80-E47E3F2644BA}">
      <dsp:nvSpPr>
        <dsp:cNvPr id="0" name=""/>
        <dsp:cNvSpPr/>
      </dsp:nvSpPr>
      <dsp:spPr>
        <a:xfrm>
          <a:off x="0" y="2188117"/>
          <a:ext cx="6492875"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9A8B1-C434-4CDE-955F-5A61B1F8D278}">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Training events Spain, Wales and Malta</a:t>
          </a:r>
          <a:endParaRPr lang="en-US" sz="2000" kern="1200" dirty="0"/>
        </a:p>
      </dsp:txBody>
      <dsp:txXfrm>
        <a:off x="0" y="2188117"/>
        <a:ext cx="6492875" cy="729164"/>
      </dsp:txXfrm>
    </dsp:sp>
    <dsp:sp modelId="{3BC96A71-3245-4B3C-B6BC-9C6D2B41E387}">
      <dsp:nvSpPr>
        <dsp:cNvPr id="0" name=""/>
        <dsp:cNvSpPr/>
      </dsp:nvSpPr>
      <dsp:spPr>
        <a:xfrm>
          <a:off x="0" y="2917282"/>
          <a:ext cx="6492875"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11B35-2CFC-46B1-A87C-854E29A43853}">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COVID-19 pandemic</a:t>
          </a:r>
          <a:endParaRPr lang="en-US" sz="2000" kern="1200"/>
        </a:p>
      </dsp:txBody>
      <dsp:txXfrm>
        <a:off x="0" y="2917282"/>
        <a:ext cx="6492875" cy="729164"/>
      </dsp:txXfrm>
    </dsp:sp>
    <dsp:sp modelId="{82FEC1F7-407E-41BD-96E2-CCB1E6223D47}">
      <dsp:nvSpPr>
        <dsp:cNvPr id="0" name=""/>
        <dsp:cNvSpPr/>
      </dsp:nvSpPr>
      <dsp:spPr>
        <a:xfrm>
          <a:off x="0" y="3646447"/>
          <a:ext cx="6492875" cy="0"/>
        </a:xfrm>
        <a:prstGeom prst="line">
          <a:avLst/>
        </a:prstGeom>
        <a:solidFill>
          <a:schemeClr val="accent2">
            <a:hueOff val="5305384"/>
            <a:satOff val="9000"/>
            <a:lumOff val="-327"/>
            <a:alphaOff val="0"/>
          </a:schemeClr>
        </a:solidFill>
        <a:ln w="12700" cap="flat" cmpd="sng" algn="ctr">
          <a:solidFill>
            <a:schemeClr val="accent2">
              <a:hueOff val="5305384"/>
              <a:satOff val="9000"/>
              <a:lumOff val="-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7C397-DD87-4532-9C33-5B1294C02F99}">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Testing in Cyprus</a:t>
          </a:r>
          <a:endParaRPr lang="en-US" sz="2000" kern="1200" dirty="0"/>
        </a:p>
      </dsp:txBody>
      <dsp:txXfrm>
        <a:off x="0" y="3646447"/>
        <a:ext cx="6492875" cy="729164"/>
      </dsp:txXfrm>
    </dsp:sp>
    <dsp:sp modelId="{C69216E4-6578-44FB-815B-C732CE8EF3E2}">
      <dsp:nvSpPr>
        <dsp:cNvPr id="0" name=""/>
        <dsp:cNvSpPr/>
      </dsp:nvSpPr>
      <dsp:spPr>
        <a:xfrm>
          <a:off x="0" y="4375611"/>
          <a:ext cx="6492875"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08083-ADE8-43B6-AE42-6BB75C6F692F}">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Feedback from partners and external organisation</a:t>
          </a:r>
          <a:endParaRPr lang="en-US" sz="2000" kern="1200" dirty="0"/>
        </a:p>
      </dsp:txBody>
      <dsp:txXfrm>
        <a:off x="0" y="4375611"/>
        <a:ext cx="6492875" cy="7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0E003-BA23-4455-8840-34117D8142E0}">
      <dsp:nvSpPr>
        <dsp:cNvPr id="0" name=""/>
        <dsp:cNvSpPr/>
      </dsp:nvSpPr>
      <dsp:spPr>
        <a:xfrm>
          <a:off x="1011191" y="1710"/>
          <a:ext cx="2551403" cy="1530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know</a:t>
          </a:r>
          <a:r>
            <a:rPr lang="en-US" sz="2400" kern="1200" dirty="0"/>
            <a:t> their learners…and their needs?</a:t>
          </a:r>
        </a:p>
      </dsp:txBody>
      <dsp:txXfrm>
        <a:off x="1011191" y="1710"/>
        <a:ext cx="2551403" cy="1530842"/>
      </dsp:txXfrm>
    </dsp:sp>
    <dsp:sp modelId="{600A01A6-EB89-434F-8330-EAA1AF130596}">
      <dsp:nvSpPr>
        <dsp:cNvPr id="0" name=""/>
        <dsp:cNvSpPr/>
      </dsp:nvSpPr>
      <dsp:spPr>
        <a:xfrm>
          <a:off x="3817736" y="1710"/>
          <a:ext cx="2551403" cy="1530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use starting points to set appropriate goals?</a:t>
          </a:r>
        </a:p>
      </dsp:txBody>
      <dsp:txXfrm>
        <a:off x="3817736" y="1710"/>
        <a:ext cx="2551403" cy="1530842"/>
      </dsp:txXfrm>
    </dsp:sp>
    <dsp:sp modelId="{80BA05EA-1F51-4E55-8FF5-F037F6EE70E2}">
      <dsp:nvSpPr>
        <dsp:cNvPr id="0" name=""/>
        <dsp:cNvSpPr/>
      </dsp:nvSpPr>
      <dsp:spPr>
        <a:xfrm>
          <a:off x="1011191" y="1787693"/>
          <a:ext cx="2551403" cy="1530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create an </a:t>
          </a:r>
          <a:r>
            <a:rPr lang="en-US" sz="2400" b="1" kern="1200" dirty="0"/>
            <a:t>inclusive and safe environment</a:t>
          </a:r>
          <a:r>
            <a:rPr lang="en-US" sz="2400" kern="1200" dirty="0"/>
            <a:t>?</a:t>
          </a:r>
        </a:p>
      </dsp:txBody>
      <dsp:txXfrm>
        <a:off x="1011191" y="1787693"/>
        <a:ext cx="2551403" cy="1530842"/>
      </dsp:txXfrm>
    </dsp:sp>
    <dsp:sp modelId="{16794A18-6881-474E-9817-617C33E4FEEC}">
      <dsp:nvSpPr>
        <dsp:cNvPr id="0" name=""/>
        <dsp:cNvSpPr/>
      </dsp:nvSpPr>
      <dsp:spPr>
        <a:xfrm>
          <a:off x="3817736" y="1787693"/>
          <a:ext cx="2551403" cy="1530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 </a:t>
          </a:r>
          <a:r>
            <a:rPr lang="en-US" sz="2000" b="1" kern="1200" dirty="0"/>
            <a:t>a range of appropriate teaching, learning and assessment approaches</a:t>
          </a:r>
          <a:r>
            <a:rPr lang="en-US" sz="2000" kern="1200" dirty="0"/>
            <a:t>?  </a:t>
          </a:r>
        </a:p>
      </dsp:txBody>
      <dsp:txXfrm>
        <a:off x="3817736" y="1787693"/>
        <a:ext cx="2551403" cy="1530842"/>
      </dsp:txXfrm>
    </dsp:sp>
    <dsp:sp modelId="{8B2EEEA5-D792-4D7A-AD6C-866C563936D7}">
      <dsp:nvSpPr>
        <dsp:cNvPr id="0" name=""/>
        <dsp:cNvSpPr/>
      </dsp:nvSpPr>
      <dsp:spPr>
        <a:xfrm>
          <a:off x="1011191" y="3573676"/>
          <a:ext cx="2551403" cy="1530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develop learners’ language and digital literacy skills?</a:t>
          </a:r>
          <a:endParaRPr lang="en-US" sz="2400" kern="1200" dirty="0"/>
        </a:p>
      </dsp:txBody>
      <dsp:txXfrm>
        <a:off x="1011191" y="3573676"/>
        <a:ext cx="2551403" cy="1530842"/>
      </dsp:txXfrm>
    </dsp:sp>
    <dsp:sp modelId="{AEC03DFE-4119-42ED-94FF-8916966AEC09}">
      <dsp:nvSpPr>
        <dsp:cNvPr id="0" name=""/>
        <dsp:cNvSpPr/>
      </dsp:nvSpPr>
      <dsp:spPr>
        <a:xfrm>
          <a:off x="3817736" y="3573676"/>
          <a:ext cx="2551403" cy="1530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how effectively is </a:t>
          </a:r>
          <a:r>
            <a:rPr lang="en-GB" sz="2400" b="1" kern="1200" dirty="0"/>
            <a:t>digital technology </a:t>
          </a:r>
          <a:r>
            <a:rPr lang="en-GB" sz="2400" kern="1200" dirty="0"/>
            <a:t>used?</a:t>
          </a:r>
          <a:endParaRPr lang="en-US" sz="2400" kern="1200" dirty="0"/>
        </a:p>
      </dsp:txBody>
      <dsp:txXfrm>
        <a:off x="3817736" y="3573676"/>
        <a:ext cx="2551403" cy="1530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78338-C08E-4CE0-8F6B-5F05B6966C7B}">
      <dsp:nvSpPr>
        <dsp:cNvPr id="0" name=""/>
        <dsp:cNvSpPr/>
      </dsp:nvSpPr>
      <dsp:spPr>
        <a:xfrm>
          <a:off x="3475" y="361048"/>
          <a:ext cx="2757101" cy="2205680"/>
        </a:xfrm>
        <a:prstGeom prst="rect">
          <a:avLst/>
        </a:prstGeom>
        <a:blipFill rotWithShape="1">
          <a:blip xmlns:r="http://schemas.openxmlformats.org/officeDocument/2006/relationships" r:embed="rId1"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9BF4927-296E-492F-A433-C45853CDD6DA}">
      <dsp:nvSpPr>
        <dsp:cNvPr id="0" name=""/>
        <dsp:cNvSpPr/>
      </dsp:nvSpPr>
      <dsp:spPr>
        <a:xfrm>
          <a:off x="251614" y="2346161"/>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Interviews and discussions</a:t>
          </a:r>
        </a:p>
      </dsp:txBody>
      <dsp:txXfrm>
        <a:off x="251614" y="2346161"/>
        <a:ext cx="2453820" cy="771988"/>
      </dsp:txXfrm>
    </dsp:sp>
    <dsp:sp modelId="{EA6C3A67-E56D-40FA-A4BF-5515E81E06FF}">
      <dsp:nvSpPr>
        <dsp:cNvPr id="0" name=""/>
        <dsp:cNvSpPr/>
      </dsp:nvSpPr>
      <dsp:spPr>
        <a:xfrm>
          <a:off x="3036286" y="361048"/>
          <a:ext cx="2757101" cy="2205680"/>
        </a:xfrm>
        <a:prstGeom prst="rect">
          <a:avLst/>
        </a:prstGeom>
        <a:blipFill rotWithShape="1">
          <a:blip xmlns:r="http://schemas.openxmlformats.org/officeDocument/2006/relationships" r:embed="rId2"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E5D35E3-66B3-47C0-95CA-A3B938D1F2FF}">
      <dsp:nvSpPr>
        <dsp:cNvPr id="0" name=""/>
        <dsp:cNvSpPr/>
      </dsp:nvSpPr>
      <dsp:spPr>
        <a:xfrm>
          <a:off x="3284425" y="2346161"/>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Questionnaires</a:t>
          </a:r>
        </a:p>
      </dsp:txBody>
      <dsp:txXfrm>
        <a:off x="3284425" y="2346161"/>
        <a:ext cx="2453820" cy="771988"/>
      </dsp:txXfrm>
    </dsp:sp>
    <dsp:sp modelId="{0EF9AF1E-880E-4C34-A859-639D407EFF46}">
      <dsp:nvSpPr>
        <dsp:cNvPr id="0" name=""/>
        <dsp:cNvSpPr/>
      </dsp:nvSpPr>
      <dsp:spPr>
        <a:xfrm>
          <a:off x="6069098" y="361048"/>
          <a:ext cx="2757101" cy="2205680"/>
        </a:xfrm>
        <a:prstGeom prst="rect">
          <a:avLst/>
        </a:prstGeom>
        <a:blipFill rotWithShape="1">
          <a:blip xmlns:r="http://schemas.openxmlformats.org/officeDocument/2006/relationships" r:embed="rId3"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CB0ED8-49BF-4679-A8A2-21A6A32C4C4E}">
      <dsp:nvSpPr>
        <dsp:cNvPr id="0" name=""/>
        <dsp:cNvSpPr/>
      </dsp:nvSpPr>
      <dsp:spPr>
        <a:xfrm>
          <a:off x="6317237" y="2346161"/>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Teaching, learning, environment </a:t>
          </a:r>
        </a:p>
      </dsp:txBody>
      <dsp:txXfrm>
        <a:off x="6317237" y="2346161"/>
        <a:ext cx="2453820" cy="771988"/>
      </dsp:txXfrm>
    </dsp:sp>
    <dsp:sp modelId="{160ABDCB-9387-4275-A490-94AF98785D74}">
      <dsp:nvSpPr>
        <dsp:cNvPr id="0" name=""/>
        <dsp:cNvSpPr/>
      </dsp:nvSpPr>
      <dsp:spPr>
        <a:xfrm>
          <a:off x="9101909" y="361048"/>
          <a:ext cx="2757101" cy="2205680"/>
        </a:xfrm>
        <a:prstGeom prst="rect">
          <a:avLst/>
        </a:prstGeom>
        <a:blipFill rotWithShape="1">
          <a:blip xmlns:r="http://schemas.openxmlformats.org/officeDocument/2006/relationships" r:embed="rId4"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8A1840A-8B04-44DA-B941-A07C8CCF4E34}">
      <dsp:nvSpPr>
        <dsp:cNvPr id="0" name=""/>
        <dsp:cNvSpPr/>
      </dsp:nvSpPr>
      <dsp:spPr>
        <a:xfrm>
          <a:off x="9350048" y="2346161"/>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Learners’ work</a:t>
          </a:r>
        </a:p>
      </dsp:txBody>
      <dsp:txXfrm>
        <a:off x="9350048" y="2346161"/>
        <a:ext cx="2453820" cy="771988"/>
      </dsp:txXfrm>
    </dsp:sp>
    <dsp:sp modelId="{0352C8B3-B04F-4D5D-8021-C1ED127BF223}">
      <dsp:nvSpPr>
        <dsp:cNvPr id="0" name=""/>
        <dsp:cNvSpPr/>
      </dsp:nvSpPr>
      <dsp:spPr>
        <a:xfrm>
          <a:off x="3475" y="3393860"/>
          <a:ext cx="2757101" cy="2205680"/>
        </a:xfrm>
        <a:prstGeom prst="rect">
          <a:avLst/>
        </a:prstGeom>
        <a:blipFill rotWithShape="1">
          <a:blip xmlns:r="http://schemas.openxmlformats.org/officeDocument/2006/relationships" r:embed="rId5"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6360085-CF93-41B5-8406-565F8558EBC3}">
      <dsp:nvSpPr>
        <dsp:cNvPr id="0" name=""/>
        <dsp:cNvSpPr/>
      </dsp:nvSpPr>
      <dsp:spPr>
        <a:xfrm>
          <a:off x="251614" y="5378972"/>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Key documents and data </a:t>
          </a:r>
        </a:p>
      </dsp:txBody>
      <dsp:txXfrm>
        <a:off x="251614" y="5378972"/>
        <a:ext cx="2453820" cy="771988"/>
      </dsp:txXfrm>
    </dsp:sp>
    <dsp:sp modelId="{31A7868E-DF9A-4319-A3EC-181E8FA440BC}">
      <dsp:nvSpPr>
        <dsp:cNvPr id="0" name=""/>
        <dsp:cNvSpPr/>
      </dsp:nvSpPr>
      <dsp:spPr>
        <a:xfrm>
          <a:off x="3036286" y="3393860"/>
          <a:ext cx="2757101" cy="2205680"/>
        </a:xfrm>
        <a:prstGeom prst="rect">
          <a:avLst/>
        </a:prstGeom>
        <a:blipFill rotWithShape="1">
          <a:blip xmlns:r="http://schemas.openxmlformats.org/officeDocument/2006/relationships" r:embed="rId6" cstate="print">
            <a:duotone>
              <a:srgbClr val="5B9BD5">
                <a:shade val="45000"/>
                <a:satMod val="135000"/>
              </a:srgbClr>
              <a:prstClr val="white"/>
            </a:duotone>
            <a:extLs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9B8DCEB-8DD1-4E01-98AC-B7FFFE63A80B}">
      <dsp:nvSpPr>
        <dsp:cNvPr id="0" name=""/>
        <dsp:cNvSpPr/>
      </dsp:nvSpPr>
      <dsp:spPr>
        <a:xfrm>
          <a:off x="3284425" y="5378972"/>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 School’s self evaluation and improvement planning</a:t>
          </a:r>
        </a:p>
      </dsp:txBody>
      <dsp:txXfrm>
        <a:off x="3284425" y="5378972"/>
        <a:ext cx="2453820" cy="771988"/>
      </dsp:txXfrm>
    </dsp:sp>
    <dsp:sp modelId="{670EE806-8DC2-4C04-8F12-C68E1C9D0D07}">
      <dsp:nvSpPr>
        <dsp:cNvPr id="0" name=""/>
        <dsp:cNvSpPr/>
      </dsp:nvSpPr>
      <dsp:spPr>
        <a:xfrm>
          <a:off x="6069098" y="3393860"/>
          <a:ext cx="2757101" cy="2205680"/>
        </a:xfrm>
        <a:prstGeom prst="rect">
          <a:avLst/>
        </a:prstGeom>
        <a:blipFill rotWithShape="1">
          <a:blip xmlns:r="http://schemas.openxmlformats.org/officeDocument/2006/relationships" r:embed="rId7"/>
          <a:srcRect/>
          <a:stretch>
            <a:fillRect t="-17000" b="-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32EEF3-1EEF-4C2F-B60F-7699124AD30C}">
      <dsp:nvSpPr>
        <dsp:cNvPr id="0" name=""/>
        <dsp:cNvSpPr/>
      </dsp:nvSpPr>
      <dsp:spPr>
        <a:xfrm>
          <a:off x="6317237" y="5378972"/>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Finances</a:t>
          </a:r>
        </a:p>
      </dsp:txBody>
      <dsp:txXfrm>
        <a:off x="6317237" y="5378972"/>
        <a:ext cx="2453820" cy="771988"/>
      </dsp:txXfrm>
    </dsp:sp>
    <dsp:sp modelId="{00B80557-9432-4C71-B423-1602C542E373}">
      <dsp:nvSpPr>
        <dsp:cNvPr id="0" name=""/>
        <dsp:cNvSpPr/>
      </dsp:nvSpPr>
      <dsp:spPr>
        <a:xfrm>
          <a:off x="9101909" y="3393860"/>
          <a:ext cx="2757101" cy="2205680"/>
        </a:xfrm>
        <a:prstGeom prst="rect">
          <a:avLst/>
        </a:prstGeom>
        <a:blipFill rotWithShape="1">
          <a:blip xmlns:r="http://schemas.openxmlformats.org/officeDocument/2006/relationships" r:embed="rId8" cstate="print">
            <a:extLst>
              <a:ext uri="{BEBA8EAE-BF5A-486C-A8C5-ECC9F3942E4B}">
                <a14:imgProps xmlns:a14="http://schemas.microsoft.com/office/drawing/2010/main">
                  <a14:imgLayer r:embed="rId9">
                    <a14:imgEffect>
                      <a14:colorTemperature colorTemp="11500"/>
                    </a14:imgEffect>
                  </a14:imgLayer>
                </a14:imgProps>
              </a:ext>
              <a:ext uri="{28A0092B-C50C-407E-A947-70E740481C1C}">
                <a14:useLocalDpi xmlns:a14="http://schemas.microsoft.com/office/drawing/2010/main" val="0"/>
              </a:ext>
            </a:extLst>
          </a:blip>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F6E9EE3-9CA2-47EF-B89D-268FDC5DD6DB}">
      <dsp:nvSpPr>
        <dsp:cNvPr id="0" name=""/>
        <dsp:cNvSpPr/>
      </dsp:nvSpPr>
      <dsp:spPr>
        <a:xfrm>
          <a:off x="9350048" y="5378972"/>
          <a:ext cx="2453820" cy="771988"/>
        </a:xfrm>
        <a:prstGeom prst="wedgeRectCallout">
          <a:avLst>
            <a:gd name="adj1" fmla="val 20250"/>
            <a:gd name="adj2" fmla="val -607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Professional learning</a:t>
          </a:r>
        </a:p>
      </dsp:txBody>
      <dsp:txXfrm>
        <a:off x="9350048" y="5378972"/>
        <a:ext cx="2453820" cy="7719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ffffff"/>
                </a:solidFill>
                <a:latin typeface="Corbel"/>
              </a:rPr>
              <a:t>Cliquez pour déplacer la diapo</a:t>
            </a:r>
            <a:endParaRPr b="0" lang="en-US" sz="1800" spc="-1" strike="noStrike">
              <a:solidFill>
                <a:srgbClr val="ffffff"/>
              </a:solidFill>
              <a:latin typeface="Corbel"/>
            </a:endParaRPr>
          </a:p>
        </p:txBody>
      </p:sp>
      <p:sp>
        <p:nvSpPr>
          <p:cNvPr id="595"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596"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597"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598"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599"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879C2A3-56DC-4627-BF24-2A8779641701}"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PlaceHolder 1"/>
          <p:cNvSpPr>
            <a:spLocks noGrp="1"/>
          </p:cNvSpPr>
          <p:nvPr>
            <p:ph type="sldImg"/>
          </p:nvPr>
        </p:nvSpPr>
        <p:spPr>
          <a:xfrm>
            <a:off x="685800" y="1143000"/>
            <a:ext cx="5486040" cy="3085920"/>
          </a:xfrm>
          <a:prstGeom prst="rect">
            <a:avLst/>
          </a:prstGeom>
        </p:spPr>
      </p:sp>
      <p:sp>
        <p:nvSpPr>
          <p:cNvPr id="788" name="PlaceHolder 2"/>
          <p:cNvSpPr>
            <a:spLocks noGrp="1"/>
          </p:cNvSpPr>
          <p:nvPr>
            <p:ph type="body"/>
          </p:nvPr>
        </p:nvSpPr>
        <p:spPr>
          <a:xfrm>
            <a:off x="685800" y="4400640"/>
            <a:ext cx="5486040" cy="3600000"/>
          </a:xfrm>
          <a:prstGeom prst="rect">
            <a:avLst/>
          </a:prstGeom>
        </p:spPr>
        <p:txBody>
          <a:bodyPr>
            <a:noAutofit/>
          </a:bodyPr>
          <a:p>
            <a:endParaRPr b="0" lang="fr-FR" sz="2000" spc="-1" strike="noStrike">
              <a:latin typeface="Arial"/>
            </a:endParaRPr>
          </a:p>
        </p:txBody>
      </p:sp>
      <p:sp>
        <p:nvSpPr>
          <p:cNvPr id="789"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C394D460-5D33-46E3-8BBC-18D27AE15DE6}" type="slidenum">
              <a:rPr b="0" lang="nl-NL" sz="1200" spc="-1" strike="noStrike">
                <a:latin typeface="Times New Roman"/>
              </a:rPr>
              <a:t>&lt;numéro&gt;</a:t>
            </a:fld>
            <a:endParaRPr b="0" lang="fr-FR"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sldImg"/>
          </p:nvPr>
        </p:nvSpPr>
        <p:spPr>
          <a:xfrm>
            <a:off x="685800" y="1143000"/>
            <a:ext cx="5486040" cy="3085920"/>
          </a:xfrm>
          <a:prstGeom prst="rect">
            <a:avLst/>
          </a:prstGeom>
        </p:spPr>
      </p:sp>
      <p:sp>
        <p:nvSpPr>
          <p:cNvPr id="794"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latin typeface="Arial"/>
              </a:rPr>
              <a:t>Hello everyone in France , </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latin typeface="Arial"/>
              </a:rPr>
              <a:t>Greetings from Wales.  I’m sorry I could not be with you in France.  But I hope you can hear me loud and clear.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latin typeface="Arial"/>
              </a:rPr>
              <a:t>My name is Mamta Arnott, I am appointed as Her majesty’s Inspector for Estyn in Wales.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latin typeface="Arial"/>
              </a:rPr>
              <a:t>My role today is to share with you a little bit about the development of The TESSIE toolkit and to provide you with some brief insights into the framework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latin typeface="Arial"/>
              </a:rPr>
              <a:t> </a:t>
            </a:r>
            <a:r>
              <a:rPr b="0" lang="en-GB" sz="2000" spc="-1" strike="noStrike">
                <a:latin typeface="Arial"/>
              </a:rPr>
              <a:t>as a taster for the multiplier event that my colleague Dominique will tell you about. </a:t>
            </a: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795"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6272F8A2-2B6D-4E87-BB52-9418FCA5EE61}"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PlaceHolder 1"/>
          <p:cNvSpPr>
            <a:spLocks noGrp="1"/>
          </p:cNvSpPr>
          <p:nvPr>
            <p:ph type="sldImg"/>
          </p:nvPr>
        </p:nvSpPr>
        <p:spPr>
          <a:xfrm>
            <a:off x="685800" y="1143000"/>
            <a:ext cx="5486040" cy="3085920"/>
          </a:xfrm>
          <a:prstGeom prst="rect">
            <a:avLst/>
          </a:prstGeom>
        </p:spPr>
      </p:sp>
      <p:sp>
        <p:nvSpPr>
          <p:cNvPr id="797"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1" lang="en-GB" sz="2000" spc="-1" strike="noStrike">
                <a:solidFill>
                  <a:srgbClr val="202124"/>
                </a:solidFill>
                <a:latin typeface="arial"/>
              </a:rPr>
              <a:t>NEXT SLIDE PLEASE</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solidFill>
                  <a:srgbClr val="202124"/>
                </a:solidFill>
                <a:latin typeface="arial"/>
              </a:rPr>
              <a:t>SICI sent out an expression of interest to be involved in a project to look at equity and inclusion in mainstream education.</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solidFill>
                  <a:srgbClr val="202124"/>
                </a:solidFill>
                <a:latin typeface="arial"/>
              </a:rPr>
              <a:t>One of the reasons we decided to be involved in the project as we saw this as an opportunity to share experiences and approaches around addressing disparities in outcomes of vulnerable learners on a multinational level</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solidFill>
                  <a:srgbClr val="202124"/>
                </a:solidFill>
                <a:latin typeface="arial"/>
              </a:rPr>
              <a:t>Erik has already told you about the partners,</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solidFill>
                  <a:srgbClr val="202124"/>
                </a:solidFill>
                <a:latin typeface="arial"/>
              </a:rPr>
              <a:t>What we have developed is a framework that </a:t>
            </a:r>
            <a:endParaRPr b="0" lang="fr-FR" sz="2000" spc="-1" strike="noStrike">
              <a:latin typeface="Arial"/>
            </a:endParaRPr>
          </a:p>
          <a:p>
            <a:pPr marL="216000" indent="-216000">
              <a:lnSpc>
                <a:spcPct val="100000"/>
              </a:lnSpc>
            </a:pPr>
            <a:endParaRPr b="0" lang="fr-FR" sz="2000" spc="-1" strike="noStrike">
              <a:latin typeface="Arial"/>
            </a:endParaRPr>
          </a:p>
          <a:p>
            <a:pPr marL="171360" indent="-171000">
              <a:lnSpc>
                <a:spcPct val="100000"/>
              </a:lnSpc>
              <a:buClr>
                <a:srgbClr val="202124"/>
              </a:buClr>
              <a:buFont typeface="Arial"/>
              <a:buChar char="•"/>
            </a:pPr>
            <a:r>
              <a:rPr b="0" lang="en-GB" sz="2000" spc="-1" strike="noStrike">
                <a:solidFill>
                  <a:srgbClr val="202124"/>
                </a:solidFill>
                <a:latin typeface="arial"/>
              </a:rPr>
              <a:t>has been influenced by the national and regional inspection and evaluation approaches of the project partners and the professional experience of these organisations </a:t>
            </a:r>
            <a:endParaRPr b="0" lang="fr-FR" sz="2000" spc="-1" strike="noStrike">
              <a:latin typeface="Arial"/>
            </a:endParaRPr>
          </a:p>
          <a:p>
            <a:pPr>
              <a:lnSpc>
                <a:spcPct val="100000"/>
              </a:lnSpc>
              <a:tabLst>
                <a:tab algn="l" pos="0"/>
              </a:tabLst>
            </a:pPr>
            <a:endParaRPr b="0" lang="fr-FR" sz="2000" spc="-1" strike="noStrike">
              <a:latin typeface="Arial"/>
            </a:endParaRPr>
          </a:p>
          <a:p>
            <a:pPr marL="171360" indent="-171000">
              <a:lnSpc>
                <a:spcPct val="100000"/>
              </a:lnSpc>
              <a:buClr>
                <a:srgbClr val="202124"/>
              </a:buClr>
              <a:buFont typeface="Arial"/>
              <a:buChar char="•"/>
              <a:tabLst>
                <a:tab algn="l" pos="0"/>
              </a:tabLst>
            </a:pPr>
            <a:r>
              <a:rPr b="0" lang="en-GB" sz="2000" spc="-1" strike="noStrike">
                <a:solidFill>
                  <a:srgbClr val="202124"/>
                </a:solidFill>
                <a:latin typeface="arial"/>
              </a:rPr>
              <a:t>A wide range of research and literature into equity and inclusion</a:t>
            </a:r>
            <a:endParaRPr b="0" lang="fr-FR" sz="2000" spc="-1" strike="noStrike">
              <a:latin typeface="Arial"/>
            </a:endParaRPr>
          </a:p>
          <a:p>
            <a:pPr>
              <a:lnSpc>
                <a:spcPct val="100000"/>
              </a:lnSpc>
              <a:tabLst>
                <a:tab algn="l" pos="0"/>
              </a:tabLst>
            </a:pPr>
            <a:endParaRPr b="0" lang="fr-FR" sz="2000" spc="-1" strike="noStrike">
              <a:latin typeface="Arial"/>
            </a:endParaRPr>
          </a:p>
          <a:p>
            <a:pPr marL="171360" indent="-171000">
              <a:lnSpc>
                <a:spcPct val="100000"/>
              </a:lnSpc>
              <a:buClr>
                <a:srgbClr val="202124"/>
              </a:buClr>
              <a:buFont typeface="Arial"/>
              <a:buChar char="•"/>
              <a:tabLst>
                <a:tab algn="l" pos="0"/>
              </a:tabLst>
            </a:pPr>
            <a:r>
              <a:rPr b="0" lang="en-GB" sz="2000" spc="-1" strike="noStrike">
                <a:solidFill>
                  <a:srgbClr val="202124"/>
                </a:solidFill>
                <a:latin typeface="arial"/>
              </a:rPr>
              <a:t>Sharing of practice through 3 training events held in Spain, Wales and Malta and it was tested in Cyprus in pre school, primary, special and secondary education </a:t>
            </a:r>
            <a:endParaRPr b="0" lang="fr-FR" sz="2000" spc="-1" strike="noStrike">
              <a:latin typeface="Arial"/>
            </a:endParaRPr>
          </a:p>
          <a:p>
            <a:pPr>
              <a:lnSpc>
                <a:spcPct val="100000"/>
              </a:lnSpc>
              <a:tabLst>
                <a:tab algn="l" pos="0"/>
              </a:tabLst>
            </a:pPr>
            <a:endParaRPr b="0" lang="fr-FR" sz="2000" spc="-1" strike="noStrike">
              <a:latin typeface="Arial"/>
            </a:endParaRPr>
          </a:p>
          <a:p>
            <a:pPr marL="171360" indent="-171000">
              <a:lnSpc>
                <a:spcPct val="100000"/>
              </a:lnSpc>
              <a:buClr>
                <a:srgbClr val="202124"/>
              </a:buClr>
              <a:buFont typeface="Arial"/>
              <a:buChar char="•"/>
              <a:tabLst>
                <a:tab algn="l" pos="0"/>
              </a:tabLst>
            </a:pPr>
            <a:r>
              <a:rPr b="0" lang="en-GB" sz="2000" spc="-1" strike="noStrike">
                <a:solidFill>
                  <a:srgbClr val="202124"/>
                </a:solidFill>
                <a:latin typeface="arial"/>
              </a:rPr>
              <a:t>We saw that the COVID 19 pandemic had a disproportionately negative impact on the education and wellbeing of disadvantaged learners – so we adapted the framework in the light of schools experiences during the pandemic and research carried out during this time</a:t>
            </a:r>
            <a:endParaRPr b="0" lang="fr-FR" sz="2000" spc="-1" strike="noStrike">
              <a:latin typeface="Arial"/>
            </a:endParaRPr>
          </a:p>
          <a:p>
            <a:pPr>
              <a:lnSpc>
                <a:spcPct val="100000"/>
              </a:lnSpc>
              <a:tabLst>
                <a:tab algn="l" pos="0"/>
              </a:tabLst>
            </a:pPr>
            <a:endParaRPr b="0" lang="fr-FR" sz="2000" spc="-1" strike="noStrike">
              <a:latin typeface="Arial"/>
            </a:endParaRPr>
          </a:p>
          <a:p>
            <a:pPr marL="171360" indent="-171000">
              <a:lnSpc>
                <a:spcPct val="100000"/>
              </a:lnSpc>
              <a:buClr>
                <a:srgbClr val="202124"/>
              </a:buClr>
              <a:buFont typeface="Arial"/>
              <a:buChar char="•"/>
              <a:tabLst>
                <a:tab algn="l" pos="0"/>
              </a:tabLst>
            </a:pPr>
            <a:r>
              <a:rPr b="0" lang="en-GB" sz="2000" spc="-1" strike="noStrike">
                <a:solidFill>
                  <a:srgbClr val="202124"/>
                </a:solidFill>
                <a:latin typeface="arial"/>
              </a:rPr>
              <a:t>And we have received feedback from partners, such as schools, SAVE the children and University Researchers ,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202124"/>
                </a:solidFill>
                <a:latin typeface="arial"/>
              </a:rPr>
              <a:t>We are committed to developing TESSIE </a:t>
            </a:r>
            <a:endParaRPr b="0" lang="fr-FR" sz="2000" spc="-1" strike="noStrike">
              <a:latin typeface="Arial"/>
            </a:endParaRPr>
          </a:p>
        </p:txBody>
      </p:sp>
      <p:sp>
        <p:nvSpPr>
          <p:cNvPr id="798"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90888660-9ECE-42C4-8F70-047E0535247A}"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PlaceHolder 1"/>
          <p:cNvSpPr>
            <a:spLocks noGrp="1"/>
          </p:cNvSpPr>
          <p:nvPr>
            <p:ph type="sldImg"/>
          </p:nvPr>
        </p:nvSpPr>
        <p:spPr>
          <a:xfrm>
            <a:off x="685800" y="1143000"/>
            <a:ext cx="5486040" cy="3085920"/>
          </a:xfrm>
          <a:prstGeom prst="rect">
            <a:avLst/>
          </a:prstGeom>
        </p:spPr>
      </p:sp>
      <p:sp>
        <p:nvSpPr>
          <p:cNvPr id="800"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1" lang="en-GB" sz="2000" spc="-1" strike="noStrike">
                <a:solidFill>
                  <a:srgbClr val="202124"/>
                </a:solidFill>
                <a:latin typeface="arial"/>
              </a:rPr>
              <a:t>NEXT SLIDE PLEASE</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1" lang="en-GB" sz="2000" spc="-1" strike="noStrike">
                <a:solidFill>
                  <a:srgbClr val="202124"/>
                </a:solidFill>
                <a:latin typeface="arial"/>
              </a:rPr>
              <a:t>So now let me give you a small snapshot of the framework … </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1" lang="en-GB" sz="2000" spc="-1" strike="noStrike">
                <a:solidFill>
                  <a:srgbClr val="202124"/>
                </a:solidFill>
                <a:latin typeface="arial"/>
              </a:rPr>
              <a:t>One of our most important findings when we tested the framework in Cyprus is that it is important to know the context of the school when using it </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1" lang="en-GB" sz="2000" spc="-1" strike="noStrike">
                <a:solidFill>
                  <a:srgbClr val="202124"/>
                </a:solidFill>
                <a:latin typeface="arial"/>
              </a:rPr>
              <a:t>… </a:t>
            </a:r>
            <a:r>
              <a:rPr b="1" lang="en-GB" sz="2000" spc="-1" strike="noStrike">
                <a:solidFill>
                  <a:srgbClr val="202124"/>
                </a:solidFill>
                <a:latin typeface="arial"/>
              </a:rPr>
              <a:t>it’s important that inspectors and evaluators understand how context can determine the decisions that leaders and school staff make on a day to day basis </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1" lang="en-GB" sz="2000" spc="-1" strike="noStrike">
                <a:solidFill>
                  <a:srgbClr val="202124"/>
                </a:solidFill>
                <a:latin typeface="arial"/>
              </a:rPr>
              <a:t>This does not represent a lowering of the bar, but understanding what needs schools have to meet, what autonomy they have and what systems are in place to support them</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1" lang="en-GB" sz="2000" spc="-1" strike="noStrike">
                <a:solidFill>
                  <a:srgbClr val="202124"/>
                </a:solidFill>
                <a:latin typeface="arial"/>
              </a:rPr>
              <a:t>By context we mean….</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1" lang="en-GB" sz="2000" spc="-1" strike="noStrike">
                <a:solidFill>
                  <a:srgbClr val="202124"/>
                </a:solidFill>
                <a:latin typeface="arial"/>
              </a:rPr>
              <a:t>Context</a:t>
            </a:r>
            <a:r>
              <a:rPr b="0" lang="en-GB" sz="2000" spc="-1" strike="noStrike">
                <a:solidFill>
                  <a:srgbClr val="202124"/>
                </a:solidFill>
                <a:latin typeface="arial"/>
              </a:rPr>
              <a:t> – </a:t>
            </a:r>
            <a:endParaRPr b="0" lang="fr-FR" sz="2000" spc="-1" strike="noStrike">
              <a:latin typeface="Arial"/>
            </a:endParaRPr>
          </a:p>
          <a:p>
            <a:pPr marL="216000" indent="-216000">
              <a:lnSpc>
                <a:spcPct val="100000"/>
              </a:lnSpc>
            </a:pPr>
            <a:r>
              <a:rPr b="0" lang="en-GB" sz="1200" spc="-1" strike="noStrike">
                <a:solidFill>
                  <a:srgbClr val="000000"/>
                </a:solidFill>
                <a:latin typeface="Arial"/>
                <a:ea typeface="Calibri"/>
              </a:rPr>
              <a:t>socio-economic and other characteristics of the local area</a:t>
            </a:r>
            <a:endParaRPr b="0" lang="fr-FR" sz="1200" spc="-1" strike="noStrike">
              <a:latin typeface="Arial"/>
            </a:endParaRPr>
          </a:p>
          <a:p>
            <a:pPr marL="216000" indent="-216000">
              <a:lnSpc>
                <a:spcPct val="100000"/>
              </a:lnSpc>
            </a:pPr>
            <a:r>
              <a:rPr b="0" lang="en-GB" sz="1200" spc="-1" strike="noStrike">
                <a:solidFill>
                  <a:srgbClr val="000000"/>
                </a:solidFill>
                <a:latin typeface="Arial"/>
                <a:ea typeface="Calibri"/>
              </a:rPr>
              <a:t>available resources </a:t>
            </a:r>
            <a:endParaRPr b="0" lang="fr-FR" sz="1200" spc="-1" strike="noStrike">
              <a:latin typeface="Arial"/>
            </a:endParaRPr>
          </a:p>
          <a:p>
            <a:pPr marL="216000" indent="-216000">
              <a:lnSpc>
                <a:spcPct val="100000"/>
              </a:lnSpc>
            </a:pPr>
            <a:r>
              <a:rPr b="0" lang="en-GB" sz="1200" spc="-1" strike="noStrike">
                <a:solidFill>
                  <a:srgbClr val="000000"/>
                </a:solidFill>
                <a:latin typeface="Arial"/>
                <a:ea typeface="Calibri"/>
              </a:rPr>
              <a:t>policy and legal background </a:t>
            </a:r>
            <a:endParaRPr b="0" lang="fr-FR" sz="1200" spc="-1" strike="noStrike">
              <a:latin typeface="Arial"/>
            </a:endParaRPr>
          </a:p>
          <a:p>
            <a:pPr marL="216000" indent="-216000">
              <a:lnSpc>
                <a:spcPct val="100000"/>
              </a:lnSpc>
            </a:pPr>
            <a:endParaRPr b="0" lang="fr-FR" sz="1200" spc="-1" strike="noStrike">
              <a:latin typeface="Arial"/>
            </a:endParaRPr>
          </a:p>
          <a:p>
            <a:pPr marL="216000" indent="-216000">
              <a:lnSpc>
                <a:spcPct val="100000"/>
              </a:lnSpc>
            </a:pPr>
            <a:r>
              <a:rPr b="1" lang="en-GB" sz="1200" spc="-1" strike="noStrike">
                <a:solidFill>
                  <a:srgbClr val="000000"/>
                </a:solidFill>
                <a:latin typeface="Arial"/>
                <a:ea typeface="Calibri"/>
              </a:rPr>
              <a:t>It can also refer to </a:t>
            </a:r>
            <a:endParaRPr b="0" lang="fr-FR" sz="1200" spc="-1" strike="noStrike">
              <a:latin typeface="Arial"/>
            </a:endParaRPr>
          </a:p>
          <a:p>
            <a:pPr marL="216000" indent="-216000">
              <a:lnSpc>
                <a:spcPct val="100000"/>
              </a:lnSpc>
            </a:pPr>
            <a:r>
              <a:rPr b="0" lang="en-GB" sz="1200" spc="-1" strike="noStrike">
                <a:solidFill>
                  <a:srgbClr val="000000"/>
                </a:solidFill>
                <a:latin typeface="Arial"/>
                <a:ea typeface="Calibri"/>
              </a:rPr>
              <a:t>Profile of </a:t>
            </a:r>
            <a:endParaRPr b="0" lang="fr-FR" sz="1200" spc="-1" strike="noStrike">
              <a:latin typeface="Arial"/>
            </a:endParaRPr>
          </a:p>
          <a:p>
            <a:pPr marL="216000" indent="-216000">
              <a:lnSpc>
                <a:spcPct val="100000"/>
              </a:lnSpc>
            </a:pPr>
            <a:r>
              <a:rPr b="0" lang="en-GB" sz="1200" spc="-1" strike="noStrike">
                <a:solidFill>
                  <a:srgbClr val="000000"/>
                </a:solidFill>
                <a:latin typeface="Arial"/>
                <a:ea typeface="Calibri"/>
              </a:rPr>
              <a:t>learners (gender, identity, language competence, special educational needs)</a:t>
            </a:r>
            <a:endParaRPr b="0" lang="fr-FR" sz="1200" spc="-1" strike="noStrike">
              <a:latin typeface="Arial"/>
            </a:endParaRPr>
          </a:p>
          <a:p>
            <a:pPr marL="216000" indent="-216000">
              <a:lnSpc>
                <a:spcPct val="100000"/>
              </a:lnSpc>
            </a:pPr>
            <a:r>
              <a:rPr b="0" lang="en-GB" sz="1200" spc="-1" strike="noStrike">
                <a:solidFill>
                  <a:srgbClr val="000000"/>
                </a:solidFill>
                <a:latin typeface="Arial"/>
                <a:ea typeface="Calibri"/>
              </a:rPr>
              <a:t>parents, home environment (such as socio economic background, access to facilities such as pens, writing materials, technology)</a:t>
            </a:r>
            <a:endParaRPr b="0" lang="fr-FR" sz="1200" spc="-1" strike="noStrike">
              <a:latin typeface="Arial"/>
            </a:endParaRPr>
          </a:p>
          <a:p>
            <a:pPr marL="216000" indent="-216000">
              <a:lnSpc>
                <a:spcPct val="100000"/>
              </a:lnSpc>
            </a:pPr>
            <a:r>
              <a:rPr b="0" lang="en-GB" sz="1200" spc="-1" strike="noStrike">
                <a:solidFill>
                  <a:srgbClr val="000000"/>
                </a:solidFill>
                <a:latin typeface="Arial"/>
                <a:ea typeface="Calibri"/>
              </a:rPr>
              <a:t>staff (such as pedagogical skills and expectations of learners), </a:t>
            </a:r>
            <a:endParaRPr b="0" lang="fr-FR" sz="1200" spc="-1" strike="noStrike">
              <a:latin typeface="Arial"/>
            </a:endParaRPr>
          </a:p>
          <a:p>
            <a:pPr marL="216000" indent="-216000">
              <a:lnSpc>
                <a:spcPct val="100000"/>
              </a:lnSpc>
            </a:pPr>
            <a:r>
              <a:rPr b="0" lang="en-GB" sz="1200" spc="-1" strike="noStrike">
                <a:solidFill>
                  <a:srgbClr val="000000"/>
                </a:solidFill>
                <a:latin typeface="Arial"/>
                <a:ea typeface="Calibri"/>
              </a:rPr>
              <a:t>the capacity of leadership and governance – experience and composition</a:t>
            </a:r>
            <a:endParaRPr b="0" lang="fr-FR" sz="1200" spc="-1" strike="noStrike">
              <a:latin typeface="Arial"/>
            </a:endParaRPr>
          </a:p>
          <a:p>
            <a:pPr marL="216000" indent="-216000">
              <a:lnSpc>
                <a:spcPct val="100000"/>
              </a:lnSpc>
            </a:pPr>
            <a:endParaRPr b="0" lang="fr-FR" sz="1200" spc="-1" strike="noStrike">
              <a:latin typeface="Arial"/>
            </a:endParaRPr>
          </a:p>
          <a:p>
            <a:pPr marL="216000" indent="-216000">
              <a:lnSpc>
                <a:spcPct val="100000"/>
              </a:lnSpc>
            </a:pPr>
            <a:r>
              <a:rPr b="1" lang="en-GB" sz="2000" spc="-1" strike="noStrike">
                <a:solidFill>
                  <a:srgbClr val="000000"/>
                </a:solidFill>
                <a:latin typeface="Arial"/>
                <a:ea typeface="Calibri"/>
              </a:rPr>
              <a:t>You will see that the framework primarily covers four areas of a school’s work…. </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1" lang="en-GB" sz="2000" spc="-1" strike="noStrike">
                <a:solidFill>
                  <a:srgbClr val="000000"/>
                </a:solidFill>
                <a:latin typeface="Arial"/>
                <a:ea typeface="Calibri"/>
              </a:rPr>
              <a:t>The framework includes evaluation criteria for Leadership, school climate classroom practice… and also impact </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endParaRPr b="0" lang="fr-FR" sz="2000" spc="-1" strike="noStrike">
              <a:latin typeface="Arial"/>
            </a:endParaRPr>
          </a:p>
        </p:txBody>
      </p:sp>
      <p:sp>
        <p:nvSpPr>
          <p:cNvPr id="801"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BFBEE926-5424-401C-8DDE-A8FDB63FA7AD}"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PlaceHolder 1"/>
          <p:cNvSpPr>
            <a:spLocks noGrp="1"/>
          </p:cNvSpPr>
          <p:nvPr>
            <p:ph type="sldImg"/>
          </p:nvPr>
        </p:nvSpPr>
        <p:spPr>
          <a:xfrm>
            <a:off x="685800" y="1143000"/>
            <a:ext cx="5486040" cy="3085920"/>
          </a:xfrm>
          <a:prstGeom prst="rect">
            <a:avLst/>
          </a:prstGeom>
        </p:spPr>
      </p:sp>
      <p:sp>
        <p:nvSpPr>
          <p:cNvPr id="803" name="PlaceHolder 2"/>
          <p:cNvSpPr>
            <a:spLocks noGrp="1"/>
          </p:cNvSpPr>
          <p:nvPr>
            <p:ph type="body"/>
          </p:nvPr>
        </p:nvSpPr>
        <p:spPr>
          <a:xfrm>
            <a:off x="685800" y="4400640"/>
            <a:ext cx="5486040" cy="3600000"/>
          </a:xfrm>
          <a:prstGeom prst="rect">
            <a:avLst/>
          </a:prstGeom>
        </p:spPr>
        <p:txBody>
          <a:bodyPr>
            <a:noAutofit/>
          </a:bodyPr>
          <a:p>
            <a:pPr>
              <a:lnSpc>
                <a:spcPct val="200000"/>
              </a:lnSpc>
              <a:tabLst>
                <a:tab algn="l" pos="0"/>
              </a:tabLst>
            </a:pPr>
            <a:r>
              <a:rPr b="1" lang="en-GB" sz="2000" spc="-1" strike="noStrike">
                <a:solidFill>
                  <a:srgbClr val="202124"/>
                </a:solidFill>
                <a:latin typeface="arial"/>
              </a:rPr>
              <a:t>NEXT SLIDE PLEASE</a:t>
            </a:r>
            <a:endParaRPr b="0" lang="fr-FR" sz="2000" spc="-1" strike="noStrike">
              <a:latin typeface="Arial"/>
            </a:endParaRPr>
          </a:p>
          <a:p>
            <a:pPr>
              <a:lnSpc>
                <a:spcPct val="200000"/>
              </a:lnSpc>
              <a:tabLst>
                <a:tab algn="l" pos="0"/>
              </a:tabLst>
            </a:pPr>
            <a:endParaRPr b="0" lang="fr-FR" sz="2000" spc="-1" strike="noStrike">
              <a:latin typeface="Arial"/>
            </a:endParaRPr>
          </a:p>
          <a:p>
            <a:pPr>
              <a:lnSpc>
                <a:spcPct val="200000"/>
              </a:lnSpc>
              <a:tabLst>
                <a:tab algn="l" pos="0"/>
              </a:tabLst>
            </a:pPr>
            <a:r>
              <a:rPr b="0" lang="en-GB" sz="1200" spc="-1" strike="noStrike" u="sng">
                <a:solidFill>
                  <a:srgbClr val="d13438"/>
                </a:solidFill>
                <a:uFillTx/>
                <a:latin typeface="Arial"/>
              </a:rPr>
              <a:t>Under leadership we ask a wide range of questions…. </a:t>
            </a:r>
            <a:endParaRPr b="0" lang="fr-FR" sz="1200" spc="-1" strike="noStrike">
              <a:latin typeface="Arial"/>
            </a:endParaRPr>
          </a:p>
          <a:p>
            <a:pPr>
              <a:lnSpc>
                <a:spcPct val="200000"/>
              </a:lnSpc>
              <a:tabLst>
                <a:tab algn="l" pos="0"/>
              </a:tabLst>
            </a:pPr>
            <a:endParaRPr b="0" lang="fr-FR" sz="1200" spc="-1" strike="noStrike">
              <a:latin typeface="Arial"/>
            </a:endParaRPr>
          </a:p>
          <a:p>
            <a:pPr marL="285840" indent="-285480">
              <a:lnSpc>
                <a:spcPct val="200000"/>
              </a:lnSpc>
              <a:buClr>
                <a:srgbClr val="d13438"/>
              </a:buClr>
              <a:buFont typeface="Arial"/>
              <a:buChar char="•"/>
              <a:tabLst>
                <a:tab algn="l" pos="0"/>
              </a:tabLst>
            </a:pPr>
            <a:r>
              <a:rPr b="0" lang="en-GB" sz="1200" spc="-1" strike="noStrike" u="sng">
                <a:solidFill>
                  <a:srgbClr val="d13438"/>
                </a:solidFill>
                <a:uFillTx/>
                <a:latin typeface="Arial"/>
              </a:rPr>
              <a:t>Do leaders have a clear vision for inclusion and equity? How well is this communicated and shared with other stakeholders? </a:t>
            </a:r>
            <a:r>
              <a:rPr b="0" lang="en-GB" sz="1200" spc="-1" strike="noStrike">
                <a:solidFill>
                  <a:srgbClr val="000000"/>
                </a:solidFill>
                <a:latin typeface="Arial"/>
              </a:rPr>
              <a:t> </a:t>
            </a:r>
            <a:endParaRPr b="0" lang="fr-FR" sz="1200" spc="-1" strike="noStrike">
              <a:latin typeface="Arial"/>
            </a:endParaRPr>
          </a:p>
          <a:p>
            <a:pPr>
              <a:lnSpc>
                <a:spcPct val="200000"/>
              </a:lnSpc>
              <a:tabLst>
                <a:tab algn="l" pos="0"/>
              </a:tabLst>
            </a:pPr>
            <a:endParaRPr b="0" lang="fr-FR" sz="1200" spc="-1" strike="noStrike">
              <a:latin typeface="Arial"/>
            </a:endParaRPr>
          </a:p>
          <a:p>
            <a:pPr marL="285840" indent="-285480">
              <a:lnSpc>
                <a:spcPct val="200000"/>
              </a:lnSpc>
              <a:buClr>
                <a:srgbClr val="000000"/>
              </a:buClr>
              <a:buFont typeface="Arial"/>
              <a:buChar char="•"/>
              <a:tabLst>
                <a:tab algn="l" pos="0"/>
              </a:tabLst>
            </a:pPr>
            <a:r>
              <a:rPr b="0" lang="en-GB" sz="1200" spc="-1" strike="noStrike">
                <a:solidFill>
                  <a:srgbClr val="000000"/>
                </a:solidFill>
                <a:latin typeface="Arial"/>
              </a:rPr>
              <a:t>How effectively do leaders evaluate the school’s inclusive practices? </a:t>
            </a:r>
            <a:endParaRPr b="0" lang="fr-FR" sz="1200" spc="-1" strike="noStrike">
              <a:latin typeface="Arial"/>
            </a:endParaRPr>
          </a:p>
          <a:p>
            <a:pPr>
              <a:lnSpc>
                <a:spcPct val="200000"/>
              </a:lnSpc>
              <a:tabLst>
                <a:tab algn="l" pos="0"/>
              </a:tabLst>
            </a:pPr>
            <a:endParaRPr b="0" lang="fr-FR" sz="1200" spc="-1" strike="noStrike">
              <a:latin typeface="Arial"/>
            </a:endParaRPr>
          </a:p>
          <a:p>
            <a:pPr marL="285840" indent="-285480">
              <a:lnSpc>
                <a:spcPct val="200000"/>
              </a:lnSpc>
              <a:buClr>
                <a:srgbClr val="000000"/>
              </a:buClr>
              <a:buFont typeface="Arial"/>
              <a:buChar char="•"/>
              <a:tabLst>
                <a:tab algn="l" pos="0"/>
              </a:tabLst>
            </a:pPr>
            <a:r>
              <a:rPr b="0" lang="en-GB" sz="1200" spc="-1" strike="noStrike">
                <a:solidFill>
                  <a:srgbClr val="000000"/>
                </a:solidFill>
                <a:latin typeface="Arial"/>
              </a:rPr>
              <a:t>To what extent does the school demonstrate a good track record of improvement in inclusion and equity? </a:t>
            </a:r>
            <a:endParaRPr b="0" lang="fr-FR" sz="1200" spc="-1" strike="noStrike">
              <a:latin typeface="Arial"/>
            </a:endParaRPr>
          </a:p>
          <a:p>
            <a:pPr>
              <a:lnSpc>
                <a:spcPct val="200000"/>
              </a:lnSpc>
              <a:tabLst>
                <a:tab algn="l" pos="0"/>
              </a:tabLst>
            </a:pPr>
            <a:endParaRPr b="0" lang="fr-FR" sz="1200" spc="-1" strike="noStrike">
              <a:latin typeface="Arial"/>
            </a:endParaRPr>
          </a:p>
          <a:p>
            <a:pPr marL="285840" indent="-285480">
              <a:lnSpc>
                <a:spcPct val="200000"/>
              </a:lnSpc>
              <a:buClr>
                <a:srgbClr val="000000"/>
              </a:buClr>
              <a:buFont typeface="Arial"/>
              <a:buChar char="•"/>
              <a:tabLst>
                <a:tab algn="l" pos="0"/>
              </a:tabLst>
            </a:pPr>
            <a:r>
              <a:rPr b="0" lang="en-GB" sz="1200" spc="-1" strike="noStrike">
                <a:solidFill>
                  <a:srgbClr val="000000"/>
                </a:solidFill>
                <a:latin typeface="Arial"/>
              </a:rPr>
              <a:t>How effectively do leaders plan for and use available resources (for example physical, financial and human resources) to address the school’s priorities related to inclusion and equity? </a:t>
            </a:r>
            <a:endParaRPr b="0" lang="fr-FR" sz="1200" spc="-1" strike="noStrike">
              <a:latin typeface="Arial"/>
            </a:endParaRPr>
          </a:p>
          <a:p>
            <a:pPr>
              <a:lnSpc>
                <a:spcPct val="200000"/>
              </a:lnSpc>
              <a:tabLst>
                <a:tab algn="l" pos="0"/>
              </a:tabLst>
            </a:pPr>
            <a:endParaRPr b="0" lang="fr-FR" sz="1200" spc="-1" strike="noStrike">
              <a:latin typeface="Arial"/>
            </a:endParaRPr>
          </a:p>
          <a:p>
            <a:pPr marL="285840" indent="-285480">
              <a:lnSpc>
                <a:spcPct val="200000"/>
              </a:lnSpc>
              <a:buClr>
                <a:srgbClr val="000000"/>
              </a:buClr>
              <a:buFont typeface="Arial"/>
              <a:buChar char="•"/>
              <a:tabLst>
                <a:tab algn="l" pos="0"/>
              </a:tabLst>
            </a:pPr>
            <a:r>
              <a:rPr b="0" lang="en-GB" sz="1200" spc="-1" strike="noStrike">
                <a:solidFill>
                  <a:srgbClr val="000000"/>
                </a:solidFill>
                <a:latin typeface="Arial"/>
              </a:rPr>
              <a:t>This could include any special grants that they receive because of the Socio economic deprivation or special educational needs of their pupils </a:t>
            </a:r>
            <a:endParaRPr b="0" lang="fr-FR" sz="1200" spc="-1" strike="noStrike">
              <a:latin typeface="Arial"/>
            </a:endParaRPr>
          </a:p>
          <a:p>
            <a:pPr>
              <a:lnSpc>
                <a:spcPct val="200000"/>
              </a:lnSpc>
              <a:tabLst>
                <a:tab algn="l" pos="0"/>
              </a:tabLst>
            </a:pPr>
            <a:endParaRPr b="0" lang="fr-FR" sz="1200" spc="-1" strike="noStrike">
              <a:latin typeface="Arial"/>
            </a:endParaRPr>
          </a:p>
          <a:p>
            <a:pPr marL="171360" indent="-171000">
              <a:lnSpc>
                <a:spcPct val="200000"/>
              </a:lnSpc>
              <a:buClr>
                <a:srgbClr val="000000"/>
              </a:buClr>
              <a:buFont typeface="Arial"/>
              <a:buChar char="•"/>
              <a:tabLst>
                <a:tab algn="l" pos="0"/>
              </a:tabLst>
            </a:pPr>
            <a:r>
              <a:rPr b="0" lang="nl-NL" sz="2000" spc="-1" strike="noStrike">
                <a:solidFill>
                  <a:srgbClr val="000000"/>
                </a:solidFill>
                <a:latin typeface="WordVisi_MSFontService"/>
              </a:rPr>
              <a:t>How well do leaders ensure the school develops progressively learners’ broad competencies, e.g: numeracy, literacy, digital literacy, lifelong and collaborative learning skills?</a:t>
            </a:r>
            <a:endParaRPr b="0" lang="fr-FR" sz="2000" spc="-1" strike="noStrike">
              <a:latin typeface="Arial"/>
            </a:endParaRPr>
          </a:p>
          <a:p>
            <a:pPr>
              <a:lnSpc>
                <a:spcPct val="200000"/>
              </a:lnSpc>
              <a:tabLst>
                <a:tab algn="l" pos="0"/>
              </a:tabLst>
            </a:pPr>
            <a:endParaRPr b="0" lang="fr-FR" sz="2000" spc="-1" strike="noStrike">
              <a:latin typeface="Arial"/>
            </a:endParaRPr>
          </a:p>
          <a:p>
            <a:pPr marL="285840" indent="-285480">
              <a:lnSpc>
                <a:spcPct val="200000"/>
              </a:lnSpc>
              <a:buClr>
                <a:srgbClr val="000000"/>
              </a:buClr>
              <a:buFont typeface="Arial"/>
              <a:buChar char="•"/>
              <a:tabLst>
                <a:tab algn="l" pos="0"/>
              </a:tabLst>
            </a:pPr>
            <a:r>
              <a:rPr b="0" lang="en-GB" sz="1000" spc="-1" strike="noStrike">
                <a:solidFill>
                  <a:srgbClr val="000000"/>
                </a:solidFill>
                <a:latin typeface="Arial"/>
              </a:rPr>
              <a:t>How well do they involve community parterns, parents and how well do they seek the views of all stakeholders </a:t>
            </a:r>
            <a:endParaRPr b="0" lang="fr-FR" sz="1000" spc="-1" strike="noStrike">
              <a:latin typeface="Arial"/>
            </a:endParaRPr>
          </a:p>
          <a:p>
            <a:pPr marL="285840" indent="-285480">
              <a:lnSpc>
                <a:spcPct val="200000"/>
              </a:lnSpc>
              <a:buClr>
                <a:srgbClr val="000000"/>
              </a:buClr>
              <a:buFont typeface="Arial"/>
              <a:buChar char="•"/>
              <a:tabLst>
                <a:tab algn="l" pos="0"/>
              </a:tabLst>
            </a:pPr>
            <a:r>
              <a:rPr b="0" lang="en-GB" sz="1000" spc="-1" strike="noStrike">
                <a:solidFill>
                  <a:srgbClr val="000000"/>
                </a:solidFill>
                <a:latin typeface="Arial"/>
              </a:rPr>
              <a:t>As a result of covid, the framework also asks questions around the agility of leadership to ensure that learners do not fall behind in unexpected circumstances, for example long term illness or unexpected school closures </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endParaRPr b="0" lang="fr-FR" sz="1000" spc="-1" strike="noStrike">
              <a:latin typeface="Arial"/>
            </a:endParaRPr>
          </a:p>
        </p:txBody>
      </p:sp>
      <p:sp>
        <p:nvSpPr>
          <p:cNvPr id="804"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2BE1D7D4-5889-43E3-B0E4-28F0922C37EE}"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5" name="PlaceHolder 1"/>
          <p:cNvSpPr>
            <a:spLocks noGrp="1"/>
          </p:cNvSpPr>
          <p:nvPr>
            <p:ph type="sldImg"/>
          </p:nvPr>
        </p:nvSpPr>
        <p:spPr>
          <a:xfrm>
            <a:off x="685800" y="1143000"/>
            <a:ext cx="5486040" cy="3085920"/>
          </a:xfrm>
          <a:prstGeom prst="rect">
            <a:avLst/>
          </a:prstGeom>
        </p:spPr>
      </p:sp>
      <p:sp>
        <p:nvSpPr>
          <p:cNvPr id="806" name="PlaceHolder 2"/>
          <p:cNvSpPr>
            <a:spLocks noGrp="1"/>
          </p:cNvSpPr>
          <p:nvPr>
            <p:ph type="body"/>
          </p:nvPr>
        </p:nvSpPr>
        <p:spPr>
          <a:xfrm>
            <a:off x="685800" y="4400640"/>
            <a:ext cx="5486040" cy="3600000"/>
          </a:xfrm>
          <a:prstGeom prst="rect">
            <a:avLst/>
          </a:prstGeom>
        </p:spPr>
        <p:txBody>
          <a:bodyPr>
            <a:noAutofit/>
          </a:bodyPr>
          <a:p>
            <a:pPr>
              <a:lnSpc>
                <a:spcPct val="150000"/>
              </a:lnSpc>
              <a:spcBef>
                <a:spcPts val="1199"/>
              </a:spcBef>
              <a:spcAft>
                <a:spcPts val="601"/>
              </a:spcAft>
              <a:tabLst>
                <a:tab algn="l" pos="0"/>
              </a:tabLst>
            </a:pPr>
            <a:endParaRPr b="0" lang="fr-FR" sz="2000" spc="-1" strike="noStrike">
              <a:latin typeface="Arial"/>
            </a:endParaRPr>
          </a:p>
          <a:p>
            <a:pPr>
              <a:lnSpc>
                <a:spcPct val="150000"/>
              </a:lnSpc>
              <a:spcBef>
                <a:spcPts val="1199"/>
              </a:spcBef>
              <a:spcAft>
                <a:spcPts val="601"/>
              </a:spcAft>
              <a:tabLst>
                <a:tab algn="l" pos="0"/>
              </a:tabLst>
            </a:pPr>
            <a:r>
              <a:rPr b="1" lang="en-GB" sz="1800" spc="-1" strike="noStrike">
                <a:solidFill>
                  <a:srgbClr val="202124"/>
                </a:solidFill>
                <a:latin typeface="arial"/>
                <a:ea typeface="Calibri"/>
              </a:rPr>
              <a:t>NEXT SLIDE PLEASE</a:t>
            </a:r>
            <a:endParaRPr b="0" lang="fr-FR" sz="1800" spc="-1" strike="noStrike">
              <a:latin typeface="Arial"/>
            </a:endParaRPr>
          </a:p>
          <a:p>
            <a:pPr>
              <a:lnSpc>
                <a:spcPct val="150000"/>
              </a:lnSpc>
              <a:spcBef>
                <a:spcPts val="1199"/>
              </a:spcBef>
              <a:spcAft>
                <a:spcPts val="601"/>
              </a:spcAft>
              <a:tabLst>
                <a:tab algn="l" pos="0"/>
              </a:tabLst>
            </a:pPr>
            <a:endParaRPr b="0" lang="fr-FR" sz="1800" spc="-1" strike="noStrike">
              <a:latin typeface="Arial"/>
            </a:endParaRPr>
          </a:p>
          <a:p>
            <a:pPr>
              <a:lnSpc>
                <a:spcPct val="150000"/>
              </a:lnSpc>
              <a:spcBef>
                <a:spcPts val="1199"/>
              </a:spcBef>
              <a:spcAft>
                <a:spcPts val="601"/>
              </a:spcAft>
              <a:tabLst>
                <a:tab algn="l" pos="0"/>
              </a:tabLst>
            </a:pPr>
            <a:r>
              <a:rPr b="0" lang="nl-NL" sz="1800" spc="-1" strike="noStrike">
                <a:solidFill>
                  <a:srgbClr val="202124"/>
                </a:solidFill>
                <a:latin typeface="Arial"/>
                <a:ea typeface="Calibri"/>
              </a:rPr>
              <a:t>In school climate, we have criteria that prompt us to ask </a:t>
            </a:r>
            <a:endParaRPr b="0" lang="fr-FR" sz="1800" spc="-1" strike="noStrike">
              <a:latin typeface="Arial"/>
            </a:endParaRPr>
          </a:p>
          <a:p>
            <a:pPr>
              <a:lnSpc>
                <a:spcPct val="150000"/>
              </a:lnSpc>
              <a:spcBef>
                <a:spcPts val="1199"/>
              </a:spcBef>
              <a:spcAft>
                <a:spcPts val="601"/>
              </a:spcAft>
              <a:tabLst>
                <a:tab algn="l" pos="0"/>
              </a:tabLst>
            </a:pPr>
            <a:endParaRPr b="0" lang="fr-FR" sz="1800" spc="-1" strike="noStrike">
              <a:latin typeface="Arial"/>
            </a:endParaRPr>
          </a:p>
          <a:p>
            <a:pPr marL="343080" indent="-342720">
              <a:lnSpc>
                <a:spcPct val="150000"/>
              </a:lnSpc>
              <a:spcBef>
                <a:spcPts val="1199"/>
              </a:spcBef>
              <a:spcAft>
                <a:spcPts val="601"/>
              </a:spcAft>
              <a:buClr>
                <a:srgbClr val="000000"/>
              </a:buClr>
              <a:buFont typeface="+mj-lt"/>
              <a:buAutoNum type="arabicPeriod"/>
              <a:tabLst>
                <a:tab algn="l" pos="0"/>
              </a:tabLst>
            </a:pPr>
            <a:r>
              <a:rPr b="0" lang="nl-NL" sz="1800" spc="-1" strike="noStrike">
                <a:solidFill>
                  <a:srgbClr val="202124"/>
                </a:solidFill>
                <a:latin typeface="Arial"/>
                <a:ea typeface="Calibri"/>
              </a:rPr>
              <a:t>How well does the school embrace diversity as a positive feature?</a:t>
            </a:r>
            <a:endParaRPr b="0" lang="fr-FR" sz="1800" spc="-1" strike="noStrike">
              <a:latin typeface="Arial"/>
            </a:endParaRPr>
          </a:p>
          <a:p>
            <a:pPr>
              <a:lnSpc>
                <a:spcPct val="150000"/>
              </a:lnSpc>
              <a:spcBef>
                <a:spcPts val="1199"/>
              </a:spcBef>
              <a:spcAft>
                <a:spcPts val="601"/>
              </a:spcAft>
              <a:tabLst>
                <a:tab algn="l" pos="0"/>
              </a:tabLst>
            </a:pPr>
            <a:endParaRPr b="0" lang="fr-FR" sz="1800" spc="-1" strike="noStrike">
              <a:latin typeface="Arial"/>
            </a:endParaRPr>
          </a:p>
          <a:p>
            <a:pPr>
              <a:lnSpc>
                <a:spcPct val="100000"/>
              </a:lnSpc>
              <a:spcAft>
                <a:spcPts val="799"/>
              </a:spcAft>
              <a:tabLst>
                <a:tab algn="l" pos="0"/>
              </a:tabLst>
            </a:pPr>
            <a:endParaRPr b="0" lang="fr-FR" sz="1800" spc="-1" strike="noStrike">
              <a:latin typeface="Arial"/>
            </a:endParaRPr>
          </a:p>
          <a:p>
            <a:pPr>
              <a:lnSpc>
                <a:spcPct val="100000"/>
              </a:lnSpc>
              <a:spcAft>
                <a:spcPts val="799"/>
              </a:spcAft>
              <a:tabLst>
                <a:tab algn="l" pos="0"/>
              </a:tabLst>
            </a:pPr>
            <a:r>
              <a:rPr b="0" lang="en-GB" sz="1800" spc="-1" strike="noStrike">
                <a:solidFill>
                  <a:srgbClr val="202124"/>
                </a:solidFill>
                <a:latin typeface="Segoe UI"/>
                <a:ea typeface="Calibri"/>
              </a:rPr>
              <a:t>3. </a:t>
            </a:r>
            <a:r>
              <a:rPr b="0" lang="nl-NL" sz="1800" spc="-1" strike="noStrike">
                <a:solidFill>
                  <a:srgbClr val="202124"/>
                </a:solidFill>
                <a:latin typeface="Arial"/>
                <a:ea typeface="Calibri"/>
              </a:rPr>
              <a:t>How well do staff support learners to develop socially and emotionally, and to develop healthy and inclusive relationships with their peers and their teachers? </a:t>
            </a:r>
            <a:endParaRPr b="0" lang="fr-FR" sz="1800" spc="-1" strike="noStrike">
              <a:latin typeface="Arial"/>
            </a:endParaRPr>
          </a:p>
          <a:p>
            <a:pPr>
              <a:lnSpc>
                <a:spcPct val="100000"/>
              </a:lnSpc>
              <a:spcAft>
                <a:spcPts val="799"/>
              </a:spcAft>
              <a:tabLst>
                <a:tab algn="l" pos="0"/>
              </a:tabLst>
            </a:pPr>
            <a:endParaRPr b="0" lang="fr-FR" sz="1800" spc="-1" strike="noStrike">
              <a:latin typeface="Arial"/>
            </a:endParaRPr>
          </a:p>
          <a:p>
            <a:pPr>
              <a:lnSpc>
                <a:spcPct val="100000"/>
              </a:lnSpc>
              <a:spcAft>
                <a:spcPts val="799"/>
              </a:spcAft>
              <a:tabLst>
                <a:tab algn="l" pos="0"/>
              </a:tabLst>
            </a:pPr>
            <a:r>
              <a:rPr b="0" lang="nl-NL" sz="1800" spc="-1" strike="noStrike">
                <a:solidFill>
                  <a:srgbClr val="202124"/>
                </a:solidFill>
                <a:latin typeface="Arial"/>
                <a:ea typeface="Calibri"/>
              </a:rPr>
              <a:t>4. How successful is the school in removing barriers for vulnerable learners.. For example to secure strong school attendance, </a:t>
            </a:r>
            <a:endParaRPr b="0" lang="fr-FR" sz="1800" spc="-1" strike="noStrike">
              <a:latin typeface="Arial"/>
            </a:endParaRPr>
          </a:p>
          <a:p>
            <a:pPr>
              <a:lnSpc>
                <a:spcPct val="100000"/>
              </a:lnSpc>
              <a:spcAft>
                <a:spcPts val="799"/>
              </a:spcAft>
              <a:tabLst>
                <a:tab algn="l" pos="0"/>
              </a:tabLst>
            </a:pPr>
            <a:endParaRPr b="0" lang="fr-FR" sz="1800" spc="-1" strike="noStrike">
              <a:latin typeface="Arial"/>
            </a:endParaRPr>
          </a:p>
          <a:p>
            <a:pPr>
              <a:lnSpc>
                <a:spcPct val="100000"/>
              </a:lnSpc>
              <a:spcAft>
                <a:spcPts val="799"/>
              </a:spcAft>
              <a:tabLst>
                <a:tab algn="l" pos="0"/>
              </a:tabLst>
            </a:pPr>
            <a:r>
              <a:rPr b="0" lang="en-GB" sz="4000" spc="-1" strike="noStrike">
                <a:solidFill>
                  <a:srgbClr val="000000"/>
                </a:solidFill>
                <a:latin typeface="Arial"/>
                <a:ea typeface="Calibri"/>
              </a:rPr>
              <a:t>5. work with external partnerships and the local community, to reduce barriers?</a:t>
            </a:r>
            <a:endParaRPr b="0" lang="fr-FR" sz="4000" spc="-1" strike="noStrike">
              <a:latin typeface="Arial"/>
            </a:endParaRPr>
          </a:p>
          <a:p>
            <a:pPr>
              <a:lnSpc>
                <a:spcPct val="100000"/>
              </a:lnSpc>
              <a:spcAft>
                <a:spcPts val="799"/>
              </a:spcAft>
              <a:tabLst>
                <a:tab algn="l" pos="0"/>
              </a:tabLst>
            </a:pPr>
            <a:endParaRPr b="0" lang="fr-FR" sz="4000" spc="-1" strike="noStrike">
              <a:latin typeface="Arial"/>
            </a:endParaRPr>
          </a:p>
          <a:p>
            <a:pPr>
              <a:lnSpc>
                <a:spcPct val="100000"/>
              </a:lnSpc>
              <a:spcAft>
                <a:spcPts val="799"/>
              </a:spcAft>
              <a:tabLst>
                <a:tab algn="l" pos="0"/>
              </a:tabLst>
            </a:pPr>
            <a:r>
              <a:rPr b="0" lang="en-GB" sz="4000" spc="-1" strike="noStrike">
                <a:solidFill>
                  <a:srgbClr val="000000"/>
                </a:solidFill>
                <a:latin typeface="Arial"/>
                <a:ea typeface="Calibri"/>
              </a:rPr>
              <a:t>6. </a:t>
            </a:r>
            <a:r>
              <a:rPr b="0" lang="en-GB" sz="7200" spc="-1" strike="noStrike">
                <a:solidFill>
                  <a:srgbClr val="000000"/>
                </a:solidFill>
                <a:latin typeface="Arial"/>
                <a:ea typeface="Calibri"/>
              </a:rPr>
              <a:t>adapt its inclusive practices in unexpected and challenging situations, for example to secure continuity in wellbeing and participation in learning</a:t>
            </a:r>
            <a:endParaRPr b="0" lang="fr-FR" sz="7200" spc="-1" strike="noStrike">
              <a:latin typeface="Arial"/>
            </a:endParaRPr>
          </a:p>
          <a:p>
            <a:pPr>
              <a:lnSpc>
                <a:spcPct val="100000"/>
              </a:lnSpc>
              <a:spcAft>
                <a:spcPts val="799"/>
              </a:spcAft>
              <a:tabLst>
                <a:tab algn="l" pos="0"/>
              </a:tabLst>
            </a:pPr>
            <a:endParaRPr b="0" lang="fr-FR" sz="7200" spc="-1" strike="noStrike">
              <a:latin typeface="Arial"/>
            </a:endParaRPr>
          </a:p>
          <a:p>
            <a:pPr>
              <a:lnSpc>
                <a:spcPct val="100000"/>
              </a:lnSpc>
              <a:spcAft>
                <a:spcPts val="799"/>
              </a:spcAft>
              <a:tabLst>
                <a:tab algn="l" pos="0"/>
              </a:tabLst>
            </a:pPr>
            <a:endParaRPr b="0" lang="fr-FR" sz="7200" spc="-1" strike="noStrike">
              <a:latin typeface="Arial"/>
            </a:endParaRPr>
          </a:p>
          <a:p>
            <a:pPr>
              <a:lnSpc>
                <a:spcPct val="100000"/>
              </a:lnSpc>
              <a:spcAft>
                <a:spcPts val="799"/>
              </a:spcAft>
              <a:tabLst>
                <a:tab algn="l" pos="0"/>
              </a:tabLst>
            </a:pPr>
            <a:endParaRPr b="0" lang="fr-FR" sz="7200" spc="-1" strike="noStrike">
              <a:latin typeface="Arial"/>
            </a:endParaRPr>
          </a:p>
          <a:p>
            <a:pPr>
              <a:lnSpc>
                <a:spcPct val="100000"/>
              </a:lnSpc>
              <a:spcAft>
                <a:spcPts val="799"/>
              </a:spcAft>
              <a:tabLst>
                <a:tab algn="l" pos="0"/>
              </a:tabLst>
            </a:pPr>
            <a:endParaRPr b="0" lang="fr-FR" sz="7200" spc="-1" strike="noStrike">
              <a:latin typeface="Arial"/>
            </a:endParaRPr>
          </a:p>
          <a:p>
            <a:pPr>
              <a:lnSpc>
                <a:spcPct val="150000"/>
              </a:lnSpc>
              <a:spcBef>
                <a:spcPts val="1199"/>
              </a:spcBef>
              <a:spcAft>
                <a:spcPts val="601"/>
              </a:spcAft>
              <a:tabLst>
                <a:tab algn="l" pos="0"/>
              </a:tabLst>
            </a:pPr>
            <a:endParaRPr b="0" lang="fr-FR" sz="7200" spc="-1" strike="noStrike">
              <a:latin typeface="Arial"/>
            </a:endParaRPr>
          </a:p>
          <a:p>
            <a:pPr>
              <a:lnSpc>
                <a:spcPct val="150000"/>
              </a:lnSpc>
              <a:spcBef>
                <a:spcPts val="1199"/>
              </a:spcBef>
              <a:spcAft>
                <a:spcPts val="601"/>
              </a:spcAft>
              <a:tabLst>
                <a:tab algn="l" pos="0"/>
              </a:tabLst>
            </a:pPr>
            <a:endParaRPr b="0" lang="fr-FR" sz="7200" spc="-1" strike="noStrike">
              <a:latin typeface="Arial"/>
            </a:endParaRPr>
          </a:p>
          <a:p>
            <a:pPr>
              <a:lnSpc>
                <a:spcPct val="150000"/>
              </a:lnSpc>
              <a:spcBef>
                <a:spcPts val="1199"/>
              </a:spcBef>
              <a:spcAft>
                <a:spcPts val="601"/>
              </a:spcAft>
              <a:tabLst>
                <a:tab algn="l" pos="0"/>
              </a:tabLst>
            </a:pPr>
            <a:endParaRPr b="0" lang="fr-FR" sz="7200" spc="-1" strike="noStrike">
              <a:latin typeface="Arial"/>
            </a:endParaRPr>
          </a:p>
          <a:p>
            <a:pPr>
              <a:lnSpc>
                <a:spcPct val="150000"/>
              </a:lnSpc>
              <a:spcBef>
                <a:spcPts val="1199"/>
              </a:spcBef>
              <a:spcAft>
                <a:spcPts val="601"/>
              </a:spcAft>
              <a:tabLst>
                <a:tab algn="l" pos="0"/>
              </a:tabLst>
            </a:pPr>
            <a:endParaRPr b="0" lang="fr-FR" sz="7200" spc="-1" strike="noStrike">
              <a:latin typeface="Arial"/>
            </a:endParaRPr>
          </a:p>
          <a:p>
            <a:pPr>
              <a:lnSpc>
                <a:spcPct val="150000"/>
              </a:lnSpc>
              <a:spcBef>
                <a:spcPts val="1199"/>
              </a:spcBef>
              <a:spcAft>
                <a:spcPts val="601"/>
              </a:spcAft>
              <a:tabLst>
                <a:tab algn="l" pos="0"/>
              </a:tabLst>
            </a:pPr>
            <a:endParaRPr b="0" lang="fr-FR" sz="7200" spc="-1" strike="noStrike">
              <a:latin typeface="Arial"/>
            </a:endParaRPr>
          </a:p>
        </p:txBody>
      </p:sp>
      <p:sp>
        <p:nvSpPr>
          <p:cNvPr id="807"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742B4BBF-69CC-4625-86A8-3D54254ADE63}"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PlaceHolder 1"/>
          <p:cNvSpPr>
            <a:spLocks noGrp="1"/>
          </p:cNvSpPr>
          <p:nvPr>
            <p:ph type="sldImg"/>
          </p:nvPr>
        </p:nvSpPr>
        <p:spPr>
          <a:xfrm>
            <a:off x="685800" y="1143000"/>
            <a:ext cx="5486040" cy="3085920"/>
          </a:xfrm>
          <a:prstGeom prst="rect">
            <a:avLst/>
          </a:prstGeom>
        </p:spPr>
      </p:sp>
      <p:sp>
        <p:nvSpPr>
          <p:cNvPr id="809"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1" lang="en-GB" sz="2000" spc="-1" strike="noStrike">
                <a:solidFill>
                  <a:srgbClr val="202124"/>
                </a:solidFill>
                <a:latin typeface="arial"/>
              </a:rPr>
              <a:t>NEXT SLIDE PLEASE</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1200" spc="-1" strike="noStrike">
                <a:solidFill>
                  <a:srgbClr val="202124"/>
                </a:solidFill>
                <a:latin typeface="Arial"/>
                <a:ea typeface="Calibri"/>
              </a:rPr>
              <a:t>How well do teachers and other educational staff</a:t>
            </a:r>
            <a:endParaRPr b="0" lang="fr-FR" sz="1200" spc="-1" strike="noStrike">
              <a:latin typeface="Arial"/>
            </a:endParaRPr>
          </a:p>
          <a:p>
            <a:pPr marL="216000" indent="-216000">
              <a:lnSpc>
                <a:spcPct val="100000"/>
              </a:lnSpc>
            </a:pPr>
            <a:endParaRPr b="0" lang="fr-FR" sz="1200" spc="-1" strike="noStrike">
              <a:latin typeface="Arial"/>
            </a:endParaRPr>
          </a:p>
          <a:p>
            <a:pPr marL="285840" indent="-285480">
              <a:lnSpc>
                <a:spcPct val="100000"/>
              </a:lnSpc>
              <a:buClr>
                <a:srgbClr val="000000"/>
              </a:buClr>
              <a:buFont typeface="Arial"/>
              <a:buChar char="•"/>
            </a:pPr>
            <a:r>
              <a:rPr b="0" lang="nl-NL" sz="1200" spc="-1" strike="noStrike">
                <a:solidFill>
                  <a:srgbClr val="202124"/>
                </a:solidFill>
                <a:latin typeface="Arial"/>
                <a:ea typeface="Calibri"/>
              </a:rPr>
              <a:t>know their learners, and in particular their specific educational, social and emotional learning needs? </a:t>
            </a:r>
            <a:endParaRPr b="0" lang="fr-FR" sz="1200" spc="-1" strike="noStrike">
              <a:latin typeface="Arial"/>
            </a:endParaRPr>
          </a:p>
          <a:p>
            <a:pPr>
              <a:lnSpc>
                <a:spcPct val="100000"/>
              </a:lnSpc>
            </a:pPr>
            <a:endParaRPr b="0" lang="fr-FR" sz="1200" spc="-1" strike="noStrike">
              <a:latin typeface="Arial"/>
            </a:endParaRPr>
          </a:p>
          <a:p>
            <a:pPr marL="285840" indent="-285480">
              <a:lnSpc>
                <a:spcPct val="100000"/>
              </a:lnSpc>
              <a:buClr>
                <a:srgbClr val="000000"/>
              </a:buClr>
              <a:buFont typeface="Arial"/>
              <a:buChar char="•"/>
            </a:pPr>
            <a:r>
              <a:rPr b="0" lang="nl-NL" sz="1200" spc="-1" strike="noStrike">
                <a:solidFill>
                  <a:srgbClr val="202124"/>
                </a:solidFill>
                <a:latin typeface="Arial"/>
                <a:ea typeface="Calibri"/>
              </a:rPr>
              <a:t>use learners’ starting points to set achievable and challenging goals?</a:t>
            </a:r>
            <a:endParaRPr b="0" lang="fr-FR" sz="1200" spc="-1" strike="noStrike">
              <a:latin typeface="Arial"/>
            </a:endParaRPr>
          </a:p>
          <a:p>
            <a:pPr>
              <a:lnSpc>
                <a:spcPct val="100000"/>
              </a:lnSpc>
            </a:pPr>
            <a:endParaRPr b="0" lang="fr-FR" sz="1200" spc="-1" strike="noStrike">
              <a:latin typeface="Arial"/>
            </a:endParaRPr>
          </a:p>
          <a:p>
            <a:pPr marL="285840" indent="-285480">
              <a:lnSpc>
                <a:spcPct val="100000"/>
              </a:lnSpc>
              <a:buClr>
                <a:srgbClr val="000000"/>
              </a:buClr>
              <a:buFont typeface="Arial"/>
              <a:buChar char="•"/>
            </a:pPr>
            <a:r>
              <a:rPr b="0" lang="nl-NL" sz="1200" spc="-1" strike="noStrike">
                <a:solidFill>
                  <a:srgbClr val="202124"/>
                </a:solidFill>
                <a:latin typeface="Arial"/>
                <a:ea typeface="Calibri"/>
              </a:rPr>
              <a:t>create an inclusive and safe environment, in which all learners feel confident to take risks?</a:t>
            </a:r>
            <a:endParaRPr b="0" lang="fr-FR" sz="1200" spc="-1" strike="noStrike">
              <a:latin typeface="Arial"/>
            </a:endParaRPr>
          </a:p>
          <a:p>
            <a:pPr>
              <a:lnSpc>
                <a:spcPct val="100000"/>
              </a:lnSpc>
            </a:pPr>
            <a:endParaRPr b="0" lang="fr-FR" sz="1200" spc="-1" strike="noStrike">
              <a:latin typeface="Arial"/>
            </a:endParaRPr>
          </a:p>
          <a:p>
            <a:pPr marL="285840" indent="-285480">
              <a:lnSpc>
                <a:spcPct val="100000"/>
              </a:lnSpc>
              <a:buClr>
                <a:srgbClr val="000000"/>
              </a:buClr>
              <a:buFont typeface="Arial"/>
              <a:buChar char="•"/>
            </a:pPr>
            <a:r>
              <a:rPr b="0" lang="en-GB" sz="1200" spc="-1" strike="noStrike">
                <a:solidFill>
                  <a:srgbClr val="202124"/>
                </a:solidFill>
                <a:latin typeface="Arial"/>
                <a:ea typeface="Calibri"/>
              </a:rPr>
              <a:t>employ a range of appropriate teaching, learning and assessment approaches </a:t>
            </a:r>
            <a:r>
              <a:rPr b="0" lang="nl-NL" sz="1200" spc="-1" strike="noStrike">
                <a:solidFill>
                  <a:srgbClr val="202124"/>
                </a:solidFill>
                <a:latin typeface="Arial"/>
                <a:ea typeface="Calibri"/>
              </a:rPr>
              <a:t>to meet the needs of all learners</a:t>
            </a:r>
            <a:endParaRPr b="0" lang="fr-FR" sz="1200" spc="-1" strike="noStrike">
              <a:latin typeface="Arial"/>
            </a:endParaRPr>
          </a:p>
          <a:p>
            <a:pPr>
              <a:lnSpc>
                <a:spcPct val="100000"/>
              </a:lnSpc>
            </a:pPr>
            <a:endParaRPr b="0" lang="fr-FR" sz="1200" spc="-1" strike="noStrike">
              <a:latin typeface="Arial"/>
            </a:endParaRPr>
          </a:p>
          <a:p>
            <a:pPr marL="285840" indent="-285480">
              <a:lnSpc>
                <a:spcPct val="100000"/>
              </a:lnSpc>
              <a:buClr>
                <a:srgbClr val="000000"/>
              </a:buClr>
              <a:buFont typeface="Arial"/>
              <a:buChar char="•"/>
            </a:pPr>
            <a:r>
              <a:rPr b="0" lang="en-GB" sz="1200" spc="-1" strike="noStrike">
                <a:solidFill>
                  <a:srgbClr val="202124"/>
                </a:solidFill>
                <a:latin typeface="Arial"/>
                <a:ea typeface="Calibri"/>
              </a:rPr>
              <a:t>develop learners’ language and digital literacy skills necessary to access learning, and express their ideas, thinking, and emotions</a:t>
            </a:r>
            <a:endParaRPr b="0" lang="fr-FR" sz="1200" spc="-1" strike="noStrike">
              <a:latin typeface="Arial"/>
            </a:endParaRPr>
          </a:p>
          <a:p>
            <a:pPr>
              <a:lnSpc>
                <a:spcPct val="100000"/>
              </a:lnSpc>
            </a:pPr>
            <a:endParaRPr b="0" lang="fr-FR" sz="1200" spc="-1" strike="noStrike">
              <a:latin typeface="Arial"/>
            </a:endParaRPr>
          </a:p>
          <a:p>
            <a:pPr marL="285840" indent="-285480">
              <a:lnSpc>
                <a:spcPct val="100000"/>
              </a:lnSpc>
              <a:buClr>
                <a:srgbClr val="000000"/>
              </a:buClr>
              <a:buFont typeface="Arial"/>
              <a:buChar char="•"/>
            </a:pPr>
            <a:r>
              <a:rPr b="0" lang="en-GB" sz="1200" spc="-1" strike="noStrike">
                <a:solidFill>
                  <a:srgbClr val="202124"/>
                </a:solidFill>
                <a:latin typeface="Arial"/>
                <a:ea typeface="Calibri"/>
              </a:rPr>
              <a:t>Is digital technology used to reduce barriers, engage learners, ensure strong progress in learning</a:t>
            </a:r>
            <a:endParaRPr b="0" lang="fr-FR" sz="1200" spc="-1" strike="noStrike">
              <a:latin typeface="Arial"/>
            </a:endParaRPr>
          </a:p>
          <a:p>
            <a:pPr>
              <a:lnSpc>
                <a:spcPct val="100000"/>
              </a:lnSpc>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810"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D86A42A0-24CC-48C5-A792-AB9D7F976C88}"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PlaceHolder 1"/>
          <p:cNvSpPr>
            <a:spLocks noGrp="1"/>
          </p:cNvSpPr>
          <p:nvPr>
            <p:ph type="sldImg"/>
          </p:nvPr>
        </p:nvSpPr>
        <p:spPr>
          <a:xfrm>
            <a:off x="685800" y="1143000"/>
            <a:ext cx="5486040" cy="3085920"/>
          </a:xfrm>
          <a:prstGeom prst="rect">
            <a:avLst/>
          </a:prstGeom>
        </p:spPr>
      </p:sp>
      <p:sp>
        <p:nvSpPr>
          <p:cNvPr id="812"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1" lang="en-GB" sz="2000" spc="-1" strike="noStrike">
                <a:solidFill>
                  <a:srgbClr val="202124"/>
                </a:solidFill>
                <a:latin typeface="arial"/>
              </a:rPr>
              <a:t>NEXT SLIDE PLEASE</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solidFill>
                  <a:srgbClr val="202124"/>
                </a:solidFill>
                <a:latin typeface="arial"/>
              </a:rPr>
              <a:t>And as I mentioned at the beginning,</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r>
              <a:rPr b="0" lang="en-GB" sz="2000" spc="-1" strike="noStrike">
                <a:solidFill>
                  <a:srgbClr val="202124"/>
                </a:solidFill>
                <a:latin typeface="arial"/>
              </a:rPr>
              <a:t>It is important to consider what difference is the school’s work making? What impact does it have on learners engagement and progress? </a:t>
            </a:r>
            <a:endParaRPr b="0" lang="fr-FR" sz="2000" spc="-1" strike="noStrike">
              <a:latin typeface="Arial"/>
            </a:endParaRPr>
          </a:p>
          <a:p>
            <a:pPr marL="216000" indent="-216000">
              <a:lnSpc>
                <a:spcPct val="100000"/>
              </a:lnSpc>
            </a:pPr>
            <a:endParaRPr b="0" lang="fr-FR" sz="2000" spc="-1" strike="noStrike">
              <a:latin typeface="Arial"/>
            </a:endParaRPr>
          </a:p>
          <a:p>
            <a:pPr marL="216000" indent="-216000">
              <a:lnSpc>
                <a:spcPct val="100000"/>
              </a:lnSpc>
            </a:pPr>
            <a:endParaRPr b="0" lang="fr-FR" sz="2000" spc="-1" strike="noStrike">
              <a:latin typeface="Arial"/>
            </a:endParaRPr>
          </a:p>
          <a:p>
            <a:pPr>
              <a:lnSpc>
                <a:spcPct val="100000"/>
              </a:lnSpc>
              <a:tabLst>
                <a:tab algn="l" pos="0"/>
              </a:tabLst>
            </a:pPr>
            <a:r>
              <a:rPr b="0" lang="en-GB" sz="1200" spc="-1" strike="noStrike">
                <a:solidFill>
                  <a:srgbClr val="202124"/>
                </a:solidFill>
                <a:latin typeface="arial"/>
              </a:rPr>
              <a:t>E.g. to what extent </a:t>
            </a:r>
            <a:r>
              <a:rPr b="1" lang="en-GB" sz="1200" spc="-1" strike="noStrike">
                <a:solidFill>
                  <a:srgbClr val="202124"/>
                </a:solidFill>
                <a:latin typeface="arial"/>
              </a:rPr>
              <a:t>do different groups of </a:t>
            </a:r>
            <a:r>
              <a:rPr b="0" lang="en-GB" sz="1200" spc="-1" strike="noStrike">
                <a:solidFill>
                  <a:srgbClr val="202124"/>
                </a:solidFill>
                <a:latin typeface="arial"/>
              </a:rPr>
              <a:t> </a:t>
            </a:r>
            <a:r>
              <a:rPr b="1" lang="en-GB" sz="1200" spc="-1" strike="noStrike">
                <a:solidFill>
                  <a:srgbClr val="202124"/>
                </a:solidFill>
                <a:latin typeface="arial"/>
              </a:rPr>
              <a:t>learners</a:t>
            </a:r>
            <a:r>
              <a:rPr b="0" lang="en-GB" sz="1200" spc="-1" strike="noStrike">
                <a:solidFill>
                  <a:srgbClr val="202124"/>
                </a:solidFill>
                <a:latin typeface="arial"/>
              </a:rPr>
              <a:t>…</a:t>
            </a:r>
            <a:endParaRPr b="0" lang="fr-FR" sz="1200" spc="-1" strike="noStrike">
              <a:latin typeface="Arial"/>
            </a:endParaRPr>
          </a:p>
          <a:p>
            <a:pPr>
              <a:lnSpc>
                <a:spcPct val="100000"/>
              </a:lnSpc>
              <a:tabLst>
                <a:tab algn="l" pos="0"/>
              </a:tabLst>
            </a:pPr>
            <a:r>
              <a:rPr b="0" lang="en-GB" sz="1200" spc="-1" strike="noStrike">
                <a:solidFill>
                  <a:srgbClr val="202124"/>
                </a:solidFill>
                <a:latin typeface="arial"/>
              </a:rPr>
              <a:t>feel safe, for example from harm or bullying?</a:t>
            </a:r>
            <a:endParaRPr b="0" lang="fr-FR" sz="1200" spc="-1" strike="noStrike">
              <a:latin typeface="Arial"/>
            </a:endParaRPr>
          </a:p>
          <a:p>
            <a:pPr>
              <a:lnSpc>
                <a:spcPct val="100000"/>
              </a:lnSpc>
              <a:tabLst>
                <a:tab algn="l" pos="0"/>
              </a:tabLst>
            </a:pPr>
            <a:r>
              <a:rPr b="0" lang="en-GB" sz="1200" spc="-1" strike="noStrike">
                <a:solidFill>
                  <a:srgbClr val="202124"/>
                </a:solidFill>
                <a:latin typeface="arial"/>
              </a:rPr>
              <a:t>make good progress from their starting points?</a:t>
            </a:r>
            <a:endParaRPr b="0" lang="fr-FR" sz="1200" spc="-1" strike="noStrike">
              <a:latin typeface="Arial"/>
            </a:endParaRPr>
          </a:p>
          <a:p>
            <a:pPr>
              <a:lnSpc>
                <a:spcPct val="100000"/>
              </a:lnSpc>
              <a:tabLst>
                <a:tab algn="l" pos="0"/>
              </a:tabLst>
            </a:pPr>
            <a:r>
              <a:rPr b="0" lang="en-GB" sz="1200" spc="-1" strike="noStrike">
                <a:solidFill>
                  <a:srgbClr val="202124"/>
                </a:solidFill>
                <a:latin typeface="arial"/>
              </a:rPr>
              <a:t>feel accepted, respected and that they belong to the school community? </a:t>
            </a:r>
            <a:endParaRPr b="0" lang="fr-FR" sz="1200" spc="-1" strike="noStrike">
              <a:latin typeface="Arial"/>
            </a:endParaRPr>
          </a:p>
          <a:p>
            <a:pPr>
              <a:lnSpc>
                <a:spcPct val="100000"/>
              </a:lnSpc>
              <a:tabLst>
                <a:tab algn="l" pos="0"/>
              </a:tabLst>
            </a:pPr>
            <a:r>
              <a:rPr b="0" lang="en-GB" sz="1200" spc="-1" strike="noStrike">
                <a:solidFill>
                  <a:srgbClr val="202124"/>
                </a:solidFill>
                <a:latin typeface="arial"/>
              </a:rPr>
              <a:t>progress successfully on to appropriate education, training or employment?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2000" spc="-1" strike="noStrike">
                <a:solidFill>
                  <a:srgbClr val="202124"/>
                </a:solidFill>
                <a:latin typeface="arial"/>
              </a:rPr>
              <a:t>And what impact does it have on the professional practice of its staff.</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2000" spc="-1" strike="noStrike">
                <a:solidFill>
                  <a:srgbClr val="202124"/>
                </a:solidFill>
                <a:latin typeface="arial"/>
              </a:rPr>
              <a:t>On their understanding of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r>
              <a:rPr b="0" lang="en-GB" sz="1200" spc="-1" strike="noStrike">
                <a:solidFill>
                  <a:srgbClr val="202124"/>
                </a:solidFill>
                <a:latin typeface="arial"/>
              </a:rPr>
              <a:t>child development and psychology?</a:t>
            </a:r>
            <a:endParaRPr b="0" lang="fr-FR" sz="1200" spc="-1" strike="noStrike">
              <a:latin typeface="Arial"/>
            </a:endParaRPr>
          </a:p>
          <a:p>
            <a:pPr>
              <a:lnSpc>
                <a:spcPct val="100000"/>
              </a:lnSpc>
              <a:tabLst>
                <a:tab algn="l" pos="0"/>
              </a:tabLst>
            </a:pPr>
            <a:r>
              <a:rPr b="0" lang="en-GB" sz="1200" spc="-1" strike="noStrike">
                <a:solidFill>
                  <a:srgbClr val="202124"/>
                </a:solidFill>
                <a:latin typeface="arial"/>
              </a:rPr>
              <a:t>the learning process of learners with special educational needs? </a:t>
            </a:r>
            <a:endParaRPr b="0" lang="fr-FR" sz="1200" spc="-1" strike="noStrike">
              <a:latin typeface="Arial"/>
            </a:endParaRPr>
          </a:p>
          <a:p>
            <a:pPr>
              <a:lnSpc>
                <a:spcPct val="100000"/>
              </a:lnSpc>
              <a:tabLst>
                <a:tab algn="l" pos="0"/>
              </a:tabLst>
            </a:pPr>
            <a:r>
              <a:rPr b="0" lang="en-GB" sz="1200" spc="-1" strike="noStrike">
                <a:solidFill>
                  <a:srgbClr val="202124"/>
                </a:solidFill>
                <a:latin typeface="arial"/>
              </a:rPr>
              <a:t>a wide range of appropriate pedagogical approaches to meet the needs of all learners</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en-GB" sz="2000" spc="-1" strike="noStrike">
                <a:solidFill>
                  <a:srgbClr val="202124"/>
                </a:solidFill>
                <a:latin typeface="arial"/>
              </a:rPr>
              <a:t>Thank you very much for listening to this whistlestop tour of the framework… there is so much more to share with you about the framework and I hope that this has provided you with a taster of more to come in Potiers in December when we will share the framework in its entirety with you. . </a:t>
            </a:r>
            <a:endParaRPr b="0" lang="fr-FR" sz="2000" spc="-1" strike="noStrike">
              <a:latin typeface="Arial"/>
            </a:endParaRPr>
          </a:p>
          <a:p>
            <a:pPr>
              <a:lnSpc>
                <a:spcPct val="100000"/>
              </a:lnSpc>
              <a:tabLst>
                <a:tab algn="l" pos="0"/>
              </a:tabLst>
            </a:pPr>
            <a:endParaRPr b="0" lang="fr-FR" sz="2000" spc="-1" strike="noStrike">
              <a:latin typeface="Arial"/>
            </a:endParaRPr>
          </a:p>
          <a:p>
            <a:pPr>
              <a:lnSpc>
                <a:spcPct val="100000"/>
              </a:lnSpc>
              <a:tabLst>
                <a:tab algn="l" pos="0"/>
              </a:tabLst>
            </a:pPr>
            <a:endParaRPr b="0" lang="fr-FR" sz="2000" spc="-1" strike="noStrike">
              <a:latin typeface="Arial"/>
            </a:endParaRPr>
          </a:p>
        </p:txBody>
      </p:sp>
      <p:sp>
        <p:nvSpPr>
          <p:cNvPr id="813"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51FDF5E7-73C4-4AC1-AD22-7E7EAB7DC3EB}"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PlaceHolder 1"/>
          <p:cNvSpPr>
            <a:spLocks noGrp="1"/>
          </p:cNvSpPr>
          <p:nvPr>
            <p:ph type="sldImg"/>
          </p:nvPr>
        </p:nvSpPr>
        <p:spPr>
          <a:xfrm>
            <a:off x="685800" y="1143000"/>
            <a:ext cx="5486040" cy="3085920"/>
          </a:xfrm>
          <a:prstGeom prst="rect">
            <a:avLst/>
          </a:prstGeom>
        </p:spPr>
      </p:sp>
      <p:sp>
        <p:nvSpPr>
          <p:cNvPr id="815"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6000"/>
              </a:lnSpc>
              <a:spcAft>
                <a:spcPts val="799"/>
              </a:spcAft>
            </a:pPr>
            <a:r>
              <a:rPr b="0" i="1" lang="en-GB" sz="1200" spc="-1" strike="noStrike">
                <a:latin typeface="Calibri"/>
                <a:ea typeface="Times New Roman"/>
              </a:rPr>
              <a:t>(When evaluating a school’s provision, adapt your evaluation methods to the time available to you and your lines of enquiry. </a:t>
            </a:r>
            <a:endParaRPr b="0" lang="fr-FR" sz="1200" spc="-1" strike="noStrike">
              <a:latin typeface="Arial"/>
            </a:endParaRPr>
          </a:p>
          <a:p>
            <a:pPr marL="216000" indent="-216000">
              <a:lnSpc>
                <a:spcPct val="106000"/>
              </a:lnSpc>
              <a:spcAft>
                <a:spcPts val="799"/>
              </a:spcAft>
            </a:pPr>
            <a:r>
              <a:rPr b="0" i="1" lang="en-GB" sz="1200" spc="-1" strike="noStrike">
                <a:latin typeface="Calibri"/>
                <a:ea typeface="Times New Roman"/>
              </a:rPr>
              <a:t>You can use the questions to develop your own tools…) </a:t>
            </a:r>
            <a:endParaRPr b="0" lang="fr-FR" sz="1200" spc="-1" strike="noStrike">
              <a:latin typeface="Arial"/>
            </a:endParaRPr>
          </a:p>
          <a:p>
            <a:pPr marL="216000" indent="-216000">
              <a:lnSpc>
                <a:spcPct val="100000"/>
              </a:lnSpc>
            </a:pPr>
            <a:endParaRPr b="0" lang="fr-FR" sz="1200" spc="-1" strike="noStrike">
              <a:latin typeface="Arial"/>
            </a:endParaRPr>
          </a:p>
        </p:txBody>
      </p:sp>
      <p:sp>
        <p:nvSpPr>
          <p:cNvPr id="816"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AC2B0692-6E20-4B86-9B2A-3AA07373B5BC}"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7" name="PlaceHolder 1"/>
          <p:cNvSpPr>
            <a:spLocks noGrp="1"/>
          </p:cNvSpPr>
          <p:nvPr>
            <p:ph type="sldImg"/>
          </p:nvPr>
        </p:nvSpPr>
        <p:spPr>
          <a:xfrm>
            <a:off x="685800" y="1143000"/>
            <a:ext cx="5486040" cy="3085920"/>
          </a:xfrm>
          <a:prstGeom prst="rect">
            <a:avLst/>
          </a:prstGeom>
        </p:spPr>
      </p:sp>
      <p:sp>
        <p:nvSpPr>
          <p:cNvPr id="818"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7000"/>
              </a:lnSpc>
              <a:spcAft>
                <a:spcPts val="799"/>
              </a:spcAft>
            </a:pPr>
            <a:endParaRPr b="0" lang="fr-FR" sz="2000" spc="-1" strike="noStrike">
              <a:latin typeface="Arial"/>
            </a:endParaRPr>
          </a:p>
          <a:p>
            <a:pPr marL="216000" indent="-216000">
              <a:lnSpc>
                <a:spcPct val="107000"/>
              </a:lnSpc>
              <a:spcAft>
                <a:spcPts val="799"/>
              </a:spcAft>
            </a:pPr>
            <a:endParaRPr b="0" lang="fr-FR" sz="2000" spc="-1" strike="noStrike">
              <a:latin typeface="Arial"/>
            </a:endParaRPr>
          </a:p>
          <a:p>
            <a:pPr marL="216000" indent="-216000">
              <a:lnSpc>
                <a:spcPct val="107000"/>
              </a:lnSpc>
              <a:spcAft>
                <a:spcPts val="799"/>
              </a:spcAft>
            </a:pPr>
            <a:endParaRPr b="0" lang="fr-FR" sz="2000" spc="-1" strike="noStrike">
              <a:latin typeface="Arial"/>
            </a:endParaRPr>
          </a:p>
          <a:p>
            <a:pPr marL="216000" indent="-216000">
              <a:lnSpc>
                <a:spcPct val="107000"/>
              </a:lnSpc>
              <a:spcAft>
                <a:spcPts val="799"/>
              </a:spcAft>
            </a:pPr>
            <a:r>
              <a:rPr b="1" lang="en-GB" sz="1800" spc="-1" strike="noStrike">
                <a:latin typeface="Arial"/>
                <a:ea typeface="Times New Roman"/>
              </a:rPr>
              <a:t>Interviews and discussions with pupils, staff, parents/carers, teachers, governors, leaders</a:t>
            </a:r>
            <a:r>
              <a:rPr b="0" lang="en-GB" sz="1800" spc="-1" strike="noStrike">
                <a:latin typeface="Arial"/>
                <a:ea typeface="Times New Roman"/>
              </a:rPr>
              <a:t> (… f</a:t>
            </a:r>
            <a:r>
              <a:rPr b="0" i="1" lang="en-GB" sz="1800" spc="-1" strike="noStrike">
                <a:latin typeface="Calibri"/>
                <a:ea typeface="Times New Roman"/>
              </a:rPr>
              <a:t>or example, you could use the questions to develop</a:t>
            </a:r>
            <a:r>
              <a:rPr b="0" lang="en-GB" sz="1800" spc="-1" strike="noStrike">
                <a:latin typeface="Calibri"/>
                <a:ea typeface="Times New Roman"/>
              </a:rPr>
              <a:t> </a:t>
            </a:r>
            <a:r>
              <a:rPr b="0" i="1" lang="en-GB" sz="1800" spc="-1" strike="noStrike">
                <a:latin typeface="Arial"/>
                <a:ea typeface="Times New Roman"/>
              </a:rPr>
              <a:t>interviews and discussions, for example with pupils, parents or leaders</a:t>
            </a:r>
            <a:endParaRPr b="0" lang="fr-FR" sz="1800" spc="-1" strike="noStrike">
              <a:latin typeface="Arial"/>
            </a:endParaRPr>
          </a:p>
          <a:p>
            <a:pPr marL="216000" indent="-216000">
              <a:lnSpc>
                <a:spcPct val="106000"/>
              </a:lnSpc>
              <a:spcAft>
                <a:spcPts val="799"/>
              </a:spcAft>
            </a:pPr>
            <a:r>
              <a:rPr b="0" lang="en-GB" sz="1800" spc="-1" strike="noStrike">
                <a:latin typeface="Calibri"/>
                <a:ea typeface="Times New Roman"/>
              </a:rPr>
              <a:t> </a:t>
            </a:r>
            <a:endParaRPr b="0" lang="fr-FR" sz="1800" spc="-1" strike="noStrike">
              <a:latin typeface="Arial"/>
            </a:endParaRPr>
          </a:p>
          <a:p>
            <a:pPr marL="216000" indent="-216000">
              <a:lnSpc>
                <a:spcPct val="107000"/>
              </a:lnSpc>
              <a:spcAft>
                <a:spcPts val="799"/>
              </a:spcAft>
            </a:pPr>
            <a:r>
              <a:rPr b="1" lang="en-GB" sz="1800" spc="-1" strike="noStrike">
                <a:latin typeface="Arial"/>
                <a:ea typeface="Times New Roman"/>
              </a:rPr>
              <a:t>Questionnaires</a:t>
            </a:r>
            <a:r>
              <a:rPr b="0" lang="en-GB" sz="1800" spc="-1" strike="noStrike">
                <a:latin typeface="Arial"/>
                <a:ea typeface="Times New Roman"/>
              </a:rPr>
              <a:t> </a:t>
            </a:r>
            <a:r>
              <a:rPr b="0" i="1" lang="en-GB" sz="1800" spc="-1" strike="noStrike">
                <a:latin typeface="Arial"/>
                <a:ea typeface="Times New Roman"/>
              </a:rPr>
              <a:t>(or to carry out questionnaires with parents, pupils and staff)</a:t>
            </a:r>
            <a:endParaRPr b="0" lang="fr-FR" sz="1800" spc="-1" strike="noStrike">
              <a:latin typeface="Arial"/>
            </a:endParaRPr>
          </a:p>
          <a:p>
            <a:pPr marL="216000" indent="-216000">
              <a:lnSpc>
                <a:spcPct val="106000"/>
              </a:lnSpc>
              <a:spcAft>
                <a:spcPts val="799"/>
              </a:spcAft>
            </a:pPr>
            <a:r>
              <a:rPr b="0" lang="en-GB" sz="1800" spc="-1" strike="noStrike">
                <a:latin typeface="Calibri"/>
                <a:ea typeface="Times New Roman"/>
              </a:rPr>
              <a:t> </a:t>
            </a:r>
            <a:endParaRPr b="0" lang="fr-FR" sz="1800" spc="-1" strike="noStrike">
              <a:latin typeface="Arial"/>
            </a:endParaRPr>
          </a:p>
          <a:p>
            <a:pPr marL="216000" indent="-216000">
              <a:lnSpc>
                <a:spcPct val="107000"/>
              </a:lnSpc>
              <a:spcAft>
                <a:spcPts val="799"/>
              </a:spcAft>
            </a:pPr>
            <a:r>
              <a:rPr b="0" lang="en-GB" sz="1800" spc="-1" strike="noStrike">
                <a:latin typeface="Arial"/>
                <a:ea typeface="Times New Roman"/>
              </a:rPr>
              <a:t> </a:t>
            </a:r>
            <a:r>
              <a:rPr b="1" i="1" lang="en-GB" sz="1800" spc="-1" strike="noStrike">
                <a:latin typeface="Arial"/>
                <a:ea typeface="Times New Roman"/>
              </a:rPr>
              <a:t>Observe teaching and learning, the school environment</a:t>
            </a:r>
            <a:endParaRPr b="0" lang="fr-FR" sz="1800" spc="-1" strike="noStrike">
              <a:latin typeface="Arial"/>
            </a:endParaRPr>
          </a:p>
          <a:p>
            <a:pPr marL="216000" indent="-216000">
              <a:lnSpc>
                <a:spcPct val="107000"/>
              </a:lnSpc>
              <a:spcAft>
                <a:spcPts val="799"/>
              </a:spcAft>
            </a:pPr>
            <a:r>
              <a:rPr b="0" i="1" lang="en-GB" sz="1800" spc="-1" strike="noStrike">
                <a:latin typeface="Arial"/>
                <a:ea typeface="Times New Roman"/>
              </a:rPr>
              <a:t>(The reflective questions may help you design a tool for observing teaching and learning in the classroom, or to record observations of the school environment)</a:t>
            </a:r>
            <a:endParaRPr b="0" lang="fr-FR" sz="1800" spc="-1" strike="noStrike">
              <a:latin typeface="Arial"/>
            </a:endParaRPr>
          </a:p>
          <a:p>
            <a:pPr marL="216000" indent="-216000">
              <a:lnSpc>
                <a:spcPct val="106000"/>
              </a:lnSpc>
              <a:spcAft>
                <a:spcPts val="799"/>
              </a:spcAft>
            </a:pPr>
            <a:r>
              <a:rPr b="0" lang="en-GB" sz="1800" spc="-1" strike="noStrike">
                <a:latin typeface="Calibri"/>
                <a:ea typeface="Times New Roman"/>
              </a:rPr>
              <a:t> </a:t>
            </a:r>
            <a:endParaRPr b="0" lang="fr-FR" sz="1800" spc="-1" strike="noStrike">
              <a:latin typeface="Arial"/>
            </a:endParaRPr>
          </a:p>
          <a:p>
            <a:pPr marL="450360" indent="-216000">
              <a:lnSpc>
                <a:spcPct val="106000"/>
              </a:lnSpc>
              <a:spcAft>
                <a:spcPts val="799"/>
              </a:spcAft>
            </a:pPr>
            <a:r>
              <a:rPr b="1" lang="en-GB" sz="1800" spc="-1" strike="noStrike">
                <a:latin typeface="Arial"/>
                <a:ea typeface="Times New Roman"/>
              </a:rPr>
              <a:t>Review learners’ work</a:t>
            </a:r>
            <a:r>
              <a:rPr b="0" lang="en-GB" sz="1800" spc="-1" strike="noStrike">
                <a:latin typeface="Arial"/>
                <a:ea typeface="Times New Roman"/>
              </a:rPr>
              <a:t> (</a:t>
            </a:r>
            <a:r>
              <a:rPr b="0" i="1" lang="en-GB" sz="1800" spc="-1" strike="noStrike">
                <a:latin typeface="Arial"/>
                <a:ea typeface="Times New Roman"/>
              </a:rPr>
              <a:t>You may want to review learners work or other key documents in the school, such as school policies or performance information, tracking data.  </a:t>
            </a:r>
            <a:r>
              <a:rPr b="0" i="1" lang="en-GB" sz="1800" spc="-1" strike="noStrike">
                <a:latin typeface="Calibri"/>
                <a:ea typeface="Times New Roman"/>
              </a:rPr>
              <a:t>The criteria in the questions can help you focus your inquiry</a:t>
            </a:r>
            <a:endParaRPr b="0" lang="fr-FR" sz="1800" spc="-1" strike="noStrike">
              <a:latin typeface="Arial"/>
            </a:endParaRPr>
          </a:p>
          <a:p>
            <a:pPr marL="450360" indent="-216000">
              <a:lnSpc>
                <a:spcPct val="107000"/>
              </a:lnSpc>
              <a:spcAft>
                <a:spcPts val="799"/>
              </a:spcAft>
            </a:pPr>
            <a:r>
              <a:rPr b="0" i="1" lang="en-GB" sz="1800" spc="-1" strike="noStrike">
                <a:latin typeface="Arial"/>
                <a:ea typeface="Times New Roman"/>
              </a:rPr>
              <a:t>)  </a:t>
            </a:r>
            <a:r>
              <a:rPr b="0" lang="en-GB" sz="1800" spc="-1" strike="noStrike">
                <a:latin typeface="Arial"/>
                <a:ea typeface="Calibri"/>
              </a:rPr>
              <a:t> </a:t>
            </a:r>
            <a:endParaRPr b="0" lang="fr-FR" sz="1800" spc="-1" strike="noStrike">
              <a:latin typeface="Arial"/>
            </a:endParaRPr>
          </a:p>
          <a:p>
            <a:pPr marL="450360" indent="-216000">
              <a:lnSpc>
                <a:spcPct val="106000"/>
              </a:lnSpc>
              <a:spcAft>
                <a:spcPts val="799"/>
              </a:spcAft>
            </a:pPr>
            <a:r>
              <a:rPr b="0" lang="en-GB" sz="1800" spc="-1" strike="noStrike">
                <a:latin typeface="Calibri"/>
                <a:ea typeface="Times New Roman"/>
              </a:rPr>
              <a:t> </a:t>
            </a:r>
            <a:endParaRPr b="0" lang="fr-FR" sz="1800" spc="-1" strike="noStrike">
              <a:latin typeface="Arial"/>
            </a:endParaRPr>
          </a:p>
          <a:p>
            <a:pPr marL="450360" indent="-216000">
              <a:lnSpc>
                <a:spcPct val="107000"/>
              </a:lnSpc>
              <a:spcAft>
                <a:spcPts val="799"/>
              </a:spcAft>
            </a:pPr>
            <a:r>
              <a:rPr b="1" lang="en-GB" sz="1800" spc="-1" strike="noStrike">
                <a:latin typeface="Arial"/>
                <a:ea typeface="Times New Roman"/>
              </a:rPr>
              <a:t>Key documents, including curriculum plans and school policies</a:t>
            </a:r>
            <a:endParaRPr b="0" lang="fr-FR" sz="1800" spc="-1" strike="noStrike">
              <a:latin typeface="Arial"/>
            </a:endParaRPr>
          </a:p>
          <a:p>
            <a:pPr marL="450360" indent="-216000">
              <a:lnSpc>
                <a:spcPct val="107000"/>
              </a:lnSpc>
              <a:spcAft>
                <a:spcPts val="799"/>
              </a:spcAft>
            </a:pPr>
            <a:r>
              <a:rPr b="0" lang="en-GB" sz="1800" spc="-1" strike="noStrike">
                <a:latin typeface="Arial"/>
                <a:ea typeface="Times New Roman"/>
              </a:rPr>
              <a:t> </a:t>
            </a:r>
            <a:endParaRPr b="0" lang="fr-FR" sz="1800" spc="-1" strike="noStrike">
              <a:latin typeface="Arial"/>
            </a:endParaRPr>
          </a:p>
          <a:p>
            <a:pPr marL="450360" indent="-216000">
              <a:lnSpc>
                <a:spcPct val="107000"/>
              </a:lnSpc>
              <a:spcAft>
                <a:spcPts val="799"/>
              </a:spcAft>
            </a:pPr>
            <a:r>
              <a:rPr b="1" lang="en-GB" sz="1800" spc="-1" strike="noStrike">
                <a:latin typeface="Arial"/>
                <a:ea typeface="Times New Roman"/>
              </a:rPr>
              <a:t>Data, including tracking data</a:t>
            </a:r>
            <a:endParaRPr b="0" lang="fr-FR" sz="1800" spc="-1" strike="noStrike">
              <a:latin typeface="Arial"/>
            </a:endParaRPr>
          </a:p>
          <a:p>
            <a:pPr marL="450360" indent="-216000">
              <a:lnSpc>
                <a:spcPct val="107000"/>
              </a:lnSpc>
              <a:spcAft>
                <a:spcPts val="799"/>
              </a:spcAft>
            </a:pPr>
            <a:r>
              <a:rPr b="0" lang="en-GB" sz="1800" spc="-1" strike="noStrike">
                <a:latin typeface="Arial"/>
                <a:ea typeface="Times New Roman"/>
              </a:rPr>
              <a:t> </a:t>
            </a:r>
            <a:endParaRPr b="0" lang="fr-FR" sz="1800" spc="-1" strike="noStrike">
              <a:latin typeface="Arial"/>
            </a:endParaRPr>
          </a:p>
          <a:p>
            <a:pPr marL="450360" indent="-216000">
              <a:lnSpc>
                <a:spcPct val="107000"/>
              </a:lnSpc>
              <a:spcAft>
                <a:spcPts val="799"/>
              </a:spcAft>
            </a:pPr>
            <a:r>
              <a:rPr b="1" lang="en-GB" sz="1800" spc="-1" strike="noStrike">
                <a:latin typeface="Arial"/>
                <a:ea typeface="Times New Roman"/>
              </a:rPr>
              <a:t>The school’s own self evaluation and improvement planning processes</a:t>
            </a:r>
            <a:r>
              <a:rPr b="0" lang="en-GB" sz="1800" spc="-1" strike="noStrike">
                <a:latin typeface="Arial"/>
                <a:ea typeface="Times New Roman"/>
              </a:rPr>
              <a:t> (</a:t>
            </a:r>
            <a:r>
              <a:rPr b="0" i="1" lang="en-GB" sz="1800" spc="-1" strike="noStrike">
                <a:latin typeface="Arial"/>
                <a:ea typeface="Times New Roman"/>
              </a:rPr>
              <a:t>A review of the schools own self-evaluation and improvement planning processes might help inspectors understand how well the school evaluates its provision for vulnerable learners and plans for further improvement) </a:t>
            </a:r>
            <a:endParaRPr b="0" lang="fr-FR" sz="1800" spc="-1" strike="noStrike">
              <a:latin typeface="Arial"/>
            </a:endParaRPr>
          </a:p>
          <a:p>
            <a:pPr marL="450360" indent="-216000">
              <a:lnSpc>
                <a:spcPct val="107000"/>
              </a:lnSpc>
              <a:spcAft>
                <a:spcPts val="799"/>
              </a:spcAft>
            </a:pPr>
            <a:r>
              <a:rPr b="0" i="1" lang="en-GB" sz="1800" spc="-1" strike="noStrike">
                <a:latin typeface="Arial"/>
                <a:ea typeface="Times New Roman"/>
              </a:rPr>
              <a:t> </a:t>
            </a:r>
            <a:endParaRPr b="0" lang="fr-FR" sz="1800" spc="-1" strike="noStrike">
              <a:latin typeface="Arial"/>
            </a:endParaRPr>
          </a:p>
          <a:p>
            <a:pPr marL="450360" indent="-216000">
              <a:lnSpc>
                <a:spcPct val="107000"/>
              </a:lnSpc>
              <a:spcAft>
                <a:spcPts val="799"/>
              </a:spcAft>
            </a:pPr>
            <a:r>
              <a:rPr b="1" lang="en-GB" sz="1800" spc="-1" strike="noStrike">
                <a:latin typeface="Arial"/>
                <a:ea typeface="Times New Roman"/>
              </a:rPr>
              <a:t>Finances and grants</a:t>
            </a:r>
            <a:r>
              <a:rPr b="0" lang="en-GB" sz="1800" spc="-1" strike="noStrike">
                <a:latin typeface="Arial"/>
                <a:ea typeface="Calibri"/>
              </a:rPr>
              <a:t> </a:t>
            </a:r>
            <a:r>
              <a:rPr b="0" i="1" lang="en-GB" sz="1800" spc="-1" strike="noStrike">
                <a:latin typeface="Arial"/>
                <a:ea typeface="Times New Roman"/>
              </a:rPr>
              <a:t> (You could include a review of the school’s finances to see how well it uses its finances and any grants to support disadvantaged learners) </a:t>
            </a:r>
            <a:endParaRPr b="0" lang="fr-FR" sz="1800" spc="-1" strike="noStrike">
              <a:latin typeface="Arial"/>
            </a:endParaRPr>
          </a:p>
          <a:p>
            <a:pPr marL="450360" indent="-216000">
              <a:lnSpc>
                <a:spcPct val="107000"/>
              </a:lnSpc>
              <a:spcAft>
                <a:spcPts val="799"/>
              </a:spcAft>
            </a:pPr>
            <a:r>
              <a:rPr b="0" lang="en-GB" sz="1800" spc="-1" strike="noStrike">
                <a:latin typeface="Arial"/>
                <a:ea typeface="Times New Roman"/>
              </a:rPr>
              <a:t> </a:t>
            </a:r>
            <a:endParaRPr b="0" lang="fr-FR" sz="1800" spc="-1" strike="noStrike">
              <a:latin typeface="Arial"/>
            </a:endParaRPr>
          </a:p>
          <a:p>
            <a:pPr marL="450360" indent="-216000">
              <a:lnSpc>
                <a:spcPct val="107000"/>
              </a:lnSpc>
              <a:spcAft>
                <a:spcPts val="799"/>
              </a:spcAft>
            </a:pPr>
            <a:r>
              <a:rPr b="0" lang="en-GB" sz="1800" spc="-1" strike="noStrike">
                <a:latin typeface="Arial"/>
                <a:ea typeface="Times New Roman"/>
              </a:rPr>
              <a:t> </a:t>
            </a:r>
            <a:endParaRPr b="0" lang="fr-FR" sz="1800" spc="-1" strike="noStrike">
              <a:latin typeface="Arial"/>
            </a:endParaRPr>
          </a:p>
          <a:p>
            <a:pPr marL="450360" indent="-216000">
              <a:lnSpc>
                <a:spcPct val="106000"/>
              </a:lnSpc>
              <a:spcAft>
                <a:spcPts val="799"/>
              </a:spcAft>
            </a:pPr>
            <a:r>
              <a:rPr b="0" lang="en-GB" sz="1800" spc="-1" strike="noStrike">
                <a:latin typeface="Arial"/>
                <a:ea typeface="Times New Roman"/>
              </a:rPr>
              <a:t> </a:t>
            </a:r>
            <a:r>
              <a:rPr b="1" lang="en-GB" sz="1800" spc="-1" strike="noStrike">
                <a:latin typeface="Arial"/>
                <a:ea typeface="Times New Roman"/>
              </a:rPr>
              <a:t>Professional learning offer</a:t>
            </a:r>
            <a:r>
              <a:rPr b="0" lang="en-GB" sz="1800" spc="-1" strike="noStrike">
                <a:latin typeface="Arial"/>
                <a:ea typeface="Times New Roman"/>
              </a:rPr>
              <a:t> (</a:t>
            </a:r>
            <a:r>
              <a:rPr b="0" i="1" lang="en-GB" sz="1800" spc="-1" strike="noStrike">
                <a:latin typeface="Arial"/>
                <a:ea typeface="Times New Roman"/>
              </a:rPr>
              <a:t>inspectors may also want to review a school’s professional learning offer for teachers to see how well it plans to improve the inclusive practices of teachers and staff</a:t>
            </a:r>
            <a:r>
              <a:rPr b="0" lang="en-GB" sz="1800" spc="-1" strike="noStrike">
                <a:latin typeface="Arial"/>
                <a:ea typeface="Times New Roman"/>
              </a:rPr>
              <a:t>)</a:t>
            </a:r>
            <a:endParaRPr b="0" lang="fr-FR" sz="1800" spc="-1" strike="noStrike">
              <a:latin typeface="Arial"/>
            </a:endParaRPr>
          </a:p>
          <a:p>
            <a:pPr marL="630720" indent="-216000">
              <a:lnSpc>
                <a:spcPct val="107000"/>
              </a:lnSpc>
              <a:spcAft>
                <a:spcPts val="799"/>
              </a:spcAft>
            </a:pPr>
            <a:r>
              <a:rPr b="0" lang="en-GB" sz="1800" spc="-1" strike="noStrike">
                <a:latin typeface="Calibri"/>
                <a:ea typeface="Times New Roman"/>
              </a:rPr>
              <a:t> </a:t>
            </a:r>
            <a:endParaRPr b="0" lang="fr-FR" sz="1800" spc="-1" strike="noStrike">
              <a:latin typeface="Arial"/>
            </a:endParaRPr>
          </a:p>
          <a:p>
            <a:pPr marL="630720" indent="-216000">
              <a:lnSpc>
                <a:spcPct val="107000"/>
              </a:lnSpc>
              <a:spcAft>
                <a:spcPts val="799"/>
              </a:spcAft>
            </a:pPr>
            <a:r>
              <a:rPr b="0" lang="en-GB" sz="1800" spc="-1" strike="noStrike">
                <a:latin typeface="Calibri"/>
                <a:ea typeface="Times New Roman"/>
              </a:rPr>
              <a:t> </a:t>
            </a:r>
            <a:endParaRPr b="0" lang="fr-FR" sz="1800" spc="-1" strike="noStrike">
              <a:latin typeface="Arial"/>
            </a:endParaRPr>
          </a:p>
          <a:p>
            <a:pPr marL="630720" indent="-216000">
              <a:lnSpc>
                <a:spcPct val="106000"/>
              </a:lnSpc>
              <a:spcAft>
                <a:spcPts val="799"/>
              </a:spcAft>
            </a:pPr>
            <a:r>
              <a:rPr b="0" lang="en-GB" sz="1800" spc="-1" strike="noStrike">
                <a:latin typeface="Calibri"/>
                <a:ea typeface="Times New Roman"/>
              </a:rPr>
              <a:t>These are just some examples of methods of evaluation that you may want to you.  You should always only use the most appropriate methods for your investigation.  </a:t>
            </a:r>
            <a:endParaRPr b="0" lang="fr-FR" sz="1800" spc="-1" strike="noStrike">
              <a:latin typeface="Arial"/>
            </a:endParaRPr>
          </a:p>
          <a:p>
            <a:pPr marL="630720" indent="-216000">
              <a:lnSpc>
                <a:spcPct val="100000"/>
              </a:lnSpc>
              <a:spcAft>
                <a:spcPts val="799"/>
              </a:spcAft>
            </a:pPr>
            <a:r>
              <a:rPr b="0" lang="en-GB" sz="1800" spc="-1" strike="noStrike">
                <a:latin typeface="Arial"/>
                <a:ea typeface="Calibri"/>
              </a:rPr>
              <a:t> </a:t>
            </a:r>
            <a:r>
              <a:rPr b="0" lang="en-GB" sz="1800" spc="-1" strike="noStrike">
                <a:latin typeface="Arial"/>
                <a:ea typeface="Calibri"/>
              </a:rPr>
              <a:t>This text covers 3 symbols</a:t>
            </a:r>
            <a:endParaRPr b="0" lang="fr-FR" sz="1800" spc="-1" strike="noStrike">
              <a:latin typeface="Arial"/>
            </a:endParaRPr>
          </a:p>
          <a:p>
            <a:pPr marL="630720" indent="-216000">
              <a:lnSpc>
                <a:spcPct val="100000"/>
              </a:lnSpc>
              <a:spcAft>
                <a:spcPts val="799"/>
              </a:spcAft>
            </a:pPr>
            <a:r>
              <a:rPr b="0" lang="en-GB" sz="1800" spc="-1" strike="noStrike">
                <a:latin typeface="Arial"/>
                <a:ea typeface="Calibri"/>
              </a:rPr>
              <a:t> </a:t>
            </a:r>
            <a:r>
              <a:rPr b="0" lang="en-GB" sz="1800" spc="-1" strike="noStrike">
                <a:latin typeface="Arial"/>
                <a:ea typeface="Calibri"/>
              </a:rPr>
              <a:t>Please use the symbol already provided, or something similar </a:t>
            </a:r>
            <a:endParaRPr b="0" lang="fr-FR" sz="1800" spc="-1" strike="noStrike">
              <a:latin typeface="Arial"/>
            </a:endParaRPr>
          </a:p>
          <a:p>
            <a:pPr marL="630720" indent="-216000">
              <a:lnSpc>
                <a:spcPct val="100000"/>
              </a:lnSpc>
            </a:pPr>
            <a:endParaRPr b="0" lang="fr-FR" sz="1800" spc="-1" strike="noStrike">
              <a:latin typeface="Arial"/>
            </a:endParaRPr>
          </a:p>
        </p:txBody>
      </p:sp>
      <p:sp>
        <p:nvSpPr>
          <p:cNvPr id="819"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F82ED107-8547-4AB8-B4F4-A67CF63CA83D}" type="slidenum">
              <a:rPr b="0" lang="en-GB"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PlaceHolder 1"/>
          <p:cNvSpPr>
            <a:spLocks noGrp="1"/>
          </p:cNvSpPr>
          <p:nvPr>
            <p:ph type="sldImg"/>
          </p:nvPr>
        </p:nvSpPr>
        <p:spPr>
          <a:xfrm>
            <a:off x="685800" y="1143000"/>
            <a:ext cx="5486040" cy="3085920"/>
          </a:xfrm>
          <a:prstGeom prst="rect">
            <a:avLst/>
          </a:prstGeom>
        </p:spPr>
      </p:sp>
      <p:sp>
        <p:nvSpPr>
          <p:cNvPr id="791" name="PlaceHolder 2"/>
          <p:cNvSpPr>
            <a:spLocks noGrp="1"/>
          </p:cNvSpPr>
          <p:nvPr>
            <p:ph type="body"/>
          </p:nvPr>
        </p:nvSpPr>
        <p:spPr>
          <a:xfrm>
            <a:off x="685800" y="4400640"/>
            <a:ext cx="5486040" cy="3600000"/>
          </a:xfrm>
          <a:prstGeom prst="rect">
            <a:avLst/>
          </a:prstGeom>
        </p:spPr>
        <p:txBody>
          <a:bodyPr>
            <a:noAutofit/>
          </a:bodyPr>
          <a:p>
            <a:endParaRPr b="0" lang="fr-FR" sz="2000" spc="-1" strike="noStrike">
              <a:latin typeface="Arial"/>
            </a:endParaRPr>
          </a:p>
        </p:txBody>
      </p:sp>
      <p:sp>
        <p:nvSpPr>
          <p:cNvPr id="792" name="TextShape 3"/>
          <p:cNvSpPr txBox="1"/>
          <p:nvPr/>
        </p:nvSpPr>
        <p:spPr>
          <a:xfrm>
            <a:off x="3884760" y="8685360"/>
            <a:ext cx="2971440" cy="458280"/>
          </a:xfrm>
          <a:prstGeom prst="rect">
            <a:avLst/>
          </a:prstGeom>
          <a:noFill/>
          <a:ln w="0">
            <a:noFill/>
          </a:ln>
        </p:spPr>
        <p:txBody>
          <a:bodyPr anchor="b">
            <a:noAutofit/>
          </a:bodyPr>
          <a:p>
            <a:pPr algn="r">
              <a:lnSpc>
                <a:spcPct val="100000"/>
              </a:lnSpc>
            </a:pPr>
            <a:fld id="{15AD4251-FDC5-40D4-A6D4-FB44F01B214E}" type="slidenum">
              <a:rPr b="0" lang="nl-NL"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0" name="PlaceHolder 1"/>
          <p:cNvSpPr>
            <a:spLocks noGrp="1"/>
          </p:cNvSpPr>
          <p:nvPr>
            <p:ph type="sldImg"/>
          </p:nvPr>
        </p:nvSpPr>
        <p:spPr>
          <a:xfrm>
            <a:off x="81000" y="347760"/>
            <a:ext cx="6695640" cy="3766680"/>
          </a:xfrm>
          <a:prstGeom prst="rect">
            <a:avLst/>
          </a:prstGeom>
        </p:spPr>
      </p:sp>
      <p:sp>
        <p:nvSpPr>
          <p:cNvPr id="821" name="PlaceHolder 2"/>
          <p:cNvSpPr>
            <a:spLocks noGrp="1"/>
          </p:cNvSpPr>
          <p:nvPr>
            <p:ph type="body"/>
          </p:nvPr>
        </p:nvSpPr>
        <p:spPr>
          <a:xfrm>
            <a:off x="685800" y="4400640"/>
            <a:ext cx="5486040" cy="3600000"/>
          </a:xfrm>
          <a:prstGeom prst="rect">
            <a:avLst/>
          </a:prstGeom>
        </p:spPr>
        <p:txBody>
          <a:bodyPr>
            <a:noAutofit/>
          </a:bodyPr>
          <a:p>
            <a:endParaRPr b="0" lang="fr-FR" sz="2000" spc="-1" strike="noStrike">
              <a:latin typeface="Arial"/>
            </a:endParaRPr>
          </a:p>
        </p:txBody>
      </p:sp>
      <p:sp>
        <p:nvSpPr>
          <p:cNvPr id="822"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06E7E086-457B-476E-AD20-BED8035D02F7}" type="slidenum">
              <a:rPr b="0" lang="nl-NL" sz="900" spc="-1" strike="noStrike">
                <a:solidFill>
                  <a:srgbClr val="000000"/>
                </a:solidFill>
                <a:latin typeface="Calibri"/>
                <a:ea typeface="+mn-ea"/>
              </a:rPr>
              <a:t>&lt;numéro&gt;</a:t>
            </a:fld>
            <a:endParaRPr b="0" lang="fr-FR" sz="9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PlaceHolder 1"/>
          <p:cNvSpPr>
            <a:spLocks noGrp="1"/>
          </p:cNvSpPr>
          <p:nvPr>
            <p:ph type="sldImg"/>
          </p:nvPr>
        </p:nvSpPr>
        <p:spPr>
          <a:xfrm>
            <a:off x="81000" y="347760"/>
            <a:ext cx="6695640" cy="3766680"/>
          </a:xfrm>
          <a:prstGeom prst="rect">
            <a:avLst/>
          </a:prstGeom>
        </p:spPr>
      </p:sp>
      <p:sp>
        <p:nvSpPr>
          <p:cNvPr id="824" name="PlaceHolder 2"/>
          <p:cNvSpPr>
            <a:spLocks noGrp="1"/>
          </p:cNvSpPr>
          <p:nvPr>
            <p:ph type="body"/>
          </p:nvPr>
        </p:nvSpPr>
        <p:spPr>
          <a:xfrm>
            <a:off x="685800" y="4400640"/>
            <a:ext cx="5486040" cy="3600000"/>
          </a:xfrm>
          <a:prstGeom prst="rect">
            <a:avLst/>
          </a:prstGeom>
        </p:spPr>
        <p:txBody>
          <a:bodyPr>
            <a:noAutofit/>
          </a:bodyPr>
          <a:p>
            <a:pPr marL="343080" indent="-342720">
              <a:lnSpc>
                <a:spcPct val="107000"/>
              </a:lnSpc>
              <a:buClr>
                <a:srgbClr val="000000"/>
              </a:buClr>
              <a:buFont typeface="Calibri"/>
              <a:buChar char="-"/>
            </a:pPr>
            <a:r>
              <a:rPr b="1" lang="nl-BE" sz="1600" spc="-1" strike="noStrike">
                <a:latin typeface="Calibri"/>
                <a:ea typeface="Calibri"/>
              </a:rPr>
              <a:t>Het blauwe tandwiel</a:t>
            </a:r>
            <a:r>
              <a:rPr b="0" lang="nl-BE" sz="1600" spc="-1" strike="noStrike">
                <a:latin typeface="Calibri"/>
                <a:ea typeface="Calibri"/>
              </a:rPr>
              <a:t> </a:t>
            </a:r>
            <a:endParaRPr b="0" lang="fr-FR" sz="1600" spc="-1" strike="noStrike">
              <a:latin typeface="Arial"/>
            </a:endParaRPr>
          </a:p>
          <a:p>
            <a:pPr lvl="1" marL="743040" indent="-285480">
              <a:lnSpc>
                <a:spcPct val="107000"/>
              </a:lnSpc>
              <a:buClr>
                <a:srgbClr val="000000"/>
              </a:buClr>
              <a:buFont typeface="Courier New"/>
              <a:buChar char="o"/>
            </a:pPr>
            <a:r>
              <a:rPr b="0" lang="nl-BE" sz="1600" spc="-1" strike="noStrike">
                <a:latin typeface="Calibri"/>
                <a:ea typeface="Calibri"/>
              </a:rPr>
              <a:t>de kwaliteit van de onderwijsleerpraktijk (O-schalen/OV4-schalen/H-schalen)</a:t>
            </a:r>
            <a:endParaRPr b="0" lang="fr-FR" sz="1600" spc="-1" strike="noStrike">
              <a:latin typeface="Arial"/>
            </a:endParaRPr>
          </a:p>
          <a:p>
            <a:pPr lvl="1" marL="743040" indent="-285480">
              <a:lnSpc>
                <a:spcPct val="107000"/>
              </a:lnSpc>
              <a:buClr>
                <a:srgbClr val="000000"/>
              </a:buClr>
              <a:buFont typeface="Courier New"/>
              <a:buChar char="o"/>
            </a:pPr>
            <a:r>
              <a:rPr b="0" lang="nl-BE" sz="1600" spc="-1" strike="noStrike">
                <a:latin typeface="Calibri"/>
                <a:ea typeface="Calibri"/>
              </a:rPr>
              <a:t>situeert zich op substantief niveau </a:t>
            </a:r>
            <a:endParaRPr b="0" lang="fr-FR" sz="1600" spc="-1" strike="noStrike">
              <a:latin typeface="Arial"/>
            </a:endParaRPr>
          </a:p>
          <a:p>
            <a:pPr lvl="1" marL="743040" indent="-285480">
              <a:lnSpc>
                <a:spcPct val="107000"/>
              </a:lnSpc>
              <a:spcAft>
                <a:spcPts val="799"/>
              </a:spcAft>
              <a:buClr>
                <a:srgbClr val="000000"/>
              </a:buClr>
              <a:buFont typeface="Courier New"/>
              <a:buChar char="o"/>
            </a:pPr>
            <a:r>
              <a:rPr b="0" lang="nl-BE" sz="1600" spc="-1" strike="noStrike">
                <a:latin typeface="Calibri"/>
                <a:ea typeface="Calibri"/>
              </a:rPr>
              <a:t>deze schalen kunnen gedeeltelijk of volledig of niet meegenomen worden in een DL (indien de schalen niet meegenomen worden, wordt er toch steeds een substantief onderzoek gevoerd, met andere substantieve schalen)</a:t>
            </a:r>
            <a:endParaRPr b="0" lang="fr-FR" sz="1600" spc="-1" strike="noStrike">
              <a:latin typeface="Arial"/>
            </a:endParaRPr>
          </a:p>
          <a:p>
            <a:pPr marL="343080" indent="-342720">
              <a:lnSpc>
                <a:spcPct val="107000"/>
              </a:lnSpc>
              <a:buClr>
                <a:srgbClr val="000000"/>
              </a:buClr>
              <a:buFont typeface="Calibri"/>
              <a:buChar char="-"/>
            </a:pPr>
            <a:r>
              <a:rPr b="1" lang="nl-BE" sz="1600" spc="-1" strike="noStrike">
                <a:latin typeface="Calibri"/>
                <a:ea typeface="Calibri"/>
              </a:rPr>
              <a:t>Het groene tandwiel</a:t>
            </a:r>
            <a:endParaRPr b="0" lang="fr-FR" sz="1600" spc="-1" strike="noStrike">
              <a:latin typeface="Arial"/>
            </a:endParaRPr>
          </a:p>
          <a:p>
            <a:pPr lvl="1" marL="743040" indent="-285480">
              <a:lnSpc>
                <a:spcPct val="107000"/>
              </a:lnSpc>
              <a:buClr>
                <a:srgbClr val="000000"/>
              </a:buClr>
              <a:buFont typeface="Courier New"/>
              <a:buChar char="o"/>
            </a:pPr>
            <a:r>
              <a:rPr b="0" lang="nl-BE" sz="1600" spc="-1" strike="noStrike">
                <a:latin typeface="Calibri"/>
                <a:ea typeface="Calibri"/>
              </a:rPr>
              <a:t>omvat de kwaliteitsontwikkeling</a:t>
            </a:r>
            <a:endParaRPr b="0" lang="fr-FR" sz="1600" spc="-1" strike="noStrike">
              <a:latin typeface="Arial"/>
            </a:endParaRPr>
          </a:p>
          <a:p>
            <a:pPr lvl="1" marL="743040" indent="-285480">
              <a:lnSpc>
                <a:spcPct val="107000"/>
              </a:lnSpc>
              <a:buClr>
                <a:srgbClr val="000000"/>
              </a:buClr>
              <a:buFont typeface="Courier New"/>
              <a:buChar char="o"/>
            </a:pPr>
            <a:r>
              <a:rPr b="0" lang="nl-BE" sz="1600" spc="-1" strike="noStrike">
                <a:latin typeface="Calibri"/>
                <a:ea typeface="Calibri"/>
              </a:rPr>
              <a:t>situeert zich op systeemniveau</a:t>
            </a:r>
            <a:endParaRPr b="0" lang="fr-FR" sz="1600" spc="-1" strike="noStrike">
              <a:latin typeface="Arial"/>
            </a:endParaRPr>
          </a:p>
          <a:p>
            <a:pPr lvl="1" marL="743040" indent="-285480">
              <a:lnSpc>
                <a:spcPct val="107000"/>
              </a:lnSpc>
              <a:buClr>
                <a:srgbClr val="000000"/>
              </a:buClr>
              <a:buFont typeface="Courier New"/>
              <a:buChar char="o"/>
            </a:pPr>
            <a:r>
              <a:rPr b="0" lang="nl-BE" sz="1600" spc="-1" strike="noStrike">
                <a:latin typeface="Calibri"/>
                <a:ea typeface="Calibri"/>
              </a:rPr>
              <a:t>kwaliteitsontwikkeling is steeds onderdeel van de DL (dit kan met alle of slechts enkele K-schalen zijn)</a:t>
            </a:r>
            <a:endParaRPr b="0" lang="fr-FR" sz="1600" spc="-1" strike="noStrike">
              <a:latin typeface="Arial"/>
            </a:endParaRPr>
          </a:p>
          <a:p>
            <a:pPr marL="343080" indent="-342720">
              <a:lnSpc>
                <a:spcPct val="107000"/>
              </a:lnSpc>
              <a:buClr>
                <a:srgbClr val="000000"/>
              </a:buClr>
              <a:buFont typeface="Calibri"/>
              <a:buChar char="-"/>
            </a:pPr>
            <a:r>
              <a:rPr b="1" lang="nl-BE" sz="2400" spc="-1" strike="noStrike">
                <a:latin typeface="Calibri"/>
                <a:ea typeface="Calibri"/>
              </a:rPr>
              <a:t>Begeleidingsprincipes: waarom?</a:t>
            </a:r>
            <a:endParaRPr b="0" lang="fr-FR" sz="2400" spc="-1" strike="noStrike">
              <a:latin typeface="Arial"/>
            </a:endParaRPr>
          </a:p>
          <a:p>
            <a:pPr lvl="1" marL="743040" indent="-285480">
              <a:lnSpc>
                <a:spcPct val="107000"/>
              </a:lnSpc>
              <a:buClr>
                <a:srgbClr val="000000"/>
              </a:buClr>
              <a:buFont typeface="Courier New"/>
              <a:buChar char="o"/>
            </a:pPr>
            <a:r>
              <a:rPr b="0" lang="nl-BE" sz="1800" spc="-1" strike="noStrike">
                <a:latin typeface="Calibri"/>
                <a:ea typeface="Calibri"/>
              </a:rPr>
              <a:t>Vanuit HGW (wetenschappelijke onderbouwing); niet expliciet opgenomen in de regelgeving maar wel in opbouw kaders</a:t>
            </a:r>
            <a:endParaRPr b="0" lang="fr-FR" sz="1800" spc="-1" strike="noStrike">
              <a:latin typeface="Arial"/>
            </a:endParaRPr>
          </a:p>
          <a:p>
            <a:pPr lvl="1" marL="743040" indent="-285480">
              <a:lnSpc>
                <a:spcPct val="107000"/>
              </a:lnSpc>
              <a:buClr>
                <a:srgbClr val="000000"/>
              </a:buClr>
              <a:buFont typeface="Courier New"/>
              <a:buChar char="o"/>
            </a:pPr>
            <a:r>
              <a:rPr b="0" lang="nl-BE" sz="2000" spc="-1" strike="noStrike">
                <a:latin typeface="Calibri"/>
                <a:ea typeface="Calibri"/>
              </a:rPr>
              <a:t>De</a:t>
            </a:r>
            <a:r>
              <a:rPr b="0" lang="nl-BE" sz="1800" spc="-1" strike="noStrike">
                <a:latin typeface="Calibri"/>
                <a:ea typeface="Calibri"/>
              </a:rPr>
              <a:t> begeleidingsprincipes kunnen gedeeltelijk of volledig of niet</a:t>
            </a:r>
            <a:r>
              <a:rPr b="0" lang="nl-BE" sz="2000" spc="-1" strike="noStrike">
                <a:latin typeface="Calibri"/>
                <a:ea typeface="Calibri"/>
              </a:rPr>
              <a:t> of breed/smal </a:t>
            </a:r>
            <a:r>
              <a:rPr b="0" lang="nl-BE" sz="1800" spc="-1" strike="noStrike">
                <a:latin typeface="Calibri"/>
                <a:ea typeface="Calibri"/>
              </a:rPr>
              <a:t>meegenomen worden </a:t>
            </a:r>
            <a:r>
              <a:rPr b="0" lang="nl-BE" sz="2000" spc="-1" strike="noStrike">
                <a:latin typeface="Calibri"/>
                <a:ea typeface="Calibri"/>
              </a:rPr>
              <a:t>in een DL (flexibiliteit in functie van het gedifferentieerd doorlichten</a:t>
            </a:r>
            <a:r>
              <a:rPr b="0" lang="nl-BE" sz="1800" spc="-1" strike="noStrike">
                <a:latin typeface="Calibri"/>
                <a:ea typeface="Calibri"/>
              </a:rPr>
              <a:t>)</a:t>
            </a:r>
            <a:endParaRPr b="0" lang="fr-FR" sz="1800" spc="-1" strike="noStrike">
              <a:latin typeface="Arial"/>
            </a:endParaRPr>
          </a:p>
          <a:p>
            <a:pPr lvl="1" marL="743040" indent="-285480">
              <a:lnSpc>
                <a:spcPct val="107000"/>
              </a:lnSpc>
              <a:buClr>
                <a:srgbClr val="000000"/>
              </a:buClr>
              <a:buFont typeface="Courier New"/>
              <a:buChar char="o"/>
            </a:pPr>
            <a:r>
              <a:rPr b="0" lang="nl-BE" sz="1800" spc="-1" strike="noStrike">
                <a:latin typeface="Calibri"/>
                <a:ea typeface="Calibri"/>
              </a:rPr>
              <a:t>De beoordeling van de begeleidingsprincipes kan gevoed worden vanuit verschillende bronnen. Dit kan</a:t>
            </a:r>
            <a:r>
              <a:rPr b="0" lang="nl-BE" sz="2000" spc="-1" strike="noStrike">
                <a:latin typeface="Calibri"/>
                <a:ea typeface="Calibri"/>
              </a:rPr>
              <a:t> de onderwijsleerpraktijk</a:t>
            </a:r>
            <a:r>
              <a:rPr b="0" lang="nl-BE" sz="1800" spc="-1" strike="noStrike">
                <a:latin typeface="Calibri"/>
                <a:ea typeface="Calibri"/>
              </a:rPr>
              <a:t> zijn voor één/meerdere vakken/leergebieden, dit kan ook een thema zijn (vb vrijheidsbeperkende maatregelen, IAC, POAH/TOAH,…) of vanuit specifieke onderzoeksdaden (gesprekken, documenten, observaties) naar het begeleidingsprincipe.</a:t>
            </a:r>
            <a:endParaRPr b="0" lang="fr-FR" sz="1800" spc="-1" strike="noStrike">
              <a:latin typeface="Arial"/>
            </a:endParaRPr>
          </a:p>
          <a:p>
            <a:pPr>
              <a:lnSpc>
                <a:spcPct val="100000"/>
              </a:lnSpc>
            </a:pPr>
            <a:endParaRPr b="0" lang="fr-FR" sz="1800" spc="-1" strike="noStrike">
              <a:latin typeface="Arial"/>
            </a:endParaRPr>
          </a:p>
        </p:txBody>
      </p:sp>
      <p:sp>
        <p:nvSpPr>
          <p:cNvPr id="825"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B1C5F818-9738-4EDA-83F8-01F900CE9481}" type="slidenum">
              <a:rPr b="0" lang="nl-NL" sz="900" spc="-1" strike="noStrike">
                <a:solidFill>
                  <a:srgbClr val="000000"/>
                </a:solidFill>
                <a:latin typeface="Calibri"/>
                <a:ea typeface="+mn-ea"/>
              </a:rPr>
              <a:t>&lt;numéro&gt;</a:t>
            </a:fld>
            <a:endParaRPr b="0" lang="fr-FR" sz="9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6" name="PlaceHolder 1"/>
          <p:cNvSpPr>
            <a:spLocks noGrp="1"/>
          </p:cNvSpPr>
          <p:nvPr>
            <p:ph type="sldImg"/>
          </p:nvPr>
        </p:nvSpPr>
        <p:spPr>
          <a:xfrm>
            <a:off x="685800" y="1143000"/>
            <a:ext cx="5486040" cy="3085920"/>
          </a:xfrm>
          <a:prstGeom prst="rect">
            <a:avLst/>
          </a:prstGeom>
        </p:spPr>
      </p:sp>
      <p:sp>
        <p:nvSpPr>
          <p:cNvPr id="827" name="PlaceHolder 2"/>
          <p:cNvSpPr>
            <a:spLocks noGrp="1"/>
          </p:cNvSpPr>
          <p:nvPr>
            <p:ph type="body"/>
          </p:nvPr>
        </p:nvSpPr>
        <p:spPr>
          <a:xfrm>
            <a:off x="685800" y="4400640"/>
            <a:ext cx="5486040" cy="3600000"/>
          </a:xfrm>
          <a:prstGeom prst="rect">
            <a:avLst/>
          </a:prstGeom>
        </p:spPr>
        <p:txBody>
          <a:bodyPr>
            <a:noAutofit/>
          </a:bodyPr>
          <a:p>
            <a:endParaRPr b="0" lang="fr-FR" sz="2000" spc="-1" strike="noStrike">
              <a:latin typeface="Arial"/>
            </a:endParaRPr>
          </a:p>
        </p:txBody>
      </p:sp>
      <p:sp>
        <p:nvSpPr>
          <p:cNvPr id="828"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BFED0782-763E-4CFF-8436-46D18A80D3A4}" type="slidenum">
              <a:rPr b="0" lang="nl-NL"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PlaceHolder 1"/>
          <p:cNvSpPr>
            <a:spLocks noGrp="1"/>
          </p:cNvSpPr>
          <p:nvPr>
            <p:ph type="sldImg"/>
          </p:nvPr>
        </p:nvSpPr>
        <p:spPr>
          <a:xfrm>
            <a:off x="685800" y="1143000"/>
            <a:ext cx="5486040" cy="3085920"/>
          </a:xfrm>
          <a:prstGeom prst="rect">
            <a:avLst/>
          </a:prstGeom>
        </p:spPr>
      </p:sp>
      <p:sp>
        <p:nvSpPr>
          <p:cNvPr id="830" name="PlaceHolder 2"/>
          <p:cNvSpPr>
            <a:spLocks noGrp="1"/>
          </p:cNvSpPr>
          <p:nvPr>
            <p:ph type="body"/>
          </p:nvPr>
        </p:nvSpPr>
        <p:spPr>
          <a:xfrm>
            <a:off x="685800" y="4400640"/>
            <a:ext cx="5486040" cy="3600000"/>
          </a:xfrm>
          <a:prstGeom prst="rect">
            <a:avLst/>
          </a:prstGeom>
        </p:spPr>
        <p:txBody>
          <a:bodyPr>
            <a:noAutofit/>
          </a:bodyPr>
          <a:p>
            <a:endParaRPr b="0" lang="fr-FR" sz="2000" spc="-1" strike="noStrike">
              <a:latin typeface="Arial"/>
            </a:endParaRPr>
          </a:p>
        </p:txBody>
      </p:sp>
      <p:sp>
        <p:nvSpPr>
          <p:cNvPr id="831" name="TextShape 3"/>
          <p:cNvSpPr txBox="1"/>
          <p:nvPr/>
        </p:nvSpPr>
        <p:spPr>
          <a:xfrm>
            <a:off x="3884760" y="8685360"/>
            <a:ext cx="2971440" cy="458280"/>
          </a:xfrm>
          <a:prstGeom prst="rect">
            <a:avLst/>
          </a:prstGeom>
          <a:noFill/>
          <a:ln w="0">
            <a:noFill/>
          </a:ln>
        </p:spPr>
        <p:txBody>
          <a:bodyPr anchor="b">
            <a:noAutofit/>
          </a:bodyPr>
          <a:p>
            <a:pPr algn="r">
              <a:lnSpc>
                <a:spcPct val="100000"/>
              </a:lnSpc>
              <a:tabLst>
                <a:tab algn="l" pos="0"/>
              </a:tabLst>
            </a:pPr>
            <a:fld id="{2A202873-A4E4-43C8-8598-2AF9266440B0}" type="slidenum">
              <a:rPr b="0" lang="nl-NL" sz="1200" spc="-1" strike="noStrike">
                <a:solidFill>
                  <a:srgbClr val="000000"/>
                </a:solidFill>
                <a:latin typeface="Calibri"/>
                <a:ea typeface="+mn-ea"/>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9"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0"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43"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44"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6"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48"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49"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50"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52"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53"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54"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56"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57"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58"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60"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61"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63"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64"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65"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66"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68"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69"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70"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71"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72"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73"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2"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3"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4"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5"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80"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82"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84"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85"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7"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89"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90"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91"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93"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94"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95"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97"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98"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99"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01"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02"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04"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05"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06"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07"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7"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8"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9"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0"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1"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2"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09"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10"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11"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12"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13"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14"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21"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23"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25"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426"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8"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30"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31"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432"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34"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435"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36"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38"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39"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40"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42"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43"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45"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46"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47"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48"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50"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51"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52"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53"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54"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55"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72"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74"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76"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477"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9"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81"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82"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483"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0"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85"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486"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87"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89"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90"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91"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93"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94"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496"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97"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98"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499"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01"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02"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03"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04"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05"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06"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17"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19"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21"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522"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2"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4"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26"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27"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528"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30"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531"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32"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34"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35"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36"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38"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39"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41"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42"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43"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44"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46"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47"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48"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49"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50"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51"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59"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61"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4"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55"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63"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564"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6"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68"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69"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570"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72"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573"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74"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76"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77"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78"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80"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81"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83"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84"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85"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86"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8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88"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89"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90"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91"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92"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593"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59"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60"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61"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8"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63"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64"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65"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67"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68"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69"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71"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72"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74"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75"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76"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77"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79"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80"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81"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82"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83"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84"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91"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93"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95"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96"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0"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00"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01"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02"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04"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05"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06"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08"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09"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10"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12"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13"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15"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16"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17"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18"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20"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21"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22"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23"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24"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25"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32"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34"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2"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3"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36"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37"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41"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42"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43"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45"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46"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47"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49"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50"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51"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53"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54"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56"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57"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58"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59"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61"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62"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63"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64"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65"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66"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74"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76"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78"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79"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1"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83"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84"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85"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87"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88"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89"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91"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92"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93"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95"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96"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98"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99"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00"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01"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03"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04"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05"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06"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07"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08"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16"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18"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20"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221"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3"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25"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26"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227"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29"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230"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31"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33"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34"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35"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17"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18"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19"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37"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38"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40"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41"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42"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43"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45"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46"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47"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48"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49"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50"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57"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59"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61"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262"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4"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66"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67"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268"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1"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22"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3"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70"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271"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72"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74"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75"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76"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78"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79"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81"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82"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83"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84"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86"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87"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88"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89"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90"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91"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7"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98"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00"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02"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03"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25"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6"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27"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5" name="PlaceHolder 1"/>
          <p:cNvSpPr>
            <a:spLocks noGrp="1"/>
          </p:cNvSpPr>
          <p:nvPr>
            <p:ph type="subTitle"/>
          </p:nvPr>
        </p:nvSpPr>
        <p:spPr>
          <a:xfrm>
            <a:off x="1202760" y="284040"/>
            <a:ext cx="9783720" cy="69933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07"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08" name="PlaceHolder 3"/>
          <p:cNvSpPr>
            <a:spLocks noGrp="1"/>
          </p:cNvSpPr>
          <p:nvPr>
            <p:ph type="body"/>
          </p:nvPr>
        </p:nvSpPr>
        <p:spPr>
          <a:xfrm>
            <a:off x="621612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09"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11" name="PlaceHolder 2"/>
          <p:cNvSpPr>
            <a:spLocks noGrp="1"/>
          </p:cNvSpPr>
          <p:nvPr>
            <p:ph type="body"/>
          </p:nvPr>
        </p:nvSpPr>
        <p:spPr>
          <a:xfrm>
            <a:off x="1202760" y="2011680"/>
            <a:ext cx="4774320" cy="4205880"/>
          </a:xfrm>
          <a:prstGeom prst="rect">
            <a:avLst/>
          </a:prstGeom>
        </p:spPr>
        <p:txBody>
          <a:bodyPr lIns="0" rIns="0" tIns="0" bIns="0">
            <a:normAutofit/>
          </a:bodyPr>
          <a:p>
            <a:endParaRPr b="0" lang="en-US" sz="2200" spc="-1" strike="noStrike">
              <a:solidFill>
                <a:srgbClr val="ffffff"/>
              </a:solidFill>
              <a:latin typeface="Corbel"/>
            </a:endParaRPr>
          </a:p>
        </p:txBody>
      </p:sp>
      <p:sp>
        <p:nvSpPr>
          <p:cNvPr id="312"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13" name="PlaceHolder 4"/>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15"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16"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17" name="PlaceHolder 4"/>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19" name="PlaceHolder 2"/>
          <p:cNvSpPr>
            <a:spLocks noGrp="1"/>
          </p:cNvSpPr>
          <p:nvPr>
            <p:ph type="body"/>
          </p:nvPr>
        </p:nvSpPr>
        <p:spPr>
          <a:xfrm>
            <a:off x="1202760" y="201168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20" name="PlaceHolder 3"/>
          <p:cNvSpPr>
            <a:spLocks noGrp="1"/>
          </p:cNvSpPr>
          <p:nvPr>
            <p:ph type="body"/>
          </p:nvPr>
        </p:nvSpPr>
        <p:spPr>
          <a:xfrm>
            <a:off x="1202760" y="4208400"/>
            <a:ext cx="97837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22" name="PlaceHolder 2"/>
          <p:cNvSpPr>
            <a:spLocks noGrp="1"/>
          </p:cNvSpPr>
          <p:nvPr>
            <p:ph type="body"/>
          </p:nvPr>
        </p:nvSpPr>
        <p:spPr>
          <a:xfrm>
            <a:off x="120276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23" name="PlaceHolder 3"/>
          <p:cNvSpPr>
            <a:spLocks noGrp="1"/>
          </p:cNvSpPr>
          <p:nvPr>
            <p:ph type="body"/>
          </p:nvPr>
        </p:nvSpPr>
        <p:spPr>
          <a:xfrm>
            <a:off x="6216120" y="201168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24" name="PlaceHolder 4"/>
          <p:cNvSpPr>
            <a:spLocks noGrp="1"/>
          </p:cNvSpPr>
          <p:nvPr>
            <p:ph type="body"/>
          </p:nvPr>
        </p:nvSpPr>
        <p:spPr>
          <a:xfrm>
            <a:off x="120276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25" name="PlaceHolder 5"/>
          <p:cNvSpPr>
            <a:spLocks noGrp="1"/>
          </p:cNvSpPr>
          <p:nvPr>
            <p:ph type="body"/>
          </p:nvPr>
        </p:nvSpPr>
        <p:spPr>
          <a:xfrm>
            <a:off x="6216120" y="4208400"/>
            <a:ext cx="477432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27" name="PlaceHolder 2"/>
          <p:cNvSpPr>
            <a:spLocks noGrp="1"/>
          </p:cNvSpPr>
          <p:nvPr>
            <p:ph type="body"/>
          </p:nvPr>
        </p:nvSpPr>
        <p:spPr>
          <a:xfrm>
            <a:off x="120276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28" name="PlaceHolder 3"/>
          <p:cNvSpPr>
            <a:spLocks noGrp="1"/>
          </p:cNvSpPr>
          <p:nvPr>
            <p:ph type="body"/>
          </p:nvPr>
        </p:nvSpPr>
        <p:spPr>
          <a:xfrm>
            <a:off x="451080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29" name="PlaceHolder 4"/>
          <p:cNvSpPr>
            <a:spLocks noGrp="1"/>
          </p:cNvSpPr>
          <p:nvPr>
            <p:ph type="body"/>
          </p:nvPr>
        </p:nvSpPr>
        <p:spPr>
          <a:xfrm>
            <a:off x="7818480" y="201168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30" name="PlaceHolder 5"/>
          <p:cNvSpPr>
            <a:spLocks noGrp="1"/>
          </p:cNvSpPr>
          <p:nvPr>
            <p:ph type="body"/>
          </p:nvPr>
        </p:nvSpPr>
        <p:spPr>
          <a:xfrm>
            <a:off x="120276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31" name="PlaceHolder 6"/>
          <p:cNvSpPr>
            <a:spLocks noGrp="1"/>
          </p:cNvSpPr>
          <p:nvPr>
            <p:ph type="body"/>
          </p:nvPr>
        </p:nvSpPr>
        <p:spPr>
          <a:xfrm>
            <a:off x="451080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
        <p:nvSpPr>
          <p:cNvPr id="332" name="PlaceHolder 7"/>
          <p:cNvSpPr>
            <a:spLocks noGrp="1"/>
          </p:cNvSpPr>
          <p:nvPr>
            <p:ph type="body"/>
          </p:nvPr>
        </p:nvSpPr>
        <p:spPr>
          <a:xfrm>
            <a:off x="7818480" y="4208400"/>
            <a:ext cx="3150000" cy="200592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8"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39" name="PlaceHolder 2"/>
          <p:cNvSpPr>
            <a:spLocks noGrp="1"/>
          </p:cNvSpPr>
          <p:nvPr>
            <p:ph type="subTitle"/>
          </p:nvPr>
        </p:nvSpPr>
        <p:spPr>
          <a:xfrm>
            <a:off x="1202760" y="2011680"/>
            <a:ext cx="9783720" cy="420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1202760" y="284040"/>
            <a:ext cx="9783720" cy="1508400"/>
          </a:xfrm>
          <a:prstGeom prst="rect">
            <a:avLst/>
          </a:prstGeom>
        </p:spPr>
        <p:txBody>
          <a:bodyPr lIns="0" rIns="0" tIns="0" bIns="0" anchor="ctr">
            <a:noAutofit/>
          </a:bodyPr>
          <a:p>
            <a:endParaRPr b="0" lang="en-US" sz="1800" spc="-1" strike="noStrike">
              <a:solidFill>
                <a:srgbClr val="ffffff"/>
              </a:solidFill>
              <a:latin typeface="Corbel"/>
            </a:endParaRPr>
          </a:p>
        </p:txBody>
      </p:sp>
      <p:sp>
        <p:nvSpPr>
          <p:cNvPr id="341" name="PlaceHolder 2"/>
          <p:cNvSpPr>
            <a:spLocks noGrp="1"/>
          </p:cNvSpPr>
          <p:nvPr>
            <p:ph type="body"/>
          </p:nvPr>
        </p:nvSpPr>
        <p:spPr>
          <a:xfrm>
            <a:off x="1202760" y="2011680"/>
            <a:ext cx="9783720" cy="4205880"/>
          </a:xfrm>
          <a:prstGeom prst="rect">
            <a:avLst/>
          </a:prstGeom>
        </p:spPr>
        <p:txBody>
          <a:bodyPr lIns="0" rIns="0" tIns="0" bIns="0">
            <a:normAutofit/>
          </a:bodyPr>
          <a:p>
            <a:endParaRPr b="0" lang="en-US" sz="2200" spc="-1" strike="noStrike">
              <a:solidFill>
                <a:srgbClr val="ffffff"/>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3.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6.jpeg"/><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 Id="rId11" Type="http://schemas.openxmlformats.org/officeDocument/2006/relationships/slideLayout" Target="../slideLayouts/slideLayout153.xml"/><Relationship Id="rId12" Type="http://schemas.openxmlformats.org/officeDocument/2006/relationships/slideLayout" Target="../slideLayouts/slideLayout154.xml"/><Relationship Id="rId13" Type="http://schemas.openxmlformats.org/officeDocument/2006/relationships/slideLayout" Target="../slideLayouts/slideLayout155.xml"/><Relationship Id="rId14"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sp>
        <p:nvSpPr>
          <p:cNvPr id="0" name="CustomShape 1" hidden="1"/>
          <p:cNvSpPr/>
          <p:nvPr/>
        </p:nvSpPr>
        <p:spPr>
          <a:xfrm>
            <a:off x="360" y="176040"/>
            <a:ext cx="12188520" cy="1645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6840" y="2058840"/>
            <a:ext cx="12195360" cy="1828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365760" y="2166480"/>
            <a:ext cx="11471040" cy="1739160"/>
          </a:xfrm>
          <a:prstGeom prst="rect">
            <a:avLst/>
          </a:prstGeom>
        </p:spPr>
        <p:txBody>
          <a:bodyPr anchor="ctr">
            <a:normAutofit/>
          </a:bodyPr>
          <a:p>
            <a:pPr algn="ctr">
              <a:lnSpc>
                <a:spcPct val="80000"/>
              </a:lnSpc>
            </a:pPr>
            <a:r>
              <a:rPr b="0" lang="nl-NL" sz="6000" spc="148" strike="noStrike" cap="all">
                <a:solidFill>
                  <a:srgbClr val="099bdd"/>
                </a:solidFill>
                <a:latin typeface="Corbel"/>
              </a:rPr>
              <a:t>Klik om de stijl te bewerken</a:t>
            </a:r>
            <a:endParaRPr b="0" lang="en-US" sz="6000" spc="-1" strike="noStrike">
              <a:solidFill>
                <a:srgbClr val="ffffff"/>
              </a:solidFill>
              <a:latin typeface="Corbel"/>
            </a:endParaRPr>
          </a:p>
        </p:txBody>
      </p:sp>
      <p:sp>
        <p:nvSpPr>
          <p:cNvPr id="3" name="PlaceHolder 4"/>
          <p:cNvSpPr>
            <a:spLocks noGrp="1"/>
          </p:cNvSpPr>
          <p:nvPr>
            <p:ph type="dt"/>
          </p:nvPr>
        </p:nvSpPr>
        <p:spPr>
          <a:xfrm>
            <a:off x="1202400" y="6422760"/>
            <a:ext cx="3000600" cy="364680"/>
          </a:xfrm>
          <a:prstGeom prst="rect">
            <a:avLst/>
          </a:prstGeom>
        </p:spPr>
        <p:txBody>
          <a:bodyPr rIns="45720" anchor="ctr">
            <a:noAutofit/>
          </a:bodyPr>
          <a:p>
            <a:pPr>
              <a:lnSpc>
                <a:spcPct val="100000"/>
              </a:lnSpc>
            </a:pPr>
            <a:fld id="{19D36756-9777-409F-AB9F-764E27FA4F7D}" type="datetime">
              <a:rPr b="0" lang="en-US" sz="1050" spc="-1" strike="noStrike">
                <a:solidFill>
                  <a:srgbClr val="ffffff"/>
                </a:solidFill>
                <a:latin typeface="Corbel"/>
              </a:rPr>
              <a:t>1/12/22</a:t>
            </a:fld>
            <a:endParaRPr b="0" lang="fr-FR" sz="1050" spc="-1" strike="noStrike">
              <a:latin typeface="Times New Roman"/>
            </a:endParaRPr>
          </a:p>
        </p:txBody>
      </p:sp>
      <p:sp>
        <p:nvSpPr>
          <p:cNvPr id="4" name="PlaceHolder 5"/>
          <p:cNvSpPr>
            <a:spLocks noGrp="1"/>
          </p:cNvSpPr>
          <p:nvPr>
            <p:ph type="ftr"/>
          </p:nvPr>
        </p:nvSpPr>
        <p:spPr>
          <a:xfrm>
            <a:off x="5596560" y="6422760"/>
            <a:ext cx="5043960" cy="364680"/>
          </a:xfrm>
          <a:prstGeom prst="rect">
            <a:avLst/>
          </a:prstGeom>
        </p:spPr>
        <p:txBody>
          <a:bodyPr anchor="ctr">
            <a:noAutofit/>
          </a:bodyPr>
          <a:p>
            <a:endParaRPr b="0" lang="fr-FR" sz="2400" spc="-1" strike="noStrike">
              <a:latin typeface="Times New Roman"/>
            </a:endParaRPr>
          </a:p>
        </p:txBody>
      </p:sp>
      <p:sp>
        <p:nvSpPr>
          <p:cNvPr id="5" name="PlaceHolder 6"/>
          <p:cNvSpPr>
            <a:spLocks noGrp="1"/>
          </p:cNvSpPr>
          <p:nvPr>
            <p:ph type="sldNum"/>
          </p:nvPr>
        </p:nvSpPr>
        <p:spPr>
          <a:xfrm>
            <a:off x="10658880" y="6422760"/>
            <a:ext cx="946080" cy="364680"/>
          </a:xfrm>
          <a:prstGeom prst="rect">
            <a:avLst/>
          </a:prstGeom>
        </p:spPr>
        <p:txBody>
          <a:bodyPr lIns="45720" anchor="ctr">
            <a:noAutofit/>
          </a:bodyPr>
          <a:p>
            <a:pPr>
              <a:lnSpc>
                <a:spcPct val="100000"/>
              </a:lnSpc>
            </a:pPr>
            <a:fld id="{1E6B3479-AF97-4B84-9DE5-6ACE8174E3BF}" type="slidenum">
              <a:rPr b="0" lang="en-US" sz="1200" spc="-1" strike="noStrike">
                <a:solidFill>
                  <a:srgbClr val="ffffff"/>
                </a:solidFill>
                <a:latin typeface="Corbel"/>
              </a:rPr>
              <a:t>&lt;numéro&gt;</a:t>
            </a:fld>
            <a:endParaRPr b="0" lang="fr-FR" sz="1200" spc="-1" strike="noStrike">
              <a:latin typeface="Times New Roman"/>
            </a:endParaRPr>
          </a:p>
        </p:txBody>
      </p:sp>
      <p:sp>
        <p:nvSpPr>
          <p:cNvPr id="6"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200" spc="-1" strike="noStrike">
                <a:solidFill>
                  <a:srgbClr val="ffffff"/>
                </a:solidFill>
                <a:latin typeface="Corbel"/>
              </a:rPr>
              <a:t>Cliquez pour éditer le format du plan de texte</a:t>
            </a:r>
            <a:endParaRPr b="0" lang="en-US" sz="2200" spc="-1" strike="noStrike">
              <a:solidFill>
                <a:srgbClr val="ffffff"/>
              </a:solidFill>
              <a:latin typeface="Corbel"/>
            </a:endParaRPr>
          </a:p>
          <a:p>
            <a:pPr lvl="1" marL="864000" indent="-324000">
              <a:spcBef>
                <a:spcPts val="1134"/>
              </a:spcBef>
              <a:buClr>
                <a:srgbClr val="000000"/>
              </a:buClr>
              <a:buSzPct val="75000"/>
              <a:buFont typeface="Symbol" charset="2"/>
              <a:buChar char=""/>
            </a:pPr>
            <a:r>
              <a:rPr b="0" lang="en-US" sz="1800" spc="-1" strike="noStrike">
                <a:solidFill>
                  <a:srgbClr val="ffffff"/>
                </a:solidFill>
                <a:latin typeface="Corbel"/>
              </a:rPr>
              <a:t>Second niveau de plan</a:t>
            </a:r>
            <a:endParaRPr b="0" lang="en-US" sz="1800" spc="-1" strike="noStrike">
              <a:solidFill>
                <a:srgbClr val="ffffff"/>
              </a:solidFill>
              <a:latin typeface="Corbel"/>
            </a:endParaRPr>
          </a:p>
          <a:p>
            <a:pPr lvl="2" marL="1296000" indent="-288000">
              <a:spcBef>
                <a:spcPts val="850"/>
              </a:spcBef>
              <a:buClr>
                <a:srgbClr val="000000"/>
              </a:buClr>
              <a:buSzPct val="45000"/>
              <a:buFont typeface="Wingdings" charset="2"/>
              <a:buChar char=""/>
            </a:pPr>
            <a:r>
              <a:rPr b="0" lang="en-US" sz="1600" spc="-1" strike="noStrike">
                <a:solidFill>
                  <a:srgbClr val="ffffff"/>
                </a:solidFill>
                <a:latin typeface="Corbel"/>
              </a:rPr>
              <a:t>Troisième niveau de plan</a:t>
            </a:r>
            <a:endParaRPr b="0" lang="en-US" sz="1600" spc="-1" strike="noStrike">
              <a:solidFill>
                <a:srgbClr val="ffffff"/>
              </a:solidFill>
              <a:latin typeface="Corbel"/>
            </a:endParaRPr>
          </a:p>
          <a:p>
            <a:pPr lvl="3" marL="1728000" indent="-216000">
              <a:spcBef>
                <a:spcPts val="567"/>
              </a:spcBef>
              <a:buClr>
                <a:srgbClr val="000000"/>
              </a:buClr>
              <a:buSzPct val="75000"/>
              <a:buFont typeface="Symbol" charset="2"/>
              <a:buChar char=""/>
            </a:pPr>
            <a:r>
              <a:rPr b="0" lang="en-US" sz="1600" spc="-1" strike="noStrike">
                <a:solidFill>
                  <a:srgbClr val="ffffff"/>
                </a:solidFill>
                <a:latin typeface="Corbel"/>
              </a:rPr>
              <a:t>Quatrième niveau de plan</a:t>
            </a:r>
            <a:endParaRPr b="0" lang="en-US" sz="1600" spc="-1" strike="noStrike">
              <a:solidFill>
                <a:srgbClr val="ffffff"/>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Corbel"/>
              </a:rPr>
              <a:t>Cinquième niveau de plan</a:t>
            </a:r>
            <a:endParaRPr b="0" lang="en-US" sz="2000" spc="-1" strike="noStrike">
              <a:solidFill>
                <a:srgbClr val="ffffff"/>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Corbel"/>
              </a:rPr>
              <a:t>Sixième niveau de plan</a:t>
            </a:r>
            <a:endParaRPr b="0" lang="en-US" sz="2000" spc="-1" strike="noStrike">
              <a:solidFill>
                <a:srgbClr val="ffffff"/>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Corbel"/>
              </a:rPr>
              <a:t>Septième niveau de plan</a:t>
            </a:r>
            <a:endParaRPr b="0" lang="en-US"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alpha val="25000"/>
          </a:srgbClr>
        </a:solidFill>
      </p:bgPr>
    </p:bg>
    <p:spTree>
      <p:nvGrpSpPr>
        <p:cNvPr id="1" name=""/>
        <p:cNvGrpSpPr/>
        <p:nvPr/>
      </p:nvGrpSpPr>
      <p:grpSpPr>
        <a:xfrm>
          <a:off x="0" y="0"/>
          <a:ext cx="0" cy="0"/>
          <a:chOff x="0" y="0"/>
          <a:chExt cx="0" cy="0"/>
        </a:xfrm>
      </p:grpSpPr>
      <p:sp>
        <p:nvSpPr>
          <p:cNvPr id="374" name="CustomShape 1"/>
          <p:cNvSpPr/>
          <p:nvPr/>
        </p:nvSpPr>
        <p:spPr>
          <a:xfrm>
            <a:off x="0" y="-1179360"/>
            <a:ext cx="2927160" cy="8037000"/>
          </a:xfrm>
          <a:prstGeom prst="rtTriangle">
            <a:avLst/>
          </a:prstGeom>
          <a:solidFill>
            <a:schemeClr val="accent1">
              <a:lumMod val="60000"/>
              <a:lumOff val="40000"/>
            </a:schemeClr>
          </a:solidFill>
          <a:ln>
            <a:solidFill>
              <a:schemeClr val="accent1">
                <a:lumMod val="60000"/>
                <a:lumOff val="40000"/>
              </a:schemeClr>
            </a:solidFill>
            <a:round/>
          </a:ln>
        </p:spPr>
        <p:style>
          <a:lnRef idx="2">
            <a:schemeClr val="accent1"/>
          </a:lnRef>
          <a:fillRef idx="1">
            <a:schemeClr val="lt1"/>
          </a:fillRef>
          <a:effectRef idx="0">
            <a:schemeClr val="accent1"/>
          </a:effectRef>
          <a:fontRef idx="minor"/>
        </p:style>
      </p:sp>
      <p:sp>
        <p:nvSpPr>
          <p:cNvPr id="375" name="PlaceHolder 2"/>
          <p:cNvSpPr>
            <a:spLocks noGrp="1"/>
          </p:cNvSpPr>
          <p:nvPr>
            <p:ph type="title"/>
          </p:nvPr>
        </p:nvSpPr>
        <p:spPr>
          <a:xfrm>
            <a:off x="335520" y="116640"/>
            <a:ext cx="11521080" cy="863640"/>
          </a:xfrm>
          <a:prstGeom prst="rect">
            <a:avLst/>
          </a:prstGeom>
        </p:spPr>
        <p:txBody>
          <a:bodyPr anchor="ctr">
            <a:noAutofit/>
          </a:bodyPr>
          <a:p>
            <a:pPr algn="ctr">
              <a:lnSpc>
                <a:spcPct val="100000"/>
              </a:lnSpc>
            </a:pPr>
            <a:r>
              <a:rPr b="1" lang="nl-NL" sz="3200" spc="-1" strike="noStrike" cap="all">
                <a:solidFill>
                  <a:srgbClr val="3c3d3c"/>
                </a:solidFill>
                <a:latin typeface="Calibri Bold"/>
              </a:rPr>
              <a:t>DIATitel</a:t>
            </a:r>
            <a:endParaRPr b="0" lang="en-US" sz="3200" spc="-1" strike="noStrike">
              <a:solidFill>
                <a:srgbClr val="000000"/>
              </a:solidFill>
              <a:latin typeface="Calibri"/>
            </a:endParaRPr>
          </a:p>
        </p:txBody>
      </p:sp>
      <p:sp>
        <p:nvSpPr>
          <p:cNvPr id="376" name="PlaceHolder 3"/>
          <p:cNvSpPr>
            <a:spLocks noGrp="1"/>
          </p:cNvSpPr>
          <p:nvPr>
            <p:ph type="body"/>
          </p:nvPr>
        </p:nvSpPr>
        <p:spPr>
          <a:xfrm>
            <a:off x="335520" y="1124640"/>
            <a:ext cx="11521080" cy="5163480"/>
          </a:xfrm>
          <a:prstGeom prst="rect">
            <a:avLst/>
          </a:prstGeom>
        </p:spPr>
        <p:txBody>
          <a:bodyPr>
            <a:noAutofit/>
          </a:bodyPr>
          <a:p>
            <a:pPr marL="180000" indent="-179640">
              <a:lnSpc>
                <a:spcPct val="100000"/>
              </a:lnSpc>
              <a:spcBef>
                <a:spcPts val="1199"/>
              </a:spcBef>
              <a:buClr>
                <a:srgbClr val="3c3d3c"/>
              </a:buClr>
              <a:buFont typeface="Wingdings" charset="2"/>
              <a:buChar char=""/>
            </a:pPr>
            <a:r>
              <a:rPr b="0" lang="nl-NL" sz="2400" spc="-1" strike="noStrike">
                <a:solidFill>
                  <a:srgbClr val="3c3d3c"/>
                </a:solidFill>
                <a:latin typeface="Calibri"/>
              </a:rPr>
              <a:t>Klik om de tekststijl van het model te bewerken</a:t>
            </a:r>
            <a:endParaRPr b="0" lang="en-US" sz="2400" spc="-1" strike="noStrike">
              <a:solidFill>
                <a:srgbClr val="3c3d3c"/>
              </a:solidFill>
              <a:latin typeface="Calibri"/>
            </a:endParaRPr>
          </a:p>
          <a:p>
            <a:pPr lvl="1" marL="446040" indent="-180720">
              <a:lnSpc>
                <a:spcPct val="100000"/>
              </a:lnSpc>
              <a:spcBef>
                <a:spcPts val="601"/>
              </a:spcBef>
              <a:buClr>
                <a:srgbClr val="3c3d3c"/>
              </a:buClr>
              <a:buFont typeface="Calibri"/>
              <a:buChar char="●"/>
            </a:pPr>
            <a:r>
              <a:rPr b="0" lang="nl-NL" sz="2000" spc="-1" strike="noStrike">
                <a:solidFill>
                  <a:srgbClr val="3c3d3c"/>
                </a:solidFill>
                <a:latin typeface="Calibri"/>
              </a:rPr>
              <a:t>Tweede niveau</a:t>
            </a:r>
            <a:endParaRPr b="0" lang="en-US" sz="2000" spc="-1" strike="noStrike">
              <a:solidFill>
                <a:srgbClr val="3c3d3c"/>
              </a:solidFill>
              <a:latin typeface="Calibri"/>
            </a:endParaRPr>
          </a:p>
          <a:p>
            <a:pPr lvl="2" marL="719280" indent="-178920">
              <a:lnSpc>
                <a:spcPct val="100000"/>
              </a:lnSpc>
              <a:spcBef>
                <a:spcPts val="601"/>
              </a:spcBef>
              <a:buClr>
                <a:srgbClr val="3c3d3c"/>
              </a:buClr>
              <a:buFont typeface="Wingdings" charset="2"/>
              <a:buChar char=""/>
            </a:pPr>
            <a:r>
              <a:rPr b="0" lang="nl-NL" sz="1800" spc="-1" strike="noStrike">
                <a:solidFill>
                  <a:srgbClr val="3c3d3c"/>
                </a:solidFill>
                <a:latin typeface="Calibri"/>
              </a:rPr>
              <a:t>Derde niveau</a:t>
            </a:r>
            <a:endParaRPr b="0" lang="en-US" sz="1800" spc="-1" strike="noStrike">
              <a:solidFill>
                <a:srgbClr val="3c3d3c"/>
              </a:solidFill>
              <a:latin typeface="Calibri"/>
            </a:endParaRPr>
          </a:p>
          <a:p>
            <a:pPr lvl="3" marL="985680" indent="-178920">
              <a:lnSpc>
                <a:spcPct val="100000"/>
              </a:lnSpc>
              <a:spcBef>
                <a:spcPts val="601"/>
              </a:spcBef>
              <a:buClr>
                <a:srgbClr val="3c3d3c"/>
              </a:buClr>
              <a:buFont typeface="Arial"/>
              <a:buChar char="•"/>
            </a:pPr>
            <a:r>
              <a:rPr b="0" lang="nl-NL" sz="1600" spc="-1" strike="noStrike">
                <a:solidFill>
                  <a:srgbClr val="3c3d3c"/>
                </a:solidFill>
                <a:latin typeface="Calibri"/>
              </a:rPr>
              <a:t>Vierde niveau</a:t>
            </a:r>
            <a:endParaRPr b="0" lang="en-US" sz="1600" spc="-1" strike="noStrike">
              <a:solidFill>
                <a:srgbClr val="3c3d3c"/>
              </a:solidFill>
              <a:latin typeface="Calibri"/>
            </a:endParaRPr>
          </a:p>
          <a:p>
            <a:pPr lvl="4" marL="1254240" indent="-178920">
              <a:lnSpc>
                <a:spcPct val="100000"/>
              </a:lnSpc>
              <a:spcBef>
                <a:spcPts val="601"/>
              </a:spcBef>
              <a:buClr>
                <a:srgbClr val="3c3d3c"/>
              </a:buClr>
              <a:buFont typeface="Arial"/>
              <a:buChar char="­"/>
            </a:pPr>
            <a:r>
              <a:rPr b="0" lang="nl-NL" sz="1400" spc="-1" strike="noStrike">
                <a:solidFill>
                  <a:srgbClr val="3c3d3c"/>
                </a:solidFill>
                <a:latin typeface="Calibri"/>
              </a:rPr>
              <a:t>Vijfde niveau</a:t>
            </a:r>
            <a:endParaRPr b="0" lang="en-US" sz="1400" spc="-1" strike="noStrike">
              <a:solidFill>
                <a:srgbClr val="3c3d3c"/>
              </a:solidFill>
              <a:latin typeface="Calibri"/>
            </a:endParaRPr>
          </a:p>
        </p:txBody>
      </p:sp>
      <p:sp>
        <p:nvSpPr>
          <p:cNvPr id="377" name="PlaceHolder 4"/>
          <p:cNvSpPr>
            <a:spLocks noGrp="1"/>
          </p:cNvSpPr>
          <p:nvPr>
            <p:ph type="sldNum"/>
          </p:nvPr>
        </p:nvSpPr>
        <p:spPr>
          <a:xfrm>
            <a:off x="335520" y="6372000"/>
            <a:ext cx="623160" cy="364680"/>
          </a:xfrm>
          <a:prstGeom prst="rect">
            <a:avLst/>
          </a:prstGeom>
        </p:spPr>
        <p:txBody>
          <a:bodyPr lIns="90000" rIns="90000" tIns="45000" bIns="45000" anchor="ctr">
            <a:noAutofit/>
          </a:bodyPr>
          <a:p>
            <a:pPr algn="ctr">
              <a:lnSpc>
                <a:spcPct val="100000"/>
              </a:lnSpc>
            </a:pPr>
            <a:fld id="{5332FF2B-EBB0-4CE4-92E8-52E43E5283D6}" type="slidenum">
              <a:rPr b="0" lang="nl-NL" sz="1000" spc="-1" strike="noStrike">
                <a:solidFill>
                  <a:srgbClr val="3c3d3c"/>
                </a:solidFill>
                <a:latin typeface="Calibri"/>
              </a:rPr>
              <a:t>&lt;numéro&gt;</a:t>
            </a:fld>
            <a:endParaRPr b="0" lang="fr-FR" sz="1000" spc="-1" strike="noStrike">
              <a:latin typeface="Times New Roman"/>
            </a:endParaRPr>
          </a:p>
        </p:txBody>
      </p:sp>
      <p:pic>
        <p:nvPicPr>
          <p:cNvPr id="378" name="Afbeelding 6" descr=""/>
          <p:cNvPicPr/>
          <p:nvPr/>
        </p:nvPicPr>
        <p:blipFill>
          <a:blip r:embed="rId2"/>
          <a:stretch/>
        </p:blipFill>
        <p:spPr>
          <a:xfrm>
            <a:off x="10032480" y="6364440"/>
            <a:ext cx="1849320" cy="3794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5"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t-EE" sz="3300" spc="-1" strike="noStrike">
                <a:solidFill>
                  <a:srgbClr val="000000"/>
                </a:solidFill>
                <a:latin typeface="Calibri Light"/>
              </a:rPr>
              <a:t>Klõpsake juhteksemplari pealkirja laadi redigeerimiseks</a:t>
            </a:r>
            <a:endParaRPr b="0" lang="en-US" sz="3300" spc="-1" strike="noStrike">
              <a:solidFill>
                <a:srgbClr val="000000"/>
              </a:solidFill>
              <a:latin typeface="Calibri"/>
            </a:endParaRPr>
          </a:p>
        </p:txBody>
      </p:sp>
      <p:sp>
        <p:nvSpPr>
          <p:cNvPr id="416" name="PlaceHolder 2"/>
          <p:cNvSpPr>
            <a:spLocks noGrp="1"/>
          </p:cNvSpPr>
          <p:nvPr>
            <p:ph type="body"/>
          </p:nvPr>
        </p:nvSpPr>
        <p:spPr>
          <a:xfrm>
            <a:off x="838080" y="1825560"/>
            <a:ext cx="10515240" cy="4350960"/>
          </a:xfrm>
          <a:prstGeom prst="rect">
            <a:avLst/>
          </a:prstGeom>
        </p:spPr>
        <p:txBody>
          <a:bodyPr>
            <a:noAutofit/>
          </a:bodyPr>
          <a:p>
            <a:pPr marL="171360" indent="-171000">
              <a:lnSpc>
                <a:spcPct val="90000"/>
              </a:lnSpc>
              <a:spcBef>
                <a:spcPts val="751"/>
              </a:spcBef>
              <a:buClr>
                <a:srgbClr val="000000"/>
              </a:buClr>
              <a:buFont typeface="Arial"/>
              <a:buChar char="•"/>
            </a:pPr>
            <a:r>
              <a:rPr b="0" lang="et-EE" sz="2100" spc="-1" strike="noStrike">
                <a:solidFill>
                  <a:srgbClr val="000000"/>
                </a:solidFill>
                <a:latin typeface="Calibri"/>
              </a:rPr>
              <a:t>Klõpsake juhteksemplari tekstilaadide redigeerimiseks</a:t>
            </a:r>
            <a:endParaRPr b="0" lang="en-US" sz="2100" spc="-1" strike="noStrike">
              <a:solidFill>
                <a:srgbClr val="000000"/>
              </a:solidFill>
              <a:latin typeface="Calibri"/>
            </a:endParaRPr>
          </a:p>
          <a:p>
            <a:pPr lvl="1" marL="514440" indent="-171000">
              <a:lnSpc>
                <a:spcPct val="90000"/>
              </a:lnSpc>
              <a:spcBef>
                <a:spcPts val="374"/>
              </a:spcBef>
              <a:buClr>
                <a:srgbClr val="000000"/>
              </a:buClr>
              <a:buFont typeface="Arial"/>
              <a:buChar char="•"/>
            </a:pPr>
            <a:r>
              <a:rPr b="0" lang="et-EE" sz="1800" spc="-1" strike="noStrike">
                <a:solidFill>
                  <a:srgbClr val="000000"/>
                </a:solidFill>
                <a:latin typeface="Calibri"/>
              </a:rPr>
              <a:t>Teine tase</a:t>
            </a:r>
            <a:endParaRPr b="0" lang="en-US" sz="1800" spc="-1" strike="noStrike">
              <a:solidFill>
                <a:srgbClr val="000000"/>
              </a:solidFill>
              <a:latin typeface="Calibri"/>
            </a:endParaRPr>
          </a:p>
          <a:p>
            <a:pPr lvl="2" marL="857160" indent="-171000">
              <a:lnSpc>
                <a:spcPct val="90000"/>
              </a:lnSpc>
              <a:spcBef>
                <a:spcPts val="374"/>
              </a:spcBef>
              <a:buClr>
                <a:srgbClr val="000000"/>
              </a:buClr>
              <a:buFont typeface="Arial"/>
              <a:buChar char="•"/>
            </a:pPr>
            <a:r>
              <a:rPr b="0" lang="et-EE" sz="1500" spc="-1" strike="noStrike">
                <a:solidFill>
                  <a:srgbClr val="000000"/>
                </a:solidFill>
                <a:latin typeface="Calibri"/>
              </a:rPr>
              <a:t>Kolmas tase</a:t>
            </a:r>
            <a:endParaRPr b="0" lang="en-US" sz="1500" spc="-1" strike="noStrike">
              <a:solidFill>
                <a:srgbClr val="000000"/>
              </a:solidFill>
              <a:latin typeface="Calibri"/>
            </a:endParaRPr>
          </a:p>
          <a:p>
            <a:pPr lvl="3" marL="1200240" indent="-171000">
              <a:lnSpc>
                <a:spcPct val="90000"/>
              </a:lnSpc>
              <a:spcBef>
                <a:spcPts val="374"/>
              </a:spcBef>
              <a:buClr>
                <a:srgbClr val="000000"/>
              </a:buClr>
              <a:buFont typeface="Arial"/>
              <a:buChar char="•"/>
            </a:pPr>
            <a:r>
              <a:rPr b="0" lang="et-EE" sz="1350" spc="-1" strike="noStrike">
                <a:solidFill>
                  <a:srgbClr val="000000"/>
                </a:solidFill>
                <a:latin typeface="Calibri"/>
              </a:rPr>
              <a:t>Neljas tase</a:t>
            </a:r>
            <a:endParaRPr b="0" lang="en-US" sz="1350" spc="-1" strike="noStrike">
              <a:solidFill>
                <a:srgbClr val="000000"/>
              </a:solidFill>
              <a:latin typeface="Calibri"/>
            </a:endParaRPr>
          </a:p>
          <a:p>
            <a:pPr lvl="4" marL="1542960" indent="-171000">
              <a:lnSpc>
                <a:spcPct val="90000"/>
              </a:lnSpc>
              <a:spcBef>
                <a:spcPts val="374"/>
              </a:spcBef>
              <a:buClr>
                <a:srgbClr val="000000"/>
              </a:buClr>
              <a:buFont typeface="Arial"/>
              <a:buChar char="•"/>
            </a:pPr>
            <a:r>
              <a:rPr b="0" lang="et-EE" sz="1350" spc="-1" strike="noStrike">
                <a:solidFill>
                  <a:srgbClr val="000000"/>
                </a:solidFill>
                <a:latin typeface="Calibri"/>
              </a:rPr>
              <a:t>Viies tase</a:t>
            </a:r>
            <a:endParaRPr b="0" lang="en-US" sz="1350" spc="-1" strike="noStrike">
              <a:solidFill>
                <a:srgbClr val="000000"/>
              </a:solidFill>
              <a:latin typeface="Calibri"/>
            </a:endParaRPr>
          </a:p>
        </p:txBody>
      </p:sp>
      <p:sp>
        <p:nvSpPr>
          <p:cNvPr id="417"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4AD3D5F8-6602-4D80-8CD5-36668FBA70F6}" type="datetime">
              <a:rPr b="0" lang="et-EE" sz="900" spc="-1" strike="noStrike">
                <a:solidFill>
                  <a:srgbClr val="8b8b8b"/>
                </a:solidFill>
                <a:latin typeface="Calibri"/>
              </a:rPr>
              <a:t>12.01.22</a:t>
            </a:fld>
            <a:endParaRPr b="0" lang="fr-FR" sz="900" spc="-1" strike="noStrike">
              <a:latin typeface="Times New Roman"/>
            </a:endParaRPr>
          </a:p>
        </p:txBody>
      </p:sp>
      <p:sp>
        <p:nvSpPr>
          <p:cNvPr id="418"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19"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4395B37-0199-4792-9392-52120BE2EDA7}" type="slidenum">
              <a:rPr b="0" lang="et-EE" sz="900" spc="-1" strike="noStrike">
                <a:solidFill>
                  <a:srgbClr val="8b8b8b"/>
                </a:solidFill>
                <a:latin typeface="Calibri"/>
              </a:rPr>
              <a:t>&lt;numéro&gt;</a:t>
            </a:fld>
            <a:endParaRPr b="0" lang="fr-F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6" name="CustomShape 1" hidden="1"/>
          <p:cNvSpPr/>
          <p:nvPr/>
        </p:nvSpPr>
        <p:spPr>
          <a:xfrm>
            <a:off x="955080" y="5001840"/>
            <a:ext cx="5068800" cy="1442880"/>
          </a:xfrm>
          <a:custGeom>
            <a:avLst/>
            <a:gdLst/>
            <a:ahLst/>
            <a:rect l="l" t="t" r="r" b="b"/>
            <a:pathLst>
              <a:path w="5760" h="528">
                <a:moveTo>
                  <a:pt x="-329" y="347"/>
                </a:moveTo>
                <a:lnTo>
                  <a:pt x="7156" y="682"/>
                </a:lnTo>
                <a:lnTo>
                  <a:pt x="5229" y="682"/>
                </a:lnTo>
                <a:lnTo>
                  <a:pt x="-328" y="345"/>
                </a:lnTo>
              </a:path>
            </a:pathLst>
          </a:custGeom>
          <a:solidFill>
            <a:schemeClr val="accent1">
              <a:tint val="65000"/>
              <a:satMod val="115000"/>
              <a:alpha val="40000"/>
            </a:schemeClr>
          </a:solidFill>
          <a:ln w="9525">
            <a:noFill/>
          </a:ln>
        </p:spPr>
        <p:style>
          <a:lnRef idx="0"/>
          <a:fillRef idx="0"/>
          <a:effectRef idx="0"/>
          <a:fontRef idx="minor"/>
        </p:style>
      </p:sp>
      <p:sp>
        <p:nvSpPr>
          <p:cNvPr id="457" name="CustomShape 2" hidden="1"/>
          <p:cNvSpPr/>
          <p:nvPr/>
        </p:nvSpPr>
        <p:spPr>
          <a:xfrm>
            <a:off x="-71280" y="5785200"/>
            <a:ext cx="5068800" cy="837720"/>
          </a:xfrm>
          <a:custGeom>
            <a:avLst/>
            <a:gdLst/>
            <a:ahLst/>
            <a:rect l="l" t="t" r="r" b="b"/>
            <a:pathLst>
              <a:path w="5760" h="528">
                <a:moveTo>
                  <a:pt x="817" y="97"/>
                </a:moveTo>
                <a:lnTo>
                  <a:pt x="6408" y="682"/>
                </a:lnTo>
                <a:lnTo>
                  <a:pt x="5232" y="685"/>
                </a:lnTo>
                <a:lnTo>
                  <a:pt x="829" y="101"/>
                </a:lnTo>
              </a:path>
            </a:pathLst>
          </a:custGeom>
          <a:solidFill>
            <a:srgbClr val="000000"/>
          </a:solidFill>
          <a:ln w="9525">
            <a:noFill/>
          </a:ln>
        </p:spPr>
        <p:style>
          <a:lnRef idx="0"/>
          <a:fillRef idx="0"/>
          <a:effectRef idx="0"/>
          <a:fontRef idx="minor"/>
        </p:style>
      </p:sp>
      <p:sp>
        <p:nvSpPr>
          <p:cNvPr id="458" name="CustomShape 3" hidden="1"/>
          <p:cNvSpPr/>
          <p:nvPr/>
        </p:nvSpPr>
        <p:spPr>
          <a:xfrm>
            <a:off x="-7920" y="5791320"/>
            <a:ext cx="4536000" cy="1080360"/>
          </a:xfrm>
          <a:prstGeom prst="rtTriangle">
            <a:avLst/>
          </a:prstGeom>
          <a:blipFill rotWithShape="0">
            <a:blip r:embed="rId2">
              <a:alphaModFix amt="50000"/>
            </a:blip>
            <a:tile/>
          </a:blipFill>
          <a:ln w="12700">
            <a:noFill/>
          </a:ln>
          <a:effectLst>
            <a:outerShdw blurRad="50800" dir="5400000" dist="38160" rotWithShape="0">
              <a:srgbClr val="000000">
                <a:alpha val="35000"/>
              </a:srgbClr>
            </a:outerShdw>
          </a:effectLst>
        </p:spPr>
        <p:style>
          <a:lnRef idx="3">
            <a:schemeClr val="lt1"/>
          </a:lnRef>
          <a:fillRef idx="1">
            <a:schemeClr val="accent1"/>
          </a:fillRef>
          <a:effectRef idx="1">
            <a:schemeClr val="accent1"/>
          </a:effectRef>
          <a:fontRef idx="minor"/>
        </p:style>
      </p:sp>
      <p:sp>
        <p:nvSpPr>
          <p:cNvPr id="459" name="Line 4"/>
          <p:cNvSpPr/>
          <p:nvPr/>
        </p:nvSpPr>
        <p:spPr>
          <a:xfrm>
            <a:off x="-12240" y="5787720"/>
            <a:ext cx="4540320" cy="1084320"/>
          </a:xfrm>
          <a:prstGeom prst="line">
            <a:avLst/>
          </a:prstGeom>
          <a:ln w="12065">
            <a:solidFill>
              <a:srgbClr val="196f85"/>
            </a:solidFill>
            <a:miter/>
          </a:ln>
        </p:spPr>
        <p:style>
          <a:lnRef idx="2">
            <a:schemeClr val="accent1"/>
          </a:lnRef>
          <a:fillRef idx="0">
            <a:schemeClr val="accent1"/>
          </a:fillRef>
          <a:effectRef idx="1">
            <a:schemeClr val="accent1"/>
          </a:effectRef>
          <a:fontRef idx="minor"/>
        </p:style>
      </p:sp>
      <p:sp>
        <p:nvSpPr>
          <p:cNvPr id="460" name="CustomShape 5"/>
          <p:cNvSpPr/>
          <p:nvPr/>
        </p:nvSpPr>
        <p:spPr>
          <a:xfrm>
            <a:off x="0" y="4664160"/>
            <a:ext cx="12201120" cy="360"/>
          </a:xfrm>
          <a:prstGeom prst="rtTriangle">
            <a:avLst/>
          </a:prstGeom>
          <a:gradFill rotWithShape="0">
            <a:gsLst>
              <a:gs pos="0">
                <a:srgbClr val="007795"/>
              </a:gs>
              <a:gs pos="100000">
                <a:srgbClr val="4bbade"/>
              </a:gs>
            </a:gsLst>
            <a:lin ang="3000000"/>
          </a:gradFill>
          <a:ln w="12700">
            <a:noFill/>
          </a:ln>
          <a:effectLst>
            <a:outerShdw blurRad="50800" dir="5400000" dist="38160" rotWithShape="0">
              <a:srgbClr val="000000">
                <a:alpha val="35000"/>
              </a:srgbClr>
            </a:outerShdw>
          </a:effectLst>
        </p:spPr>
        <p:style>
          <a:lnRef idx="3">
            <a:schemeClr val="lt1"/>
          </a:lnRef>
          <a:fillRef idx="1">
            <a:schemeClr val="accent1"/>
          </a:fillRef>
          <a:effectRef idx="1">
            <a:schemeClr val="accent1"/>
          </a:effectRef>
          <a:fontRef idx="minor"/>
        </p:style>
      </p:sp>
      <p:sp>
        <p:nvSpPr>
          <p:cNvPr id="461" name="PlaceHolder 6"/>
          <p:cNvSpPr>
            <a:spLocks noGrp="1"/>
          </p:cNvSpPr>
          <p:nvPr>
            <p:ph type="title"/>
          </p:nvPr>
        </p:nvSpPr>
        <p:spPr>
          <a:xfrm>
            <a:off x="914400" y="1752480"/>
            <a:ext cx="10362960" cy="1829520"/>
          </a:xfrm>
          <a:prstGeom prst="rect">
            <a:avLst/>
          </a:prstGeom>
        </p:spPr>
        <p:txBody>
          <a:bodyPr lIns="90000" rIns="90000" tIns="45000" bIns="45000" anchor="b">
            <a:normAutofit/>
          </a:bodyPr>
          <a:p>
            <a:pPr algn="r">
              <a:lnSpc>
                <a:spcPct val="100000"/>
              </a:lnSpc>
            </a:pPr>
            <a:r>
              <a:rPr b="1" lang="en-US" sz="4800" spc="-1" strike="noStrike">
                <a:solidFill>
                  <a:srgbClr val="464646"/>
                </a:solidFill>
                <a:latin typeface="Lucida Sans Unicode"/>
              </a:rPr>
              <a:t>Click to edit Master title style</a:t>
            </a:r>
            <a:endParaRPr b="0" lang="en-US" sz="4800" spc="-1" strike="noStrike">
              <a:solidFill>
                <a:srgbClr val="000000"/>
              </a:solidFill>
              <a:latin typeface="Lucida Sans Unicode"/>
            </a:endParaRPr>
          </a:p>
        </p:txBody>
      </p:sp>
      <p:grpSp>
        <p:nvGrpSpPr>
          <p:cNvPr id="462" name="Group 7"/>
          <p:cNvGrpSpPr/>
          <p:nvPr/>
        </p:nvGrpSpPr>
        <p:grpSpPr>
          <a:xfrm>
            <a:off x="-4680" y="4952880"/>
            <a:ext cx="12196440" cy="1911960"/>
            <a:chOff x="-4680" y="4952880"/>
            <a:chExt cx="12196440" cy="1911960"/>
          </a:xfrm>
        </p:grpSpPr>
        <p:sp>
          <p:nvSpPr>
            <p:cNvPr id="463" name="CustomShape 8"/>
            <p:cNvSpPr/>
            <p:nvPr/>
          </p:nvSpPr>
          <p:spPr>
            <a:xfrm>
              <a:off x="2250000" y="4952880"/>
              <a:ext cx="9941760" cy="487800"/>
            </a:xfrm>
            <a:custGeom>
              <a:avLst/>
              <a:gdLst/>
              <a:ahLst/>
              <a:rect l="l" t="t" r="r" b="b"/>
              <a:pathLst>
                <a:path w="4697" h="367">
                  <a:moveTo>
                    <a:pt x="4697" y="0"/>
                  </a:moveTo>
                  <a:lnTo>
                    <a:pt x="4697" y="367"/>
                  </a:lnTo>
                  <a:lnTo>
                    <a:pt x="0" y="218"/>
                  </a:lnTo>
                  <a:lnTo>
                    <a:pt x="4697" y="0"/>
                  </a:lnTo>
                  <a:close/>
                </a:path>
              </a:pathLst>
            </a:custGeom>
            <a:solidFill>
              <a:schemeClr val="accent1">
                <a:tint val="65000"/>
                <a:satMod val="115000"/>
                <a:alpha val="40000"/>
              </a:schemeClr>
            </a:solidFill>
            <a:ln w="9525">
              <a:noFill/>
            </a:ln>
          </p:spPr>
          <p:style>
            <a:lnRef idx="0"/>
            <a:fillRef idx="0"/>
            <a:effectRef idx="0"/>
            <a:fontRef idx="minor"/>
          </p:style>
        </p:sp>
        <p:sp>
          <p:nvSpPr>
            <p:cNvPr id="464" name="CustomShape 9"/>
            <p:cNvSpPr/>
            <p:nvPr/>
          </p:nvSpPr>
          <p:spPr>
            <a:xfrm>
              <a:off x="47160" y="5237640"/>
              <a:ext cx="12144240" cy="788400"/>
            </a:xfrm>
            <a:custGeom>
              <a:avLst/>
              <a:gdLst/>
              <a:ahLst/>
              <a:rect l="l" t="t" r="r" b="b"/>
              <a:pathLst>
                <a:path w="5760" h="528">
                  <a:moveTo>
                    <a:pt x="0" y="0"/>
                  </a:moveTo>
                  <a:lnTo>
                    <a:pt x="5760" y="0"/>
                  </a:lnTo>
                  <a:lnTo>
                    <a:pt x="5760" y="528"/>
                  </a:lnTo>
                  <a:lnTo>
                    <a:pt x="48" y="0"/>
                  </a:lnTo>
                </a:path>
              </a:pathLst>
            </a:custGeom>
            <a:solidFill>
              <a:srgbClr val="000000"/>
            </a:solidFill>
            <a:ln w="9525">
              <a:noFill/>
            </a:ln>
          </p:spPr>
          <p:style>
            <a:lnRef idx="0"/>
            <a:fillRef idx="0"/>
            <a:effectRef idx="0"/>
            <a:fontRef idx="minor"/>
          </p:style>
        </p:sp>
        <p:sp>
          <p:nvSpPr>
            <p:cNvPr id="465" name="CustomShape 10"/>
            <p:cNvSpPr/>
            <p:nvPr/>
          </p:nvSpPr>
          <p:spPr>
            <a:xfrm>
              <a:off x="0" y="5001120"/>
              <a:ext cx="12191760" cy="1863720"/>
            </a:xfrm>
            <a:custGeom>
              <a:avLst/>
              <a:gdLst/>
              <a:ahLst/>
              <a:rect l="l" t="t" r="r" b="b"/>
              <a:pathLst>
                <a:path w="5760" h="1248">
                  <a:moveTo>
                    <a:pt x="0" y="0"/>
                  </a:moveTo>
                  <a:lnTo>
                    <a:pt x="0" y="1248"/>
                  </a:lnTo>
                  <a:lnTo>
                    <a:pt x="5760" y="1248"/>
                  </a:lnTo>
                  <a:lnTo>
                    <a:pt x="5760" y="528"/>
                  </a:lnTo>
                  <a:lnTo>
                    <a:pt x="0" y="0"/>
                  </a:lnTo>
                  <a:close/>
                </a:path>
              </a:pathLst>
            </a:custGeom>
            <a:blipFill rotWithShape="0">
              <a:blip r:embed="rId3">
                <a:alphaModFix amt="50000"/>
              </a:blip>
              <a:tile/>
            </a:blipFill>
            <a:ln w="12700">
              <a:noFill/>
            </a:ln>
            <a:effectLst>
              <a:outerShdw blurRad="50800" dir="5400000" dist="38160" rotWithShape="0">
                <a:srgbClr val="000000">
                  <a:alpha val="35000"/>
                </a:srgbClr>
              </a:outerShdw>
            </a:effectLst>
          </p:spPr>
          <p:style>
            <a:lnRef idx="3">
              <a:schemeClr val="lt1"/>
            </a:lnRef>
            <a:fillRef idx="1">
              <a:schemeClr val="accent1"/>
            </a:fillRef>
            <a:effectRef idx="1">
              <a:schemeClr val="accent1"/>
            </a:effectRef>
            <a:fontRef idx="minor"/>
          </p:style>
        </p:sp>
        <p:sp>
          <p:nvSpPr>
            <p:cNvPr id="466" name="Line 11"/>
            <p:cNvSpPr/>
            <p:nvPr/>
          </p:nvSpPr>
          <p:spPr>
            <a:xfrm>
              <a:off x="-4680" y="4997520"/>
              <a:ext cx="12196440" cy="790200"/>
            </a:xfrm>
            <a:prstGeom prst="line">
              <a:avLst/>
            </a:prstGeom>
            <a:ln w="12065">
              <a:solidFill>
                <a:srgbClr val="196f85"/>
              </a:solidFill>
              <a:miter/>
            </a:ln>
          </p:spPr>
          <p:style>
            <a:lnRef idx="2">
              <a:schemeClr val="accent1"/>
            </a:lnRef>
            <a:fillRef idx="0">
              <a:schemeClr val="accent1"/>
            </a:fillRef>
            <a:effectRef idx="1">
              <a:schemeClr val="accent1"/>
            </a:effectRef>
            <a:fontRef idx="minor"/>
          </p:style>
        </p:sp>
      </p:grpSp>
      <p:sp>
        <p:nvSpPr>
          <p:cNvPr id="467" name="PlaceHolder 12"/>
          <p:cNvSpPr>
            <a:spLocks noGrp="1"/>
          </p:cNvSpPr>
          <p:nvPr>
            <p:ph type="dt"/>
          </p:nvPr>
        </p:nvSpPr>
        <p:spPr>
          <a:xfrm>
            <a:off x="8969400" y="6408000"/>
            <a:ext cx="2559960" cy="365400"/>
          </a:xfrm>
          <a:prstGeom prst="rect">
            <a:avLst/>
          </a:prstGeom>
        </p:spPr>
        <p:txBody>
          <a:bodyPr lIns="90000" rIns="90000" tIns="45000" bIns="45000" anchor="b">
            <a:noAutofit/>
          </a:bodyPr>
          <a:p>
            <a:pPr>
              <a:lnSpc>
                <a:spcPct val="100000"/>
              </a:lnSpc>
            </a:pPr>
            <a:fld id="{FC9D0AF6-544A-4D06-9EFD-459D48C2E0EE}" type="datetime">
              <a:rPr b="0" lang="en-US" sz="1000" spc="-1" strike="noStrike">
                <a:solidFill>
                  <a:srgbClr val="ffffff"/>
                </a:solidFill>
                <a:latin typeface="Lucida Sans Unicode"/>
              </a:rPr>
              <a:t>1/12/22</a:t>
            </a:fld>
            <a:endParaRPr b="0" lang="fr-FR" sz="1000" spc="-1" strike="noStrike">
              <a:latin typeface="Times New Roman"/>
            </a:endParaRPr>
          </a:p>
        </p:txBody>
      </p:sp>
      <p:sp>
        <p:nvSpPr>
          <p:cNvPr id="468" name="PlaceHolder 13"/>
          <p:cNvSpPr>
            <a:spLocks noGrp="1"/>
          </p:cNvSpPr>
          <p:nvPr>
            <p:ph type="ftr"/>
          </p:nvPr>
        </p:nvSpPr>
        <p:spPr>
          <a:xfrm>
            <a:off x="5839920" y="6408000"/>
            <a:ext cx="3133800" cy="364680"/>
          </a:xfrm>
          <a:prstGeom prst="rect">
            <a:avLst/>
          </a:prstGeom>
        </p:spPr>
        <p:txBody>
          <a:bodyPr lIns="90000" rIns="90000" tIns="45000" bIns="45000" anchor="b">
            <a:noAutofit/>
          </a:bodyPr>
          <a:p>
            <a:endParaRPr b="0" lang="fr-FR" sz="2400" spc="-1" strike="noStrike">
              <a:latin typeface="Times New Roman"/>
            </a:endParaRPr>
          </a:p>
        </p:txBody>
      </p:sp>
      <p:sp>
        <p:nvSpPr>
          <p:cNvPr id="469" name="PlaceHolder 14"/>
          <p:cNvSpPr>
            <a:spLocks noGrp="1"/>
          </p:cNvSpPr>
          <p:nvPr>
            <p:ph type="sldNum"/>
          </p:nvPr>
        </p:nvSpPr>
        <p:spPr>
          <a:xfrm>
            <a:off x="11529720" y="6408000"/>
            <a:ext cx="487440" cy="364680"/>
          </a:xfrm>
          <a:prstGeom prst="rect">
            <a:avLst/>
          </a:prstGeom>
        </p:spPr>
        <p:txBody>
          <a:bodyPr lIns="90000" rIns="90000" tIns="45000" bIns="45000" anchor="b">
            <a:noAutofit/>
          </a:bodyPr>
          <a:p>
            <a:pPr algn="r">
              <a:lnSpc>
                <a:spcPct val="100000"/>
              </a:lnSpc>
            </a:pPr>
            <a:fld id="{AA569D83-102D-4F48-B6ED-6050AAD6EFA5}" type="slidenum">
              <a:rPr b="0" lang="en-US" sz="1000" spc="-1" strike="noStrike">
                <a:solidFill>
                  <a:srgbClr val="ffffff"/>
                </a:solidFill>
                <a:latin typeface="Lucida Sans Unicode"/>
              </a:rPr>
              <a:t>&lt;numéro&gt;</a:t>
            </a:fld>
            <a:endParaRPr b="0" lang="fr-FR" sz="1000" spc="-1" strike="noStrike">
              <a:latin typeface="Times New Roman"/>
            </a:endParaRPr>
          </a:p>
        </p:txBody>
      </p:sp>
      <p:sp>
        <p:nvSpPr>
          <p:cNvPr id="470" name="PlaceHolder 1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700" spc="-1" strike="noStrike">
                <a:solidFill>
                  <a:srgbClr val="000000"/>
                </a:solidFill>
                <a:latin typeface="Lucida Sans Unicode"/>
              </a:rPr>
              <a:t>Cliquez pour éditer le format du plan de texte</a:t>
            </a:r>
            <a:endParaRPr b="0" lang="en-US" sz="2700" spc="-1" strike="noStrike">
              <a:solidFill>
                <a:srgbClr val="000000"/>
              </a:solidFill>
              <a:latin typeface="Lucida Sans Unicode"/>
            </a:endParaRPr>
          </a:p>
          <a:p>
            <a:pPr lvl="1" marL="864000" indent="-324000">
              <a:spcBef>
                <a:spcPts val="1134"/>
              </a:spcBef>
              <a:buClr>
                <a:srgbClr val="000000"/>
              </a:buClr>
              <a:buSzPct val="75000"/>
              <a:buFont typeface="Symbol" charset="2"/>
              <a:buChar char=""/>
            </a:pPr>
            <a:r>
              <a:rPr b="0" lang="en-US" sz="2100" spc="-1" strike="noStrike">
                <a:solidFill>
                  <a:srgbClr val="000000"/>
                </a:solidFill>
                <a:latin typeface="Lucida Sans Unicode"/>
              </a:rPr>
              <a:t>Second niveau de plan</a:t>
            </a:r>
            <a:endParaRPr b="0" lang="en-US" sz="2100" spc="-1" strike="noStrike">
              <a:solidFill>
                <a:srgbClr val="000000"/>
              </a:solidFill>
              <a:latin typeface="Lucida Sans Unicode"/>
            </a:endParaRPr>
          </a:p>
          <a:p>
            <a:pPr lvl="2" marL="1296000" indent="-288000">
              <a:spcBef>
                <a:spcPts val="850"/>
              </a:spcBef>
              <a:buClr>
                <a:srgbClr val="000000"/>
              </a:buClr>
              <a:buSzPct val="45000"/>
              <a:buFont typeface="Wingdings" charset="2"/>
              <a:buChar char=""/>
            </a:pPr>
            <a:r>
              <a:rPr b="0" lang="en-US" sz="1900" spc="-1" strike="noStrike">
                <a:solidFill>
                  <a:srgbClr val="000000"/>
                </a:solidFill>
                <a:latin typeface="Lucida Sans Unicode"/>
              </a:rPr>
              <a:t>Troisième niveau de plan</a:t>
            </a:r>
            <a:endParaRPr b="0" lang="en-US" sz="1900" spc="-1" strike="noStrike">
              <a:solidFill>
                <a:srgbClr val="000000"/>
              </a:solidFill>
              <a:latin typeface="Lucida Sans Unicode"/>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Lucida Sans Unicode"/>
              </a:rPr>
              <a:t>Quatrième niveau de plan</a:t>
            </a:r>
            <a:endParaRPr b="0" lang="en-US" sz="1800" spc="-1" strike="noStrike">
              <a:solidFill>
                <a:srgbClr val="000000"/>
              </a:solidFill>
              <a:latin typeface="Lucida Sans Unicode"/>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Lucida Sans Unicode"/>
              </a:rPr>
              <a:t>Cinquième niveau de plan</a:t>
            </a:r>
            <a:endParaRPr b="0" lang="en-US" sz="2000" spc="-1" strike="noStrike">
              <a:solidFill>
                <a:srgbClr val="000000"/>
              </a:solidFill>
              <a:latin typeface="Lucida Sans Unicode"/>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Lucida Sans Unicode"/>
              </a:rPr>
              <a:t>Sixième niveau de plan</a:t>
            </a:r>
            <a:endParaRPr b="0" lang="en-US" sz="2000" spc="-1" strike="noStrike">
              <a:solidFill>
                <a:srgbClr val="000000"/>
              </a:solidFill>
              <a:latin typeface="Lucida Sans Unicode"/>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Lucida Sans Unicode"/>
              </a:rPr>
              <a:t>Septième niveau de plan</a:t>
            </a:r>
            <a:endParaRPr b="0" lang="en-US" sz="2000" spc="-1" strike="noStrike">
              <a:solidFill>
                <a:srgbClr val="000000"/>
              </a:solidFill>
              <a:latin typeface="Lucida Sans Unicode"/>
            </a:endParaRPr>
          </a:p>
        </p:txBody>
      </p:sp>
    </p:spTree>
  </p:cSld>
  <p:clrMap bg1="lt1" bg2="lt2" tx1="dk1" tx2="dk2" accent1="accent1" accent2="accent2" accent3="accent3" accent4="accent4" accent5="accent5" accent6="accent6" hlink="hlink" folHlink="folHlink"/>
  <p:sldLayoutIdLst>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7" name="CustomShape 1"/>
          <p:cNvSpPr/>
          <p:nvPr/>
        </p:nvSpPr>
        <p:spPr>
          <a:xfrm>
            <a:off x="955080" y="5001840"/>
            <a:ext cx="5068800" cy="1442880"/>
          </a:xfrm>
          <a:custGeom>
            <a:avLst/>
            <a:gdLst/>
            <a:ahLst/>
            <a:rect l="l" t="t" r="r" b="b"/>
            <a:pathLst>
              <a:path w="5760" h="528">
                <a:moveTo>
                  <a:pt x="-329" y="347"/>
                </a:moveTo>
                <a:lnTo>
                  <a:pt x="7156" y="682"/>
                </a:lnTo>
                <a:lnTo>
                  <a:pt x="5229" y="682"/>
                </a:lnTo>
                <a:lnTo>
                  <a:pt x="-328" y="345"/>
                </a:lnTo>
              </a:path>
            </a:pathLst>
          </a:custGeom>
          <a:solidFill>
            <a:schemeClr val="accent1">
              <a:tint val="65000"/>
              <a:satMod val="115000"/>
              <a:alpha val="40000"/>
            </a:schemeClr>
          </a:solidFill>
          <a:ln w="9525">
            <a:noFill/>
          </a:ln>
        </p:spPr>
        <p:style>
          <a:lnRef idx="0"/>
          <a:fillRef idx="0"/>
          <a:effectRef idx="0"/>
          <a:fontRef idx="minor"/>
        </p:style>
      </p:sp>
      <p:sp>
        <p:nvSpPr>
          <p:cNvPr id="508" name="CustomShape 2"/>
          <p:cNvSpPr/>
          <p:nvPr/>
        </p:nvSpPr>
        <p:spPr>
          <a:xfrm>
            <a:off x="-71280" y="5785200"/>
            <a:ext cx="5068800" cy="837720"/>
          </a:xfrm>
          <a:custGeom>
            <a:avLst/>
            <a:gdLst/>
            <a:ahLst/>
            <a:rect l="l" t="t" r="r" b="b"/>
            <a:pathLst>
              <a:path w="5760" h="528">
                <a:moveTo>
                  <a:pt x="817" y="97"/>
                </a:moveTo>
                <a:lnTo>
                  <a:pt x="6408" y="682"/>
                </a:lnTo>
                <a:lnTo>
                  <a:pt x="5232" y="685"/>
                </a:lnTo>
                <a:lnTo>
                  <a:pt x="829" y="101"/>
                </a:lnTo>
              </a:path>
            </a:pathLst>
          </a:custGeom>
          <a:solidFill>
            <a:srgbClr val="000000"/>
          </a:solidFill>
          <a:ln w="9525">
            <a:noFill/>
          </a:ln>
        </p:spPr>
        <p:style>
          <a:lnRef idx="0"/>
          <a:fillRef idx="0"/>
          <a:effectRef idx="0"/>
          <a:fontRef idx="minor"/>
        </p:style>
      </p:sp>
      <p:sp>
        <p:nvSpPr>
          <p:cNvPr id="509" name="CustomShape 3"/>
          <p:cNvSpPr/>
          <p:nvPr/>
        </p:nvSpPr>
        <p:spPr>
          <a:xfrm>
            <a:off x="-7920" y="5791320"/>
            <a:ext cx="4536000" cy="1080360"/>
          </a:xfrm>
          <a:prstGeom prst="rtTriangle">
            <a:avLst/>
          </a:prstGeom>
          <a:blipFill rotWithShape="0">
            <a:blip r:embed="rId2">
              <a:alphaModFix amt="50000"/>
            </a:blip>
            <a:tile/>
          </a:blipFill>
          <a:ln w="12700">
            <a:noFill/>
          </a:ln>
          <a:effectLst>
            <a:outerShdw blurRad="50800" dir="5400000" dist="38160" rotWithShape="0">
              <a:srgbClr val="000000">
                <a:alpha val="35000"/>
              </a:srgbClr>
            </a:outerShdw>
          </a:effectLst>
        </p:spPr>
        <p:style>
          <a:lnRef idx="3">
            <a:schemeClr val="lt1"/>
          </a:lnRef>
          <a:fillRef idx="1">
            <a:schemeClr val="accent1"/>
          </a:fillRef>
          <a:effectRef idx="1">
            <a:schemeClr val="accent1"/>
          </a:effectRef>
          <a:fontRef idx="minor"/>
        </p:style>
      </p:sp>
      <p:sp>
        <p:nvSpPr>
          <p:cNvPr id="510" name="Line 4"/>
          <p:cNvSpPr/>
          <p:nvPr/>
        </p:nvSpPr>
        <p:spPr>
          <a:xfrm>
            <a:off x="-12240" y="5787720"/>
            <a:ext cx="4540320" cy="1084320"/>
          </a:xfrm>
          <a:prstGeom prst="line">
            <a:avLst/>
          </a:prstGeom>
          <a:ln w="12065">
            <a:solidFill>
              <a:srgbClr val="196f85"/>
            </a:solidFill>
            <a:miter/>
          </a:ln>
        </p:spPr>
        <p:style>
          <a:lnRef idx="2">
            <a:schemeClr val="accent1"/>
          </a:lnRef>
          <a:fillRef idx="0">
            <a:schemeClr val="accent1"/>
          </a:fillRef>
          <a:effectRef idx="1">
            <a:schemeClr val="accent1"/>
          </a:effectRef>
          <a:fontRef idx="minor"/>
        </p:style>
      </p:sp>
      <p:sp>
        <p:nvSpPr>
          <p:cNvPr id="511" name="PlaceHolder 5"/>
          <p:cNvSpPr>
            <a:spLocks noGrp="1"/>
          </p:cNvSpPr>
          <p:nvPr>
            <p:ph type="body"/>
          </p:nvPr>
        </p:nvSpPr>
        <p:spPr>
          <a:xfrm>
            <a:off x="609480" y="1481400"/>
            <a:ext cx="10972440" cy="4525560"/>
          </a:xfrm>
          <a:prstGeom prst="rect">
            <a:avLst/>
          </a:prstGeom>
        </p:spPr>
        <p:txBody>
          <a:bodyPr lIns="90000" rIns="90000" tIns="45000" bIns="45000">
            <a:noAutofit/>
          </a:bodyPr>
          <a:p>
            <a:pPr marL="365760" indent="-255600">
              <a:lnSpc>
                <a:spcPct val="100000"/>
              </a:lnSpc>
              <a:spcBef>
                <a:spcPts val="400"/>
              </a:spcBef>
              <a:buClr>
                <a:srgbClr val="2da2bf"/>
              </a:buClr>
              <a:buSzPct val="68000"/>
              <a:buFont typeface="Wingdings 3" charset="2"/>
              <a:buChar char=""/>
            </a:pPr>
            <a:r>
              <a:rPr b="0" lang="en-US" sz="2700" spc="-1" strike="noStrike">
                <a:solidFill>
                  <a:srgbClr val="000000"/>
                </a:solidFill>
                <a:latin typeface="Lucida Sans Unicode"/>
              </a:rPr>
              <a:t>Click to edit Master text styles</a:t>
            </a:r>
            <a:endParaRPr b="0" lang="en-US" sz="2700" spc="-1" strike="noStrike">
              <a:solidFill>
                <a:srgbClr val="000000"/>
              </a:solidFill>
              <a:latin typeface="Lucida Sans Unicode"/>
            </a:endParaRPr>
          </a:p>
          <a:p>
            <a:pPr lvl="1" marL="621720" indent="-228240">
              <a:lnSpc>
                <a:spcPct val="100000"/>
              </a:lnSpc>
              <a:spcBef>
                <a:spcPts val="323"/>
              </a:spcBef>
              <a:buClr>
                <a:srgbClr val="2da2bf"/>
              </a:buClr>
              <a:buFont typeface="Verdana"/>
              <a:buChar char="◦"/>
            </a:pPr>
            <a:r>
              <a:rPr b="0" lang="en-US" sz="2300" spc="-1" strike="noStrike">
                <a:solidFill>
                  <a:srgbClr val="000000"/>
                </a:solidFill>
                <a:latin typeface="Lucida Sans Unicode"/>
              </a:rPr>
              <a:t>Second level</a:t>
            </a:r>
            <a:endParaRPr b="0" lang="en-US" sz="2300" spc="-1" strike="noStrike">
              <a:solidFill>
                <a:srgbClr val="000000"/>
              </a:solidFill>
              <a:latin typeface="Lucida Sans Unicode"/>
            </a:endParaRPr>
          </a:p>
          <a:p>
            <a:pPr lvl="2" marL="859680" indent="-228240">
              <a:lnSpc>
                <a:spcPct val="100000"/>
              </a:lnSpc>
              <a:spcBef>
                <a:spcPts val="349"/>
              </a:spcBef>
              <a:buClr>
                <a:srgbClr val="da1f28"/>
              </a:buClr>
              <a:buFont typeface="Wingdings 2" charset="2"/>
              <a:buChar char=""/>
            </a:pPr>
            <a:r>
              <a:rPr b="0" lang="en-US" sz="2100" spc="-1" strike="noStrike">
                <a:solidFill>
                  <a:srgbClr val="000000"/>
                </a:solidFill>
                <a:latin typeface="Lucida Sans Unicode"/>
              </a:rPr>
              <a:t>Third level</a:t>
            </a:r>
            <a:endParaRPr b="0" lang="en-US" sz="2100" spc="-1" strike="noStrike">
              <a:solidFill>
                <a:srgbClr val="000000"/>
              </a:solidFill>
              <a:latin typeface="Lucida Sans Unicode"/>
            </a:endParaRPr>
          </a:p>
          <a:p>
            <a:pPr lvl="3" marL="1143000" indent="-228240">
              <a:lnSpc>
                <a:spcPct val="100000"/>
              </a:lnSpc>
              <a:spcBef>
                <a:spcPts val="349"/>
              </a:spcBef>
              <a:buClr>
                <a:srgbClr val="da1f28"/>
              </a:buClr>
              <a:buFont typeface="Wingdings 2" charset="2"/>
              <a:buChar char=""/>
            </a:pPr>
            <a:r>
              <a:rPr b="0" lang="en-US" sz="1900" spc="-1" strike="noStrike">
                <a:solidFill>
                  <a:srgbClr val="000000"/>
                </a:solidFill>
                <a:latin typeface="Lucida Sans Unicode"/>
              </a:rPr>
              <a:t>Fourth level</a:t>
            </a:r>
            <a:endParaRPr b="0" lang="en-US" sz="1900" spc="-1" strike="noStrike">
              <a:solidFill>
                <a:srgbClr val="000000"/>
              </a:solidFill>
              <a:latin typeface="Lucida Sans Unicode"/>
            </a:endParaRPr>
          </a:p>
          <a:p>
            <a:pPr lvl="4" marL="1371600" indent="-228240">
              <a:lnSpc>
                <a:spcPct val="100000"/>
              </a:lnSpc>
              <a:spcBef>
                <a:spcPts val="349"/>
              </a:spcBef>
              <a:buClr>
                <a:srgbClr val="da1f28"/>
              </a:buClr>
              <a:buFont typeface="Wingdings 2" charset="2"/>
              <a:buChar char=""/>
            </a:pPr>
            <a:r>
              <a:rPr b="0" lang="en-US" sz="1800" spc="-1" strike="noStrike">
                <a:solidFill>
                  <a:srgbClr val="000000"/>
                </a:solidFill>
                <a:latin typeface="Lucida Sans Unicode"/>
              </a:rPr>
              <a:t>Fifth level</a:t>
            </a:r>
            <a:endParaRPr b="0" lang="en-US" sz="1800" spc="-1" strike="noStrike">
              <a:solidFill>
                <a:srgbClr val="000000"/>
              </a:solidFill>
              <a:latin typeface="Lucida Sans Unicode"/>
            </a:endParaRPr>
          </a:p>
        </p:txBody>
      </p:sp>
      <p:sp>
        <p:nvSpPr>
          <p:cNvPr id="512" name="PlaceHolder 6"/>
          <p:cNvSpPr>
            <a:spLocks noGrp="1"/>
          </p:cNvSpPr>
          <p:nvPr>
            <p:ph type="dt"/>
          </p:nvPr>
        </p:nvSpPr>
        <p:spPr>
          <a:xfrm>
            <a:off x="8969400" y="6408000"/>
            <a:ext cx="2559960" cy="365400"/>
          </a:xfrm>
          <a:prstGeom prst="rect">
            <a:avLst/>
          </a:prstGeom>
        </p:spPr>
        <p:txBody>
          <a:bodyPr lIns="90000" rIns="90000" tIns="45000" bIns="45000" anchor="b">
            <a:noAutofit/>
          </a:bodyPr>
          <a:p>
            <a:pPr>
              <a:lnSpc>
                <a:spcPct val="100000"/>
              </a:lnSpc>
            </a:pPr>
            <a:fld id="{7C0CC7C5-E0A9-4ACB-A9D2-508934AAE7CE}" type="datetime">
              <a:rPr b="0" lang="en-US" sz="1000" spc="-1" strike="noStrike">
                <a:solidFill>
                  <a:srgbClr val="000000"/>
                </a:solidFill>
                <a:latin typeface="Lucida Sans Unicode"/>
              </a:rPr>
              <a:t>1/12/22</a:t>
            </a:fld>
            <a:endParaRPr b="0" lang="fr-FR" sz="1000" spc="-1" strike="noStrike">
              <a:latin typeface="Times New Roman"/>
            </a:endParaRPr>
          </a:p>
        </p:txBody>
      </p:sp>
      <p:sp>
        <p:nvSpPr>
          <p:cNvPr id="513" name="PlaceHolder 7"/>
          <p:cNvSpPr>
            <a:spLocks noGrp="1"/>
          </p:cNvSpPr>
          <p:nvPr>
            <p:ph type="ftr"/>
          </p:nvPr>
        </p:nvSpPr>
        <p:spPr>
          <a:xfrm>
            <a:off x="5839920" y="6408000"/>
            <a:ext cx="3133800" cy="364680"/>
          </a:xfrm>
          <a:prstGeom prst="rect">
            <a:avLst/>
          </a:prstGeom>
        </p:spPr>
        <p:txBody>
          <a:bodyPr lIns="90000" rIns="90000" tIns="45000" bIns="45000" anchor="b">
            <a:noAutofit/>
          </a:bodyPr>
          <a:p>
            <a:endParaRPr b="0" lang="fr-FR" sz="2400" spc="-1" strike="noStrike">
              <a:latin typeface="Times New Roman"/>
            </a:endParaRPr>
          </a:p>
        </p:txBody>
      </p:sp>
      <p:sp>
        <p:nvSpPr>
          <p:cNvPr id="514" name="PlaceHolder 8"/>
          <p:cNvSpPr>
            <a:spLocks noGrp="1"/>
          </p:cNvSpPr>
          <p:nvPr>
            <p:ph type="sldNum"/>
          </p:nvPr>
        </p:nvSpPr>
        <p:spPr>
          <a:xfrm>
            <a:off x="11529720" y="6408000"/>
            <a:ext cx="487440" cy="364680"/>
          </a:xfrm>
          <a:prstGeom prst="rect">
            <a:avLst/>
          </a:prstGeom>
        </p:spPr>
        <p:txBody>
          <a:bodyPr lIns="90000" rIns="90000" tIns="45000" bIns="45000" anchor="b">
            <a:noAutofit/>
          </a:bodyPr>
          <a:p>
            <a:pPr algn="r">
              <a:lnSpc>
                <a:spcPct val="100000"/>
              </a:lnSpc>
            </a:pPr>
            <a:fld id="{F4F6F807-9CA7-4788-9CE4-A877E90A3C25}" type="slidenum">
              <a:rPr b="0" lang="en-US" sz="1000" spc="-1" strike="noStrike">
                <a:solidFill>
                  <a:srgbClr val="000000"/>
                </a:solidFill>
                <a:latin typeface="Lucida Sans Unicode"/>
              </a:rPr>
              <a:t>&lt;numéro&gt;</a:t>
            </a:fld>
            <a:endParaRPr b="0" lang="fr-FR" sz="1000" spc="-1" strike="noStrike">
              <a:latin typeface="Times New Roman"/>
            </a:endParaRPr>
          </a:p>
        </p:txBody>
      </p:sp>
      <p:sp>
        <p:nvSpPr>
          <p:cNvPr id="515" name="PlaceHolder 9"/>
          <p:cNvSpPr>
            <a:spLocks noGrp="1"/>
          </p:cNvSpPr>
          <p:nvPr>
            <p:ph type="title"/>
          </p:nvPr>
        </p:nvSpPr>
        <p:spPr>
          <a:xfrm>
            <a:off x="609480" y="274680"/>
            <a:ext cx="10972440" cy="1142640"/>
          </a:xfrm>
          <a:prstGeom prst="rect">
            <a:avLst/>
          </a:prstGeom>
        </p:spPr>
        <p:txBody>
          <a:bodyPr lIns="90000" rIns="90000" tIns="45000" bIns="45000" anchor="ctr">
            <a:noAutofit/>
          </a:bodyPr>
          <a:p>
            <a:pPr>
              <a:lnSpc>
                <a:spcPct val="100000"/>
              </a:lnSpc>
            </a:pPr>
            <a:r>
              <a:rPr b="1" lang="en-US" sz="4100" spc="-1" strike="noStrike">
                <a:solidFill>
                  <a:srgbClr val="464646"/>
                </a:solidFill>
                <a:latin typeface="Lucida Sans Unicode"/>
              </a:rPr>
              <a:t>Click to edit Master title style</a:t>
            </a:r>
            <a:endParaRPr b="0" lang="en-US" sz="4100" spc="-1" strike="noStrike">
              <a:solidFill>
                <a:srgbClr val="000000"/>
              </a:solidFill>
              <a:latin typeface="Lucida Sans Unicode"/>
            </a:endParaRPr>
          </a:p>
        </p:txBody>
      </p:sp>
    </p:spTree>
  </p:cSld>
  <p:clrMap bg1="lt1" bg2="lt2" tx1="dk1" tx2="dk2" accent1="accent1" accent2="accent2" accent3="accent3" accent4="accent4" accent5="accent5" accent6="accent6" hlink="hlink" folHlink="folHlink"/>
  <p:sldLayoutIdLst>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sp>
        <p:nvSpPr>
          <p:cNvPr id="552" name="CustomShape 1" hidden="1"/>
          <p:cNvSpPr/>
          <p:nvPr/>
        </p:nvSpPr>
        <p:spPr>
          <a:xfrm>
            <a:off x="360" y="176040"/>
            <a:ext cx="12188520" cy="1645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553" name="PlaceHolder 2"/>
          <p:cNvSpPr>
            <a:spLocks noGrp="1"/>
          </p:cNvSpPr>
          <p:nvPr>
            <p:ph type="dt"/>
          </p:nvPr>
        </p:nvSpPr>
        <p:spPr>
          <a:xfrm>
            <a:off x="1202400" y="6422760"/>
            <a:ext cx="3000600" cy="364680"/>
          </a:xfrm>
          <a:prstGeom prst="rect">
            <a:avLst/>
          </a:prstGeom>
        </p:spPr>
        <p:txBody>
          <a:bodyPr rIns="45720" anchor="ctr">
            <a:noAutofit/>
          </a:bodyPr>
          <a:p>
            <a:pPr>
              <a:lnSpc>
                <a:spcPct val="100000"/>
              </a:lnSpc>
            </a:pPr>
            <a:fld id="{A52CBB6E-FFEA-4D1B-9FCC-A9ACD41AD62C}" type="datetime">
              <a:rPr b="0" lang="en-US" sz="1050" spc="-1" strike="noStrike">
                <a:solidFill>
                  <a:srgbClr val="ffffff"/>
                </a:solidFill>
                <a:latin typeface="Corbel"/>
              </a:rPr>
              <a:t>1/12/22</a:t>
            </a:fld>
            <a:endParaRPr b="0" lang="fr-FR" sz="1050" spc="-1" strike="noStrike">
              <a:latin typeface="Times New Roman"/>
            </a:endParaRPr>
          </a:p>
        </p:txBody>
      </p:sp>
      <p:sp>
        <p:nvSpPr>
          <p:cNvPr id="554" name="PlaceHolder 3"/>
          <p:cNvSpPr>
            <a:spLocks noGrp="1"/>
          </p:cNvSpPr>
          <p:nvPr>
            <p:ph type="ftr"/>
          </p:nvPr>
        </p:nvSpPr>
        <p:spPr>
          <a:xfrm>
            <a:off x="5596560" y="6422760"/>
            <a:ext cx="5043960" cy="364680"/>
          </a:xfrm>
          <a:prstGeom prst="rect">
            <a:avLst/>
          </a:prstGeom>
        </p:spPr>
        <p:txBody>
          <a:bodyPr anchor="ctr">
            <a:noAutofit/>
          </a:bodyPr>
          <a:p>
            <a:endParaRPr b="0" lang="fr-FR" sz="2400" spc="-1" strike="noStrike">
              <a:latin typeface="Times New Roman"/>
            </a:endParaRPr>
          </a:p>
        </p:txBody>
      </p:sp>
      <p:sp>
        <p:nvSpPr>
          <p:cNvPr id="555" name="PlaceHolder 4"/>
          <p:cNvSpPr>
            <a:spLocks noGrp="1"/>
          </p:cNvSpPr>
          <p:nvPr>
            <p:ph type="sldNum"/>
          </p:nvPr>
        </p:nvSpPr>
        <p:spPr>
          <a:xfrm>
            <a:off x="10658880" y="6422760"/>
            <a:ext cx="946080" cy="364680"/>
          </a:xfrm>
          <a:prstGeom prst="rect">
            <a:avLst/>
          </a:prstGeom>
        </p:spPr>
        <p:txBody>
          <a:bodyPr lIns="45720" anchor="ctr">
            <a:noAutofit/>
          </a:bodyPr>
          <a:p>
            <a:pPr>
              <a:lnSpc>
                <a:spcPct val="100000"/>
              </a:lnSpc>
            </a:pPr>
            <a:fld id="{4F4B08F3-F545-4D13-91B6-8B7124F6BB6F}" type="slidenum">
              <a:rPr b="0" lang="en-US" sz="1200" spc="-1" strike="noStrike">
                <a:solidFill>
                  <a:srgbClr val="ffffff"/>
                </a:solidFill>
                <a:latin typeface="Corbel"/>
              </a:rPr>
              <a:t>&lt;numéro&gt;</a:t>
            </a:fld>
            <a:endParaRPr b="0" lang="fr-FR" sz="1200" spc="-1" strike="noStrike">
              <a:latin typeface="Times New Roman"/>
            </a:endParaRPr>
          </a:p>
        </p:txBody>
      </p:sp>
      <p:sp>
        <p:nvSpPr>
          <p:cNvPr id="556" name="PlaceHolder 5"/>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ffffff"/>
                </a:solidFill>
                <a:latin typeface="Corbel"/>
              </a:rPr>
              <a:t>Cliquez pour éditer le format du texte-titre</a:t>
            </a:r>
            <a:endParaRPr b="0" lang="en-US" sz="1800" spc="-1" strike="noStrike">
              <a:solidFill>
                <a:srgbClr val="ffffff"/>
              </a:solidFill>
              <a:latin typeface="Corbel"/>
            </a:endParaRPr>
          </a:p>
        </p:txBody>
      </p:sp>
      <p:sp>
        <p:nvSpPr>
          <p:cNvPr id="557"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200" spc="-1" strike="noStrike">
                <a:solidFill>
                  <a:srgbClr val="ffffff"/>
                </a:solidFill>
                <a:latin typeface="Corbel"/>
              </a:rPr>
              <a:t>Cliquez pour éditer le format du plan de texte</a:t>
            </a:r>
            <a:endParaRPr b="0" lang="en-US" sz="2200" spc="-1" strike="noStrike">
              <a:solidFill>
                <a:srgbClr val="ffffff"/>
              </a:solidFill>
              <a:latin typeface="Corbel"/>
            </a:endParaRPr>
          </a:p>
          <a:p>
            <a:pPr lvl="1" marL="864000" indent="-324000">
              <a:spcBef>
                <a:spcPts val="1134"/>
              </a:spcBef>
              <a:buClr>
                <a:srgbClr val="000000"/>
              </a:buClr>
              <a:buSzPct val="75000"/>
              <a:buFont typeface="Symbol" charset="2"/>
              <a:buChar char=""/>
            </a:pPr>
            <a:r>
              <a:rPr b="0" lang="en-US" sz="1800" spc="-1" strike="noStrike">
                <a:solidFill>
                  <a:srgbClr val="ffffff"/>
                </a:solidFill>
                <a:latin typeface="Corbel"/>
              </a:rPr>
              <a:t>Second niveau de plan</a:t>
            </a:r>
            <a:endParaRPr b="0" lang="en-US" sz="1800" spc="-1" strike="noStrike">
              <a:solidFill>
                <a:srgbClr val="ffffff"/>
              </a:solidFill>
              <a:latin typeface="Corbel"/>
            </a:endParaRPr>
          </a:p>
          <a:p>
            <a:pPr lvl="2" marL="1296000" indent="-288000">
              <a:spcBef>
                <a:spcPts val="850"/>
              </a:spcBef>
              <a:buClr>
                <a:srgbClr val="000000"/>
              </a:buClr>
              <a:buSzPct val="45000"/>
              <a:buFont typeface="Wingdings" charset="2"/>
              <a:buChar char=""/>
            </a:pPr>
            <a:r>
              <a:rPr b="0" lang="en-US" sz="1600" spc="-1" strike="noStrike">
                <a:solidFill>
                  <a:srgbClr val="ffffff"/>
                </a:solidFill>
                <a:latin typeface="Corbel"/>
              </a:rPr>
              <a:t>Troisième niveau de plan</a:t>
            </a:r>
            <a:endParaRPr b="0" lang="en-US" sz="1600" spc="-1" strike="noStrike">
              <a:solidFill>
                <a:srgbClr val="ffffff"/>
              </a:solidFill>
              <a:latin typeface="Corbel"/>
            </a:endParaRPr>
          </a:p>
          <a:p>
            <a:pPr lvl="3" marL="1728000" indent="-216000">
              <a:spcBef>
                <a:spcPts val="567"/>
              </a:spcBef>
              <a:buClr>
                <a:srgbClr val="000000"/>
              </a:buClr>
              <a:buSzPct val="75000"/>
              <a:buFont typeface="Symbol" charset="2"/>
              <a:buChar char=""/>
            </a:pPr>
            <a:r>
              <a:rPr b="0" lang="en-US" sz="1600" spc="-1" strike="noStrike">
                <a:solidFill>
                  <a:srgbClr val="ffffff"/>
                </a:solidFill>
                <a:latin typeface="Corbel"/>
              </a:rPr>
              <a:t>Quatrième niveau de plan</a:t>
            </a:r>
            <a:endParaRPr b="0" lang="en-US" sz="1600" spc="-1" strike="noStrike">
              <a:solidFill>
                <a:srgbClr val="ffffff"/>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Corbel"/>
              </a:rPr>
              <a:t>Cinquième niveau de plan</a:t>
            </a:r>
            <a:endParaRPr b="0" lang="en-US" sz="2000" spc="-1" strike="noStrike">
              <a:solidFill>
                <a:srgbClr val="ffffff"/>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Corbel"/>
              </a:rPr>
              <a:t>Sixième niveau de plan</a:t>
            </a:r>
            <a:endParaRPr b="0" lang="en-US" sz="2000" spc="-1" strike="noStrike">
              <a:solidFill>
                <a:srgbClr val="ffffff"/>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Corbel"/>
              </a:rPr>
              <a:t>Septième niveau de plan</a:t>
            </a:r>
            <a:endParaRPr b="0" lang="en-US"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sp>
        <p:nvSpPr>
          <p:cNvPr id="43" name="CustomShape 1"/>
          <p:cNvSpPr/>
          <p:nvPr/>
        </p:nvSpPr>
        <p:spPr>
          <a:xfrm>
            <a:off x="360" y="176040"/>
            <a:ext cx="12188520" cy="1645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4" name="PlaceHolder 2"/>
          <p:cNvSpPr>
            <a:spLocks noGrp="1"/>
          </p:cNvSpPr>
          <p:nvPr>
            <p:ph type="title"/>
          </p:nvPr>
        </p:nvSpPr>
        <p:spPr>
          <a:xfrm>
            <a:off x="1202760" y="284040"/>
            <a:ext cx="9783720" cy="1508400"/>
          </a:xfrm>
          <a:prstGeom prst="rect">
            <a:avLst/>
          </a:prstGeom>
        </p:spPr>
        <p:txBody>
          <a:bodyPr anchor="ctr">
            <a:noAutofit/>
          </a:bodyPr>
          <a:p>
            <a:pPr>
              <a:lnSpc>
                <a:spcPct val="85000"/>
              </a:lnSpc>
            </a:pPr>
            <a:r>
              <a:rPr b="0" lang="nl-NL" sz="4000" spc="-1" strike="noStrike" cap="all">
                <a:solidFill>
                  <a:srgbClr val="099bdd"/>
                </a:solidFill>
                <a:latin typeface="Corbel"/>
              </a:rPr>
              <a:t>Klik om de stijl te bewerken</a:t>
            </a:r>
            <a:endParaRPr b="0" lang="en-US" sz="4000" spc="-1" strike="noStrike">
              <a:solidFill>
                <a:srgbClr val="ffffff"/>
              </a:solidFill>
              <a:latin typeface="Corbel"/>
            </a:endParaRPr>
          </a:p>
        </p:txBody>
      </p:sp>
      <p:sp>
        <p:nvSpPr>
          <p:cNvPr id="45" name="PlaceHolder 3"/>
          <p:cNvSpPr>
            <a:spLocks noGrp="1"/>
          </p:cNvSpPr>
          <p:nvPr>
            <p:ph type="body"/>
          </p:nvPr>
        </p:nvSpPr>
        <p:spPr>
          <a:xfrm>
            <a:off x="1202760" y="2011680"/>
            <a:ext cx="9783720" cy="4205880"/>
          </a:xfrm>
          <a:prstGeom prst="rect">
            <a:avLst/>
          </a:prstGeom>
        </p:spPr>
        <p:txBody>
          <a:bodyPr>
            <a:noAutofit/>
          </a:bodyPr>
          <a:p>
            <a:pPr marL="182880" indent="-182520">
              <a:lnSpc>
                <a:spcPct val="90000"/>
              </a:lnSpc>
              <a:spcBef>
                <a:spcPts val="1199"/>
              </a:spcBef>
              <a:spcAft>
                <a:spcPts val="201"/>
              </a:spcAft>
              <a:buClr>
                <a:srgbClr val="ffffff"/>
              </a:buClr>
              <a:buFont typeface="Wingdings" charset="2"/>
              <a:buChar char=""/>
            </a:pPr>
            <a:r>
              <a:rPr b="0" lang="nl-NL" sz="2200" spc="-1" strike="noStrike">
                <a:solidFill>
                  <a:srgbClr val="ffffff"/>
                </a:solidFill>
                <a:latin typeface="Corbel"/>
              </a:rPr>
              <a:t>Tekststijl van het model bewerken</a:t>
            </a:r>
            <a:endParaRPr b="0" lang="en-US" sz="2200" spc="-1" strike="noStrike">
              <a:solidFill>
                <a:srgbClr val="ffffff"/>
              </a:solidFill>
              <a:latin typeface="Corbel"/>
            </a:endParaRPr>
          </a:p>
          <a:p>
            <a:pPr lvl="1" marL="411480" indent="-182520">
              <a:lnSpc>
                <a:spcPct val="90000"/>
              </a:lnSpc>
              <a:spcBef>
                <a:spcPts val="201"/>
              </a:spcBef>
              <a:spcAft>
                <a:spcPts val="400"/>
              </a:spcAft>
              <a:buClr>
                <a:srgbClr val="ffffff"/>
              </a:buClr>
              <a:buFont typeface="Wingdings" charset="2"/>
              <a:buChar char=""/>
            </a:pPr>
            <a:r>
              <a:rPr b="0" lang="nl-NL" sz="2000" spc="-1" strike="noStrike">
                <a:solidFill>
                  <a:srgbClr val="ffffff"/>
                </a:solidFill>
                <a:latin typeface="Corbel"/>
              </a:rPr>
              <a:t>Tweede niveau</a:t>
            </a:r>
            <a:endParaRPr b="0" lang="en-US" sz="2000" spc="-1" strike="noStrike">
              <a:solidFill>
                <a:srgbClr val="ffffff"/>
              </a:solidFill>
              <a:latin typeface="Corbel"/>
            </a:endParaRPr>
          </a:p>
          <a:p>
            <a:pPr lvl="2" marL="640080" indent="-182520">
              <a:lnSpc>
                <a:spcPct val="90000"/>
              </a:lnSpc>
              <a:spcBef>
                <a:spcPts val="201"/>
              </a:spcBef>
              <a:spcAft>
                <a:spcPts val="400"/>
              </a:spcAft>
              <a:buClr>
                <a:srgbClr val="ffffff"/>
              </a:buClr>
              <a:buFont typeface="Wingdings" charset="2"/>
              <a:buChar char=""/>
            </a:pPr>
            <a:r>
              <a:rPr b="0" lang="nl-NL" sz="1800" spc="-1" strike="noStrike">
                <a:solidFill>
                  <a:srgbClr val="ffffff"/>
                </a:solidFill>
                <a:latin typeface="Corbel"/>
              </a:rPr>
              <a:t>Derde niveau</a:t>
            </a:r>
            <a:endParaRPr b="0" lang="en-US" sz="1800" spc="-1" strike="noStrike">
              <a:solidFill>
                <a:srgbClr val="ffffff"/>
              </a:solidFill>
              <a:latin typeface="Corbel"/>
            </a:endParaRPr>
          </a:p>
          <a:p>
            <a:pPr lvl="3" marL="868680" indent="-182520">
              <a:lnSpc>
                <a:spcPct val="90000"/>
              </a:lnSpc>
              <a:spcBef>
                <a:spcPts val="201"/>
              </a:spcBef>
              <a:spcAft>
                <a:spcPts val="400"/>
              </a:spcAft>
              <a:buClr>
                <a:srgbClr val="ffffff"/>
              </a:buClr>
              <a:buFont typeface="Wingdings" charset="2"/>
              <a:buChar char=""/>
            </a:pPr>
            <a:r>
              <a:rPr b="0" lang="nl-NL" sz="1600" spc="-1" strike="noStrike">
                <a:solidFill>
                  <a:srgbClr val="ffffff"/>
                </a:solidFill>
                <a:latin typeface="Corbel"/>
              </a:rPr>
              <a:t>Vierde niveau</a:t>
            </a:r>
            <a:endParaRPr b="0" lang="en-US" sz="1600" spc="-1" strike="noStrike">
              <a:solidFill>
                <a:srgbClr val="ffffff"/>
              </a:solidFill>
              <a:latin typeface="Corbel"/>
            </a:endParaRPr>
          </a:p>
          <a:p>
            <a:pPr lvl="4" marL="1097280" indent="-182520">
              <a:lnSpc>
                <a:spcPct val="90000"/>
              </a:lnSpc>
              <a:spcBef>
                <a:spcPts val="201"/>
              </a:spcBef>
              <a:spcAft>
                <a:spcPts val="400"/>
              </a:spcAft>
              <a:buClr>
                <a:srgbClr val="ffffff"/>
              </a:buClr>
              <a:buFont typeface="Wingdings" charset="2"/>
              <a:buChar char=""/>
            </a:pPr>
            <a:r>
              <a:rPr b="0" lang="nl-NL" sz="1600" spc="-1" strike="noStrike">
                <a:solidFill>
                  <a:srgbClr val="ffffff"/>
                </a:solidFill>
                <a:latin typeface="Corbel"/>
              </a:rPr>
              <a:t>Vijfde niveau</a:t>
            </a:r>
            <a:endParaRPr b="0" lang="en-US" sz="1600" spc="-1" strike="noStrike">
              <a:solidFill>
                <a:srgbClr val="ffffff"/>
              </a:solidFill>
              <a:latin typeface="Corbel"/>
            </a:endParaRPr>
          </a:p>
        </p:txBody>
      </p:sp>
      <p:sp>
        <p:nvSpPr>
          <p:cNvPr id="46" name="PlaceHolder 4"/>
          <p:cNvSpPr>
            <a:spLocks noGrp="1"/>
          </p:cNvSpPr>
          <p:nvPr>
            <p:ph type="dt"/>
          </p:nvPr>
        </p:nvSpPr>
        <p:spPr>
          <a:xfrm>
            <a:off x="1202400" y="6422760"/>
            <a:ext cx="3000600" cy="364680"/>
          </a:xfrm>
          <a:prstGeom prst="rect">
            <a:avLst/>
          </a:prstGeom>
        </p:spPr>
        <p:txBody>
          <a:bodyPr rIns="45720" anchor="ctr">
            <a:noAutofit/>
          </a:bodyPr>
          <a:p>
            <a:pPr>
              <a:lnSpc>
                <a:spcPct val="100000"/>
              </a:lnSpc>
            </a:pPr>
            <a:fld id="{429070F9-3E4D-41BB-AF4C-5CE7D47E44F8}" type="datetime">
              <a:rPr b="0" lang="en-US" sz="1050" spc="-1" strike="noStrike">
                <a:solidFill>
                  <a:srgbClr val="ffffff"/>
                </a:solidFill>
                <a:latin typeface="Corbel"/>
              </a:rPr>
              <a:t>1/12/22</a:t>
            </a:fld>
            <a:endParaRPr b="0" lang="fr-FR" sz="1050" spc="-1" strike="noStrike">
              <a:latin typeface="Times New Roman"/>
            </a:endParaRPr>
          </a:p>
        </p:txBody>
      </p:sp>
      <p:sp>
        <p:nvSpPr>
          <p:cNvPr id="47" name="PlaceHolder 5"/>
          <p:cNvSpPr>
            <a:spLocks noGrp="1"/>
          </p:cNvSpPr>
          <p:nvPr>
            <p:ph type="ftr"/>
          </p:nvPr>
        </p:nvSpPr>
        <p:spPr>
          <a:xfrm>
            <a:off x="5596560" y="6422760"/>
            <a:ext cx="5043960" cy="364680"/>
          </a:xfrm>
          <a:prstGeom prst="rect">
            <a:avLst/>
          </a:prstGeom>
        </p:spPr>
        <p:txBody>
          <a:bodyPr anchor="ctr">
            <a:noAutofit/>
          </a:bodyPr>
          <a:p>
            <a:endParaRPr b="0" lang="fr-FR" sz="2400" spc="-1" strike="noStrike">
              <a:latin typeface="Times New Roman"/>
            </a:endParaRPr>
          </a:p>
        </p:txBody>
      </p:sp>
      <p:sp>
        <p:nvSpPr>
          <p:cNvPr id="48" name="PlaceHolder 6"/>
          <p:cNvSpPr>
            <a:spLocks noGrp="1"/>
          </p:cNvSpPr>
          <p:nvPr>
            <p:ph type="sldNum"/>
          </p:nvPr>
        </p:nvSpPr>
        <p:spPr>
          <a:xfrm>
            <a:off x="10658880" y="6422760"/>
            <a:ext cx="946080" cy="364680"/>
          </a:xfrm>
          <a:prstGeom prst="rect">
            <a:avLst/>
          </a:prstGeom>
        </p:spPr>
        <p:txBody>
          <a:bodyPr lIns="45720" anchor="ctr">
            <a:noAutofit/>
          </a:bodyPr>
          <a:p>
            <a:pPr>
              <a:lnSpc>
                <a:spcPct val="100000"/>
              </a:lnSpc>
            </a:pPr>
            <a:fld id="{B76DBCF3-A658-4302-A4D2-606EE356C323}" type="slidenum">
              <a:rPr b="0" lang="en-US" sz="1200" spc="-1" strike="noStrike">
                <a:solidFill>
                  <a:srgbClr val="ffffff"/>
                </a:solidFill>
                <a:latin typeface="Corbel"/>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86"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8889E924-DC06-450F-9425-B4C4CF9CAF6E}" type="datetime1">
              <a:rPr b="0" lang="en-US" sz="1200" spc="-1" strike="noStrike">
                <a:solidFill>
                  <a:srgbClr val="8b8b8b"/>
                </a:solidFill>
                <a:latin typeface="Calibri"/>
              </a:rPr>
              <a:t>01/12/2022</a:t>
            </a:fld>
            <a:endParaRPr b="0" lang="fr-FR" sz="1200" spc="-1" strike="noStrike">
              <a:latin typeface="Times New Roman"/>
            </a:endParaRPr>
          </a:p>
        </p:txBody>
      </p:sp>
      <p:sp>
        <p:nvSpPr>
          <p:cNvPr id="87" name="PlaceHolder 3"/>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88"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18E96719-D007-4C9F-AE11-D117EB330E1D}" type="slidenum">
              <a:rPr b="0" lang="en-US" sz="1200" spc="-1" strike="noStrike">
                <a:solidFill>
                  <a:srgbClr val="8b8b8b"/>
                </a:solidFill>
                <a:latin typeface="Calibri"/>
              </a:rPr>
              <a:t>&lt;numéro&gt;</a:t>
            </a:fld>
            <a:endParaRPr b="0" lang="fr-FR" sz="1200" spc="-1" strike="noStrike">
              <a:latin typeface="Times New Roman"/>
            </a:endParaRPr>
          </a:p>
        </p:txBody>
      </p:sp>
      <p:sp>
        <p:nvSpPr>
          <p:cNvPr id="89"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Cliquez pour éditer le format du plan de texte</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niveau de plan</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Troisième niveau de plan</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Quatrième niveau de plan</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Cinquième niveau de plan</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Sixième niveau de plan</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Septième niveau de plan</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127"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128"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DC69A95C-4764-4081-8B7A-2A052874BF8C}" type="datetime1">
              <a:rPr b="0" lang="en-US" sz="1200" spc="-1" strike="noStrike">
                <a:solidFill>
                  <a:srgbClr val="8b8b8b"/>
                </a:solidFill>
                <a:latin typeface="Calibri"/>
              </a:rPr>
              <a:t>01/12/2022</a:t>
            </a:fld>
            <a:endParaRPr b="0" lang="fr-FR" sz="1200" spc="-1" strike="noStrike">
              <a:latin typeface="Times New Roman"/>
            </a:endParaRPr>
          </a:p>
        </p:txBody>
      </p:sp>
      <p:sp>
        <p:nvSpPr>
          <p:cNvPr id="129"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130"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76F78AC1-9EF8-46E3-9314-3CCE2D3AD7F1}" type="slidenum">
              <a:rPr b="0" lang="en-US"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168"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169"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170"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28A73793-F2FA-422F-82C7-2FAB280C8156}" type="datetime1">
              <a:rPr b="0" lang="en-US" sz="1200" spc="-1" strike="noStrike">
                <a:solidFill>
                  <a:srgbClr val="8b8b8b"/>
                </a:solidFill>
                <a:latin typeface="Calibri"/>
              </a:rPr>
              <a:t>01/12/2022</a:t>
            </a:fld>
            <a:endParaRPr b="0" lang="fr-FR" sz="1200" spc="-1" strike="noStrike">
              <a:latin typeface="Times New Roman"/>
            </a:endParaRPr>
          </a:p>
        </p:txBody>
      </p:sp>
      <p:sp>
        <p:nvSpPr>
          <p:cNvPr id="171" name="PlaceHolder 5"/>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172"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D1618505-2E69-4843-A6B3-A0ECD719514B}" type="slidenum">
              <a:rPr b="0" lang="en-US"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 name="PlaceHolder 1"/>
          <p:cNvSpPr>
            <a:spLocks noGrp="1"/>
          </p:cNvSpPr>
          <p:nvPr>
            <p:ph type="title"/>
          </p:nvPr>
        </p:nvSpPr>
        <p:spPr>
          <a:xfrm>
            <a:off x="839880" y="457200"/>
            <a:ext cx="3931920" cy="1599840"/>
          </a:xfrm>
          <a:prstGeom prst="rect">
            <a:avLst/>
          </a:prstGeom>
        </p:spPr>
        <p:txBody>
          <a:bodyPr anchor="b">
            <a:noAutofit/>
          </a:bodyPr>
          <a:p>
            <a:pPr>
              <a:lnSpc>
                <a:spcPct val="90000"/>
              </a:lnSpc>
            </a:pPr>
            <a:r>
              <a:rPr b="0" lang="en-US" sz="3200" spc="-1" strike="noStrike">
                <a:solidFill>
                  <a:srgbClr val="000000"/>
                </a:solidFill>
                <a:latin typeface="Calibri Light"/>
              </a:rPr>
              <a:t>Click to edit Master title style</a:t>
            </a:r>
            <a:endParaRPr b="0" lang="en-US" sz="3200" spc="-1" strike="noStrike">
              <a:solidFill>
                <a:srgbClr val="000000"/>
              </a:solidFill>
              <a:latin typeface="Calibri"/>
            </a:endParaRPr>
          </a:p>
        </p:txBody>
      </p:sp>
      <p:sp>
        <p:nvSpPr>
          <p:cNvPr id="210" name="PlaceHolder 2"/>
          <p:cNvSpPr>
            <a:spLocks noGrp="1"/>
          </p:cNvSpPr>
          <p:nvPr>
            <p:ph type="body"/>
          </p:nvPr>
        </p:nvSpPr>
        <p:spPr>
          <a:xfrm>
            <a:off x="5183280" y="987480"/>
            <a:ext cx="6171840" cy="4873320"/>
          </a:xfrm>
          <a:prstGeom prst="rect">
            <a:avLst/>
          </a:prstGeom>
        </p:spPr>
        <p:txBody>
          <a:bodyPr>
            <a:noAutofit/>
          </a:bodyPr>
          <a:p>
            <a:pPr marL="228600" indent="-228240">
              <a:lnSpc>
                <a:spcPct val="90000"/>
              </a:lnSpc>
              <a:spcBef>
                <a:spcPts val="100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211" name="PlaceHolder 3"/>
          <p:cNvSpPr>
            <a:spLocks noGrp="1"/>
          </p:cNvSpPr>
          <p:nvPr>
            <p:ph type="body"/>
          </p:nvPr>
        </p:nvSpPr>
        <p:spPr>
          <a:xfrm>
            <a:off x="839880" y="2057400"/>
            <a:ext cx="3931920" cy="3811320"/>
          </a:xfrm>
          <a:prstGeom prst="rect">
            <a:avLst/>
          </a:prstGeom>
        </p:spPr>
        <p:txBody>
          <a:bodyPr>
            <a:noAutofit/>
          </a:bodyPr>
          <a:p>
            <a:pPr>
              <a:lnSpc>
                <a:spcPct val="90000"/>
              </a:lnSpc>
              <a:spcBef>
                <a:spcPts val="1001"/>
              </a:spcBef>
              <a:tabLst>
                <a:tab algn="l" pos="0"/>
              </a:tabLst>
            </a:pPr>
            <a:r>
              <a:rPr b="0" lang="en-US" sz="1600" spc="-1" strike="noStrike">
                <a:solidFill>
                  <a:srgbClr val="000000"/>
                </a:solidFill>
                <a:latin typeface="Calibri"/>
              </a:rPr>
              <a:t>Click to edit Master text styles</a:t>
            </a:r>
            <a:endParaRPr b="0" lang="en-US" sz="1600" spc="-1" strike="noStrike">
              <a:solidFill>
                <a:srgbClr val="000000"/>
              </a:solidFill>
              <a:latin typeface="Calibri"/>
            </a:endParaRPr>
          </a:p>
        </p:txBody>
      </p:sp>
      <p:sp>
        <p:nvSpPr>
          <p:cNvPr id="212"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C2E55C1B-0169-4C25-916C-77C0B9DD0764}" type="datetime1">
              <a:rPr b="0" lang="en-US" sz="1200" spc="-1" strike="noStrike">
                <a:solidFill>
                  <a:srgbClr val="8b8b8b"/>
                </a:solidFill>
                <a:latin typeface="Calibri"/>
              </a:rPr>
              <a:t>01/12/2022</a:t>
            </a:fld>
            <a:endParaRPr b="0" lang="fr-FR" sz="1200" spc="-1" strike="noStrike">
              <a:latin typeface="Times New Roman"/>
            </a:endParaRPr>
          </a:p>
        </p:txBody>
      </p:sp>
      <p:sp>
        <p:nvSpPr>
          <p:cNvPr id="213" name="PlaceHolder 5"/>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214"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7C79761D-A87A-47E5-8624-8618B274C1AB}" type="slidenum">
              <a:rPr b="0" lang="en-US"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6D21AB65-A4AA-42B0-8EC6-CED018BCD996}" type="datetime1">
              <a:rPr b="0" lang="en-US" sz="1200" spc="-1" strike="noStrike">
                <a:solidFill>
                  <a:srgbClr val="8b8b8b"/>
                </a:solidFill>
                <a:latin typeface="Calibri"/>
              </a:rPr>
              <a:t>01/12/2022</a:t>
            </a:fld>
            <a:endParaRPr b="0" lang="fr-FR" sz="1200" spc="-1" strike="noStrike">
              <a:latin typeface="Times New Roman"/>
            </a:endParaRPr>
          </a:p>
        </p:txBody>
      </p:sp>
      <p:sp>
        <p:nvSpPr>
          <p:cNvPr id="252" name="PlaceHolder 2"/>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253"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569C8ED0-CCD0-4554-A61E-C85F7E599A40}" type="slidenum">
              <a:rPr b="0" lang="en-US" sz="1200" spc="-1" strike="noStrike">
                <a:solidFill>
                  <a:srgbClr val="8b8b8b"/>
                </a:solidFill>
                <a:latin typeface="Calibri"/>
              </a:rPr>
              <a:t>&lt;numéro&gt;</a:t>
            </a:fld>
            <a:endParaRPr b="0" lang="fr-FR" sz="1200" spc="-1" strike="noStrike">
              <a:latin typeface="Times New Roman"/>
            </a:endParaRPr>
          </a:p>
        </p:txBody>
      </p:sp>
      <p:sp>
        <p:nvSpPr>
          <p:cNvPr id="254"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000000"/>
                </a:solidFill>
                <a:latin typeface="Calibri"/>
              </a:rPr>
              <a:t>Cliquez pour éditer le format du texte-titre</a:t>
            </a:r>
            <a:endParaRPr b="0" lang="en-US" sz="1800" spc="-1" strike="noStrike">
              <a:solidFill>
                <a:srgbClr val="000000"/>
              </a:solidFill>
              <a:latin typeface="Calibri"/>
            </a:endParaRPr>
          </a:p>
        </p:txBody>
      </p:sp>
      <p:sp>
        <p:nvSpPr>
          <p:cNvPr id="25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Cliquez pour éditer le format du plan de texte</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niveau de plan</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Troisième niveau de plan</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Quatrième niveau de plan</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Cinquième niveau de plan</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Sixième niveau de plan</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Septième niveau de plan</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alpha val="25000"/>
          </a:srgbClr>
        </a:solidFill>
      </p:bgPr>
    </p:bg>
    <p:spTree>
      <p:nvGrpSpPr>
        <p:cNvPr id="1" name=""/>
        <p:cNvGrpSpPr/>
        <p:nvPr/>
      </p:nvGrpSpPr>
      <p:grpSpPr>
        <a:xfrm>
          <a:off x="0" y="0"/>
          <a:ext cx="0" cy="0"/>
          <a:chOff x="0" y="0"/>
          <a:chExt cx="0" cy="0"/>
        </a:xfrm>
      </p:grpSpPr>
      <p:sp>
        <p:nvSpPr>
          <p:cNvPr id="292" name="CustomShape 1"/>
          <p:cNvSpPr/>
          <p:nvPr/>
        </p:nvSpPr>
        <p:spPr>
          <a:xfrm rot="10800000">
            <a:off x="4752360" y="0"/>
            <a:ext cx="7439760" cy="9792720"/>
          </a:xfrm>
          <a:prstGeom prst="rtTriangle">
            <a:avLst/>
          </a:prstGeom>
          <a:solidFill>
            <a:schemeClr val="accent1"/>
          </a:solidFill>
          <a:ln>
            <a:solidFill>
              <a:schemeClr val="accent1"/>
            </a:solidFill>
            <a:round/>
          </a:ln>
          <a:scene3d>
            <a:camera prst="orthographicFront">
              <a:rot lat="0" lon="0" rev="0"/>
            </a:camera>
            <a:lightRig dir="t" rig="contrasting">
              <a:rot lat="0" lon="0" rev="1200000"/>
            </a:lightRig>
          </a:scene3d>
          <a:sp3d contourW="19050" prstMaterial="metal">
            <a:bevelT w="88900" h="203200"/>
            <a:bevelB w="165100" h="254000"/>
          </a:sp3d>
        </p:spPr>
        <p:style>
          <a:lnRef idx="2">
            <a:schemeClr val="accent1"/>
          </a:lnRef>
          <a:fillRef idx="1">
            <a:schemeClr val="lt1"/>
          </a:fillRef>
          <a:effectRef idx="0">
            <a:schemeClr val="accent1"/>
          </a:effectRef>
          <a:fontRef idx="minor"/>
        </p:style>
      </p:sp>
      <p:pic>
        <p:nvPicPr>
          <p:cNvPr id="293" name="Afbeelding 6" descr=""/>
          <p:cNvPicPr/>
          <p:nvPr/>
        </p:nvPicPr>
        <p:blipFill>
          <a:blip r:embed="rId2"/>
          <a:stretch/>
        </p:blipFill>
        <p:spPr>
          <a:xfrm>
            <a:off x="1133640" y="5517360"/>
            <a:ext cx="3520440" cy="722520"/>
          </a:xfrm>
          <a:prstGeom prst="rect">
            <a:avLst/>
          </a:prstGeom>
          <a:ln w="0">
            <a:noFill/>
          </a:ln>
        </p:spPr>
      </p:pic>
      <p:sp>
        <p:nvSpPr>
          <p:cNvPr id="294" name="PlaceHolder 2"/>
          <p:cNvSpPr>
            <a:spLocks noGrp="1"/>
          </p:cNvSpPr>
          <p:nvPr>
            <p:ph type="title"/>
          </p:nvPr>
        </p:nvSpPr>
        <p:spPr>
          <a:xfrm>
            <a:off x="335520" y="548640"/>
            <a:ext cx="11521080" cy="1800000"/>
          </a:xfrm>
          <a:prstGeom prst="rect">
            <a:avLst/>
          </a:prstGeom>
        </p:spPr>
        <p:txBody>
          <a:bodyPr anchor="ctr">
            <a:normAutofit/>
          </a:bodyPr>
          <a:p>
            <a:pPr algn="ctr">
              <a:lnSpc>
                <a:spcPct val="100000"/>
              </a:lnSpc>
            </a:pPr>
            <a:r>
              <a:rPr b="1" lang="nl-NL" sz="4000" spc="-1" strike="noStrike" cap="all">
                <a:solidFill>
                  <a:srgbClr val="3c3d3c"/>
                </a:solidFill>
                <a:latin typeface="Calibri Bold"/>
              </a:rPr>
              <a:t>Presentatietitel</a:t>
            </a:r>
            <a:endParaRPr b="0" lang="en-US" sz="4000" spc="-1" strike="noStrike">
              <a:solidFill>
                <a:srgbClr val="000000"/>
              </a:solidFill>
              <a:latin typeface="Calibri"/>
            </a:endParaRPr>
          </a:p>
        </p:txBody>
      </p:sp>
      <p:sp>
        <p:nvSpPr>
          <p:cNvPr id="295" name="PlaceHolder 3"/>
          <p:cNvSpPr>
            <a:spLocks noGrp="1"/>
          </p:cNvSpPr>
          <p:nvPr>
            <p:ph type="body"/>
          </p:nvPr>
        </p:nvSpPr>
        <p:spPr>
          <a:xfrm>
            <a:off x="6576480" y="4704120"/>
            <a:ext cx="4799880" cy="359640"/>
          </a:xfrm>
          <a:prstGeom prst="rect">
            <a:avLst/>
          </a:prstGeom>
        </p:spPr>
        <p:txBody>
          <a:bodyPr>
            <a:normAutofit/>
          </a:bodyPr>
          <a:p>
            <a:pPr algn="r">
              <a:lnSpc>
                <a:spcPct val="100000"/>
              </a:lnSpc>
              <a:spcBef>
                <a:spcPts val="281"/>
              </a:spcBef>
              <a:tabLst>
                <a:tab algn="l" pos="0"/>
              </a:tabLst>
            </a:pPr>
            <a:r>
              <a:rPr b="0" lang="nl-NL" sz="1400" spc="-1" strike="noStrike">
                <a:solidFill>
                  <a:srgbClr val="3c3d3c"/>
                </a:solidFill>
                <a:latin typeface="Calibri"/>
              </a:rPr>
              <a:t>Presentatieplaats</a:t>
            </a:r>
            <a:endParaRPr b="0" lang="en-US" sz="1400" spc="-1" strike="noStrike">
              <a:solidFill>
                <a:srgbClr val="3c3d3c"/>
              </a:solidFill>
              <a:latin typeface="Calibri"/>
            </a:endParaRPr>
          </a:p>
        </p:txBody>
      </p:sp>
      <p:sp>
        <p:nvSpPr>
          <p:cNvPr id="296" name="PlaceHolder 4"/>
          <p:cNvSpPr>
            <a:spLocks noGrp="1"/>
          </p:cNvSpPr>
          <p:nvPr>
            <p:ph type="body"/>
          </p:nvPr>
        </p:nvSpPr>
        <p:spPr>
          <a:xfrm>
            <a:off x="6576120" y="5130720"/>
            <a:ext cx="4800240" cy="359640"/>
          </a:xfrm>
          <a:prstGeom prst="rect">
            <a:avLst/>
          </a:prstGeom>
        </p:spPr>
        <p:txBody>
          <a:bodyPr>
            <a:normAutofit/>
          </a:bodyPr>
          <a:p>
            <a:pPr algn="r">
              <a:lnSpc>
                <a:spcPct val="100000"/>
              </a:lnSpc>
              <a:spcBef>
                <a:spcPts val="281"/>
              </a:spcBef>
              <a:tabLst>
                <a:tab algn="l" pos="0"/>
              </a:tabLst>
            </a:pPr>
            <a:r>
              <a:rPr b="0" lang="nl-NL" sz="1400" spc="-1" strike="noStrike">
                <a:solidFill>
                  <a:srgbClr val="3c3d3c"/>
                </a:solidFill>
                <a:latin typeface="Calibri"/>
              </a:rPr>
              <a:t>Presentatiedatum</a:t>
            </a:r>
            <a:endParaRPr b="0" lang="en-US" sz="1400" spc="-1" strike="noStrike">
              <a:solidFill>
                <a:srgbClr val="3c3d3c"/>
              </a:solidFill>
              <a:latin typeface="Calibri"/>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f2f2">
            <a:alpha val="25000"/>
          </a:srgbClr>
        </a:solidFill>
      </p:bgPr>
    </p:bg>
    <p:spTree>
      <p:nvGrpSpPr>
        <p:cNvPr id="1" name=""/>
        <p:cNvGrpSpPr/>
        <p:nvPr/>
      </p:nvGrpSpPr>
      <p:grpSpPr>
        <a:xfrm>
          <a:off x="0" y="0"/>
          <a:ext cx="0" cy="0"/>
          <a:chOff x="0" y="0"/>
          <a:chExt cx="0" cy="0"/>
        </a:xfrm>
      </p:grpSpPr>
      <p:sp>
        <p:nvSpPr>
          <p:cNvPr id="333" name="CustomShape 1"/>
          <p:cNvSpPr/>
          <p:nvPr/>
        </p:nvSpPr>
        <p:spPr>
          <a:xfrm>
            <a:off x="0" y="0"/>
            <a:ext cx="430920" cy="6857640"/>
          </a:xfrm>
          <a:prstGeom prst="rect">
            <a:avLst/>
          </a:prstGeom>
          <a:solidFill>
            <a:schemeClr val="accent1"/>
          </a:solidFill>
          <a:ln>
            <a:solidFill>
              <a:schemeClr val="accent1"/>
            </a:solidFill>
            <a:round/>
          </a:ln>
        </p:spPr>
        <p:style>
          <a:lnRef idx="2">
            <a:schemeClr val="accent1">
              <a:shade val="50000"/>
            </a:schemeClr>
          </a:lnRef>
          <a:fillRef idx="1">
            <a:schemeClr val="accent1"/>
          </a:fillRef>
          <a:effectRef idx="0">
            <a:schemeClr val="accent1"/>
          </a:effectRef>
          <a:fontRef idx="minor"/>
        </p:style>
      </p:sp>
      <p:sp>
        <p:nvSpPr>
          <p:cNvPr id="334" name="PlaceHolder 2"/>
          <p:cNvSpPr>
            <a:spLocks noGrp="1"/>
          </p:cNvSpPr>
          <p:nvPr>
            <p:ph type="title"/>
          </p:nvPr>
        </p:nvSpPr>
        <p:spPr>
          <a:xfrm>
            <a:off x="431280" y="0"/>
            <a:ext cx="11439360" cy="863640"/>
          </a:xfrm>
          <a:prstGeom prst="rect">
            <a:avLst/>
          </a:prstGeom>
        </p:spPr>
        <p:txBody>
          <a:bodyPr anchor="ctr">
            <a:noAutofit/>
          </a:bodyPr>
          <a:p>
            <a:pPr algn="ctr">
              <a:lnSpc>
                <a:spcPct val="100000"/>
              </a:lnSpc>
            </a:pPr>
            <a:r>
              <a:rPr b="1" lang="nl-NL" sz="3200" spc="-1" strike="noStrike" cap="all">
                <a:solidFill>
                  <a:srgbClr val="3c3d3c"/>
                </a:solidFill>
                <a:latin typeface="Calibri Bold"/>
              </a:rPr>
              <a:t>DIATitel</a:t>
            </a:r>
            <a:endParaRPr b="0" lang="en-US" sz="3200" spc="-1" strike="noStrike">
              <a:solidFill>
                <a:srgbClr val="000000"/>
              </a:solidFill>
              <a:latin typeface="Calibri"/>
            </a:endParaRPr>
          </a:p>
        </p:txBody>
      </p:sp>
      <p:sp>
        <p:nvSpPr>
          <p:cNvPr id="335" name="PlaceHolder 3"/>
          <p:cNvSpPr>
            <a:spLocks noGrp="1"/>
          </p:cNvSpPr>
          <p:nvPr>
            <p:ph type="body"/>
          </p:nvPr>
        </p:nvSpPr>
        <p:spPr>
          <a:xfrm>
            <a:off x="431280" y="864000"/>
            <a:ext cx="11424960" cy="5424120"/>
          </a:xfrm>
          <a:prstGeom prst="rect">
            <a:avLst/>
          </a:prstGeom>
        </p:spPr>
        <p:txBody>
          <a:bodyPr>
            <a:noAutofit/>
          </a:bodyPr>
          <a:p>
            <a:pPr marL="180000" indent="-179640">
              <a:lnSpc>
                <a:spcPct val="100000"/>
              </a:lnSpc>
              <a:spcBef>
                <a:spcPts val="1199"/>
              </a:spcBef>
              <a:buClr>
                <a:srgbClr val="3c3d3c"/>
              </a:buClr>
              <a:buFont typeface="Wingdings" charset="2"/>
              <a:buChar char=""/>
            </a:pPr>
            <a:r>
              <a:rPr b="0" lang="nl-NL" sz="2400" spc="-1" strike="noStrike">
                <a:solidFill>
                  <a:srgbClr val="3c3d3c"/>
                </a:solidFill>
                <a:latin typeface="Calibri"/>
              </a:rPr>
              <a:t>Klikken om de tekststijl van het model te bewerken</a:t>
            </a:r>
            <a:endParaRPr b="0" lang="en-US" sz="2400" spc="-1" strike="noStrike">
              <a:solidFill>
                <a:srgbClr val="3c3d3c"/>
              </a:solidFill>
              <a:latin typeface="Calibri"/>
            </a:endParaRPr>
          </a:p>
          <a:p>
            <a:pPr lvl="1" marL="538200" indent="-180720">
              <a:lnSpc>
                <a:spcPct val="100000"/>
              </a:lnSpc>
              <a:spcBef>
                <a:spcPts val="601"/>
              </a:spcBef>
              <a:buClr>
                <a:srgbClr val="3c3d3c"/>
              </a:buClr>
              <a:buFont typeface="Arial"/>
              <a:buChar char="•"/>
            </a:pPr>
            <a:r>
              <a:rPr b="0" lang="nl-NL" sz="2000" spc="-1" strike="noStrike">
                <a:solidFill>
                  <a:srgbClr val="3c3d3c"/>
                </a:solidFill>
                <a:latin typeface="Calibri"/>
              </a:rPr>
              <a:t>Tweede niveau</a:t>
            </a:r>
            <a:endParaRPr b="0" lang="en-US" sz="2000" spc="-1" strike="noStrike">
              <a:solidFill>
                <a:srgbClr val="3c3d3c"/>
              </a:solidFill>
              <a:latin typeface="Calibri"/>
            </a:endParaRPr>
          </a:p>
          <a:p>
            <a:pPr lvl="2" marL="896760" indent="-178920">
              <a:lnSpc>
                <a:spcPct val="100000"/>
              </a:lnSpc>
              <a:spcBef>
                <a:spcPts val="601"/>
              </a:spcBef>
              <a:buClr>
                <a:srgbClr val="3c3d3c"/>
              </a:buClr>
              <a:buFont typeface="Wingdings" charset="2"/>
              <a:buChar char=""/>
            </a:pPr>
            <a:r>
              <a:rPr b="0" lang="nl-NL" sz="1800" spc="-1" strike="noStrike">
                <a:solidFill>
                  <a:srgbClr val="3c3d3c"/>
                </a:solidFill>
                <a:latin typeface="Calibri"/>
              </a:rPr>
              <a:t>Derde niveau</a:t>
            </a:r>
            <a:endParaRPr b="0" lang="en-US" sz="1800" spc="-1" strike="noStrike">
              <a:solidFill>
                <a:srgbClr val="3c3d3c"/>
              </a:solidFill>
              <a:latin typeface="Calibri"/>
            </a:endParaRPr>
          </a:p>
          <a:p>
            <a:pPr lvl="3" marL="1255680" indent="-178920">
              <a:lnSpc>
                <a:spcPct val="100000"/>
              </a:lnSpc>
              <a:spcBef>
                <a:spcPts val="601"/>
              </a:spcBef>
              <a:buClr>
                <a:srgbClr val="3c3d3c"/>
              </a:buClr>
              <a:buFont typeface="Courier New"/>
              <a:buChar char="o"/>
            </a:pPr>
            <a:r>
              <a:rPr b="0" lang="nl-NL" sz="1600" spc="-1" strike="noStrike">
                <a:solidFill>
                  <a:srgbClr val="3c3d3c"/>
                </a:solidFill>
                <a:latin typeface="Calibri"/>
              </a:rPr>
              <a:t>Vierde niveau</a:t>
            </a:r>
            <a:endParaRPr b="0" lang="en-US" sz="1600" spc="-1" strike="noStrike">
              <a:solidFill>
                <a:srgbClr val="3c3d3c"/>
              </a:solidFill>
              <a:latin typeface="Calibri"/>
            </a:endParaRPr>
          </a:p>
          <a:p>
            <a:pPr lvl="4" marL="1612800" indent="-178920">
              <a:lnSpc>
                <a:spcPct val="100000"/>
              </a:lnSpc>
              <a:spcBef>
                <a:spcPts val="601"/>
              </a:spcBef>
              <a:buClr>
                <a:srgbClr val="3c3d3c"/>
              </a:buClr>
              <a:buFont typeface="Arial"/>
              <a:buChar char="­"/>
            </a:pPr>
            <a:r>
              <a:rPr b="0" lang="nl-NL" sz="1400" spc="-1" strike="noStrike">
                <a:solidFill>
                  <a:srgbClr val="3c3d3c"/>
                </a:solidFill>
                <a:latin typeface="Calibri"/>
              </a:rPr>
              <a:t>Vijfde niveau</a:t>
            </a:r>
            <a:endParaRPr b="0" lang="en-US" sz="1400" spc="-1" strike="noStrike">
              <a:solidFill>
                <a:srgbClr val="3c3d3c"/>
              </a:solidFill>
              <a:latin typeface="Calibri"/>
            </a:endParaRPr>
          </a:p>
        </p:txBody>
      </p:sp>
      <p:sp>
        <p:nvSpPr>
          <p:cNvPr id="336" name="PlaceHolder 4"/>
          <p:cNvSpPr>
            <a:spLocks noGrp="1"/>
          </p:cNvSpPr>
          <p:nvPr>
            <p:ph type="sldNum"/>
          </p:nvPr>
        </p:nvSpPr>
        <p:spPr>
          <a:xfrm>
            <a:off x="431280" y="6372000"/>
            <a:ext cx="623160" cy="364680"/>
          </a:xfrm>
          <a:prstGeom prst="rect">
            <a:avLst/>
          </a:prstGeom>
        </p:spPr>
        <p:txBody>
          <a:bodyPr lIns="90000" rIns="90000" tIns="45000" bIns="45000" anchor="ctr">
            <a:noAutofit/>
          </a:bodyPr>
          <a:p>
            <a:pPr algn="ctr">
              <a:lnSpc>
                <a:spcPct val="100000"/>
              </a:lnSpc>
            </a:pPr>
            <a:fld id="{74E20680-4FD8-49B5-BA16-D87B97E05076}" type="slidenum">
              <a:rPr b="0" lang="nl-NL" sz="1000" spc="-1" strike="noStrike">
                <a:solidFill>
                  <a:srgbClr val="3c3d3c"/>
                </a:solidFill>
                <a:latin typeface="Calibri"/>
              </a:rPr>
              <a:t>&lt;numéro&gt;</a:t>
            </a:fld>
            <a:endParaRPr b="0" lang="fr-FR" sz="1000" spc="-1" strike="noStrike">
              <a:latin typeface="Times New Roman"/>
            </a:endParaRPr>
          </a:p>
        </p:txBody>
      </p:sp>
      <p:pic>
        <p:nvPicPr>
          <p:cNvPr id="337" name="Afbeelding 6" descr=""/>
          <p:cNvPicPr/>
          <p:nvPr/>
        </p:nvPicPr>
        <p:blipFill>
          <a:blip r:embed="rId2"/>
          <a:stretch/>
        </p:blipFill>
        <p:spPr>
          <a:xfrm>
            <a:off x="10032480" y="6364440"/>
            <a:ext cx="1849320" cy="3794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wmf"/><Relationship Id="rId4" Type="http://schemas.openxmlformats.org/officeDocument/2006/relationships/image" Target="../media/image10.jpeg"/><Relationship Id="rId5" Type="http://schemas.openxmlformats.org/officeDocument/2006/relationships/slideLayout" Target="../slideLayouts/slideLayout2.xml"/><Relationship Id="rId6"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jpeg"/><Relationship Id="rId3" Type="http://schemas.openxmlformats.org/officeDocument/2006/relationships/image" Target="../media/image52.jpeg"/><Relationship Id="rId4" Type="http://schemas.openxmlformats.org/officeDocument/2006/relationships/image" Target="../media/image53.wmf"/><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6.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37.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52.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5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image" Target="../media/image58.png"/><Relationship Id="rId7" Type="http://schemas.openxmlformats.org/officeDocument/2006/relationships/slideLayout" Target="../slideLayouts/slideLayout52.xml"/><Relationship Id="rId8"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73.xml"/><Relationship Id="rId7"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wmf"/><Relationship Id="rId6" Type="http://schemas.openxmlformats.org/officeDocument/2006/relationships/slideLayout" Target="../slideLayouts/slideLayout13.xml"/><Relationship Id="rId7"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2.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slideLayout" Target="../slideLayouts/slideLayout109.xml"/><Relationship Id="rId9"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21.xml"/>
</Relationships>
</file>

<file path=ppt/slides/_rels/slide26.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121.xml"/>
</Relationships>
</file>

<file path=ppt/slides/_rels/slide27.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image" Target="../media/image70.jpeg"/><Relationship Id="rId3" Type="http://schemas.openxmlformats.org/officeDocument/2006/relationships/image" Target="../media/image71.jpeg"/><Relationship Id="rId4" Type="http://schemas.openxmlformats.org/officeDocument/2006/relationships/image" Target="../media/image72.wmf"/><Relationship Id="rId5" Type="http://schemas.openxmlformats.org/officeDocument/2006/relationships/slideLayout" Target="../slideLayouts/slideLayout13.xml"/><Relationship Id="rId6"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jpeg"/><Relationship Id="rId3" Type="http://schemas.openxmlformats.org/officeDocument/2006/relationships/image" Target="../media/image75.jpeg"/><Relationship Id="rId4" Type="http://schemas.openxmlformats.org/officeDocument/2006/relationships/image" Target="../media/image76.wmf"/><Relationship Id="rId5" Type="http://schemas.openxmlformats.org/officeDocument/2006/relationships/slideLayout" Target="../slideLayouts/slideLayout13.xml"/><Relationship Id="rId6"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image" Target="../media/image78.jpeg"/><Relationship Id="rId3" Type="http://schemas.openxmlformats.org/officeDocument/2006/relationships/slideLayout" Target="../slideLayouts/slideLayout134.xml"/>
</Relationships>
</file>

<file path=ppt/slides/_rels/slide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wmf"/><Relationship Id="rId10"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5.xml"/>
</Relationships>
</file>

<file path=ppt/slides/_rels/slide34.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slideLayout" Target="../slideLayouts/slideLayout157.xml"/>
</Relationships>
</file>

<file path=ppt/slides/_rels/slide35.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157.xml"/>
</Relationships>
</file>

<file path=ppt/slides/_rels/slide36.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57.xml"/>
</Relationships>
</file>

<file path=ppt/slides/_rels/slide37.xml.rels><?xml version="1.0" encoding="UTF-8"?>
<Relationships xmlns="http://schemas.openxmlformats.org/package/2006/relationships"><Relationship Id="rId1" Type="http://schemas.openxmlformats.org/officeDocument/2006/relationships/image" Target="../media/image82.jpeg"/><Relationship Id="rId2" Type="http://schemas.openxmlformats.org/officeDocument/2006/relationships/image" Target="../media/image83.png"/><Relationship Id="rId3" Type="http://schemas.openxmlformats.org/officeDocument/2006/relationships/image" Target="../media/image84.jpeg"/><Relationship Id="rId4" Type="http://schemas.openxmlformats.org/officeDocument/2006/relationships/image" Target="../media/image85.wmf"/><Relationship Id="rId5"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image" Target="../media/image87.png"/><Relationship Id="rId3" Type="http://schemas.openxmlformats.org/officeDocument/2006/relationships/image" Target="../media/image88.jpeg"/><Relationship Id="rId4" Type="http://schemas.openxmlformats.org/officeDocument/2006/relationships/image" Target="../media/image89.wmf"/><Relationship Id="rId5" Type="http://schemas.openxmlformats.org/officeDocument/2006/relationships/hyperlink" Target="https://www.sici-inspectorates.eu/Activities/Projects/TESSIE" TargetMode="External"/><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wmf"/><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wmf"/><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wmf"/><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image" Target="../media/image40.wmf"/><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wmf"/><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jpeg"/><Relationship Id="rId3" Type="http://schemas.openxmlformats.org/officeDocument/2006/relationships/image" Target="../media/image48.jpeg"/><Relationship Id="rId4" Type="http://schemas.openxmlformats.org/officeDocument/2006/relationships/image" Target="../media/image49.wmf"/><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00" name="TextShape 1"/>
          <p:cNvSpPr txBox="1"/>
          <p:nvPr/>
        </p:nvSpPr>
        <p:spPr>
          <a:xfrm>
            <a:off x="1640520" y="113400"/>
            <a:ext cx="9184320" cy="1129320"/>
          </a:xfrm>
          <a:prstGeom prst="rect">
            <a:avLst/>
          </a:prstGeom>
          <a:noFill/>
          <a:ln w="0">
            <a:noFill/>
          </a:ln>
        </p:spPr>
        <p:txBody>
          <a:bodyPr>
            <a:normAutofit/>
          </a:bodyPr>
          <a:p>
            <a:pPr algn="ctr">
              <a:lnSpc>
                <a:spcPct val="90000"/>
              </a:lnSpc>
              <a:spcBef>
                <a:spcPts val="1199"/>
              </a:spcBef>
              <a:spcAft>
                <a:spcPts val="201"/>
              </a:spcAft>
              <a:tabLst>
                <a:tab algn="l" pos="0"/>
              </a:tabLst>
            </a:pPr>
            <a:r>
              <a:rPr b="0" lang="en-US" sz="3200" spc="-1" strike="noStrike">
                <a:solidFill>
                  <a:srgbClr val="2c2c2c"/>
                </a:solidFill>
                <a:latin typeface="Corbel"/>
              </a:rPr>
              <a:t>Better Inspection for Better Social Inclusion</a:t>
            </a:r>
            <a:endParaRPr b="0" lang="fr-FR" sz="3200" spc="-1" strike="noStrike">
              <a:latin typeface="Arial"/>
            </a:endParaRPr>
          </a:p>
          <a:p>
            <a:pPr algn="ctr">
              <a:lnSpc>
                <a:spcPct val="90000"/>
              </a:lnSpc>
              <a:spcBef>
                <a:spcPts val="1199"/>
              </a:spcBef>
              <a:spcAft>
                <a:spcPts val="201"/>
              </a:spcAft>
              <a:tabLst>
                <a:tab algn="l" pos="0"/>
              </a:tabLst>
            </a:pPr>
            <a:r>
              <a:rPr b="0" i="1" lang="en-US" sz="2800" spc="-1" strike="noStrike">
                <a:solidFill>
                  <a:srgbClr val="2c2c2c"/>
                </a:solidFill>
                <a:latin typeface="Corbel"/>
              </a:rPr>
              <a:t>Strategic Partnership for school education</a:t>
            </a:r>
            <a:endParaRPr b="0" lang="fr-FR" sz="2800" spc="-1" strike="noStrike">
              <a:latin typeface="Arial"/>
            </a:endParaRPr>
          </a:p>
        </p:txBody>
      </p:sp>
      <p:pic>
        <p:nvPicPr>
          <p:cNvPr id="601" name="Afbeelding 8" descr=""/>
          <p:cNvPicPr/>
          <p:nvPr/>
        </p:nvPicPr>
        <p:blipFill>
          <a:blip r:embed="rId1"/>
          <a:stretch/>
        </p:blipFill>
        <p:spPr>
          <a:xfrm>
            <a:off x="165600" y="5657760"/>
            <a:ext cx="4450680" cy="978120"/>
          </a:xfrm>
          <a:prstGeom prst="rect">
            <a:avLst/>
          </a:prstGeom>
          <a:ln w="0">
            <a:noFill/>
          </a:ln>
        </p:spPr>
      </p:pic>
      <p:pic>
        <p:nvPicPr>
          <p:cNvPr id="602" name="Afbeelding 3" descr=""/>
          <p:cNvPicPr/>
          <p:nvPr/>
        </p:nvPicPr>
        <p:blipFill>
          <a:blip r:embed="rId2"/>
          <a:stretch/>
        </p:blipFill>
        <p:spPr>
          <a:xfrm>
            <a:off x="629280" y="1272240"/>
            <a:ext cx="3730320" cy="2634480"/>
          </a:xfrm>
          <a:prstGeom prst="rect">
            <a:avLst/>
          </a:prstGeom>
          <a:ln w="0">
            <a:noFill/>
          </a:ln>
        </p:spPr>
      </p:pic>
      <p:pic>
        <p:nvPicPr>
          <p:cNvPr id="603" name="Afbeelding 10" descr=""/>
          <p:cNvPicPr/>
          <p:nvPr/>
        </p:nvPicPr>
        <p:blipFill>
          <a:blip r:embed="rId3"/>
          <a:stretch/>
        </p:blipFill>
        <p:spPr>
          <a:xfrm>
            <a:off x="8496360" y="5657760"/>
            <a:ext cx="3803040" cy="997200"/>
          </a:xfrm>
          <a:prstGeom prst="rect">
            <a:avLst/>
          </a:prstGeom>
          <a:ln w="0">
            <a:noFill/>
          </a:ln>
        </p:spPr>
      </p:pic>
      <p:sp>
        <p:nvSpPr>
          <p:cNvPr id="604" name="CustomShape 2"/>
          <p:cNvSpPr/>
          <p:nvPr/>
        </p:nvSpPr>
        <p:spPr>
          <a:xfrm>
            <a:off x="1437120" y="4046760"/>
            <a:ext cx="9591120" cy="1187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GB" sz="3600" spc="-1" strike="noStrike">
                <a:solidFill>
                  <a:srgbClr val="2c2c2c"/>
                </a:solidFill>
                <a:latin typeface="Calibri"/>
                <a:ea typeface="Calibri"/>
              </a:rPr>
              <a:t>December 16</a:t>
            </a:r>
            <a:r>
              <a:rPr b="0" lang="en-GB" sz="3600" spc="-1" strike="noStrike" baseline="30000">
                <a:solidFill>
                  <a:srgbClr val="2c2c2c"/>
                </a:solidFill>
                <a:latin typeface="Calibri"/>
                <a:ea typeface="Calibri"/>
              </a:rPr>
              <a:t>th</a:t>
            </a:r>
            <a:r>
              <a:rPr b="0" lang="en-GB" sz="3600" spc="-1" strike="noStrike">
                <a:solidFill>
                  <a:srgbClr val="2c2c2c"/>
                </a:solidFill>
                <a:latin typeface="Calibri"/>
                <a:ea typeface="Calibri"/>
              </a:rPr>
              <a:t> 2021</a:t>
            </a:r>
            <a:endParaRPr b="0" lang="fr-FR" sz="3600" spc="-1" strike="noStrike">
              <a:latin typeface="Arial"/>
            </a:endParaRPr>
          </a:p>
          <a:p>
            <a:pPr algn="ctr">
              <a:lnSpc>
                <a:spcPct val="100000"/>
              </a:lnSpc>
            </a:pPr>
            <a:r>
              <a:rPr b="0" lang="en-GB" sz="3600" spc="-1" strike="noStrike">
                <a:solidFill>
                  <a:srgbClr val="2c2c2c"/>
                </a:solidFill>
                <a:latin typeface="Calibri"/>
                <a:ea typeface="Calibri"/>
              </a:rPr>
              <a:t>Poitiers</a:t>
            </a:r>
            <a:endParaRPr b="0" lang="fr-FR" sz="3600" spc="-1" strike="noStrike">
              <a:latin typeface="Arial"/>
            </a:endParaRPr>
          </a:p>
        </p:txBody>
      </p:sp>
      <p:pic>
        <p:nvPicPr>
          <p:cNvPr id="605" name="Afbeelding 4" descr=""/>
          <p:cNvPicPr/>
          <p:nvPr/>
        </p:nvPicPr>
        <p:blipFill>
          <a:blip r:embed="rId4"/>
          <a:stretch/>
        </p:blipFill>
        <p:spPr>
          <a:xfrm>
            <a:off x="7988040" y="1187640"/>
            <a:ext cx="3401280" cy="27115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59" name="TextShape 1"/>
          <p:cNvSpPr txBox="1"/>
          <p:nvPr/>
        </p:nvSpPr>
        <p:spPr>
          <a:xfrm>
            <a:off x="165600" y="284040"/>
            <a:ext cx="10820880" cy="1508400"/>
          </a:xfrm>
          <a:prstGeom prst="rect">
            <a:avLst/>
          </a:prstGeom>
          <a:noFill/>
          <a:ln w="0">
            <a:noFill/>
          </a:ln>
        </p:spPr>
        <p:txBody>
          <a:bodyPr anchor="ctr">
            <a:noAutofit/>
          </a:bodyPr>
          <a:p>
            <a:pPr algn="ctr">
              <a:lnSpc>
                <a:spcPct val="85000"/>
              </a:lnSpc>
            </a:pPr>
            <a:r>
              <a:rPr b="0" lang="en-US" sz="4000" spc="-1" strike="noStrike" cap="all">
                <a:solidFill>
                  <a:srgbClr val="2c2c2c"/>
                </a:solidFill>
                <a:latin typeface="Corbel"/>
              </a:rPr>
              <a:t>Intellectual Output: TESSIE</a:t>
            </a:r>
            <a:endParaRPr b="0" lang="en-US" sz="4000" spc="-1" strike="noStrike">
              <a:solidFill>
                <a:srgbClr val="ffffff"/>
              </a:solidFill>
              <a:latin typeface="Corbel"/>
            </a:endParaRPr>
          </a:p>
        </p:txBody>
      </p:sp>
      <p:pic>
        <p:nvPicPr>
          <p:cNvPr id="660" name="Afbeelding 3" descr=""/>
          <p:cNvPicPr/>
          <p:nvPr/>
        </p:nvPicPr>
        <p:blipFill>
          <a:blip r:embed="rId1"/>
          <a:stretch/>
        </p:blipFill>
        <p:spPr>
          <a:xfrm>
            <a:off x="165600" y="6078960"/>
            <a:ext cx="2203920" cy="629280"/>
          </a:xfrm>
          <a:prstGeom prst="rect">
            <a:avLst/>
          </a:prstGeom>
          <a:ln w="0">
            <a:noFill/>
          </a:ln>
        </p:spPr>
      </p:pic>
      <p:pic>
        <p:nvPicPr>
          <p:cNvPr id="661" name="Afbeelding 5" descr=""/>
          <p:cNvPicPr/>
          <p:nvPr/>
        </p:nvPicPr>
        <p:blipFill>
          <a:blip r:embed="rId2"/>
          <a:stretch/>
        </p:blipFill>
        <p:spPr>
          <a:xfrm>
            <a:off x="10515600" y="284040"/>
            <a:ext cx="1537200" cy="588960"/>
          </a:xfrm>
          <a:prstGeom prst="rect">
            <a:avLst/>
          </a:prstGeom>
          <a:ln w="0">
            <a:noFill/>
          </a:ln>
        </p:spPr>
      </p:pic>
      <p:sp>
        <p:nvSpPr>
          <p:cNvPr id="662" name="CustomShape 2"/>
          <p:cNvSpPr/>
          <p:nvPr/>
        </p:nvSpPr>
        <p:spPr>
          <a:xfrm>
            <a:off x="165600" y="2227680"/>
            <a:ext cx="12025800" cy="3930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3600" spc="-1" strike="noStrike">
                <a:solidFill>
                  <a:srgbClr val="2c2c2c"/>
                </a:solidFill>
                <a:latin typeface="Corbel"/>
              </a:rPr>
              <a:t>The tangible output: the provision of (online) resources for the professional development of inspectors, evaluators, directors as well as for inspector and teacher educators to evaluate and stimulate social inclusion. All information is integrated in the  'Toolbox for Evaluating and Stimulating Social Inclusion in Education' (TESSIE).</a:t>
            </a:r>
            <a:endParaRPr b="0" lang="fr-FR" sz="3600" spc="-1" strike="noStrike">
              <a:latin typeface="Arial"/>
            </a:endParaRPr>
          </a:p>
        </p:txBody>
      </p:sp>
      <p:pic>
        <p:nvPicPr>
          <p:cNvPr id="663" name="Afbeelding 10" descr=""/>
          <p:cNvPicPr/>
          <p:nvPr/>
        </p:nvPicPr>
        <p:blipFill>
          <a:blip r:embed="rId3"/>
          <a:stretch/>
        </p:blipFill>
        <p:spPr>
          <a:xfrm>
            <a:off x="10699920" y="5830560"/>
            <a:ext cx="1272240" cy="877680"/>
          </a:xfrm>
          <a:prstGeom prst="rect">
            <a:avLst/>
          </a:prstGeom>
          <a:ln w="0">
            <a:noFill/>
          </a:ln>
        </p:spPr>
      </p:pic>
      <p:pic>
        <p:nvPicPr>
          <p:cNvPr id="664" name="Afbeelding 11" descr=""/>
          <p:cNvPicPr/>
          <p:nvPr/>
        </p:nvPicPr>
        <p:blipFill>
          <a:blip r:embed="rId4"/>
          <a:stretch/>
        </p:blipFill>
        <p:spPr>
          <a:xfrm>
            <a:off x="5177160" y="6093720"/>
            <a:ext cx="2404440" cy="6616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5"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66" name="CustomShape 2"/>
          <p:cNvSpPr/>
          <p:nvPr/>
        </p:nvSpPr>
        <p:spPr>
          <a:xfrm flipH="1">
            <a:off x="8575920" y="3335760"/>
            <a:ext cx="3291480" cy="320004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667" name="CustomShape 3"/>
          <p:cNvSpPr/>
          <p:nvPr/>
        </p:nvSpPr>
        <p:spPr>
          <a:xfrm>
            <a:off x="641880" y="623160"/>
            <a:ext cx="10904760" cy="5607360"/>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p:style>
      </p:sp>
      <p:sp>
        <p:nvSpPr>
          <p:cNvPr id="668" name="TextShape 4"/>
          <p:cNvSpPr txBox="1"/>
          <p:nvPr/>
        </p:nvSpPr>
        <p:spPr>
          <a:xfrm>
            <a:off x="965160" y="1383480"/>
            <a:ext cx="5925600" cy="3167280"/>
          </a:xfrm>
          <a:prstGeom prst="rect">
            <a:avLst/>
          </a:prstGeom>
          <a:noFill/>
          <a:ln w="0">
            <a:noFill/>
          </a:ln>
        </p:spPr>
        <p:txBody>
          <a:bodyPr anchor="b">
            <a:normAutofit/>
          </a:bodyPr>
          <a:p>
            <a:pPr algn="r">
              <a:lnSpc>
                <a:spcPct val="90000"/>
              </a:lnSpc>
            </a:pPr>
            <a:r>
              <a:rPr b="0" lang="en-GB" sz="9600" spc="-1" strike="noStrike">
                <a:solidFill>
                  <a:srgbClr val="000000"/>
                </a:solidFill>
                <a:latin typeface="Calibri Light"/>
              </a:rPr>
              <a:t>TESSIE Toolkit</a:t>
            </a:r>
            <a:endParaRPr b="0" lang="en-US" sz="9600" spc="-1" strike="noStrike">
              <a:solidFill>
                <a:srgbClr val="000000"/>
              </a:solidFill>
              <a:latin typeface="Calibri"/>
            </a:endParaRPr>
          </a:p>
        </p:txBody>
      </p:sp>
      <p:sp>
        <p:nvSpPr>
          <p:cNvPr id="669" name="TextShape 5"/>
          <p:cNvSpPr txBox="1"/>
          <p:nvPr/>
        </p:nvSpPr>
        <p:spPr>
          <a:xfrm>
            <a:off x="965160" y="4582800"/>
            <a:ext cx="5925600" cy="1312200"/>
          </a:xfrm>
          <a:prstGeom prst="rect">
            <a:avLst/>
          </a:prstGeom>
          <a:noFill/>
          <a:ln w="0">
            <a:noFill/>
          </a:ln>
        </p:spPr>
        <p:txBody>
          <a:bodyPr>
            <a:normAutofit/>
          </a:bodyPr>
          <a:p>
            <a:pPr algn="r">
              <a:lnSpc>
                <a:spcPct val="90000"/>
              </a:lnSpc>
              <a:spcBef>
                <a:spcPts val="1001"/>
              </a:spcBef>
              <a:tabLst>
                <a:tab algn="l" pos="0"/>
              </a:tabLst>
            </a:pPr>
            <a:r>
              <a:rPr b="0" lang="en-GB" sz="2400" spc="-1" strike="noStrike">
                <a:solidFill>
                  <a:srgbClr val="000000"/>
                </a:solidFill>
                <a:latin typeface="Calibri"/>
              </a:rPr>
              <a:t>An overview of the key developments</a:t>
            </a:r>
            <a:endParaRPr b="0" lang="fr-FR" sz="2400" spc="-1" strike="noStrike">
              <a:latin typeface="Arial"/>
            </a:endParaRPr>
          </a:p>
        </p:txBody>
      </p:sp>
      <p:pic>
        <p:nvPicPr>
          <p:cNvPr id="670" name="Picture 8" descr=""/>
          <p:cNvPicPr/>
          <p:nvPr/>
        </p:nvPicPr>
        <p:blipFill>
          <a:blip r:embed="rId1"/>
          <a:stretch/>
        </p:blipFill>
        <p:spPr>
          <a:xfrm>
            <a:off x="7533000" y="2398680"/>
            <a:ext cx="2621520" cy="211032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1500"/>
                                  </p:stCondLst>
                                  <p:iterate type="el">
                                    <p:tmAbs val="100"/>
                                  </p:iterate>
                                  <p:childTnLst>
                                    <p:set>
                                      <p:cBhvr>
                                        <p:cTn id="6" dur="1" fill="hold">
                                          <p:stCondLst>
                                            <p:cond delay="0"/>
                                          </p:stCondLst>
                                        </p:cTn>
                                        <p:tgtEl>
                                          <p:spTgt spid="669">
                                            <p:txEl>
                                              <p:pRg st="0" end="0"/>
                                            </p:txEl>
                                          </p:spTgt>
                                        </p:tgtEl>
                                        <p:attrNameLst>
                                          <p:attrName>style.visibility</p:attrName>
                                        </p:attrNameLst>
                                      </p:cBhvr>
                                      <p:to>
                                        <p:strVal val="visible"/>
                                      </p:to>
                                    </p:set>
                                    <p:animEffect filter="fade" transition="in">
                                      <p:cBhvr additive="repl">
                                        <p:cTn id="7" dur="700"/>
                                        <p:tgtEl>
                                          <p:spTgt spid="669">
                                            <p:txEl>
                                              <p:pRg st="0" end="0"/>
                                            </p:txEl>
                                          </p:spTgt>
                                        </p:tgtEl>
                                      </p:cBhvr>
                                    </p:animEffect>
                                  </p:childTnLst>
                                </p:cTn>
                              </p:par>
                              <p:par>
                                <p:cTn id="8" nodeType="withEffect" fill="hold" presetClass="entr" presetID="10">
                                  <p:stCondLst>
                                    <p:cond delay="1000"/>
                                  </p:stCondLst>
                                  <p:iterate type="el">
                                    <p:tmAbs val="100"/>
                                  </p:iterate>
                                  <p:childTnLst>
                                    <p:set>
                                      <p:cBhvr>
                                        <p:cTn id="9" dur="1" fill="hold">
                                          <p:stCondLst>
                                            <p:cond delay="0"/>
                                          </p:stCondLst>
                                        </p:cTn>
                                        <p:tgtEl>
                                          <p:spTgt spid="668"/>
                                        </p:tgtEl>
                                        <p:attrNameLst>
                                          <p:attrName>style.visibility</p:attrName>
                                        </p:attrNameLst>
                                      </p:cBhvr>
                                      <p:to>
                                        <p:strVal val="visible"/>
                                      </p:to>
                                    </p:set>
                                    <p:animEffect filter="fade" transition="in">
                                      <p:cBhvr additive="repl">
                                        <p:cTn id="10" dur="700"/>
                                        <p:tgtEl>
                                          <p:spTgt spid="6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1" name="CustomShape 1"/>
          <p:cNvSpPr/>
          <p:nvPr/>
        </p:nvSpPr>
        <p:spPr>
          <a:xfrm flipV="1">
            <a:off x="0" y="-720"/>
            <a:ext cx="4403520" cy="6857640"/>
          </a:xfrm>
          <a:custGeom>
            <a:avLst/>
            <a:gdLst/>
            <a:ah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54545"/>
          </a:solidFill>
          <a:ln>
            <a:noFill/>
          </a:ln>
        </p:spPr>
        <p:style>
          <a:lnRef idx="2">
            <a:schemeClr val="accent1">
              <a:shade val="50000"/>
            </a:schemeClr>
          </a:lnRef>
          <a:fillRef idx="1002">
            <a:schemeClr val="dk1"/>
          </a:fillRef>
          <a:effectRef idx="0">
            <a:schemeClr val="accent1"/>
          </a:effectRef>
          <a:fontRef idx="minor"/>
        </p:style>
      </p:sp>
      <p:grpSp>
        <p:nvGrpSpPr>
          <p:cNvPr id="672" name="Group 2"/>
          <p:cNvGrpSpPr/>
          <p:nvPr/>
        </p:nvGrpSpPr>
        <p:grpSpPr>
          <a:xfrm>
            <a:off x="3315240" y="0"/>
            <a:ext cx="2436480" cy="6857640"/>
            <a:chOff x="3315240" y="0"/>
            <a:chExt cx="2436480" cy="6857640"/>
          </a:xfrm>
        </p:grpSpPr>
        <p:sp>
          <p:nvSpPr>
            <p:cNvPr id="673" name="CustomShape 3"/>
            <p:cNvSpPr/>
            <p:nvPr/>
          </p:nvSpPr>
          <p:spPr>
            <a:xfrm>
              <a:off x="3621600" y="0"/>
              <a:ext cx="1122120" cy="532872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674" name="CustomShape 4"/>
            <p:cNvSpPr/>
            <p:nvPr/>
          </p:nvSpPr>
          <p:spPr>
            <a:xfrm>
              <a:off x="3315240" y="0"/>
              <a:ext cx="1117080" cy="527652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675" name="CustomShape 5"/>
            <p:cNvSpPr/>
            <p:nvPr/>
          </p:nvSpPr>
          <p:spPr>
            <a:xfrm>
              <a:off x="3315240" y="5238720"/>
              <a:ext cx="1228320" cy="161892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676" name="CustomShape 6"/>
            <p:cNvSpPr/>
            <p:nvPr/>
          </p:nvSpPr>
          <p:spPr>
            <a:xfrm>
              <a:off x="3621600" y="5291280"/>
              <a:ext cx="1495080" cy="156636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fillRef idx="0"/>
            <a:effectRef idx="0"/>
            <a:fontRef idx="minor"/>
          </p:style>
        </p:sp>
        <p:sp>
          <p:nvSpPr>
            <p:cNvPr id="677" name="CustomShape 7"/>
            <p:cNvSpPr/>
            <p:nvPr/>
          </p:nvSpPr>
          <p:spPr>
            <a:xfrm>
              <a:off x="3621600" y="5286240"/>
              <a:ext cx="2130120" cy="157140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fillRef idx="0"/>
            <a:effectRef idx="0"/>
            <a:fontRef idx="minor"/>
          </p:style>
        </p:sp>
        <p:sp>
          <p:nvSpPr>
            <p:cNvPr id="678" name="CustomShape 8"/>
            <p:cNvSpPr/>
            <p:nvPr/>
          </p:nvSpPr>
          <p:spPr>
            <a:xfrm>
              <a:off x="3315240" y="5238720"/>
              <a:ext cx="1695240" cy="161892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w="0">
              <a:noFill/>
            </a:ln>
          </p:spPr>
          <p:style>
            <a:lnRef idx="0"/>
            <a:fillRef idx="0"/>
            <a:effectRef idx="0"/>
            <a:fontRef idx="minor"/>
          </p:style>
        </p:sp>
      </p:grpSp>
      <p:sp>
        <p:nvSpPr>
          <p:cNvPr id="679" name="TextShape 9"/>
          <p:cNvSpPr txBox="1"/>
          <p:nvPr/>
        </p:nvSpPr>
        <p:spPr>
          <a:xfrm>
            <a:off x="534960" y="685800"/>
            <a:ext cx="2779920" cy="5105160"/>
          </a:xfrm>
          <a:prstGeom prst="rect">
            <a:avLst/>
          </a:prstGeom>
          <a:noFill/>
          <a:ln w="0">
            <a:noFill/>
          </a:ln>
        </p:spPr>
        <p:txBody>
          <a:bodyPr anchor="ctr">
            <a:normAutofit/>
          </a:bodyPr>
          <a:p>
            <a:pPr>
              <a:lnSpc>
                <a:spcPct val="90000"/>
              </a:lnSpc>
            </a:pPr>
            <a:r>
              <a:rPr b="0" lang="en-GB" sz="4000" spc="-1" strike="noStrike">
                <a:solidFill>
                  <a:srgbClr val="ffffff"/>
                </a:solidFill>
                <a:latin typeface="Calibri Light"/>
              </a:rPr>
              <a:t>Background and influences</a:t>
            </a:r>
            <a:endParaRPr b="0" lang="en-US" sz="4000" spc="-1" strike="noStrike">
              <a:solidFill>
                <a:srgbClr val="000000"/>
              </a:solidFill>
              <a:latin typeface="Calibri"/>
            </a:endParaRPr>
          </a:p>
        </p:txBody>
      </p:sp>
      <p:graphicFrame>
        <p:nvGraphicFramePr>
          <p:cNvPr id="1" name="Diagram1"/>
          <p:cNvGraphicFramePr/>
          <p:nvPr>
            <p:extLst>
              <p:ext uri="{D42A27DB-BD31-4B8C-83A1-F6EECF244321}">
                <p14:modId xmlns:p14="http://schemas.microsoft.com/office/powerpoint/2010/main" val="3095201159"/>
              </p:ext>
            </p:extLst>
          </p:nvPr>
        </p:nvGraphicFramePr>
        <p:xfrm>
          <a:off x="5010120" y="685800"/>
          <a:ext cx="6492600" cy="5105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0"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81" name="CustomShape 2"/>
          <p:cNvSpPr/>
          <p:nvPr/>
        </p:nvSpPr>
        <p:spPr>
          <a:xfrm>
            <a:off x="640080" y="325440"/>
            <a:ext cx="4368240" cy="1956600"/>
          </a:xfrm>
          <a:prstGeom prst="rect">
            <a:avLst/>
          </a:prstGeom>
          <a:noFill/>
          <a:ln w="0">
            <a:noFill/>
          </a:ln>
        </p:spPr>
        <p:style>
          <a:lnRef idx="0"/>
          <a:fillRef idx="0"/>
          <a:effectRef idx="0"/>
          <a:fontRef idx="minor"/>
        </p:style>
        <p:txBody>
          <a:bodyPr anchor="b">
            <a:normAutofit/>
          </a:bodyPr>
          <a:p>
            <a:pPr>
              <a:lnSpc>
                <a:spcPct val="90000"/>
              </a:lnSpc>
              <a:spcAft>
                <a:spcPts val="601"/>
              </a:spcAft>
              <a:tabLst>
                <a:tab algn="l" pos="0"/>
              </a:tabLst>
            </a:pPr>
            <a:r>
              <a:rPr b="0" lang="en-US" sz="5400" spc="-1" strike="noStrike">
                <a:solidFill>
                  <a:srgbClr val="000000"/>
                </a:solidFill>
                <a:latin typeface="Calibri Light"/>
              </a:rPr>
              <a:t>Adapt to context</a:t>
            </a:r>
            <a:endParaRPr b="0" lang="fr-FR" sz="5400" spc="-1" strike="noStrike">
              <a:latin typeface="Arial"/>
            </a:endParaRPr>
          </a:p>
        </p:txBody>
      </p:sp>
      <p:sp>
        <p:nvSpPr>
          <p:cNvPr id="682" name="CustomShape 3"/>
          <p:cNvSpPr/>
          <p:nvPr/>
        </p:nvSpPr>
        <p:spPr>
          <a:xfrm>
            <a:off x="640080" y="2586960"/>
            <a:ext cx="3474360" cy="18000"/>
          </a:xfrm>
          <a:custGeom>
            <a:avLst/>
            <a:gdLst/>
            <a:ahLst/>
            <a:rect l="l" t="t" r="r" b="b"/>
            <a:pathLst>
              <a:path w="3474720" h="18288">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w="4445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683" name="CustomShape 4"/>
          <p:cNvSpPr/>
          <p:nvPr/>
        </p:nvSpPr>
        <p:spPr>
          <a:xfrm>
            <a:off x="640080" y="2872800"/>
            <a:ext cx="4243320" cy="3320280"/>
          </a:xfrm>
          <a:prstGeom prst="rect">
            <a:avLst/>
          </a:prstGeom>
          <a:noFill/>
          <a:ln w="0">
            <a:noFill/>
          </a:ln>
        </p:spPr>
        <p:style>
          <a:lnRef idx="0"/>
          <a:fillRef idx="0"/>
          <a:effectRef idx="0"/>
          <a:fontRef idx="minor"/>
        </p:style>
        <p:txBody>
          <a:bodyPr>
            <a:normAutofit/>
          </a:bodyPr>
          <a:p>
            <a:pPr marL="228600">
              <a:lnSpc>
                <a:spcPct val="90000"/>
              </a:lnSpc>
              <a:spcAft>
                <a:spcPts val="601"/>
              </a:spcAft>
              <a:tabLst>
                <a:tab algn="l" pos="0"/>
              </a:tabLst>
            </a:pPr>
            <a:r>
              <a:rPr b="0" lang="en-US" sz="2200" spc="-1" strike="noStrike">
                <a:solidFill>
                  <a:srgbClr val="000000"/>
                </a:solidFill>
                <a:latin typeface="Calibri"/>
              </a:rPr>
              <a:t>For example:</a:t>
            </a:r>
            <a:endParaRPr b="0" lang="fr-FR" sz="2200" spc="-1" strike="noStrike">
              <a:latin typeface="Arial"/>
            </a:endParaRPr>
          </a:p>
          <a:p>
            <a:pPr marL="457200" indent="-228240">
              <a:lnSpc>
                <a:spcPct val="90000"/>
              </a:lnSpc>
              <a:spcAft>
                <a:spcPts val="601"/>
              </a:spcAft>
              <a:buClr>
                <a:srgbClr val="000000"/>
              </a:buClr>
              <a:buFont typeface="Arial"/>
              <a:buChar char="•"/>
              <a:tabLst>
                <a:tab algn="l" pos="0"/>
              </a:tabLst>
            </a:pPr>
            <a:r>
              <a:rPr b="0" lang="en-US" sz="2200" spc="-1" strike="noStrike">
                <a:solidFill>
                  <a:srgbClr val="000000"/>
                </a:solidFill>
                <a:latin typeface="Calibri"/>
              </a:rPr>
              <a:t>Socio economics</a:t>
            </a:r>
            <a:endParaRPr b="0" lang="fr-FR" sz="2200" spc="-1" strike="noStrike">
              <a:latin typeface="Arial"/>
            </a:endParaRPr>
          </a:p>
          <a:p>
            <a:pPr marL="457200" indent="-228240">
              <a:lnSpc>
                <a:spcPct val="90000"/>
              </a:lnSpc>
              <a:spcAft>
                <a:spcPts val="601"/>
              </a:spcAft>
              <a:buClr>
                <a:srgbClr val="000000"/>
              </a:buClr>
              <a:buFont typeface="Arial"/>
              <a:buChar char="•"/>
              <a:tabLst>
                <a:tab algn="l" pos="0"/>
              </a:tabLst>
            </a:pPr>
            <a:r>
              <a:rPr b="0" lang="en-US" sz="2200" spc="-1" strike="noStrike">
                <a:solidFill>
                  <a:srgbClr val="000000"/>
                </a:solidFill>
                <a:latin typeface="Calibri"/>
              </a:rPr>
              <a:t>Resources</a:t>
            </a:r>
            <a:endParaRPr b="0" lang="fr-FR" sz="2200" spc="-1" strike="noStrike">
              <a:latin typeface="Arial"/>
            </a:endParaRPr>
          </a:p>
          <a:p>
            <a:pPr marL="457200" indent="-228240">
              <a:lnSpc>
                <a:spcPct val="90000"/>
              </a:lnSpc>
              <a:spcAft>
                <a:spcPts val="601"/>
              </a:spcAft>
              <a:buClr>
                <a:srgbClr val="000000"/>
              </a:buClr>
              <a:buFont typeface="Arial"/>
              <a:buChar char="•"/>
              <a:tabLst>
                <a:tab algn="l" pos="0"/>
              </a:tabLst>
            </a:pPr>
            <a:r>
              <a:rPr b="0" lang="en-US" sz="2200" spc="-1" strike="noStrike">
                <a:solidFill>
                  <a:srgbClr val="000000"/>
                </a:solidFill>
                <a:latin typeface="Calibri"/>
              </a:rPr>
              <a:t>National policy framework</a:t>
            </a:r>
            <a:endParaRPr b="0" lang="fr-FR" sz="2200" spc="-1" strike="noStrike">
              <a:latin typeface="Arial"/>
            </a:endParaRPr>
          </a:p>
          <a:p>
            <a:pPr>
              <a:lnSpc>
                <a:spcPct val="90000"/>
              </a:lnSpc>
              <a:spcAft>
                <a:spcPts val="601"/>
              </a:spcAft>
              <a:tabLst>
                <a:tab algn="l" pos="0"/>
              </a:tabLst>
            </a:pPr>
            <a:endParaRPr b="0" lang="fr-FR" sz="2200" spc="-1" strike="noStrike">
              <a:latin typeface="Arial"/>
            </a:endParaRPr>
          </a:p>
          <a:p>
            <a:pPr marL="457200" indent="-228240">
              <a:lnSpc>
                <a:spcPct val="90000"/>
              </a:lnSpc>
              <a:spcAft>
                <a:spcPts val="601"/>
              </a:spcAft>
              <a:buClr>
                <a:srgbClr val="000000"/>
              </a:buClr>
              <a:buFont typeface="Arial"/>
              <a:buChar char="•"/>
              <a:tabLst>
                <a:tab algn="l" pos="0"/>
              </a:tabLst>
            </a:pPr>
            <a:r>
              <a:rPr b="0" lang="en-US" sz="2200" spc="-1" strike="noStrike">
                <a:solidFill>
                  <a:srgbClr val="000000"/>
                </a:solidFill>
                <a:latin typeface="Calibri"/>
              </a:rPr>
              <a:t>Profile of learners</a:t>
            </a:r>
            <a:endParaRPr b="0" lang="fr-FR" sz="2200" spc="-1" strike="noStrike">
              <a:latin typeface="Arial"/>
            </a:endParaRPr>
          </a:p>
          <a:p>
            <a:pPr marL="457200" indent="-228240">
              <a:lnSpc>
                <a:spcPct val="90000"/>
              </a:lnSpc>
              <a:spcAft>
                <a:spcPts val="601"/>
              </a:spcAft>
              <a:buClr>
                <a:srgbClr val="000000"/>
              </a:buClr>
              <a:buFont typeface="Arial"/>
              <a:buChar char="•"/>
              <a:tabLst>
                <a:tab algn="l" pos="0"/>
              </a:tabLst>
            </a:pPr>
            <a:r>
              <a:rPr b="0" lang="en-US" sz="2200" spc="-1" strike="noStrike">
                <a:solidFill>
                  <a:srgbClr val="000000"/>
                </a:solidFill>
                <a:latin typeface="Calibri"/>
              </a:rPr>
              <a:t>Parents and home environment</a:t>
            </a:r>
            <a:endParaRPr b="0" lang="fr-FR" sz="2200" spc="-1" strike="noStrike">
              <a:latin typeface="Arial"/>
            </a:endParaRPr>
          </a:p>
          <a:p>
            <a:pPr marL="457200" indent="-228240">
              <a:lnSpc>
                <a:spcPct val="90000"/>
              </a:lnSpc>
              <a:spcAft>
                <a:spcPts val="601"/>
              </a:spcAft>
              <a:buClr>
                <a:srgbClr val="000000"/>
              </a:buClr>
              <a:buFont typeface="Arial"/>
              <a:buChar char="•"/>
              <a:tabLst>
                <a:tab algn="l" pos="0"/>
              </a:tabLst>
            </a:pPr>
            <a:r>
              <a:rPr b="0" lang="en-US" sz="2200" spc="-1" strike="noStrike">
                <a:solidFill>
                  <a:srgbClr val="000000"/>
                </a:solidFill>
                <a:latin typeface="Calibri"/>
              </a:rPr>
              <a:t>Experiences and skills of staff, leaders and governance</a:t>
            </a:r>
            <a:endParaRPr b="0" lang="fr-FR" sz="2200" spc="-1" strike="noStrike">
              <a:latin typeface="Arial"/>
            </a:endParaRPr>
          </a:p>
          <a:p>
            <a:pPr>
              <a:lnSpc>
                <a:spcPct val="90000"/>
              </a:lnSpc>
              <a:spcAft>
                <a:spcPts val="601"/>
              </a:spcAft>
              <a:tabLst>
                <a:tab algn="l" pos="0"/>
              </a:tabLst>
            </a:pPr>
            <a:endParaRPr b="0" lang="fr-FR" sz="2200" spc="-1" strike="noStrike">
              <a:latin typeface="Arial"/>
            </a:endParaRPr>
          </a:p>
        </p:txBody>
      </p:sp>
      <p:pic>
        <p:nvPicPr>
          <p:cNvPr id="684" name="Content Placeholder 3" descr=""/>
          <p:cNvPicPr/>
          <p:nvPr/>
        </p:nvPicPr>
        <p:blipFill>
          <a:blip r:embed="rId1"/>
          <a:srcRect l="0" t="301" r="0" b="0"/>
          <a:stretch/>
        </p:blipFill>
        <p:spPr>
          <a:xfrm>
            <a:off x="5311800" y="0"/>
            <a:ext cx="6878520" cy="6857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54545"/>
        </a:solidFill>
      </p:bgPr>
    </p:bg>
    <p:spTree>
      <p:nvGrpSpPr>
        <p:cNvPr id="1" name=""/>
        <p:cNvGrpSpPr/>
        <p:nvPr/>
      </p:nvGrpSpPr>
      <p:grpSpPr>
        <a:xfrm>
          <a:off x="0" y="0"/>
          <a:ext cx="0" cy="0"/>
          <a:chOff x="0" y="0"/>
          <a:chExt cx="0" cy="0"/>
        </a:xfrm>
      </p:grpSpPr>
      <p:sp>
        <p:nvSpPr>
          <p:cNvPr id="685" name="TextShape 1"/>
          <p:cNvSpPr txBox="1"/>
          <p:nvPr/>
        </p:nvSpPr>
        <p:spPr>
          <a:xfrm>
            <a:off x="762120" y="803160"/>
            <a:ext cx="5314320" cy="1325160"/>
          </a:xfrm>
          <a:prstGeom prst="rect">
            <a:avLst/>
          </a:prstGeom>
          <a:noFill/>
          <a:ln w="0">
            <a:noFill/>
          </a:ln>
        </p:spPr>
        <p:txBody>
          <a:bodyPr anchor="ctr">
            <a:normAutofit/>
          </a:bodyPr>
          <a:p>
            <a:pPr>
              <a:lnSpc>
                <a:spcPct val="90000"/>
              </a:lnSpc>
            </a:pPr>
            <a:r>
              <a:rPr b="1" lang="en-GB" sz="4400" spc="-1" strike="noStrike">
                <a:solidFill>
                  <a:srgbClr val="ffffff"/>
                </a:solidFill>
                <a:latin typeface="Calibri Light"/>
              </a:rPr>
              <a:t>Leadership</a:t>
            </a:r>
            <a:endParaRPr b="0" lang="en-US" sz="4400" spc="-1" strike="noStrike">
              <a:solidFill>
                <a:srgbClr val="000000"/>
              </a:solidFill>
              <a:latin typeface="Calibri"/>
            </a:endParaRPr>
          </a:p>
        </p:txBody>
      </p:sp>
      <p:sp>
        <p:nvSpPr>
          <p:cNvPr id="686" name="TextShape 2"/>
          <p:cNvSpPr txBox="1"/>
          <p:nvPr/>
        </p:nvSpPr>
        <p:spPr>
          <a:xfrm>
            <a:off x="762120" y="2279160"/>
            <a:ext cx="5314320" cy="3375720"/>
          </a:xfrm>
          <a:prstGeom prst="rect">
            <a:avLst/>
          </a:prstGeom>
          <a:noFill/>
          <a:ln w="0">
            <a:noFill/>
          </a:ln>
        </p:spPr>
        <p:txBody>
          <a:bodyPr>
            <a:normAutofit/>
          </a:bodyPr>
          <a:p>
            <a:pPr>
              <a:lnSpc>
                <a:spcPct val="90000"/>
              </a:lnSpc>
              <a:spcBef>
                <a:spcPts val="1001"/>
              </a:spcBef>
              <a:tabLst>
                <a:tab algn="l" pos="0"/>
              </a:tabLst>
            </a:pPr>
            <a:r>
              <a:rPr b="0" lang="en-GB" sz="1800" spc="-1" strike="noStrike">
                <a:solidFill>
                  <a:srgbClr val="ffffff"/>
                </a:solidFill>
                <a:latin typeface="Calibri"/>
              </a:rPr>
              <a:t>Examples:</a:t>
            </a:r>
            <a:endParaRPr b="0" lang="en-US" sz="1800" spc="-1" strike="noStrike">
              <a:solidFill>
                <a:srgbClr val="000000"/>
              </a:solidFill>
              <a:latin typeface="Calibri"/>
            </a:endParaRPr>
          </a:p>
          <a:p>
            <a:pPr marL="228600" indent="-228240">
              <a:lnSpc>
                <a:spcPct val="90000"/>
              </a:lnSpc>
              <a:spcBef>
                <a:spcPts val="1001"/>
              </a:spcBef>
              <a:buClr>
                <a:srgbClr val="ffffff"/>
              </a:buClr>
              <a:buFont typeface="Arial"/>
              <a:buChar char="•"/>
              <a:tabLst>
                <a:tab algn="l" pos="0"/>
              </a:tabLst>
            </a:pPr>
            <a:r>
              <a:rPr b="0" lang="en-GB" sz="1800" spc="-1" strike="noStrike">
                <a:solidFill>
                  <a:srgbClr val="ffffff"/>
                </a:solidFill>
                <a:latin typeface="Calibri"/>
              </a:rPr>
              <a:t>Vision</a:t>
            </a:r>
            <a:endParaRPr b="0" lang="en-US" sz="1800" spc="-1" strike="noStrike">
              <a:solidFill>
                <a:srgbClr val="000000"/>
              </a:solidFill>
              <a:latin typeface="Calibri"/>
            </a:endParaRPr>
          </a:p>
          <a:p>
            <a:pPr marL="228600" indent="-228240">
              <a:lnSpc>
                <a:spcPct val="90000"/>
              </a:lnSpc>
              <a:spcBef>
                <a:spcPts val="1001"/>
              </a:spcBef>
              <a:buClr>
                <a:srgbClr val="ffffff"/>
              </a:buClr>
              <a:buFont typeface="Arial"/>
              <a:buChar char="•"/>
              <a:tabLst>
                <a:tab algn="l" pos="0"/>
              </a:tabLst>
            </a:pPr>
            <a:r>
              <a:rPr b="0" lang="en-GB" sz="1800" spc="-1" strike="noStrike">
                <a:solidFill>
                  <a:srgbClr val="ffffff"/>
                </a:solidFill>
                <a:latin typeface="Calibri"/>
              </a:rPr>
              <a:t>Track record of improvement</a:t>
            </a:r>
            <a:endParaRPr b="0" lang="en-US" sz="1800" spc="-1" strike="noStrike">
              <a:solidFill>
                <a:srgbClr val="000000"/>
              </a:solidFill>
              <a:latin typeface="Calibri"/>
            </a:endParaRPr>
          </a:p>
          <a:p>
            <a:pPr marL="228600" indent="-228240">
              <a:lnSpc>
                <a:spcPct val="90000"/>
              </a:lnSpc>
              <a:spcBef>
                <a:spcPts val="1001"/>
              </a:spcBef>
              <a:buClr>
                <a:srgbClr val="ffffff"/>
              </a:buClr>
              <a:buFont typeface="Arial"/>
              <a:buChar char="•"/>
              <a:tabLst>
                <a:tab algn="l" pos="0"/>
              </a:tabLst>
            </a:pPr>
            <a:r>
              <a:rPr b="0" lang="en-GB" sz="1800" spc="-1" strike="noStrike">
                <a:solidFill>
                  <a:srgbClr val="ffffff"/>
                </a:solidFill>
                <a:latin typeface="Calibri"/>
              </a:rPr>
              <a:t>Use of resources </a:t>
            </a:r>
            <a:endParaRPr b="0" lang="en-US" sz="1800" spc="-1" strike="noStrike">
              <a:solidFill>
                <a:srgbClr val="000000"/>
              </a:solidFill>
              <a:latin typeface="Calibri"/>
            </a:endParaRPr>
          </a:p>
          <a:p>
            <a:pPr marL="228600" indent="-228240">
              <a:lnSpc>
                <a:spcPct val="90000"/>
              </a:lnSpc>
              <a:spcBef>
                <a:spcPts val="1001"/>
              </a:spcBef>
              <a:buClr>
                <a:srgbClr val="ffffff"/>
              </a:buClr>
              <a:buFont typeface="Arial"/>
              <a:buChar char="•"/>
              <a:tabLst>
                <a:tab algn="l" pos="0"/>
              </a:tabLst>
            </a:pPr>
            <a:r>
              <a:rPr b="0" lang="en-GB" sz="1800" spc="-1" strike="noStrike">
                <a:solidFill>
                  <a:srgbClr val="ffffff"/>
                </a:solidFill>
                <a:latin typeface="Calibri"/>
              </a:rPr>
              <a:t>Curriculum meeting learners’ needs and prioritising competencies, e.g. skills </a:t>
            </a:r>
            <a:endParaRPr b="0" lang="en-US" sz="1800" spc="-1" strike="noStrike">
              <a:solidFill>
                <a:srgbClr val="000000"/>
              </a:solidFill>
              <a:latin typeface="Calibri"/>
            </a:endParaRPr>
          </a:p>
          <a:p>
            <a:pPr marL="228600" indent="-228240">
              <a:lnSpc>
                <a:spcPct val="90000"/>
              </a:lnSpc>
              <a:spcBef>
                <a:spcPts val="1001"/>
              </a:spcBef>
              <a:buClr>
                <a:srgbClr val="ffffff"/>
              </a:buClr>
              <a:buFont typeface="Arial"/>
              <a:buChar char="•"/>
              <a:tabLst>
                <a:tab algn="l" pos="0"/>
              </a:tabLst>
            </a:pPr>
            <a:r>
              <a:rPr b="0" lang="en-GB" sz="1800" spc="-1" strike="noStrike">
                <a:solidFill>
                  <a:srgbClr val="ffffff"/>
                </a:solidFill>
                <a:latin typeface="Calibri"/>
              </a:rPr>
              <a:t>Professional learning  for staff</a:t>
            </a:r>
            <a:endParaRPr b="0" lang="en-US" sz="1800" spc="-1" strike="noStrike">
              <a:solidFill>
                <a:srgbClr val="000000"/>
              </a:solidFill>
              <a:latin typeface="Calibri"/>
            </a:endParaRPr>
          </a:p>
          <a:p>
            <a:pPr marL="228600" indent="-228240">
              <a:lnSpc>
                <a:spcPct val="90000"/>
              </a:lnSpc>
              <a:spcBef>
                <a:spcPts val="1001"/>
              </a:spcBef>
              <a:buClr>
                <a:srgbClr val="ffffff"/>
              </a:buClr>
              <a:buFont typeface="Arial"/>
              <a:buChar char="•"/>
              <a:tabLst>
                <a:tab algn="l" pos="0"/>
              </a:tabLst>
            </a:pPr>
            <a:r>
              <a:rPr b="0" lang="en-GB" sz="1800" spc="-1" strike="noStrike">
                <a:solidFill>
                  <a:srgbClr val="ffffff"/>
                </a:solidFill>
                <a:latin typeface="Calibri"/>
              </a:rPr>
              <a:t>Agility of leadership to meet learners’ needs in times of crisis (e.g. pandemic)</a:t>
            </a:r>
            <a:endParaRPr b="0" lang="en-US" sz="1800" spc="-1" strike="noStrike">
              <a:solidFill>
                <a:srgbClr val="000000"/>
              </a:solidFill>
              <a:latin typeface="Calibri"/>
            </a:endParaRPr>
          </a:p>
          <a:p>
            <a:pPr>
              <a:lnSpc>
                <a:spcPct val="90000"/>
              </a:lnSpc>
              <a:spcBef>
                <a:spcPts val="1001"/>
              </a:spcBef>
              <a:tabLst>
                <a:tab algn="l" pos="0"/>
              </a:tabLst>
            </a:pPr>
            <a:endParaRPr b="0" lang="en-US" sz="1800" spc="-1" strike="noStrike">
              <a:solidFill>
                <a:srgbClr val="000000"/>
              </a:solidFill>
              <a:latin typeface="Calibri"/>
            </a:endParaRPr>
          </a:p>
        </p:txBody>
      </p:sp>
      <p:sp>
        <p:nvSpPr>
          <p:cNvPr id="687" name="CustomShape 3"/>
          <p:cNvSpPr/>
          <p:nvPr/>
        </p:nvSpPr>
        <p:spPr>
          <a:xfrm flipH="1">
            <a:off x="6582960" y="-2160"/>
            <a:ext cx="5608800" cy="5839920"/>
          </a:xfrm>
          <a:custGeom>
            <a:avLst/>
            <a:gdLst/>
            <a:ah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pic>
        <p:nvPicPr>
          <p:cNvPr id="688" name="Picture 4" descr="A picture containing wheel&#10;&#10;Description automatically generated"/>
          <p:cNvPicPr/>
          <p:nvPr/>
        </p:nvPicPr>
        <p:blipFill>
          <a:blip r:embed="rId1"/>
          <a:srcRect l="3765" t="0" r="0" b="0"/>
          <a:stretch/>
        </p:blipFill>
        <p:spPr>
          <a:xfrm>
            <a:off x="6750000" y="0"/>
            <a:ext cx="5441400" cy="56545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9"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690" name="CustomShape 2"/>
          <p:cNvSpPr/>
          <p:nvPr/>
        </p:nvSpPr>
        <p:spPr>
          <a:xfrm>
            <a:off x="572400" y="238680"/>
            <a:ext cx="11018160" cy="1433880"/>
          </a:xfrm>
          <a:prstGeom prst="rect">
            <a:avLst/>
          </a:prstGeom>
          <a:noFill/>
          <a:ln w="0">
            <a:noFill/>
          </a:ln>
        </p:spPr>
        <p:style>
          <a:lnRef idx="0"/>
          <a:fillRef idx="0"/>
          <a:effectRef idx="0"/>
          <a:fontRef idx="minor"/>
        </p:style>
        <p:txBody>
          <a:bodyPr anchor="b">
            <a:normAutofit/>
          </a:bodyPr>
          <a:p>
            <a:pPr>
              <a:lnSpc>
                <a:spcPct val="90000"/>
              </a:lnSpc>
              <a:spcAft>
                <a:spcPts val="601"/>
              </a:spcAft>
              <a:tabLst>
                <a:tab algn="l" pos="0"/>
              </a:tabLst>
            </a:pPr>
            <a:r>
              <a:rPr b="1" lang="en-US" sz="5400" spc="-1" strike="noStrike">
                <a:solidFill>
                  <a:srgbClr val="000000"/>
                </a:solidFill>
                <a:latin typeface="Calibri Light"/>
              </a:rPr>
              <a:t>Climate</a:t>
            </a:r>
            <a:endParaRPr b="0" lang="fr-FR" sz="5400" spc="-1" strike="noStrike">
              <a:latin typeface="Arial"/>
            </a:endParaRPr>
          </a:p>
        </p:txBody>
      </p:sp>
      <p:sp>
        <p:nvSpPr>
          <p:cNvPr id="691" name="CustomShape 3"/>
          <p:cNvSpPr/>
          <p:nvPr/>
        </p:nvSpPr>
        <p:spPr>
          <a:xfrm>
            <a:off x="572400" y="1681560"/>
            <a:ext cx="10972440" cy="18000"/>
          </a:xfrm>
          <a:custGeom>
            <a:avLst/>
            <a:gdLst/>
            <a:ah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cap="rnd" w="44450">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sp>
        <p:nvSpPr>
          <p:cNvPr id="692" name="TextShape 4"/>
          <p:cNvSpPr txBox="1"/>
          <p:nvPr/>
        </p:nvSpPr>
        <p:spPr>
          <a:xfrm>
            <a:off x="572400" y="2071440"/>
            <a:ext cx="6713280" cy="4118760"/>
          </a:xfrm>
          <a:prstGeom prst="rect">
            <a:avLst/>
          </a:prstGeom>
          <a:noFill/>
          <a:ln w="0">
            <a:noFill/>
          </a:ln>
        </p:spPr>
        <p:txBody>
          <a:bodyPr>
            <a:normAutofit fontScale="83000"/>
          </a:bodyPr>
          <a:p>
            <a:pPr>
              <a:lnSpc>
                <a:spcPct val="90000"/>
              </a:lnSpc>
              <a:spcBef>
                <a:spcPts val="1001"/>
              </a:spcBef>
              <a:tabLst>
                <a:tab algn="l" pos="0"/>
              </a:tabLst>
            </a:pPr>
            <a:r>
              <a:rPr b="0" lang="en-US" sz="2600" spc="-1" strike="noStrike">
                <a:solidFill>
                  <a:srgbClr val="000000"/>
                </a:solidFill>
                <a:latin typeface="Calibri"/>
              </a:rPr>
              <a:t>For example, how well does the school… </a:t>
            </a:r>
            <a:endParaRPr b="0" lang="en-US" sz="26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US" sz="2600" spc="-1" strike="noStrike">
                <a:solidFill>
                  <a:srgbClr val="000000"/>
                </a:solidFill>
                <a:latin typeface="Calibri"/>
              </a:rPr>
              <a:t>embrace equity and diversity as a positive feature? </a:t>
            </a:r>
            <a:endParaRPr b="0" lang="en-US" sz="26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US" sz="2600" spc="-1" strike="noStrike">
                <a:solidFill>
                  <a:srgbClr val="000000"/>
                </a:solidFill>
                <a:latin typeface="Calibri"/>
              </a:rPr>
              <a:t>support learners to develop socially and emotionally? </a:t>
            </a:r>
            <a:endParaRPr b="0" lang="en-US" sz="26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US" sz="2600" spc="-1" strike="noStrike">
                <a:solidFill>
                  <a:srgbClr val="000000"/>
                </a:solidFill>
                <a:latin typeface="Calibri"/>
              </a:rPr>
              <a:t>remove barriers to secure high levels of behaviour, attendance and participation in learning and school life</a:t>
            </a:r>
            <a:endParaRPr b="0" lang="en-US" sz="26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US" sz="2600" spc="-1" strike="noStrike">
                <a:solidFill>
                  <a:srgbClr val="000000"/>
                </a:solidFill>
                <a:latin typeface="Calibri"/>
              </a:rPr>
              <a:t>work with external partnerships, to reduce barriers, to enrich and stimulate an inclusive environment?</a:t>
            </a:r>
            <a:endParaRPr b="0" lang="en-US" sz="26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US" sz="2600" spc="-1" strike="noStrike">
                <a:solidFill>
                  <a:srgbClr val="000000"/>
                </a:solidFill>
                <a:latin typeface="Calibri"/>
              </a:rPr>
              <a:t>adapt its inclusive practices in unexpected and challenging situations? </a:t>
            </a:r>
            <a:endParaRPr b="0" lang="en-US" sz="2600" spc="-1" strike="noStrike">
              <a:solidFill>
                <a:srgbClr val="000000"/>
              </a:solidFill>
              <a:latin typeface="Calibri"/>
            </a:endParaRPr>
          </a:p>
          <a:p>
            <a:pPr>
              <a:lnSpc>
                <a:spcPct val="90000"/>
              </a:lnSpc>
              <a:spcBef>
                <a:spcPts val="1001"/>
              </a:spcBef>
              <a:tabLst>
                <a:tab algn="l" pos="0"/>
              </a:tabLst>
            </a:pPr>
            <a:endParaRPr b="0" lang="en-US" sz="2600" spc="-1" strike="noStrike">
              <a:solidFill>
                <a:srgbClr val="000000"/>
              </a:solidFill>
              <a:latin typeface="Calibri"/>
            </a:endParaRPr>
          </a:p>
          <a:p>
            <a:pPr>
              <a:lnSpc>
                <a:spcPct val="90000"/>
              </a:lnSpc>
              <a:spcBef>
                <a:spcPts val="1001"/>
              </a:spcBef>
              <a:tabLst>
                <a:tab algn="l" pos="0"/>
              </a:tabLst>
            </a:pPr>
            <a:endParaRPr b="0" lang="en-US" sz="2600" spc="-1" strike="noStrike">
              <a:solidFill>
                <a:srgbClr val="000000"/>
              </a:solidFill>
              <a:latin typeface="Calibri"/>
            </a:endParaRPr>
          </a:p>
        </p:txBody>
      </p:sp>
      <p:pic>
        <p:nvPicPr>
          <p:cNvPr id="693" name="Content Placeholder 5" descr="Diagram&#10;&#10;Description automatically generated"/>
          <p:cNvPicPr/>
          <p:nvPr/>
        </p:nvPicPr>
        <p:blipFill>
          <a:blip r:embed="rId1"/>
          <a:srcRect l="1856" t="0" r="1943" b="0"/>
          <a:stretch/>
        </p:blipFill>
        <p:spPr>
          <a:xfrm>
            <a:off x="7675560" y="2094120"/>
            <a:ext cx="3940560" cy="40960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4" name="CustomShape 1"/>
          <p:cNvSpPr/>
          <p:nvPr/>
        </p:nvSpPr>
        <p:spPr>
          <a:xfrm>
            <a:off x="0" y="0"/>
            <a:ext cx="12191760" cy="6857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695" name="TextShape 2"/>
          <p:cNvSpPr txBox="1"/>
          <p:nvPr/>
        </p:nvSpPr>
        <p:spPr>
          <a:xfrm>
            <a:off x="2443680" y="0"/>
            <a:ext cx="7984440" cy="1066680"/>
          </a:xfrm>
          <a:prstGeom prst="rect">
            <a:avLst/>
          </a:prstGeom>
          <a:noFill/>
          <a:ln w="0">
            <a:noFill/>
          </a:ln>
        </p:spPr>
        <p:txBody>
          <a:bodyPr anchor="ctr">
            <a:normAutofit fontScale="40000"/>
          </a:bodyPr>
          <a:p>
            <a:pPr>
              <a:lnSpc>
                <a:spcPct val="90000"/>
              </a:lnSpc>
            </a:pPr>
            <a:r>
              <a:rPr b="0" lang="en-US" sz="4400" spc="-1" strike="noStrike">
                <a:solidFill>
                  <a:srgbClr val="ffffff"/>
                </a:solidFill>
                <a:latin typeface="Calibri Light"/>
              </a:rPr>
              <a:t>Classroom practice – for example, how well do teachers….</a:t>
            </a:r>
            <a:endParaRPr b="0" lang="en-US" sz="4400" spc="-1" strike="noStrike">
              <a:solidFill>
                <a:srgbClr val="000000"/>
              </a:solidFill>
              <a:latin typeface="Calibri"/>
            </a:endParaRPr>
          </a:p>
        </p:txBody>
      </p:sp>
      <p:grpSp>
        <p:nvGrpSpPr>
          <p:cNvPr id="696" name="Group 3"/>
          <p:cNvGrpSpPr/>
          <p:nvPr/>
        </p:nvGrpSpPr>
        <p:grpSpPr>
          <a:xfrm>
            <a:off x="0" y="378000"/>
            <a:ext cx="1861560" cy="717120"/>
            <a:chOff x="0" y="378000"/>
            <a:chExt cx="1861560" cy="717120"/>
          </a:xfrm>
        </p:grpSpPr>
        <p:sp>
          <p:nvSpPr>
            <p:cNvPr id="697" name="CustomShape 4"/>
            <p:cNvSpPr/>
            <p:nvPr/>
          </p:nvSpPr>
          <p:spPr>
            <a:xfrm>
              <a:off x="0" y="378000"/>
              <a:ext cx="1861560" cy="277560"/>
            </a:xfrm>
            <a:custGeom>
              <a:avLst/>
              <a:gdLst/>
              <a:ah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a:noFill/>
            </a:ln>
          </p:spPr>
          <p:style>
            <a:lnRef idx="0"/>
            <a:fillRef idx="0"/>
            <a:effectRef idx="0"/>
            <a:fontRef idx="minor"/>
          </p:style>
        </p:sp>
        <p:sp>
          <p:nvSpPr>
            <p:cNvPr id="698" name="CustomShape 5"/>
            <p:cNvSpPr/>
            <p:nvPr/>
          </p:nvSpPr>
          <p:spPr>
            <a:xfrm>
              <a:off x="0" y="817560"/>
              <a:ext cx="1861560" cy="277560"/>
            </a:xfrm>
            <a:custGeom>
              <a:avLst/>
              <a:gdLst/>
              <a:ah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a:noFill/>
            </a:ln>
          </p:spPr>
          <p:style>
            <a:lnRef idx="0"/>
            <a:fillRef idx="0"/>
            <a:effectRef idx="0"/>
            <a:fontRef idx="minor"/>
          </p:style>
        </p:sp>
      </p:grpSp>
      <p:graphicFrame>
        <p:nvGraphicFramePr>
          <p:cNvPr id="2" name="Diagram2"/>
          <p:cNvGraphicFramePr/>
          <p:nvPr>
            <p:extLst>
              <p:ext uri="{D42A27DB-BD31-4B8C-83A1-F6EECF244321}">
                <p14:modId xmlns:p14="http://schemas.microsoft.com/office/powerpoint/2010/main" val="3003949767"/>
              </p:ext>
            </p:extLst>
          </p:nvPr>
        </p:nvGraphicFramePr>
        <p:xfrm>
          <a:off x="4102920" y="1235160"/>
          <a:ext cx="7380000" cy="5105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699" name="Group 6"/>
          <p:cNvGrpSpPr/>
          <p:nvPr/>
        </p:nvGrpSpPr>
        <p:grpSpPr>
          <a:xfrm>
            <a:off x="10428480" y="5987160"/>
            <a:ext cx="1054440" cy="469440"/>
            <a:chOff x="10428480" y="5987160"/>
            <a:chExt cx="1054440" cy="469440"/>
          </a:xfrm>
        </p:grpSpPr>
        <p:sp>
          <p:nvSpPr>
            <p:cNvPr id="700" name="CustomShape 7"/>
            <p:cNvSpPr/>
            <p:nvPr/>
          </p:nvSpPr>
          <p:spPr>
            <a:xfrm>
              <a:off x="10428480" y="5987160"/>
              <a:ext cx="354960" cy="469440"/>
            </a:xfrm>
            <a:custGeom>
              <a:avLst/>
              <a:gdLst/>
              <a:ahLst/>
              <a:rect l="l" t="t" r="r" b="b"/>
              <a:pathLst>
                <a:path w="202882" h="268223">
                  <a:moveTo>
                    <a:pt x="20765" y="268224"/>
                  </a:moveTo>
                  <a:lnTo>
                    <a:pt x="0" y="268224"/>
                  </a:lnTo>
                  <a:lnTo>
                    <a:pt x="182118" y="0"/>
                  </a:lnTo>
                  <a:lnTo>
                    <a:pt x="202883" y="0"/>
                  </a:lnTo>
                  <a:close/>
                </a:path>
              </a:pathLst>
            </a:custGeom>
            <a:solidFill>
              <a:schemeClr val="bg1"/>
            </a:solidFill>
            <a:ln w="9525">
              <a:noFill/>
            </a:ln>
          </p:spPr>
          <p:style>
            <a:lnRef idx="2"/>
            <a:fillRef idx="0"/>
            <a:effectRef idx="0"/>
            <a:fontRef idx="minor"/>
          </p:style>
        </p:sp>
        <p:sp>
          <p:nvSpPr>
            <p:cNvPr id="701" name="CustomShape 8"/>
            <p:cNvSpPr/>
            <p:nvPr/>
          </p:nvSpPr>
          <p:spPr>
            <a:xfrm>
              <a:off x="10603440" y="5987160"/>
              <a:ext cx="354960" cy="469440"/>
            </a:xfrm>
            <a:custGeom>
              <a:avLst/>
              <a:gdLst/>
              <a:ahLst/>
              <a:rect l="l" t="t" r="r" b="b"/>
              <a:pathLst>
                <a:path w="202882" h="268223">
                  <a:moveTo>
                    <a:pt x="20765" y="268224"/>
                  </a:moveTo>
                  <a:lnTo>
                    <a:pt x="0" y="268224"/>
                  </a:lnTo>
                  <a:lnTo>
                    <a:pt x="182118" y="0"/>
                  </a:lnTo>
                  <a:lnTo>
                    <a:pt x="202883" y="0"/>
                  </a:lnTo>
                  <a:close/>
                </a:path>
              </a:pathLst>
            </a:custGeom>
            <a:solidFill>
              <a:schemeClr val="bg1"/>
            </a:solidFill>
            <a:ln w="9525">
              <a:noFill/>
            </a:ln>
          </p:spPr>
          <p:style>
            <a:lnRef idx="0"/>
            <a:fillRef idx="0"/>
            <a:effectRef idx="0"/>
            <a:fontRef idx="minor"/>
          </p:style>
        </p:sp>
        <p:sp>
          <p:nvSpPr>
            <p:cNvPr id="702" name="CustomShape 9"/>
            <p:cNvSpPr/>
            <p:nvPr/>
          </p:nvSpPr>
          <p:spPr>
            <a:xfrm>
              <a:off x="10778400" y="5987160"/>
              <a:ext cx="354960" cy="469440"/>
            </a:xfrm>
            <a:custGeom>
              <a:avLst/>
              <a:gdLst/>
              <a:ahLst/>
              <a:rect l="l" t="t" r="r" b="b"/>
              <a:pathLst>
                <a:path w="202882" h="268223">
                  <a:moveTo>
                    <a:pt x="20669" y="268224"/>
                  </a:moveTo>
                  <a:lnTo>
                    <a:pt x="0" y="268224"/>
                  </a:lnTo>
                  <a:lnTo>
                    <a:pt x="182118" y="0"/>
                  </a:lnTo>
                  <a:lnTo>
                    <a:pt x="202883" y="0"/>
                  </a:lnTo>
                  <a:close/>
                </a:path>
              </a:pathLst>
            </a:custGeom>
            <a:solidFill>
              <a:schemeClr val="bg1"/>
            </a:solidFill>
            <a:ln w="9525">
              <a:noFill/>
            </a:ln>
          </p:spPr>
          <p:style>
            <a:lnRef idx="0"/>
            <a:fillRef idx="0"/>
            <a:effectRef idx="0"/>
            <a:fontRef idx="minor"/>
          </p:style>
        </p:sp>
        <p:sp>
          <p:nvSpPr>
            <p:cNvPr id="703" name="CustomShape 10"/>
            <p:cNvSpPr/>
            <p:nvPr/>
          </p:nvSpPr>
          <p:spPr>
            <a:xfrm>
              <a:off x="10953000" y="5987160"/>
              <a:ext cx="354960" cy="469440"/>
            </a:xfrm>
            <a:custGeom>
              <a:avLst/>
              <a:gdLst/>
              <a:ahLst/>
              <a:rect l="l" t="t" r="r" b="b"/>
              <a:pathLst>
                <a:path w="202882" h="268223">
                  <a:moveTo>
                    <a:pt x="20669" y="268224"/>
                  </a:moveTo>
                  <a:lnTo>
                    <a:pt x="0" y="268224"/>
                  </a:lnTo>
                  <a:lnTo>
                    <a:pt x="182118" y="0"/>
                  </a:lnTo>
                  <a:lnTo>
                    <a:pt x="202883" y="0"/>
                  </a:lnTo>
                  <a:close/>
                </a:path>
              </a:pathLst>
            </a:custGeom>
            <a:solidFill>
              <a:schemeClr val="bg1"/>
            </a:solidFill>
            <a:ln w="9525">
              <a:noFill/>
            </a:ln>
          </p:spPr>
          <p:style>
            <a:lnRef idx="0"/>
            <a:fillRef idx="0"/>
            <a:effectRef idx="0"/>
            <a:fontRef idx="minor"/>
          </p:style>
        </p:sp>
        <p:sp>
          <p:nvSpPr>
            <p:cNvPr id="704" name="CustomShape 11"/>
            <p:cNvSpPr/>
            <p:nvPr/>
          </p:nvSpPr>
          <p:spPr>
            <a:xfrm>
              <a:off x="11127960" y="5987160"/>
              <a:ext cx="354960" cy="469440"/>
            </a:xfrm>
            <a:custGeom>
              <a:avLst/>
              <a:gdLst/>
              <a:ahLst/>
              <a:rect l="l" t="t" r="r" b="b"/>
              <a:pathLst>
                <a:path w="202882" h="268223">
                  <a:moveTo>
                    <a:pt x="20669" y="268224"/>
                  </a:moveTo>
                  <a:lnTo>
                    <a:pt x="0" y="268224"/>
                  </a:lnTo>
                  <a:lnTo>
                    <a:pt x="182118" y="0"/>
                  </a:lnTo>
                  <a:lnTo>
                    <a:pt x="202883" y="0"/>
                  </a:lnTo>
                  <a:close/>
                </a:path>
              </a:pathLst>
            </a:custGeom>
            <a:solidFill>
              <a:schemeClr val="bg1"/>
            </a:solidFill>
            <a:ln w="9525">
              <a:noFill/>
            </a:ln>
          </p:spPr>
          <p:style>
            <a:lnRef idx="0"/>
            <a:fillRef idx="0"/>
            <a:effectRef idx="0"/>
            <a:fontRef idx="minor"/>
          </p:style>
        </p:sp>
      </p:grpSp>
      <p:pic>
        <p:nvPicPr>
          <p:cNvPr id="705" name="Content Placeholder 6" descr="Diagram&#10;&#10;Description automatically generated"/>
          <p:cNvPicPr/>
          <p:nvPr/>
        </p:nvPicPr>
        <p:blipFill>
          <a:blip r:embed="rId6"/>
          <a:stretch/>
        </p:blipFill>
        <p:spPr>
          <a:xfrm>
            <a:off x="345240" y="1746000"/>
            <a:ext cx="3849120" cy="38768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6" name="CustomShape 1"/>
          <p:cNvSpPr/>
          <p:nvPr/>
        </p:nvSpPr>
        <p:spPr>
          <a:xfrm>
            <a:off x="321480" y="320040"/>
            <a:ext cx="11548440" cy="6217560"/>
          </a:xfrm>
          <a:prstGeom prst="rect">
            <a:avLst/>
          </a:prstGeom>
          <a:solidFill>
            <a:schemeClr val="tx1">
              <a:alpha val="10000"/>
            </a:schemeClr>
          </a:solidFill>
          <a:ln w="127000">
            <a:noFill/>
          </a:ln>
        </p:spPr>
        <p:style>
          <a:lnRef idx="2">
            <a:schemeClr val="accent1">
              <a:shade val="50000"/>
            </a:schemeClr>
          </a:lnRef>
          <a:fillRef idx="1">
            <a:schemeClr val="accent1"/>
          </a:fillRef>
          <a:effectRef idx="0">
            <a:schemeClr val="accent1"/>
          </a:effectRef>
          <a:fontRef idx="minor"/>
        </p:style>
      </p:sp>
      <p:sp>
        <p:nvSpPr>
          <p:cNvPr id="707" name="TextShape 2"/>
          <p:cNvSpPr txBox="1"/>
          <p:nvPr/>
        </p:nvSpPr>
        <p:spPr>
          <a:xfrm>
            <a:off x="838080" y="963360"/>
            <a:ext cx="3494160" cy="4930560"/>
          </a:xfrm>
          <a:prstGeom prst="rect">
            <a:avLst/>
          </a:prstGeom>
          <a:noFill/>
          <a:ln w="0">
            <a:noFill/>
          </a:ln>
        </p:spPr>
        <p:txBody>
          <a:bodyPr anchor="ctr">
            <a:normAutofit/>
          </a:bodyPr>
          <a:p>
            <a:pPr algn="r">
              <a:lnSpc>
                <a:spcPct val="90000"/>
              </a:lnSpc>
            </a:pPr>
            <a:r>
              <a:rPr b="1" lang="en-GB" sz="4400" spc="-1" strike="noStrike">
                <a:solidFill>
                  <a:srgbClr val="1d9a78"/>
                </a:solidFill>
                <a:latin typeface="Calibri Light"/>
              </a:rPr>
              <a:t>Impact on learners and staff </a:t>
            </a:r>
            <a:endParaRPr b="0" lang="en-US" sz="4400" spc="-1" strike="noStrike">
              <a:solidFill>
                <a:srgbClr val="000000"/>
              </a:solidFill>
              <a:latin typeface="Calibri"/>
            </a:endParaRPr>
          </a:p>
        </p:txBody>
      </p:sp>
      <p:sp>
        <p:nvSpPr>
          <p:cNvPr id="708" name="Line 3"/>
          <p:cNvSpPr/>
          <p:nvPr/>
        </p:nvSpPr>
        <p:spPr>
          <a:xfrm>
            <a:off x="4654080"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p:style>
      </p:sp>
      <p:sp>
        <p:nvSpPr>
          <p:cNvPr id="709" name="TextShape 4"/>
          <p:cNvSpPr txBox="1"/>
          <p:nvPr/>
        </p:nvSpPr>
        <p:spPr>
          <a:xfrm>
            <a:off x="4975920" y="963360"/>
            <a:ext cx="6250680" cy="2304360"/>
          </a:xfrm>
          <a:prstGeom prst="rect">
            <a:avLst/>
          </a:prstGeom>
          <a:noFill/>
          <a:ln w="0">
            <a:noFill/>
          </a:ln>
        </p:spPr>
        <p:txBody>
          <a:bodyPr anchor="b">
            <a:noAutofit/>
          </a:bodyPr>
          <a:p>
            <a:pPr>
              <a:lnSpc>
                <a:spcPct val="90000"/>
              </a:lnSpc>
              <a:spcBef>
                <a:spcPts val="1001"/>
              </a:spcBef>
              <a:tabLst>
                <a:tab algn="l" pos="0"/>
              </a:tabLst>
            </a:pPr>
            <a:r>
              <a:rPr b="0" lang="en-GB" sz="2400" spc="-1" strike="noStrike">
                <a:solidFill>
                  <a:srgbClr val="000000"/>
                </a:solidFill>
                <a:latin typeface="Calibri"/>
              </a:rPr>
              <a:t>E.g. to what extent do </a:t>
            </a:r>
            <a:r>
              <a:rPr b="1" lang="en-GB" sz="2400" spc="-1" strike="noStrike">
                <a:solidFill>
                  <a:srgbClr val="000000"/>
                </a:solidFill>
                <a:latin typeface="Calibri"/>
              </a:rPr>
              <a:t>learners</a:t>
            </a:r>
            <a:r>
              <a:rPr b="0" lang="en-GB" sz="2400" spc="-1" strike="noStrike">
                <a:solidFill>
                  <a:srgbClr val="000000"/>
                </a:solidFill>
                <a:latin typeface="Calibri"/>
              </a:rPr>
              <a:t>…</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2400" spc="-1" strike="noStrike">
                <a:solidFill>
                  <a:srgbClr val="000000"/>
                </a:solidFill>
                <a:latin typeface="Calibri"/>
              </a:rPr>
              <a:t>feel safe, for example from harm or bullying?</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2400" spc="-1" strike="noStrike">
                <a:solidFill>
                  <a:srgbClr val="000000"/>
                </a:solidFill>
                <a:latin typeface="Calibri"/>
              </a:rPr>
              <a:t>make good progress from their starting points?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2400" spc="-1" strike="noStrike">
                <a:solidFill>
                  <a:srgbClr val="000000"/>
                </a:solidFill>
                <a:latin typeface="Calibri"/>
              </a:rPr>
              <a:t>feel accepted, respected and that they belong to the school community? </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2400" spc="-1" strike="noStrike">
                <a:solidFill>
                  <a:srgbClr val="000000"/>
                </a:solidFill>
                <a:latin typeface="Calibri"/>
              </a:rPr>
              <a:t>progress successfully on to appropriate education, training or employment? </a:t>
            </a:r>
            <a:endParaRPr b="0" lang="en-US" sz="2400" spc="-1" strike="noStrike">
              <a:solidFill>
                <a:srgbClr val="000000"/>
              </a:solidFill>
              <a:latin typeface="Calibri"/>
            </a:endParaRPr>
          </a:p>
        </p:txBody>
      </p:sp>
      <p:sp>
        <p:nvSpPr>
          <p:cNvPr id="710" name="TextShape 5"/>
          <p:cNvSpPr txBox="1"/>
          <p:nvPr/>
        </p:nvSpPr>
        <p:spPr>
          <a:xfrm>
            <a:off x="4975920" y="3589920"/>
            <a:ext cx="6250680" cy="2304360"/>
          </a:xfrm>
          <a:prstGeom prst="rect">
            <a:avLst/>
          </a:prstGeom>
          <a:noFill/>
          <a:ln w="0">
            <a:noFill/>
          </a:ln>
        </p:spPr>
        <p:txBody>
          <a:bodyPr>
            <a:noAutofit/>
          </a:bodyPr>
          <a:p>
            <a:pPr>
              <a:lnSpc>
                <a:spcPct val="90000"/>
              </a:lnSpc>
              <a:spcBef>
                <a:spcPts val="1001"/>
              </a:spcBef>
              <a:tabLst>
                <a:tab algn="l" pos="0"/>
              </a:tabLst>
            </a:pPr>
            <a:r>
              <a:rPr b="0" lang="en-GB" sz="2400" spc="-1" strike="noStrike">
                <a:solidFill>
                  <a:srgbClr val="000000"/>
                </a:solidFill>
                <a:latin typeface="Calibri"/>
              </a:rPr>
              <a:t>E.g. to what extent do </a:t>
            </a:r>
            <a:r>
              <a:rPr b="1" lang="en-GB" sz="2400" spc="-1" strike="noStrike">
                <a:solidFill>
                  <a:srgbClr val="000000"/>
                </a:solidFill>
                <a:latin typeface="Calibri"/>
              </a:rPr>
              <a:t>staff</a:t>
            </a:r>
            <a:r>
              <a:rPr b="0" lang="en-GB" sz="2400" spc="-1" strike="noStrike">
                <a:solidFill>
                  <a:srgbClr val="000000"/>
                </a:solidFill>
                <a:latin typeface="Calibri"/>
              </a:rPr>
              <a:t> have a secure understanding of…</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2400" spc="-1" strike="noStrike">
                <a:solidFill>
                  <a:srgbClr val="000000"/>
                </a:solidFill>
                <a:latin typeface="Calibri"/>
              </a:rPr>
              <a:t>child development and psychology?</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2400" spc="-1" strike="noStrike">
                <a:solidFill>
                  <a:srgbClr val="000000"/>
                </a:solidFill>
                <a:latin typeface="Calibri"/>
              </a:rPr>
              <a:t>the learning process of learners with special educational needs? </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2400" spc="-1" strike="noStrike">
                <a:solidFill>
                  <a:srgbClr val="000000"/>
                </a:solidFill>
                <a:latin typeface="Calibri"/>
              </a:rPr>
              <a:t>a wide range of appropriate pedagogical approaches to meet the needs of all learners?</a:t>
            </a:r>
            <a:endParaRPr b="0" lang="en-US"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1fcf9"/>
            </a:gs>
            <a:gs pos="100000">
              <a:srgbClr val="83e8cc"/>
            </a:gs>
          </a:gsLst>
          <a:lin ang="5400000"/>
        </a:gradFill>
      </p:bgPr>
    </p:bg>
    <p:spTree>
      <p:nvGrpSpPr>
        <p:cNvPr id="1" name=""/>
        <p:cNvGrpSpPr/>
        <p:nvPr/>
      </p:nvGrpSpPr>
      <p:grpSpPr>
        <a:xfrm>
          <a:off x="0" y="0"/>
          <a:ext cx="0" cy="0"/>
          <a:chOff x="0" y="0"/>
          <a:chExt cx="0" cy="0"/>
        </a:xfrm>
      </p:grpSpPr>
      <p:sp>
        <p:nvSpPr>
          <p:cNvPr id="711" name="TextShape 1"/>
          <p:cNvSpPr txBox="1"/>
          <p:nvPr/>
        </p:nvSpPr>
        <p:spPr>
          <a:xfrm>
            <a:off x="839880" y="2057400"/>
            <a:ext cx="3931920" cy="3811320"/>
          </a:xfrm>
          <a:prstGeom prst="rect">
            <a:avLst/>
          </a:prstGeom>
          <a:noFill/>
          <a:ln w="0">
            <a:noFill/>
          </a:ln>
        </p:spPr>
        <p:txBody>
          <a:bodyPr>
            <a:normAutofit/>
          </a:bodyPr>
          <a:p>
            <a:pPr>
              <a:lnSpc>
                <a:spcPct val="90000"/>
              </a:lnSpc>
              <a:spcBef>
                <a:spcPts val="1001"/>
              </a:spcBef>
              <a:tabLst>
                <a:tab algn="l" pos="0"/>
              </a:tabLst>
            </a:pPr>
            <a:r>
              <a:rPr b="0" lang="en-GB" sz="4400" spc="-1" strike="noStrike">
                <a:solidFill>
                  <a:srgbClr val="000000"/>
                </a:solidFill>
                <a:latin typeface="Calibri"/>
              </a:rPr>
              <a:t>Possible evaluation methods</a:t>
            </a:r>
            <a:endParaRPr b="0" lang="en-US" sz="4400" spc="-1" strike="noStrike">
              <a:solidFill>
                <a:srgbClr val="000000"/>
              </a:solidFill>
              <a:latin typeface="Calibri"/>
            </a:endParaRPr>
          </a:p>
        </p:txBody>
      </p:sp>
      <p:grpSp>
        <p:nvGrpSpPr>
          <p:cNvPr id="712" name="Group 2"/>
          <p:cNvGrpSpPr/>
          <p:nvPr/>
        </p:nvGrpSpPr>
        <p:grpSpPr>
          <a:xfrm>
            <a:off x="5548320" y="1087560"/>
            <a:ext cx="5032440" cy="5164920"/>
            <a:chOff x="5548320" y="1087560"/>
            <a:chExt cx="5032440" cy="5164920"/>
          </a:xfrm>
        </p:grpSpPr>
        <p:sp>
          <p:nvSpPr>
            <p:cNvPr id="713" name="CustomShape 3"/>
            <p:cNvSpPr/>
            <p:nvPr/>
          </p:nvSpPr>
          <p:spPr>
            <a:xfrm rot="18073200">
              <a:off x="6834960" y="4343760"/>
              <a:ext cx="132480" cy="1497240"/>
            </a:xfrm>
            <a:custGeom>
              <a:avLst/>
              <a:gdLst/>
              <a:ahLst/>
              <a:rect l="l" t="t" r="r" b="b"/>
              <a:pathLst>
                <a:path w="76629" h="689776">
                  <a:moveTo>
                    <a:pt x="0" y="0"/>
                  </a:moveTo>
                  <a:lnTo>
                    <a:pt x="76629" y="0"/>
                  </a:lnTo>
                  <a:lnTo>
                    <a:pt x="76629" y="689776"/>
                  </a:lnTo>
                  <a:lnTo>
                    <a:pt x="0" y="689776"/>
                  </a:lnTo>
                  <a:close/>
                </a:path>
              </a:pathLst>
            </a:custGeom>
            <a:solidFill>
              <a:schemeClr val="lt1"/>
            </a:solidFill>
            <a:ln w="12700">
              <a:solidFill>
                <a:schemeClr val="accent1"/>
              </a:solidFill>
              <a:miter/>
            </a:ln>
          </p:spPr>
          <p:style>
            <a:lnRef idx="0"/>
            <a:fillRef idx="0"/>
            <a:effectRef idx="0"/>
            <a:fontRef idx="minor"/>
          </p:style>
        </p:sp>
        <p:sp>
          <p:nvSpPr>
            <p:cNvPr id="714" name="CustomShape 4"/>
            <p:cNvSpPr/>
            <p:nvPr/>
          </p:nvSpPr>
          <p:spPr>
            <a:xfrm>
              <a:off x="5548320" y="1087560"/>
              <a:ext cx="5032440" cy="5164920"/>
            </a:xfrm>
            <a:custGeom>
              <a:avLst/>
              <a:gdLst/>
              <a:ahLst/>
              <a:rect l="l" t="t" r="r" b="b"/>
              <a:pathLst>
                <a:path w="2145613" h="3222711">
                  <a:moveTo>
                    <a:pt x="1523961" y="2954510"/>
                  </a:moveTo>
                  <a:cubicBezTo>
                    <a:pt x="2010015" y="2517150"/>
                    <a:pt x="2049490" y="1768576"/>
                    <a:pt x="1612130" y="1282518"/>
                  </a:cubicBezTo>
                  <a:cubicBezTo>
                    <a:pt x="1558470" y="1222885"/>
                    <a:pt x="1498891" y="1168858"/>
                    <a:pt x="1434305" y="1121275"/>
                  </a:cubicBezTo>
                  <a:lnTo>
                    <a:pt x="1748024" y="366057"/>
                  </a:lnTo>
                  <a:lnTo>
                    <a:pt x="1640475" y="323911"/>
                  </a:lnTo>
                  <a:lnTo>
                    <a:pt x="1724461" y="117779"/>
                  </a:lnTo>
                  <a:lnTo>
                    <a:pt x="1443040" y="0"/>
                  </a:lnTo>
                  <a:lnTo>
                    <a:pt x="1358403" y="207703"/>
                  </a:lnTo>
                  <a:lnTo>
                    <a:pt x="1251353" y="165557"/>
                  </a:lnTo>
                  <a:lnTo>
                    <a:pt x="589124" y="1760285"/>
                  </a:lnTo>
                  <a:cubicBezTo>
                    <a:pt x="556718" y="1840730"/>
                    <a:pt x="564986" y="1931853"/>
                    <a:pt x="611347" y="2005153"/>
                  </a:cubicBezTo>
                  <a:lnTo>
                    <a:pt x="542879" y="2158411"/>
                  </a:lnTo>
                  <a:lnTo>
                    <a:pt x="824375" y="2276343"/>
                  </a:lnTo>
                  <a:lnTo>
                    <a:pt x="892729" y="2122740"/>
                  </a:lnTo>
                  <a:cubicBezTo>
                    <a:pt x="978480" y="2103736"/>
                    <a:pt x="1050075" y="2045073"/>
                    <a:pt x="1085566" y="1964731"/>
                  </a:cubicBezTo>
                  <a:lnTo>
                    <a:pt x="1118325" y="1881703"/>
                  </a:lnTo>
                  <a:lnTo>
                    <a:pt x="1587179" y="1881703"/>
                  </a:lnTo>
                  <a:cubicBezTo>
                    <a:pt x="1601835" y="1944512"/>
                    <a:pt x="1609341" y="2008777"/>
                    <a:pt x="1609555" y="2073276"/>
                  </a:cubicBezTo>
                  <a:cubicBezTo>
                    <a:pt x="1608996" y="2558077"/>
                    <a:pt x="1217368" y="2951606"/>
                    <a:pt x="732574" y="2954510"/>
                  </a:cubicBezTo>
                  <a:lnTo>
                    <a:pt x="0" y="2954510"/>
                  </a:lnTo>
                  <a:lnTo>
                    <a:pt x="0" y="3222712"/>
                  </a:lnTo>
                  <a:lnTo>
                    <a:pt x="2145614" y="3222712"/>
                  </a:lnTo>
                  <a:lnTo>
                    <a:pt x="2145614" y="2954510"/>
                  </a:lnTo>
                  <a:close/>
                  <a:moveTo>
                    <a:pt x="1484803" y="100537"/>
                  </a:moveTo>
                  <a:lnTo>
                    <a:pt x="1624843" y="159120"/>
                  </a:lnTo>
                  <a:lnTo>
                    <a:pt x="1569440" y="295060"/>
                  </a:lnTo>
                  <a:lnTo>
                    <a:pt x="1429439" y="236477"/>
                  </a:lnTo>
                  <a:close/>
                  <a:moveTo>
                    <a:pt x="644795" y="2118181"/>
                  </a:moveTo>
                  <a:lnTo>
                    <a:pt x="675102" y="2050364"/>
                  </a:lnTo>
                  <a:lnTo>
                    <a:pt x="815142" y="2108909"/>
                  </a:lnTo>
                  <a:lnTo>
                    <a:pt x="784835" y="2176725"/>
                  </a:lnTo>
                  <a:close/>
                  <a:moveTo>
                    <a:pt x="1015105" y="1934999"/>
                  </a:moveTo>
                  <a:cubicBezTo>
                    <a:pt x="988745" y="1994716"/>
                    <a:pt x="934388" y="2037394"/>
                    <a:pt x="870123" y="2048831"/>
                  </a:cubicBezTo>
                  <a:lnTo>
                    <a:pt x="680236" y="1969405"/>
                  </a:lnTo>
                  <a:cubicBezTo>
                    <a:pt x="643489" y="1916650"/>
                    <a:pt x="635922" y="1848891"/>
                    <a:pt x="660121" y="1789327"/>
                  </a:cubicBezTo>
                  <a:lnTo>
                    <a:pt x="1293269" y="264447"/>
                  </a:lnTo>
                  <a:lnTo>
                    <a:pt x="1647295" y="408854"/>
                  </a:lnTo>
                  <a:lnTo>
                    <a:pt x="1288135" y="1273115"/>
                  </a:lnTo>
                  <a:cubicBezTo>
                    <a:pt x="1174145" y="1249640"/>
                    <a:pt x="1062707" y="1323020"/>
                    <a:pt x="1039232" y="1437013"/>
                  </a:cubicBezTo>
                  <a:cubicBezTo>
                    <a:pt x="1021887" y="1521244"/>
                    <a:pt x="1057466" y="1607567"/>
                    <a:pt x="1129129" y="1655111"/>
                  </a:cubicBezTo>
                  <a:close/>
                  <a:moveTo>
                    <a:pt x="1111121" y="1479401"/>
                  </a:moveTo>
                  <a:cubicBezTo>
                    <a:pt x="1111121" y="1405339"/>
                    <a:pt x="1171160" y="1345300"/>
                    <a:pt x="1245222" y="1345300"/>
                  </a:cubicBezTo>
                  <a:cubicBezTo>
                    <a:pt x="1319284" y="1345300"/>
                    <a:pt x="1379323" y="1405339"/>
                    <a:pt x="1379323" y="1479401"/>
                  </a:cubicBezTo>
                  <a:cubicBezTo>
                    <a:pt x="1379323" y="1553463"/>
                    <a:pt x="1319284" y="1613502"/>
                    <a:pt x="1245222" y="1613502"/>
                  </a:cubicBezTo>
                  <a:cubicBezTo>
                    <a:pt x="1171160" y="1613502"/>
                    <a:pt x="1111121" y="1553463"/>
                    <a:pt x="1111121" y="1479401"/>
                  </a:cubicBezTo>
                  <a:close/>
                  <a:moveTo>
                    <a:pt x="1686184" y="2073276"/>
                  </a:moveTo>
                  <a:cubicBezTo>
                    <a:pt x="1685870" y="1992363"/>
                    <a:pt x="1675131" y="1911826"/>
                    <a:pt x="1654230" y="1833657"/>
                  </a:cubicBezTo>
                  <a:lnTo>
                    <a:pt x="1646567" y="1805074"/>
                  </a:lnTo>
                  <a:lnTo>
                    <a:pt x="1149666" y="1805074"/>
                  </a:lnTo>
                  <a:lnTo>
                    <a:pt x="1199475" y="1684958"/>
                  </a:lnTo>
                  <a:cubicBezTo>
                    <a:pt x="1312955" y="1710215"/>
                    <a:pt x="1425419" y="1638693"/>
                    <a:pt x="1450676" y="1525213"/>
                  </a:cubicBezTo>
                  <a:cubicBezTo>
                    <a:pt x="1469872" y="1438960"/>
                    <a:pt x="1433155" y="1349898"/>
                    <a:pt x="1358748" y="1302234"/>
                  </a:cubicBezTo>
                  <a:lnTo>
                    <a:pt x="1403538" y="1194647"/>
                  </a:lnTo>
                  <a:cubicBezTo>
                    <a:pt x="1889753" y="1565313"/>
                    <a:pt x="1983425" y="2259956"/>
                    <a:pt x="1612754" y="2746171"/>
                  </a:cubicBezTo>
                  <a:cubicBezTo>
                    <a:pt x="1552988" y="2824570"/>
                    <a:pt x="1483010" y="2894636"/>
                    <a:pt x="1404687" y="2954510"/>
                  </a:cubicBezTo>
                  <a:lnTo>
                    <a:pt x="1103688" y="2954510"/>
                  </a:lnTo>
                  <a:cubicBezTo>
                    <a:pt x="1456661" y="2803743"/>
                    <a:pt x="1685793" y="2457100"/>
                    <a:pt x="1686184" y="2073276"/>
                  </a:cubicBezTo>
                  <a:close/>
                  <a:moveTo>
                    <a:pt x="2068985" y="3146083"/>
                  </a:moveTo>
                  <a:lnTo>
                    <a:pt x="76629" y="3146083"/>
                  </a:lnTo>
                  <a:lnTo>
                    <a:pt x="76629" y="3031139"/>
                  </a:lnTo>
                  <a:lnTo>
                    <a:pt x="728168" y="3031139"/>
                  </a:lnTo>
                  <a:lnTo>
                    <a:pt x="728168" y="3031139"/>
                  </a:lnTo>
                  <a:cubicBezTo>
                    <a:pt x="729662" y="3031139"/>
                    <a:pt x="731118" y="3031139"/>
                    <a:pt x="732574" y="3031139"/>
                  </a:cubicBezTo>
                  <a:lnTo>
                    <a:pt x="2068985" y="3031139"/>
                  </a:lnTo>
                  <a:close/>
                </a:path>
              </a:pathLst>
            </a:custGeom>
            <a:solidFill>
              <a:schemeClr val="lt1"/>
            </a:solidFill>
            <a:ln w="12700">
              <a:solidFill>
                <a:schemeClr val="accent1"/>
              </a:solidFill>
              <a:miter/>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 name="Diagram3"/>
          <p:cNvGraphicFramePr/>
          <p:nvPr>
            <p:extLst>
              <p:ext uri="{D42A27DB-BD31-4B8C-83A1-F6EECF244321}">
                <p14:modId xmlns:p14="http://schemas.microsoft.com/office/powerpoint/2010/main" val="2424489134"/>
              </p:ext>
            </p:extLst>
          </p:nvPr>
        </p:nvGraphicFramePr>
        <p:xfrm>
          <a:off x="210240" y="173160"/>
          <a:ext cx="11862000" cy="6511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06" name="TextShape 1"/>
          <p:cNvSpPr txBox="1"/>
          <p:nvPr/>
        </p:nvSpPr>
        <p:spPr>
          <a:xfrm>
            <a:off x="1202760" y="284040"/>
            <a:ext cx="9783720" cy="1508400"/>
          </a:xfrm>
          <a:prstGeom prst="rect">
            <a:avLst/>
          </a:prstGeom>
          <a:noFill/>
          <a:ln w="0">
            <a:noFill/>
          </a:ln>
        </p:spPr>
        <p:txBody>
          <a:bodyPr anchor="ctr">
            <a:noAutofit/>
          </a:bodyPr>
          <a:p>
            <a:pPr algn="ctr">
              <a:lnSpc>
                <a:spcPct val="85000"/>
              </a:lnSpc>
            </a:pPr>
            <a:r>
              <a:rPr b="0" lang="en-US" sz="4000" spc="-1" strike="noStrike" cap="all">
                <a:solidFill>
                  <a:srgbClr val="2c2c2c"/>
                </a:solidFill>
                <a:latin typeface="Corbel"/>
              </a:rPr>
              <a:t>Erasmus+ / KA2</a:t>
            </a:r>
            <a:endParaRPr b="0" lang="en-US" sz="4000" spc="-1" strike="noStrike">
              <a:solidFill>
                <a:srgbClr val="ffffff"/>
              </a:solidFill>
              <a:latin typeface="Corbel"/>
            </a:endParaRPr>
          </a:p>
        </p:txBody>
      </p:sp>
      <p:pic>
        <p:nvPicPr>
          <p:cNvPr id="607" name="Afbeelding 3" descr=""/>
          <p:cNvPicPr/>
          <p:nvPr/>
        </p:nvPicPr>
        <p:blipFill>
          <a:blip r:embed="rId1"/>
          <a:stretch/>
        </p:blipFill>
        <p:spPr>
          <a:xfrm>
            <a:off x="165600" y="6078960"/>
            <a:ext cx="2203920" cy="629280"/>
          </a:xfrm>
          <a:prstGeom prst="rect">
            <a:avLst/>
          </a:prstGeom>
          <a:ln w="0">
            <a:noFill/>
          </a:ln>
        </p:spPr>
      </p:pic>
      <p:pic>
        <p:nvPicPr>
          <p:cNvPr id="608" name="Afbeelding 5" descr=""/>
          <p:cNvPicPr/>
          <p:nvPr/>
        </p:nvPicPr>
        <p:blipFill>
          <a:blip r:embed="rId2"/>
          <a:stretch/>
        </p:blipFill>
        <p:spPr>
          <a:xfrm>
            <a:off x="10515600" y="284040"/>
            <a:ext cx="1537200" cy="588960"/>
          </a:xfrm>
          <a:prstGeom prst="rect">
            <a:avLst/>
          </a:prstGeom>
          <a:ln w="0">
            <a:noFill/>
          </a:ln>
        </p:spPr>
      </p:pic>
      <p:sp>
        <p:nvSpPr>
          <p:cNvPr id="609" name="CustomShape 2"/>
          <p:cNvSpPr/>
          <p:nvPr/>
        </p:nvSpPr>
        <p:spPr>
          <a:xfrm>
            <a:off x="2492640" y="1831680"/>
            <a:ext cx="9609840" cy="475308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buClr>
                <a:srgbClr val="2c2c2c"/>
              </a:buClr>
              <a:buFont typeface="Arial"/>
              <a:buChar char="•"/>
            </a:pPr>
            <a:r>
              <a:rPr b="0" lang="en-US" sz="1800" spc="-1" strike="noStrike">
                <a:solidFill>
                  <a:srgbClr val="2c2c2c"/>
                </a:solidFill>
                <a:latin typeface="Corbel"/>
              </a:rPr>
              <a:t>Key Action 2: Cooperation for </a:t>
            </a:r>
            <a:r>
              <a:rPr b="0" lang="en-US" sz="3600" spc="-1" strike="noStrike">
                <a:solidFill>
                  <a:srgbClr val="2c2c2c"/>
                </a:solidFill>
                <a:latin typeface="Corbel"/>
              </a:rPr>
              <a:t>Innovation</a:t>
            </a:r>
            <a:r>
              <a:rPr b="0" lang="en-US" sz="1800" spc="-1" strike="noStrike">
                <a:solidFill>
                  <a:srgbClr val="2c2c2c"/>
                </a:solidFill>
                <a:latin typeface="Corbel"/>
              </a:rPr>
              <a:t> and the Exchange of Good Practices is all about enabling organisations to work together in order to improve provision for learners and share innovative practices within and beyond the participating organisations. </a:t>
            </a:r>
            <a:endParaRPr b="0" lang="fr-FR" sz="1800" spc="-1" strike="noStrike">
              <a:latin typeface="Arial"/>
            </a:endParaRPr>
          </a:p>
          <a:p>
            <a:pPr marL="285840" indent="-285480">
              <a:lnSpc>
                <a:spcPct val="100000"/>
              </a:lnSpc>
              <a:buClr>
                <a:srgbClr val="2c2c2c"/>
              </a:buClr>
              <a:buFont typeface="Arial"/>
              <a:buChar char="•"/>
            </a:pPr>
            <a:r>
              <a:rPr b="0" lang="en-US" sz="1800" spc="-1" strike="noStrike">
                <a:solidFill>
                  <a:srgbClr val="2c2c2c"/>
                </a:solidFill>
                <a:latin typeface="Corbel"/>
              </a:rPr>
              <a:t>Under Key Action 2, organisations can apply for funding to work in </a:t>
            </a:r>
            <a:r>
              <a:rPr b="0" lang="en-US" sz="3600" spc="-1" strike="noStrike">
                <a:solidFill>
                  <a:srgbClr val="2c2c2c"/>
                </a:solidFill>
                <a:latin typeface="Corbel"/>
              </a:rPr>
              <a:t>partnership</a:t>
            </a:r>
            <a:r>
              <a:rPr b="0" lang="en-US" sz="1800" spc="-1" strike="noStrike">
                <a:solidFill>
                  <a:srgbClr val="2c2c2c"/>
                </a:solidFill>
                <a:latin typeface="Corbel"/>
              </a:rPr>
              <a:t> with organisations from other participating countries. </a:t>
            </a:r>
            <a:endParaRPr b="0" lang="fr-FR" sz="1800" spc="-1" strike="noStrike">
              <a:latin typeface="Arial"/>
            </a:endParaRPr>
          </a:p>
          <a:p>
            <a:pPr marL="285840" indent="-285480">
              <a:lnSpc>
                <a:spcPct val="100000"/>
              </a:lnSpc>
              <a:buClr>
                <a:srgbClr val="2c2c2c"/>
              </a:buClr>
              <a:buFont typeface="Arial"/>
              <a:buChar char="•"/>
            </a:pPr>
            <a:r>
              <a:rPr b="0" lang="en-US" sz="1800" spc="-1" strike="noStrike">
                <a:solidFill>
                  <a:srgbClr val="2c2c2c"/>
                </a:solidFill>
                <a:latin typeface="Corbel"/>
              </a:rPr>
              <a:t>The projects funded under this Key Action 2 will focus on </a:t>
            </a:r>
            <a:r>
              <a:rPr b="0" lang="en-US" sz="3600" spc="-1" strike="noStrike">
                <a:solidFill>
                  <a:srgbClr val="2c2c2c"/>
                </a:solidFill>
                <a:latin typeface="Corbel"/>
              </a:rPr>
              <a:t>sharing</a:t>
            </a:r>
            <a:r>
              <a:rPr b="0" lang="en-US" sz="1800" spc="-1" strike="noStrike">
                <a:solidFill>
                  <a:srgbClr val="2c2c2c"/>
                </a:solidFill>
                <a:latin typeface="Corbel"/>
              </a:rPr>
              <a:t>, developing and transferring innovative practices in education, training and youth provision between participating countries. </a:t>
            </a:r>
            <a:endParaRPr b="0" lang="fr-FR" sz="1800" spc="-1" strike="noStrike">
              <a:latin typeface="Arial"/>
            </a:endParaRPr>
          </a:p>
          <a:p>
            <a:pPr marL="285840" indent="-285480">
              <a:lnSpc>
                <a:spcPct val="100000"/>
              </a:lnSpc>
              <a:buClr>
                <a:srgbClr val="2c2c2c"/>
              </a:buClr>
              <a:buFont typeface="Arial"/>
              <a:buChar char="•"/>
            </a:pPr>
            <a:r>
              <a:rPr b="0" lang="en-US" sz="1800" spc="-1" strike="noStrike">
                <a:solidFill>
                  <a:srgbClr val="2c2c2c"/>
                </a:solidFill>
                <a:latin typeface="Corbel"/>
              </a:rPr>
              <a:t>Key Action 2 aims to increase the </a:t>
            </a:r>
            <a:r>
              <a:rPr b="0" lang="en-US" sz="3600" spc="-1" strike="noStrike">
                <a:solidFill>
                  <a:srgbClr val="2c2c2c"/>
                </a:solidFill>
                <a:latin typeface="Corbel"/>
              </a:rPr>
              <a:t>positive impact </a:t>
            </a:r>
            <a:r>
              <a:rPr b="0" lang="en-US" sz="1800" spc="-1" strike="noStrike">
                <a:solidFill>
                  <a:srgbClr val="2c2c2c"/>
                </a:solidFill>
                <a:latin typeface="Corbel"/>
              </a:rPr>
              <a:t>of European activities at all levels to ensure benefits for the individuals, organisations and countries involved in projects. </a:t>
            </a:r>
            <a:endParaRPr b="0" lang="fr-FR" sz="1800" spc="-1" strike="noStrike">
              <a:latin typeface="Arial"/>
            </a:endParaRPr>
          </a:p>
          <a:p>
            <a:pPr>
              <a:lnSpc>
                <a:spcPct val="100000"/>
              </a:lnSpc>
            </a:pPr>
            <a:endParaRPr b="0" lang="fr-FR" sz="1800" spc="-1" strike="noStrike">
              <a:latin typeface="Arial"/>
            </a:endParaRPr>
          </a:p>
        </p:txBody>
      </p:sp>
      <p:pic>
        <p:nvPicPr>
          <p:cNvPr id="610" name="Afbeelding 7" descr=""/>
          <p:cNvPicPr/>
          <p:nvPr/>
        </p:nvPicPr>
        <p:blipFill>
          <a:blip r:embed="rId3"/>
          <a:stretch/>
        </p:blipFill>
        <p:spPr>
          <a:xfrm>
            <a:off x="165600" y="2078280"/>
            <a:ext cx="2326320" cy="1238040"/>
          </a:xfrm>
          <a:prstGeom prst="rect">
            <a:avLst/>
          </a:prstGeom>
          <a:ln w="0">
            <a:noFill/>
          </a:ln>
        </p:spPr>
      </p:pic>
      <p:pic>
        <p:nvPicPr>
          <p:cNvPr id="611" name="Afbeelding 10" descr=""/>
          <p:cNvPicPr/>
          <p:nvPr/>
        </p:nvPicPr>
        <p:blipFill>
          <a:blip r:embed="rId4"/>
          <a:stretch/>
        </p:blipFill>
        <p:spPr>
          <a:xfrm>
            <a:off x="10699920" y="5830560"/>
            <a:ext cx="1272240" cy="877680"/>
          </a:xfrm>
          <a:prstGeom prst="rect">
            <a:avLst/>
          </a:prstGeom>
          <a:ln w="0">
            <a:noFill/>
          </a:ln>
        </p:spPr>
      </p:pic>
      <p:pic>
        <p:nvPicPr>
          <p:cNvPr id="612" name="Afbeelding 11" descr=""/>
          <p:cNvPicPr/>
          <p:nvPr/>
        </p:nvPicPr>
        <p:blipFill>
          <a:blip r:embed="rId5"/>
          <a:stretch/>
        </p:blipFill>
        <p:spPr>
          <a:xfrm>
            <a:off x="5177160" y="6093720"/>
            <a:ext cx="2404440" cy="6616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TextShape 1"/>
          <p:cNvSpPr txBox="1"/>
          <p:nvPr/>
        </p:nvSpPr>
        <p:spPr>
          <a:xfrm>
            <a:off x="1657080" y="1628640"/>
            <a:ext cx="8640720" cy="1800000"/>
          </a:xfrm>
          <a:prstGeom prst="rect">
            <a:avLst/>
          </a:prstGeom>
          <a:noFill/>
          <a:ln w="0">
            <a:noFill/>
          </a:ln>
        </p:spPr>
        <p:txBody>
          <a:bodyPr anchor="ctr">
            <a:normAutofit/>
          </a:bodyPr>
          <a:p>
            <a:pPr algn="ctr">
              <a:lnSpc>
                <a:spcPct val="100000"/>
              </a:lnSpc>
            </a:pPr>
            <a:r>
              <a:rPr b="1" lang="nl-BE" sz="4000" spc="-1" strike="noStrike" cap="all">
                <a:solidFill>
                  <a:srgbClr val="3c3d3c"/>
                </a:solidFill>
                <a:latin typeface="Calibri Bold"/>
              </a:rPr>
              <a:t>Reflections of a partner </a:t>
            </a:r>
            <a:br/>
            <a:r>
              <a:rPr b="1" lang="nl-BE" sz="4000" spc="-1" strike="noStrike" cap="all">
                <a:solidFill>
                  <a:srgbClr val="3c3d3c"/>
                </a:solidFill>
                <a:latin typeface="Calibri Bold"/>
              </a:rPr>
              <a:t>- Flanders/Belgium –</a:t>
            </a:r>
            <a:endParaRPr b="0" lang="en-US" sz="4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TextShape 1"/>
          <p:cNvSpPr txBox="1"/>
          <p:nvPr/>
        </p:nvSpPr>
        <p:spPr>
          <a:xfrm>
            <a:off x="431280" y="0"/>
            <a:ext cx="11439360" cy="863640"/>
          </a:xfrm>
          <a:prstGeom prst="rect">
            <a:avLst/>
          </a:prstGeom>
          <a:noFill/>
          <a:ln w="0">
            <a:noFill/>
          </a:ln>
        </p:spPr>
        <p:txBody>
          <a:bodyPr anchor="ctr">
            <a:normAutofit/>
          </a:bodyPr>
          <a:p>
            <a:pPr algn="ctr">
              <a:lnSpc>
                <a:spcPct val="100000"/>
              </a:lnSpc>
            </a:pPr>
            <a:r>
              <a:rPr b="1" lang="nl-NL" sz="3200" spc="-1" strike="noStrike" cap="all">
                <a:solidFill>
                  <a:srgbClr val="3c3d3c"/>
                </a:solidFill>
                <a:latin typeface="Calibri Bold"/>
              </a:rPr>
              <a:t>Pratical use of the tessie toolbox</a:t>
            </a:r>
            <a:endParaRPr b="0" lang="en-US" sz="3200" spc="-1" strike="noStrike">
              <a:solidFill>
                <a:srgbClr val="000000"/>
              </a:solidFill>
              <a:latin typeface="Calibri"/>
            </a:endParaRPr>
          </a:p>
        </p:txBody>
      </p:sp>
      <p:sp>
        <p:nvSpPr>
          <p:cNvPr id="717" name="TextShape 2"/>
          <p:cNvSpPr txBox="1"/>
          <p:nvPr/>
        </p:nvSpPr>
        <p:spPr>
          <a:xfrm>
            <a:off x="1858320" y="1129680"/>
            <a:ext cx="8568720" cy="5424120"/>
          </a:xfrm>
          <a:prstGeom prst="rect">
            <a:avLst/>
          </a:prstGeom>
          <a:noFill/>
          <a:ln w="0">
            <a:noFill/>
          </a:ln>
        </p:spPr>
        <p:txBody>
          <a:bodyPr>
            <a:noAutofit/>
          </a:bodyPr>
          <a:p>
            <a:pPr marL="180000" indent="-179640">
              <a:lnSpc>
                <a:spcPct val="100000"/>
              </a:lnSpc>
              <a:spcBef>
                <a:spcPts val="1199"/>
              </a:spcBef>
              <a:buClr>
                <a:srgbClr val="3c3d3c"/>
              </a:buClr>
              <a:buFont typeface="Wingdings" charset="2"/>
              <a:buChar char=""/>
            </a:pPr>
            <a:r>
              <a:rPr b="0" lang="nl-BE" sz="2400" spc="-1" strike="noStrike">
                <a:solidFill>
                  <a:srgbClr val="3c3d3c"/>
                </a:solidFill>
                <a:latin typeface="Calibri"/>
              </a:rPr>
              <a:t>Use of the toolbox to be integrated into our inspection instruments for the external evaluation of schools.</a:t>
            </a:r>
            <a:endParaRPr b="0" lang="en-US" sz="2400" spc="-1" strike="noStrike">
              <a:solidFill>
                <a:srgbClr val="3c3d3c"/>
              </a:solidFill>
              <a:latin typeface="Calibri"/>
            </a:endParaRPr>
          </a:p>
          <a:p>
            <a:pPr>
              <a:lnSpc>
                <a:spcPct val="100000"/>
              </a:lnSpc>
              <a:spcBef>
                <a:spcPts val="1199"/>
              </a:spcBef>
              <a:tabLst>
                <a:tab algn="l" pos="0"/>
              </a:tabLst>
            </a:pPr>
            <a:endParaRPr b="0" lang="en-US" sz="2400" spc="-1" strike="noStrike">
              <a:solidFill>
                <a:srgbClr val="3c3d3c"/>
              </a:solidFill>
              <a:latin typeface="Calibri"/>
            </a:endParaRPr>
          </a:p>
          <a:p>
            <a:pPr marL="180000" indent="-179640">
              <a:lnSpc>
                <a:spcPct val="100000"/>
              </a:lnSpc>
              <a:spcBef>
                <a:spcPts val="1199"/>
              </a:spcBef>
              <a:buClr>
                <a:srgbClr val="3c3d3c"/>
              </a:buClr>
              <a:buFont typeface="Wingdings" charset="2"/>
              <a:buChar char=""/>
              <a:tabLst>
                <a:tab algn="l" pos="0"/>
              </a:tabLst>
            </a:pPr>
            <a:r>
              <a:rPr b="0" lang="nl-BE" sz="2400" spc="-1" strike="noStrike">
                <a:solidFill>
                  <a:srgbClr val="3c3d3c"/>
                </a:solidFill>
                <a:latin typeface="Calibri"/>
              </a:rPr>
              <a:t>It provides added value to reinforce the evaluation of the following aspects:</a:t>
            </a:r>
            <a:endParaRPr b="0" lang="en-US" sz="2400" spc="-1" strike="noStrike">
              <a:solidFill>
                <a:srgbClr val="3c3d3c"/>
              </a:solidFill>
              <a:latin typeface="Calibri"/>
            </a:endParaRPr>
          </a:p>
          <a:p>
            <a:pPr lvl="1" marL="538200" indent="-180720">
              <a:lnSpc>
                <a:spcPct val="100000"/>
              </a:lnSpc>
              <a:spcBef>
                <a:spcPts val="601"/>
              </a:spcBef>
              <a:buClr>
                <a:srgbClr val="3c3d3c"/>
              </a:buClr>
              <a:buFont typeface="Arial"/>
              <a:buChar char="•"/>
              <a:tabLst>
                <a:tab algn="l" pos="0"/>
              </a:tabLst>
            </a:pPr>
            <a:r>
              <a:rPr b="0" lang="nl-BE" sz="2000" spc="-1" strike="noStrike">
                <a:solidFill>
                  <a:srgbClr val="3c3d3c"/>
                </a:solidFill>
                <a:latin typeface="Calibri"/>
              </a:rPr>
              <a:t>INCLUSION</a:t>
            </a:r>
            <a:endParaRPr b="0" lang="en-US" sz="2000" spc="-1" strike="noStrike">
              <a:solidFill>
                <a:srgbClr val="3c3d3c"/>
              </a:solidFill>
              <a:latin typeface="Calibri"/>
            </a:endParaRPr>
          </a:p>
          <a:p>
            <a:pPr lvl="1" marL="538200" indent="-180720">
              <a:lnSpc>
                <a:spcPct val="100000"/>
              </a:lnSpc>
              <a:spcBef>
                <a:spcPts val="601"/>
              </a:spcBef>
              <a:buClr>
                <a:srgbClr val="3c3d3c"/>
              </a:buClr>
              <a:buFont typeface="Arial"/>
              <a:buChar char="•"/>
              <a:tabLst>
                <a:tab algn="l" pos="0"/>
              </a:tabLst>
            </a:pPr>
            <a:r>
              <a:rPr b="0" lang="nl-BE" sz="2000" spc="-1" strike="noStrike">
                <a:solidFill>
                  <a:srgbClr val="3c3d3c"/>
                </a:solidFill>
                <a:latin typeface="Calibri"/>
              </a:rPr>
              <a:t>EQUITY</a:t>
            </a:r>
            <a:endParaRPr b="0" lang="en-US" sz="2000" spc="-1" strike="noStrike">
              <a:solidFill>
                <a:srgbClr val="3c3d3c"/>
              </a:solidFill>
              <a:latin typeface="Calibri"/>
            </a:endParaRPr>
          </a:p>
          <a:p>
            <a:pPr lvl="1" marL="538200" indent="-180720">
              <a:lnSpc>
                <a:spcPct val="100000"/>
              </a:lnSpc>
              <a:spcBef>
                <a:spcPts val="601"/>
              </a:spcBef>
              <a:buClr>
                <a:srgbClr val="3c3d3c"/>
              </a:buClr>
              <a:buFont typeface="Arial"/>
              <a:buChar char="•"/>
              <a:tabLst>
                <a:tab algn="l" pos="0"/>
              </a:tabLst>
            </a:pPr>
            <a:r>
              <a:rPr b="0" lang="nl-BE" sz="2000" spc="-1" strike="noStrike">
                <a:solidFill>
                  <a:srgbClr val="3c3d3c"/>
                </a:solidFill>
                <a:latin typeface="Calibri"/>
              </a:rPr>
              <a:t>PUPILS’ GUIDANCE (support provided to pupils)</a:t>
            </a:r>
            <a:endParaRPr b="0" lang="en-US" sz="2000" spc="-1" strike="noStrike">
              <a:solidFill>
                <a:srgbClr val="3c3d3c"/>
              </a:solidFill>
              <a:latin typeface="Calibri"/>
            </a:endParaRPr>
          </a:p>
          <a:p>
            <a:pPr marL="357120">
              <a:lnSpc>
                <a:spcPct val="100000"/>
              </a:lnSpc>
              <a:spcBef>
                <a:spcPts val="601"/>
              </a:spcBef>
              <a:tabLst>
                <a:tab algn="l" pos="0"/>
              </a:tabLst>
            </a:pPr>
            <a:endParaRPr b="0" lang="en-US" sz="2000" spc="-1" strike="noStrike">
              <a:solidFill>
                <a:srgbClr val="3c3d3c"/>
              </a:solidFill>
              <a:latin typeface="Calibri"/>
            </a:endParaRPr>
          </a:p>
          <a:p>
            <a:pPr marL="342000" indent="-342720">
              <a:lnSpc>
                <a:spcPct val="100000"/>
              </a:lnSpc>
              <a:spcBef>
                <a:spcPts val="1199"/>
              </a:spcBef>
              <a:buClr>
                <a:srgbClr val="3c3d3c"/>
              </a:buClr>
              <a:buFont typeface="Wingdings" charset="2"/>
              <a:buChar char=""/>
              <a:tabLst>
                <a:tab algn="l" pos="0"/>
              </a:tabLst>
            </a:pPr>
            <a:r>
              <a:rPr b="0" lang="nl-BE" sz="2400" spc="-1" strike="noStrike">
                <a:solidFill>
                  <a:srgbClr val="3c3d3c"/>
                </a:solidFill>
                <a:latin typeface="Calibri"/>
              </a:rPr>
              <a:t>These aspects are essential and compulsary within every evaluation (new legislation).</a:t>
            </a:r>
            <a:endParaRPr b="0" lang="en-US" sz="2400" spc="-1" strike="noStrike">
              <a:solidFill>
                <a:srgbClr val="3c3d3c"/>
              </a:solidFill>
              <a:latin typeface="Calibri"/>
            </a:endParaRPr>
          </a:p>
        </p:txBody>
      </p:sp>
      <p:sp>
        <p:nvSpPr>
          <p:cNvPr id="718" name="TextShape 3"/>
          <p:cNvSpPr txBox="1"/>
          <p:nvPr/>
        </p:nvSpPr>
        <p:spPr>
          <a:xfrm>
            <a:off x="431280" y="6372000"/>
            <a:ext cx="623160" cy="364680"/>
          </a:xfrm>
          <a:prstGeom prst="rect">
            <a:avLst/>
          </a:prstGeom>
          <a:noFill/>
          <a:ln w="0">
            <a:noFill/>
          </a:ln>
        </p:spPr>
        <p:txBody>
          <a:bodyPr lIns="90000" rIns="90000" tIns="45000" bIns="45000" anchor="ctr">
            <a:noAutofit/>
          </a:bodyPr>
          <a:p>
            <a:pPr algn="ctr">
              <a:lnSpc>
                <a:spcPct val="100000"/>
              </a:lnSpc>
            </a:pPr>
            <a:fld id="{0AFACA3D-3A06-48BA-9631-B3AD53314D71}" type="slidenum">
              <a:rPr b="0" lang="nl-NL" sz="1000" spc="-1" strike="noStrike">
                <a:solidFill>
                  <a:srgbClr val="3c3d3c"/>
                </a:solidFill>
                <a:latin typeface="Calibri"/>
              </a:rPr>
              <a:t>&lt;numéro&gt;</a:t>
            </a:fld>
            <a:endParaRPr b="0" lang="fr-FR" sz="1000" spc="-1" strike="noStrike">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9" name="Tijdelijke aanduiding voor inhoud 8" descr=""/>
          <p:cNvPicPr/>
          <p:nvPr/>
        </p:nvPicPr>
        <p:blipFill>
          <a:blip r:embed="rId1"/>
          <a:srcRect l="26237" t="0" r="0" b="50326"/>
          <a:stretch/>
        </p:blipFill>
        <p:spPr>
          <a:xfrm>
            <a:off x="2456640" y="1810080"/>
            <a:ext cx="7533360" cy="2545560"/>
          </a:xfrm>
          <a:prstGeom prst="rect">
            <a:avLst/>
          </a:prstGeom>
          <a:ln w="0">
            <a:noFill/>
          </a:ln>
        </p:spPr>
      </p:pic>
      <p:pic>
        <p:nvPicPr>
          <p:cNvPr id="720" name="Tijdelijke aanduiding voor inhoud 4" descr=""/>
          <p:cNvPicPr/>
          <p:nvPr/>
        </p:nvPicPr>
        <p:blipFill>
          <a:blip r:embed="rId2"/>
          <a:srcRect l="15905" t="57013" r="0" b="-2186"/>
          <a:stretch/>
        </p:blipFill>
        <p:spPr>
          <a:xfrm>
            <a:off x="2456640" y="3867120"/>
            <a:ext cx="7533360" cy="2119320"/>
          </a:xfrm>
          <a:prstGeom prst="rect">
            <a:avLst/>
          </a:prstGeom>
          <a:ln w="0">
            <a:noFill/>
          </a:ln>
        </p:spPr>
      </p:pic>
      <p:sp>
        <p:nvSpPr>
          <p:cNvPr id="721" name="TextShape 1"/>
          <p:cNvSpPr txBox="1"/>
          <p:nvPr/>
        </p:nvSpPr>
        <p:spPr>
          <a:xfrm>
            <a:off x="1462320" y="327600"/>
            <a:ext cx="9048240" cy="1358640"/>
          </a:xfrm>
          <a:prstGeom prst="rect">
            <a:avLst/>
          </a:prstGeom>
          <a:noFill/>
          <a:ln w="0">
            <a:noFill/>
          </a:ln>
        </p:spPr>
        <p:txBody>
          <a:bodyPr anchor="ctr">
            <a:noAutofit/>
          </a:bodyPr>
          <a:p>
            <a:pPr algn="ctr">
              <a:lnSpc>
                <a:spcPct val="100000"/>
              </a:lnSpc>
            </a:pPr>
            <a:r>
              <a:rPr b="1" lang="nl-BE" sz="3200" spc="-1" strike="noStrike" cap="all">
                <a:solidFill>
                  <a:srgbClr val="3c3d3c"/>
                </a:solidFill>
                <a:latin typeface="Calibri Bold"/>
              </a:rPr>
              <a:t>Adaptation within our framework</a:t>
            </a:r>
            <a:endParaRPr b="0" lang="en-US" sz="3200" spc="-1" strike="noStrike">
              <a:solidFill>
                <a:srgbClr val="000000"/>
              </a:solidFill>
              <a:latin typeface="Calibri"/>
            </a:endParaRPr>
          </a:p>
        </p:txBody>
      </p:sp>
      <p:sp>
        <p:nvSpPr>
          <p:cNvPr id="722" name="TextShape 2"/>
          <p:cNvSpPr txBox="1"/>
          <p:nvPr/>
        </p:nvSpPr>
        <p:spPr>
          <a:xfrm>
            <a:off x="1755360" y="6086880"/>
            <a:ext cx="523440" cy="573840"/>
          </a:xfrm>
          <a:prstGeom prst="rect">
            <a:avLst/>
          </a:prstGeom>
          <a:noFill/>
          <a:ln w="0">
            <a:noFill/>
          </a:ln>
        </p:spPr>
        <p:txBody>
          <a:bodyPr lIns="90000" rIns="90000" tIns="45000" bIns="45000" anchor="ctr">
            <a:noAutofit/>
          </a:bodyPr>
          <a:p>
            <a:pPr algn="ctr">
              <a:lnSpc>
                <a:spcPct val="100000"/>
              </a:lnSpc>
            </a:pPr>
            <a:fld id="{7691FD79-626B-4D3E-AF79-B9CCAE0A7D31}" type="slidenum">
              <a:rPr b="0" lang="nl-NL" sz="1000" spc="-1" strike="noStrike">
                <a:solidFill>
                  <a:srgbClr val="3c3d3c"/>
                </a:solidFill>
                <a:latin typeface="Calibri"/>
              </a:rPr>
              <a:t>&lt;numéro&gt;</a:t>
            </a:fld>
            <a:endParaRPr b="0" lang="fr-FR" sz="1000" spc="-1" strike="noStrike">
              <a:latin typeface="Times New Roman"/>
            </a:endParaRPr>
          </a:p>
        </p:txBody>
      </p:sp>
      <p:grpSp>
        <p:nvGrpSpPr>
          <p:cNvPr id="723" name="Group 3"/>
          <p:cNvGrpSpPr/>
          <p:nvPr/>
        </p:nvGrpSpPr>
        <p:grpSpPr>
          <a:xfrm>
            <a:off x="3496320" y="1722960"/>
            <a:ext cx="2631960" cy="2614320"/>
            <a:chOff x="3496320" y="1722960"/>
            <a:chExt cx="2631960" cy="2614320"/>
          </a:xfrm>
        </p:grpSpPr>
        <p:pic>
          <p:nvPicPr>
            <p:cNvPr id="724" name="Picture 5" descr=""/>
            <p:cNvPicPr/>
            <p:nvPr/>
          </p:nvPicPr>
          <p:blipFill>
            <a:blip r:embed="rId3"/>
            <a:stretch/>
          </p:blipFill>
          <p:spPr>
            <a:xfrm rot="19664400">
              <a:off x="3847320" y="2092680"/>
              <a:ext cx="1929240" cy="1874160"/>
            </a:xfrm>
            <a:prstGeom prst="rect">
              <a:avLst/>
            </a:prstGeom>
            <a:ln w="0">
              <a:noFill/>
            </a:ln>
          </p:spPr>
        </p:pic>
        <p:pic>
          <p:nvPicPr>
            <p:cNvPr id="725" name="Picture 5" descr=""/>
            <p:cNvPicPr/>
            <p:nvPr/>
          </p:nvPicPr>
          <p:blipFill>
            <a:blip r:embed="rId4"/>
            <a:stretch/>
          </p:blipFill>
          <p:spPr>
            <a:xfrm rot="19664400">
              <a:off x="3885840" y="2161440"/>
              <a:ext cx="1854000" cy="1753200"/>
            </a:xfrm>
            <a:prstGeom prst="rect">
              <a:avLst/>
            </a:prstGeom>
            <a:ln w="0">
              <a:noFill/>
            </a:ln>
          </p:spPr>
        </p:pic>
      </p:grpSp>
      <p:grpSp>
        <p:nvGrpSpPr>
          <p:cNvPr id="726" name="Group 4"/>
          <p:cNvGrpSpPr/>
          <p:nvPr/>
        </p:nvGrpSpPr>
        <p:grpSpPr>
          <a:xfrm>
            <a:off x="6423120" y="3722040"/>
            <a:ext cx="2172960" cy="2154600"/>
            <a:chOff x="6423120" y="3722040"/>
            <a:chExt cx="2172960" cy="2154600"/>
          </a:xfrm>
        </p:grpSpPr>
        <p:pic>
          <p:nvPicPr>
            <p:cNvPr id="727" name="Picture 5" descr=""/>
            <p:cNvPicPr/>
            <p:nvPr/>
          </p:nvPicPr>
          <p:blipFill>
            <a:blip r:embed="rId5"/>
            <a:stretch/>
          </p:blipFill>
          <p:spPr>
            <a:xfrm rot="21041400">
              <a:off x="6562080" y="3862800"/>
              <a:ext cx="1895040" cy="1872720"/>
            </a:xfrm>
            <a:prstGeom prst="rect">
              <a:avLst/>
            </a:prstGeom>
            <a:ln w="0">
              <a:noFill/>
            </a:ln>
          </p:spPr>
        </p:pic>
        <p:pic>
          <p:nvPicPr>
            <p:cNvPr id="728" name="Picture 5" descr=""/>
            <p:cNvPicPr/>
            <p:nvPr/>
          </p:nvPicPr>
          <p:blipFill>
            <a:blip r:embed="rId6"/>
            <a:stretch/>
          </p:blipFill>
          <p:spPr>
            <a:xfrm rot="21041400">
              <a:off x="6611040" y="3911400"/>
              <a:ext cx="1796760" cy="1775880"/>
            </a:xfrm>
            <a:prstGeom prst="rect">
              <a:avLst/>
            </a:prstGeom>
            <a:ln w="0">
              <a:noFill/>
            </a:ln>
          </p:spPr>
        </p:pic>
      </p:grpSp>
      <p:pic>
        <p:nvPicPr>
          <p:cNvPr id="729" name="Picture 5" descr=""/>
          <p:cNvPicPr/>
          <p:nvPr/>
        </p:nvPicPr>
        <p:blipFill>
          <a:blip r:embed="rId7"/>
          <a:stretch/>
        </p:blipFill>
        <p:spPr>
          <a:xfrm rot="1302600">
            <a:off x="4987080" y="3408480"/>
            <a:ext cx="1803600" cy="1803600"/>
          </a:xfrm>
          <a:prstGeom prst="rect">
            <a:avLst/>
          </a:prstGeom>
          <a:ln w="0">
            <a:noFill/>
          </a:ln>
        </p:spPr>
      </p:pic>
      <p:sp>
        <p:nvSpPr>
          <p:cNvPr id="730" name="CustomShape 5"/>
          <p:cNvSpPr/>
          <p:nvPr/>
        </p:nvSpPr>
        <p:spPr>
          <a:xfrm>
            <a:off x="4025880" y="2573280"/>
            <a:ext cx="1711440" cy="1065960"/>
          </a:xfrm>
          <a:prstGeom prst="rect">
            <a:avLst/>
          </a:prstGeom>
          <a:noFill/>
          <a:ln w="0">
            <a:noFill/>
          </a:ln>
        </p:spPr>
        <p:style>
          <a:lnRef idx="0"/>
          <a:fillRef idx="0"/>
          <a:effectRef idx="0"/>
          <a:fontRef idx="minor"/>
        </p:style>
        <p:txBody>
          <a:bodyPr lIns="0" rIns="0" tIns="0" bIns="0">
            <a:spAutoFit/>
          </a:bodyPr>
          <a:p>
            <a:pPr algn="ctr">
              <a:lnSpc>
                <a:spcPts val="4198"/>
              </a:lnSpc>
            </a:pPr>
            <a:r>
              <a:rPr b="0" lang="en-US" sz="1600" spc="-1" strike="noStrike">
                <a:solidFill>
                  <a:srgbClr val="f6f2ef"/>
                </a:solidFill>
                <a:latin typeface="Calibri"/>
              </a:rPr>
              <a:t>Improving quality </a:t>
            </a:r>
            <a:endParaRPr b="0" lang="fr-FR" sz="1600" spc="-1" strike="noStrike">
              <a:latin typeface="Arial"/>
            </a:endParaRPr>
          </a:p>
          <a:p>
            <a:pPr algn="ctr">
              <a:lnSpc>
                <a:spcPts val="4198"/>
              </a:lnSpc>
            </a:pPr>
            <a:r>
              <a:rPr b="0" lang="en-US" sz="1600" spc="-1" strike="noStrike">
                <a:solidFill>
                  <a:srgbClr val="f6f2ef"/>
                </a:solidFill>
                <a:latin typeface="Calibri"/>
              </a:rPr>
              <a:t>and  leadership</a:t>
            </a:r>
            <a:endParaRPr b="0" lang="fr-FR" sz="1600" spc="-1" strike="noStrike">
              <a:latin typeface="Arial"/>
            </a:endParaRPr>
          </a:p>
        </p:txBody>
      </p:sp>
      <p:sp>
        <p:nvSpPr>
          <p:cNvPr id="731" name="CustomShape 6"/>
          <p:cNvSpPr/>
          <p:nvPr/>
        </p:nvSpPr>
        <p:spPr>
          <a:xfrm>
            <a:off x="6870960" y="4510080"/>
            <a:ext cx="1288800" cy="487080"/>
          </a:xfrm>
          <a:prstGeom prst="rect">
            <a:avLst/>
          </a:prstGeom>
          <a:noFill/>
          <a:ln w="0">
            <a:noFill/>
          </a:ln>
        </p:spPr>
        <p:style>
          <a:lnRef idx="0"/>
          <a:fillRef idx="0"/>
          <a:effectRef idx="0"/>
          <a:fontRef idx="minor"/>
        </p:style>
        <p:txBody>
          <a:bodyPr lIns="0" rIns="0" tIns="0" bIns="0">
            <a:spAutoFit/>
          </a:bodyPr>
          <a:p>
            <a:pPr algn="ctr">
              <a:lnSpc>
                <a:spcPct val="100000"/>
              </a:lnSpc>
            </a:pPr>
            <a:r>
              <a:rPr b="0" lang="en-US" sz="1600" spc="-1" strike="noStrike">
                <a:solidFill>
                  <a:srgbClr val="f6f2ef"/>
                </a:solidFill>
                <a:latin typeface="Calibri"/>
              </a:rPr>
              <a:t>Classroom practice</a:t>
            </a:r>
            <a:endParaRPr b="0" lang="fr-FR" sz="1600" spc="-1" strike="noStrike">
              <a:latin typeface="Arial"/>
            </a:endParaRPr>
          </a:p>
        </p:txBody>
      </p:sp>
      <p:sp>
        <p:nvSpPr>
          <p:cNvPr id="732" name="CustomShape 7"/>
          <p:cNvSpPr/>
          <p:nvPr/>
        </p:nvSpPr>
        <p:spPr>
          <a:xfrm>
            <a:off x="4964040" y="4009320"/>
            <a:ext cx="1755360" cy="610200"/>
          </a:xfrm>
          <a:prstGeom prst="rect">
            <a:avLst/>
          </a:prstGeom>
          <a:noFill/>
          <a:ln w="0">
            <a:noFill/>
          </a:ln>
        </p:spPr>
        <p:style>
          <a:lnRef idx="0"/>
          <a:fillRef idx="0"/>
          <a:effectRef idx="0"/>
          <a:fontRef idx="minor"/>
        </p:style>
        <p:txBody>
          <a:bodyPr lIns="90000" rIns="90000" tIns="45000" bIns="45000">
            <a:spAutoFit/>
          </a:bodyPr>
          <a:p>
            <a:pPr marL="179640" indent="-179280" algn="ctr">
              <a:lnSpc>
                <a:spcPct val="107000"/>
              </a:lnSpc>
              <a:tabLst>
                <a:tab algn="l" pos="0"/>
              </a:tabLst>
            </a:pPr>
            <a:r>
              <a:rPr b="0" lang="nl-BE" sz="1600" spc="-1" strike="noStrike">
                <a:solidFill>
                  <a:srgbClr val="ffffff"/>
                </a:solidFill>
                <a:latin typeface="Calibri"/>
                <a:ea typeface="Calibri"/>
              </a:rPr>
              <a:t>Guidance principals</a:t>
            </a:r>
            <a:endParaRPr b="0" lang="fr-FR" sz="1600" spc="-1" strike="noStrike">
              <a:latin typeface="Arial"/>
            </a:endParaRPr>
          </a:p>
        </p:txBody>
      </p:sp>
      <p:sp>
        <p:nvSpPr>
          <p:cNvPr id="733" name="CustomShape 8"/>
          <p:cNvSpPr/>
          <p:nvPr/>
        </p:nvSpPr>
        <p:spPr>
          <a:xfrm>
            <a:off x="3976200" y="3370680"/>
            <a:ext cx="351000" cy="2297880"/>
          </a:xfrm>
          <a:prstGeom prst="upArrow">
            <a:avLst>
              <a:gd name="adj1" fmla="val 50000"/>
              <a:gd name="adj2" fmla="val 50000"/>
            </a:avLst>
          </a:prstGeom>
          <a:solidFill>
            <a:schemeClr val="accent2">
              <a:lumMod val="75000"/>
            </a:schemeClr>
          </a:solidFill>
          <a:ln>
            <a:solidFill>
              <a:schemeClr val="accent1">
                <a:shade val="50000"/>
              </a:schemeClr>
            </a:solidFill>
            <a:round/>
          </a:ln>
        </p:spPr>
        <p:style>
          <a:lnRef idx="2">
            <a:schemeClr val="accent1">
              <a:shade val="50000"/>
            </a:schemeClr>
          </a:lnRef>
          <a:fillRef idx="1">
            <a:schemeClr val="accent1"/>
          </a:fillRef>
          <a:effectRef idx="0">
            <a:schemeClr val="accent1"/>
          </a:effectRef>
          <a:fontRef idx="minor"/>
        </p:style>
      </p:sp>
      <p:sp>
        <p:nvSpPr>
          <p:cNvPr id="734" name="CustomShape 9"/>
          <p:cNvSpPr/>
          <p:nvPr/>
        </p:nvSpPr>
        <p:spPr>
          <a:xfrm>
            <a:off x="5029200" y="4300200"/>
            <a:ext cx="351000" cy="1445760"/>
          </a:xfrm>
          <a:prstGeom prst="upArrow">
            <a:avLst>
              <a:gd name="adj1" fmla="val 50000"/>
              <a:gd name="adj2" fmla="val 50000"/>
            </a:avLst>
          </a:prstGeom>
          <a:solidFill>
            <a:schemeClr val="accent2">
              <a:lumMod val="75000"/>
            </a:schemeClr>
          </a:solidFill>
          <a:ln>
            <a:solidFill>
              <a:schemeClr val="accent1">
                <a:shade val="50000"/>
              </a:schemeClr>
            </a:solidFill>
            <a:round/>
          </a:ln>
        </p:spPr>
        <p:style>
          <a:lnRef idx="2">
            <a:schemeClr val="accent1">
              <a:shade val="50000"/>
            </a:schemeClr>
          </a:lnRef>
          <a:fillRef idx="1">
            <a:schemeClr val="accent1"/>
          </a:fillRef>
          <a:effectRef idx="0">
            <a:schemeClr val="accent1"/>
          </a:effectRef>
          <a:fontRef idx="minor"/>
        </p:style>
      </p:sp>
      <p:sp>
        <p:nvSpPr>
          <p:cNvPr id="735" name="CustomShape 10"/>
          <p:cNvSpPr/>
          <p:nvPr/>
        </p:nvSpPr>
        <p:spPr>
          <a:xfrm>
            <a:off x="6605280" y="4879440"/>
            <a:ext cx="348120" cy="769680"/>
          </a:xfrm>
          <a:prstGeom prst="upArrow">
            <a:avLst>
              <a:gd name="adj1" fmla="val 50000"/>
              <a:gd name="adj2" fmla="val 50000"/>
            </a:avLst>
          </a:prstGeom>
          <a:solidFill>
            <a:schemeClr val="accent2">
              <a:lumMod val="75000"/>
            </a:schemeClr>
          </a:solidFill>
          <a:ln>
            <a:solidFill>
              <a:schemeClr val="accent1">
                <a:shade val="50000"/>
              </a:schemeClr>
            </a:solidFill>
            <a:round/>
          </a:ln>
        </p:spPr>
        <p:style>
          <a:lnRef idx="2">
            <a:schemeClr val="accent1">
              <a:shade val="50000"/>
            </a:schemeClr>
          </a:lnRef>
          <a:fillRef idx="1">
            <a:schemeClr val="accent1"/>
          </a:fillRef>
          <a:effectRef idx="0">
            <a:schemeClr val="accent1"/>
          </a:effectRef>
          <a:fontRef idx="minor"/>
        </p:style>
      </p:sp>
      <p:sp>
        <p:nvSpPr>
          <p:cNvPr id="736" name="CustomShape 11"/>
          <p:cNvSpPr/>
          <p:nvPr/>
        </p:nvSpPr>
        <p:spPr>
          <a:xfrm>
            <a:off x="3653640" y="5669640"/>
            <a:ext cx="5019480" cy="207000"/>
          </a:xfrm>
          <a:prstGeom prst="rect">
            <a:avLst/>
          </a:prstGeom>
          <a:solidFill>
            <a:schemeClr val="accent2">
              <a:lumMod val="75000"/>
            </a:schemeClr>
          </a:solidFill>
          <a:ln>
            <a:solidFill>
              <a:schemeClr val="accent1">
                <a:shade val="50000"/>
              </a:schemeClr>
            </a:solidFill>
            <a:round/>
          </a:ln>
        </p:spPr>
        <p:style>
          <a:lnRef idx="2">
            <a:schemeClr val="accent1">
              <a:shade val="50000"/>
            </a:schemeClr>
          </a:lnRef>
          <a:fillRef idx="1">
            <a:schemeClr val="accent1"/>
          </a:fillRef>
          <a:effectRef idx="0">
            <a:schemeClr val="accent1"/>
          </a:effectRef>
          <a:fontRef idx="minor"/>
        </p:style>
        <p:txBody>
          <a:bodyPr anchor="ctr">
            <a:noAutofit/>
          </a:bodyPr>
          <a:p>
            <a:pPr algn="ctr">
              <a:lnSpc>
                <a:spcPct val="100000"/>
              </a:lnSpc>
            </a:pPr>
            <a:r>
              <a:rPr b="0" lang="nl-NL" sz="1800" spc="-1" strike="noStrike">
                <a:solidFill>
                  <a:srgbClr val="ffffff"/>
                </a:solidFill>
                <a:latin typeface="Calibri"/>
              </a:rPr>
              <a:t>Evaluating inclusion and equity</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mph" presetID="8">
                                  <p:stCondLst>
                                    <p:cond delay="0"/>
                                  </p:stCondLst>
                                  <p:childTnLst>
                                    <p:animRot by="21600000">
                                      <p:cBhvr>
                                        <p:cTn id="16" dur="2000" fill="hold"/>
                                        <p:tgtEl>
                                          <p:spTgt spid="7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nodeType="clickEffect" fill="hold" presetClass="emph" presetID="8">
                                  <p:stCondLst>
                                    <p:cond delay="0"/>
                                  </p:stCondLst>
                                  <p:childTnLst>
                                    <p:animRot by="21600000">
                                      <p:cBhvr>
                                        <p:cTn id="20" dur="2000" fill="hold"/>
                                        <p:tgtEl>
                                          <p:spTgt spid="72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nodeType="clickEffect" fill="hold" presetClass="emph" presetID="8">
                                  <p:stCondLst>
                                    <p:cond delay="0"/>
                                  </p:stCondLst>
                                  <p:childTnLst>
                                    <p:animRot by="21600000">
                                      <p:cBhvr>
                                        <p:cTn id="24" dur="2000" fill="hold"/>
                                        <p:tgtEl>
                                          <p:spTgt spid="72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TextShape 1"/>
          <p:cNvSpPr txBox="1"/>
          <p:nvPr/>
        </p:nvSpPr>
        <p:spPr>
          <a:xfrm>
            <a:off x="360360" y="194760"/>
            <a:ext cx="11471040" cy="819360"/>
          </a:xfrm>
          <a:prstGeom prst="rect">
            <a:avLst/>
          </a:prstGeom>
          <a:noFill/>
          <a:ln w="0">
            <a:noFill/>
          </a:ln>
        </p:spPr>
        <p:txBody>
          <a:bodyPr anchor="ctr">
            <a:normAutofit fontScale="66000"/>
          </a:bodyPr>
          <a:p>
            <a:pPr algn="ctr">
              <a:lnSpc>
                <a:spcPct val="80000"/>
              </a:lnSpc>
            </a:pPr>
            <a:r>
              <a:rPr b="1" lang="es-ES" sz="4000" spc="148" strike="noStrike" cap="all">
                <a:solidFill>
                  <a:srgbClr val="ffff00"/>
                </a:solidFill>
                <a:highlight>
                  <a:srgbClr val="ff0000"/>
                </a:highlight>
                <a:latin typeface="Corbel"/>
              </a:rPr>
              <a:t>REFLEctIONS FROM THE SPANISH PARTNER</a:t>
            </a:r>
            <a:endParaRPr b="0" lang="en-US" sz="4000" spc="-1" strike="noStrike">
              <a:solidFill>
                <a:srgbClr val="ffffff"/>
              </a:solidFill>
              <a:latin typeface="Corbel"/>
            </a:endParaRPr>
          </a:p>
        </p:txBody>
      </p:sp>
      <p:sp>
        <p:nvSpPr>
          <p:cNvPr id="738" name="TextShape 2"/>
          <p:cNvSpPr txBox="1"/>
          <p:nvPr/>
        </p:nvSpPr>
        <p:spPr>
          <a:xfrm>
            <a:off x="287640" y="1014480"/>
            <a:ext cx="10972440" cy="5414760"/>
          </a:xfrm>
          <a:prstGeom prst="rect">
            <a:avLst/>
          </a:prstGeom>
          <a:noFill/>
          <a:ln w="0">
            <a:noFill/>
          </a:ln>
        </p:spPr>
        <p:txBody>
          <a:bodyPr>
            <a:noAutofit/>
          </a:bodyPr>
          <a:p>
            <a:pPr>
              <a:lnSpc>
                <a:spcPct val="107000"/>
              </a:lnSpc>
              <a:spcBef>
                <a:spcPts val="1199"/>
              </a:spcBef>
              <a:spcAft>
                <a:spcPts val="799"/>
              </a:spcAft>
              <a:tabLst>
                <a:tab algn="l" pos="0"/>
              </a:tabLst>
            </a:pPr>
            <a:r>
              <a:rPr b="0" lang="en-GB" sz="3200" spc="-1" strike="noStrike">
                <a:solidFill>
                  <a:srgbClr val="2c2c2c"/>
                </a:solidFill>
                <a:latin typeface="Calibri"/>
                <a:ea typeface="Calibri"/>
              </a:rPr>
              <a:t>IES MONASTIL is the only school in the project. </a:t>
            </a:r>
            <a:br/>
            <a:r>
              <a:rPr b="0" lang="en-GB" sz="3200" spc="-1" strike="noStrike">
                <a:solidFill>
                  <a:srgbClr val="2c2c2c"/>
                </a:solidFill>
                <a:latin typeface="Calibri"/>
                <a:ea typeface="Calibri"/>
              </a:rPr>
              <a:t>We are the critical friend.</a:t>
            </a:r>
            <a:br/>
            <a:br/>
            <a:r>
              <a:rPr b="0" lang="en-GB" sz="3200" spc="-1" strike="noStrike">
                <a:solidFill>
                  <a:srgbClr val="2c2c2c"/>
                </a:solidFill>
                <a:latin typeface="Calibri"/>
                <a:ea typeface="Calibri"/>
              </a:rPr>
              <a:t>Our role has been to provide:</a:t>
            </a:r>
            <a:br/>
            <a:r>
              <a:rPr b="0" lang="en-GB" sz="3200" spc="-1" strike="noStrike">
                <a:solidFill>
                  <a:srgbClr val="2c2c2c"/>
                </a:solidFill>
                <a:latin typeface="Calibri"/>
                <a:ea typeface="Calibri"/>
              </a:rPr>
              <a:t> </a:t>
            </a:r>
            <a:endParaRPr b="0" lang="fr-FR" sz="3200" spc="-1" strike="noStrike">
              <a:latin typeface="Arial"/>
            </a:endParaRPr>
          </a:p>
          <a:p>
            <a:pPr marL="343080" indent="-342720" algn="just">
              <a:lnSpc>
                <a:spcPct val="107000"/>
              </a:lnSpc>
              <a:spcBef>
                <a:spcPts val="1199"/>
              </a:spcBef>
              <a:spcAft>
                <a:spcPts val="201"/>
              </a:spcAft>
              <a:buClr>
                <a:srgbClr val="ffffff"/>
              </a:buClr>
              <a:buFont typeface="Calibri"/>
              <a:buChar char="-"/>
              <a:tabLst>
                <a:tab algn="l" pos="0"/>
              </a:tabLst>
            </a:pPr>
            <a:r>
              <a:rPr b="0" lang="en-GB" sz="3200" spc="-1" strike="noStrike">
                <a:solidFill>
                  <a:srgbClr val="2c2c2c"/>
                </a:solidFill>
                <a:latin typeface="Calibri"/>
                <a:ea typeface="Calibri"/>
              </a:rPr>
              <a:t>Documents from our inspection system.</a:t>
            </a:r>
            <a:endParaRPr b="0" lang="fr-FR" sz="3200" spc="-1" strike="noStrike">
              <a:latin typeface="Arial"/>
            </a:endParaRPr>
          </a:p>
          <a:p>
            <a:pPr marL="343080" indent="-342720" algn="just">
              <a:lnSpc>
                <a:spcPct val="107000"/>
              </a:lnSpc>
              <a:spcBef>
                <a:spcPts val="1199"/>
              </a:spcBef>
              <a:spcAft>
                <a:spcPts val="201"/>
              </a:spcAft>
              <a:buClr>
                <a:srgbClr val="ffffff"/>
              </a:buClr>
              <a:buFont typeface="Calibri"/>
              <a:buChar char="-"/>
              <a:tabLst>
                <a:tab algn="l" pos="0"/>
              </a:tabLst>
            </a:pPr>
            <a:r>
              <a:rPr b="0" lang="en-GB" sz="3200" spc="-1" strike="noStrike">
                <a:solidFill>
                  <a:srgbClr val="2c2c2c"/>
                </a:solidFill>
                <a:latin typeface="Calibri"/>
                <a:ea typeface="Calibri"/>
              </a:rPr>
              <a:t>Information and data about our Education Department </a:t>
            </a:r>
            <a:endParaRPr b="0" lang="fr-FR" sz="3200" spc="-1" strike="noStrike">
              <a:latin typeface="Arial"/>
            </a:endParaRPr>
          </a:p>
          <a:p>
            <a:pPr marL="343080" indent="-342720" algn="just">
              <a:lnSpc>
                <a:spcPct val="107000"/>
              </a:lnSpc>
              <a:spcBef>
                <a:spcPts val="1199"/>
              </a:spcBef>
              <a:spcAft>
                <a:spcPts val="201"/>
              </a:spcAft>
              <a:buClr>
                <a:srgbClr val="ffffff"/>
              </a:buClr>
              <a:buFont typeface="Calibri"/>
              <a:buChar char="-"/>
              <a:tabLst>
                <a:tab algn="l" pos="0"/>
              </a:tabLst>
            </a:pPr>
            <a:r>
              <a:rPr b="0" lang="en-GB" sz="3200" spc="-1" strike="noStrike">
                <a:solidFill>
                  <a:srgbClr val="2c2c2c"/>
                </a:solidFill>
                <a:latin typeface="Calibri"/>
                <a:ea typeface="Calibri"/>
              </a:rPr>
              <a:t>A field for testing the tool and proposals for its improvement.</a:t>
            </a:r>
            <a:endParaRPr b="0" lang="fr-FR" sz="3200" spc="-1" strike="noStrike">
              <a:latin typeface="Arial"/>
            </a:endParaRPr>
          </a:p>
          <a:p>
            <a:pPr marL="343080" indent="-342720" algn="just">
              <a:lnSpc>
                <a:spcPct val="107000"/>
              </a:lnSpc>
              <a:spcBef>
                <a:spcPts val="1199"/>
              </a:spcBef>
              <a:spcAft>
                <a:spcPts val="799"/>
              </a:spcAft>
              <a:buClr>
                <a:srgbClr val="ffffff"/>
              </a:buClr>
              <a:buFont typeface="Calibri"/>
              <a:buChar char="-"/>
              <a:tabLst>
                <a:tab algn="l" pos="0"/>
              </a:tabLst>
            </a:pPr>
            <a:r>
              <a:rPr b="0" lang="en-GB" sz="3200" spc="-1" strike="noStrike">
                <a:solidFill>
                  <a:srgbClr val="2c2c2c"/>
                </a:solidFill>
                <a:latin typeface="Calibri"/>
                <a:ea typeface="Calibri"/>
              </a:rPr>
              <a:t>A critical outlook.</a:t>
            </a:r>
            <a:endParaRPr b="0" lang="fr-FR" sz="3200" spc="-1" strike="noStrike">
              <a:latin typeface="Arial"/>
            </a:endParaRPr>
          </a:p>
          <a:p>
            <a:pPr algn="ctr">
              <a:lnSpc>
                <a:spcPct val="107000"/>
              </a:lnSpc>
              <a:spcBef>
                <a:spcPts val="1199"/>
              </a:spcBef>
              <a:spcAft>
                <a:spcPts val="799"/>
              </a:spcAft>
              <a:tabLst>
                <a:tab algn="l" pos="0"/>
              </a:tabLst>
            </a:pPr>
            <a:r>
              <a:rPr b="0" lang="en-GB" sz="3200" spc="-1" strike="noStrike">
                <a:solidFill>
                  <a:srgbClr val="2c2c2c"/>
                </a:solidFill>
                <a:latin typeface="Calibri"/>
                <a:ea typeface="Calibri"/>
              </a:rPr>
              <a:t> </a:t>
            </a:r>
            <a:endParaRPr b="0" lang="fr-FR" sz="3200" spc="-1" strike="noStrike">
              <a:latin typeface="Arial"/>
            </a:endParaRPr>
          </a:p>
          <a:p>
            <a:pPr algn="ctr">
              <a:lnSpc>
                <a:spcPct val="90000"/>
              </a:lnSpc>
              <a:spcBef>
                <a:spcPts val="1199"/>
              </a:spcBef>
              <a:spcAft>
                <a:spcPts val="201"/>
              </a:spcAft>
              <a:tabLst>
                <a:tab algn="l" pos="0"/>
              </a:tabLst>
            </a:pP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TextShape 1"/>
          <p:cNvSpPr txBox="1"/>
          <p:nvPr/>
        </p:nvSpPr>
        <p:spPr>
          <a:xfrm>
            <a:off x="360360" y="0"/>
            <a:ext cx="11471040" cy="1739160"/>
          </a:xfrm>
          <a:prstGeom prst="rect">
            <a:avLst/>
          </a:prstGeom>
          <a:noFill/>
          <a:ln w="0">
            <a:noFill/>
          </a:ln>
        </p:spPr>
        <p:txBody>
          <a:bodyPr anchor="ctr">
            <a:normAutofit/>
          </a:bodyPr>
          <a:p>
            <a:pPr algn="ctr">
              <a:lnSpc>
                <a:spcPct val="80000"/>
              </a:lnSpc>
            </a:pPr>
            <a:r>
              <a:rPr b="1" lang="es-ES" sz="4000" spc="148" strike="noStrike" cap="all">
                <a:solidFill>
                  <a:srgbClr val="ffff00"/>
                </a:solidFill>
                <a:highlight>
                  <a:srgbClr val="ff0000"/>
                </a:highlight>
                <a:latin typeface="Corbel"/>
              </a:rPr>
              <a:t>REFLEctIONS FROM THE SPANISH PARTNER</a:t>
            </a:r>
            <a:endParaRPr b="0" lang="en-US" sz="4000" spc="-1" strike="noStrike">
              <a:solidFill>
                <a:srgbClr val="ffffff"/>
              </a:solidFill>
              <a:latin typeface="Corbel"/>
            </a:endParaRPr>
          </a:p>
        </p:txBody>
      </p:sp>
      <p:sp>
        <p:nvSpPr>
          <p:cNvPr id="740" name="TextShape 2"/>
          <p:cNvSpPr txBox="1"/>
          <p:nvPr/>
        </p:nvSpPr>
        <p:spPr>
          <a:xfrm>
            <a:off x="360360" y="1614600"/>
            <a:ext cx="11471040" cy="3971520"/>
          </a:xfrm>
          <a:prstGeom prst="rect">
            <a:avLst/>
          </a:prstGeom>
          <a:noFill/>
          <a:ln w="0">
            <a:noFill/>
          </a:ln>
        </p:spPr>
        <p:txBody>
          <a:bodyPr>
            <a:normAutofit fontScale="1000"/>
          </a:bodyPr>
          <a:p>
            <a:pPr algn="just">
              <a:lnSpc>
                <a:spcPct val="107000"/>
              </a:lnSpc>
              <a:spcBef>
                <a:spcPts val="1199"/>
              </a:spcBef>
              <a:spcAft>
                <a:spcPts val="799"/>
              </a:spcAft>
              <a:tabLst>
                <a:tab algn="l" pos="0"/>
              </a:tabLst>
            </a:pPr>
            <a:r>
              <a:rPr b="0" lang="en-GB" sz="10400" spc="-1" strike="noStrike">
                <a:solidFill>
                  <a:srgbClr val="2c2c2c"/>
                </a:solidFill>
                <a:latin typeface="Calibri"/>
                <a:ea typeface="Calibri"/>
              </a:rPr>
              <a:t>CONCLUSIONS:</a:t>
            </a:r>
            <a:endParaRPr b="0" lang="fr-FR" sz="10400" spc="-1" strike="noStrike">
              <a:latin typeface="Arial"/>
            </a:endParaRPr>
          </a:p>
          <a:p>
            <a:pPr algn="just">
              <a:lnSpc>
                <a:spcPct val="107000"/>
              </a:lnSpc>
              <a:spcBef>
                <a:spcPts val="1199"/>
              </a:spcBef>
              <a:spcAft>
                <a:spcPts val="799"/>
              </a:spcAft>
              <a:tabLst>
                <a:tab algn="l" pos="0"/>
              </a:tabLst>
            </a:pPr>
            <a:r>
              <a:rPr b="0" lang="en-GB" sz="10400" spc="-1" strike="noStrike">
                <a:solidFill>
                  <a:srgbClr val="2c2c2c"/>
                </a:solidFill>
                <a:latin typeface="Calibri"/>
                <a:ea typeface="Calibri"/>
              </a:rPr>
              <a:t>-Our inspection has to respect a stringent framework. From our perspective as school leaders, we feel our inspection could provide more feedback. However, from our participation in this programme we now know the complexities of the inspecting mechanism.</a:t>
            </a:r>
            <a:endParaRPr b="0" lang="fr-FR" sz="10400" spc="-1" strike="noStrike">
              <a:latin typeface="Arial"/>
            </a:endParaRPr>
          </a:p>
          <a:p>
            <a:pPr algn="just">
              <a:lnSpc>
                <a:spcPct val="107000"/>
              </a:lnSpc>
              <a:spcBef>
                <a:spcPts val="1199"/>
              </a:spcBef>
              <a:spcAft>
                <a:spcPts val="799"/>
              </a:spcAft>
              <a:tabLst>
                <a:tab algn="l" pos="0"/>
              </a:tabLst>
            </a:pPr>
            <a:r>
              <a:rPr b="0" lang="en-GB" sz="10400" spc="-1" strike="noStrike">
                <a:solidFill>
                  <a:srgbClr val="2c2c2c"/>
                </a:solidFill>
                <a:latin typeface="Calibri"/>
                <a:ea typeface="Calibri"/>
              </a:rPr>
              <a:t>-We feel we should have specific training about how to cope with the real issues to be able to solve the situations we face every day at school.</a:t>
            </a:r>
            <a:endParaRPr b="0" lang="fr-FR" sz="10400" spc="-1" strike="noStrike">
              <a:latin typeface="Arial"/>
            </a:endParaRPr>
          </a:p>
          <a:p>
            <a:pPr algn="just">
              <a:lnSpc>
                <a:spcPct val="107000"/>
              </a:lnSpc>
              <a:spcBef>
                <a:spcPts val="1199"/>
              </a:spcBef>
              <a:spcAft>
                <a:spcPts val="799"/>
              </a:spcAft>
              <a:tabLst>
                <a:tab algn="l" pos="0"/>
              </a:tabLst>
            </a:pPr>
            <a:r>
              <a:rPr b="0" lang="en-GB" sz="10400" spc="-1" strike="noStrike">
                <a:solidFill>
                  <a:srgbClr val="2c2c2c"/>
                </a:solidFill>
                <a:latin typeface="Calibri"/>
                <a:ea typeface="Calibri"/>
              </a:rPr>
              <a:t>-We believe inclusion should have a wide approach to embrace all aspects and members of the educational community: gifted students, gender equality and identity, minorities, family issues and legal matters… a proposal for a follow up project???</a:t>
            </a:r>
            <a:endParaRPr b="0" lang="fr-FR" sz="10400" spc="-1" strike="noStrike">
              <a:latin typeface="Arial"/>
            </a:endParaRPr>
          </a:p>
          <a:p>
            <a:pPr algn="ctr">
              <a:lnSpc>
                <a:spcPct val="90000"/>
              </a:lnSpc>
              <a:spcBef>
                <a:spcPts val="1199"/>
              </a:spcBef>
              <a:spcAft>
                <a:spcPts val="201"/>
              </a:spcAft>
              <a:tabLst>
                <a:tab algn="l" pos="0"/>
              </a:tabLst>
            </a:pPr>
            <a:endParaRPr b="0" lang="fr-FR" sz="10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TextShape 1"/>
          <p:cNvSpPr txBox="1"/>
          <p:nvPr/>
        </p:nvSpPr>
        <p:spPr>
          <a:xfrm>
            <a:off x="2152800" y="2244600"/>
            <a:ext cx="7886520" cy="993960"/>
          </a:xfrm>
          <a:prstGeom prst="rect">
            <a:avLst/>
          </a:prstGeom>
          <a:noFill/>
          <a:ln w="0">
            <a:noFill/>
          </a:ln>
        </p:spPr>
        <p:txBody>
          <a:bodyPr anchor="ctr">
            <a:normAutofit/>
          </a:bodyPr>
          <a:p>
            <a:pPr algn="ctr">
              <a:lnSpc>
                <a:spcPct val="90000"/>
              </a:lnSpc>
            </a:pPr>
            <a:r>
              <a:rPr b="0" lang="et-EE" sz="3300" spc="-1" strike="noStrike">
                <a:solidFill>
                  <a:srgbClr val="000000"/>
                </a:solidFill>
                <a:latin typeface="Calibri Light"/>
              </a:rPr>
              <a:t>Reflections of a Partner</a:t>
            </a:r>
            <a:br/>
            <a:r>
              <a:rPr b="0" lang="et-EE" sz="3300" spc="-1" strike="noStrike">
                <a:solidFill>
                  <a:srgbClr val="000000"/>
                </a:solidFill>
                <a:latin typeface="Calibri Light"/>
              </a:rPr>
              <a:t>- Estonia - </a:t>
            </a:r>
            <a:endParaRPr b="0" lang="en-US" sz="3300" spc="-1" strike="noStrike">
              <a:solidFill>
                <a:srgbClr val="000000"/>
              </a:solidFill>
              <a:latin typeface="Calibri"/>
            </a:endParaRPr>
          </a:p>
        </p:txBody>
      </p:sp>
      <p:sp>
        <p:nvSpPr>
          <p:cNvPr id="742" name="TextShape 2"/>
          <p:cNvSpPr txBox="1"/>
          <p:nvPr/>
        </p:nvSpPr>
        <p:spPr>
          <a:xfrm>
            <a:off x="2152800" y="3081240"/>
            <a:ext cx="7886520" cy="2408400"/>
          </a:xfrm>
          <a:prstGeom prst="rect">
            <a:avLst/>
          </a:prstGeom>
          <a:noFill/>
          <a:ln w="0">
            <a:noFill/>
          </a:ln>
        </p:spPr>
        <p:txBody>
          <a:bodyPr>
            <a:normAutofit/>
          </a:bodyPr>
          <a:p>
            <a:pPr algn="ctr">
              <a:lnSpc>
                <a:spcPct val="90000"/>
              </a:lnSpc>
              <a:spcBef>
                <a:spcPts val="751"/>
              </a:spcBef>
              <a:tabLst>
                <a:tab algn="l" pos="0"/>
              </a:tabLst>
            </a:pPr>
            <a:endParaRPr b="0" lang="en-US" sz="2100" spc="-1" strike="noStrike">
              <a:solidFill>
                <a:srgbClr val="000000"/>
              </a:solidFill>
              <a:latin typeface="Calibri"/>
            </a:endParaRPr>
          </a:p>
          <a:p>
            <a:pPr algn="ctr">
              <a:lnSpc>
                <a:spcPct val="90000"/>
              </a:lnSpc>
              <a:spcBef>
                <a:spcPts val="751"/>
              </a:spcBef>
              <a:tabLst>
                <a:tab algn="l" pos="0"/>
              </a:tabLst>
            </a:pPr>
            <a:endParaRPr b="0" lang="en-US" sz="2100" spc="-1" strike="noStrike">
              <a:solidFill>
                <a:srgbClr val="000000"/>
              </a:solidFill>
              <a:latin typeface="Calibri"/>
            </a:endParaRPr>
          </a:p>
          <a:p>
            <a:pPr algn="r">
              <a:lnSpc>
                <a:spcPct val="90000"/>
              </a:lnSpc>
              <a:spcBef>
                <a:spcPts val="751"/>
              </a:spcBef>
              <a:tabLst>
                <a:tab algn="l" pos="0"/>
              </a:tabLst>
            </a:pPr>
            <a:endParaRPr b="0" lang="en-US" sz="2100" spc="-1" strike="noStrike">
              <a:solidFill>
                <a:srgbClr val="000000"/>
              </a:solidFill>
              <a:latin typeface="Calibri"/>
            </a:endParaRPr>
          </a:p>
          <a:p>
            <a:pPr algn="r">
              <a:lnSpc>
                <a:spcPct val="90000"/>
              </a:lnSpc>
              <a:spcBef>
                <a:spcPts val="751"/>
              </a:spcBef>
              <a:tabLst>
                <a:tab algn="l" pos="0"/>
              </a:tabLst>
            </a:pPr>
            <a:endParaRPr b="0" lang="en-US" sz="2100" spc="-1" strike="noStrike">
              <a:solidFill>
                <a:srgbClr val="000000"/>
              </a:solidFill>
              <a:latin typeface="Calibri"/>
            </a:endParaRPr>
          </a:p>
          <a:p>
            <a:pPr algn="ctr">
              <a:lnSpc>
                <a:spcPct val="90000"/>
              </a:lnSpc>
              <a:spcBef>
                <a:spcPts val="751"/>
              </a:spcBef>
              <a:tabLst>
                <a:tab algn="l" pos="0"/>
              </a:tabLst>
            </a:pPr>
            <a:r>
              <a:rPr b="0" lang="et-EE" sz="2100" spc="-1" strike="noStrike">
                <a:solidFill>
                  <a:srgbClr val="000000"/>
                </a:solidFill>
                <a:latin typeface="Calibri"/>
              </a:rPr>
              <a:t>Estonia hosted a transnational meeting in October 2019</a:t>
            </a:r>
            <a:endParaRPr b="0" lang="en-US" sz="2100" spc="-1" strike="noStrike">
              <a:solidFill>
                <a:srgbClr val="000000"/>
              </a:solidFill>
              <a:latin typeface="Calibri"/>
            </a:endParaRPr>
          </a:p>
          <a:p>
            <a:pPr algn="ctr">
              <a:lnSpc>
                <a:spcPct val="90000"/>
              </a:lnSpc>
              <a:spcBef>
                <a:spcPts val="751"/>
              </a:spcBef>
              <a:tabLst>
                <a:tab algn="l" pos="0"/>
              </a:tabLst>
            </a:pPr>
            <a:r>
              <a:rPr b="0" lang="et-EE" sz="2100" spc="-1" strike="noStrike">
                <a:solidFill>
                  <a:srgbClr val="000000"/>
                </a:solidFill>
                <a:latin typeface="Calibri"/>
              </a:rPr>
              <a:t>reflection and adjustment</a:t>
            </a:r>
            <a:endParaRPr b="0" lang="en-US" sz="2100" spc="-1" strike="noStrike">
              <a:solidFill>
                <a:srgbClr val="000000"/>
              </a:solidFill>
              <a:latin typeface="Calibri"/>
            </a:endParaRPr>
          </a:p>
        </p:txBody>
      </p:sp>
      <p:pic>
        <p:nvPicPr>
          <p:cNvPr id="743" name="Pilt 4" descr=""/>
          <p:cNvPicPr/>
          <p:nvPr/>
        </p:nvPicPr>
        <p:blipFill>
          <a:blip r:embed="rId1"/>
          <a:stretch/>
        </p:blipFill>
        <p:spPr>
          <a:xfrm>
            <a:off x="2152800" y="857160"/>
            <a:ext cx="7193520" cy="1378440"/>
          </a:xfrm>
          <a:prstGeom prst="rect">
            <a:avLst/>
          </a:prstGeom>
          <a:ln w="0">
            <a:noFill/>
          </a:ln>
        </p:spPr>
      </p:pic>
      <p:pic>
        <p:nvPicPr>
          <p:cNvPr id="744" name="Pilt 7" descr=""/>
          <p:cNvPicPr/>
          <p:nvPr/>
        </p:nvPicPr>
        <p:blipFill>
          <a:blip r:embed="rId2"/>
          <a:stretch/>
        </p:blipFill>
        <p:spPr>
          <a:xfrm>
            <a:off x="4567320" y="3238560"/>
            <a:ext cx="3242880" cy="12970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TextShape 1"/>
          <p:cNvSpPr txBox="1"/>
          <p:nvPr/>
        </p:nvSpPr>
        <p:spPr>
          <a:xfrm>
            <a:off x="838080" y="883440"/>
            <a:ext cx="10515240" cy="1325160"/>
          </a:xfrm>
          <a:prstGeom prst="rect">
            <a:avLst/>
          </a:prstGeom>
          <a:noFill/>
          <a:ln w="0">
            <a:noFill/>
          </a:ln>
        </p:spPr>
        <p:txBody>
          <a:bodyPr anchor="ctr">
            <a:noAutofit/>
          </a:bodyPr>
          <a:p>
            <a:endParaRPr b="0" lang="en-US" sz="1800" spc="-1" strike="noStrike">
              <a:solidFill>
                <a:srgbClr val="000000"/>
              </a:solidFill>
              <a:latin typeface="Calibri"/>
            </a:endParaRPr>
          </a:p>
        </p:txBody>
      </p:sp>
      <p:sp>
        <p:nvSpPr>
          <p:cNvPr id="746" name="TextShape 2"/>
          <p:cNvSpPr txBox="1"/>
          <p:nvPr/>
        </p:nvSpPr>
        <p:spPr>
          <a:xfrm>
            <a:off x="838080" y="1825560"/>
            <a:ext cx="10515240" cy="4350960"/>
          </a:xfrm>
          <a:prstGeom prst="rect">
            <a:avLst/>
          </a:prstGeom>
          <a:noFill/>
          <a:ln w="0">
            <a:noFill/>
          </a:ln>
        </p:spPr>
        <p:txBody>
          <a:bodyPr>
            <a:noAutofit/>
          </a:bodyPr>
          <a:p>
            <a:endParaRPr b="0" lang="en-US" sz="2100" spc="-1" strike="noStrike">
              <a:solidFill>
                <a:srgbClr val="000000"/>
              </a:solidFill>
              <a:latin typeface="Calibri"/>
            </a:endParaRPr>
          </a:p>
        </p:txBody>
      </p:sp>
      <p:pic>
        <p:nvPicPr>
          <p:cNvPr id="747" name="Pilt 4" descr=""/>
          <p:cNvPicPr/>
          <p:nvPr/>
        </p:nvPicPr>
        <p:blipFill>
          <a:blip r:embed="rId1"/>
          <a:stretch/>
        </p:blipFill>
        <p:spPr>
          <a:xfrm>
            <a:off x="490680" y="304920"/>
            <a:ext cx="11210400" cy="624816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748" name="TextShape 1"/>
          <p:cNvSpPr txBox="1"/>
          <p:nvPr/>
        </p:nvSpPr>
        <p:spPr>
          <a:xfrm>
            <a:off x="1202760" y="284040"/>
            <a:ext cx="9783720" cy="1508400"/>
          </a:xfrm>
          <a:prstGeom prst="rect">
            <a:avLst/>
          </a:prstGeom>
          <a:noFill/>
          <a:ln w="0">
            <a:noFill/>
          </a:ln>
        </p:spPr>
        <p:txBody>
          <a:bodyPr anchor="ctr">
            <a:noAutofit/>
          </a:bodyPr>
          <a:p>
            <a:pPr algn="ctr">
              <a:lnSpc>
                <a:spcPct val="85000"/>
              </a:lnSpc>
            </a:pPr>
            <a:r>
              <a:rPr b="0" lang="en-GB" sz="4000" spc="-1" strike="noStrike" cap="all">
                <a:solidFill>
                  <a:srgbClr val="2c2c2c"/>
                </a:solidFill>
                <a:latin typeface="Corbel"/>
              </a:rPr>
              <a:t>DIRECTORATE For quality and standards in education malta</a:t>
            </a:r>
            <a:endParaRPr b="0" lang="en-US" sz="4000" spc="-1" strike="noStrike">
              <a:solidFill>
                <a:srgbClr val="ffffff"/>
              </a:solidFill>
              <a:latin typeface="Corbel"/>
            </a:endParaRPr>
          </a:p>
        </p:txBody>
      </p:sp>
      <p:pic>
        <p:nvPicPr>
          <p:cNvPr id="749" name="Afbeelding 3" descr=""/>
          <p:cNvPicPr/>
          <p:nvPr/>
        </p:nvPicPr>
        <p:blipFill>
          <a:blip r:embed="rId1"/>
          <a:stretch/>
        </p:blipFill>
        <p:spPr>
          <a:xfrm>
            <a:off x="165600" y="6078960"/>
            <a:ext cx="2203920" cy="629280"/>
          </a:xfrm>
          <a:prstGeom prst="rect">
            <a:avLst/>
          </a:prstGeom>
          <a:ln w="0">
            <a:noFill/>
          </a:ln>
        </p:spPr>
      </p:pic>
      <p:pic>
        <p:nvPicPr>
          <p:cNvPr id="750" name="Afbeelding 5" descr=""/>
          <p:cNvPicPr/>
          <p:nvPr/>
        </p:nvPicPr>
        <p:blipFill>
          <a:blip r:embed="rId2"/>
          <a:stretch/>
        </p:blipFill>
        <p:spPr>
          <a:xfrm>
            <a:off x="10515600" y="284040"/>
            <a:ext cx="1537200" cy="588960"/>
          </a:xfrm>
          <a:prstGeom prst="rect">
            <a:avLst/>
          </a:prstGeom>
          <a:ln w="0">
            <a:noFill/>
          </a:ln>
        </p:spPr>
      </p:pic>
      <p:sp>
        <p:nvSpPr>
          <p:cNvPr id="751" name="CustomShape 2"/>
          <p:cNvSpPr/>
          <p:nvPr/>
        </p:nvSpPr>
        <p:spPr>
          <a:xfrm>
            <a:off x="905400" y="2312640"/>
            <a:ext cx="9609840" cy="255852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buClr>
                <a:srgbClr val="2c2c2c"/>
              </a:buClr>
              <a:buFont typeface="Arial"/>
              <a:buChar char="•"/>
            </a:pPr>
            <a:r>
              <a:rPr b="0" lang="en-GB" sz="1800" spc="-1" strike="noStrike">
                <a:solidFill>
                  <a:srgbClr val="2c2c2c"/>
                </a:solidFill>
                <a:latin typeface="Corbel"/>
              </a:rPr>
              <a:t>Current national standards similar to the main key areas of the TESSIE tool kit </a:t>
            </a:r>
            <a:endParaRPr b="0" lang="fr-FR" sz="1800" spc="-1" strike="noStrike">
              <a:latin typeface="Arial"/>
            </a:endParaRPr>
          </a:p>
          <a:p>
            <a:pPr marL="285840" indent="-285480">
              <a:lnSpc>
                <a:spcPct val="100000"/>
              </a:lnSpc>
              <a:buClr>
                <a:srgbClr val="2c2c2c"/>
              </a:buClr>
              <a:buFont typeface="Arial"/>
              <a:buChar char="•"/>
            </a:pPr>
            <a:r>
              <a:rPr b="0" lang="en-GB" sz="1800" spc="-1" strike="noStrike">
                <a:solidFill>
                  <a:srgbClr val="2c2c2c"/>
                </a:solidFill>
                <a:latin typeface="Corbel"/>
              </a:rPr>
              <a:t>The TESSIE tool kit will be used by the QAD to revisit national standards to better evaluate and support inclusive practices in schools.</a:t>
            </a:r>
            <a:endParaRPr b="0" lang="fr-FR" sz="1800" spc="-1" strike="noStrike">
              <a:latin typeface="Arial"/>
            </a:endParaRPr>
          </a:p>
          <a:p>
            <a:pPr marL="285840" indent="-285480">
              <a:lnSpc>
                <a:spcPct val="100000"/>
              </a:lnSpc>
              <a:buClr>
                <a:srgbClr val="2c2c2c"/>
              </a:buClr>
              <a:buFont typeface="Arial"/>
              <a:buChar char="•"/>
            </a:pPr>
            <a:r>
              <a:rPr b="0" lang="en-GB" sz="1800" spc="-1" strike="noStrike">
                <a:solidFill>
                  <a:srgbClr val="2c2c2c"/>
                </a:solidFill>
                <a:latin typeface="Corbel"/>
              </a:rPr>
              <a:t>The tool kit can be the basis of a wider framework for a thematic review on inclusive education. </a:t>
            </a:r>
            <a:endParaRPr b="0" lang="fr-FR" sz="1800" spc="-1" strike="noStrike">
              <a:latin typeface="Arial"/>
            </a:endParaRPr>
          </a:p>
          <a:p>
            <a:pPr marL="285840" indent="-285480">
              <a:lnSpc>
                <a:spcPct val="100000"/>
              </a:lnSpc>
              <a:buClr>
                <a:srgbClr val="2c2c2c"/>
              </a:buClr>
              <a:buFont typeface="Arial"/>
              <a:buChar char="•"/>
            </a:pPr>
            <a:r>
              <a:rPr b="0" lang="en-GB" sz="1800" spc="-1" strike="noStrike">
                <a:solidFill>
                  <a:srgbClr val="2c2c2c"/>
                </a:solidFill>
                <a:latin typeface="Corbel"/>
              </a:rPr>
              <a:t>The tool kit can be disseminated with school leaders to be used as a reflective tool when carrying out their self evaluation. </a:t>
            </a:r>
            <a:endParaRPr b="0" lang="fr-FR" sz="1800" spc="-1" strike="noStrike">
              <a:latin typeface="Arial"/>
            </a:endParaRPr>
          </a:p>
          <a:p>
            <a:pPr marL="285840" indent="-285480">
              <a:lnSpc>
                <a:spcPct val="100000"/>
              </a:lnSpc>
              <a:buClr>
                <a:srgbClr val="2c2c2c"/>
              </a:buClr>
              <a:buFont typeface="Arial"/>
              <a:buChar char="•"/>
            </a:pPr>
            <a:r>
              <a:rPr b="0" lang="en-GB" sz="1800" spc="-1" strike="noStrike">
                <a:solidFill>
                  <a:srgbClr val="2c2c2c"/>
                </a:solidFill>
                <a:latin typeface="Corbel"/>
              </a:rPr>
              <a:t>The tool kit will be shared with other departments including the National School support services.</a:t>
            </a:r>
            <a:endParaRPr b="0" lang="fr-FR" sz="1800" spc="-1" strike="noStrike">
              <a:latin typeface="Arial"/>
            </a:endParaRPr>
          </a:p>
        </p:txBody>
      </p:sp>
      <p:pic>
        <p:nvPicPr>
          <p:cNvPr id="752" name="Afbeelding 10" descr=""/>
          <p:cNvPicPr/>
          <p:nvPr/>
        </p:nvPicPr>
        <p:blipFill>
          <a:blip r:embed="rId3"/>
          <a:stretch/>
        </p:blipFill>
        <p:spPr>
          <a:xfrm>
            <a:off x="10699920" y="5830560"/>
            <a:ext cx="1272240" cy="877680"/>
          </a:xfrm>
          <a:prstGeom prst="rect">
            <a:avLst/>
          </a:prstGeom>
          <a:ln w="0">
            <a:noFill/>
          </a:ln>
        </p:spPr>
      </p:pic>
      <p:pic>
        <p:nvPicPr>
          <p:cNvPr id="753" name="Afbeelding 11" descr=""/>
          <p:cNvPicPr/>
          <p:nvPr/>
        </p:nvPicPr>
        <p:blipFill>
          <a:blip r:embed="rId4"/>
          <a:stretch/>
        </p:blipFill>
        <p:spPr>
          <a:xfrm>
            <a:off x="5177160" y="6093720"/>
            <a:ext cx="2404440" cy="66168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754" name="TextShape 1"/>
          <p:cNvSpPr txBox="1"/>
          <p:nvPr/>
        </p:nvSpPr>
        <p:spPr>
          <a:xfrm>
            <a:off x="1202760" y="284040"/>
            <a:ext cx="9783720" cy="1508400"/>
          </a:xfrm>
          <a:prstGeom prst="rect">
            <a:avLst/>
          </a:prstGeom>
          <a:noFill/>
          <a:ln w="0">
            <a:noFill/>
          </a:ln>
        </p:spPr>
        <p:txBody>
          <a:bodyPr anchor="ctr">
            <a:noAutofit/>
          </a:bodyPr>
          <a:p>
            <a:pPr algn="ctr">
              <a:lnSpc>
                <a:spcPct val="85000"/>
              </a:lnSpc>
            </a:pPr>
            <a:r>
              <a:rPr b="0" lang="en-GB" sz="4000" spc="-1" strike="noStrike" cap="all">
                <a:solidFill>
                  <a:srgbClr val="2c2c2c"/>
                </a:solidFill>
                <a:latin typeface="Corbel"/>
              </a:rPr>
              <a:t>DIRECTORATE For quality and standards in education malta</a:t>
            </a:r>
            <a:endParaRPr b="0" lang="en-US" sz="4000" spc="-1" strike="noStrike">
              <a:solidFill>
                <a:srgbClr val="ffffff"/>
              </a:solidFill>
              <a:latin typeface="Corbel"/>
            </a:endParaRPr>
          </a:p>
        </p:txBody>
      </p:sp>
      <p:pic>
        <p:nvPicPr>
          <p:cNvPr id="755" name="Afbeelding 3" descr=""/>
          <p:cNvPicPr/>
          <p:nvPr/>
        </p:nvPicPr>
        <p:blipFill>
          <a:blip r:embed="rId1"/>
          <a:stretch/>
        </p:blipFill>
        <p:spPr>
          <a:xfrm>
            <a:off x="165600" y="6078960"/>
            <a:ext cx="2203920" cy="629280"/>
          </a:xfrm>
          <a:prstGeom prst="rect">
            <a:avLst/>
          </a:prstGeom>
          <a:ln w="0">
            <a:noFill/>
          </a:ln>
        </p:spPr>
      </p:pic>
      <p:pic>
        <p:nvPicPr>
          <p:cNvPr id="756" name="Afbeelding 5" descr=""/>
          <p:cNvPicPr/>
          <p:nvPr/>
        </p:nvPicPr>
        <p:blipFill>
          <a:blip r:embed="rId2"/>
          <a:stretch/>
        </p:blipFill>
        <p:spPr>
          <a:xfrm>
            <a:off x="10515600" y="284040"/>
            <a:ext cx="1537200" cy="588960"/>
          </a:xfrm>
          <a:prstGeom prst="rect">
            <a:avLst/>
          </a:prstGeom>
          <a:ln w="0">
            <a:noFill/>
          </a:ln>
        </p:spPr>
      </p:pic>
      <p:sp>
        <p:nvSpPr>
          <p:cNvPr id="757" name="CustomShape 2"/>
          <p:cNvSpPr/>
          <p:nvPr/>
        </p:nvSpPr>
        <p:spPr>
          <a:xfrm>
            <a:off x="905400" y="2312640"/>
            <a:ext cx="9609840" cy="118764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buClr>
                <a:srgbClr val="2c2c2c"/>
              </a:buClr>
              <a:buFont typeface="Arial"/>
              <a:buChar char="•"/>
            </a:pPr>
            <a:r>
              <a:rPr b="0" lang="en-GB" sz="1800" spc="-1" strike="noStrike">
                <a:solidFill>
                  <a:srgbClr val="2c2c2c"/>
                </a:solidFill>
                <a:latin typeface="Corbel"/>
              </a:rPr>
              <a:t>The tool kit will provide inspectors opportunity to take more into account the context the school is operating in.</a:t>
            </a:r>
            <a:endParaRPr b="0" lang="fr-FR" sz="1800" spc="-1" strike="noStrike">
              <a:latin typeface="Arial"/>
            </a:endParaRPr>
          </a:p>
          <a:p>
            <a:pPr marL="285840" indent="-285480">
              <a:lnSpc>
                <a:spcPct val="100000"/>
              </a:lnSpc>
              <a:buClr>
                <a:srgbClr val="2c2c2c"/>
              </a:buClr>
              <a:buFont typeface="Arial"/>
              <a:buChar char="•"/>
            </a:pPr>
            <a:r>
              <a:rPr b="0" lang="en-GB" sz="1800" spc="-1" strike="noStrike">
                <a:solidFill>
                  <a:srgbClr val="2c2c2c"/>
                </a:solidFill>
                <a:latin typeface="Corbel"/>
              </a:rPr>
              <a:t> </a:t>
            </a:r>
            <a:r>
              <a:rPr b="0" lang="en-GB" sz="1800" spc="-1" strike="noStrike">
                <a:solidFill>
                  <a:srgbClr val="2c2c2c"/>
                </a:solidFill>
                <a:latin typeface="Corbel"/>
              </a:rPr>
              <a:t>The tool will also allow officers the possibility to reflect more on the impact of inclusive practices  on learners and staff.</a:t>
            </a:r>
            <a:endParaRPr b="0" lang="fr-FR" sz="1800" spc="-1" strike="noStrike">
              <a:latin typeface="Arial"/>
            </a:endParaRPr>
          </a:p>
        </p:txBody>
      </p:sp>
      <p:pic>
        <p:nvPicPr>
          <p:cNvPr id="758" name="Afbeelding 10" descr=""/>
          <p:cNvPicPr/>
          <p:nvPr/>
        </p:nvPicPr>
        <p:blipFill>
          <a:blip r:embed="rId3"/>
          <a:stretch/>
        </p:blipFill>
        <p:spPr>
          <a:xfrm>
            <a:off x="10699920" y="5830560"/>
            <a:ext cx="1272240" cy="877680"/>
          </a:xfrm>
          <a:prstGeom prst="rect">
            <a:avLst/>
          </a:prstGeom>
          <a:ln w="0">
            <a:noFill/>
          </a:ln>
        </p:spPr>
      </p:pic>
      <p:pic>
        <p:nvPicPr>
          <p:cNvPr id="759" name="Afbeelding 11" descr=""/>
          <p:cNvPicPr/>
          <p:nvPr/>
        </p:nvPicPr>
        <p:blipFill>
          <a:blip r:embed="rId4"/>
          <a:stretch/>
        </p:blipFill>
        <p:spPr>
          <a:xfrm>
            <a:off x="5177160" y="6093720"/>
            <a:ext cx="2404440" cy="661680"/>
          </a:xfrm>
          <a:prstGeom prst="rect">
            <a:avLst/>
          </a:prstGeom>
          <a:ln w="0">
            <a:noFill/>
          </a:ln>
        </p:spPr>
      </p:pic>
      <p:sp>
        <p:nvSpPr>
          <p:cNvPr id="760" name="CustomShape 3"/>
          <p:cNvSpPr/>
          <p:nvPr/>
        </p:nvSpPr>
        <p:spPr>
          <a:xfrm>
            <a:off x="905400" y="3609360"/>
            <a:ext cx="9679320" cy="63900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buClr>
                <a:srgbClr val="2c2c2c"/>
              </a:buClr>
              <a:buFont typeface="Arial"/>
              <a:buChar char="•"/>
            </a:pPr>
            <a:r>
              <a:rPr b="0" lang="en-GB" sz="1800" spc="-1" strike="noStrike">
                <a:solidFill>
                  <a:srgbClr val="2c2c2c"/>
                </a:solidFill>
                <a:latin typeface="Corbel"/>
              </a:rPr>
              <a:t>The tool kit can also help to modify the external review tools used by inspectors such as lesson observation sheets, questionnaires and interview questions.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TextShape 1"/>
          <p:cNvSpPr txBox="1"/>
          <p:nvPr/>
        </p:nvSpPr>
        <p:spPr>
          <a:xfrm>
            <a:off x="2209680" y="2057400"/>
            <a:ext cx="7772040" cy="1980720"/>
          </a:xfrm>
          <a:prstGeom prst="rect">
            <a:avLst/>
          </a:prstGeom>
          <a:noFill/>
          <a:ln w="0">
            <a:noFill/>
          </a:ln>
        </p:spPr>
        <p:txBody>
          <a:bodyPr lIns="90000" rIns="90000" tIns="45000" bIns="45000" anchor="b">
            <a:noAutofit/>
          </a:bodyPr>
          <a:p>
            <a:pPr algn="ctr">
              <a:lnSpc>
                <a:spcPct val="100000"/>
              </a:lnSpc>
            </a:pPr>
            <a:r>
              <a:rPr b="1" lang="en-US" sz="4800" spc="-1" strike="noStrike">
                <a:solidFill>
                  <a:srgbClr val="464646"/>
                </a:solidFill>
                <a:latin typeface="Lucida Sans Unicode"/>
              </a:rPr>
              <a:t>Reflections from</a:t>
            </a:r>
            <a:br/>
            <a:r>
              <a:rPr b="1" lang="en-US" sz="4800" spc="-1" strike="noStrike">
                <a:solidFill>
                  <a:srgbClr val="464646"/>
                </a:solidFill>
                <a:latin typeface="Lucida Sans Unicode"/>
              </a:rPr>
              <a:t>Cyprus</a:t>
            </a:r>
            <a:endParaRPr b="0" lang="en-US" sz="4800" spc="-1" strike="noStrike">
              <a:solidFill>
                <a:srgbClr val="000000"/>
              </a:solidFill>
              <a:latin typeface="Lucida Sans Unicode"/>
            </a:endParaRPr>
          </a:p>
        </p:txBody>
      </p:sp>
      <p:pic>
        <p:nvPicPr>
          <p:cNvPr id="762" name="Afbeelding 6" descr=""/>
          <p:cNvPicPr/>
          <p:nvPr/>
        </p:nvPicPr>
        <p:blipFill>
          <a:blip r:embed="rId1"/>
          <a:stretch/>
        </p:blipFill>
        <p:spPr>
          <a:xfrm>
            <a:off x="3352680" y="1143000"/>
            <a:ext cx="1371240" cy="917640"/>
          </a:xfrm>
          <a:prstGeom prst="rect">
            <a:avLst/>
          </a:prstGeom>
          <a:ln w="9525">
            <a:noFill/>
          </a:ln>
        </p:spPr>
      </p:pic>
      <p:pic>
        <p:nvPicPr>
          <p:cNvPr id="763" name="Afbeelding 2" descr=""/>
          <p:cNvPicPr/>
          <p:nvPr/>
        </p:nvPicPr>
        <p:blipFill>
          <a:blip r:embed="rId2"/>
          <a:stretch/>
        </p:blipFill>
        <p:spPr>
          <a:xfrm>
            <a:off x="5638680" y="1219320"/>
            <a:ext cx="3490200" cy="837720"/>
          </a:xfrm>
          <a:prstGeom prst="rect">
            <a:avLst/>
          </a:prstGeom>
          <a:ln w="9525">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13" name="TextShape 1"/>
          <p:cNvSpPr txBox="1"/>
          <p:nvPr/>
        </p:nvSpPr>
        <p:spPr>
          <a:xfrm>
            <a:off x="1202760" y="261360"/>
            <a:ext cx="9783720" cy="1508400"/>
          </a:xfrm>
          <a:prstGeom prst="rect">
            <a:avLst/>
          </a:prstGeom>
          <a:noFill/>
          <a:ln w="0">
            <a:noFill/>
          </a:ln>
        </p:spPr>
        <p:txBody>
          <a:bodyPr anchor="ctr">
            <a:noAutofit/>
          </a:bodyPr>
          <a:p>
            <a:pPr algn="r">
              <a:lnSpc>
                <a:spcPct val="85000"/>
              </a:lnSpc>
            </a:pPr>
            <a:r>
              <a:rPr b="0" lang="nl-BE" sz="4000" spc="-1" strike="noStrike" cap="all">
                <a:solidFill>
                  <a:srgbClr val="099bdd"/>
                </a:solidFill>
                <a:latin typeface="Corbel"/>
              </a:rPr>
              <a:t>Partners</a:t>
            </a:r>
            <a:endParaRPr b="0" lang="en-US" sz="4000" spc="-1" strike="noStrike">
              <a:solidFill>
                <a:srgbClr val="ffffff"/>
              </a:solidFill>
              <a:latin typeface="Corbel"/>
            </a:endParaRPr>
          </a:p>
        </p:txBody>
      </p:sp>
      <p:pic>
        <p:nvPicPr>
          <p:cNvPr id="614" name="Afbeelding 20" descr=""/>
          <p:cNvPicPr/>
          <p:nvPr/>
        </p:nvPicPr>
        <p:blipFill>
          <a:blip r:embed="rId1"/>
          <a:stretch/>
        </p:blipFill>
        <p:spPr>
          <a:xfrm>
            <a:off x="8403480" y="1807200"/>
            <a:ext cx="3788280" cy="1508400"/>
          </a:xfrm>
          <a:prstGeom prst="rect">
            <a:avLst/>
          </a:prstGeom>
          <a:ln w="0">
            <a:noFill/>
          </a:ln>
        </p:spPr>
      </p:pic>
      <p:pic>
        <p:nvPicPr>
          <p:cNvPr id="615" name="Afbeelding 22" descr="Afbeelding met tekst&#10;&#10;Automatisch gegenereerde beschrijving"/>
          <p:cNvPicPr/>
          <p:nvPr/>
        </p:nvPicPr>
        <p:blipFill>
          <a:blip r:embed="rId2"/>
          <a:stretch/>
        </p:blipFill>
        <p:spPr>
          <a:xfrm>
            <a:off x="576360" y="4812120"/>
            <a:ext cx="2595240" cy="1513800"/>
          </a:xfrm>
          <a:prstGeom prst="rect">
            <a:avLst/>
          </a:prstGeom>
          <a:ln w="0">
            <a:noFill/>
          </a:ln>
        </p:spPr>
      </p:pic>
      <p:pic>
        <p:nvPicPr>
          <p:cNvPr id="616" name="Afbeelding 24" descr="Afbeelding met tekst, illustratie&#10;&#10;Automatisch gegenereerde beschrijving"/>
          <p:cNvPicPr/>
          <p:nvPr/>
        </p:nvPicPr>
        <p:blipFill>
          <a:blip r:embed="rId3"/>
          <a:stretch/>
        </p:blipFill>
        <p:spPr>
          <a:xfrm>
            <a:off x="4314240" y="4643640"/>
            <a:ext cx="3561480" cy="1682280"/>
          </a:xfrm>
          <a:prstGeom prst="rect">
            <a:avLst/>
          </a:prstGeom>
          <a:ln w="0">
            <a:noFill/>
          </a:ln>
        </p:spPr>
      </p:pic>
      <p:pic>
        <p:nvPicPr>
          <p:cNvPr id="617" name="Afbeelding 26" descr=""/>
          <p:cNvPicPr/>
          <p:nvPr/>
        </p:nvPicPr>
        <p:blipFill>
          <a:blip r:embed="rId4"/>
          <a:stretch/>
        </p:blipFill>
        <p:spPr>
          <a:xfrm>
            <a:off x="8442360" y="5065200"/>
            <a:ext cx="3373200" cy="1053720"/>
          </a:xfrm>
          <a:prstGeom prst="rect">
            <a:avLst/>
          </a:prstGeom>
          <a:ln w="0">
            <a:noFill/>
          </a:ln>
        </p:spPr>
      </p:pic>
      <p:pic>
        <p:nvPicPr>
          <p:cNvPr id="618" name="Afbeelding 28" descr=""/>
          <p:cNvPicPr/>
          <p:nvPr/>
        </p:nvPicPr>
        <p:blipFill>
          <a:blip r:embed="rId5"/>
          <a:stretch/>
        </p:blipFill>
        <p:spPr>
          <a:xfrm>
            <a:off x="5049000" y="1992240"/>
            <a:ext cx="2093400" cy="1970280"/>
          </a:xfrm>
          <a:prstGeom prst="rect">
            <a:avLst/>
          </a:prstGeom>
          <a:ln w="0">
            <a:noFill/>
          </a:ln>
        </p:spPr>
      </p:pic>
      <p:pic>
        <p:nvPicPr>
          <p:cNvPr id="619" name="Afbeelding 30" descr="Afbeelding met tekst&#10;&#10;Automatisch gegenereerde beschrijving"/>
          <p:cNvPicPr/>
          <p:nvPr/>
        </p:nvPicPr>
        <p:blipFill>
          <a:blip r:embed="rId6"/>
          <a:stretch/>
        </p:blipFill>
        <p:spPr>
          <a:xfrm>
            <a:off x="7620120" y="3542040"/>
            <a:ext cx="3734640" cy="712440"/>
          </a:xfrm>
          <a:prstGeom prst="rect">
            <a:avLst/>
          </a:prstGeom>
          <a:ln w="0">
            <a:noFill/>
          </a:ln>
        </p:spPr>
      </p:pic>
      <p:pic>
        <p:nvPicPr>
          <p:cNvPr id="620" name="Afbeelding 32" descr="Afbeelding met tekst, illustratie&#10;&#10;Automatisch gegenereerde beschrijving"/>
          <p:cNvPicPr/>
          <p:nvPr/>
        </p:nvPicPr>
        <p:blipFill>
          <a:blip r:embed="rId7"/>
          <a:stretch/>
        </p:blipFill>
        <p:spPr>
          <a:xfrm>
            <a:off x="155520" y="362160"/>
            <a:ext cx="2336400" cy="1371240"/>
          </a:xfrm>
          <a:prstGeom prst="rect">
            <a:avLst/>
          </a:prstGeom>
          <a:ln w="0">
            <a:noFill/>
          </a:ln>
        </p:spPr>
      </p:pic>
      <p:pic>
        <p:nvPicPr>
          <p:cNvPr id="621" name="Afbeelding 34" descr="Afbeelding met tekst&#10;&#10;Automatisch gegenereerde beschrijving"/>
          <p:cNvPicPr/>
          <p:nvPr/>
        </p:nvPicPr>
        <p:blipFill>
          <a:blip r:embed="rId8"/>
          <a:stretch/>
        </p:blipFill>
        <p:spPr>
          <a:xfrm>
            <a:off x="2492280" y="362160"/>
            <a:ext cx="3666600" cy="1371240"/>
          </a:xfrm>
          <a:prstGeom prst="rect">
            <a:avLst/>
          </a:prstGeom>
          <a:ln w="0">
            <a:noFill/>
          </a:ln>
        </p:spPr>
      </p:pic>
      <p:pic>
        <p:nvPicPr>
          <p:cNvPr id="622" name="Afbeelding 3" descr=""/>
          <p:cNvPicPr/>
          <p:nvPr/>
        </p:nvPicPr>
        <p:blipFill>
          <a:blip r:embed="rId9"/>
          <a:stretch/>
        </p:blipFill>
        <p:spPr>
          <a:xfrm>
            <a:off x="279360" y="2075400"/>
            <a:ext cx="3508920" cy="160524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TextShape 1"/>
          <p:cNvSpPr txBox="1"/>
          <p:nvPr/>
        </p:nvSpPr>
        <p:spPr>
          <a:xfrm>
            <a:off x="1981080" y="2514600"/>
            <a:ext cx="8229240" cy="3492360"/>
          </a:xfrm>
          <a:prstGeom prst="rect">
            <a:avLst/>
          </a:prstGeom>
          <a:noFill/>
          <a:ln w="0">
            <a:noFill/>
          </a:ln>
        </p:spPr>
        <p:txBody>
          <a:bodyPr lIns="90000" rIns="90000" tIns="45000" bIns="45000">
            <a:noAutofit/>
          </a:bodyPr>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With Cypriot headteachers</a:t>
            </a: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With Pre-Primary and Primary Education Inspectors </a:t>
            </a: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With people from the Ministry of Education and Local Education Authorities</a:t>
            </a:r>
            <a:endParaRPr b="0" lang="en-US" sz="2400" spc="-1" strike="noStrike">
              <a:solidFill>
                <a:srgbClr val="000000"/>
              </a:solidFill>
              <a:latin typeface="Lucida Sans Unicode"/>
            </a:endParaRPr>
          </a:p>
          <a:p>
            <a:pPr>
              <a:lnSpc>
                <a:spcPct val="100000"/>
              </a:lnSpc>
              <a:spcBef>
                <a:spcPts val="400"/>
              </a:spcBef>
            </a:pPr>
            <a:endParaRPr b="0" lang="en-US" sz="2400" spc="-1" strike="noStrike">
              <a:solidFill>
                <a:srgbClr val="000000"/>
              </a:solidFill>
              <a:latin typeface="Lucida Sans Unicode"/>
            </a:endParaRPr>
          </a:p>
        </p:txBody>
      </p:sp>
      <p:sp>
        <p:nvSpPr>
          <p:cNvPr id="765" name="TextShape 2"/>
          <p:cNvSpPr txBox="1"/>
          <p:nvPr/>
        </p:nvSpPr>
        <p:spPr>
          <a:xfrm>
            <a:off x="1981080" y="457200"/>
            <a:ext cx="8229240" cy="1904760"/>
          </a:xfrm>
          <a:prstGeom prst="rect">
            <a:avLst/>
          </a:prstGeom>
          <a:noFill/>
          <a:ln w="0">
            <a:noFill/>
          </a:ln>
        </p:spPr>
        <p:txBody>
          <a:bodyPr lIns="90000" rIns="90000" tIns="45000" bIns="45000" anchor="ctr">
            <a:normAutofit/>
          </a:bodyPr>
          <a:p>
            <a:pPr algn="just">
              <a:lnSpc>
                <a:spcPct val="100000"/>
              </a:lnSpc>
            </a:pPr>
            <a:r>
              <a:rPr b="1" lang="en-US" sz="2800" spc="-1" strike="noStrike">
                <a:solidFill>
                  <a:srgbClr val="464646"/>
                </a:solidFill>
                <a:latin typeface="Lucida Sans Unicode"/>
              </a:rPr>
              <a:t>During the training event in Cyprus, in October 2021, we had the opportunity to examine and test the TESSIE Toolbox:</a:t>
            </a:r>
            <a:endParaRPr b="0" lang="en-US" sz="2800" spc="-1" strike="noStrike">
              <a:solidFill>
                <a:srgbClr val="000000"/>
              </a:solidFill>
              <a:latin typeface="Lucida Sans Unicode"/>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6" name="TextShape 1"/>
          <p:cNvSpPr txBox="1"/>
          <p:nvPr/>
        </p:nvSpPr>
        <p:spPr>
          <a:xfrm>
            <a:off x="1752480" y="1143000"/>
            <a:ext cx="8610120" cy="5486040"/>
          </a:xfrm>
          <a:prstGeom prst="rect">
            <a:avLst/>
          </a:prstGeom>
          <a:noFill/>
          <a:ln w="0">
            <a:noFill/>
          </a:ln>
        </p:spPr>
        <p:txBody>
          <a:bodyPr lIns="90000" rIns="90000" tIns="45000" bIns="45000">
            <a:noAutofit/>
          </a:bodyPr>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School systems can adapt the statements according to their own content.</a:t>
            </a: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Each country can translate the TESSIE Toolbox into its own language.</a:t>
            </a: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Inspectors and schools may use a part or the whole questionnaire.</a:t>
            </a: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Inspectors may use it during their visits to schools and encourage teachers to:</a:t>
            </a:r>
            <a:endParaRPr b="0" lang="en-US" sz="2400" spc="-1" strike="noStrike">
              <a:solidFill>
                <a:srgbClr val="000000"/>
              </a:solidFill>
              <a:latin typeface="Lucida Sans Unicode"/>
            </a:endParaRPr>
          </a:p>
          <a:p>
            <a:pPr marL="365760" indent="-255600">
              <a:lnSpc>
                <a:spcPct val="100000"/>
              </a:lnSpc>
              <a:spcBef>
                <a:spcPts val="400"/>
              </a:spcBef>
              <a:tabLst>
                <a:tab algn="l" pos="0"/>
              </a:tabLst>
            </a:pPr>
            <a:r>
              <a:rPr b="0" lang="en-US" sz="2400" spc="-1" strike="noStrike">
                <a:solidFill>
                  <a:srgbClr val="000000"/>
                </a:solidFill>
                <a:latin typeface="Lucida Sans Unicode"/>
              </a:rPr>
              <a:t>    </a:t>
            </a:r>
            <a:r>
              <a:rPr b="0" lang="en-US" sz="2400" spc="-1" strike="noStrike">
                <a:solidFill>
                  <a:srgbClr val="000000"/>
                </a:solidFill>
                <a:latin typeface="Lucida Sans Unicode"/>
              </a:rPr>
              <a:t>- Study more on students and family profile</a:t>
            </a:r>
            <a:endParaRPr b="0" lang="en-US" sz="2400" spc="-1" strike="noStrike">
              <a:solidFill>
                <a:srgbClr val="000000"/>
              </a:solidFill>
              <a:latin typeface="Lucida Sans Unicode"/>
            </a:endParaRPr>
          </a:p>
          <a:p>
            <a:pPr marL="365760" indent="-255600">
              <a:lnSpc>
                <a:spcPct val="100000"/>
              </a:lnSpc>
              <a:spcBef>
                <a:spcPts val="400"/>
              </a:spcBef>
              <a:tabLst>
                <a:tab algn="l" pos="0"/>
              </a:tabLst>
            </a:pPr>
            <a:r>
              <a:rPr b="0" lang="en-US" sz="2400" spc="-1" strike="noStrike">
                <a:solidFill>
                  <a:srgbClr val="000000"/>
                </a:solidFill>
                <a:latin typeface="Lucida Sans Unicode"/>
              </a:rPr>
              <a:t>    </a:t>
            </a:r>
            <a:r>
              <a:rPr b="0" lang="en-US" sz="2400" spc="-1" strike="noStrike">
                <a:solidFill>
                  <a:srgbClr val="000000"/>
                </a:solidFill>
                <a:latin typeface="Lucida Sans Unicode"/>
              </a:rPr>
              <a:t>- Implement personal goals for each student</a:t>
            </a:r>
            <a:endParaRPr b="0" lang="en-US" sz="2400" spc="-1" strike="noStrike">
              <a:solidFill>
                <a:srgbClr val="000000"/>
              </a:solidFill>
              <a:latin typeface="Lucida Sans Unicode"/>
            </a:endParaRPr>
          </a:p>
          <a:p>
            <a:pPr marL="365760" indent="-255600">
              <a:lnSpc>
                <a:spcPct val="100000"/>
              </a:lnSpc>
              <a:spcBef>
                <a:spcPts val="400"/>
              </a:spcBef>
              <a:tabLst>
                <a:tab algn="l" pos="0"/>
              </a:tabLst>
            </a:pPr>
            <a:r>
              <a:rPr b="0" lang="en-US" sz="2400" spc="-1" strike="noStrike">
                <a:solidFill>
                  <a:srgbClr val="000000"/>
                </a:solidFill>
                <a:latin typeface="Lucida Sans Unicode"/>
              </a:rPr>
              <a:t>    </a:t>
            </a:r>
            <a:r>
              <a:rPr b="0" lang="en-US" sz="2400" spc="-1" strike="noStrike">
                <a:solidFill>
                  <a:srgbClr val="000000"/>
                </a:solidFill>
                <a:latin typeface="Lucida Sans Unicode"/>
              </a:rPr>
              <a:t>- Use different approach in classroom, in order to </a:t>
            </a:r>
            <a:endParaRPr b="0" lang="en-US" sz="2400" spc="-1" strike="noStrike">
              <a:solidFill>
                <a:srgbClr val="000000"/>
              </a:solidFill>
              <a:latin typeface="Lucida Sans Unicode"/>
            </a:endParaRPr>
          </a:p>
          <a:p>
            <a:pPr marL="365760" indent="-255600">
              <a:lnSpc>
                <a:spcPct val="100000"/>
              </a:lnSpc>
              <a:spcBef>
                <a:spcPts val="400"/>
              </a:spcBef>
              <a:tabLst>
                <a:tab algn="l" pos="0"/>
              </a:tabLst>
            </a:pPr>
            <a:r>
              <a:rPr b="0" lang="en-US" sz="2400" spc="-1" strike="noStrike">
                <a:solidFill>
                  <a:srgbClr val="000000"/>
                </a:solidFill>
                <a:latin typeface="Lucida Sans Unicode"/>
              </a:rPr>
              <a:t>       </a:t>
            </a:r>
            <a:r>
              <a:rPr b="0" lang="en-US" sz="2400" spc="-1" strike="noStrike">
                <a:solidFill>
                  <a:srgbClr val="000000"/>
                </a:solidFill>
                <a:latin typeface="Lucida Sans Unicode"/>
              </a:rPr>
              <a:t>meet the different profile of each student (differentiation).</a:t>
            </a:r>
            <a:endParaRPr b="0" lang="en-US" sz="2400" spc="-1" strike="noStrike">
              <a:solidFill>
                <a:srgbClr val="000000"/>
              </a:solidFill>
              <a:latin typeface="Lucida Sans Unicode"/>
            </a:endParaRPr>
          </a:p>
          <a:p>
            <a:pPr marL="365760" indent="-255600">
              <a:lnSpc>
                <a:spcPct val="100000"/>
              </a:lnSpc>
              <a:spcBef>
                <a:spcPts val="400"/>
              </a:spcBef>
              <a:tabLst>
                <a:tab algn="l" pos="0"/>
              </a:tabLst>
            </a:pPr>
            <a:endParaRPr b="0" lang="en-US" sz="2400" spc="-1" strike="noStrike">
              <a:solidFill>
                <a:srgbClr val="000000"/>
              </a:solidFill>
              <a:latin typeface="Lucida Sans Unicode"/>
            </a:endParaRPr>
          </a:p>
        </p:txBody>
      </p:sp>
      <p:sp>
        <p:nvSpPr>
          <p:cNvPr id="767" name="TextShape 2"/>
          <p:cNvSpPr txBox="1"/>
          <p:nvPr/>
        </p:nvSpPr>
        <p:spPr>
          <a:xfrm>
            <a:off x="1981080" y="274680"/>
            <a:ext cx="8229240" cy="944280"/>
          </a:xfrm>
          <a:prstGeom prst="rect">
            <a:avLst/>
          </a:prstGeom>
          <a:noFill/>
          <a:ln w="0">
            <a:noFill/>
          </a:ln>
        </p:spPr>
        <p:txBody>
          <a:bodyPr lIns="90000" rIns="90000" tIns="45000" bIns="45000" anchor="ctr">
            <a:normAutofit/>
          </a:bodyPr>
          <a:p>
            <a:pPr algn="ctr">
              <a:lnSpc>
                <a:spcPct val="100000"/>
              </a:lnSpc>
            </a:pPr>
            <a:r>
              <a:rPr b="1" lang="en-US" sz="2800" spc="-1" strike="noStrike">
                <a:solidFill>
                  <a:srgbClr val="464646"/>
                </a:solidFill>
                <a:latin typeface="Lucida Sans Unicode"/>
              </a:rPr>
              <a:t>The future… (1)</a:t>
            </a:r>
            <a:endParaRPr b="0" lang="en-US" sz="2800" spc="-1" strike="noStrike">
              <a:solidFill>
                <a:srgbClr val="000000"/>
              </a:solidFill>
              <a:latin typeface="Lucida Sans Unicode"/>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TextShape 1"/>
          <p:cNvSpPr txBox="1"/>
          <p:nvPr/>
        </p:nvSpPr>
        <p:spPr>
          <a:xfrm>
            <a:off x="1752480" y="1143000"/>
            <a:ext cx="8610120" cy="5486040"/>
          </a:xfrm>
          <a:prstGeom prst="rect">
            <a:avLst/>
          </a:prstGeom>
          <a:noFill/>
          <a:ln w="0">
            <a:noFill/>
          </a:ln>
        </p:spPr>
        <p:txBody>
          <a:bodyPr lIns="90000" rIns="90000" tIns="45000" bIns="45000">
            <a:noAutofit/>
          </a:bodyPr>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Schools can use the Tool at the beginning of the school year as a roadmap for the creation of the school action plan.</a:t>
            </a:r>
            <a:endParaRPr b="0" lang="en-US" sz="2400" spc="-1" strike="noStrike">
              <a:solidFill>
                <a:srgbClr val="000000"/>
              </a:solidFill>
              <a:latin typeface="Lucida Sans Unicode"/>
            </a:endParaRPr>
          </a:p>
          <a:p>
            <a:pPr>
              <a:lnSpc>
                <a:spcPct val="100000"/>
              </a:lnSpc>
              <a:spcBef>
                <a:spcPts val="400"/>
              </a:spcBef>
            </a:pP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Then, it will be used for school self evaluation.</a:t>
            </a:r>
            <a:endParaRPr b="0" lang="en-US" sz="2400" spc="-1" strike="noStrike">
              <a:solidFill>
                <a:srgbClr val="000000"/>
              </a:solidFill>
              <a:latin typeface="Lucida Sans Unicode"/>
            </a:endParaRPr>
          </a:p>
          <a:p>
            <a:pPr>
              <a:lnSpc>
                <a:spcPct val="100000"/>
              </a:lnSpc>
              <a:spcBef>
                <a:spcPts val="400"/>
              </a:spcBef>
            </a:pP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School Inspectors will use the tool to assess and evaluate the school policy on Inclusion.</a:t>
            </a:r>
            <a:endParaRPr b="0" lang="en-US" sz="2400" spc="-1" strike="noStrike">
              <a:solidFill>
                <a:srgbClr val="000000"/>
              </a:solidFill>
              <a:latin typeface="Lucida Sans Unicode"/>
            </a:endParaRPr>
          </a:p>
          <a:p>
            <a:pPr>
              <a:lnSpc>
                <a:spcPct val="100000"/>
              </a:lnSpc>
              <a:spcBef>
                <a:spcPts val="400"/>
              </a:spcBef>
            </a:pPr>
            <a:endParaRPr b="0" lang="en-US" sz="2400" spc="-1" strike="noStrike">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b="0" lang="en-US" sz="2400" spc="-1" strike="noStrike">
                <a:solidFill>
                  <a:srgbClr val="000000"/>
                </a:solidFill>
                <a:latin typeface="Lucida Sans Unicode"/>
              </a:rPr>
              <a:t>Policy makers can use schools and inspectors' experiences in order to implement national guidelines regarding inclusion in all levels.</a:t>
            </a:r>
            <a:endParaRPr b="0" lang="en-US" sz="2400" spc="-1" strike="noStrike">
              <a:solidFill>
                <a:srgbClr val="000000"/>
              </a:solidFill>
              <a:latin typeface="Lucida Sans Unicode"/>
            </a:endParaRPr>
          </a:p>
        </p:txBody>
      </p:sp>
      <p:sp>
        <p:nvSpPr>
          <p:cNvPr id="769" name="TextShape 2"/>
          <p:cNvSpPr txBox="1"/>
          <p:nvPr/>
        </p:nvSpPr>
        <p:spPr>
          <a:xfrm>
            <a:off x="1981080" y="274680"/>
            <a:ext cx="8229240" cy="944280"/>
          </a:xfrm>
          <a:prstGeom prst="rect">
            <a:avLst/>
          </a:prstGeom>
          <a:noFill/>
          <a:ln w="0">
            <a:noFill/>
          </a:ln>
        </p:spPr>
        <p:txBody>
          <a:bodyPr lIns="90000" rIns="90000" tIns="45000" bIns="45000" anchor="ctr">
            <a:normAutofit/>
          </a:bodyPr>
          <a:p>
            <a:pPr algn="ctr">
              <a:lnSpc>
                <a:spcPct val="100000"/>
              </a:lnSpc>
            </a:pPr>
            <a:r>
              <a:rPr b="1" lang="en-US" sz="2800" spc="-1" strike="noStrike">
                <a:solidFill>
                  <a:srgbClr val="464646"/>
                </a:solidFill>
                <a:latin typeface="Lucida Sans Unicode"/>
              </a:rPr>
              <a:t>The future…(2)</a:t>
            </a:r>
            <a:endParaRPr b="0" lang="en-US" sz="2800" spc="-1" strike="noStrike">
              <a:solidFill>
                <a:srgbClr val="000000"/>
              </a:solidFill>
              <a:latin typeface="Lucida Sans Unicode"/>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TextShape 1"/>
          <p:cNvSpPr txBox="1"/>
          <p:nvPr/>
        </p:nvSpPr>
        <p:spPr>
          <a:xfrm>
            <a:off x="1981080" y="990720"/>
            <a:ext cx="8229240" cy="4495320"/>
          </a:xfrm>
          <a:prstGeom prst="rect">
            <a:avLst/>
          </a:prstGeom>
          <a:noFill/>
          <a:ln w="0">
            <a:noFill/>
          </a:ln>
        </p:spPr>
        <p:txBody>
          <a:bodyPr lIns="90000" rIns="90000" tIns="45000" bIns="45000">
            <a:noAutofit/>
          </a:bodyPr>
          <a:p>
            <a:pPr marL="365760" indent="-255600" algn="ctr">
              <a:lnSpc>
                <a:spcPct val="100000"/>
              </a:lnSpc>
              <a:spcBef>
                <a:spcPts val="400"/>
              </a:spcBef>
              <a:tabLst>
                <a:tab algn="l" pos="0"/>
              </a:tabLst>
            </a:pPr>
            <a:endParaRPr b="0" lang="en-US" sz="2700" spc="-1" strike="noStrike">
              <a:solidFill>
                <a:srgbClr val="000000"/>
              </a:solidFill>
              <a:latin typeface="Lucida Sans Unicode"/>
            </a:endParaRPr>
          </a:p>
          <a:p>
            <a:pPr marL="365760" indent="-255600" algn="ctr">
              <a:lnSpc>
                <a:spcPct val="100000"/>
              </a:lnSpc>
              <a:spcBef>
                <a:spcPts val="400"/>
              </a:spcBef>
              <a:tabLst>
                <a:tab algn="l" pos="0"/>
              </a:tabLst>
            </a:pPr>
            <a:endParaRPr b="0" lang="en-US" sz="2700" spc="-1" strike="noStrike">
              <a:solidFill>
                <a:srgbClr val="000000"/>
              </a:solidFill>
              <a:latin typeface="Lucida Sans Unicode"/>
            </a:endParaRPr>
          </a:p>
          <a:p>
            <a:pPr marL="365760" indent="-255600" algn="ctr">
              <a:lnSpc>
                <a:spcPct val="100000"/>
              </a:lnSpc>
              <a:spcBef>
                <a:spcPts val="400"/>
              </a:spcBef>
              <a:tabLst>
                <a:tab algn="l" pos="0"/>
              </a:tabLst>
            </a:pPr>
            <a:r>
              <a:rPr b="0" lang="en-US" sz="2700" spc="-1" strike="noStrike">
                <a:solidFill>
                  <a:srgbClr val="000000"/>
                </a:solidFill>
                <a:latin typeface="Lucida Sans Unicode"/>
              </a:rPr>
              <a:t>Thank you</a:t>
            </a:r>
            <a:endParaRPr b="0" lang="en-US" sz="2700" spc="-1" strike="noStrike">
              <a:solidFill>
                <a:srgbClr val="000000"/>
              </a:solidFill>
              <a:latin typeface="Lucida Sans Unicode"/>
            </a:endParaRPr>
          </a:p>
          <a:p>
            <a:pPr marL="365760" indent="-255600" algn="ctr">
              <a:lnSpc>
                <a:spcPct val="100000"/>
              </a:lnSpc>
              <a:spcBef>
                <a:spcPts val="400"/>
              </a:spcBef>
              <a:tabLst>
                <a:tab algn="l" pos="0"/>
              </a:tabLst>
            </a:pPr>
            <a:endParaRPr b="0" lang="en-US" sz="2700" spc="-1" strike="noStrike">
              <a:solidFill>
                <a:srgbClr val="000000"/>
              </a:solidFill>
              <a:latin typeface="Lucida Sans Unicode"/>
            </a:endParaRPr>
          </a:p>
          <a:p>
            <a:pPr marL="365760" indent="-255600" algn="ctr">
              <a:lnSpc>
                <a:spcPct val="100000"/>
              </a:lnSpc>
              <a:spcBef>
                <a:spcPts val="400"/>
              </a:spcBef>
              <a:tabLst>
                <a:tab algn="l" pos="0"/>
              </a:tabLst>
            </a:pPr>
            <a:endParaRPr b="0" lang="en-US" sz="2700" spc="-1" strike="noStrike">
              <a:solidFill>
                <a:srgbClr val="000000"/>
              </a:solidFill>
              <a:latin typeface="Lucida Sans Unicode"/>
            </a:endParaRPr>
          </a:p>
          <a:p>
            <a:pPr marL="365760" indent="-255600" algn="ctr">
              <a:lnSpc>
                <a:spcPct val="100000"/>
              </a:lnSpc>
              <a:spcBef>
                <a:spcPts val="400"/>
              </a:spcBef>
              <a:tabLst>
                <a:tab algn="l" pos="0"/>
              </a:tabLst>
            </a:pPr>
            <a:r>
              <a:rPr b="0" lang="en-US" sz="2400" spc="-1" strike="noStrike">
                <a:solidFill>
                  <a:srgbClr val="000000"/>
                </a:solidFill>
                <a:latin typeface="Lucida Sans Unicode"/>
              </a:rPr>
              <a:t>Panayiotis Kyrou</a:t>
            </a:r>
            <a:endParaRPr b="0" lang="en-US" sz="2400" spc="-1" strike="noStrike">
              <a:solidFill>
                <a:srgbClr val="000000"/>
              </a:solidFill>
              <a:latin typeface="Lucida Sans Unicode"/>
            </a:endParaRPr>
          </a:p>
          <a:p>
            <a:pPr marL="365760" indent="-255600" algn="ctr">
              <a:lnSpc>
                <a:spcPct val="100000"/>
              </a:lnSpc>
              <a:spcBef>
                <a:spcPts val="400"/>
              </a:spcBef>
              <a:tabLst>
                <a:tab algn="l" pos="0"/>
              </a:tabLst>
            </a:pPr>
            <a:r>
              <a:rPr b="0" lang="en-US" sz="2400" spc="-1" strike="noStrike">
                <a:solidFill>
                  <a:srgbClr val="000000"/>
                </a:solidFill>
                <a:latin typeface="Lucida Sans Unicode"/>
              </a:rPr>
              <a:t>Inspector of Primary Education</a:t>
            </a:r>
            <a:endParaRPr b="0" lang="en-US" sz="2400" spc="-1" strike="noStrike">
              <a:solidFill>
                <a:srgbClr val="000000"/>
              </a:solidFill>
              <a:latin typeface="Lucida Sans Unicode"/>
            </a:endParaRPr>
          </a:p>
          <a:p>
            <a:pPr marL="365760" indent="-255600" algn="ctr">
              <a:lnSpc>
                <a:spcPct val="100000"/>
              </a:lnSpc>
              <a:spcBef>
                <a:spcPts val="400"/>
              </a:spcBef>
              <a:tabLst>
                <a:tab algn="l" pos="0"/>
              </a:tabLst>
            </a:pPr>
            <a:r>
              <a:rPr b="0" lang="en-US" sz="2400" spc="-1" strike="noStrike">
                <a:solidFill>
                  <a:srgbClr val="000000"/>
                </a:solidFill>
                <a:latin typeface="Lucida Sans Unicode"/>
              </a:rPr>
              <a:t>Cyprus</a:t>
            </a:r>
            <a:endParaRPr b="0" lang="en-US" sz="2400" spc="-1" strike="noStrike">
              <a:solidFill>
                <a:srgbClr val="000000"/>
              </a:solidFill>
              <a:latin typeface="Lucida Sans Unicode"/>
            </a:endParaRPr>
          </a:p>
          <a:p>
            <a:pPr marL="365760" indent="-255600" algn="ctr">
              <a:lnSpc>
                <a:spcPct val="100000"/>
              </a:lnSpc>
              <a:spcBef>
                <a:spcPts val="400"/>
              </a:spcBef>
              <a:tabLst>
                <a:tab algn="l" pos="0"/>
              </a:tabLst>
            </a:pPr>
            <a:r>
              <a:rPr b="0" lang="en-US" sz="2400" spc="-1" strike="noStrike">
                <a:solidFill>
                  <a:srgbClr val="000000"/>
                </a:solidFill>
                <a:latin typeface="Lucida Sans Unicode"/>
              </a:rPr>
              <a:t>pkyrou@cytanet.com.cy</a:t>
            </a:r>
            <a:endParaRPr b="0" lang="en-US" sz="2400" spc="-1" strike="noStrike">
              <a:solidFill>
                <a:srgbClr val="000000"/>
              </a:solidFill>
              <a:latin typeface="Lucida Sans Unicode"/>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pic>
        <p:nvPicPr>
          <p:cNvPr id="771" name="Afbeelding 1" descr="Afbeelding met tekst, visitekaartje, schermafbeelding&#10;&#10;Automatisch gegenereerde beschrijving"/>
          <p:cNvPicPr/>
          <p:nvPr/>
        </p:nvPicPr>
        <p:blipFill>
          <a:blip r:embed="rId1"/>
          <a:stretch/>
        </p:blipFill>
        <p:spPr>
          <a:xfrm>
            <a:off x="0" y="0"/>
            <a:ext cx="12191760" cy="685764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pic>
        <p:nvPicPr>
          <p:cNvPr id="772" name="Afbeelding 1" descr="Afbeelding met tekst, persoon&#10;&#10;Automatisch gegenereerde beschrijving"/>
          <p:cNvPicPr/>
          <p:nvPr/>
        </p:nvPicPr>
        <p:blipFill>
          <a:blip r:embed="rId1"/>
          <a:srcRect l="442" t="0" r="0" b="0"/>
          <a:stretch/>
        </p:blipFill>
        <p:spPr>
          <a:xfrm>
            <a:off x="0" y="0"/>
            <a:ext cx="12191760" cy="685764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99bdd"/>
        </a:solidFill>
      </p:bgPr>
    </p:bg>
    <p:spTree>
      <p:nvGrpSpPr>
        <p:cNvPr id="1" name=""/>
        <p:cNvGrpSpPr/>
        <p:nvPr/>
      </p:nvGrpSpPr>
      <p:grpSpPr>
        <a:xfrm>
          <a:off x="0" y="0"/>
          <a:ext cx="0" cy="0"/>
          <a:chOff x="0" y="0"/>
          <a:chExt cx="0" cy="0"/>
        </a:xfrm>
      </p:grpSpPr>
      <p:pic>
        <p:nvPicPr>
          <p:cNvPr id="773" name="Afbeelding 1" descr=""/>
          <p:cNvPicPr/>
          <p:nvPr/>
        </p:nvPicPr>
        <p:blipFill>
          <a:blip r:embed="rId1"/>
          <a:srcRect l="0" t="0" r="3556" b="0"/>
          <a:stretch/>
        </p:blipFill>
        <p:spPr>
          <a:xfrm>
            <a:off x="0" y="0"/>
            <a:ext cx="12191760" cy="685764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774" name="TextShape 1"/>
          <p:cNvSpPr txBox="1"/>
          <p:nvPr/>
        </p:nvSpPr>
        <p:spPr>
          <a:xfrm>
            <a:off x="1202760" y="284040"/>
            <a:ext cx="9783720" cy="1508400"/>
          </a:xfrm>
          <a:prstGeom prst="rect">
            <a:avLst/>
          </a:prstGeom>
          <a:noFill/>
          <a:ln w="0">
            <a:noFill/>
          </a:ln>
        </p:spPr>
        <p:txBody>
          <a:bodyPr anchor="ctr">
            <a:noAutofit/>
          </a:bodyPr>
          <a:p>
            <a:pPr algn="ctr">
              <a:lnSpc>
                <a:spcPct val="85000"/>
              </a:lnSpc>
            </a:pPr>
            <a:r>
              <a:rPr b="0" lang="en-US" sz="4000" spc="-1" strike="noStrike" cap="all">
                <a:solidFill>
                  <a:srgbClr val="2c2c2c"/>
                </a:solidFill>
                <a:latin typeface="Calibri"/>
                <a:ea typeface="Calibri"/>
              </a:rPr>
              <a:t>Dissemination</a:t>
            </a:r>
            <a:endParaRPr b="0" lang="en-US" sz="4000" spc="-1" strike="noStrike">
              <a:solidFill>
                <a:srgbClr val="ffffff"/>
              </a:solidFill>
              <a:latin typeface="Corbel"/>
            </a:endParaRPr>
          </a:p>
        </p:txBody>
      </p:sp>
      <p:pic>
        <p:nvPicPr>
          <p:cNvPr id="775" name="Afbeelding 4" descr=""/>
          <p:cNvPicPr/>
          <p:nvPr/>
        </p:nvPicPr>
        <p:blipFill>
          <a:blip r:embed="rId1"/>
          <a:stretch/>
        </p:blipFill>
        <p:spPr>
          <a:xfrm>
            <a:off x="116640" y="2530080"/>
            <a:ext cx="3567600" cy="4178160"/>
          </a:xfrm>
          <a:prstGeom prst="rect">
            <a:avLst/>
          </a:prstGeom>
          <a:ln w="0">
            <a:noFill/>
          </a:ln>
        </p:spPr>
      </p:pic>
      <p:pic>
        <p:nvPicPr>
          <p:cNvPr id="776" name="Afbeelding 6" descr=""/>
          <p:cNvPicPr/>
          <p:nvPr/>
        </p:nvPicPr>
        <p:blipFill>
          <a:blip r:embed="rId2"/>
          <a:stretch/>
        </p:blipFill>
        <p:spPr>
          <a:xfrm>
            <a:off x="4300920" y="2530080"/>
            <a:ext cx="7751880" cy="1279080"/>
          </a:xfrm>
          <a:prstGeom prst="rect">
            <a:avLst/>
          </a:prstGeom>
          <a:ln w="0">
            <a:noFill/>
          </a:ln>
        </p:spPr>
      </p:pic>
      <p:pic>
        <p:nvPicPr>
          <p:cNvPr id="777" name="Afbeelding 10" descr=""/>
          <p:cNvPicPr/>
          <p:nvPr/>
        </p:nvPicPr>
        <p:blipFill>
          <a:blip r:embed="rId3"/>
          <a:stretch/>
        </p:blipFill>
        <p:spPr>
          <a:xfrm>
            <a:off x="116640" y="284040"/>
            <a:ext cx="1272240" cy="877680"/>
          </a:xfrm>
          <a:prstGeom prst="rect">
            <a:avLst/>
          </a:prstGeom>
          <a:ln w="0">
            <a:noFill/>
          </a:ln>
        </p:spPr>
      </p:pic>
      <p:pic>
        <p:nvPicPr>
          <p:cNvPr id="778" name="Afbeelding 11" descr=""/>
          <p:cNvPicPr/>
          <p:nvPr/>
        </p:nvPicPr>
        <p:blipFill>
          <a:blip r:embed="rId4"/>
          <a:stretch/>
        </p:blipFill>
        <p:spPr>
          <a:xfrm>
            <a:off x="9519480" y="284040"/>
            <a:ext cx="2404440" cy="661680"/>
          </a:xfrm>
          <a:prstGeom prst="rect">
            <a:avLst/>
          </a:prstGeom>
          <a:ln w="0">
            <a:noFill/>
          </a:ln>
        </p:spPr>
      </p:pic>
      <p:sp>
        <p:nvSpPr>
          <p:cNvPr id="779" name="CustomShape 2"/>
          <p:cNvSpPr/>
          <p:nvPr/>
        </p:nvSpPr>
        <p:spPr>
          <a:xfrm>
            <a:off x="3904200" y="4377600"/>
            <a:ext cx="8019720" cy="1918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BE" sz="6000" spc="-1" strike="noStrike">
                <a:solidFill>
                  <a:srgbClr val="2c2c2c"/>
                </a:solidFill>
                <a:latin typeface="Corbel"/>
              </a:rPr>
              <a:t>TIME for questions….???</a:t>
            </a:r>
            <a:endParaRPr b="0" lang="fr-FR" sz="60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780" name="TextShape 1"/>
          <p:cNvSpPr txBox="1"/>
          <p:nvPr/>
        </p:nvSpPr>
        <p:spPr>
          <a:xfrm>
            <a:off x="1202760" y="284040"/>
            <a:ext cx="9783720" cy="1508400"/>
          </a:xfrm>
          <a:prstGeom prst="rect">
            <a:avLst/>
          </a:prstGeom>
          <a:noFill/>
          <a:ln w="0">
            <a:noFill/>
          </a:ln>
        </p:spPr>
        <p:txBody>
          <a:bodyPr anchor="ctr">
            <a:noAutofit/>
          </a:bodyPr>
          <a:p>
            <a:pPr algn="ctr">
              <a:lnSpc>
                <a:spcPct val="85000"/>
              </a:lnSpc>
            </a:pPr>
            <a:r>
              <a:rPr b="0" lang="en-US" sz="4000" spc="-1" strike="noStrike" cap="all">
                <a:solidFill>
                  <a:srgbClr val="2c2c2c"/>
                </a:solidFill>
                <a:latin typeface="Calibri"/>
                <a:ea typeface="Calibri"/>
              </a:rPr>
              <a:t>Dissemination</a:t>
            </a:r>
            <a:endParaRPr b="0" lang="en-US" sz="4000" spc="-1" strike="noStrike">
              <a:solidFill>
                <a:srgbClr val="ffffff"/>
              </a:solidFill>
              <a:latin typeface="Corbel"/>
            </a:endParaRPr>
          </a:p>
        </p:txBody>
      </p:sp>
      <p:pic>
        <p:nvPicPr>
          <p:cNvPr id="781" name="Afbeelding 4" descr=""/>
          <p:cNvPicPr/>
          <p:nvPr/>
        </p:nvPicPr>
        <p:blipFill>
          <a:blip r:embed="rId1"/>
          <a:stretch/>
        </p:blipFill>
        <p:spPr>
          <a:xfrm>
            <a:off x="116640" y="2530080"/>
            <a:ext cx="3567600" cy="4178160"/>
          </a:xfrm>
          <a:prstGeom prst="rect">
            <a:avLst/>
          </a:prstGeom>
          <a:ln w="0">
            <a:noFill/>
          </a:ln>
        </p:spPr>
      </p:pic>
      <p:pic>
        <p:nvPicPr>
          <p:cNvPr id="782" name="Afbeelding 6" descr=""/>
          <p:cNvPicPr/>
          <p:nvPr/>
        </p:nvPicPr>
        <p:blipFill>
          <a:blip r:embed="rId2"/>
          <a:stretch/>
        </p:blipFill>
        <p:spPr>
          <a:xfrm>
            <a:off x="4300920" y="2530080"/>
            <a:ext cx="7751880" cy="1279080"/>
          </a:xfrm>
          <a:prstGeom prst="rect">
            <a:avLst/>
          </a:prstGeom>
          <a:ln w="0">
            <a:noFill/>
          </a:ln>
        </p:spPr>
      </p:pic>
      <p:pic>
        <p:nvPicPr>
          <p:cNvPr id="783" name="Afbeelding 10" descr=""/>
          <p:cNvPicPr/>
          <p:nvPr/>
        </p:nvPicPr>
        <p:blipFill>
          <a:blip r:embed="rId3"/>
          <a:stretch/>
        </p:blipFill>
        <p:spPr>
          <a:xfrm>
            <a:off x="116640" y="284040"/>
            <a:ext cx="1272240" cy="877680"/>
          </a:xfrm>
          <a:prstGeom prst="rect">
            <a:avLst/>
          </a:prstGeom>
          <a:ln w="0">
            <a:noFill/>
          </a:ln>
        </p:spPr>
      </p:pic>
      <p:pic>
        <p:nvPicPr>
          <p:cNvPr id="784" name="Afbeelding 11" descr=""/>
          <p:cNvPicPr/>
          <p:nvPr/>
        </p:nvPicPr>
        <p:blipFill>
          <a:blip r:embed="rId4"/>
          <a:stretch/>
        </p:blipFill>
        <p:spPr>
          <a:xfrm>
            <a:off x="9519480" y="284040"/>
            <a:ext cx="2404440" cy="661680"/>
          </a:xfrm>
          <a:prstGeom prst="rect">
            <a:avLst/>
          </a:prstGeom>
          <a:ln w="0">
            <a:noFill/>
          </a:ln>
        </p:spPr>
      </p:pic>
      <p:sp>
        <p:nvSpPr>
          <p:cNvPr id="785" name="CustomShape 2"/>
          <p:cNvSpPr/>
          <p:nvPr/>
        </p:nvSpPr>
        <p:spPr>
          <a:xfrm>
            <a:off x="3666960" y="3900240"/>
            <a:ext cx="4043160" cy="63900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nl-BE" sz="3600" spc="-1" strike="noStrike">
                <a:solidFill>
                  <a:srgbClr val="2c2c2c"/>
                </a:solidFill>
                <a:latin typeface="Corbel"/>
              </a:rPr>
              <a:t>And our website:</a:t>
            </a:r>
            <a:endParaRPr b="0" lang="fr-FR" sz="3600" spc="-1" strike="noStrike">
              <a:latin typeface="Arial"/>
            </a:endParaRPr>
          </a:p>
        </p:txBody>
      </p:sp>
      <p:sp>
        <p:nvSpPr>
          <p:cNvPr id="786" name="CustomShape 3"/>
          <p:cNvSpPr/>
          <p:nvPr/>
        </p:nvSpPr>
        <p:spPr>
          <a:xfrm>
            <a:off x="3987000" y="4746960"/>
            <a:ext cx="686232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BE" sz="3600" spc="-1" strike="noStrike" u="sng">
                <a:solidFill>
                  <a:srgbClr val="005dba"/>
                </a:solidFill>
                <a:uFillTx/>
                <a:latin typeface="Corbel"/>
                <a:hlinkClick r:id="rId5"/>
              </a:rPr>
              <a:t>https://www.sici-inspectorates.eu/Activities/Projects/TESSIE</a:t>
            </a:r>
            <a:endParaRPr b="0" lang="fr-FR" sz="3600" spc="-1" strike="noStrike">
              <a:latin typeface="Arial"/>
            </a:endParaRPr>
          </a:p>
          <a:p>
            <a:pPr>
              <a:lnSpc>
                <a:spcPct val="100000"/>
              </a:lnSpc>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23" name="TextShape 1"/>
          <p:cNvSpPr txBox="1"/>
          <p:nvPr/>
        </p:nvSpPr>
        <p:spPr>
          <a:xfrm>
            <a:off x="675720" y="787680"/>
            <a:ext cx="11005920" cy="1508400"/>
          </a:xfrm>
          <a:prstGeom prst="rect">
            <a:avLst/>
          </a:prstGeom>
          <a:noFill/>
          <a:ln w="0">
            <a:noFill/>
          </a:ln>
        </p:spPr>
        <p:txBody>
          <a:bodyPr anchor="ctr">
            <a:normAutofit/>
          </a:bodyPr>
          <a:p>
            <a:pPr algn="ctr">
              <a:lnSpc>
                <a:spcPct val="85000"/>
              </a:lnSpc>
            </a:pPr>
            <a:r>
              <a:rPr b="0" lang="en-US" sz="4000" spc="-1" strike="noStrike" cap="all">
                <a:solidFill>
                  <a:srgbClr val="2c2c2c"/>
                </a:solidFill>
                <a:latin typeface="Corbel"/>
              </a:rPr>
              <a:t>Why this project ?</a:t>
            </a:r>
            <a:r>
              <a:rPr b="0" lang="nl-NL" sz="4000" spc="-1" strike="noStrike" cap="all">
                <a:solidFill>
                  <a:srgbClr val="2c2c2c"/>
                </a:solidFill>
                <a:latin typeface="Corbel"/>
              </a:rPr>
              <a:t> </a:t>
            </a:r>
            <a:r>
              <a:rPr b="0" lang="nl-NL" sz="4000" spc="-1" strike="noStrike" cap="all">
                <a:solidFill>
                  <a:srgbClr val="2c2c2c"/>
                </a:solidFill>
                <a:latin typeface="Corbel"/>
              </a:rPr>
              <a:t>	</a:t>
            </a:r>
            <a:r>
              <a:rPr b="0" lang="nl-NL" sz="4000" spc="-1" strike="noStrike" cap="all">
                <a:solidFill>
                  <a:srgbClr val="2c2c2c"/>
                </a:solidFill>
                <a:latin typeface="Corbel"/>
              </a:rPr>
              <a:t>‘BIBESOIN’ </a:t>
            </a:r>
            <a:br/>
            <a:endParaRPr b="0" lang="en-US" sz="4000" spc="-1" strike="noStrike">
              <a:solidFill>
                <a:srgbClr val="ffffff"/>
              </a:solidFill>
              <a:latin typeface="Corbel"/>
            </a:endParaRPr>
          </a:p>
        </p:txBody>
      </p:sp>
      <p:pic>
        <p:nvPicPr>
          <p:cNvPr id="624" name="Afbeelding 3" descr=""/>
          <p:cNvPicPr/>
          <p:nvPr/>
        </p:nvPicPr>
        <p:blipFill>
          <a:blip r:embed="rId1"/>
          <a:stretch/>
        </p:blipFill>
        <p:spPr>
          <a:xfrm>
            <a:off x="165600" y="6078960"/>
            <a:ext cx="2203920" cy="629280"/>
          </a:xfrm>
          <a:prstGeom prst="rect">
            <a:avLst/>
          </a:prstGeom>
          <a:ln w="0">
            <a:noFill/>
          </a:ln>
        </p:spPr>
      </p:pic>
      <p:pic>
        <p:nvPicPr>
          <p:cNvPr id="625" name="Afbeelding 5" descr=""/>
          <p:cNvPicPr/>
          <p:nvPr/>
        </p:nvPicPr>
        <p:blipFill>
          <a:blip r:embed="rId2"/>
          <a:stretch/>
        </p:blipFill>
        <p:spPr>
          <a:xfrm>
            <a:off x="10515600" y="284040"/>
            <a:ext cx="1537200" cy="588960"/>
          </a:xfrm>
          <a:prstGeom prst="rect">
            <a:avLst/>
          </a:prstGeom>
          <a:ln w="0">
            <a:noFill/>
          </a:ln>
        </p:spPr>
      </p:pic>
      <p:sp>
        <p:nvSpPr>
          <p:cNvPr id="626" name="CustomShape 2"/>
          <p:cNvSpPr/>
          <p:nvPr/>
        </p:nvSpPr>
        <p:spPr>
          <a:xfrm>
            <a:off x="0" y="1964520"/>
            <a:ext cx="12052800" cy="5451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3200" spc="-1" strike="noStrike">
                <a:solidFill>
                  <a:srgbClr val="2c2c2c"/>
                </a:solidFill>
                <a:latin typeface="Corbel"/>
              </a:rPr>
              <a:t>‘</a:t>
            </a:r>
            <a:r>
              <a:rPr b="0" lang="nl-NL" sz="3200" spc="-1" strike="noStrike">
                <a:solidFill>
                  <a:srgbClr val="2c2c2c"/>
                </a:solidFill>
                <a:latin typeface="Corbel"/>
              </a:rPr>
              <a:t>BIBESOIN’ focuses on the European priority of  ‘Social inclusion’. </a:t>
            </a:r>
            <a:endParaRPr b="0" lang="fr-FR" sz="3200" spc="-1" strike="noStrike">
              <a:latin typeface="Arial"/>
            </a:endParaRPr>
          </a:p>
          <a:p>
            <a:pPr>
              <a:lnSpc>
                <a:spcPct val="100000"/>
              </a:lnSpc>
            </a:pPr>
            <a:endParaRPr b="0" lang="fr-FR" sz="3200" spc="-1" strike="noStrike">
              <a:latin typeface="Arial"/>
            </a:endParaRPr>
          </a:p>
          <a:p>
            <a:pPr>
              <a:lnSpc>
                <a:spcPct val="100000"/>
              </a:lnSpc>
            </a:pPr>
            <a:r>
              <a:rPr b="0" lang="nl-NL" sz="3200" spc="-1" strike="noStrike">
                <a:solidFill>
                  <a:srgbClr val="2c2c2c"/>
                </a:solidFill>
                <a:latin typeface="Corbel"/>
              </a:rPr>
              <a:t>Priority is given to actions that help address diversity and </a:t>
            </a:r>
            <a:r>
              <a:rPr b="1" lang="nl-NL" sz="3200" spc="-1" strike="noStrike">
                <a:solidFill>
                  <a:srgbClr val="2c2c2c"/>
                </a:solidFill>
                <a:latin typeface="Corbel"/>
              </a:rPr>
              <a:t>promote</a:t>
            </a:r>
            <a:r>
              <a:rPr b="0" lang="nl-NL" sz="3200" spc="-1" strike="noStrike">
                <a:solidFill>
                  <a:srgbClr val="2c2c2c"/>
                </a:solidFill>
                <a:latin typeface="Corbel"/>
              </a:rPr>
              <a:t> and </a:t>
            </a:r>
            <a:r>
              <a:rPr b="1" lang="nl-NL" sz="3200" spc="-1" strike="noStrike">
                <a:solidFill>
                  <a:srgbClr val="2c2c2c"/>
                </a:solidFill>
                <a:latin typeface="Corbel"/>
              </a:rPr>
              <a:t>stimulate</a:t>
            </a:r>
            <a:r>
              <a:rPr b="0" lang="nl-NL" sz="3200" spc="-1" strike="noStrike">
                <a:solidFill>
                  <a:srgbClr val="2c2c2c"/>
                </a:solidFill>
                <a:latin typeface="Corbel"/>
              </a:rPr>
              <a:t> social inclusion in </a:t>
            </a:r>
            <a:r>
              <a:rPr b="1" lang="nl-NL" sz="3200" spc="-1" strike="noStrike">
                <a:solidFill>
                  <a:srgbClr val="2c2c2c"/>
                </a:solidFill>
                <a:latin typeface="Corbel"/>
              </a:rPr>
              <a:t>mainstream</a:t>
            </a:r>
            <a:r>
              <a:rPr b="0" lang="nl-NL" sz="3200" spc="-1" strike="noStrike">
                <a:solidFill>
                  <a:srgbClr val="2c2c2c"/>
                </a:solidFill>
                <a:latin typeface="Corbel"/>
              </a:rPr>
              <a:t> schools, through </a:t>
            </a:r>
            <a:r>
              <a:rPr b="1" lang="nl-NL" sz="3200" spc="-1" strike="noStrike">
                <a:solidFill>
                  <a:srgbClr val="2c2c2c"/>
                </a:solidFill>
                <a:latin typeface="Corbel"/>
              </a:rPr>
              <a:t>transnational project meetings and training activities</a:t>
            </a:r>
            <a:r>
              <a:rPr b="0" lang="nl-NL" sz="3200" spc="-1" strike="noStrike">
                <a:solidFill>
                  <a:srgbClr val="2c2c2c"/>
                </a:solidFill>
                <a:latin typeface="Corbel"/>
              </a:rPr>
              <a:t> for school inspectors, external school evaluators, directors and teacher and inspector educators. </a:t>
            </a:r>
            <a:endParaRPr b="0" lang="fr-FR" sz="3200" spc="-1" strike="noStrike">
              <a:latin typeface="Arial"/>
            </a:endParaRPr>
          </a:p>
          <a:p>
            <a:pPr>
              <a:lnSpc>
                <a:spcPct val="100000"/>
              </a:lnSpc>
            </a:pPr>
            <a:r>
              <a:rPr b="0" lang="nl-NL" sz="3200" spc="-1" strike="noStrike">
                <a:solidFill>
                  <a:srgbClr val="2c2c2c"/>
                </a:solidFill>
                <a:latin typeface="Corbel"/>
              </a:rPr>
              <a:t>	</a:t>
            </a:r>
            <a:r>
              <a:rPr b="0" lang="nl-NL" sz="3200" spc="-1" strike="noStrike">
                <a:solidFill>
                  <a:srgbClr val="2c2c2c"/>
                </a:solidFill>
                <a:latin typeface="Corbel"/>
              </a:rPr>
              <a:t>	</a:t>
            </a:r>
            <a:r>
              <a:rPr b="0" lang="nl-NL" sz="3200" spc="-1" strike="noStrike">
                <a:solidFill>
                  <a:srgbClr val="2c2c2c"/>
                </a:solidFill>
                <a:latin typeface="Corbel"/>
              </a:rPr>
              <a:t>	</a:t>
            </a:r>
            <a:r>
              <a:rPr b="1" lang="nl-NL" sz="3200" spc="-1" strike="noStrike">
                <a:solidFill>
                  <a:srgbClr val="2c2c2c"/>
                </a:solidFill>
                <a:latin typeface="Corbel"/>
              </a:rPr>
              <a:t>Strengthening the profile(s) of the teaching profession</a:t>
            </a:r>
            <a:endParaRPr b="0" lang="fr-FR" sz="3200" spc="-1" strike="noStrike">
              <a:latin typeface="Arial"/>
            </a:endParaRPr>
          </a:p>
        </p:txBody>
      </p:sp>
      <p:pic>
        <p:nvPicPr>
          <p:cNvPr id="627" name="Afbeelding 10" descr=""/>
          <p:cNvPicPr/>
          <p:nvPr/>
        </p:nvPicPr>
        <p:blipFill>
          <a:blip r:embed="rId3"/>
          <a:stretch/>
        </p:blipFill>
        <p:spPr>
          <a:xfrm>
            <a:off x="11070720" y="6030720"/>
            <a:ext cx="981720" cy="677520"/>
          </a:xfrm>
          <a:prstGeom prst="rect">
            <a:avLst/>
          </a:prstGeom>
          <a:ln w="0">
            <a:noFill/>
          </a:ln>
        </p:spPr>
      </p:pic>
      <p:pic>
        <p:nvPicPr>
          <p:cNvPr id="628" name="Afbeelding 11" descr=""/>
          <p:cNvPicPr/>
          <p:nvPr/>
        </p:nvPicPr>
        <p:blipFill>
          <a:blip r:embed="rId4"/>
          <a:stretch/>
        </p:blipFill>
        <p:spPr>
          <a:xfrm>
            <a:off x="5177160" y="6093720"/>
            <a:ext cx="2404440" cy="661680"/>
          </a:xfrm>
          <a:prstGeom prst="rect">
            <a:avLst/>
          </a:prstGeom>
          <a:ln w="0">
            <a:noFill/>
          </a:ln>
        </p:spPr>
      </p:pic>
      <p:sp>
        <p:nvSpPr>
          <p:cNvPr id="629" name="CustomShape 3"/>
          <p:cNvSpPr/>
          <p:nvPr/>
        </p:nvSpPr>
        <p:spPr>
          <a:xfrm>
            <a:off x="45720" y="5360040"/>
            <a:ext cx="1259280" cy="4701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30" name="TextShape 1"/>
          <p:cNvSpPr txBox="1"/>
          <p:nvPr/>
        </p:nvSpPr>
        <p:spPr>
          <a:xfrm>
            <a:off x="675720" y="787680"/>
            <a:ext cx="11005920" cy="1508400"/>
          </a:xfrm>
          <a:prstGeom prst="rect">
            <a:avLst/>
          </a:prstGeom>
          <a:noFill/>
          <a:ln w="0">
            <a:noFill/>
          </a:ln>
        </p:spPr>
        <p:txBody>
          <a:bodyPr anchor="ctr">
            <a:normAutofit/>
          </a:bodyPr>
          <a:p>
            <a:pPr algn="ctr">
              <a:lnSpc>
                <a:spcPct val="85000"/>
              </a:lnSpc>
            </a:pPr>
            <a:r>
              <a:rPr b="0" lang="en-US" sz="4000" spc="-1" strike="noStrike" cap="all">
                <a:solidFill>
                  <a:srgbClr val="2c2c2c"/>
                </a:solidFill>
                <a:latin typeface="Corbel"/>
              </a:rPr>
              <a:t>Why this project ?</a:t>
            </a:r>
            <a:r>
              <a:rPr b="0" lang="nl-NL" sz="4000" spc="-1" strike="noStrike" cap="all">
                <a:solidFill>
                  <a:srgbClr val="2c2c2c"/>
                </a:solidFill>
                <a:latin typeface="Corbel"/>
              </a:rPr>
              <a:t> </a:t>
            </a:r>
            <a:r>
              <a:rPr b="0" lang="nl-NL" sz="4000" spc="-1" strike="noStrike" cap="all">
                <a:solidFill>
                  <a:srgbClr val="2c2c2c"/>
                </a:solidFill>
                <a:latin typeface="Corbel"/>
              </a:rPr>
              <a:t>	</a:t>
            </a:r>
            <a:r>
              <a:rPr b="0" lang="nl-NL" sz="4000" spc="-1" strike="noStrike" cap="all">
                <a:solidFill>
                  <a:srgbClr val="2c2c2c"/>
                </a:solidFill>
                <a:latin typeface="Corbel"/>
              </a:rPr>
              <a:t>‘BIBESOIN’ </a:t>
            </a:r>
            <a:br/>
            <a:endParaRPr b="0" lang="en-US" sz="4000" spc="-1" strike="noStrike">
              <a:solidFill>
                <a:srgbClr val="ffffff"/>
              </a:solidFill>
              <a:latin typeface="Corbel"/>
            </a:endParaRPr>
          </a:p>
        </p:txBody>
      </p:sp>
      <p:pic>
        <p:nvPicPr>
          <p:cNvPr id="631" name="Afbeelding 3" descr=""/>
          <p:cNvPicPr/>
          <p:nvPr/>
        </p:nvPicPr>
        <p:blipFill>
          <a:blip r:embed="rId1"/>
          <a:stretch/>
        </p:blipFill>
        <p:spPr>
          <a:xfrm>
            <a:off x="165600" y="6078960"/>
            <a:ext cx="2203920" cy="629280"/>
          </a:xfrm>
          <a:prstGeom prst="rect">
            <a:avLst/>
          </a:prstGeom>
          <a:ln w="0">
            <a:noFill/>
          </a:ln>
        </p:spPr>
      </p:pic>
      <p:pic>
        <p:nvPicPr>
          <p:cNvPr id="632" name="Afbeelding 5" descr=""/>
          <p:cNvPicPr/>
          <p:nvPr/>
        </p:nvPicPr>
        <p:blipFill>
          <a:blip r:embed="rId2"/>
          <a:stretch/>
        </p:blipFill>
        <p:spPr>
          <a:xfrm>
            <a:off x="10515600" y="284040"/>
            <a:ext cx="1537200" cy="588960"/>
          </a:xfrm>
          <a:prstGeom prst="rect">
            <a:avLst/>
          </a:prstGeom>
          <a:ln w="0">
            <a:noFill/>
          </a:ln>
        </p:spPr>
      </p:pic>
      <p:pic>
        <p:nvPicPr>
          <p:cNvPr id="633" name="Afbeelding 10" descr=""/>
          <p:cNvPicPr/>
          <p:nvPr/>
        </p:nvPicPr>
        <p:blipFill>
          <a:blip r:embed="rId3"/>
          <a:stretch/>
        </p:blipFill>
        <p:spPr>
          <a:xfrm>
            <a:off x="10699920" y="5830560"/>
            <a:ext cx="1272240" cy="877680"/>
          </a:xfrm>
          <a:prstGeom prst="rect">
            <a:avLst/>
          </a:prstGeom>
          <a:ln w="0">
            <a:noFill/>
          </a:ln>
        </p:spPr>
      </p:pic>
      <p:pic>
        <p:nvPicPr>
          <p:cNvPr id="634" name="Afbeelding 11" descr=""/>
          <p:cNvPicPr/>
          <p:nvPr/>
        </p:nvPicPr>
        <p:blipFill>
          <a:blip r:embed="rId4"/>
          <a:stretch/>
        </p:blipFill>
        <p:spPr>
          <a:xfrm>
            <a:off x="5177160" y="6093720"/>
            <a:ext cx="2404440" cy="661680"/>
          </a:xfrm>
          <a:prstGeom prst="rect">
            <a:avLst/>
          </a:prstGeom>
          <a:ln w="0">
            <a:noFill/>
          </a:ln>
        </p:spPr>
      </p:pic>
      <p:sp>
        <p:nvSpPr>
          <p:cNvPr id="635" name="CustomShape 2"/>
          <p:cNvSpPr/>
          <p:nvPr/>
        </p:nvSpPr>
        <p:spPr>
          <a:xfrm>
            <a:off x="275400" y="1860120"/>
            <a:ext cx="11806200" cy="4355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2800" spc="-1" strike="noStrike">
                <a:solidFill>
                  <a:srgbClr val="2c2c2c"/>
                </a:solidFill>
                <a:latin typeface="Corbel"/>
              </a:rPr>
              <a:t>The objectives are in line with the priority themes of SICI:</a:t>
            </a:r>
            <a:endParaRPr b="0" lang="fr-FR" sz="2800" spc="-1" strike="noStrike">
              <a:latin typeface="Arial"/>
            </a:endParaRPr>
          </a:p>
          <a:p>
            <a:pPr>
              <a:lnSpc>
                <a:spcPct val="100000"/>
              </a:lnSpc>
            </a:pPr>
            <a:r>
              <a:rPr b="0" lang="nl-NL" sz="2800" spc="-1" strike="noStrike">
                <a:solidFill>
                  <a:srgbClr val="2c2c2c"/>
                </a:solidFill>
                <a:latin typeface="Corbel"/>
              </a:rPr>
              <a:t>1. Strengthen 'the impact of inspection’ (2018) on social inclusion (How can inspections and external evaluation help to promote social inclusion in mainstream schools?)</a:t>
            </a:r>
            <a:endParaRPr b="0" lang="fr-FR" sz="2800" spc="-1" strike="noStrike">
              <a:latin typeface="Arial"/>
            </a:endParaRPr>
          </a:p>
          <a:p>
            <a:pPr>
              <a:lnSpc>
                <a:spcPct val="100000"/>
              </a:lnSpc>
            </a:pPr>
            <a:r>
              <a:rPr b="0" lang="nl-NL" sz="2800" spc="-1" strike="noStrike">
                <a:solidFill>
                  <a:srgbClr val="2c2c2c"/>
                </a:solidFill>
                <a:latin typeface="Corbel"/>
              </a:rPr>
              <a:t>2. ‘Innovate practices of inspections’ (2019) about social inclusion (Which are the different methods used?)</a:t>
            </a:r>
            <a:endParaRPr b="0" lang="fr-FR" sz="2800" spc="-1" strike="noStrike">
              <a:latin typeface="Arial"/>
            </a:endParaRPr>
          </a:p>
          <a:p>
            <a:pPr>
              <a:lnSpc>
                <a:spcPct val="100000"/>
              </a:lnSpc>
            </a:pPr>
            <a:r>
              <a:rPr b="0" lang="nl-NL" sz="2800" spc="-1" strike="noStrike">
                <a:solidFill>
                  <a:srgbClr val="2c2c2c"/>
                </a:solidFill>
                <a:latin typeface="Corbel"/>
              </a:rPr>
              <a:t>3. Optimise the ‘Internal quality assurance of inspectorates’ (2020) concerning social inclusion. (How can we create together a strong European model for promoting and stimulating ‘social inclusion’ in mainstream schools?)</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36" name="TextShape 1"/>
          <p:cNvSpPr txBox="1"/>
          <p:nvPr/>
        </p:nvSpPr>
        <p:spPr>
          <a:xfrm>
            <a:off x="675720" y="787680"/>
            <a:ext cx="11005920" cy="1508400"/>
          </a:xfrm>
          <a:prstGeom prst="rect">
            <a:avLst/>
          </a:prstGeom>
          <a:noFill/>
          <a:ln w="0">
            <a:noFill/>
          </a:ln>
        </p:spPr>
        <p:txBody>
          <a:bodyPr anchor="ctr">
            <a:normAutofit/>
          </a:bodyPr>
          <a:p>
            <a:pPr algn="ctr">
              <a:lnSpc>
                <a:spcPct val="85000"/>
              </a:lnSpc>
            </a:pPr>
            <a:r>
              <a:rPr b="0" lang="en-US" sz="4000" spc="-1" strike="noStrike" cap="all">
                <a:solidFill>
                  <a:srgbClr val="2c2c2c"/>
                </a:solidFill>
                <a:latin typeface="Corbel"/>
              </a:rPr>
              <a:t>Why this project ?</a:t>
            </a:r>
            <a:r>
              <a:rPr b="0" lang="nl-NL" sz="4000" spc="-1" strike="noStrike" cap="all">
                <a:solidFill>
                  <a:srgbClr val="2c2c2c"/>
                </a:solidFill>
                <a:latin typeface="Corbel"/>
              </a:rPr>
              <a:t> </a:t>
            </a:r>
            <a:r>
              <a:rPr b="0" lang="nl-NL" sz="4000" spc="-1" strike="noStrike" cap="all">
                <a:solidFill>
                  <a:srgbClr val="2c2c2c"/>
                </a:solidFill>
                <a:latin typeface="Corbel"/>
              </a:rPr>
              <a:t>	</a:t>
            </a:r>
            <a:r>
              <a:rPr b="0" lang="nl-NL" sz="4000" spc="-1" strike="noStrike" cap="all">
                <a:solidFill>
                  <a:srgbClr val="2c2c2c"/>
                </a:solidFill>
                <a:latin typeface="Corbel"/>
              </a:rPr>
              <a:t>‘BIBESOIN’ </a:t>
            </a:r>
            <a:br/>
            <a:endParaRPr b="0" lang="en-US" sz="4000" spc="-1" strike="noStrike">
              <a:solidFill>
                <a:srgbClr val="ffffff"/>
              </a:solidFill>
              <a:latin typeface="Corbel"/>
            </a:endParaRPr>
          </a:p>
        </p:txBody>
      </p:sp>
      <p:pic>
        <p:nvPicPr>
          <p:cNvPr id="637" name="Afbeelding 3" descr=""/>
          <p:cNvPicPr/>
          <p:nvPr/>
        </p:nvPicPr>
        <p:blipFill>
          <a:blip r:embed="rId1"/>
          <a:stretch/>
        </p:blipFill>
        <p:spPr>
          <a:xfrm>
            <a:off x="165600" y="6078960"/>
            <a:ext cx="2203920" cy="629280"/>
          </a:xfrm>
          <a:prstGeom prst="rect">
            <a:avLst/>
          </a:prstGeom>
          <a:ln w="0">
            <a:noFill/>
          </a:ln>
        </p:spPr>
      </p:pic>
      <p:pic>
        <p:nvPicPr>
          <p:cNvPr id="638" name="Afbeelding 5" descr=""/>
          <p:cNvPicPr/>
          <p:nvPr/>
        </p:nvPicPr>
        <p:blipFill>
          <a:blip r:embed="rId2"/>
          <a:stretch/>
        </p:blipFill>
        <p:spPr>
          <a:xfrm>
            <a:off x="10515600" y="284040"/>
            <a:ext cx="1537200" cy="588960"/>
          </a:xfrm>
          <a:prstGeom prst="rect">
            <a:avLst/>
          </a:prstGeom>
          <a:ln w="0">
            <a:noFill/>
          </a:ln>
        </p:spPr>
      </p:pic>
      <p:pic>
        <p:nvPicPr>
          <p:cNvPr id="639" name="Afbeelding 10" descr=""/>
          <p:cNvPicPr/>
          <p:nvPr/>
        </p:nvPicPr>
        <p:blipFill>
          <a:blip r:embed="rId3"/>
          <a:stretch/>
        </p:blipFill>
        <p:spPr>
          <a:xfrm>
            <a:off x="10699920" y="5830560"/>
            <a:ext cx="1272240" cy="877680"/>
          </a:xfrm>
          <a:prstGeom prst="rect">
            <a:avLst/>
          </a:prstGeom>
          <a:ln w="0">
            <a:noFill/>
          </a:ln>
        </p:spPr>
      </p:pic>
      <p:pic>
        <p:nvPicPr>
          <p:cNvPr id="640" name="Afbeelding 11" descr=""/>
          <p:cNvPicPr/>
          <p:nvPr/>
        </p:nvPicPr>
        <p:blipFill>
          <a:blip r:embed="rId4"/>
          <a:stretch/>
        </p:blipFill>
        <p:spPr>
          <a:xfrm>
            <a:off x="5177160" y="6093720"/>
            <a:ext cx="2404440" cy="661680"/>
          </a:xfrm>
          <a:prstGeom prst="rect">
            <a:avLst/>
          </a:prstGeom>
          <a:ln w="0">
            <a:noFill/>
          </a:ln>
        </p:spPr>
      </p:pic>
      <p:sp>
        <p:nvSpPr>
          <p:cNvPr id="641" name="CustomShape 2"/>
          <p:cNvSpPr/>
          <p:nvPr/>
        </p:nvSpPr>
        <p:spPr>
          <a:xfrm>
            <a:off x="246240" y="1739160"/>
            <a:ext cx="11806200" cy="3929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2800" spc="-1" strike="noStrike">
                <a:solidFill>
                  <a:srgbClr val="2c2c2c"/>
                </a:solidFill>
                <a:latin typeface="Corbel"/>
              </a:rPr>
              <a:t>The three strategic objectives of SICI are closely aligned with the priorities chosen for this project:</a:t>
            </a:r>
            <a:endParaRPr b="0" lang="fr-FR" sz="2800" spc="-1" strike="noStrike">
              <a:latin typeface="Arial"/>
            </a:endParaRPr>
          </a:p>
          <a:p>
            <a:pPr>
              <a:lnSpc>
                <a:spcPct val="100000"/>
              </a:lnSpc>
            </a:pPr>
            <a:endParaRPr b="0" lang="fr-FR" sz="2800" spc="-1" strike="noStrike">
              <a:latin typeface="Arial"/>
            </a:endParaRPr>
          </a:p>
          <a:p>
            <a:pPr>
              <a:lnSpc>
                <a:spcPct val="100000"/>
              </a:lnSpc>
            </a:pPr>
            <a:r>
              <a:rPr b="0" lang="nl-NL" sz="2800" spc="-1" strike="noStrike">
                <a:solidFill>
                  <a:srgbClr val="2c2c2c"/>
                </a:solidFill>
                <a:latin typeface="Corbel"/>
              </a:rPr>
              <a:t>1. Support improvement of inspectorates and the professional competences of inspectors</a:t>
            </a:r>
            <a:endParaRPr b="0" lang="fr-FR" sz="2800" spc="-1" strike="noStrike">
              <a:latin typeface="Arial"/>
            </a:endParaRPr>
          </a:p>
          <a:p>
            <a:pPr>
              <a:lnSpc>
                <a:spcPct val="100000"/>
              </a:lnSpc>
            </a:pPr>
            <a:r>
              <a:rPr b="0" lang="nl-NL" sz="2800" spc="-1" strike="noStrike">
                <a:solidFill>
                  <a:srgbClr val="2c2c2c"/>
                </a:solidFill>
                <a:latin typeface="Corbel"/>
              </a:rPr>
              <a:t>2. Promote and support partnership and cooperation between inspectorates and other organizations</a:t>
            </a:r>
            <a:endParaRPr b="0" lang="fr-FR" sz="2800" spc="-1" strike="noStrike">
              <a:latin typeface="Arial"/>
            </a:endParaRPr>
          </a:p>
          <a:p>
            <a:pPr>
              <a:lnSpc>
                <a:spcPct val="100000"/>
              </a:lnSpc>
            </a:pPr>
            <a:r>
              <a:rPr b="0" lang="nl-NL" sz="2800" spc="-1" strike="noStrike">
                <a:solidFill>
                  <a:srgbClr val="2c2c2c"/>
                </a:solidFill>
                <a:latin typeface="Corbel"/>
              </a:rPr>
              <a:t>3. Actively participate in the international debate about evaluation and quality improvement in education.</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42" name="TextShape 1"/>
          <p:cNvSpPr txBox="1"/>
          <p:nvPr/>
        </p:nvSpPr>
        <p:spPr>
          <a:xfrm>
            <a:off x="675720" y="787680"/>
            <a:ext cx="11005920" cy="1508400"/>
          </a:xfrm>
          <a:prstGeom prst="rect">
            <a:avLst/>
          </a:prstGeom>
          <a:noFill/>
          <a:ln w="0">
            <a:noFill/>
          </a:ln>
        </p:spPr>
        <p:txBody>
          <a:bodyPr anchor="ctr">
            <a:normAutofit/>
          </a:bodyPr>
          <a:p>
            <a:pPr algn="ctr">
              <a:lnSpc>
                <a:spcPct val="85000"/>
              </a:lnSpc>
            </a:pPr>
            <a:r>
              <a:rPr b="0" lang="en-US" sz="4000" spc="-1" strike="noStrike" cap="all">
                <a:solidFill>
                  <a:srgbClr val="2c2c2c"/>
                </a:solidFill>
                <a:latin typeface="Corbel"/>
              </a:rPr>
              <a:t>Why this project ?</a:t>
            </a:r>
            <a:r>
              <a:rPr b="0" lang="nl-NL" sz="4000" spc="-1" strike="noStrike" cap="all">
                <a:solidFill>
                  <a:srgbClr val="2c2c2c"/>
                </a:solidFill>
                <a:latin typeface="Corbel"/>
              </a:rPr>
              <a:t> </a:t>
            </a:r>
            <a:r>
              <a:rPr b="0" lang="nl-NL" sz="4000" spc="-1" strike="noStrike" cap="all">
                <a:solidFill>
                  <a:srgbClr val="2c2c2c"/>
                </a:solidFill>
                <a:latin typeface="Corbel"/>
              </a:rPr>
              <a:t>	</a:t>
            </a:r>
            <a:r>
              <a:rPr b="0" lang="nl-NL" sz="4000" spc="-1" strike="noStrike" cap="all">
                <a:solidFill>
                  <a:srgbClr val="2c2c2c"/>
                </a:solidFill>
                <a:latin typeface="Corbel"/>
              </a:rPr>
              <a:t>‘BIBESOIN’ </a:t>
            </a:r>
            <a:br/>
            <a:endParaRPr b="0" lang="en-US" sz="4000" spc="-1" strike="noStrike">
              <a:solidFill>
                <a:srgbClr val="ffffff"/>
              </a:solidFill>
              <a:latin typeface="Corbel"/>
            </a:endParaRPr>
          </a:p>
        </p:txBody>
      </p:sp>
      <p:pic>
        <p:nvPicPr>
          <p:cNvPr id="643" name="Afbeelding 3" descr=""/>
          <p:cNvPicPr/>
          <p:nvPr/>
        </p:nvPicPr>
        <p:blipFill>
          <a:blip r:embed="rId1"/>
          <a:stretch/>
        </p:blipFill>
        <p:spPr>
          <a:xfrm>
            <a:off x="165600" y="6078960"/>
            <a:ext cx="2203920" cy="629280"/>
          </a:xfrm>
          <a:prstGeom prst="rect">
            <a:avLst/>
          </a:prstGeom>
          <a:ln w="0">
            <a:noFill/>
          </a:ln>
        </p:spPr>
      </p:pic>
      <p:pic>
        <p:nvPicPr>
          <p:cNvPr id="644" name="Afbeelding 5" descr=""/>
          <p:cNvPicPr/>
          <p:nvPr/>
        </p:nvPicPr>
        <p:blipFill>
          <a:blip r:embed="rId2"/>
          <a:stretch/>
        </p:blipFill>
        <p:spPr>
          <a:xfrm>
            <a:off x="10515600" y="284040"/>
            <a:ext cx="1537200" cy="588960"/>
          </a:xfrm>
          <a:prstGeom prst="rect">
            <a:avLst/>
          </a:prstGeom>
          <a:ln w="0">
            <a:noFill/>
          </a:ln>
        </p:spPr>
      </p:pic>
      <p:pic>
        <p:nvPicPr>
          <p:cNvPr id="645" name="Afbeelding 10" descr=""/>
          <p:cNvPicPr/>
          <p:nvPr/>
        </p:nvPicPr>
        <p:blipFill>
          <a:blip r:embed="rId3"/>
          <a:stretch/>
        </p:blipFill>
        <p:spPr>
          <a:xfrm>
            <a:off x="10699920" y="5830560"/>
            <a:ext cx="1272240" cy="877680"/>
          </a:xfrm>
          <a:prstGeom prst="rect">
            <a:avLst/>
          </a:prstGeom>
          <a:ln w="0">
            <a:noFill/>
          </a:ln>
        </p:spPr>
      </p:pic>
      <p:pic>
        <p:nvPicPr>
          <p:cNvPr id="646" name="Afbeelding 11" descr=""/>
          <p:cNvPicPr/>
          <p:nvPr/>
        </p:nvPicPr>
        <p:blipFill>
          <a:blip r:embed="rId4"/>
          <a:stretch/>
        </p:blipFill>
        <p:spPr>
          <a:xfrm>
            <a:off x="5177160" y="6093720"/>
            <a:ext cx="2404440" cy="661680"/>
          </a:xfrm>
          <a:prstGeom prst="rect">
            <a:avLst/>
          </a:prstGeom>
          <a:ln w="0">
            <a:noFill/>
          </a:ln>
        </p:spPr>
      </p:pic>
      <p:sp>
        <p:nvSpPr>
          <p:cNvPr id="647" name="CustomShape 2"/>
          <p:cNvSpPr/>
          <p:nvPr/>
        </p:nvSpPr>
        <p:spPr>
          <a:xfrm>
            <a:off x="165600" y="1954080"/>
            <a:ext cx="11806200" cy="3929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nl-NL" sz="2800" spc="-1" strike="noStrike">
                <a:solidFill>
                  <a:srgbClr val="2c2c2c"/>
                </a:solidFill>
                <a:latin typeface="Corbel"/>
              </a:rPr>
              <a:t>The 'training events' and the 'meetings' focused on the 3 sub-objectives of our chosen priority of social inclusion:</a:t>
            </a:r>
            <a:endParaRPr b="0" lang="fr-FR" sz="2800" spc="-1" strike="noStrike">
              <a:latin typeface="Arial"/>
            </a:endParaRPr>
          </a:p>
          <a:p>
            <a:pPr>
              <a:lnSpc>
                <a:spcPct val="100000"/>
              </a:lnSpc>
            </a:pPr>
            <a:endParaRPr b="0" lang="fr-FR" sz="2800" spc="-1" strike="noStrike">
              <a:latin typeface="Arial"/>
            </a:endParaRPr>
          </a:p>
          <a:p>
            <a:pPr marL="457200" indent="-456840">
              <a:lnSpc>
                <a:spcPct val="100000"/>
              </a:lnSpc>
              <a:buClr>
                <a:srgbClr val="2c2c2c"/>
              </a:buClr>
              <a:buFont typeface="Wingdings" charset="2"/>
              <a:buChar char=""/>
            </a:pPr>
            <a:r>
              <a:rPr b="0" lang="nl-NL" sz="2800" spc="-1" strike="noStrike">
                <a:solidFill>
                  <a:srgbClr val="2c2c2c"/>
                </a:solidFill>
                <a:latin typeface="Corbel"/>
              </a:rPr>
              <a:t>Foster the development of social and civic and intercultural competences</a:t>
            </a:r>
            <a:endParaRPr b="0" lang="fr-FR" sz="2800" spc="-1" strike="noStrike">
              <a:latin typeface="Arial"/>
            </a:endParaRPr>
          </a:p>
          <a:p>
            <a:pPr marL="457200" indent="-456840">
              <a:lnSpc>
                <a:spcPct val="100000"/>
              </a:lnSpc>
              <a:buClr>
                <a:srgbClr val="2c2c2c"/>
              </a:buClr>
              <a:buFont typeface="Wingdings" charset="2"/>
              <a:buChar char=""/>
            </a:pPr>
            <a:r>
              <a:rPr b="0" lang="nl-NL" sz="2800" spc="-1" strike="noStrike">
                <a:solidFill>
                  <a:srgbClr val="2c2c2c"/>
                </a:solidFill>
                <a:latin typeface="Corbel"/>
              </a:rPr>
              <a:t>Enhance the access, participation and learning performance of disadvantaged learners</a:t>
            </a:r>
            <a:endParaRPr b="0" lang="fr-FR" sz="2800" spc="-1" strike="noStrike">
              <a:latin typeface="Arial"/>
            </a:endParaRPr>
          </a:p>
          <a:p>
            <a:pPr marL="457200" indent="-456840">
              <a:lnSpc>
                <a:spcPct val="100000"/>
              </a:lnSpc>
              <a:buClr>
                <a:srgbClr val="2c2c2c"/>
              </a:buClr>
              <a:buFont typeface="Wingdings" charset="2"/>
              <a:buChar char=""/>
            </a:pPr>
            <a:r>
              <a:rPr b="0" lang="nl-NL" sz="2800" spc="-1" strike="noStrike">
                <a:solidFill>
                  <a:srgbClr val="2c2c2c"/>
                </a:solidFill>
                <a:latin typeface="Corbel"/>
              </a:rPr>
              <a:t>Support and assess new approaches to reducing disparities in access to and engagement with digital technologies</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pic>
        <p:nvPicPr>
          <p:cNvPr id="648" name="Afbeelding 5" descr=""/>
          <p:cNvPicPr/>
          <p:nvPr/>
        </p:nvPicPr>
        <p:blipFill>
          <a:blip r:embed="rId1"/>
          <a:stretch/>
        </p:blipFill>
        <p:spPr>
          <a:xfrm>
            <a:off x="10699920" y="5830560"/>
            <a:ext cx="1272240" cy="877680"/>
          </a:xfrm>
          <a:prstGeom prst="rect">
            <a:avLst/>
          </a:prstGeom>
          <a:ln w="0">
            <a:noFill/>
          </a:ln>
        </p:spPr>
      </p:pic>
      <p:pic>
        <p:nvPicPr>
          <p:cNvPr id="649" name="Afbeelding 6" descr=""/>
          <p:cNvPicPr/>
          <p:nvPr/>
        </p:nvPicPr>
        <p:blipFill>
          <a:blip r:embed="rId2"/>
          <a:stretch/>
        </p:blipFill>
        <p:spPr>
          <a:xfrm>
            <a:off x="9787320" y="4695120"/>
            <a:ext cx="2404440" cy="661680"/>
          </a:xfrm>
          <a:prstGeom prst="rect">
            <a:avLst/>
          </a:prstGeom>
          <a:ln w="0">
            <a:noFill/>
          </a:ln>
        </p:spPr>
      </p:pic>
      <p:pic>
        <p:nvPicPr>
          <p:cNvPr id="650" name="Afbeelding 7" descr=""/>
          <p:cNvPicPr/>
          <p:nvPr/>
        </p:nvPicPr>
        <p:blipFill>
          <a:blip r:embed="rId3"/>
          <a:stretch/>
        </p:blipFill>
        <p:spPr>
          <a:xfrm>
            <a:off x="10515600" y="284040"/>
            <a:ext cx="1537200" cy="588960"/>
          </a:xfrm>
          <a:prstGeom prst="rect">
            <a:avLst/>
          </a:prstGeom>
          <a:ln w="0">
            <a:noFill/>
          </a:ln>
        </p:spPr>
      </p:pic>
      <p:pic>
        <p:nvPicPr>
          <p:cNvPr id="651" name="Afbeelding 8" descr=""/>
          <p:cNvPicPr/>
          <p:nvPr/>
        </p:nvPicPr>
        <p:blipFill>
          <a:blip r:embed="rId4"/>
          <a:stretch/>
        </p:blipFill>
        <p:spPr>
          <a:xfrm>
            <a:off x="9848880" y="1991160"/>
            <a:ext cx="2203920" cy="629280"/>
          </a:xfrm>
          <a:prstGeom prst="rect">
            <a:avLst/>
          </a:prstGeom>
          <a:ln w="0">
            <a:noFill/>
          </a:ln>
        </p:spPr>
      </p:pic>
      <p:pic>
        <p:nvPicPr>
          <p:cNvPr id="652" name="Afbeelding 2" descr=""/>
          <p:cNvPicPr/>
          <p:nvPr/>
        </p:nvPicPr>
        <p:blipFill>
          <a:blip r:embed="rId5"/>
          <a:stretch/>
        </p:blipFill>
        <p:spPr>
          <a:xfrm>
            <a:off x="0" y="0"/>
            <a:ext cx="12191760" cy="6857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00"/>
        </a:solidFill>
      </p:bgPr>
    </p:bg>
    <p:spTree>
      <p:nvGrpSpPr>
        <p:cNvPr id="1" name=""/>
        <p:cNvGrpSpPr/>
        <p:nvPr/>
      </p:nvGrpSpPr>
      <p:grpSpPr>
        <a:xfrm>
          <a:off x="0" y="0"/>
          <a:ext cx="0" cy="0"/>
          <a:chOff x="0" y="0"/>
          <a:chExt cx="0" cy="0"/>
        </a:xfrm>
      </p:grpSpPr>
      <p:sp>
        <p:nvSpPr>
          <p:cNvPr id="653" name="TextShape 1"/>
          <p:cNvSpPr txBox="1"/>
          <p:nvPr/>
        </p:nvSpPr>
        <p:spPr>
          <a:xfrm>
            <a:off x="731520" y="284040"/>
            <a:ext cx="9783720" cy="1508400"/>
          </a:xfrm>
          <a:prstGeom prst="rect">
            <a:avLst/>
          </a:prstGeom>
          <a:noFill/>
          <a:ln w="0">
            <a:noFill/>
          </a:ln>
        </p:spPr>
        <p:txBody>
          <a:bodyPr anchor="ctr">
            <a:noAutofit/>
          </a:bodyPr>
          <a:p>
            <a:pPr algn="ctr">
              <a:lnSpc>
                <a:spcPct val="85000"/>
              </a:lnSpc>
            </a:pPr>
            <a:r>
              <a:rPr b="0" lang="en-US" sz="4000" spc="-1" strike="noStrike" cap="all">
                <a:solidFill>
                  <a:srgbClr val="2c2c2c"/>
                </a:solidFill>
                <a:latin typeface="Corbel"/>
              </a:rPr>
              <a:t> </a:t>
            </a:r>
            <a:r>
              <a:rPr b="0" lang="en-US" sz="4000" spc="-1" strike="noStrike" cap="all">
                <a:solidFill>
                  <a:srgbClr val="2c2c2c"/>
                </a:solidFill>
                <a:latin typeface="Corbel"/>
              </a:rPr>
              <a:t>Structure of short-term joint staff training eventS</a:t>
            </a:r>
            <a:endParaRPr b="0" lang="en-US" sz="4000" spc="-1" strike="noStrike">
              <a:solidFill>
                <a:srgbClr val="ffffff"/>
              </a:solidFill>
              <a:latin typeface="Corbel"/>
            </a:endParaRPr>
          </a:p>
        </p:txBody>
      </p:sp>
      <p:pic>
        <p:nvPicPr>
          <p:cNvPr id="654" name="Afbeelding 5" descr=""/>
          <p:cNvPicPr/>
          <p:nvPr/>
        </p:nvPicPr>
        <p:blipFill>
          <a:blip r:embed="rId1"/>
          <a:stretch/>
        </p:blipFill>
        <p:spPr>
          <a:xfrm>
            <a:off x="10515600" y="284040"/>
            <a:ext cx="1537200" cy="588960"/>
          </a:xfrm>
          <a:prstGeom prst="rect">
            <a:avLst/>
          </a:prstGeom>
          <a:ln w="0">
            <a:noFill/>
          </a:ln>
        </p:spPr>
      </p:pic>
      <p:pic>
        <p:nvPicPr>
          <p:cNvPr id="655" name="Afbeelding 3" descr=""/>
          <p:cNvPicPr/>
          <p:nvPr/>
        </p:nvPicPr>
        <p:blipFill>
          <a:blip r:embed="rId2"/>
          <a:stretch/>
        </p:blipFill>
        <p:spPr>
          <a:xfrm>
            <a:off x="165600" y="6078960"/>
            <a:ext cx="2203920" cy="629280"/>
          </a:xfrm>
          <a:prstGeom prst="rect">
            <a:avLst/>
          </a:prstGeom>
          <a:ln w="0">
            <a:noFill/>
          </a:ln>
        </p:spPr>
      </p:pic>
      <p:sp>
        <p:nvSpPr>
          <p:cNvPr id="656" name="CustomShape 2"/>
          <p:cNvSpPr/>
          <p:nvPr/>
        </p:nvSpPr>
        <p:spPr>
          <a:xfrm>
            <a:off x="322560" y="1979280"/>
            <a:ext cx="11729880" cy="545148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buClr>
                <a:srgbClr val="2c2c2c"/>
              </a:buClr>
              <a:buFont typeface="Arial"/>
              <a:buChar char="•"/>
            </a:pPr>
            <a:r>
              <a:rPr b="0" lang="en-US" sz="3200" spc="-1" strike="noStrike">
                <a:solidFill>
                  <a:srgbClr val="2c2c2c"/>
                </a:solidFill>
                <a:latin typeface="Corbel"/>
              </a:rPr>
              <a:t>Each training consisted of 3 days effective working days.</a:t>
            </a:r>
            <a:endParaRPr b="0" lang="fr-FR" sz="3200" spc="-1" strike="noStrike">
              <a:latin typeface="Arial"/>
            </a:endParaRPr>
          </a:p>
          <a:p>
            <a:pPr marL="285840" indent="-285480">
              <a:lnSpc>
                <a:spcPct val="100000"/>
              </a:lnSpc>
              <a:buClr>
                <a:srgbClr val="2c2c2c"/>
              </a:buClr>
              <a:buFont typeface="Arial"/>
              <a:buChar char="•"/>
            </a:pPr>
            <a:r>
              <a:rPr b="0" lang="en-US" sz="3200" spc="-1" strike="noStrike">
                <a:solidFill>
                  <a:srgbClr val="2c2c2c"/>
                </a:solidFill>
                <a:latin typeface="Corbel"/>
              </a:rPr>
              <a:t>Content: </a:t>
            </a:r>
            <a:endParaRPr b="0" lang="fr-FR" sz="3200" spc="-1" strike="noStrike">
              <a:latin typeface="Arial"/>
            </a:endParaRPr>
          </a:p>
          <a:p>
            <a:pPr lvl="1" marL="914400" indent="-456840">
              <a:lnSpc>
                <a:spcPct val="100000"/>
              </a:lnSpc>
              <a:buClr>
                <a:srgbClr val="2c2c2c"/>
              </a:buClr>
              <a:buFont typeface="Wingdings" charset="2"/>
              <a:buChar char=""/>
            </a:pPr>
            <a:r>
              <a:rPr b="0" lang="en-US" sz="3200" spc="-1" strike="noStrike">
                <a:solidFill>
                  <a:srgbClr val="2c2c2c"/>
                </a:solidFill>
                <a:latin typeface="Corbel"/>
              </a:rPr>
              <a:t>National inspection system of the host as ‘friendly consultants’</a:t>
            </a:r>
            <a:endParaRPr b="0" lang="fr-FR" sz="3200" spc="-1" strike="noStrike">
              <a:latin typeface="Arial"/>
            </a:endParaRPr>
          </a:p>
          <a:p>
            <a:pPr lvl="1" marL="914400" indent="-456840">
              <a:lnSpc>
                <a:spcPct val="100000"/>
              </a:lnSpc>
              <a:buClr>
                <a:srgbClr val="2c2c2c"/>
              </a:buClr>
              <a:buFont typeface="Wingdings" charset="2"/>
              <a:buChar char=""/>
            </a:pPr>
            <a:r>
              <a:rPr b="0" lang="en-US" sz="3200" spc="-1" strike="noStrike">
                <a:solidFill>
                  <a:srgbClr val="2c2c2c"/>
                </a:solidFill>
                <a:latin typeface="Corbel"/>
              </a:rPr>
              <a:t>Focus on a specific topic (nnovative practices of inspection, internal quality assurance of inspectorates)</a:t>
            </a:r>
            <a:endParaRPr b="0" lang="fr-FR" sz="3200" spc="-1" strike="noStrike">
              <a:latin typeface="Arial"/>
            </a:endParaRPr>
          </a:p>
          <a:p>
            <a:pPr lvl="1" marL="914400" indent="-456840">
              <a:lnSpc>
                <a:spcPct val="100000"/>
              </a:lnSpc>
              <a:buClr>
                <a:srgbClr val="2c2c2c"/>
              </a:buClr>
              <a:buFont typeface="Wingdings" charset="2"/>
              <a:buChar char=""/>
            </a:pPr>
            <a:r>
              <a:rPr b="0" lang="en-US" sz="3200" spc="-1" strike="noStrike">
                <a:solidFill>
                  <a:srgbClr val="2c2c2c"/>
                </a:solidFill>
                <a:latin typeface="Corbel"/>
              </a:rPr>
              <a:t>Different sub objectives of 'social inclusion' in regular education</a:t>
            </a:r>
            <a:endParaRPr b="0" lang="fr-FR" sz="3200" spc="-1" strike="noStrike">
              <a:latin typeface="Arial"/>
            </a:endParaRPr>
          </a:p>
          <a:p>
            <a:pPr>
              <a:lnSpc>
                <a:spcPct val="100000"/>
              </a:lnSpc>
            </a:pPr>
            <a:endParaRPr b="0" lang="fr-FR" sz="3200" spc="-1" strike="noStrike">
              <a:latin typeface="Arial"/>
            </a:endParaRPr>
          </a:p>
        </p:txBody>
      </p:sp>
      <p:pic>
        <p:nvPicPr>
          <p:cNvPr id="657" name="Afbeelding 11" descr=""/>
          <p:cNvPicPr/>
          <p:nvPr/>
        </p:nvPicPr>
        <p:blipFill>
          <a:blip r:embed="rId3"/>
          <a:stretch/>
        </p:blipFill>
        <p:spPr>
          <a:xfrm>
            <a:off x="10699920" y="5830560"/>
            <a:ext cx="1272240" cy="877680"/>
          </a:xfrm>
          <a:prstGeom prst="rect">
            <a:avLst/>
          </a:prstGeom>
          <a:ln w="0">
            <a:noFill/>
          </a:ln>
        </p:spPr>
      </p:pic>
      <p:pic>
        <p:nvPicPr>
          <p:cNvPr id="658" name="Afbeelding 12" descr=""/>
          <p:cNvPicPr/>
          <p:nvPr/>
        </p:nvPicPr>
        <p:blipFill>
          <a:blip r:embed="rId4"/>
          <a:stretch/>
        </p:blipFill>
        <p:spPr>
          <a:xfrm>
            <a:off x="5177160" y="6093720"/>
            <a:ext cx="2404440" cy="6616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2074</TotalTime>
  <Application>LibreOffice/7.0.2.2.0$Linux_X86_64 LibreOffice_project/bc997941f496afbb0e9870b629a5662f3877b7a1</Application>
  <Words>3412</Words>
  <Paragraphs>385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2016-10-09T14:27:31Z</dcterms:created>
  <dc:creator>Erik De Bou</dc:creator>
  <dc:description/>
  <dc:language>fr-FR</dc:language>
  <cp:lastModifiedBy>Erik De Bou</cp:lastModifiedBy>
  <dcterms:modified xsi:type="dcterms:W3CDTF">2021-12-16T00:16:23Z</dcterms:modified>
  <cp:revision>93</cp:revision>
  <dc:subject/>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15</vt:i4>
  </property>
  <property fmtid="{D5CDD505-2E9C-101B-9397-08002B2CF9AE}" pid="8" name="PresentationFormat">
    <vt:lpwstr>Breedbeeld</vt:lpwstr>
  </property>
  <property fmtid="{D5CDD505-2E9C-101B-9397-08002B2CF9AE}" pid="9" name="ScaleCrop">
    <vt:bool>0</vt:bool>
  </property>
  <property fmtid="{D5CDD505-2E9C-101B-9397-08002B2CF9AE}" pid="10" name="ShareDoc">
    <vt:bool>0</vt:bool>
  </property>
  <property fmtid="{D5CDD505-2E9C-101B-9397-08002B2CF9AE}" pid="11" name="Slides">
    <vt:i4>38</vt:i4>
  </property>
</Properties>
</file>