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326" r:id="rId3"/>
    <p:sldId id="331" r:id="rId4"/>
    <p:sldId id="329" r:id="rId5"/>
    <p:sldId id="332" r:id="rId6"/>
    <p:sldId id="333" r:id="rId7"/>
    <p:sldId id="334" r:id="rId8"/>
    <p:sldId id="256" r:id="rId9"/>
    <p:sldId id="283" r:id="rId10"/>
    <p:sldId id="282" r:id="rId11"/>
    <p:sldId id="270" r:id="rId12"/>
    <p:sldId id="284" r:id="rId13"/>
    <p:sldId id="289" r:id="rId14"/>
    <p:sldId id="272" r:id="rId15"/>
    <p:sldId id="290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 showGuides="1">
      <p:cViewPr varScale="1">
        <p:scale>
          <a:sx n="62" d="100"/>
          <a:sy n="62" d="100"/>
        </p:scale>
        <p:origin x="68" y="1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5" d="100"/>
          <a:sy n="55" d="100"/>
        </p:scale>
        <p:origin x="2880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953689-2DF0-48CD-B068-8300C2D7602E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6C69573-0F3C-4DE5-B192-681E68E62936}">
      <dgm:prSet phldrT="[Texte]"/>
      <dgm:spPr/>
      <dgm:t>
        <a:bodyPr/>
        <a:lstStyle/>
        <a:p>
          <a:pPr algn="ctr"/>
          <a:endParaRPr lang="fr-FR" dirty="0"/>
        </a:p>
      </dgm:t>
    </dgm:pt>
    <dgm:pt modelId="{59221224-474E-4B42-9AC9-4A011717AC5A}" type="parTrans" cxnId="{89F0BC11-67CF-4481-BBC0-9D49BC9B71BE}">
      <dgm:prSet/>
      <dgm:spPr/>
      <dgm:t>
        <a:bodyPr/>
        <a:lstStyle/>
        <a:p>
          <a:endParaRPr lang="fr-FR"/>
        </a:p>
      </dgm:t>
    </dgm:pt>
    <dgm:pt modelId="{AE64D1EE-AB2E-4333-ACA9-CF871BEFD2B1}" type="sibTrans" cxnId="{89F0BC11-67CF-4481-BBC0-9D49BC9B71BE}">
      <dgm:prSet/>
      <dgm:spPr/>
      <dgm:t>
        <a:bodyPr/>
        <a:lstStyle/>
        <a:p>
          <a:endParaRPr lang="fr-FR"/>
        </a:p>
      </dgm:t>
    </dgm:pt>
    <dgm:pt modelId="{2EF8FE7A-7F3F-44B4-B840-360379C66EBB}">
      <dgm:prSet phldrT="[Texte]" custT="1"/>
      <dgm:spPr/>
      <dgm:t>
        <a:bodyPr/>
        <a:lstStyle/>
        <a:p>
          <a:r>
            <a:rPr lang="en-US" sz="1000" dirty="0"/>
            <a:t>Increasing the skills of players in the digital field, developing the sense of belonging, developing the establishment network </a:t>
          </a:r>
          <a:endParaRPr lang="fr-FR" sz="1000" dirty="0"/>
        </a:p>
      </dgm:t>
    </dgm:pt>
    <dgm:pt modelId="{67C2613E-C56F-4C1E-901F-855FA3455D33}" type="parTrans" cxnId="{7D099F6A-2B25-41FA-9A45-C4F3CB4C35D5}">
      <dgm:prSet/>
      <dgm:spPr/>
      <dgm:t>
        <a:bodyPr/>
        <a:lstStyle/>
        <a:p>
          <a:endParaRPr lang="fr-FR"/>
        </a:p>
      </dgm:t>
    </dgm:pt>
    <dgm:pt modelId="{B0DC09E8-26BF-40C4-9907-A5161E6CE26E}" type="sibTrans" cxnId="{7D099F6A-2B25-41FA-9A45-C4F3CB4C35D5}">
      <dgm:prSet/>
      <dgm:spPr/>
      <dgm:t>
        <a:bodyPr/>
        <a:lstStyle/>
        <a:p>
          <a:endParaRPr lang="fr-FR"/>
        </a:p>
      </dgm:t>
    </dgm:pt>
    <dgm:pt modelId="{6C911A60-9169-4DD6-BE43-867BBCE6816B}">
      <dgm:prSet phldrT="[Texte]"/>
      <dgm:spPr/>
      <dgm:t>
        <a:bodyPr/>
        <a:lstStyle/>
        <a:p>
          <a:pPr algn="just"/>
          <a:endParaRPr lang="fr-FR" dirty="0"/>
        </a:p>
      </dgm:t>
    </dgm:pt>
    <dgm:pt modelId="{ACA8E0BC-12AD-4799-B0AA-0F7518CF8D1A}" type="parTrans" cxnId="{33ADCC51-4FA6-4565-8977-A3D123E948FA}">
      <dgm:prSet/>
      <dgm:spPr/>
      <dgm:t>
        <a:bodyPr/>
        <a:lstStyle/>
        <a:p>
          <a:endParaRPr lang="fr-FR"/>
        </a:p>
      </dgm:t>
    </dgm:pt>
    <dgm:pt modelId="{D9B34FFF-420D-4193-9BC3-A2071ABC07A1}" type="sibTrans" cxnId="{33ADCC51-4FA6-4565-8977-A3D123E948FA}">
      <dgm:prSet/>
      <dgm:spPr/>
      <dgm:t>
        <a:bodyPr/>
        <a:lstStyle/>
        <a:p>
          <a:endParaRPr lang="fr-FR"/>
        </a:p>
      </dgm:t>
    </dgm:pt>
    <dgm:pt modelId="{DAA099AF-C04A-4DAD-B033-2A1F2FB00968}">
      <dgm:prSet phldrT="[Texte]" custT="1"/>
      <dgm:spPr/>
      <dgm:t>
        <a:bodyPr/>
        <a:lstStyle/>
        <a:p>
          <a:r>
            <a:rPr lang="en-US" sz="1100" dirty="0"/>
            <a:t>Contributes to the smooth functioning of the system, sometimes requires the expertise of students and teachers. (e.g. during the health crisis in 2020 on digital Fridays)</a:t>
          </a:r>
          <a:endParaRPr lang="fr-FR" sz="1100" dirty="0"/>
        </a:p>
      </dgm:t>
    </dgm:pt>
    <dgm:pt modelId="{70768E9D-04F8-4715-B47C-4CD539DBF044}" type="parTrans" cxnId="{A0238737-F705-43E2-B585-05A8A3C4BE40}">
      <dgm:prSet/>
      <dgm:spPr/>
      <dgm:t>
        <a:bodyPr/>
        <a:lstStyle/>
        <a:p>
          <a:endParaRPr lang="fr-FR"/>
        </a:p>
      </dgm:t>
    </dgm:pt>
    <dgm:pt modelId="{47CF3E59-AE09-4233-B9F1-59DED6E71FC8}" type="sibTrans" cxnId="{A0238737-F705-43E2-B585-05A8A3C4BE40}">
      <dgm:prSet/>
      <dgm:spPr/>
      <dgm:t>
        <a:bodyPr/>
        <a:lstStyle/>
        <a:p>
          <a:endParaRPr lang="fr-FR"/>
        </a:p>
      </dgm:t>
    </dgm:pt>
    <dgm:pt modelId="{EB390771-730F-4AB3-AC9C-F22DC642EDF2}">
      <dgm:prSet phldrT="[Texte]"/>
      <dgm:spPr/>
      <dgm:t>
        <a:bodyPr/>
        <a:lstStyle/>
        <a:p>
          <a:endParaRPr lang="fr-FR" dirty="0"/>
        </a:p>
      </dgm:t>
    </dgm:pt>
    <dgm:pt modelId="{55901E7B-11EB-40AC-A3D0-CB58666CE218}" type="parTrans" cxnId="{A1E8740C-95D4-4918-A8CA-0B558FEDDCDD}">
      <dgm:prSet/>
      <dgm:spPr/>
      <dgm:t>
        <a:bodyPr/>
        <a:lstStyle/>
        <a:p>
          <a:endParaRPr lang="fr-FR"/>
        </a:p>
      </dgm:t>
    </dgm:pt>
    <dgm:pt modelId="{3053B6E5-442C-4C59-8A73-1DCD4792B3E6}" type="sibTrans" cxnId="{A1E8740C-95D4-4918-A8CA-0B558FEDDCDD}">
      <dgm:prSet/>
      <dgm:spPr/>
      <dgm:t>
        <a:bodyPr/>
        <a:lstStyle/>
        <a:p>
          <a:endParaRPr lang="fr-FR"/>
        </a:p>
      </dgm:t>
    </dgm:pt>
    <dgm:pt modelId="{8E690A89-825C-4039-846C-04E07D39DD63}">
      <dgm:prSet phldrT="[Texte]"/>
      <dgm:spPr/>
      <dgm:t>
        <a:bodyPr/>
        <a:lstStyle/>
        <a:p>
          <a:endParaRPr lang="fr-FR" sz="600" dirty="0"/>
        </a:p>
      </dgm:t>
    </dgm:pt>
    <dgm:pt modelId="{C8988DFC-E36E-4ADE-B942-B956058AA2D1}" type="parTrans" cxnId="{A8299E7F-B7F4-4DBC-A62C-FA1DB191A116}">
      <dgm:prSet/>
      <dgm:spPr/>
      <dgm:t>
        <a:bodyPr/>
        <a:lstStyle/>
        <a:p>
          <a:endParaRPr lang="fr-FR"/>
        </a:p>
      </dgm:t>
    </dgm:pt>
    <dgm:pt modelId="{D1167C1B-B162-4B79-BD9B-2CA4A516DDAF}" type="sibTrans" cxnId="{A8299E7F-B7F4-4DBC-A62C-FA1DB191A116}">
      <dgm:prSet/>
      <dgm:spPr/>
      <dgm:t>
        <a:bodyPr/>
        <a:lstStyle/>
        <a:p>
          <a:endParaRPr lang="fr-FR"/>
        </a:p>
      </dgm:t>
    </dgm:pt>
    <dgm:pt modelId="{09448A4D-06A9-489F-AD49-194A129854F6}">
      <dgm:prSet phldrT="[Texte]"/>
      <dgm:spPr/>
      <dgm:t>
        <a:bodyPr/>
        <a:lstStyle/>
        <a:p>
          <a:endParaRPr lang="fr-FR" dirty="0"/>
        </a:p>
      </dgm:t>
    </dgm:pt>
    <dgm:pt modelId="{33318BDE-76DA-4C5F-8EDA-26A47346D862}" type="parTrans" cxnId="{D3D03217-A364-435B-B95C-4F3FA185A87F}">
      <dgm:prSet/>
      <dgm:spPr/>
      <dgm:t>
        <a:bodyPr/>
        <a:lstStyle/>
        <a:p>
          <a:endParaRPr lang="fr-FR"/>
        </a:p>
      </dgm:t>
    </dgm:pt>
    <dgm:pt modelId="{E056D820-3326-4EB9-B318-7001F4B0F21B}" type="sibTrans" cxnId="{D3D03217-A364-435B-B95C-4F3FA185A87F}">
      <dgm:prSet/>
      <dgm:spPr/>
      <dgm:t>
        <a:bodyPr/>
        <a:lstStyle/>
        <a:p>
          <a:endParaRPr lang="fr-FR"/>
        </a:p>
      </dgm:t>
    </dgm:pt>
    <dgm:pt modelId="{9E02C2EE-0595-4971-977D-8CF233EDD585}">
      <dgm:prSet phldrT="[Texte]" custT="1"/>
      <dgm:spPr/>
      <dgm:t>
        <a:bodyPr/>
        <a:lstStyle/>
        <a:p>
          <a:endParaRPr lang="fr-FR" sz="900" dirty="0"/>
        </a:p>
      </dgm:t>
    </dgm:pt>
    <dgm:pt modelId="{D4F1BB0B-133D-45EA-A895-0447DF4F9559}" type="parTrans" cxnId="{5983944C-899F-47A9-B54B-7A9B8C33FE5F}">
      <dgm:prSet/>
      <dgm:spPr/>
      <dgm:t>
        <a:bodyPr/>
        <a:lstStyle/>
        <a:p>
          <a:endParaRPr lang="fr-FR"/>
        </a:p>
      </dgm:t>
    </dgm:pt>
    <dgm:pt modelId="{C09EEBD7-8ED8-4BA3-B073-1404F5899A26}" type="sibTrans" cxnId="{5983944C-899F-47A9-B54B-7A9B8C33FE5F}">
      <dgm:prSet/>
      <dgm:spPr/>
      <dgm:t>
        <a:bodyPr/>
        <a:lstStyle/>
        <a:p>
          <a:endParaRPr lang="fr-FR"/>
        </a:p>
      </dgm:t>
    </dgm:pt>
    <dgm:pt modelId="{1C7A143A-F74B-4B7D-8569-1FE6BF55F06E}">
      <dgm:prSet/>
      <dgm:spPr/>
      <dgm:t>
        <a:bodyPr/>
        <a:lstStyle/>
        <a:p>
          <a:endParaRPr lang="fr-FR"/>
        </a:p>
      </dgm:t>
    </dgm:pt>
    <dgm:pt modelId="{342A8D55-77BF-4168-BBD3-39E81A75F219}" type="parTrans" cxnId="{CD570A0C-7C25-4298-8FA0-920B6287AC7E}">
      <dgm:prSet/>
      <dgm:spPr/>
      <dgm:t>
        <a:bodyPr/>
        <a:lstStyle/>
        <a:p>
          <a:endParaRPr lang="fr-FR"/>
        </a:p>
      </dgm:t>
    </dgm:pt>
    <dgm:pt modelId="{B0F1A5D2-FD1F-416C-A9CF-3AB5D51C7E6D}" type="sibTrans" cxnId="{CD570A0C-7C25-4298-8FA0-920B6287AC7E}">
      <dgm:prSet/>
      <dgm:spPr/>
      <dgm:t>
        <a:bodyPr/>
        <a:lstStyle/>
        <a:p>
          <a:endParaRPr lang="fr-FR"/>
        </a:p>
      </dgm:t>
    </dgm:pt>
    <dgm:pt modelId="{B773B723-4949-45BD-B931-E4E48A249C3A}">
      <dgm:prSet/>
      <dgm:spPr/>
      <dgm:t>
        <a:bodyPr/>
        <a:lstStyle/>
        <a:p>
          <a:endParaRPr lang="fr-FR" u="sng" dirty="0"/>
        </a:p>
      </dgm:t>
    </dgm:pt>
    <dgm:pt modelId="{0CDB0AB8-DB5D-42AA-AD20-C487C7E78064}" type="parTrans" cxnId="{AE5F8096-DD77-4617-A868-00977FA407D3}">
      <dgm:prSet/>
      <dgm:spPr/>
      <dgm:t>
        <a:bodyPr/>
        <a:lstStyle/>
        <a:p>
          <a:endParaRPr lang="fr-FR"/>
        </a:p>
      </dgm:t>
    </dgm:pt>
    <dgm:pt modelId="{DB4209B1-8F27-4F15-A14F-2E1CEF08C1E9}" type="sibTrans" cxnId="{AE5F8096-DD77-4617-A868-00977FA407D3}">
      <dgm:prSet/>
      <dgm:spPr/>
      <dgm:t>
        <a:bodyPr/>
        <a:lstStyle/>
        <a:p>
          <a:endParaRPr lang="fr-FR"/>
        </a:p>
      </dgm:t>
    </dgm:pt>
    <dgm:pt modelId="{4CCC97BC-6C08-49BA-ABF6-44B07B2FB30E}">
      <dgm:prSet/>
      <dgm:spPr/>
      <dgm:t>
        <a:bodyPr/>
        <a:lstStyle/>
        <a:p>
          <a:endParaRPr lang="fr-FR"/>
        </a:p>
      </dgm:t>
    </dgm:pt>
    <dgm:pt modelId="{BCFCA44D-26D9-4845-8C18-77A9222E9334}" type="parTrans" cxnId="{F8E9FD36-260D-416D-B469-3767516E6C43}">
      <dgm:prSet/>
      <dgm:spPr/>
      <dgm:t>
        <a:bodyPr/>
        <a:lstStyle/>
        <a:p>
          <a:endParaRPr lang="fr-FR"/>
        </a:p>
      </dgm:t>
    </dgm:pt>
    <dgm:pt modelId="{5646628F-C782-4959-B80F-A3DAD61290DB}" type="sibTrans" cxnId="{F8E9FD36-260D-416D-B469-3767516E6C43}">
      <dgm:prSet/>
      <dgm:spPr/>
      <dgm:t>
        <a:bodyPr/>
        <a:lstStyle/>
        <a:p>
          <a:endParaRPr lang="fr-FR"/>
        </a:p>
      </dgm:t>
    </dgm:pt>
    <dgm:pt modelId="{4B8BD2F7-32C5-4D2F-A82F-7DC12CCF0008}">
      <dgm:prSet/>
      <dgm:spPr/>
      <dgm:t>
        <a:bodyPr/>
        <a:lstStyle/>
        <a:p>
          <a:endParaRPr lang="fr-FR"/>
        </a:p>
      </dgm:t>
    </dgm:pt>
    <dgm:pt modelId="{085DCB40-87C1-4CB3-8C0C-CA463D27C26F}" type="parTrans" cxnId="{E940C417-85B0-41E8-8341-3B3C673B1E54}">
      <dgm:prSet/>
      <dgm:spPr/>
      <dgm:t>
        <a:bodyPr/>
        <a:lstStyle/>
        <a:p>
          <a:endParaRPr lang="fr-FR"/>
        </a:p>
      </dgm:t>
    </dgm:pt>
    <dgm:pt modelId="{DEF8666E-E243-4492-A5C4-E2AD3A7E4264}" type="sibTrans" cxnId="{E940C417-85B0-41E8-8341-3B3C673B1E54}">
      <dgm:prSet/>
      <dgm:spPr/>
      <dgm:t>
        <a:bodyPr/>
        <a:lstStyle/>
        <a:p>
          <a:endParaRPr lang="fr-FR"/>
        </a:p>
      </dgm:t>
    </dgm:pt>
    <dgm:pt modelId="{96006C37-E277-4BEE-868D-92A4A449A048}">
      <dgm:prSet/>
      <dgm:spPr/>
      <dgm:t>
        <a:bodyPr/>
        <a:lstStyle/>
        <a:p>
          <a:endParaRPr lang="fr-FR"/>
        </a:p>
      </dgm:t>
    </dgm:pt>
    <dgm:pt modelId="{CD4FF832-A380-4C23-A966-0EADA6DCDDF0}" type="parTrans" cxnId="{0D2D667E-03B4-4355-B475-5806D902EC47}">
      <dgm:prSet/>
      <dgm:spPr/>
      <dgm:t>
        <a:bodyPr/>
        <a:lstStyle/>
        <a:p>
          <a:endParaRPr lang="fr-FR"/>
        </a:p>
      </dgm:t>
    </dgm:pt>
    <dgm:pt modelId="{00925EA4-80BD-4B18-88DC-0D864DBC7592}" type="sibTrans" cxnId="{0D2D667E-03B4-4355-B475-5806D902EC47}">
      <dgm:prSet/>
      <dgm:spPr/>
      <dgm:t>
        <a:bodyPr/>
        <a:lstStyle/>
        <a:p>
          <a:endParaRPr lang="fr-FR"/>
        </a:p>
      </dgm:t>
    </dgm:pt>
    <dgm:pt modelId="{43EABFF2-F608-4B81-B079-D87906EA0C2B}">
      <dgm:prSet/>
      <dgm:spPr/>
      <dgm:t>
        <a:bodyPr/>
        <a:lstStyle/>
        <a:p>
          <a:endParaRPr lang="fr-FR"/>
        </a:p>
      </dgm:t>
    </dgm:pt>
    <dgm:pt modelId="{79F75AEF-F121-45C0-A1F3-F10D1DB562AE}" type="parTrans" cxnId="{D1F2EFE9-A037-48A4-941F-A763F4D2518E}">
      <dgm:prSet/>
      <dgm:spPr/>
      <dgm:t>
        <a:bodyPr/>
        <a:lstStyle/>
        <a:p>
          <a:endParaRPr lang="fr-FR"/>
        </a:p>
      </dgm:t>
    </dgm:pt>
    <dgm:pt modelId="{7831ABE3-D9E7-4AE9-9FC1-20E390A236E6}" type="sibTrans" cxnId="{D1F2EFE9-A037-48A4-941F-A763F4D2518E}">
      <dgm:prSet/>
      <dgm:spPr/>
      <dgm:t>
        <a:bodyPr/>
        <a:lstStyle/>
        <a:p>
          <a:endParaRPr lang="fr-FR"/>
        </a:p>
      </dgm:t>
    </dgm:pt>
    <dgm:pt modelId="{279435B4-9CDE-4326-87F7-90DED6A35C69}">
      <dgm:prSet/>
      <dgm:spPr/>
      <dgm:t>
        <a:bodyPr/>
        <a:lstStyle/>
        <a:p>
          <a:endParaRPr lang="fr-FR" u="sng" dirty="0"/>
        </a:p>
      </dgm:t>
    </dgm:pt>
    <dgm:pt modelId="{87372FE6-4A4E-4F64-858B-1AB43A363C0B}" type="parTrans" cxnId="{DE77F184-942F-408A-A5FD-2ECC6418B83A}">
      <dgm:prSet/>
      <dgm:spPr/>
      <dgm:t>
        <a:bodyPr/>
        <a:lstStyle/>
        <a:p>
          <a:endParaRPr lang="fr-FR"/>
        </a:p>
      </dgm:t>
    </dgm:pt>
    <dgm:pt modelId="{BAD71E17-6FEE-4F0D-9234-CA6F2CE63B6F}" type="sibTrans" cxnId="{DE77F184-942F-408A-A5FD-2ECC6418B83A}">
      <dgm:prSet/>
      <dgm:spPr/>
      <dgm:t>
        <a:bodyPr/>
        <a:lstStyle/>
        <a:p>
          <a:endParaRPr lang="fr-FR"/>
        </a:p>
      </dgm:t>
    </dgm:pt>
    <dgm:pt modelId="{5E91D4F0-ED0B-4511-8823-C26D87AA808F}">
      <dgm:prSet/>
      <dgm:spPr/>
      <dgm:t>
        <a:bodyPr/>
        <a:lstStyle/>
        <a:p>
          <a:endParaRPr lang="fr-FR"/>
        </a:p>
      </dgm:t>
    </dgm:pt>
    <dgm:pt modelId="{B6A5A891-94CC-40E6-A1B1-BEF5D218DAC7}" type="parTrans" cxnId="{79CCE9B6-0337-4045-B33A-3997D307BB28}">
      <dgm:prSet/>
      <dgm:spPr/>
      <dgm:t>
        <a:bodyPr/>
        <a:lstStyle/>
        <a:p>
          <a:endParaRPr lang="fr-FR"/>
        </a:p>
      </dgm:t>
    </dgm:pt>
    <dgm:pt modelId="{B2AF2657-D4EE-494E-BFBB-497E5E708FA2}" type="sibTrans" cxnId="{79CCE9B6-0337-4045-B33A-3997D307BB28}">
      <dgm:prSet/>
      <dgm:spPr/>
      <dgm:t>
        <a:bodyPr/>
        <a:lstStyle/>
        <a:p>
          <a:endParaRPr lang="fr-FR"/>
        </a:p>
      </dgm:t>
    </dgm:pt>
    <dgm:pt modelId="{EFB95D65-97CB-42F6-9F34-33C1849FA558}">
      <dgm:prSet/>
      <dgm:spPr/>
      <dgm:t>
        <a:bodyPr/>
        <a:lstStyle/>
        <a:p>
          <a:endParaRPr lang="fr-FR"/>
        </a:p>
      </dgm:t>
    </dgm:pt>
    <dgm:pt modelId="{E83560E2-51F5-4FAF-8F9E-C6C72F63E03E}" type="parTrans" cxnId="{BDEFAE90-4369-4659-BA0D-6523022A638B}">
      <dgm:prSet/>
      <dgm:spPr/>
      <dgm:t>
        <a:bodyPr/>
        <a:lstStyle/>
        <a:p>
          <a:endParaRPr lang="fr-FR"/>
        </a:p>
      </dgm:t>
    </dgm:pt>
    <dgm:pt modelId="{8946F113-05E1-44BD-9A10-2FBE8EB725D4}" type="sibTrans" cxnId="{BDEFAE90-4369-4659-BA0D-6523022A638B}">
      <dgm:prSet/>
      <dgm:spPr/>
      <dgm:t>
        <a:bodyPr/>
        <a:lstStyle/>
        <a:p>
          <a:endParaRPr lang="fr-FR"/>
        </a:p>
      </dgm:t>
    </dgm:pt>
    <dgm:pt modelId="{A02D19F8-DFE5-4170-BF18-9B48E1CBA78A}">
      <dgm:prSet/>
      <dgm:spPr/>
      <dgm:t>
        <a:bodyPr/>
        <a:lstStyle/>
        <a:p>
          <a:endParaRPr lang="fr-FR"/>
        </a:p>
      </dgm:t>
    </dgm:pt>
    <dgm:pt modelId="{3268E53C-9664-4C7C-9C35-2F9F188072EE}" type="parTrans" cxnId="{CC9A0DF9-6844-44E5-B2D4-5E2F63A50AF2}">
      <dgm:prSet/>
      <dgm:spPr/>
      <dgm:t>
        <a:bodyPr/>
        <a:lstStyle/>
        <a:p>
          <a:endParaRPr lang="fr-FR"/>
        </a:p>
      </dgm:t>
    </dgm:pt>
    <dgm:pt modelId="{447B84F5-5303-41E4-BEEC-A11CD16F6F18}" type="sibTrans" cxnId="{CC9A0DF9-6844-44E5-B2D4-5E2F63A50AF2}">
      <dgm:prSet/>
      <dgm:spPr/>
      <dgm:t>
        <a:bodyPr/>
        <a:lstStyle/>
        <a:p>
          <a:endParaRPr lang="fr-FR"/>
        </a:p>
      </dgm:t>
    </dgm:pt>
    <dgm:pt modelId="{5095A041-02DB-4050-B109-38C6B50064AF}">
      <dgm:prSet/>
      <dgm:spPr/>
      <dgm:t>
        <a:bodyPr/>
        <a:lstStyle/>
        <a:p>
          <a:endParaRPr lang="fr-FR"/>
        </a:p>
      </dgm:t>
    </dgm:pt>
    <dgm:pt modelId="{AE53AF3C-BB5C-426C-9E94-40402878A777}" type="parTrans" cxnId="{C951F7E6-6238-483E-96EF-7803061DC440}">
      <dgm:prSet/>
      <dgm:spPr/>
      <dgm:t>
        <a:bodyPr/>
        <a:lstStyle/>
        <a:p>
          <a:endParaRPr lang="fr-FR"/>
        </a:p>
      </dgm:t>
    </dgm:pt>
    <dgm:pt modelId="{420E1DA2-F21E-4529-AD70-38F4F8AB2423}" type="sibTrans" cxnId="{C951F7E6-6238-483E-96EF-7803061DC440}">
      <dgm:prSet/>
      <dgm:spPr/>
      <dgm:t>
        <a:bodyPr/>
        <a:lstStyle/>
        <a:p>
          <a:endParaRPr lang="fr-FR"/>
        </a:p>
      </dgm:t>
    </dgm:pt>
    <dgm:pt modelId="{1788350A-6115-4AF3-9BAF-B3A543D2F6FC}">
      <dgm:prSet/>
      <dgm:spPr/>
      <dgm:t>
        <a:bodyPr/>
        <a:lstStyle/>
        <a:p>
          <a:endParaRPr lang="fr-FR" u="sng" dirty="0"/>
        </a:p>
      </dgm:t>
    </dgm:pt>
    <dgm:pt modelId="{74722E2D-E615-4E5C-9FC3-8D1CC6BEA9A3}" type="parTrans" cxnId="{32435C04-576C-4968-8867-8AEB952D0D59}">
      <dgm:prSet/>
      <dgm:spPr/>
      <dgm:t>
        <a:bodyPr/>
        <a:lstStyle/>
        <a:p>
          <a:endParaRPr lang="fr-FR"/>
        </a:p>
      </dgm:t>
    </dgm:pt>
    <dgm:pt modelId="{9D0445F7-0ACB-4E26-9C0F-E985DF319FAA}" type="sibTrans" cxnId="{32435C04-576C-4968-8867-8AEB952D0D59}">
      <dgm:prSet/>
      <dgm:spPr/>
      <dgm:t>
        <a:bodyPr/>
        <a:lstStyle/>
        <a:p>
          <a:endParaRPr lang="fr-FR"/>
        </a:p>
      </dgm:t>
    </dgm:pt>
    <dgm:pt modelId="{A5BAC4D4-40E0-494F-9B08-B2D76A4A8FAC}">
      <dgm:prSet/>
      <dgm:spPr/>
      <dgm:t>
        <a:bodyPr/>
        <a:lstStyle/>
        <a:p>
          <a:endParaRPr lang="fr-FR"/>
        </a:p>
      </dgm:t>
    </dgm:pt>
    <dgm:pt modelId="{147BF8E2-F952-4282-9F0C-823E83A0178C}" type="parTrans" cxnId="{9C744057-9BE8-40AC-B9D8-397379D23287}">
      <dgm:prSet/>
      <dgm:spPr/>
      <dgm:t>
        <a:bodyPr/>
        <a:lstStyle/>
        <a:p>
          <a:endParaRPr lang="fr-FR"/>
        </a:p>
      </dgm:t>
    </dgm:pt>
    <dgm:pt modelId="{A904CD7D-C270-4829-86B3-4CB5F904DE66}" type="sibTrans" cxnId="{9C744057-9BE8-40AC-B9D8-397379D23287}">
      <dgm:prSet/>
      <dgm:spPr/>
      <dgm:t>
        <a:bodyPr/>
        <a:lstStyle/>
        <a:p>
          <a:endParaRPr lang="fr-FR"/>
        </a:p>
      </dgm:t>
    </dgm:pt>
    <dgm:pt modelId="{D292FCA4-8BB4-42EE-9D67-99B962FC21B1}">
      <dgm:prSet/>
      <dgm:spPr/>
      <dgm:t>
        <a:bodyPr/>
        <a:lstStyle/>
        <a:p>
          <a:endParaRPr lang="fr-FR"/>
        </a:p>
      </dgm:t>
    </dgm:pt>
    <dgm:pt modelId="{FCCE8CF2-AF5B-4281-A3C0-F8F346C40322}" type="parTrans" cxnId="{035FFB76-F4C3-42B9-BDA8-E0C800D42112}">
      <dgm:prSet/>
      <dgm:spPr/>
      <dgm:t>
        <a:bodyPr/>
        <a:lstStyle/>
        <a:p>
          <a:endParaRPr lang="fr-FR"/>
        </a:p>
      </dgm:t>
    </dgm:pt>
    <dgm:pt modelId="{35CD848D-DE6F-4C5F-880E-636D601552F2}" type="sibTrans" cxnId="{035FFB76-F4C3-42B9-BDA8-E0C800D42112}">
      <dgm:prSet/>
      <dgm:spPr/>
      <dgm:t>
        <a:bodyPr/>
        <a:lstStyle/>
        <a:p>
          <a:endParaRPr lang="fr-FR"/>
        </a:p>
      </dgm:t>
    </dgm:pt>
    <dgm:pt modelId="{F734A8D2-3766-41EB-8A2F-BA8CA193F233}">
      <dgm:prSet/>
      <dgm:spPr/>
      <dgm:t>
        <a:bodyPr/>
        <a:lstStyle/>
        <a:p>
          <a:endParaRPr lang="fr-FR"/>
        </a:p>
      </dgm:t>
    </dgm:pt>
    <dgm:pt modelId="{351953D9-7C37-4713-8A52-013DE3A79E79}" type="parTrans" cxnId="{1C0AE58D-86CC-4F44-81B9-8580886868F6}">
      <dgm:prSet/>
      <dgm:spPr/>
      <dgm:t>
        <a:bodyPr/>
        <a:lstStyle/>
        <a:p>
          <a:endParaRPr lang="fr-FR"/>
        </a:p>
      </dgm:t>
    </dgm:pt>
    <dgm:pt modelId="{1295FD06-C646-4641-B255-E5BFDBBF8FC7}" type="sibTrans" cxnId="{1C0AE58D-86CC-4F44-81B9-8580886868F6}">
      <dgm:prSet/>
      <dgm:spPr/>
      <dgm:t>
        <a:bodyPr/>
        <a:lstStyle/>
        <a:p>
          <a:endParaRPr lang="fr-FR"/>
        </a:p>
      </dgm:t>
    </dgm:pt>
    <dgm:pt modelId="{9FCBA35B-C3B8-4B0A-A533-23D3DEF3F8B3}">
      <dgm:prSet/>
      <dgm:spPr/>
      <dgm:t>
        <a:bodyPr/>
        <a:lstStyle/>
        <a:p>
          <a:endParaRPr lang="fr-FR"/>
        </a:p>
      </dgm:t>
    </dgm:pt>
    <dgm:pt modelId="{C9F72E45-243B-41DD-88B3-D9CD52D1FA90}" type="parTrans" cxnId="{0E7DEEC4-AC2F-4DBA-9D77-739DC3BC45C0}">
      <dgm:prSet/>
      <dgm:spPr/>
      <dgm:t>
        <a:bodyPr/>
        <a:lstStyle/>
        <a:p>
          <a:endParaRPr lang="fr-FR"/>
        </a:p>
      </dgm:t>
    </dgm:pt>
    <dgm:pt modelId="{AA99C1CC-CFDB-4B6F-AAF4-5A05CC4D672E}" type="sibTrans" cxnId="{0E7DEEC4-AC2F-4DBA-9D77-739DC3BC45C0}">
      <dgm:prSet/>
      <dgm:spPr/>
      <dgm:t>
        <a:bodyPr/>
        <a:lstStyle/>
        <a:p>
          <a:endParaRPr lang="fr-FR"/>
        </a:p>
      </dgm:t>
    </dgm:pt>
    <dgm:pt modelId="{6CC0AE12-8F83-4F65-9D92-EEE6780CB0E8}">
      <dgm:prSet/>
      <dgm:spPr/>
      <dgm:t>
        <a:bodyPr/>
        <a:lstStyle/>
        <a:p>
          <a:endParaRPr lang="fr-FR" dirty="0"/>
        </a:p>
      </dgm:t>
    </dgm:pt>
    <dgm:pt modelId="{D0FEFB1A-17A5-42D7-A4B1-E93B8155FF1E}" type="parTrans" cxnId="{2B141F46-D600-4383-89A7-0E7C1E712B01}">
      <dgm:prSet/>
      <dgm:spPr/>
      <dgm:t>
        <a:bodyPr/>
        <a:lstStyle/>
        <a:p>
          <a:endParaRPr lang="fr-FR"/>
        </a:p>
      </dgm:t>
    </dgm:pt>
    <dgm:pt modelId="{0CACEEC3-5EB7-4B4A-9542-17136A10C959}" type="sibTrans" cxnId="{2B141F46-D600-4383-89A7-0E7C1E712B01}">
      <dgm:prSet/>
      <dgm:spPr/>
      <dgm:t>
        <a:bodyPr/>
        <a:lstStyle/>
        <a:p>
          <a:endParaRPr lang="fr-FR"/>
        </a:p>
      </dgm:t>
    </dgm:pt>
    <dgm:pt modelId="{1A2D5E00-849F-4686-93CB-973312083631}">
      <dgm:prSet/>
      <dgm:spPr/>
      <dgm:t>
        <a:bodyPr/>
        <a:lstStyle/>
        <a:p>
          <a:endParaRPr lang="fr-FR"/>
        </a:p>
      </dgm:t>
    </dgm:pt>
    <dgm:pt modelId="{677F1123-EC27-4BFC-B0BA-E4ED527235C5}" type="parTrans" cxnId="{117ADA6E-0947-44CA-9BDD-49A9617E07F0}">
      <dgm:prSet/>
      <dgm:spPr/>
      <dgm:t>
        <a:bodyPr/>
        <a:lstStyle/>
        <a:p>
          <a:endParaRPr lang="fr-FR"/>
        </a:p>
      </dgm:t>
    </dgm:pt>
    <dgm:pt modelId="{7E019121-6B14-40F0-B49D-CAB267D63B1C}" type="sibTrans" cxnId="{117ADA6E-0947-44CA-9BDD-49A9617E07F0}">
      <dgm:prSet/>
      <dgm:spPr/>
      <dgm:t>
        <a:bodyPr/>
        <a:lstStyle/>
        <a:p>
          <a:endParaRPr lang="fr-FR"/>
        </a:p>
      </dgm:t>
    </dgm:pt>
    <dgm:pt modelId="{CC5651AD-5DED-493D-92A2-88871B02CC1E}">
      <dgm:prSet/>
      <dgm:spPr/>
      <dgm:t>
        <a:bodyPr/>
        <a:lstStyle/>
        <a:p>
          <a:endParaRPr lang="fr-FR"/>
        </a:p>
      </dgm:t>
    </dgm:pt>
    <dgm:pt modelId="{7AF64527-C454-47DE-A338-A405365E1F9C}" type="parTrans" cxnId="{33333C7E-BEC1-47A5-AEFA-3EC91943B8B9}">
      <dgm:prSet/>
      <dgm:spPr/>
      <dgm:t>
        <a:bodyPr/>
        <a:lstStyle/>
        <a:p>
          <a:endParaRPr lang="fr-FR"/>
        </a:p>
      </dgm:t>
    </dgm:pt>
    <dgm:pt modelId="{56F1E04F-4E68-4D89-A60A-764B6B7EEAAE}" type="sibTrans" cxnId="{33333C7E-BEC1-47A5-AEFA-3EC91943B8B9}">
      <dgm:prSet/>
      <dgm:spPr/>
      <dgm:t>
        <a:bodyPr/>
        <a:lstStyle/>
        <a:p>
          <a:endParaRPr lang="fr-FR"/>
        </a:p>
      </dgm:t>
    </dgm:pt>
    <dgm:pt modelId="{81C281CD-5499-46E6-8F83-B562F4F6FCEB}">
      <dgm:prSet/>
      <dgm:spPr/>
      <dgm:t>
        <a:bodyPr/>
        <a:lstStyle/>
        <a:p>
          <a:endParaRPr lang="fr-FR"/>
        </a:p>
      </dgm:t>
    </dgm:pt>
    <dgm:pt modelId="{E1A6AFA3-5EE7-47B3-8C97-D10934F1AF63}" type="parTrans" cxnId="{948043F0-D2FA-4BCB-BE76-9C091CDA6B91}">
      <dgm:prSet/>
      <dgm:spPr/>
      <dgm:t>
        <a:bodyPr/>
        <a:lstStyle/>
        <a:p>
          <a:endParaRPr lang="fr-FR"/>
        </a:p>
      </dgm:t>
    </dgm:pt>
    <dgm:pt modelId="{52893413-25A8-40E5-8700-555F7A61DF13}" type="sibTrans" cxnId="{948043F0-D2FA-4BCB-BE76-9C091CDA6B91}">
      <dgm:prSet/>
      <dgm:spPr/>
      <dgm:t>
        <a:bodyPr/>
        <a:lstStyle/>
        <a:p>
          <a:endParaRPr lang="fr-FR"/>
        </a:p>
      </dgm:t>
    </dgm:pt>
    <dgm:pt modelId="{6761637D-FFD3-4AF7-A982-D522AAD127B5}">
      <dgm:prSet/>
      <dgm:spPr/>
      <dgm:t>
        <a:bodyPr/>
        <a:lstStyle/>
        <a:p>
          <a:endParaRPr lang="fr-FR" dirty="0"/>
        </a:p>
      </dgm:t>
    </dgm:pt>
    <dgm:pt modelId="{B09D1A62-5EF1-449C-94D1-78C17940F42F}" type="parTrans" cxnId="{2D1F6BCB-2FC9-49F2-87FA-9D82AAF99C74}">
      <dgm:prSet/>
      <dgm:spPr/>
      <dgm:t>
        <a:bodyPr/>
        <a:lstStyle/>
        <a:p>
          <a:endParaRPr lang="fr-FR"/>
        </a:p>
      </dgm:t>
    </dgm:pt>
    <dgm:pt modelId="{8A0F2E45-C03F-4B1C-A9F0-63A0FBE8808C}" type="sibTrans" cxnId="{2D1F6BCB-2FC9-49F2-87FA-9D82AAF99C74}">
      <dgm:prSet/>
      <dgm:spPr/>
      <dgm:t>
        <a:bodyPr/>
        <a:lstStyle/>
        <a:p>
          <a:endParaRPr lang="fr-FR"/>
        </a:p>
      </dgm:t>
    </dgm:pt>
    <dgm:pt modelId="{E4863D38-8A66-469D-AC4C-89191630916D}">
      <dgm:prSet custT="1"/>
      <dgm:spPr/>
      <dgm:t>
        <a:bodyPr/>
        <a:lstStyle/>
        <a:p>
          <a:r>
            <a:rPr lang="en-US" sz="900" dirty="0"/>
            <a:t>(re) discovery of the French education system and the regulatory framework</a:t>
          </a:r>
          <a:endParaRPr lang="fr-FR" sz="900" dirty="0"/>
        </a:p>
      </dgm:t>
    </dgm:pt>
    <dgm:pt modelId="{7EE947B5-810F-4D36-83E5-F0EDEA96B25A}" type="parTrans" cxnId="{466DB03C-E52A-49AF-8182-31AAB5A4471E}">
      <dgm:prSet/>
      <dgm:spPr/>
      <dgm:t>
        <a:bodyPr/>
        <a:lstStyle/>
        <a:p>
          <a:endParaRPr lang="fr-FR"/>
        </a:p>
      </dgm:t>
    </dgm:pt>
    <dgm:pt modelId="{21311D6C-A570-4C36-AD65-88481359DA55}" type="sibTrans" cxnId="{466DB03C-E52A-49AF-8182-31AAB5A4471E}">
      <dgm:prSet/>
      <dgm:spPr/>
      <dgm:t>
        <a:bodyPr/>
        <a:lstStyle/>
        <a:p>
          <a:endParaRPr lang="fr-FR"/>
        </a:p>
      </dgm:t>
    </dgm:pt>
    <dgm:pt modelId="{2C570429-A1B4-4070-97D1-2ACF4AFE8AE2}">
      <dgm:prSet custT="1"/>
      <dgm:spPr/>
      <dgm:t>
        <a:bodyPr/>
        <a:lstStyle/>
        <a:p>
          <a:r>
            <a:rPr lang="en-US" sz="1000" dirty="0"/>
            <a:t>Helps give ambition to students </a:t>
          </a:r>
          <a:endParaRPr lang="fr-FR" sz="1000" dirty="0"/>
        </a:p>
      </dgm:t>
    </dgm:pt>
    <dgm:pt modelId="{DDD77EDF-0CDD-40DA-BE97-D45EA3C30598}" type="parTrans" cxnId="{11AD5D3C-1B85-404D-A755-D0A02FAD482F}">
      <dgm:prSet/>
      <dgm:spPr/>
      <dgm:t>
        <a:bodyPr/>
        <a:lstStyle/>
        <a:p>
          <a:endParaRPr lang="fr-FR"/>
        </a:p>
      </dgm:t>
    </dgm:pt>
    <dgm:pt modelId="{8E47BC1E-0EA1-462F-B344-3C9D3B9BEE08}" type="sibTrans" cxnId="{11AD5D3C-1B85-404D-A755-D0A02FAD482F}">
      <dgm:prSet/>
      <dgm:spPr/>
      <dgm:t>
        <a:bodyPr/>
        <a:lstStyle/>
        <a:p>
          <a:endParaRPr lang="fr-FR"/>
        </a:p>
      </dgm:t>
    </dgm:pt>
    <dgm:pt modelId="{AECC571A-4330-4634-85E1-91D951DFE1C2}">
      <dgm:prSet custT="1"/>
      <dgm:spPr/>
      <dgm:t>
        <a:bodyPr/>
        <a:lstStyle/>
        <a:p>
          <a:r>
            <a:rPr lang="en-US" sz="1000" b="0" dirty="0"/>
            <a:t>Drive educational innovation, use of educational digital, link to TVP</a:t>
          </a:r>
          <a:endParaRPr lang="fr-FR" sz="1000" b="0" dirty="0"/>
        </a:p>
      </dgm:t>
    </dgm:pt>
    <dgm:pt modelId="{F0C90A61-FD35-4CEE-AB5F-537831106F46}" type="parTrans" cxnId="{A4C222B1-AB48-40B3-B2C5-232DFEBA70D7}">
      <dgm:prSet/>
      <dgm:spPr/>
      <dgm:t>
        <a:bodyPr/>
        <a:lstStyle/>
        <a:p>
          <a:endParaRPr lang="fr-FR"/>
        </a:p>
      </dgm:t>
    </dgm:pt>
    <dgm:pt modelId="{AD6E49E9-4954-4CC8-8930-8F2EDBE1DD97}" type="sibTrans" cxnId="{A4C222B1-AB48-40B3-B2C5-232DFEBA70D7}">
      <dgm:prSet/>
      <dgm:spPr/>
      <dgm:t>
        <a:bodyPr/>
        <a:lstStyle/>
        <a:p>
          <a:endParaRPr lang="fr-FR"/>
        </a:p>
      </dgm:t>
    </dgm:pt>
    <dgm:pt modelId="{0D5C5C08-EBCA-435D-BD7E-1AED4CFF7B02}">
      <dgm:prSet custT="1"/>
      <dgm:spPr/>
      <dgm:t>
        <a:bodyPr/>
        <a:lstStyle/>
        <a:p>
          <a:pPr>
            <a:buNone/>
          </a:pPr>
          <a:r>
            <a:rPr lang="fr-FR" sz="1000" b="1" u="sng" dirty="0" err="1"/>
            <a:t>Role</a:t>
          </a:r>
          <a:r>
            <a:rPr lang="fr-FR" sz="1000" b="1" u="sng" dirty="0"/>
            <a:t> of the </a:t>
          </a:r>
          <a:r>
            <a:rPr lang="fr-FR" sz="1000" b="1" u="sng" dirty="0" err="1"/>
            <a:t>inspector</a:t>
          </a:r>
          <a:endParaRPr lang="fr-FR" sz="1000" b="1" u="sng" dirty="0"/>
        </a:p>
      </dgm:t>
    </dgm:pt>
    <dgm:pt modelId="{7FA38594-FC17-418C-966C-29D09D35C38F}" type="parTrans" cxnId="{89A77B73-6708-41DA-8534-A07BB78737E1}">
      <dgm:prSet/>
      <dgm:spPr/>
      <dgm:t>
        <a:bodyPr/>
        <a:lstStyle/>
        <a:p>
          <a:endParaRPr lang="fr-FR"/>
        </a:p>
      </dgm:t>
    </dgm:pt>
    <dgm:pt modelId="{BA54ADBE-3BDD-4931-87FF-6CCEED84E893}" type="sibTrans" cxnId="{89A77B73-6708-41DA-8534-A07BB78737E1}">
      <dgm:prSet/>
      <dgm:spPr/>
      <dgm:t>
        <a:bodyPr/>
        <a:lstStyle/>
        <a:p>
          <a:endParaRPr lang="fr-FR"/>
        </a:p>
      </dgm:t>
    </dgm:pt>
    <dgm:pt modelId="{0D2F3664-166C-41A7-8A76-AB0C75D3C6BD}">
      <dgm:prSet phldrT="[Texte]" custT="1"/>
      <dgm:spPr/>
      <dgm:t>
        <a:bodyPr/>
        <a:lstStyle/>
        <a:p>
          <a:pPr>
            <a:buNone/>
          </a:pPr>
          <a:r>
            <a:rPr lang="fr-FR" sz="1100" b="1" u="sng" dirty="0" err="1"/>
            <a:t>Role</a:t>
          </a:r>
          <a:r>
            <a:rPr lang="fr-FR" sz="1100" b="1" u="sng" dirty="0"/>
            <a:t> of the </a:t>
          </a:r>
          <a:r>
            <a:rPr lang="fr-FR" sz="1100" b="1" u="sng" dirty="0" err="1"/>
            <a:t>inspector</a:t>
          </a:r>
          <a:endParaRPr lang="fr-FR" sz="1100" b="1" u="sng" dirty="0"/>
        </a:p>
      </dgm:t>
    </dgm:pt>
    <dgm:pt modelId="{35A079F6-2A9C-47A2-AB51-BE97445C65C5}" type="parTrans" cxnId="{F3AFF9C9-7744-4A4C-A3EC-5E2D249396BE}">
      <dgm:prSet/>
      <dgm:spPr/>
      <dgm:t>
        <a:bodyPr/>
        <a:lstStyle/>
        <a:p>
          <a:endParaRPr lang="fr-FR"/>
        </a:p>
      </dgm:t>
    </dgm:pt>
    <dgm:pt modelId="{5A46B29A-FEEE-4260-9F25-3B36FA5E4F41}" type="sibTrans" cxnId="{F3AFF9C9-7744-4A4C-A3EC-5E2D249396BE}">
      <dgm:prSet/>
      <dgm:spPr/>
      <dgm:t>
        <a:bodyPr/>
        <a:lstStyle/>
        <a:p>
          <a:endParaRPr lang="fr-FR"/>
        </a:p>
      </dgm:t>
    </dgm:pt>
    <dgm:pt modelId="{7D2C4803-CF1E-4FD2-A50D-7F0F81722AA8}">
      <dgm:prSet phldrT="[Texte]" custT="1"/>
      <dgm:spPr/>
      <dgm:t>
        <a:bodyPr/>
        <a:lstStyle/>
        <a:p>
          <a:endParaRPr lang="fr-FR" sz="1100" dirty="0"/>
        </a:p>
      </dgm:t>
    </dgm:pt>
    <dgm:pt modelId="{EB081E5C-8EFF-4BC1-918F-E0D754B64FD8}" type="parTrans" cxnId="{CA6C4F63-BEF4-4E22-8E0A-0C54EC163398}">
      <dgm:prSet/>
      <dgm:spPr/>
      <dgm:t>
        <a:bodyPr/>
        <a:lstStyle/>
        <a:p>
          <a:endParaRPr lang="fr-FR"/>
        </a:p>
      </dgm:t>
    </dgm:pt>
    <dgm:pt modelId="{DBB5683C-9005-4DE2-BA90-038E63DCAE98}" type="sibTrans" cxnId="{CA6C4F63-BEF4-4E22-8E0A-0C54EC163398}">
      <dgm:prSet/>
      <dgm:spPr/>
      <dgm:t>
        <a:bodyPr/>
        <a:lstStyle/>
        <a:p>
          <a:endParaRPr lang="fr-FR"/>
        </a:p>
      </dgm:t>
    </dgm:pt>
    <dgm:pt modelId="{6CC5CB03-3B27-477A-AAA8-98EE575F992A}">
      <dgm:prSet phldrT="[Texte]" custT="1"/>
      <dgm:spPr/>
      <dgm:t>
        <a:bodyPr/>
        <a:lstStyle/>
        <a:p>
          <a:r>
            <a:rPr lang="fr-FR" sz="1100" b="0" dirty="0"/>
            <a:t>Networking, </a:t>
          </a:r>
          <a:r>
            <a:rPr lang="fr-FR" sz="1100" b="0" dirty="0" err="1"/>
            <a:t>fostering</a:t>
          </a:r>
          <a:r>
            <a:rPr lang="fr-FR" sz="1100" b="0" dirty="0"/>
            <a:t> exchanges</a:t>
          </a:r>
        </a:p>
      </dgm:t>
    </dgm:pt>
    <dgm:pt modelId="{02C6C9C8-09F2-46DD-9EB2-A74FC88E2FFE}" type="parTrans" cxnId="{1A2A81DA-3444-4EEF-BB27-A1837438B494}">
      <dgm:prSet/>
      <dgm:spPr/>
      <dgm:t>
        <a:bodyPr/>
        <a:lstStyle/>
        <a:p>
          <a:endParaRPr lang="fr-FR"/>
        </a:p>
      </dgm:t>
    </dgm:pt>
    <dgm:pt modelId="{2C53B317-ACAC-4420-B8EC-FA3D56326EE0}" type="sibTrans" cxnId="{1A2A81DA-3444-4EEF-BB27-A1837438B494}">
      <dgm:prSet/>
      <dgm:spPr/>
      <dgm:t>
        <a:bodyPr/>
        <a:lstStyle/>
        <a:p>
          <a:endParaRPr lang="fr-FR"/>
        </a:p>
      </dgm:t>
    </dgm:pt>
    <dgm:pt modelId="{109F775D-3031-4E26-9248-90F24FE5D29F}">
      <dgm:prSet custT="1"/>
      <dgm:spPr/>
      <dgm:t>
        <a:bodyPr/>
        <a:lstStyle/>
        <a:p>
          <a:endParaRPr lang="fr-FR" sz="1000" dirty="0"/>
        </a:p>
      </dgm:t>
    </dgm:pt>
    <dgm:pt modelId="{60633714-DAD9-416D-B9AF-E8F6BD297ADA}" type="parTrans" cxnId="{D912EDC8-9A80-4F59-A029-59AEDBF484F2}">
      <dgm:prSet/>
      <dgm:spPr/>
      <dgm:t>
        <a:bodyPr/>
        <a:lstStyle/>
        <a:p>
          <a:endParaRPr lang="fr-FR"/>
        </a:p>
      </dgm:t>
    </dgm:pt>
    <dgm:pt modelId="{FC3C805D-2DDC-4C29-A672-3EF8910CAB6F}" type="sibTrans" cxnId="{D912EDC8-9A80-4F59-A029-59AEDBF484F2}">
      <dgm:prSet/>
      <dgm:spPr/>
      <dgm:t>
        <a:bodyPr/>
        <a:lstStyle/>
        <a:p>
          <a:endParaRPr lang="fr-FR"/>
        </a:p>
      </dgm:t>
    </dgm:pt>
    <dgm:pt modelId="{89FB36A8-1D73-420E-BE2D-BB935A712471}">
      <dgm:prSet/>
      <dgm:spPr/>
      <dgm:t>
        <a:bodyPr/>
        <a:lstStyle/>
        <a:p>
          <a:endParaRPr lang="fr-FR"/>
        </a:p>
      </dgm:t>
    </dgm:pt>
    <dgm:pt modelId="{B2C4928B-3D86-4D92-9EA6-BF78D9579807}" type="parTrans" cxnId="{7CB3B1F6-FAD5-4835-BE4D-179290AA5A4A}">
      <dgm:prSet/>
      <dgm:spPr/>
      <dgm:t>
        <a:bodyPr/>
        <a:lstStyle/>
        <a:p>
          <a:endParaRPr lang="fr-FR"/>
        </a:p>
      </dgm:t>
    </dgm:pt>
    <dgm:pt modelId="{0D5BFF79-4F2D-4876-AB2B-892F63DB86ED}" type="sibTrans" cxnId="{7CB3B1F6-FAD5-4835-BE4D-179290AA5A4A}">
      <dgm:prSet/>
      <dgm:spPr/>
      <dgm:t>
        <a:bodyPr/>
        <a:lstStyle/>
        <a:p>
          <a:endParaRPr lang="fr-FR"/>
        </a:p>
      </dgm:t>
    </dgm:pt>
    <dgm:pt modelId="{6318C618-5FBD-4764-ABF1-E6B30F959B4C}">
      <dgm:prSet custT="1"/>
      <dgm:spPr/>
      <dgm:t>
        <a:bodyPr/>
        <a:lstStyle/>
        <a:p>
          <a:endParaRPr lang="fr-FR" sz="1000" dirty="0"/>
        </a:p>
      </dgm:t>
    </dgm:pt>
    <dgm:pt modelId="{2ED15013-E7D3-4EA9-8211-1BD84FCD7DFD}" type="parTrans" cxnId="{4B658A46-AEB7-4A72-9B9B-57B3CC49C678}">
      <dgm:prSet/>
      <dgm:spPr/>
      <dgm:t>
        <a:bodyPr/>
        <a:lstStyle/>
        <a:p>
          <a:endParaRPr lang="fr-FR"/>
        </a:p>
      </dgm:t>
    </dgm:pt>
    <dgm:pt modelId="{7459DB1E-9AC2-4EEA-835C-CB0EF764210D}" type="sibTrans" cxnId="{4B658A46-AEB7-4A72-9B9B-57B3CC49C678}">
      <dgm:prSet/>
      <dgm:spPr/>
      <dgm:t>
        <a:bodyPr/>
        <a:lstStyle/>
        <a:p>
          <a:endParaRPr lang="fr-FR"/>
        </a:p>
      </dgm:t>
    </dgm:pt>
    <dgm:pt modelId="{F1F387CF-25DE-4B97-B80E-C12BC4DE13ED}">
      <dgm:prSet custT="1"/>
      <dgm:spPr/>
      <dgm:t>
        <a:bodyPr/>
        <a:lstStyle/>
        <a:p>
          <a:r>
            <a:rPr lang="en-US" sz="1000" dirty="0"/>
            <a:t>Help with the orientation of parents and students, rapprochement School-Company, better knowledge of the digital professions, place to creativity.</a:t>
          </a:r>
          <a:endParaRPr lang="fr-FR" sz="1000" dirty="0"/>
        </a:p>
      </dgm:t>
    </dgm:pt>
    <dgm:pt modelId="{DA2971DF-AC19-4F1D-955F-D0F9AC9B1721}" type="parTrans" cxnId="{0DF68F09-C9B7-4873-A20B-EFDD85F96124}">
      <dgm:prSet/>
      <dgm:spPr/>
      <dgm:t>
        <a:bodyPr/>
        <a:lstStyle/>
        <a:p>
          <a:endParaRPr lang="fr-FR"/>
        </a:p>
      </dgm:t>
    </dgm:pt>
    <dgm:pt modelId="{E535430C-62A6-441E-A8B7-334797F4AA96}" type="sibTrans" cxnId="{0DF68F09-C9B7-4873-A20B-EFDD85F96124}">
      <dgm:prSet/>
      <dgm:spPr/>
      <dgm:t>
        <a:bodyPr/>
        <a:lstStyle/>
        <a:p>
          <a:endParaRPr lang="fr-FR"/>
        </a:p>
      </dgm:t>
    </dgm:pt>
    <dgm:pt modelId="{C1114206-6D29-4E87-9F56-5C3AB191F3E7}">
      <dgm:prSet custT="1"/>
      <dgm:spPr/>
      <dgm:t>
        <a:bodyPr/>
        <a:lstStyle/>
        <a:p>
          <a:r>
            <a:rPr lang="fr-FR" sz="1000" b="0" dirty="0"/>
            <a:t> accompany change</a:t>
          </a:r>
        </a:p>
      </dgm:t>
    </dgm:pt>
    <dgm:pt modelId="{C4CBA89B-3CDC-4F0F-A8F3-960264F74526}" type="parTrans" cxnId="{D2E0195A-5E75-4DB6-8114-163FA661F2EE}">
      <dgm:prSet/>
      <dgm:spPr/>
      <dgm:t>
        <a:bodyPr/>
        <a:lstStyle/>
        <a:p>
          <a:endParaRPr lang="fr-FR"/>
        </a:p>
      </dgm:t>
    </dgm:pt>
    <dgm:pt modelId="{731E317E-AE42-4555-9124-ECC9DD97398F}" type="sibTrans" cxnId="{D2E0195A-5E75-4DB6-8114-163FA661F2EE}">
      <dgm:prSet/>
      <dgm:spPr/>
      <dgm:t>
        <a:bodyPr/>
        <a:lstStyle/>
        <a:p>
          <a:endParaRPr lang="fr-FR"/>
        </a:p>
      </dgm:t>
    </dgm:pt>
    <dgm:pt modelId="{7D7978CA-D388-4D85-A293-9ABF882895A2}">
      <dgm:prSet custT="1"/>
      <dgm:spPr/>
      <dgm:t>
        <a:bodyPr/>
        <a:lstStyle/>
        <a:p>
          <a:r>
            <a:rPr lang="fr-FR" sz="1100" b="0" dirty="0"/>
            <a:t>Promote the scheme</a:t>
          </a:r>
        </a:p>
      </dgm:t>
    </dgm:pt>
    <dgm:pt modelId="{F8D388D0-0AAE-4C24-B7F0-8DCC8CCB43DD}" type="parTrans" cxnId="{3F4E337A-684B-4678-9794-52E3DD172600}">
      <dgm:prSet/>
      <dgm:spPr/>
      <dgm:t>
        <a:bodyPr/>
        <a:lstStyle/>
        <a:p>
          <a:endParaRPr lang="fr-FR"/>
        </a:p>
      </dgm:t>
    </dgm:pt>
    <dgm:pt modelId="{A99E474F-7D9B-48F0-8A72-9EFEB0777F19}" type="sibTrans" cxnId="{3F4E337A-684B-4678-9794-52E3DD172600}">
      <dgm:prSet/>
      <dgm:spPr/>
      <dgm:t>
        <a:bodyPr/>
        <a:lstStyle/>
        <a:p>
          <a:endParaRPr lang="fr-FR"/>
        </a:p>
      </dgm:t>
    </dgm:pt>
    <dgm:pt modelId="{D727055E-65EF-4147-A264-F22FF7E93DAD}">
      <dgm:prSet custT="1"/>
      <dgm:spPr/>
      <dgm:t>
        <a:bodyPr/>
        <a:lstStyle/>
        <a:p>
          <a:r>
            <a:rPr lang="fr-FR" sz="1000" dirty="0"/>
            <a:t>Responding to societal challenges</a:t>
          </a:r>
        </a:p>
      </dgm:t>
    </dgm:pt>
    <dgm:pt modelId="{253D8542-9186-4610-A19F-110BA7C85AE2}" type="parTrans" cxnId="{05773C96-4FA9-4DA9-B9CE-54AE36E5A2D3}">
      <dgm:prSet/>
      <dgm:spPr/>
      <dgm:t>
        <a:bodyPr/>
        <a:lstStyle/>
        <a:p>
          <a:endParaRPr lang="fr-FR"/>
        </a:p>
      </dgm:t>
    </dgm:pt>
    <dgm:pt modelId="{70052E56-78A2-4616-85D7-6E9EC08A1B9D}" type="sibTrans" cxnId="{05773C96-4FA9-4DA9-B9CE-54AE36E5A2D3}">
      <dgm:prSet/>
      <dgm:spPr/>
      <dgm:t>
        <a:bodyPr/>
        <a:lstStyle/>
        <a:p>
          <a:endParaRPr lang="fr-FR"/>
        </a:p>
      </dgm:t>
    </dgm:pt>
    <dgm:pt modelId="{52AAB9ED-9507-46CE-9FE9-C42EF2C05D49}">
      <dgm:prSet custT="1"/>
      <dgm:spPr/>
      <dgm:t>
        <a:bodyPr/>
        <a:lstStyle/>
        <a:p>
          <a:r>
            <a:rPr lang="en-US" sz="1000" dirty="0"/>
            <a:t>Such as the feminization of digital professions and industry</a:t>
          </a:r>
          <a:endParaRPr lang="fr-FR" sz="1000" dirty="0"/>
        </a:p>
      </dgm:t>
    </dgm:pt>
    <dgm:pt modelId="{EB2CC698-6B51-4094-8AC2-3ECB8FD9305B}" type="parTrans" cxnId="{BD8F35E2-1C6E-4934-9E25-44B5CA1FEAF6}">
      <dgm:prSet/>
      <dgm:spPr/>
      <dgm:t>
        <a:bodyPr/>
        <a:lstStyle/>
        <a:p>
          <a:endParaRPr lang="fr-FR"/>
        </a:p>
      </dgm:t>
    </dgm:pt>
    <dgm:pt modelId="{4F9DD5B2-6D8E-47F1-9C7A-3E8AE9F8019B}" type="sibTrans" cxnId="{BD8F35E2-1C6E-4934-9E25-44B5CA1FEAF6}">
      <dgm:prSet/>
      <dgm:spPr/>
      <dgm:t>
        <a:bodyPr/>
        <a:lstStyle/>
        <a:p>
          <a:endParaRPr lang="fr-FR"/>
        </a:p>
      </dgm:t>
    </dgm:pt>
    <dgm:pt modelId="{B306F9C2-AAAE-4619-90B6-91B7642E33E5}">
      <dgm:prSet custT="1"/>
      <dgm:spPr/>
      <dgm:t>
        <a:bodyPr/>
        <a:lstStyle/>
        <a:p>
          <a:r>
            <a:rPr lang="en-US" sz="1000" dirty="0"/>
            <a:t>Opening up to the world</a:t>
          </a:r>
          <a:endParaRPr lang="fr-FR" sz="1000" dirty="0"/>
        </a:p>
      </dgm:t>
    </dgm:pt>
    <dgm:pt modelId="{CAEB5BB3-8E95-414A-94B6-EF436EB02978}" type="parTrans" cxnId="{FE263439-74E4-43CB-A89F-3D1166864461}">
      <dgm:prSet/>
      <dgm:spPr/>
      <dgm:t>
        <a:bodyPr/>
        <a:lstStyle/>
        <a:p>
          <a:endParaRPr lang="fr-FR"/>
        </a:p>
      </dgm:t>
    </dgm:pt>
    <dgm:pt modelId="{DEC5B2C0-C2B4-49A1-B5EE-339CD7F232AC}" type="sibTrans" cxnId="{FE263439-74E4-43CB-A89F-3D1166864461}">
      <dgm:prSet/>
      <dgm:spPr/>
      <dgm:t>
        <a:bodyPr/>
        <a:lstStyle/>
        <a:p>
          <a:endParaRPr lang="fr-FR"/>
        </a:p>
      </dgm:t>
    </dgm:pt>
    <dgm:pt modelId="{632C3FF8-A3A6-4C2E-8DCA-04C9850510B3}">
      <dgm:prSet custT="1"/>
      <dgm:spPr/>
      <dgm:t>
        <a:bodyPr/>
        <a:lstStyle/>
        <a:p>
          <a:r>
            <a:rPr lang="fr-FR" sz="1000" dirty="0"/>
            <a:t>Environmental education</a:t>
          </a:r>
        </a:p>
      </dgm:t>
    </dgm:pt>
    <dgm:pt modelId="{D9383CC9-54A4-456D-A032-A3054C00588A}" type="parTrans" cxnId="{ABB0F5AB-F168-4BC9-96C9-A200F16A2873}">
      <dgm:prSet/>
      <dgm:spPr/>
      <dgm:t>
        <a:bodyPr/>
        <a:lstStyle/>
        <a:p>
          <a:endParaRPr lang="fr-FR"/>
        </a:p>
      </dgm:t>
    </dgm:pt>
    <dgm:pt modelId="{361D4A6A-8B79-46DB-AEE7-385D04880338}" type="sibTrans" cxnId="{ABB0F5AB-F168-4BC9-96C9-A200F16A2873}">
      <dgm:prSet/>
      <dgm:spPr/>
      <dgm:t>
        <a:bodyPr/>
        <a:lstStyle/>
        <a:p>
          <a:endParaRPr lang="fr-FR"/>
        </a:p>
      </dgm:t>
    </dgm:pt>
    <dgm:pt modelId="{F191AD04-1822-4801-B949-96F630DCD6A9}">
      <dgm:prSet custT="1"/>
      <dgm:spPr/>
      <dgm:t>
        <a:bodyPr/>
        <a:lstStyle/>
        <a:p>
          <a:r>
            <a:rPr lang="en-US" sz="900" dirty="0"/>
            <a:t>Interacting with a young audience</a:t>
          </a:r>
          <a:endParaRPr lang="fr-FR" sz="900" dirty="0"/>
        </a:p>
      </dgm:t>
    </dgm:pt>
    <dgm:pt modelId="{F6427DFE-C89A-4FBE-9BE1-E71199106A4C}" type="parTrans" cxnId="{E241FC2F-3CFB-4FD6-8691-A35BC441DB4F}">
      <dgm:prSet/>
      <dgm:spPr/>
      <dgm:t>
        <a:bodyPr/>
        <a:lstStyle/>
        <a:p>
          <a:endParaRPr lang="fr-FR"/>
        </a:p>
      </dgm:t>
    </dgm:pt>
    <dgm:pt modelId="{0A6531E8-5596-4476-B923-D39B15226FFC}" type="sibTrans" cxnId="{E241FC2F-3CFB-4FD6-8691-A35BC441DB4F}">
      <dgm:prSet/>
      <dgm:spPr/>
      <dgm:t>
        <a:bodyPr/>
        <a:lstStyle/>
        <a:p>
          <a:endParaRPr lang="fr-FR"/>
        </a:p>
      </dgm:t>
    </dgm:pt>
    <dgm:pt modelId="{924AF89B-EDD7-4EEE-B817-0501A2789C1E}">
      <dgm:prSet custT="1"/>
      <dgm:spPr/>
      <dgm:t>
        <a:bodyPr/>
        <a:lstStyle/>
        <a:p>
          <a:r>
            <a:rPr lang="en-US" sz="900" dirty="0"/>
            <a:t>Co-build educational activities with teachers</a:t>
          </a:r>
          <a:endParaRPr lang="fr-FR" sz="900" dirty="0"/>
        </a:p>
      </dgm:t>
    </dgm:pt>
    <dgm:pt modelId="{9ECB435A-8C65-4DF3-AEC9-74D3AFBFC6AD}" type="parTrans" cxnId="{540BECF7-8E53-4954-AF46-C2843E305358}">
      <dgm:prSet/>
      <dgm:spPr/>
      <dgm:t>
        <a:bodyPr/>
        <a:lstStyle/>
        <a:p>
          <a:endParaRPr lang="fr-FR"/>
        </a:p>
      </dgm:t>
    </dgm:pt>
    <dgm:pt modelId="{68B7B84B-946E-4561-A909-53C48A94B988}" type="sibTrans" cxnId="{540BECF7-8E53-4954-AF46-C2843E305358}">
      <dgm:prSet/>
      <dgm:spPr/>
      <dgm:t>
        <a:bodyPr/>
        <a:lstStyle/>
        <a:p>
          <a:endParaRPr lang="fr-FR"/>
        </a:p>
      </dgm:t>
    </dgm:pt>
    <dgm:pt modelId="{E8FF7ECE-9567-4334-B9BD-B0500ED26340}">
      <dgm:prSet custT="1"/>
      <dgm:spPr/>
      <dgm:t>
        <a:bodyPr/>
        <a:lstStyle/>
        <a:p>
          <a:r>
            <a:rPr lang="fr-FR" sz="900" dirty="0"/>
            <a:t>Formalize interventions during mentoring sessions</a:t>
          </a:r>
        </a:p>
      </dgm:t>
    </dgm:pt>
    <dgm:pt modelId="{579630B9-7C77-4512-8F26-DBDB4661A320}" type="parTrans" cxnId="{068C3940-21D5-4AB0-9C1D-7AB05FE2774C}">
      <dgm:prSet/>
      <dgm:spPr/>
      <dgm:t>
        <a:bodyPr/>
        <a:lstStyle/>
        <a:p>
          <a:endParaRPr lang="fr-FR"/>
        </a:p>
      </dgm:t>
    </dgm:pt>
    <dgm:pt modelId="{FBEF9785-12C0-40F3-929E-2C30F2044844}" type="sibTrans" cxnId="{068C3940-21D5-4AB0-9C1D-7AB05FE2774C}">
      <dgm:prSet/>
      <dgm:spPr/>
      <dgm:t>
        <a:bodyPr/>
        <a:lstStyle/>
        <a:p>
          <a:endParaRPr lang="fr-FR"/>
        </a:p>
      </dgm:t>
    </dgm:pt>
    <dgm:pt modelId="{02D7E068-4052-4186-A7F8-BE64ED5077AF}">
      <dgm:prSet custT="1"/>
      <dgm:spPr/>
      <dgm:t>
        <a:bodyPr/>
        <a:lstStyle/>
        <a:p>
          <a:r>
            <a:rPr lang="en-US" sz="900" dirty="0"/>
            <a:t>Ensure the continuity of their actions to the teachers of the students followed</a:t>
          </a:r>
          <a:endParaRPr lang="fr-FR" sz="900" dirty="0"/>
        </a:p>
      </dgm:t>
    </dgm:pt>
    <dgm:pt modelId="{EB21AE1A-73EF-45AD-9824-BF936B1F1969}" type="parTrans" cxnId="{52A75F3D-AB6B-41A2-9805-B090F5F7BF64}">
      <dgm:prSet/>
      <dgm:spPr/>
      <dgm:t>
        <a:bodyPr/>
        <a:lstStyle/>
        <a:p>
          <a:endParaRPr lang="fr-FR"/>
        </a:p>
      </dgm:t>
    </dgm:pt>
    <dgm:pt modelId="{D390FF6A-0982-44D6-B237-C4B7EA3DFCA8}" type="sibTrans" cxnId="{52A75F3D-AB6B-41A2-9805-B090F5F7BF64}">
      <dgm:prSet/>
      <dgm:spPr/>
      <dgm:t>
        <a:bodyPr/>
        <a:lstStyle/>
        <a:p>
          <a:endParaRPr lang="fr-FR"/>
        </a:p>
      </dgm:t>
    </dgm:pt>
    <dgm:pt modelId="{D5933F12-93B4-49C8-8BD6-A7BA376D6067}" type="pres">
      <dgm:prSet presAssocID="{0D953689-2DF0-48CD-B068-8300C2D7602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8EDD225-4EC1-441D-86A8-03D0BE9F0E4F}" type="pres">
      <dgm:prSet presAssocID="{0D953689-2DF0-48CD-B068-8300C2D7602E}" presName="children" presStyleCnt="0"/>
      <dgm:spPr/>
    </dgm:pt>
    <dgm:pt modelId="{E91688E6-0946-425F-964D-A437687E1E60}" type="pres">
      <dgm:prSet presAssocID="{0D953689-2DF0-48CD-B068-8300C2D7602E}" presName="child1group" presStyleCnt="0"/>
      <dgm:spPr/>
    </dgm:pt>
    <dgm:pt modelId="{DDC99D7D-C895-4B7A-B391-DD19C8FF6BC9}" type="pres">
      <dgm:prSet presAssocID="{0D953689-2DF0-48CD-B068-8300C2D7602E}" presName="child1" presStyleLbl="bgAcc1" presStyleIdx="0" presStyleCnt="4" custScaleX="123316" custScaleY="107065" custLinFactNeighborX="-30893"/>
      <dgm:spPr/>
      <dgm:t>
        <a:bodyPr/>
        <a:lstStyle/>
        <a:p>
          <a:endParaRPr lang="fr-FR"/>
        </a:p>
      </dgm:t>
    </dgm:pt>
    <dgm:pt modelId="{25E5B180-83E9-4BCE-B3A1-06420973A6BC}" type="pres">
      <dgm:prSet presAssocID="{0D953689-2DF0-48CD-B068-8300C2D7602E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6EED56-329B-472A-B038-B755DB271D58}" type="pres">
      <dgm:prSet presAssocID="{0D953689-2DF0-48CD-B068-8300C2D7602E}" presName="child2group" presStyleCnt="0"/>
      <dgm:spPr/>
    </dgm:pt>
    <dgm:pt modelId="{EE6B25A4-5565-4AC7-8701-0F482E34EE55}" type="pres">
      <dgm:prSet presAssocID="{0D953689-2DF0-48CD-B068-8300C2D7602E}" presName="child2" presStyleLbl="bgAcc1" presStyleIdx="1" presStyleCnt="4" custScaleX="132704" custLinFactNeighborX="16923" custLinFactNeighborY="-2649"/>
      <dgm:spPr/>
      <dgm:t>
        <a:bodyPr/>
        <a:lstStyle/>
        <a:p>
          <a:endParaRPr lang="fr-FR"/>
        </a:p>
      </dgm:t>
    </dgm:pt>
    <dgm:pt modelId="{6887340A-FFBE-4495-AF92-9DEE3D3D68A1}" type="pres">
      <dgm:prSet presAssocID="{0D953689-2DF0-48CD-B068-8300C2D7602E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4859A6-ADB3-41B5-9105-D54F2CC3A257}" type="pres">
      <dgm:prSet presAssocID="{0D953689-2DF0-48CD-B068-8300C2D7602E}" presName="child3group" presStyleCnt="0"/>
      <dgm:spPr/>
    </dgm:pt>
    <dgm:pt modelId="{F2EA6155-998D-4016-B162-E9EDAF46FCF1}" type="pres">
      <dgm:prSet presAssocID="{0D953689-2DF0-48CD-B068-8300C2D7602E}" presName="child3" presStyleLbl="bgAcc1" presStyleIdx="2" presStyleCnt="4" custScaleX="124116" custLinFactNeighborX="18230" custLinFactNeighborY="2333"/>
      <dgm:spPr/>
      <dgm:t>
        <a:bodyPr/>
        <a:lstStyle/>
        <a:p>
          <a:endParaRPr lang="fr-FR"/>
        </a:p>
      </dgm:t>
    </dgm:pt>
    <dgm:pt modelId="{D69CFBEC-C5CA-47B0-B70A-BA444E311D57}" type="pres">
      <dgm:prSet presAssocID="{0D953689-2DF0-48CD-B068-8300C2D7602E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C761921-9318-428F-B698-FF73C02AF859}" type="pres">
      <dgm:prSet presAssocID="{0D953689-2DF0-48CD-B068-8300C2D7602E}" presName="child4group" presStyleCnt="0"/>
      <dgm:spPr/>
    </dgm:pt>
    <dgm:pt modelId="{99F4925A-4680-4B13-8584-520889FC1559}" type="pres">
      <dgm:prSet presAssocID="{0D953689-2DF0-48CD-B068-8300C2D7602E}" presName="child4" presStyleLbl="bgAcc1" presStyleIdx="3" presStyleCnt="4" custScaleX="151893" custLinFactNeighborX="-9476" custLinFactNeighborY="-5587"/>
      <dgm:spPr/>
      <dgm:t>
        <a:bodyPr/>
        <a:lstStyle/>
        <a:p>
          <a:endParaRPr lang="fr-FR"/>
        </a:p>
      </dgm:t>
    </dgm:pt>
    <dgm:pt modelId="{F242061D-7C33-482D-B598-54A2C3CE35EA}" type="pres">
      <dgm:prSet presAssocID="{0D953689-2DF0-48CD-B068-8300C2D7602E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2EFBEE-65EE-4196-860F-EB8A8DB8B429}" type="pres">
      <dgm:prSet presAssocID="{0D953689-2DF0-48CD-B068-8300C2D7602E}" presName="childPlaceholder" presStyleCnt="0"/>
      <dgm:spPr/>
    </dgm:pt>
    <dgm:pt modelId="{997C4B5E-3FC7-4590-83E6-40D5945D201B}" type="pres">
      <dgm:prSet presAssocID="{0D953689-2DF0-48CD-B068-8300C2D7602E}" presName="circle" presStyleCnt="0"/>
      <dgm:spPr/>
    </dgm:pt>
    <dgm:pt modelId="{88B79AEE-31D4-46CC-96DB-6625C30CA6EC}" type="pres">
      <dgm:prSet presAssocID="{0D953689-2DF0-48CD-B068-8300C2D7602E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609FDA5-1F86-4365-99D5-F1A06C84DCC9}" type="pres">
      <dgm:prSet presAssocID="{0D953689-2DF0-48CD-B068-8300C2D7602E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A949FB-4CFB-4230-95CB-711B9F77D60D}" type="pres">
      <dgm:prSet presAssocID="{0D953689-2DF0-48CD-B068-8300C2D7602E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FE2ADC-60EF-465F-A01D-08F4ADB154A2}" type="pres">
      <dgm:prSet presAssocID="{0D953689-2DF0-48CD-B068-8300C2D7602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A55B92-F1E9-40CC-9282-D35B969B72E3}" type="pres">
      <dgm:prSet presAssocID="{0D953689-2DF0-48CD-B068-8300C2D7602E}" presName="quadrantPlaceholder" presStyleCnt="0"/>
      <dgm:spPr/>
    </dgm:pt>
    <dgm:pt modelId="{ED4D55C4-5CEE-4A62-B202-F58C23C71304}" type="pres">
      <dgm:prSet presAssocID="{0D953689-2DF0-48CD-B068-8300C2D7602E}" presName="center1" presStyleLbl="fgShp" presStyleIdx="0" presStyleCnt="2"/>
      <dgm:spPr/>
    </dgm:pt>
    <dgm:pt modelId="{BE7CEAAF-DC4D-47CC-B3AE-1E931295CEE2}" type="pres">
      <dgm:prSet presAssocID="{0D953689-2DF0-48CD-B068-8300C2D7602E}" presName="center2" presStyleLbl="fgShp" presStyleIdx="1" presStyleCnt="2" custLinFactNeighborY="-16645"/>
      <dgm:spPr/>
    </dgm:pt>
  </dgm:ptLst>
  <dgm:cxnLst>
    <dgm:cxn modelId="{43168223-7D25-4D46-BE21-4B2EF3F85A3F}" type="presOf" srcId="{7D7978CA-D388-4D85-A293-9ABF882895A2}" destId="{EE6B25A4-5565-4AC7-8701-0F482E34EE55}" srcOrd="0" destOrd="4" presId="urn:microsoft.com/office/officeart/2005/8/layout/cycle4"/>
    <dgm:cxn modelId="{63EC3B06-179D-495B-A858-9DBEC4B52262}" type="presOf" srcId="{6C911A60-9169-4DD6-BE43-867BBCE6816B}" destId="{5609FDA5-1F86-4365-99D5-F1A06C84DCC9}" srcOrd="0" destOrd="0" presId="urn:microsoft.com/office/officeart/2005/8/layout/cycle4"/>
    <dgm:cxn modelId="{0854AB6D-19A7-4B4B-93A2-7B5853C57333}" type="presOf" srcId="{F1F387CF-25DE-4B97-B80E-C12BC4DE13ED}" destId="{DDC99D7D-C895-4B7A-B391-DD19C8FF6BC9}" srcOrd="0" destOrd="2" presId="urn:microsoft.com/office/officeart/2005/8/layout/cycle4"/>
    <dgm:cxn modelId="{11AD5D3C-1B85-404D-A755-D0A02FAD482F}" srcId="{EB390771-730F-4AB3-AC9C-F22DC642EDF2}" destId="{2C570429-A1B4-4070-97D1-2ACF4AFE8AE2}" srcOrd="1" destOrd="0" parTransId="{DDD77EDF-0CDD-40DA-BE97-D45EA3C30598}" sibTransId="{8E47BC1E-0EA1-462F-B344-3C9D3B9BEE08}"/>
    <dgm:cxn modelId="{B55A4734-0A80-41DE-A799-796F06E2D03D}" type="presOf" srcId="{0D5C5C08-EBCA-435D-BD7E-1AED4CFF7B02}" destId="{25E5B180-83E9-4BCE-B3A1-06420973A6BC}" srcOrd="1" destOrd="4" presId="urn:microsoft.com/office/officeart/2005/8/layout/cycle4"/>
    <dgm:cxn modelId="{6047108A-7F40-4F31-9F5A-843D8F8AF58F}" type="presOf" srcId="{0D2F3664-166C-41A7-8A76-AB0C75D3C6BD}" destId="{EE6B25A4-5565-4AC7-8701-0F482E34EE55}" srcOrd="0" destOrd="2" presId="urn:microsoft.com/office/officeart/2005/8/layout/cycle4"/>
    <dgm:cxn modelId="{A1E8740C-95D4-4918-A8CA-0B558FEDDCDD}" srcId="{0D953689-2DF0-48CD-B068-8300C2D7602E}" destId="{EB390771-730F-4AB3-AC9C-F22DC642EDF2}" srcOrd="2" destOrd="0" parTransId="{55901E7B-11EB-40AC-A3D0-CB58666CE218}" sibTransId="{3053B6E5-442C-4C59-8A73-1DCD4792B3E6}"/>
    <dgm:cxn modelId="{3F4E337A-684B-4678-9794-52E3DD172600}" srcId="{6C911A60-9169-4DD6-BE43-867BBCE6816B}" destId="{7D7978CA-D388-4D85-A293-9ABF882895A2}" srcOrd="4" destOrd="0" parTransId="{F8D388D0-0AAE-4C24-B7F0-8DCC8CCB43DD}" sibTransId="{A99E474F-7D9B-48F0-8A72-9EFEB0777F19}"/>
    <dgm:cxn modelId="{D0527371-379A-43D4-A16A-6944E076E1D7}" type="presOf" srcId="{6CC5CB03-3B27-477A-AAA8-98EE575F992A}" destId="{6887340A-FFBE-4495-AF92-9DEE3D3D68A1}" srcOrd="1" destOrd="3" presId="urn:microsoft.com/office/officeart/2005/8/layout/cycle4"/>
    <dgm:cxn modelId="{D1F2EFE9-A037-48A4-941F-A763F4D2518E}" srcId="{0D953689-2DF0-48CD-B068-8300C2D7602E}" destId="{43EABFF2-F608-4B81-B079-D87906EA0C2B}" srcOrd="15" destOrd="0" parTransId="{79F75AEF-F121-45C0-A1F3-F10D1DB562AE}" sibTransId="{7831ABE3-D9E7-4AE9-9FC1-20E390A236E6}"/>
    <dgm:cxn modelId="{A4C222B1-AB48-40B3-B2C5-232DFEBA70D7}" srcId="{66C69573-0F3C-4DE5-B192-681E68E62936}" destId="{AECC571A-4330-4634-85E1-91D951DFE1C2}" srcOrd="5" destOrd="0" parTransId="{F0C90A61-FD35-4CEE-AB5F-537831106F46}" sibTransId="{AD6E49E9-4954-4CC8-8930-8F2EDBE1DD97}"/>
    <dgm:cxn modelId="{540BECF7-8E53-4954-AF46-C2843E305358}" srcId="{09448A4D-06A9-489F-AD49-194A129854F6}" destId="{924AF89B-EDD7-4EEE-B817-0501A2789C1E}" srcOrd="3" destOrd="0" parTransId="{9ECB435A-8C65-4DF3-AEC9-74D3AFBFC6AD}" sibTransId="{68B7B84B-946E-4561-A909-53C48A94B988}"/>
    <dgm:cxn modelId="{7D099F6A-2B25-41FA-9A45-C4F3CB4C35D5}" srcId="{66C69573-0F3C-4DE5-B192-681E68E62936}" destId="{2EF8FE7A-7F3F-44B4-B840-360379C66EBB}" srcOrd="0" destOrd="0" parTransId="{67C2613E-C56F-4C1E-901F-855FA3455D33}" sibTransId="{B0DC09E8-26BF-40C4-9907-A5161E6CE26E}"/>
    <dgm:cxn modelId="{33333C7E-BEC1-47A5-AEFA-3EC91943B8B9}" srcId="{0D953689-2DF0-48CD-B068-8300C2D7602E}" destId="{CC5651AD-5DED-493D-92A2-88871B02CC1E}" srcOrd="7" destOrd="0" parTransId="{7AF64527-C454-47DE-A338-A405365E1F9C}" sibTransId="{56F1E04F-4E68-4D89-A60A-764B6B7EEAAE}"/>
    <dgm:cxn modelId="{C951F7E6-6238-483E-96EF-7803061DC440}" srcId="{0D953689-2DF0-48CD-B068-8300C2D7602E}" destId="{5095A041-02DB-4050-B109-38C6B50064AF}" srcOrd="10" destOrd="0" parTransId="{AE53AF3C-BB5C-426C-9E94-40402878A777}" sibTransId="{420E1DA2-F21E-4529-AD70-38F4F8AB2423}"/>
    <dgm:cxn modelId="{99124946-03A9-4878-82DA-CC92E003FBFA}" type="presOf" srcId="{C1114206-6D29-4E87-9F56-5C3AB191F3E7}" destId="{DDC99D7D-C895-4B7A-B391-DD19C8FF6BC9}" srcOrd="0" destOrd="6" presId="urn:microsoft.com/office/officeart/2005/8/layout/cycle4"/>
    <dgm:cxn modelId="{C0D2A2DF-1169-4813-AA03-165E08635088}" type="presOf" srcId="{EB390771-730F-4AB3-AC9C-F22DC642EDF2}" destId="{D9A949FB-4CFB-4230-95CB-711B9F77D60D}" srcOrd="0" destOrd="0" presId="urn:microsoft.com/office/officeart/2005/8/layout/cycle4"/>
    <dgm:cxn modelId="{BDEFAE90-4369-4659-BA0D-6523022A638B}" srcId="{0D953689-2DF0-48CD-B068-8300C2D7602E}" destId="{EFB95D65-97CB-42F6-9F34-33C1849FA558}" srcOrd="18" destOrd="0" parTransId="{E83560E2-51F5-4FAF-8F9E-C6C72F63E03E}" sibTransId="{8946F113-05E1-44BD-9A10-2FBE8EB725D4}"/>
    <dgm:cxn modelId="{4A37F582-F490-4F7F-80F4-8DB648F153D0}" type="presOf" srcId="{D727055E-65EF-4147-A264-F22FF7E93DAD}" destId="{F2EA6155-998D-4016-B162-E9EDAF46FCF1}" srcOrd="0" destOrd="2" presId="urn:microsoft.com/office/officeart/2005/8/layout/cycle4"/>
    <dgm:cxn modelId="{03454880-DCC8-42E4-8F47-460829C5E083}" type="presOf" srcId="{2EF8FE7A-7F3F-44B4-B840-360379C66EBB}" destId="{25E5B180-83E9-4BCE-B3A1-06420973A6BC}" srcOrd="1" destOrd="0" presId="urn:microsoft.com/office/officeart/2005/8/layout/cycle4"/>
    <dgm:cxn modelId="{9C744057-9BE8-40AC-B9D8-397379D23287}" srcId="{0D953689-2DF0-48CD-B068-8300C2D7602E}" destId="{A5BAC4D4-40E0-494F-9B08-B2D76A4A8FAC}" srcOrd="12" destOrd="0" parTransId="{147BF8E2-F952-4282-9F0C-823E83A0178C}" sibTransId="{A904CD7D-C270-4829-86B3-4CB5F904DE66}"/>
    <dgm:cxn modelId="{DE77F184-942F-408A-A5FD-2ECC6418B83A}" srcId="{0D953689-2DF0-48CD-B068-8300C2D7602E}" destId="{279435B4-9CDE-4326-87F7-90DED6A35C69}" srcOrd="16" destOrd="0" parTransId="{87372FE6-4A4E-4F64-858B-1AB43A363C0B}" sibTransId="{BAD71E17-6FEE-4F0D-9234-CA6F2CE63B6F}"/>
    <dgm:cxn modelId="{38B17B72-8F06-4425-8D20-0C4EE71315B5}" type="presOf" srcId="{E4863D38-8A66-469D-AC4C-89191630916D}" destId="{99F4925A-4680-4B13-8584-520889FC1559}" srcOrd="0" destOrd="1" presId="urn:microsoft.com/office/officeart/2005/8/layout/cycle4"/>
    <dgm:cxn modelId="{4B658A46-AEB7-4A72-9B9B-57B3CC49C678}" srcId="{66C69573-0F3C-4DE5-B192-681E68E62936}" destId="{6318C618-5FBD-4764-ABF1-E6B30F959B4C}" srcOrd="1" destOrd="0" parTransId="{2ED15013-E7D3-4EA9-8211-1BD84FCD7DFD}" sibTransId="{7459DB1E-9AC2-4EEA-835C-CB0EF764210D}"/>
    <dgm:cxn modelId="{ABB0F5AB-F168-4BC9-96C9-A200F16A2873}" srcId="{EB390771-730F-4AB3-AC9C-F22DC642EDF2}" destId="{632C3FF8-A3A6-4C2E-8DCA-04C9850510B3}" srcOrd="5" destOrd="0" parTransId="{D9383CC9-54A4-456D-A032-A3054C00588A}" sibTransId="{361D4A6A-8B79-46DB-AEE7-385D04880338}"/>
    <dgm:cxn modelId="{EFBAA3CB-8150-453A-9619-4D351E55F369}" type="presOf" srcId="{0D953689-2DF0-48CD-B068-8300C2D7602E}" destId="{D5933F12-93B4-49C8-8BD6-A7BA376D6067}" srcOrd="0" destOrd="0" presId="urn:microsoft.com/office/officeart/2005/8/layout/cycle4"/>
    <dgm:cxn modelId="{268280EE-7CED-4C75-AF53-BC2957D7D5E3}" type="presOf" srcId="{9E02C2EE-0595-4971-977D-8CF233EDD585}" destId="{F242061D-7C33-482D-B598-54A2C3CE35EA}" srcOrd="1" destOrd="0" presId="urn:microsoft.com/office/officeart/2005/8/layout/cycle4"/>
    <dgm:cxn modelId="{E940C417-85B0-41E8-8341-3B3C673B1E54}" srcId="{0D953689-2DF0-48CD-B068-8300C2D7602E}" destId="{4B8BD2F7-32C5-4D2F-A82F-7DC12CCF0008}" srcOrd="23" destOrd="0" parTransId="{085DCB40-87C1-4CB3-8C0C-CA463D27C26F}" sibTransId="{DEF8666E-E243-4492-A5C4-E2AD3A7E4264}"/>
    <dgm:cxn modelId="{D3D03217-A364-435B-B95C-4F3FA185A87F}" srcId="{0D953689-2DF0-48CD-B068-8300C2D7602E}" destId="{09448A4D-06A9-489F-AD49-194A129854F6}" srcOrd="3" destOrd="0" parTransId="{33318BDE-76DA-4C5F-8EDA-26A47346D862}" sibTransId="{E056D820-3326-4EB9-B318-7001F4B0F21B}"/>
    <dgm:cxn modelId="{B7ECCCD8-609E-4B6F-901A-6EEC59C8DE54}" type="presOf" srcId="{6318C618-5FBD-4764-ABF1-E6B30F959B4C}" destId="{25E5B180-83E9-4BCE-B3A1-06420973A6BC}" srcOrd="1" destOrd="1" presId="urn:microsoft.com/office/officeart/2005/8/layout/cycle4"/>
    <dgm:cxn modelId="{CC9A0DF9-6844-44E5-B2D4-5E2F63A50AF2}" srcId="{0D953689-2DF0-48CD-B068-8300C2D7602E}" destId="{A02D19F8-DFE5-4170-BF18-9B48E1CBA78A}" srcOrd="19" destOrd="0" parTransId="{3268E53C-9664-4C7C-9C35-2F9F188072EE}" sibTransId="{447B84F5-5303-41E4-BEEC-A11CD16F6F18}"/>
    <dgm:cxn modelId="{7C4D640A-0B6A-4A79-A6B3-40586CEEB19B}" type="presOf" srcId="{109F775D-3031-4E26-9248-90F24FE5D29F}" destId="{DDC99D7D-C895-4B7A-B391-DD19C8FF6BC9}" srcOrd="0" destOrd="3" presId="urn:microsoft.com/office/officeart/2005/8/layout/cycle4"/>
    <dgm:cxn modelId="{667A01D8-0361-44CB-8F56-2B14A333C1A3}" type="presOf" srcId="{DAA099AF-C04A-4DAD-B033-2A1F2FB00968}" destId="{6887340A-FFBE-4495-AF92-9DEE3D3D68A1}" srcOrd="1" destOrd="0" presId="urn:microsoft.com/office/officeart/2005/8/layout/cycle4"/>
    <dgm:cxn modelId="{370F43E3-01DC-4091-9CC0-8B97F714777B}" type="presOf" srcId="{B306F9C2-AAAE-4619-90B6-91B7642E33E5}" destId="{D69CFBEC-C5CA-47B0-B70A-BA444E311D57}" srcOrd="1" destOrd="4" presId="urn:microsoft.com/office/officeart/2005/8/layout/cycle4"/>
    <dgm:cxn modelId="{A381370C-CEAE-4864-860C-6C6BA944C9FB}" type="presOf" srcId="{E8FF7ECE-9567-4334-B9BD-B0500ED26340}" destId="{99F4925A-4680-4B13-8584-520889FC1559}" srcOrd="0" destOrd="4" presId="urn:microsoft.com/office/officeart/2005/8/layout/cycle4"/>
    <dgm:cxn modelId="{7CE598B5-E287-4F5A-8030-820FC29F9942}" type="presOf" srcId="{02D7E068-4052-4186-A7F8-BE64ED5077AF}" destId="{F242061D-7C33-482D-B598-54A2C3CE35EA}" srcOrd="1" destOrd="5" presId="urn:microsoft.com/office/officeart/2005/8/layout/cycle4"/>
    <dgm:cxn modelId="{A0238737-F705-43E2-B585-05A8A3C4BE40}" srcId="{6C911A60-9169-4DD6-BE43-867BBCE6816B}" destId="{DAA099AF-C04A-4DAD-B033-2A1F2FB00968}" srcOrd="0" destOrd="0" parTransId="{70768E9D-04F8-4715-B47C-4CD539DBF044}" sibTransId="{47CF3E59-AE09-4233-B9F1-59DED6E71FC8}"/>
    <dgm:cxn modelId="{4CF99181-0D98-45CF-B95B-867838D534B2}" type="presOf" srcId="{7D7978CA-D388-4D85-A293-9ABF882895A2}" destId="{6887340A-FFBE-4495-AF92-9DEE3D3D68A1}" srcOrd="1" destOrd="4" presId="urn:microsoft.com/office/officeart/2005/8/layout/cycle4"/>
    <dgm:cxn modelId="{48222ED3-8EA1-45FF-A7F3-7E1E19A575E3}" type="presOf" srcId="{6318C618-5FBD-4764-ABF1-E6B30F959B4C}" destId="{DDC99D7D-C895-4B7A-B391-DD19C8FF6BC9}" srcOrd="0" destOrd="1" presId="urn:microsoft.com/office/officeart/2005/8/layout/cycle4"/>
    <dgm:cxn modelId="{F3AFF9C9-7744-4A4C-A3EC-5E2D249396BE}" srcId="{6C911A60-9169-4DD6-BE43-867BBCE6816B}" destId="{0D2F3664-166C-41A7-8A76-AB0C75D3C6BD}" srcOrd="2" destOrd="0" parTransId="{35A079F6-2A9C-47A2-AB51-BE97445C65C5}" sibTransId="{5A46B29A-FEEE-4260-9F25-3B36FA5E4F41}"/>
    <dgm:cxn modelId="{33ADCC51-4FA6-4565-8977-A3D123E948FA}" srcId="{0D953689-2DF0-48CD-B068-8300C2D7602E}" destId="{6C911A60-9169-4DD6-BE43-867BBCE6816B}" srcOrd="1" destOrd="0" parTransId="{ACA8E0BC-12AD-4799-B0AA-0F7518CF8D1A}" sibTransId="{D9B34FFF-420D-4193-9BC3-A2071ABC07A1}"/>
    <dgm:cxn modelId="{E241FC2F-3CFB-4FD6-8691-A35BC441DB4F}" srcId="{09448A4D-06A9-489F-AD49-194A129854F6}" destId="{F191AD04-1822-4801-B949-96F630DCD6A9}" srcOrd="2" destOrd="0" parTransId="{F6427DFE-C89A-4FBE-9BE1-E71199106A4C}" sibTransId="{0A6531E8-5596-4476-B923-D39B15226FFC}"/>
    <dgm:cxn modelId="{66BDE348-8A60-4D0D-A6C7-F322256ACCCA}" type="presOf" srcId="{8E690A89-825C-4039-846C-04E07D39DD63}" destId="{F2EA6155-998D-4016-B162-E9EDAF46FCF1}" srcOrd="0" destOrd="0" presId="urn:microsoft.com/office/officeart/2005/8/layout/cycle4"/>
    <dgm:cxn modelId="{A295DF8D-33B4-45EC-B140-6F55DC7174B7}" type="presOf" srcId="{924AF89B-EDD7-4EEE-B817-0501A2789C1E}" destId="{F242061D-7C33-482D-B598-54A2C3CE35EA}" srcOrd="1" destOrd="3" presId="urn:microsoft.com/office/officeart/2005/8/layout/cycle4"/>
    <dgm:cxn modelId="{117ADA6E-0947-44CA-9BDD-49A9617E07F0}" srcId="{0D953689-2DF0-48CD-B068-8300C2D7602E}" destId="{1A2D5E00-849F-4686-93CB-973312083631}" srcOrd="6" destOrd="0" parTransId="{677F1123-EC27-4BFC-B0BA-E4ED527235C5}" sibTransId="{7E019121-6B14-40F0-B49D-CAB267D63B1C}"/>
    <dgm:cxn modelId="{AE5F8096-DD77-4617-A868-00977FA407D3}" srcId="{0D953689-2DF0-48CD-B068-8300C2D7602E}" destId="{B773B723-4949-45BD-B931-E4E48A249C3A}" srcOrd="21" destOrd="0" parTransId="{0CDB0AB8-DB5D-42AA-AD20-C487C7E78064}" sibTransId="{DB4209B1-8F27-4F15-A14F-2E1CEF08C1E9}"/>
    <dgm:cxn modelId="{CFED8FDF-4A2B-40EC-8EAA-19FE0F6202AE}" type="presOf" srcId="{F191AD04-1822-4801-B949-96F630DCD6A9}" destId="{F242061D-7C33-482D-B598-54A2C3CE35EA}" srcOrd="1" destOrd="2" presId="urn:microsoft.com/office/officeart/2005/8/layout/cycle4"/>
    <dgm:cxn modelId="{E3D6BCA2-BD05-4B78-8E18-5CB7256D2D52}" type="presOf" srcId="{F1F387CF-25DE-4B97-B80E-C12BC4DE13ED}" destId="{25E5B180-83E9-4BCE-B3A1-06420973A6BC}" srcOrd="1" destOrd="2" presId="urn:microsoft.com/office/officeart/2005/8/layout/cycle4"/>
    <dgm:cxn modelId="{0E7DEEC4-AC2F-4DBA-9D77-739DC3BC45C0}" srcId="{0D953689-2DF0-48CD-B068-8300C2D7602E}" destId="{9FCBA35B-C3B8-4B0A-A533-23D3DEF3F8B3}" srcOrd="4" destOrd="0" parTransId="{C9F72E45-243B-41DD-88B3-D9CD52D1FA90}" sibTransId="{AA99C1CC-CFDB-4B6F-AAF4-5A05CC4D672E}"/>
    <dgm:cxn modelId="{FE263439-74E4-43CB-A89F-3D1166864461}" srcId="{EB390771-730F-4AB3-AC9C-F22DC642EDF2}" destId="{B306F9C2-AAAE-4619-90B6-91B7642E33E5}" srcOrd="4" destOrd="0" parTransId="{CAEB5BB3-8E95-414A-94B6-EF436EB02978}" sibTransId="{DEC5B2C0-C2B4-49A1-B5EE-339CD7F232AC}"/>
    <dgm:cxn modelId="{9191F2D2-00CA-4FAD-8760-C2880A2B07AC}" type="presOf" srcId="{9E02C2EE-0595-4971-977D-8CF233EDD585}" destId="{99F4925A-4680-4B13-8584-520889FC1559}" srcOrd="0" destOrd="0" presId="urn:microsoft.com/office/officeart/2005/8/layout/cycle4"/>
    <dgm:cxn modelId="{125F376B-22B4-4539-9971-90C92C1A2E15}" type="presOf" srcId="{52AAB9ED-9507-46CE-9FE9-C42EF2C05D49}" destId="{D69CFBEC-C5CA-47B0-B70A-BA444E311D57}" srcOrd="1" destOrd="3" presId="urn:microsoft.com/office/officeart/2005/8/layout/cycle4"/>
    <dgm:cxn modelId="{7EE6A21C-E2C6-470A-89FE-D5E07F45EF8D}" type="presOf" srcId="{D727055E-65EF-4147-A264-F22FF7E93DAD}" destId="{D69CFBEC-C5CA-47B0-B70A-BA444E311D57}" srcOrd="1" destOrd="2" presId="urn:microsoft.com/office/officeart/2005/8/layout/cycle4"/>
    <dgm:cxn modelId="{D5A14654-E60C-486A-B74E-E77DA80B179B}" type="presOf" srcId="{E4863D38-8A66-469D-AC4C-89191630916D}" destId="{F242061D-7C33-482D-B598-54A2C3CE35EA}" srcOrd="1" destOrd="1" presId="urn:microsoft.com/office/officeart/2005/8/layout/cycle4"/>
    <dgm:cxn modelId="{6DF3BC58-54C3-4A96-9C21-065F24D04741}" type="presOf" srcId="{2C570429-A1B4-4070-97D1-2ACF4AFE8AE2}" destId="{D69CFBEC-C5CA-47B0-B70A-BA444E311D57}" srcOrd="1" destOrd="1" presId="urn:microsoft.com/office/officeart/2005/8/layout/cycle4"/>
    <dgm:cxn modelId="{D912EDC8-9A80-4F59-A029-59AEDBF484F2}" srcId="{66C69573-0F3C-4DE5-B192-681E68E62936}" destId="{109F775D-3031-4E26-9248-90F24FE5D29F}" srcOrd="3" destOrd="0" parTransId="{60633714-DAD9-416D-B9AF-E8F6BD297ADA}" sibTransId="{FC3C805D-2DDC-4C29-A672-3EF8910CAB6F}"/>
    <dgm:cxn modelId="{A5B5D939-45FB-47D6-BF61-81C794F50508}" type="presOf" srcId="{8E690A89-825C-4039-846C-04E07D39DD63}" destId="{D69CFBEC-C5CA-47B0-B70A-BA444E311D57}" srcOrd="1" destOrd="0" presId="urn:microsoft.com/office/officeart/2005/8/layout/cycle4"/>
    <dgm:cxn modelId="{8785853F-9426-4F80-8B77-2B03F39F3943}" type="presOf" srcId="{02D7E068-4052-4186-A7F8-BE64ED5077AF}" destId="{99F4925A-4680-4B13-8584-520889FC1559}" srcOrd="0" destOrd="5" presId="urn:microsoft.com/office/officeart/2005/8/layout/cycle4"/>
    <dgm:cxn modelId="{52A75F3D-AB6B-41A2-9805-B090F5F7BF64}" srcId="{09448A4D-06A9-489F-AD49-194A129854F6}" destId="{02D7E068-4052-4186-A7F8-BE64ED5077AF}" srcOrd="5" destOrd="0" parTransId="{EB21AE1A-73EF-45AD-9824-BF936B1F1969}" sibTransId="{D390FF6A-0982-44D6-B237-C4B7EA3DFCA8}"/>
    <dgm:cxn modelId="{2B141F46-D600-4383-89A7-0E7C1E712B01}" srcId="{0D953689-2DF0-48CD-B068-8300C2D7602E}" destId="{6CC0AE12-8F83-4F65-9D92-EEE6780CB0E8}" srcOrd="5" destOrd="0" parTransId="{D0FEFB1A-17A5-42D7-A4B1-E93B8155FF1E}" sibTransId="{0CACEEC3-5EB7-4B4A-9542-17136A10C959}"/>
    <dgm:cxn modelId="{78E906D4-3E66-4DCE-A185-E1C68DBC3E56}" type="presOf" srcId="{DAA099AF-C04A-4DAD-B033-2A1F2FB00968}" destId="{EE6B25A4-5565-4AC7-8701-0F482E34EE55}" srcOrd="0" destOrd="0" presId="urn:microsoft.com/office/officeart/2005/8/layout/cycle4"/>
    <dgm:cxn modelId="{FC787250-0D7B-46C3-8FA8-68811169D082}" type="presOf" srcId="{2C570429-A1B4-4070-97D1-2ACF4AFE8AE2}" destId="{F2EA6155-998D-4016-B162-E9EDAF46FCF1}" srcOrd="0" destOrd="1" presId="urn:microsoft.com/office/officeart/2005/8/layout/cycle4"/>
    <dgm:cxn modelId="{F344A452-9F46-4A8D-B4AC-1536EC8BD69B}" type="presOf" srcId="{66C69573-0F3C-4DE5-B192-681E68E62936}" destId="{88B79AEE-31D4-46CC-96DB-6625C30CA6EC}" srcOrd="0" destOrd="0" presId="urn:microsoft.com/office/officeart/2005/8/layout/cycle4"/>
    <dgm:cxn modelId="{D2E0195A-5E75-4DB6-8114-163FA661F2EE}" srcId="{66C69573-0F3C-4DE5-B192-681E68E62936}" destId="{C1114206-6D29-4E87-9F56-5C3AB191F3E7}" srcOrd="6" destOrd="0" parTransId="{C4CBA89B-3CDC-4F0F-A8F3-960264F74526}" sibTransId="{731E317E-AE42-4555-9124-ECC9DD97398F}"/>
    <dgm:cxn modelId="{9FEC6A5F-C445-4B78-9867-4264F6C6F495}" type="presOf" srcId="{AECC571A-4330-4634-85E1-91D951DFE1C2}" destId="{25E5B180-83E9-4BCE-B3A1-06420973A6BC}" srcOrd="1" destOrd="5" presId="urn:microsoft.com/office/officeart/2005/8/layout/cycle4"/>
    <dgm:cxn modelId="{39EC3623-C001-4F95-8F92-5F7BBCEC7BB4}" type="presOf" srcId="{7D2C4803-CF1E-4FD2-A50D-7F0F81722AA8}" destId="{EE6B25A4-5565-4AC7-8701-0F482E34EE55}" srcOrd="0" destOrd="1" presId="urn:microsoft.com/office/officeart/2005/8/layout/cycle4"/>
    <dgm:cxn modelId="{068C3940-21D5-4AB0-9C1D-7AB05FE2774C}" srcId="{09448A4D-06A9-489F-AD49-194A129854F6}" destId="{E8FF7ECE-9567-4334-B9BD-B0500ED26340}" srcOrd="4" destOrd="0" parTransId="{579630B9-7C77-4512-8F26-DBDB4661A320}" sibTransId="{FBEF9785-12C0-40F3-929E-2C30F2044844}"/>
    <dgm:cxn modelId="{5983944C-899F-47A9-B54B-7A9B8C33FE5F}" srcId="{09448A4D-06A9-489F-AD49-194A129854F6}" destId="{9E02C2EE-0595-4971-977D-8CF233EDD585}" srcOrd="0" destOrd="0" parTransId="{D4F1BB0B-133D-45EA-A895-0447DF4F9559}" sibTransId="{C09EEBD7-8ED8-4BA3-B073-1404F5899A26}"/>
    <dgm:cxn modelId="{BD8F35E2-1C6E-4934-9E25-44B5CA1FEAF6}" srcId="{EB390771-730F-4AB3-AC9C-F22DC642EDF2}" destId="{52AAB9ED-9507-46CE-9FE9-C42EF2C05D49}" srcOrd="3" destOrd="0" parTransId="{EB2CC698-6B51-4094-8AC2-3ECB8FD9305B}" sibTransId="{4F9DD5B2-6D8E-47F1-9C7A-3E8AE9F8019B}"/>
    <dgm:cxn modelId="{89F0BC11-67CF-4481-BBC0-9D49BC9B71BE}" srcId="{0D953689-2DF0-48CD-B068-8300C2D7602E}" destId="{66C69573-0F3C-4DE5-B192-681E68E62936}" srcOrd="0" destOrd="0" parTransId="{59221224-474E-4B42-9AC9-4A011717AC5A}" sibTransId="{AE64D1EE-AB2E-4333-ACA9-CF871BEFD2B1}"/>
    <dgm:cxn modelId="{CD570A0C-7C25-4298-8FA0-920B6287AC7E}" srcId="{0D953689-2DF0-48CD-B068-8300C2D7602E}" destId="{1C7A143A-F74B-4B7D-8569-1FE6BF55F06E}" srcOrd="20" destOrd="0" parTransId="{342A8D55-77BF-4168-BBD3-39E81A75F219}" sibTransId="{B0F1A5D2-FD1F-416C-A9CF-3AB5D51C7E6D}"/>
    <dgm:cxn modelId="{8BCA1865-3D34-4A26-9B26-C37CE5E82A2B}" type="presOf" srcId="{F191AD04-1822-4801-B949-96F630DCD6A9}" destId="{99F4925A-4680-4B13-8584-520889FC1559}" srcOrd="0" destOrd="2" presId="urn:microsoft.com/office/officeart/2005/8/layout/cycle4"/>
    <dgm:cxn modelId="{89A77B73-6708-41DA-8534-A07BB78737E1}" srcId="{66C69573-0F3C-4DE5-B192-681E68E62936}" destId="{0D5C5C08-EBCA-435D-BD7E-1AED4CFF7B02}" srcOrd="4" destOrd="0" parTransId="{7FA38594-FC17-418C-966C-29D09D35C38F}" sibTransId="{BA54ADBE-3BDD-4931-87FF-6CCEED84E893}"/>
    <dgm:cxn modelId="{A81929D9-08F6-4556-865E-D594798CB8D4}" type="presOf" srcId="{2EF8FE7A-7F3F-44B4-B840-360379C66EBB}" destId="{DDC99D7D-C895-4B7A-B391-DD19C8FF6BC9}" srcOrd="0" destOrd="0" presId="urn:microsoft.com/office/officeart/2005/8/layout/cycle4"/>
    <dgm:cxn modelId="{76509E4F-85A8-4628-89F3-5B651FBA140C}" type="presOf" srcId="{0D2F3664-166C-41A7-8A76-AB0C75D3C6BD}" destId="{6887340A-FFBE-4495-AF92-9DEE3D3D68A1}" srcOrd="1" destOrd="2" presId="urn:microsoft.com/office/officeart/2005/8/layout/cycle4"/>
    <dgm:cxn modelId="{F56D8A56-50F3-4EE5-826A-7F299D53C8BC}" type="presOf" srcId="{E8FF7ECE-9567-4334-B9BD-B0500ED26340}" destId="{F242061D-7C33-482D-B598-54A2C3CE35EA}" srcOrd="1" destOrd="4" presId="urn:microsoft.com/office/officeart/2005/8/layout/cycle4"/>
    <dgm:cxn modelId="{CA6C4F63-BEF4-4E22-8E0A-0C54EC163398}" srcId="{6C911A60-9169-4DD6-BE43-867BBCE6816B}" destId="{7D2C4803-CF1E-4FD2-A50D-7F0F81722AA8}" srcOrd="1" destOrd="0" parTransId="{EB081E5C-8EFF-4BC1-918F-E0D754B64FD8}" sibTransId="{DBB5683C-9005-4DE2-BA90-038E63DCAE98}"/>
    <dgm:cxn modelId="{EA6181C1-9E01-4997-993E-59AE78FA3D07}" type="presOf" srcId="{52AAB9ED-9507-46CE-9FE9-C42EF2C05D49}" destId="{F2EA6155-998D-4016-B162-E9EDAF46FCF1}" srcOrd="0" destOrd="3" presId="urn:microsoft.com/office/officeart/2005/8/layout/cycle4"/>
    <dgm:cxn modelId="{8830C4B4-36B3-4783-AA04-049B3CAA8D67}" type="presOf" srcId="{C1114206-6D29-4E87-9F56-5C3AB191F3E7}" destId="{25E5B180-83E9-4BCE-B3A1-06420973A6BC}" srcOrd="1" destOrd="6" presId="urn:microsoft.com/office/officeart/2005/8/layout/cycle4"/>
    <dgm:cxn modelId="{9889B1C7-E099-4CB1-A54A-5138101F478B}" type="presOf" srcId="{09448A4D-06A9-489F-AD49-194A129854F6}" destId="{77FE2ADC-60EF-465F-A01D-08F4ADB154A2}" srcOrd="0" destOrd="0" presId="urn:microsoft.com/office/officeart/2005/8/layout/cycle4"/>
    <dgm:cxn modelId="{466DB03C-E52A-49AF-8182-31AAB5A4471E}" srcId="{09448A4D-06A9-489F-AD49-194A129854F6}" destId="{E4863D38-8A66-469D-AC4C-89191630916D}" srcOrd="1" destOrd="0" parTransId="{7EE947B5-810F-4D36-83E5-F0EDEA96B25A}" sibTransId="{21311D6C-A570-4C36-AD65-88481359DA55}"/>
    <dgm:cxn modelId="{1A2A81DA-3444-4EEF-BB27-A1837438B494}" srcId="{6C911A60-9169-4DD6-BE43-867BBCE6816B}" destId="{6CC5CB03-3B27-477A-AAA8-98EE575F992A}" srcOrd="3" destOrd="0" parTransId="{02C6C9C8-09F2-46DD-9EB2-A74FC88E2FFE}" sibTransId="{2C53B317-ACAC-4420-B8EC-FA3D56326EE0}"/>
    <dgm:cxn modelId="{035FFB76-F4C3-42B9-BDA8-E0C800D42112}" srcId="{0D953689-2DF0-48CD-B068-8300C2D7602E}" destId="{D292FCA4-8BB4-42EE-9D67-99B962FC21B1}" srcOrd="13" destOrd="0" parTransId="{FCCE8CF2-AF5B-4281-A3C0-F8F346C40322}" sibTransId="{35CD848D-DE6F-4C5F-880E-636D601552F2}"/>
    <dgm:cxn modelId="{FC8C512E-A3CC-4DBC-9707-9ABAE339E83A}" type="presOf" srcId="{632C3FF8-A3A6-4C2E-8DCA-04C9850510B3}" destId="{F2EA6155-998D-4016-B162-E9EDAF46FCF1}" srcOrd="0" destOrd="5" presId="urn:microsoft.com/office/officeart/2005/8/layout/cycle4"/>
    <dgm:cxn modelId="{52AC4FE6-56E6-4F26-9ACE-92F3CEFC3151}" type="presOf" srcId="{AECC571A-4330-4634-85E1-91D951DFE1C2}" destId="{DDC99D7D-C895-4B7A-B391-DD19C8FF6BC9}" srcOrd="0" destOrd="5" presId="urn:microsoft.com/office/officeart/2005/8/layout/cycle4"/>
    <dgm:cxn modelId="{1C0AE58D-86CC-4F44-81B9-8580886868F6}" srcId="{0D953689-2DF0-48CD-B068-8300C2D7602E}" destId="{F734A8D2-3766-41EB-8A2F-BA8CA193F233}" srcOrd="14" destOrd="0" parTransId="{351953D9-7C37-4713-8A52-013DE3A79E79}" sibTransId="{1295FD06-C646-4641-B255-E5BFDBBF8FC7}"/>
    <dgm:cxn modelId="{0D2D667E-03B4-4355-B475-5806D902EC47}" srcId="{0D953689-2DF0-48CD-B068-8300C2D7602E}" destId="{96006C37-E277-4BEE-868D-92A4A449A048}" srcOrd="24" destOrd="0" parTransId="{CD4FF832-A380-4C23-A966-0EADA6DCDDF0}" sibTransId="{00925EA4-80BD-4B18-88DC-0D864DBC7592}"/>
    <dgm:cxn modelId="{32435C04-576C-4968-8867-8AEB952D0D59}" srcId="{0D953689-2DF0-48CD-B068-8300C2D7602E}" destId="{1788350A-6115-4AF3-9BAF-B3A543D2F6FC}" srcOrd="11" destOrd="0" parTransId="{74722E2D-E615-4E5C-9FC3-8D1CC6BEA9A3}" sibTransId="{9D0445F7-0ACB-4E26-9C0F-E985DF319FAA}"/>
    <dgm:cxn modelId="{283E8D47-7E66-4E49-8DAF-FF5508171AC5}" type="presOf" srcId="{924AF89B-EDD7-4EEE-B817-0501A2789C1E}" destId="{99F4925A-4680-4B13-8584-520889FC1559}" srcOrd="0" destOrd="3" presId="urn:microsoft.com/office/officeart/2005/8/layout/cycle4"/>
    <dgm:cxn modelId="{0DF68F09-C9B7-4873-A20B-EFDD85F96124}" srcId="{66C69573-0F3C-4DE5-B192-681E68E62936}" destId="{F1F387CF-25DE-4B97-B80E-C12BC4DE13ED}" srcOrd="2" destOrd="0" parTransId="{DA2971DF-AC19-4F1D-955F-D0F9AC9B1721}" sibTransId="{E535430C-62A6-441E-A8B7-334797F4AA96}"/>
    <dgm:cxn modelId="{A0AF69E2-9AF8-45F1-878F-455C17A7B058}" type="presOf" srcId="{0D5C5C08-EBCA-435D-BD7E-1AED4CFF7B02}" destId="{DDC99D7D-C895-4B7A-B391-DD19C8FF6BC9}" srcOrd="0" destOrd="4" presId="urn:microsoft.com/office/officeart/2005/8/layout/cycle4"/>
    <dgm:cxn modelId="{132BA579-F359-4B5B-A489-AF4895A39EF3}" type="presOf" srcId="{6CC5CB03-3B27-477A-AAA8-98EE575F992A}" destId="{EE6B25A4-5565-4AC7-8701-0F482E34EE55}" srcOrd="0" destOrd="3" presId="urn:microsoft.com/office/officeart/2005/8/layout/cycle4"/>
    <dgm:cxn modelId="{563906DA-7007-4EAB-BBC8-7B456BD22FC0}" type="presOf" srcId="{632C3FF8-A3A6-4C2E-8DCA-04C9850510B3}" destId="{D69CFBEC-C5CA-47B0-B70A-BA444E311D57}" srcOrd="1" destOrd="5" presId="urn:microsoft.com/office/officeart/2005/8/layout/cycle4"/>
    <dgm:cxn modelId="{E1AC6B60-A7FB-4734-B7C3-462AD18B1105}" type="presOf" srcId="{109F775D-3031-4E26-9248-90F24FE5D29F}" destId="{25E5B180-83E9-4BCE-B3A1-06420973A6BC}" srcOrd="1" destOrd="3" presId="urn:microsoft.com/office/officeart/2005/8/layout/cycle4"/>
    <dgm:cxn modelId="{79CCE9B6-0337-4045-B33A-3997D307BB28}" srcId="{0D953689-2DF0-48CD-B068-8300C2D7602E}" destId="{5E91D4F0-ED0B-4511-8823-C26D87AA808F}" srcOrd="17" destOrd="0" parTransId="{B6A5A891-94CC-40E6-A1B1-BEF5D218DAC7}" sibTransId="{B2AF2657-D4EE-494E-BFBB-497E5E708FA2}"/>
    <dgm:cxn modelId="{F8E9FD36-260D-416D-B469-3767516E6C43}" srcId="{0D953689-2DF0-48CD-B068-8300C2D7602E}" destId="{4CCC97BC-6C08-49BA-ABF6-44B07B2FB30E}" srcOrd="22" destOrd="0" parTransId="{BCFCA44D-26D9-4845-8C18-77A9222E9334}" sibTransId="{5646628F-C782-4959-B80F-A3DAD61290DB}"/>
    <dgm:cxn modelId="{2D1F6BCB-2FC9-49F2-87FA-9D82AAF99C74}" srcId="{0D953689-2DF0-48CD-B068-8300C2D7602E}" destId="{6761637D-FFD3-4AF7-A982-D522AAD127B5}" srcOrd="9" destOrd="0" parTransId="{B09D1A62-5EF1-449C-94D1-78C17940F42F}" sibTransId="{8A0F2E45-C03F-4B1C-A9F0-63A0FBE8808C}"/>
    <dgm:cxn modelId="{7CB3B1F6-FAD5-4835-BE4D-179290AA5A4A}" srcId="{0D953689-2DF0-48CD-B068-8300C2D7602E}" destId="{89FB36A8-1D73-420E-BE2D-BB935A712471}" srcOrd="25" destOrd="0" parTransId="{B2C4928B-3D86-4D92-9EA6-BF78D9579807}" sibTransId="{0D5BFF79-4F2D-4876-AB2B-892F63DB86ED}"/>
    <dgm:cxn modelId="{FC55A110-913A-44F5-8934-E983D48176C2}" type="presOf" srcId="{7D2C4803-CF1E-4FD2-A50D-7F0F81722AA8}" destId="{6887340A-FFBE-4495-AF92-9DEE3D3D68A1}" srcOrd="1" destOrd="1" presId="urn:microsoft.com/office/officeart/2005/8/layout/cycle4"/>
    <dgm:cxn modelId="{A8299E7F-B7F4-4DBC-A62C-FA1DB191A116}" srcId="{EB390771-730F-4AB3-AC9C-F22DC642EDF2}" destId="{8E690A89-825C-4039-846C-04E07D39DD63}" srcOrd="0" destOrd="0" parTransId="{C8988DFC-E36E-4ADE-B942-B956058AA2D1}" sibTransId="{D1167C1B-B162-4B79-BD9B-2CA4A516DDAF}"/>
    <dgm:cxn modelId="{948043F0-D2FA-4BCB-BE76-9C091CDA6B91}" srcId="{0D953689-2DF0-48CD-B068-8300C2D7602E}" destId="{81C281CD-5499-46E6-8F83-B562F4F6FCEB}" srcOrd="8" destOrd="0" parTransId="{E1A6AFA3-5EE7-47B3-8C97-D10934F1AF63}" sibTransId="{52893413-25A8-40E5-8700-555F7A61DF13}"/>
    <dgm:cxn modelId="{05773C96-4FA9-4DA9-B9CE-54AE36E5A2D3}" srcId="{EB390771-730F-4AB3-AC9C-F22DC642EDF2}" destId="{D727055E-65EF-4147-A264-F22FF7E93DAD}" srcOrd="2" destOrd="0" parTransId="{253D8542-9186-4610-A19F-110BA7C85AE2}" sibTransId="{70052E56-78A2-4616-85D7-6E9EC08A1B9D}"/>
    <dgm:cxn modelId="{6AB4071C-8230-40BA-A291-31EB15C06F0A}" type="presOf" srcId="{B306F9C2-AAAE-4619-90B6-91B7642E33E5}" destId="{F2EA6155-998D-4016-B162-E9EDAF46FCF1}" srcOrd="0" destOrd="4" presId="urn:microsoft.com/office/officeart/2005/8/layout/cycle4"/>
    <dgm:cxn modelId="{AD874979-2FA9-4A13-96B2-A6583724711A}" type="presParOf" srcId="{D5933F12-93B4-49C8-8BD6-A7BA376D6067}" destId="{78EDD225-4EC1-441D-86A8-03D0BE9F0E4F}" srcOrd="0" destOrd="0" presId="urn:microsoft.com/office/officeart/2005/8/layout/cycle4"/>
    <dgm:cxn modelId="{00EFCCE5-ADAE-42A2-8BDE-29920C72AD15}" type="presParOf" srcId="{78EDD225-4EC1-441D-86A8-03D0BE9F0E4F}" destId="{E91688E6-0946-425F-964D-A437687E1E60}" srcOrd="0" destOrd="0" presId="urn:microsoft.com/office/officeart/2005/8/layout/cycle4"/>
    <dgm:cxn modelId="{9020BE62-7D99-4BC4-96A3-DF2D51381DCA}" type="presParOf" srcId="{E91688E6-0946-425F-964D-A437687E1E60}" destId="{DDC99D7D-C895-4B7A-B391-DD19C8FF6BC9}" srcOrd="0" destOrd="0" presId="urn:microsoft.com/office/officeart/2005/8/layout/cycle4"/>
    <dgm:cxn modelId="{C2CC6191-F3B3-4BCF-BCEA-F0DF1B97E0EF}" type="presParOf" srcId="{E91688E6-0946-425F-964D-A437687E1E60}" destId="{25E5B180-83E9-4BCE-B3A1-06420973A6BC}" srcOrd="1" destOrd="0" presId="urn:microsoft.com/office/officeart/2005/8/layout/cycle4"/>
    <dgm:cxn modelId="{790E7BF1-8EBB-4A2B-A07F-C411F298926A}" type="presParOf" srcId="{78EDD225-4EC1-441D-86A8-03D0BE9F0E4F}" destId="{B06EED56-329B-472A-B038-B755DB271D58}" srcOrd="1" destOrd="0" presId="urn:microsoft.com/office/officeart/2005/8/layout/cycle4"/>
    <dgm:cxn modelId="{E237A902-C949-40A8-9DB1-1D894814B6F9}" type="presParOf" srcId="{B06EED56-329B-472A-B038-B755DB271D58}" destId="{EE6B25A4-5565-4AC7-8701-0F482E34EE55}" srcOrd="0" destOrd="0" presId="urn:microsoft.com/office/officeart/2005/8/layout/cycle4"/>
    <dgm:cxn modelId="{DD2D8233-C5F3-41F5-8386-FD99A9C54EC5}" type="presParOf" srcId="{B06EED56-329B-472A-B038-B755DB271D58}" destId="{6887340A-FFBE-4495-AF92-9DEE3D3D68A1}" srcOrd="1" destOrd="0" presId="urn:microsoft.com/office/officeart/2005/8/layout/cycle4"/>
    <dgm:cxn modelId="{51BE8D56-2B65-4C2F-BB59-3E3E5D7DD41C}" type="presParOf" srcId="{78EDD225-4EC1-441D-86A8-03D0BE9F0E4F}" destId="{2A4859A6-ADB3-41B5-9105-D54F2CC3A257}" srcOrd="2" destOrd="0" presId="urn:microsoft.com/office/officeart/2005/8/layout/cycle4"/>
    <dgm:cxn modelId="{90A1F07E-6874-4E37-839F-3160DCD5AC37}" type="presParOf" srcId="{2A4859A6-ADB3-41B5-9105-D54F2CC3A257}" destId="{F2EA6155-998D-4016-B162-E9EDAF46FCF1}" srcOrd="0" destOrd="0" presId="urn:microsoft.com/office/officeart/2005/8/layout/cycle4"/>
    <dgm:cxn modelId="{648E1AE8-B421-4E66-9D7F-E218027E0BE0}" type="presParOf" srcId="{2A4859A6-ADB3-41B5-9105-D54F2CC3A257}" destId="{D69CFBEC-C5CA-47B0-B70A-BA444E311D57}" srcOrd="1" destOrd="0" presId="urn:microsoft.com/office/officeart/2005/8/layout/cycle4"/>
    <dgm:cxn modelId="{5CD7D98A-0FAA-48BC-9603-C4698293BA54}" type="presParOf" srcId="{78EDD225-4EC1-441D-86A8-03D0BE9F0E4F}" destId="{6C761921-9318-428F-B698-FF73C02AF859}" srcOrd="3" destOrd="0" presId="urn:microsoft.com/office/officeart/2005/8/layout/cycle4"/>
    <dgm:cxn modelId="{51C0C4E7-BDE4-4B16-AA53-5B56F2B4E13B}" type="presParOf" srcId="{6C761921-9318-428F-B698-FF73C02AF859}" destId="{99F4925A-4680-4B13-8584-520889FC1559}" srcOrd="0" destOrd="0" presId="urn:microsoft.com/office/officeart/2005/8/layout/cycle4"/>
    <dgm:cxn modelId="{E6656B70-99C2-4514-8455-1CF23406A1D9}" type="presParOf" srcId="{6C761921-9318-428F-B698-FF73C02AF859}" destId="{F242061D-7C33-482D-B598-54A2C3CE35EA}" srcOrd="1" destOrd="0" presId="urn:microsoft.com/office/officeart/2005/8/layout/cycle4"/>
    <dgm:cxn modelId="{42DD93E0-594F-4E4A-BBB7-6D4809D2572C}" type="presParOf" srcId="{78EDD225-4EC1-441D-86A8-03D0BE9F0E4F}" destId="{AE2EFBEE-65EE-4196-860F-EB8A8DB8B429}" srcOrd="4" destOrd="0" presId="urn:microsoft.com/office/officeart/2005/8/layout/cycle4"/>
    <dgm:cxn modelId="{4F498720-A2CD-4C64-A458-2A6F8F6A6C1C}" type="presParOf" srcId="{D5933F12-93B4-49C8-8BD6-A7BA376D6067}" destId="{997C4B5E-3FC7-4590-83E6-40D5945D201B}" srcOrd="1" destOrd="0" presId="urn:microsoft.com/office/officeart/2005/8/layout/cycle4"/>
    <dgm:cxn modelId="{EBEDD05D-BB62-4E3B-93A0-43AEE2FAC41C}" type="presParOf" srcId="{997C4B5E-3FC7-4590-83E6-40D5945D201B}" destId="{88B79AEE-31D4-46CC-96DB-6625C30CA6EC}" srcOrd="0" destOrd="0" presId="urn:microsoft.com/office/officeart/2005/8/layout/cycle4"/>
    <dgm:cxn modelId="{9E3DB7C8-8953-43C2-8AA8-81202F991EF1}" type="presParOf" srcId="{997C4B5E-3FC7-4590-83E6-40D5945D201B}" destId="{5609FDA5-1F86-4365-99D5-F1A06C84DCC9}" srcOrd="1" destOrd="0" presId="urn:microsoft.com/office/officeart/2005/8/layout/cycle4"/>
    <dgm:cxn modelId="{FA1EEDE0-C26D-4B4F-A636-32FF70703977}" type="presParOf" srcId="{997C4B5E-3FC7-4590-83E6-40D5945D201B}" destId="{D9A949FB-4CFB-4230-95CB-711B9F77D60D}" srcOrd="2" destOrd="0" presId="urn:microsoft.com/office/officeart/2005/8/layout/cycle4"/>
    <dgm:cxn modelId="{2178CC38-065A-4E46-B192-4C26D527E5ED}" type="presParOf" srcId="{997C4B5E-3FC7-4590-83E6-40D5945D201B}" destId="{77FE2ADC-60EF-465F-A01D-08F4ADB154A2}" srcOrd="3" destOrd="0" presId="urn:microsoft.com/office/officeart/2005/8/layout/cycle4"/>
    <dgm:cxn modelId="{FAE83E36-1C56-4156-9DA7-1C2DAD8C5935}" type="presParOf" srcId="{997C4B5E-3FC7-4590-83E6-40D5945D201B}" destId="{01A55B92-F1E9-40CC-9282-D35B969B72E3}" srcOrd="4" destOrd="0" presId="urn:microsoft.com/office/officeart/2005/8/layout/cycle4"/>
    <dgm:cxn modelId="{B48D1C6B-E720-4F2D-86A1-F50B32A0B815}" type="presParOf" srcId="{D5933F12-93B4-49C8-8BD6-A7BA376D6067}" destId="{ED4D55C4-5CEE-4A62-B202-F58C23C71304}" srcOrd="2" destOrd="0" presId="urn:microsoft.com/office/officeart/2005/8/layout/cycle4"/>
    <dgm:cxn modelId="{738888B1-A9DA-4276-8D9D-9B7F8C0B59AC}" type="presParOf" srcId="{D5933F12-93B4-49C8-8BD6-A7BA376D6067}" destId="{BE7CEAAF-DC4D-47CC-B3AE-1E931295CEE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A6155-998D-4016-B162-E9EDAF46FCF1}">
      <dsp:nvSpPr>
        <dsp:cNvPr id="0" name=""/>
        <dsp:cNvSpPr/>
      </dsp:nvSpPr>
      <dsp:spPr>
        <a:xfrm>
          <a:off x="6963540" y="4391385"/>
          <a:ext cx="3910805" cy="20410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6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/>
            <a:t>Helps give ambition to students </a:t>
          </a:r>
          <a:endParaRPr lang="fr-F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dirty="0"/>
            <a:t>Responding to societal challenges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/>
            <a:t>Such as the feminization of digital professions and industry</a:t>
          </a:r>
          <a:endParaRPr lang="fr-F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/>
            <a:t>Opening up to the world</a:t>
          </a:r>
          <a:endParaRPr lang="fr-F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dirty="0"/>
            <a:t>Environmental education</a:t>
          </a:r>
        </a:p>
      </dsp:txBody>
      <dsp:txXfrm>
        <a:off x="8181618" y="4946493"/>
        <a:ext cx="2647891" cy="1441143"/>
      </dsp:txXfrm>
    </dsp:sp>
    <dsp:sp modelId="{99F4925A-4680-4B13-8584-520889FC1559}">
      <dsp:nvSpPr>
        <dsp:cNvPr id="0" name=""/>
        <dsp:cNvSpPr/>
      </dsp:nvSpPr>
      <dsp:spPr>
        <a:xfrm>
          <a:off x="511940" y="4277350"/>
          <a:ext cx="4786038" cy="20410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(re) discovery of the French education system and the regulatory framework</a:t>
          </a:r>
          <a:endParaRPr lang="fr-F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Interacting with a young audience</a:t>
          </a:r>
          <a:endParaRPr lang="fr-F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Co-build educational activities with teachers</a:t>
          </a:r>
          <a:endParaRPr lang="fr-F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dirty="0"/>
            <a:t>Formalize interventions during mentoring sessions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Ensure the continuity of their actions to the teachers of the students followed</a:t>
          </a:r>
          <a:endParaRPr lang="fr-FR" sz="900" kern="1200" dirty="0"/>
        </a:p>
      </dsp:txBody>
      <dsp:txXfrm>
        <a:off x="556776" y="4832457"/>
        <a:ext cx="3260555" cy="1441143"/>
      </dsp:txXfrm>
    </dsp:sp>
    <dsp:sp modelId="{EE6B25A4-5565-4AC7-8701-0F482E34EE55}">
      <dsp:nvSpPr>
        <dsp:cNvPr id="0" name=""/>
        <dsp:cNvSpPr/>
      </dsp:nvSpPr>
      <dsp:spPr>
        <a:xfrm>
          <a:off x="6787057" y="7"/>
          <a:ext cx="4181407" cy="20410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Contributes to the smooth functioning of the system, sometimes requires the expertise of students and teachers. (e.g. during the health crisis in 2020 on digital Fridays)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b="1" u="sng" kern="1200" dirty="0" err="1"/>
            <a:t>Role</a:t>
          </a:r>
          <a:r>
            <a:rPr lang="fr-FR" sz="1100" b="1" u="sng" kern="1200" dirty="0"/>
            <a:t> of the </a:t>
          </a:r>
          <a:r>
            <a:rPr lang="fr-FR" sz="1100" b="1" u="sng" kern="1200" dirty="0" err="1"/>
            <a:t>inspector</a:t>
          </a:r>
          <a:endParaRPr lang="fr-FR" sz="1100" b="1" u="sng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b="0" kern="1200" dirty="0"/>
            <a:t>Networking, </a:t>
          </a:r>
          <a:r>
            <a:rPr lang="fr-FR" sz="1100" b="0" kern="1200" dirty="0" err="1"/>
            <a:t>fostering</a:t>
          </a:r>
          <a:r>
            <a:rPr lang="fr-FR" sz="1100" b="0" kern="1200" dirty="0"/>
            <a:t> exchanges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b="0" kern="1200" dirty="0"/>
            <a:t>Promote the scheme</a:t>
          </a:r>
        </a:p>
      </dsp:txBody>
      <dsp:txXfrm>
        <a:off x="8086315" y="44843"/>
        <a:ext cx="2837313" cy="1441143"/>
      </dsp:txXfrm>
    </dsp:sp>
    <dsp:sp modelId="{DDC99D7D-C895-4B7A-B391-DD19C8FF6BC9}">
      <dsp:nvSpPr>
        <dsp:cNvPr id="0" name=""/>
        <dsp:cNvSpPr/>
      </dsp:nvSpPr>
      <dsp:spPr>
        <a:xfrm>
          <a:off x="287326" y="-18025"/>
          <a:ext cx="3885598" cy="21852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/>
            <a:t>Increasing the skills of players in the digital field, developing the sense of belonging, developing the establishment network </a:t>
          </a:r>
          <a:endParaRPr lang="fr-F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/>
            <a:t>Help with the orientation of parents and students, rapprochement School-Company, better knowledge of the digital professions, place to creativity.</a:t>
          </a:r>
          <a:endParaRPr lang="fr-F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b="1" u="sng" kern="1200" dirty="0" err="1"/>
            <a:t>Role</a:t>
          </a:r>
          <a:r>
            <a:rPr lang="fr-FR" sz="1000" b="1" u="sng" kern="1200" dirty="0"/>
            <a:t> of the </a:t>
          </a:r>
          <a:r>
            <a:rPr lang="fr-FR" sz="1000" b="1" u="sng" kern="1200" dirty="0" err="1"/>
            <a:t>inspector</a:t>
          </a:r>
          <a:endParaRPr lang="fr-FR" sz="1000" b="1" u="sng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0" kern="1200" dirty="0"/>
            <a:t>Drive educational innovation, use of educational digital, link to TVP</a:t>
          </a:r>
          <a:endParaRPr lang="fr-FR" sz="10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b="0" kern="1200" dirty="0"/>
            <a:t> accompany change</a:t>
          </a:r>
        </a:p>
      </dsp:txBody>
      <dsp:txXfrm>
        <a:off x="335330" y="29979"/>
        <a:ext cx="2623910" cy="1542959"/>
      </dsp:txXfrm>
    </dsp:sp>
    <dsp:sp modelId="{88B79AEE-31D4-46CC-96DB-6625C30CA6EC}">
      <dsp:nvSpPr>
        <dsp:cNvPr id="0" name=""/>
        <dsp:cNvSpPr/>
      </dsp:nvSpPr>
      <dsp:spPr>
        <a:xfrm>
          <a:off x="2797247" y="381593"/>
          <a:ext cx="2761845" cy="2761845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500" kern="1200" dirty="0"/>
        </a:p>
      </dsp:txBody>
      <dsp:txXfrm>
        <a:off x="3606173" y="1190519"/>
        <a:ext cx="1952919" cy="1952919"/>
      </dsp:txXfrm>
    </dsp:sp>
    <dsp:sp modelId="{5609FDA5-1F86-4365-99D5-F1A06C84DCC9}">
      <dsp:nvSpPr>
        <dsp:cNvPr id="0" name=""/>
        <dsp:cNvSpPr/>
      </dsp:nvSpPr>
      <dsp:spPr>
        <a:xfrm rot="5400000">
          <a:off x="5686661" y="381593"/>
          <a:ext cx="2761845" cy="2761845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just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500" kern="1200" dirty="0"/>
        </a:p>
      </dsp:txBody>
      <dsp:txXfrm rot="-5400000">
        <a:off x="5686661" y="1190519"/>
        <a:ext cx="1952919" cy="1952919"/>
      </dsp:txXfrm>
    </dsp:sp>
    <dsp:sp modelId="{D9A949FB-4CFB-4230-95CB-711B9F77D60D}">
      <dsp:nvSpPr>
        <dsp:cNvPr id="0" name=""/>
        <dsp:cNvSpPr/>
      </dsp:nvSpPr>
      <dsp:spPr>
        <a:xfrm rot="10800000">
          <a:off x="5686661" y="3271007"/>
          <a:ext cx="2761845" cy="2761845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500" kern="1200" dirty="0"/>
        </a:p>
      </dsp:txBody>
      <dsp:txXfrm rot="10800000">
        <a:off x="5686661" y="3271007"/>
        <a:ext cx="1952919" cy="1952919"/>
      </dsp:txXfrm>
    </dsp:sp>
    <dsp:sp modelId="{77FE2ADC-60EF-465F-A01D-08F4ADB154A2}">
      <dsp:nvSpPr>
        <dsp:cNvPr id="0" name=""/>
        <dsp:cNvSpPr/>
      </dsp:nvSpPr>
      <dsp:spPr>
        <a:xfrm rot="16200000">
          <a:off x="2797247" y="3271007"/>
          <a:ext cx="2761845" cy="2761845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500" kern="1200" dirty="0"/>
        </a:p>
      </dsp:txBody>
      <dsp:txXfrm rot="5400000">
        <a:off x="3606173" y="3271007"/>
        <a:ext cx="1952919" cy="1952919"/>
      </dsp:txXfrm>
    </dsp:sp>
    <dsp:sp modelId="{ED4D55C4-5CEE-4A62-B202-F58C23C71304}">
      <dsp:nvSpPr>
        <dsp:cNvPr id="0" name=""/>
        <dsp:cNvSpPr/>
      </dsp:nvSpPr>
      <dsp:spPr>
        <a:xfrm>
          <a:off x="5146092" y="2633167"/>
          <a:ext cx="953570" cy="829191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7CEAAF-DC4D-47CC-B3AE-1E931295CEE2}">
      <dsp:nvSpPr>
        <dsp:cNvPr id="0" name=""/>
        <dsp:cNvSpPr/>
      </dsp:nvSpPr>
      <dsp:spPr>
        <a:xfrm rot="10800000">
          <a:off x="5146092" y="2814068"/>
          <a:ext cx="953570" cy="829191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6464D-579E-4516-AA88-6ED6DFD91783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0038B-2E02-4F3E-9C18-DF8BC48BC2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512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0038B-2E02-4F3E-9C18-DF8BC48BC20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282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0038B-2E02-4F3E-9C18-DF8BC48BC20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753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pc="175" dirty="0">
                <a:latin typeface="Marianne"/>
                <a:cs typeface="Marianne"/>
              </a:rPr>
              <a:t> 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0038B-2E02-4F3E-9C18-DF8BC48BC20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837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0038B-2E02-4F3E-9C18-DF8BC48BC20D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340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Approximately one year before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establishment of the system, several exchanges are necessary between the partner companies and the inspector of the sector. The objective is on the one hand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understand their expectations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job needs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above all to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 the scheme in a clearly identified pedagogical dimension.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ð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 on his knowledge of the field, the inspector then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identifies the school that will host the P-Tech device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(probes the management team)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submits his proposal to </a:t>
            </a:r>
            <a:r>
              <a:rPr lang="en-US" b="1" dirty="0"/>
              <a:t>the head of the local authority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ð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ð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inspector presents the system to the management team, then to the educational community either during an educational council or during a board of directors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It ensures that the scheme is included in the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academic project and therefore in the school project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ð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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begins work with the management and pedagogical teams to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redefine the stakes of equity in the system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prepare them for the recruitment of students by motivation and not by academic results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finally identify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topics to be addressed in connection with the diploma reference system.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en-US" sz="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en-US" sz="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>
              <a:lnSpc>
                <a:spcPct val="107000"/>
              </a:lnSpc>
            </a:pP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The inspector </a:t>
            </a: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embodies the values of the Republic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, he is guarantor of the </a:t>
            </a: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construction of a shared vision of the expectations of the device of all the interlocutors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in order to facilitate </a:t>
            </a: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the encounter between the professional world and the school world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This is the beginning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of the </a:t>
            </a:r>
            <a:r>
              <a:rPr lang="fr-FR" dirty="0"/>
              <a:t>appearance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of common values and norms.</a:t>
            </a:r>
            <a:endParaRPr lang="fr-FR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0038B-2E02-4F3E-9C18-DF8BC48BC20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288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order to encourage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interdisciplinary and inter-category collaborative work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consultation with the school head,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inspector organises working sessions between the teaching teams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 liaison officer and mentors to work together to design a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progression for training, including immersion activities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(e.g., Chatbot creation workshop, cybersecurity, artificial intelligence, discoveries of digital professions, creation of online content, etc.) It is important to note that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teachers in general disciplines actively contribute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inspector of the sector informs and solicits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colleagues inspectors of other disciplines in order to contribute to the reflection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(ex themes: In French in 1st evolution of the professions, transversal skills and behavioral article by Thomas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Pesquet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inspector ensures that the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various activities are included in the procedures of the professional route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such as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co-intervention, enhanced support, mastery and modules for integration and further study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Superintendent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establishes and finalizes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annual schedule of activities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the liaison officer.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endParaRPr lang="en-US" sz="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ð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inspector develops partnership and interprofessional dynamics by working with the departments of the State and the Rectorate by stimulating and supporting partnerships contributing to the establishment project.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Puis l’organisation du calendrier annuel d’activités est établi et finalisé par l’agent de liaison et le chef d’établissement.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Toute l’année participer aux évènements, aux réunions du COPIL et accompagner les équipes pédagogiques et les partenaires </a:t>
            </a:r>
            <a:r>
              <a:rPr lang="fr-FR" dirty="0"/>
              <a:t>Une mise en commun des expertises et compétences de l’ensemble des participants du dispositif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 Il permet ainsi l’élaboration d’analyses expertes et collectives. </a:t>
            </a:r>
          </a:p>
          <a:p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0038B-2E02-4F3E-9C18-DF8BC48BC20D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108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800" dirty="0"/>
              <a:t>To </a:t>
            </a:r>
            <a:r>
              <a:rPr lang="fr-FR" sz="800" dirty="0" err="1"/>
              <a:t>conclude</a:t>
            </a:r>
            <a:r>
              <a:rPr lang="fr-FR" sz="800" dirty="0"/>
              <a:t>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800" dirty="0"/>
              <a:t>Permettre aux équipes pédagogiques de monter en compétences  en travaillant en collaboration avec les experts métiers</a:t>
            </a:r>
          </a:p>
          <a:p>
            <a:r>
              <a:rPr lang="fr-FR" sz="800" dirty="0"/>
              <a:t>     Après avoir identifier les thèmes pédagogiques qui seront abordées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800" dirty="0"/>
              <a:t>Impulser le travail interdisciplinaire et  la réflexion commune sur les thèmes à aborder selon le niveau.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800" dirty="0"/>
              <a:t>Des réunions régulières avec les équipes pédagogiques permet d’avoir le retours des enseignants sur leur implications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800" dirty="0"/>
              <a:t>Identifier des formations proposées par les partenaires afin de les proposer aux catalogue inscrire aux centre d’études et de formation en partenariat avec les entreprises et les professions (CEFPEP)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800" dirty="0"/>
              <a:t>Impulser une dynamique pour la mise en œuvre d’une pédagogie innovante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800" dirty="0"/>
              <a:t>Favoriser le lien avec les différents services de l’académie (DANE, SAIO, DAFPIC)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Accompagner à l’évolution carte de 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Points faibles  le suivi par des chercheurs afin d’étudier l’effet induit sur les élèves.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0038B-2E02-4F3E-9C18-DF8BC48BC20D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63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800" dirty="0"/>
              <a:t>To </a:t>
            </a:r>
            <a:r>
              <a:rPr lang="fr-FR" sz="800" dirty="0" err="1"/>
              <a:t>conclude</a:t>
            </a:r>
            <a:r>
              <a:rPr lang="fr-FR" sz="800" dirty="0"/>
              <a:t>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800" dirty="0"/>
              <a:t>Permettre aux équipes pédagogiques de monter en compétences  en travaillant en collaboration avec les experts métiers</a:t>
            </a:r>
          </a:p>
          <a:p>
            <a:r>
              <a:rPr lang="fr-FR" sz="800" dirty="0"/>
              <a:t>     Après avoir identifier les thèmes pédagogiques qui seront abordées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800" dirty="0"/>
              <a:t>Impulser le travail interdisciplinaire et  la réflexion commune sur les thèmes à aborder selon le niveau.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800" dirty="0"/>
              <a:t>Des réunions régulières avec les équipes pédagogiques permet d’avoir le retours des enseignants sur leur implications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800" dirty="0"/>
              <a:t>Identifier des formations proposées par les partenaires afin de les proposer aux catalogue inscrire aux centre d’études et de formation en partenariat avec les entreprises et les professions (CEFPEP)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800" dirty="0"/>
              <a:t>Impulser une dynamique pour la mise en œuvre d’une pédagogie innovante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800" dirty="0"/>
              <a:t>Favoriser le lien avec les différents services de l’académie (DANE, SAIO, DAFPIC)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Accompagner à l’évolution carte de 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Points faibles  le suivi par des chercheurs afin d’étudier l’effet induit sur les élèves.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0038B-2E02-4F3E-9C18-DF8BC48BC20D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762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D73152-E56B-4802-9CB8-331AE9988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F5FDF0C-486D-4D32-8D67-BA01EBF7C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194216-B40B-48DF-91C8-52C98BD24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28/09/2022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84A1B5-E518-4C0F-B66F-AAB1887C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SICI à PARIS  28 SEPTEMBRE 2022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8DE11F-7451-4EF1-B19C-B2828B88C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46B5-2ED8-41FB-9A74-569763D943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2748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9332CE-C4F2-4F2A-B5D2-0C31A6FA0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64E3D2B-2425-4A6A-B704-1AFE9EBF6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B0FEC4-4DDC-42EA-ACC5-313FA3BF5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28/09/2022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31EDA9-1525-4422-AAE1-BF637F87F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SICI à PARIS  28 SEPTEMBRE 2022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88A21F-9BC8-416B-BF87-560B71CFD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46B5-2ED8-41FB-9A74-569763D943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31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8AE612B-FCE8-4713-B12D-E460A78431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59597E-113B-4232-AB16-03B838DA6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C5E9FE-D4C1-41C6-8097-27354D840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28/09/2022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A4719D-F66B-4FB2-AC8E-FA5AB6CC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SICI à PARIS  28 SEPTEMBRE 2022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A6C222-4027-4790-9EA4-1A8752147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46B5-2ED8-41FB-9A74-569763D943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58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28/09/2022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/>
              <a:t>SICI à PARIS  28 SEPTEMBRE 2022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25" y="68627"/>
            <a:ext cx="5807496" cy="477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77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28/09/2022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/>
              <a:t>SICI à PARIS  28 SEPTEMBRE 2022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157757"/>
            <a:ext cx="2927747" cy="240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208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28/09/2022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/>
              <a:t>SICI à PARIS  28 SEPTEMBRE 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4022204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412776"/>
            <a:ext cx="12192000" cy="5446424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28/09/2022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/>
              <a:t>SICI à PARIS  28 SEPTEMBRE 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5754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28/09/2022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/>
              <a:t>SICI à PARIS  28 SEPTEMBRE 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27290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9FC4C2-4FEC-41A8-A79E-C3EA8B24F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DDD346-9932-44AD-8977-B165A41FE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E1DCDB-AF53-4860-8A67-6EC90B8EF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28/09/2022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4F38A4-A290-42E8-A5D4-006F8603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SICI à PARIS  28 SEPTEMBRE 2022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1749BE-4AB5-4C85-91AC-E29EE6BD8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46B5-2ED8-41FB-9A74-569763D943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86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2A83BD-0EBC-4F87-8277-66FB4494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100AD3-83FB-4CE7-B733-A5CDA15E5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635646-E248-48F7-A62F-8470B7DA8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28/09/2022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46253B-A4E6-493D-907D-DA91D04E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SICI à PARIS  28 SEPTEMBRE 2022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0DDBAC-DC3D-47D9-B493-C636D1568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46B5-2ED8-41FB-9A74-569763D943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75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C79C86-1D6D-49D5-BBC6-91E7E9821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10EAE9-41E4-474B-B478-40ADD7D1A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E67C52A-F5DF-4277-BA93-EB8416E63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D9A28E6-B377-453D-9556-903BB9185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28/09/2022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DF6A8C-0BCD-4F8B-A2E5-03260A0F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SICI à PARIS  28 SEPTEMBRE 2022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9D5395-93E4-4843-B615-4EA266CB8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46B5-2ED8-41FB-9A74-569763D943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47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B5B172-8FBB-46E3-97EA-D7EBD5B59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516738-F00C-4DB3-A078-AE862DC92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D722918-FA18-4842-9B99-9FE8928CB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6B014EC-B4C8-4A94-8535-FDC1288736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2DF8385-6C27-403D-8258-BB6BB59ED7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995F72A-0920-4B2F-81B6-9310E0AC5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28/09/2022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C53B8CC-C7C0-438F-AFEF-AE85608A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SICI à PARIS  28 SEPTEMBRE 2022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9F778EE-3242-4BAD-BBBE-704DDBFD8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46B5-2ED8-41FB-9A74-569763D943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761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72B337-ECD8-441E-ABFC-023EC9579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27F7001-649C-4012-B52A-2B1ABE799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28/09/2022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91B797D-6E41-4AEB-8416-45BF8469F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SICI à PARIS  28 SEPTEMBRE 2022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7F788FC-4B18-44DC-B3BE-E0E2D1FC7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46B5-2ED8-41FB-9A74-569763D943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1418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97C5B8F-4AA3-48E2-A27E-8005F50F6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28/09/2022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0C58080-7F05-4A1D-9987-BCFCBBAF8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SICI à PARIS  28 SEPTEMBRE 2022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00066F0-06B9-4C06-A43F-F36691D9D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46B5-2ED8-41FB-9A74-569763D943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152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1C3DE8-9047-4099-B408-139729227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6009CA-ED47-47D4-9E30-7455EA84A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E1C634C-5F44-47AC-8688-64EE3912B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2D7F7F2-262B-4019-9614-9DD0EAD35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28/09/2022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C228F65-C640-48B2-BB62-8D239E8BA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SICI à PARIS  28 SEPTEMBRE 2022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BA5856C-C5A5-4051-94E8-79BC88797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46B5-2ED8-41FB-9A74-569763D943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5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BAECF1-6369-4732-B4BE-B2C1EA5BB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C722B59-22A4-4AF1-88C3-B9D1D352CF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BC44A60-CA0E-4D8D-AC9F-34FB648F2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5C4E460-6D51-4F07-AEA3-A36FB17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28/09/2022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99B6D5-DCC5-4DBD-8996-F48ECDD26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SICI à PARIS  28 SEPTEMBRE 2022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E59D001-D839-43C1-B1A2-3E1C78152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46B5-2ED8-41FB-9A74-569763D943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8126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A639455-93EF-4645-9198-94112DFD8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2D2F4D-02B6-4166-8985-B75501EF7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E84C13-051D-4AA7-B231-ABB9861749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28/09/2022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B6DE17-E234-4EFA-B9B3-0B259CCBB1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SICI à PARIS  28 SEPTEMBRE 2022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091615-8EC2-45EC-8547-13F052015F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946B5-2ED8-41FB-9A74-569763D943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26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28/09/2022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0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SICI à PARIS  28 SEPTEMBRE 2022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71" y="144000"/>
            <a:ext cx="1007912" cy="82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2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r>
              <a:rPr lang="fr-FR">
                <a:solidFill>
                  <a:srgbClr val="000000">
                    <a:alpha val="0"/>
                  </a:srgbClr>
                </a:solidFill>
                <a:latin typeface="Arial"/>
              </a:rPr>
              <a:t>28/09/2022</a:t>
            </a:r>
            <a:endParaRPr lang="fr-FR" dirty="0">
              <a:solidFill>
                <a:srgbClr val="000000">
                  <a:alpha val="0"/>
                </a:srgbClr>
              </a:solidFill>
              <a:latin typeface="Arial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10C140CD-8AED-46FF-A9A2-77308F3F39AE}" type="slidenum">
              <a:rPr lang="fr-FR">
                <a:solidFill>
                  <a:srgbClr val="000000">
                    <a:alpha val="0"/>
                  </a:srgbClr>
                </a:solidFill>
                <a:latin typeface="Arial"/>
              </a:rPr>
              <a:pPr defTabSz="1219170"/>
              <a:t>1</a:t>
            </a:fld>
            <a:endParaRPr lang="fr-FR" dirty="0">
              <a:solidFill>
                <a:srgbClr val="000000">
                  <a:alpha val="0"/>
                </a:srgbClr>
              </a:solidFill>
              <a:latin typeface="Arial"/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3B45B930-EB94-4955-8CCE-DD293368C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SICI à PARIS  28 SEPTEMBRE 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4296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0328BFE8-2D64-4FB8-A869-8DF021938D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41" y="-16169"/>
            <a:ext cx="2248214" cy="1714739"/>
          </a:xfrm>
          <a:prstGeom prst="rect">
            <a:avLst/>
          </a:prstGeom>
        </p:spPr>
      </p:pic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388D426C-6BDC-4321-9F07-43F888C1698F}"/>
              </a:ext>
            </a:extLst>
          </p:cNvPr>
          <p:cNvSpPr txBox="1">
            <a:spLocks/>
          </p:cNvSpPr>
          <p:nvPr/>
        </p:nvSpPr>
        <p:spPr>
          <a:xfrm>
            <a:off x="938213" y="1087642"/>
            <a:ext cx="5157787" cy="8239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/>
              <a:t>Lycée Louis Blériot à Trappes (78) launch September 2022</a:t>
            </a:r>
          </a:p>
        </p:txBody>
      </p:sp>
      <p:sp>
        <p:nvSpPr>
          <p:cNvPr id="9" name="Espace réservé du contenu 3">
            <a:extLst>
              <a:ext uri="{FF2B5EF4-FFF2-40B4-BE49-F238E27FC236}">
                <a16:creationId xmlns:a16="http://schemas.microsoft.com/office/drawing/2014/main" id="{A186BDF9-DC86-44F1-BAA7-46168CC24890}"/>
              </a:ext>
            </a:extLst>
          </p:cNvPr>
          <p:cNvSpPr txBox="1">
            <a:spLocks/>
          </p:cNvSpPr>
          <p:nvPr/>
        </p:nvSpPr>
        <p:spPr>
          <a:xfrm>
            <a:off x="938213" y="1911554"/>
            <a:ext cx="5146342" cy="4363562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FR" sz="14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sz="2900" b="1" dirty="0" err="1">
                <a:solidFill>
                  <a:schemeClr val="accent5">
                    <a:lumMod val="50000"/>
                  </a:schemeClr>
                </a:solidFill>
              </a:rPr>
              <a:t>Partners</a:t>
            </a:r>
            <a:r>
              <a:rPr lang="fr-FR" sz="2900" b="1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9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900" b="1" dirty="0" err="1">
                <a:solidFill>
                  <a:schemeClr val="accent5">
                    <a:lumMod val="50000"/>
                  </a:schemeClr>
                </a:solidFill>
              </a:rPr>
              <a:t>Workforce</a:t>
            </a:r>
            <a:r>
              <a:rPr lang="fr-FR" sz="2900" b="1" dirty="0">
                <a:solidFill>
                  <a:schemeClr val="accent5">
                    <a:lumMod val="50000"/>
                  </a:schemeClr>
                </a:solidFill>
              </a:rPr>
              <a:t> 2022-2023:</a:t>
            </a:r>
          </a:p>
          <a:p>
            <a:r>
              <a:rPr lang="en-US" sz="2900" dirty="0"/>
              <a:t>72 students in second family of trades TNE </a:t>
            </a:r>
          </a:p>
          <a:p>
            <a:pPr marL="0" indent="0">
              <a:buNone/>
            </a:pPr>
            <a:endParaRPr lang="fr-FR" sz="2900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fr-FR" sz="2900" dirty="0"/>
              <a:t>BTS SN IR au lycée Jules Ferry à Versailles (78)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1700" dirty="0"/>
          </a:p>
          <a:p>
            <a:pPr marL="0" indent="0">
              <a:buNone/>
            </a:pPr>
            <a:r>
              <a:rPr lang="fr-FR" sz="2900" b="1" dirty="0">
                <a:solidFill>
                  <a:schemeClr val="accent5">
                    <a:lumMod val="50000"/>
                  </a:schemeClr>
                </a:solidFill>
              </a:rPr>
              <a:t>Next </a:t>
            </a:r>
            <a:r>
              <a:rPr lang="fr-FR" sz="2900" b="1" dirty="0" err="1">
                <a:solidFill>
                  <a:schemeClr val="accent5">
                    <a:lumMod val="50000"/>
                  </a:schemeClr>
                </a:solidFill>
              </a:rPr>
              <a:t>event</a:t>
            </a:r>
            <a:r>
              <a:rPr lang="fr-FR" sz="2900" b="1" dirty="0">
                <a:solidFill>
                  <a:schemeClr val="accent5">
                    <a:lumMod val="50000"/>
                  </a:schemeClr>
                </a:solidFill>
              </a:rPr>
              <a:t> 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900" dirty="0"/>
              <a:t>Lancement de la classe P-Tech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9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E2CC51-0636-4C2B-BCAF-1C9FA0D41AA9}"/>
              </a:ext>
            </a:extLst>
          </p:cNvPr>
          <p:cNvSpPr/>
          <p:nvPr/>
        </p:nvSpPr>
        <p:spPr>
          <a:xfrm>
            <a:off x="926768" y="2562898"/>
            <a:ext cx="26362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/>
              <a:t>Crédit agricole  CA-GIP </a:t>
            </a:r>
            <a:endParaRPr lang="fr-FR" sz="2000" dirty="0"/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4363A3A4-EF31-4C09-A41A-16F1B272E31D}"/>
              </a:ext>
            </a:extLst>
          </p:cNvPr>
          <p:cNvSpPr txBox="1">
            <a:spLocks/>
          </p:cNvSpPr>
          <p:nvPr/>
        </p:nvSpPr>
        <p:spPr>
          <a:xfrm>
            <a:off x="6281592" y="1087642"/>
            <a:ext cx="5157787" cy="8239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/>
              <a:t>P-Tech in Versailles académy  Versailles  RS2022 :</a:t>
            </a:r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460C3030-37B9-4D49-999C-B5497843ED2F}"/>
              </a:ext>
            </a:extLst>
          </p:cNvPr>
          <p:cNvSpPr txBox="1">
            <a:spLocks/>
          </p:cNvSpPr>
          <p:nvPr/>
        </p:nvSpPr>
        <p:spPr>
          <a:xfrm>
            <a:off x="6293037" y="1911554"/>
            <a:ext cx="5146342" cy="4363562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FR" sz="14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14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fr-FR" sz="2900" b="1" dirty="0">
                <a:solidFill>
                  <a:schemeClr val="accent5">
                    <a:lumMod val="50000"/>
                  </a:schemeClr>
                </a:solidFill>
              </a:rPr>
              <a:t>3 institutions </a:t>
            </a:r>
            <a:r>
              <a:rPr lang="fr-FR" sz="2900" b="1" dirty="0" err="1">
                <a:solidFill>
                  <a:schemeClr val="accent5">
                    <a:lumMod val="50000"/>
                  </a:schemeClr>
                </a:solidFill>
              </a:rPr>
              <a:t>concerned</a:t>
            </a:r>
            <a:endParaRPr lang="fr-FR" sz="29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fr-FR" sz="2900" b="1" dirty="0">
                <a:solidFill>
                  <a:schemeClr val="accent5">
                    <a:lumMod val="50000"/>
                  </a:schemeClr>
                </a:solidFill>
              </a:rPr>
              <a:t>317 </a:t>
            </a:r>
            <a:r>
              <a:rPr lang="fr-FR" sz="2900" b="1" dirty="0" err="1">
                <a:solidFill>
                  <a:schemeClr val="accent5">
                    <a:lumMod val="50000"/>
                  </a:schemeClr>
                </a:solidFill>
              </a:rPr>
              <a:t>students</a:t>
            </a:r>
            <a:endParaRPr lang="fr-FR" sz="29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900" b="1" dirty="0">
                <a:solidFill>
                  <a:schemeClr val="accent5">
                    <a:lumMod val="50000"/>
                  </a:schemeClr>
                </a:solidFill>
              </a:rPr>
              <a:t>50 teachers </a:t>
            </a:r>
          </a:p>
          <a:p>
            <a:r>
              <a:rPr lang="en-US" sz="2900" b="1" dirty="0">
                <a:solidFill>
                  <a:schemeClr val="accent5">
                    <a:lumMod val="50000"/>
                  </a:schemeClr>
                </a:solidFill>
              </a:rPr>
              <a:t>7 partners companies</a:t>
            </a:r>
            <a:endParaRPr lang="fr-FR" sz="29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9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/>
          </a:p>
          <a:p>
            <a:pPr marL="0" indent="0">
              <a:buFont typeface="Arial" panose="020B0604020202020204" pitchFamily="34" charset="0"/>
              <a:buNone/>
            </a:pPr>
            <a:endParaRPr lang="fr-FR" sz="29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D57535-D79E-4DB6-9166-8BFFA98B5DD7}"/>
              </a:ext>
            </a:extLst>
          </p:cNvPr>
          <p:cNvSpPr/>
          <p:nvPr/>
        </p:nvSpPr>
        <p:spPr>
          <a:xfrm>
            <a:off x="1620253" y="143910"/>
            <a:ext cx="107321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The P-Tech device in the Versailles Academy in a few places</a:t>
            </a:r>
            <a:endParaRPr lang="fr-FR" sz="3200" dirty="0"/>
          </a:p>
        </p:txBody>
      </p:sp>
      <p:sp>
        <p:nvSpPr>
          <p:cNvPr id="17" name="Espace réservé de la date 16">
            <a:extLst>
              <a:ext uri="{FF2B5EF4-FFF2-40B4-BE49-F238E27FC236}">
                <a16:creationId xmlns:a16="http://schemas.microsoft.com/office/drawing/2014/main" id="{BA2F71D8-D598-4C3A-AE7C-ED4F6C523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28/09/2022</a:t>
            </a:r>
          </a:p>
        </p:txBody>
      </p:sp>
      <p:sp>
        <p:nvSpPr>
          <p:cNvPr id="19" name="Espace réservé du numéro de diapositive 18">
            <a:extLst>
              <a:ext uri="{FF2B5EF4-FFF2-40B4-BE49-F238E27FC236}">
                <a16:creationId xmlns:a16="http://schemas.microsoft.com/office/drawing/2014/main" id="{6B1B9E86-793C-4213-BF2A-8DBBCB9F3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46B5-2ED8-41FB-9A74-569763D9432D}" type="slidenum">
              <a:rPr lang="fr-FR" smtClean="0"/>
              <a:t>10</a:t>
            </a:fld>
            <a:endParaRPr lang="fr-FR"/>
          </a:p>
        </p:txBody>
      </p:sp>
      <p:sp>
        <p:nvSpPr>
          <p:cNvPr id="20" name="Espace réservé du pied de page 19">
            <a:extLst>
              <a:ext uri="{FF2B5EF4-FFF2-40B4-BE49-F238E27FC236}">
                <a16:creationId xmlns:a16="http://schemas.microsoft.com/office/drawing/2014/main" id="{C9C7630D-A84B-4869-80C2-E2E78C404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SICI à PARIS  28 SEPTEMBRE 2022</a:t>
            </a:r>
          </a:p>
        </p:txBody>
      </p:sp>
    </p:spTree>
    <p:extLst>
      <p:ext uri="{BB962C8B-B14F-4D97-AF65-F5344CB8AC3E}">
        <p14:creationId xmlns:p14="http://schemas.microsoft.com/office/powerpoint/2010/main" val="3563156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EF3BD6-9E5B-40F2-8D27-16D7D8FF8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95536"/>
            <a:ext cx="10515600" cy="73874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From the implementation of a P-TECH scheme to the professionalisation of teachers</a:t>
            </a:r>
            <a:endParaRPr lang="fr-FR" sz="36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39600D-F643-4E46-BCA9-3F63728AC5F5}"/>
              </a:ext>
            </a:extLst>
          </p:cNvPr>
          <p:cNvSpPr txBox="1">
            <a:spLocks noChangeArrowheads="1"/>
          </p:cNvSpPr>
          <p:nvPr/>
        </p:nvSpPr>
        <p:spPr>
          <a:xfrm>
            <a:off x="1759526" y="108252"/>
            <a:ext cx="8569325" cy="504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/>
              <a:ea typeface="宋体" charset="-122"/>
              <a:cs typeface="+mj-cs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E049C12-AD88-4696-A329-60CAA9DC8C15}"/>
              </a:ext>
            </a:extLst>
          </p:cNvPr>
          <p:cNvSpPr txBox="1"/>
          <p:nvPr/>
        </p:nvSpPr>
        <p:spPr>
          <a:xfrm>
            <a:off x="1074941" y="3603824"/>
            <a:ext cx="3208413" cy="830997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2400" kern="0" dirty="0">
                <a:solidFill>
                  <a:prstClr val="black"/>
                </a:solidFill>
              </a:rPr>
              <a:t>Delivering, Shared Goals, P-Tech, </a:t>
            </a: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D815ECA-B6BE-44E7-8F0A-1BED443D00B8}"/>
              </a:ext>
            </a:extLst>
          </p:cNvPr>
          <p:cNvSpPr txBox="1"/>
          <p:nvPr/>
        </p:nvSpPr>
        <p:spPr>
          <a:xfrm>
            <a:off x="4675342" y="3819848"/>
            <a:ext cx="3168352" cy="830997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fr-FR" sz="2400" b="1" kern="0" dirty="0" err="1">
                <a:solidFill>
                  <a:prstClr val="white"/>
                </a:solidFill>
              </a:rPr>
              <a:t>Professionalization</a:t>
            </a:r>
            <a:r>
              <a:rPr lang="fr-FR" sz="2400" b="1" kern="0" dirty="0">
                <a:solidFill>
                  <a:prstClr val="white"/>
                </a:solidFill>
              </a:rPr>
              <a:t> of the </a:t>
            </a:r>
            <a:r>
              <a:rPr lang="fr-FR" sz="2400" b="1" kern="0" dirty="0" err="1">
                <a:solidFill>
                  <a:prstClr val="white"/>
                </a:solidFill>
              </a:rPr>
              <a:t>teacher</a:t>
            </a:r>
            <a:r>
              <a:rPr lang="fr-FR" sz="2400" b="1" kern="0" dirty="0">
                <a:solidFill>
                  <a:prstClr val="white"/>
                </a:solidFill>
              </a:rPr>
              <a:t> </a:t>
            </a:r>
            <a:endParaRPr kumimoji="0" lang="fr-FR" sz="2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B4AC3A3-150F-43C3-AD0B-D390F1876384}"/>
              </a:ext>
            </a:extLst>
          </p:cNvPr>
          <p:cNvSpPr txBox="1"/>
          <p:nvPr/>
        </p:nvSpPr>
        <p:spPr>
          <a:xfrm>
            <a:off x="8221989" y="3603824"/>
            <a:ext cx="3131807" cy="1200329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2400" kern="0" dirty="0">
                <a:solidFill>
                  <a:prstClr val="black"/>
                </a:solidFill>
              </a:rPr>
              <a:t>Shared Standards and Values: Common Work Culture</a:t>
            </a: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998416D-7123-405E-8823-138940FFDE7E}"/>
              </a:ext>
            </a:extLst>
          </p:cNvPr>
          <p:cNvSpPr txBox="1"/>
          <p:nvPr/>
        </p:nvSpPr>
        <p:spPr>
          <a:xfrm>
            <a:off x="4819358" y="2163664"/>
            <a:ext cx="2880320" cy="1200329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fr-FR" sz="2400" kern="0" dirty="0">
                <a:solidFill>
                  <a:prstClr val="black"/>
                </a:solidFill>
              </a:rPr>
              <a:t>People, </a:t>
            </a:r>
            <a:r>
              <a:rPr lang="fr-FR" sz="2400" kern="0" dirty="0" err="1">
                <a:solidFill>
                  <a:prstClr val="black"/>
                </a:solidFill>
              </a:rPr>
              <a:t>Students</a:t>
            </a:r>
            <a:r>
              <a:rPr lang="fr-FR" sz="2400" kern="0" dirty="0">
                <a:solidFill>
                  <a:prstClr val="black"/>
                </a:solidFill>
              </a:rPr>
              <a:t> and </a:t>
            </a:r>
            <a:r>
              <a:rPr lang="fr-FR" sz="2400" kern="0" dirty="0" err="1">
                <a:solidFill>
                  <a:prstClr val="black"/>
                </a:solidFill>
              </a:rPr>
              <a:t>project</a:t>
            </a:r>
            <a:r>
              <a:rPr lang="fr-FR" sz="2400" kern="0" dirty="0">
                <a:solidFill>
                  <a:prstClr val="black"/>
                </a:solidFill>
              </a:rPr>
              <a:t> </a:t>
            </a:r>
            <a:r>
              <a:rPr lang="fr-FR" sz="2400" kern="0" dirty="0" err="1">
                <a:solidFill>
                  <a:prstClr val="black"/>
                </a:solidFill>
              </a:rPr>
              <a:t>considerations</a:t>
            </a: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Flèche angle droit à deux pointes 13">
            <a:extLst>
              <a:ext uri="{FF2B5EF4-FFF2-40B4-BE49-F238E27FC236}">
                <a16:creationId xmlns:a16="http://schemas.microsoft.com/office/drawing/2014/main" id="{1207EC19-77F8-4DC7-97CC-82872799B7D0}"/>
              </a:ext>
            </a:extLst>
          </p:cNvPr>
          <p:cNvSpPr/>
          <p:nvPr/>
        </p:nvSpPr>
        <p:spPr bwMode="auto">
          <a:xfrm flipH="1" flipV="1">
            <a:off x="4099278" y="2469572"/>
            <a:ext cx="576064" cy="990236"/>
          </a:xfrm>
          <a:prstGeom prst="leftUpArrow">
            <a:avLst/>
          </a:prstGeom>
          <a:solidFill>
            <a:srgbClr val="4F81B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ZoneTexte 18">
            <a:extLst>
              <a:ext uri="{FF2B5EF4-FFF2-40B4-BE49-F238E27FC236}">
                <a16:creationId xmlns:a16="http://schemas.microsoft.com/office/drawing/2014/main" id="{F0089503-C75C-432A-8A20-F79AD16A1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815" y="1875632"/>
            <a:ext cx="31294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0" hangingPunct="0">
              <a:buFont typeface="Arial" pitchFamily="34" charset="0"/>
              <a:buChar char="•"/>
            </a:pPr>
            <a:r>
              <a:rPr lang="en-US" altLang="zh-CN" dirty="0">
                <a:solidFill>
                  <a:prstClr val="black"/>
                </a:solidFill>
                <a:ea typeface="宋体" charset="-122"/>
              </a:rPr>
              <a:t>Mentors, teams, students and their parents interact throughout the system.</a:t>
            </a:r>
          </a:p>
          <a:p>
            <a:pPr lvl="0" eaLnBrk="0" hangingPunct="0">
              <a:buFont typeface="Arial" pitchFamily="34" charset="0"/>
              <a:buChar char="•"/>
            </a:pPr>
            <a:r>
              <a:rPr lang="en-US" altLang="zh-CN" dirty="0">
                <a:solidFill>
                  <a:prstClr val="black"/>
                </a:solidFill>
                <a:ea typeface="宋体" charset="-122"/>
              </a:rPr>
              <a:t>Team </a:t>
            </a:r>
            <a:r>
              <a:rPr lang="en-US" altLang="zh-CN" dirty="0" err="1">
                <a:solidFill>
                  <a:prstClr val="black"/>
                </a:solidFill>
                <a:ea typeface="宋体" charset="-122"/>
              </a:rPr>
              <a:t>Entativity</a:t>
            </a:r>
            <a:r>
              <a:rPr lang="en-US" altLang="zh-CN" dirty="0">
                <a:solidFill>
                  <a:prstClr val="black"/>
                </a:solidFill>
                <a:ea typeface="宋体" charset="-122"/>
              </a:rPr>
              <a:t> (Little 1990))</a:t>
            </a:r>
            <a:endParaRPr kumimoji="0" lang="fr-FR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charset="-122"/>
              <a:cs typeface="+mn-cs"/>
            </a:endParaRPr>
          </a:p>
        </p:txBody>
      </p:sp>
      <p:sp>
        <p:nvSpPr>
          <p:cNvPr id="11" name="ZoneTexte 19">
            <a:extLst>
              <a:ext uri="{FF2B5EF4-FFF2-40B4-BE49-F238E27FC236}">
                <a16:creationId xmlns:a16="http://schemas.microsoft.com/office/drawing/2014/main" id="{8C4D0F58-B684-43B0-B6F0-4B7921884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5253" y="1659608"/>
            <a:ext cx="327972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lvl="0" indent="-285750" eaLnBrk="0" hangingPunct="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prstClr val="black"/>
                </a:solidFill>
                <a:ea typeface="宋体" charset="-122"/>
              </a:rPr>
              <a:t>school stakeholders </a:t>
            </a:r>
          </a:p>
          <a:p>
            <a:pPr lvl="0" eaLnBrk="0" hangingPunct="0">
              <a:buFont typeface="Arial" pitchFamily="34" charset="0"/>
              <a:buChar char="•"/>
            </a:pPr>
            <a:r>
              <a:rPr lang="en-US" altLang="zh-CN" dirty="0">
                <a:solidFill>
                  <a:prstClr val="black"/>
                </a:solidFill>
                <a:ea typeface="宋体" charset="-122"/>
              </a:rPr>
              <a:t> shared resources and tools </a:t>
            </a:r>
          </a:p>
          <a:p>
            <a:pPr lvl="0" eaLnBrk="0" hangingPunct="0">
              <a:buFont typeface="Arial" pitchFamily="34" charset="0"/>
              <a:buChar char="•"/>
            </a:pPr>
            <a:r>
              <a:rPr lang="en-US" altLang="zh-CN" dirty="0">
                <a:solidFill>
                  <a:prstClr val="black"/>
                </a:solidFill>
                <a:ea typeface="宋体" charset="-122"/>
              </a:rPr>
              <a:t>Sharing expertise and responsibilities</a:t>
            </a:r>
          </a:p>
          <a:p>
            <a:pPr lvl="0" eaLnBrk="0" hangingPunct="0">
              <a:buFont typeface="Arial" pitchFamily="34" charset="0"/>
              <a:buChar char="•"/>
            </a:pPr>
            <a:r>
              <a:rPr lang="en-US" altLang="zh-CN" dirty="0">
                <a:solidFill>
                  <a:prstClr val="black"/>
                </a:solidFill>
                <a:ea typeface="宋体" charset="-122"/>
              </a:rPr>
              <a:t>Business context</a:t>
            </a:r>
            <a:endParaRPr kumimoji="0" lang="fr-FR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charset="-122"/>
              <a:cs typeface="+mn-cs"/>
            </a:endParaRPr>
          </a:p>
        </p:txBody>
      </p:sp>
      <p:sp>
        <p:nvSpPr>
          <p:cNvPr id="12" name="Double flèche verticale 17">
            <a:extLst>
              <a:ext uri="{FF2B5EF4-FFF2-40B4-BE49-F238E27FC236}">
                <a16:creationId xmlns:a16="http://schemas.microsoft.com/office/drawing/2014/main" id="{A6159AAB-AEDA-4FA7-9F28-08DE705ED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502" y="3280576"/>
            <a:ext cx="285750" cy="535849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charset="-122"/>
              <a:cs typeface="+mn-cs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44FA7C1-6896-4936-8B91-16CA387F9E11}"/>
              </a:ext>
            </a:extLst>
          </p:cNvPr>
          <p:cNvSpPr txBox="1"/>
          <p:nvPr/>
        </p:nvSpPr>
        <p:spPr>
          <a:xfrm>
            <a:off x="4675342" y="5209184"/>
            <a:ext cx="3168352" cy="830997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2400" kern="0" dirty="0">
                <a:solidFill>
                  <a:prstClr val="black"/>
                </a:solidFill>
              </a:rPr>
              <a:t>Equal Opportunity: Success of all students</a:t>
            </a: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Double flèche verticale 17">
            <a:extLst>
              <a:ext uri="{FF2B5EF4-FFF2-40B4-BE49-F238E27FC236}">
                <a16:creationId xmlns:a16="http://schemas.microsoft.com/office/drawing/2014/main" id="{6C953F29-F2A3-4A0D-A81C-486060FE4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7784" y="1552384"/>
            <a:ext cx="285750" cy="535849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charset="-122"/>
              <a:cs typeface="+mn-cs"/>
            </a:endParaRPr>
          </a:p>
        </p:txBody>
      </p:sp>
      <p:sp>
        <p:nvSpPr>
          <p:cNvPr id="15" name="Double flèche verticale 17">
            <a:extLst>
              <a:ext uri="{FF2B5EF4-FFF2-40B4-BE49-F238E27FC236}">
                <a16:creationId xmlns:a16="http://schemas.microsoft.com/office/drawing/2014/main" id="{7D943EF4-8B51-476B-8502-95B8E66EC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502" y="4720737"/>
            <a:ext cx="285750" cy="434164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charset="-122"/>
              <a:cs typeface="+mn-cs"/>
            </a:endParaRPr>
          </a:p>
        </p:txBody>
      </p:sp>
      <p:sp>
        <p:nvSpPr>
          <p:cNvPr id="16" name="Flèche angle droit à deux pointes 26">
            <a:extLst>
              <a:ext uri="{FF2B5EF4-FFF2-40B4-BE49-F238E27FC236}">
                <a16:creationId xmlns:a16="http://schemas.microsoft.com/office/drawing/2014/main" id="{74F3AD9E-505D-45B6-B3EB-47D34BB4772D}"/>
              </a:ext>
            </a:extLst>
          </p:cNvPr>
          <p:cNvSpPr/>
          <p:nvPr/>
        </p:nvSpPr>
        <p:spPr bwMode="auto">
          <a:xfrm rot="16200000" flipH="1" flipV="1">
            <a:off x="3847181" y="5079920"/>
            <a:ext cx="1080257" cy="576064"/>
          </a:xfrm>
          <a:prstGeom prst="leftUpArrow">
            <a:avLst/>
          </a:prstGeom>
          <a:solidFill>
            <a:srgbClr val="4F81B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lèche angle droit à deux pointes 27">
            <a:extLst>
              <a:ext uri="{FF2B5EF4-FFF2-40B4-BE49-F238E27FC236}">
                <a16:creationId xmlns:a16="http://schemas.microsoft.com/office/drawing/2014/main" id="{7B928B22-76FE-4915-82E9-9E58B644A225}"/>
              </a:ext>
            </a:extLst>
          </p:cNvPr>
          <p:cNvSpPr/>
          <p:nvPr/>
        </p:nvSpPr>
        <p:spPr bwMode="auto">
          <a:xfrm rot="5400000" flipH="1" flipV="1">
            <a:off x="7744631" y="2568658"/>
            <a:ext cx="810193" cy="684076"/>
          </a:xfrm>
          <a:prstGeom prst="leftUpArrow">
            <a:avLst/>
          </a:prstGeom>
          <a:solidFill>
            <a:srgbClr val="4F81B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lèche angle droit à deux pointes 28">
            <a:extLst>
              <a:ext uri="{FF2B5EF4-FFF2-40B4-BE49-F238E27FC236}">
                <a16:creationId xmlns:a16="http://schemas.microsoft.com/office/drawing/2014/main" id="{684EB6EF-36FB-4999-B7CE-A1FA69420D92}"/>
              </a:ext>
            </a:extLst>
          </p:cNvPr>
          <p:cNvSpPr/>
          <p:nvPr/>
        </p:nvSpPr>
        <p:spPr bwMode="auto">
          <a:xfrm rot="10800000" flipH="1" flipV="1">
            <a:off x="7915703" y="4917844"/>
            <a:ext cx="576064" cy="990236"/>
          </a:xfrm>
          <a:prstGeom prst="leftUpArrow">
            <a:avLst/>
          </a:prstGeom>
          <a:solidFill>
            <a:srgbClr val="4F81B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Double flèche horizontale 31">
            <a:extLst>
              <a:ext uri="{FF2B5EF4-FFF2-40B4-BE49-F238E27FC236}">
                <a16:creationId xmlns:a16="http://schemas.microsoft.com/office/drawing/2014/main" id="{AC70DE83-C2E7-4EFB-86F4-1549421F88CF}"/>
              </a:ext>
            </a:extLst>
          </p:cNvPr>
          <p:cNvSpPr/>
          <p:nvPr/>
        </p:nvSpPr>
        <p:spPr>
          <a:xfrm>
            <a:off x="4315302" y="4053840"/>
            <a:ext cx="360040" cy="270064"/>
          </a:xfrm>
          <a:prstGeom prst="left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Double flèche horizontale 32">
            <a:extLst>
              <a:ext uri="{FF2B5EF4-FFF2-40B4-BE49-F238E27FC236}">
                <a16:creationId xmlns:a16="http://schemas.microsoft.com/office/drawing/2014/main" id="{03513FE1-DC20-4963-B6B3-9EED20CAB6B6}"/>
              </a:ext>
            </a:extLst>
          </p:cNvPr>
          <p:cNvSpPr/>
          <p:nvPr/>
        </p:nvSpPr>
        <p:spPr>
          <a:xfrm>
            <a:off x="7843694" y="4053840"/>
            <a:ext cx="360040" cy="270064"/>
          </a:xfrm>
          <a:prstGeom prst="left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ZoneTexte 19">
            <a:extLst>
              <a:ext uri="{FF2B5EF4-FFF2-40B4-BE49-F238E27FC236}">
                <a16:creationId xmlns:a16="http://schemas.microsoft.com/office/drawing/2014/main" id="{30DCDE92-3C46-4FAA-AA96-C0865375A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8702" y="4748347"/>
            <a:ext cx="358329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charset="-122"/>
              <a:cs typeface="+mn-cs"/>
            </a:endParaRPr>
          </a:p>
          <a:p>
            <a:pPr lvl="0" eaLnBrk="0" hangingPunct="0">
              <a:buFont typeface="Arial" pitchFamily="34" charset="0"/>
              <a:buChar char="•"/>
            </a:pPr>
            <a:r>
              <a:rPr lang="en-US" altLang="zh-CN" dirty="0">
                <a:solidFill>
                  <a:prstClr val="black"/>
                </a:solidFill>
                <a:ea typeface="宋体" charset="-122"/>
              </a:rPr>
              <a:t>educational innovation</a:t>
            </a:r>
          </a:p>
          <a:p>
            <a:pPr lvl="0" eaLnBrk="0" hangingPunct="0">
              <a:buFont typeface="Arial" pitchFamily="34" charset="0"/>
              <a:buChar char="•"/>
            </a:pPr>
            <a:r>
              <a:rPr lang="en-US" altLang="zh-CN" dirty="0">
                <a:solidFill>
                  <a:prstClr val="black"/>
                </a:solidFill>
                <a:ea typeface="宋体" charset="-122"/>
              </a:rPr>
              <a:t>Creativity</a:t>
            </a:r>
          </a:p>
          <a:p>
            <a:pPr lvl="0" eaLnBrk="0" hangingPunct="0">
              <a:buFont typeface="Arial" pitchFamily="34" charset="0"/>
              <a:buChar char="•"/>
            </a:pPr>
            <a:r>
              <a:rPr lang="en-US" altLang="zh-CN" dirty="0">
                <a:solidFill>
                  <a:prstClr val="black"/>
                </a:solidFill>
                <a:ea typeface="宋体" charset="-122"/>
              </a:rPr>
              <a:t>Diploma staining</a:t>
            </a:r>
          </a:p>
          <a:p>
            <a:pPr lvl="0" eaLnBrk="0" hangingPunct="0">
              <a:buFont typeface="Arial" pitchFamily="34" charset="0"/>
              <a:buChar char="•"/>
            </a:pPr>
            <a:r>
              <a:rPr lang="en-US" altLang="zh-CN" dirty="0">
                <a:solidFill>
                  <a:prstClr val="black"/>
                </a:solidFill>
                <a:ea typeface="宋体" charset="-122"/>
              </a:rPr>
              <a:t>co-creation of educational content</a:t>
            </a:r>
          </a:p>
          <a:p>
            <a:pPr lvl="0" eaLnBrk="0" hangingPunct="0"/>
            <a:endParaRPr kumimoji="0" lang="fr-FR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charset="-122"/>
              <a:cs typeface="+mn-cs"/>
            </a:endParaRPr>
          </a:p>
        </p:txBody>
      </p:sp>
      <p:sp>
        <p:nvSpPr>
          <p:cNvPr id="22" name="ZoneTexte 19">
            <a:extLst>
              <a:ext uri="{FF2B5EF4-FFF2-40B4-BE49-F238E27FC236}">
                <a16:creationId xmlns:a16="http://schemas.microsoft.com/office/drawing/2014/main" id="{14DC8547-37B3-45F8-BB17-41EC8F16B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635" y="4953065"/>
            <a:ext cx="35807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lvl="0" indent="-285750" eaLnBrk="0" hangingPunct="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prstClr val="black"/>
                </a:solidFill>
                <a:ea typeface="宋体" charset="-122"/>
              </a:rPr>
              <a:t>Professional development</a:t>
            </a:r>
          </a:p>
          <a:p>
            <a:pPr marL="285750" lvl="0" indent="-285750" eaLnBrk="0" hangingPunct="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prstClr val="black"/>
                </a:solidFill>
                <a:ea typeface="宋体" charset="-122"/>
              </a:rPr>
              <a:t>Network development</a:t>
            </a:r>
          </a:p>
          <a:p>
            <a:pPr marL="285750" lvl="0" indent="-285750" eaLnBrk="0" hangingPunct="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prstClr val="black"/>
                </a:solidFill>
                <a:ea typeface="宋体" charset="-122"/>
              </a:rPr>
              <a:t>Taking part in a continuing training process</a:t>
            </a:r>
            <a:endParaRPr kumimoji="0" lang="fr-FR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charset="-122"/>
              <a:cs typeface="+mn-cs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23001AF2-6FAA-4394-98D4-04286E0CB0C3}"/>
              </a:ext>
            </a:extLst>
          </p:cNvPr>
          <p:cNvSpPr txBox="1"/>
          <p:nvPr/>
        </p:nvSpPr>
        <p:spPr>
          <a:xfrm>
            <a:off x="4989844" y="1068932"/>
            <a:ext cx="2496980" cy="461665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P-TECH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70DEF1A-C2D6-4987-BF02-B9C1B3CDC979}"/>
              </a:ext>
            </a:extLst>
          </p:cNvPr>
          <p:cNvSpPr txBox="1"/>
          <p:nvPr/>
        </p:nvSpPr>
        <p:spPr>
          <a:xfrm>
            <a:off x="464024" y="6258231"/>
            <a:ext cx="11270953" cy="461665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fr-FR" sz="2400" b="1" dirty="0"/>
              <a:t>Learning organisation</a:t>
            </a:r>
            <a:endParaRPr kumimoji="0" lang="fr-FR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2150DAB6-62AA-4857-A048-225B633DC1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6265"/>
            <a:ext cx="1863149" cy="1498163"/>
          </a:xfrm>
          <a:prstGeom prst="rect">
            <a:avLst/>
          </a:prstGeo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C31D9B-EF9F-45B5-9A5E-6285236F4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28/09/2022</a:t>
            </a:r>
          </a:p>
        </p:txBody>
      </p:sp>
      <p:sp>
        <p:nvSpPr>
          <p:cNvPr id="27" name="Espace réservé du numéro de diapositive 26">
            <a:extLst>
              <a:ext uri="{FF2B5EF4-FFF2-40B4-BE49-F238E27FC236}">
                <a16:creationId xmlns:a16="http://schemas.microsoft.com/office/drawing/2014/main" id="{85614641-A359-413E-A1E4-7F1795730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46B5-2ED8-41FB-9A74-569763D9432D}" type="slidenum">
              <a:rPr lang="fr-FR" smtClean="0"/>
              <a:t>11</a:t>
            </a:fld>
            <a:endParaRPr lang="fr-FR"/>
          </a:p>
        </p:txBody>
      </p:sp>
      <p:sp>
        <p:nvSpPr>
          <p:cNvPr id="28" name="Espace réservé du pied de page 27">
            <a:extLst>
              <a:ext uri="{FF2B5EF4-FFF2-40B4-BE49-F238E27FC236}">
                <a16:creationId xmlns:a16="http://schemas.microsoft.com/office/drawing/2014/main" id="{9293E182-D948-4E07-BAD0-3732FAAB6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SICI à PARIS  28 SEPTEMBRE 2022</a:t>
            </a:r>
          </a:p>
        </p:txBody>
      </p:sp>
    </p:spTree>
    <p:extLst>
      <p:ext uri="{BB962C8B-B14F-4D97-AF65-F5344CB8AC3E}">
        <p14:creationId xmlns:p14="http://schemas.microsoft.com/office/powerpoint/2010/main" val="248991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20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20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9243AF50-D99D-4297-AD98-F01F3B73ED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7115749"/>
              </p:ext>
            </p:extLst>
          </p:nvPr>
        </p:nvGraphicFramePr>
        <p:xfrm>
          <a:off x="0" y="443553"/>
          <a:ext cx="11245755" cy="6414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65C5AC89-389B-4D9F-9696-3F040A3DB4ED}"/>
              </a:ext>
            </a:extLst>
          </p:cNvPr>
          <p:cNvSpPr txBox="1"/>
          <p:nvPr/>
        </p:nvSpPr>
        <p:spPr>
          <a:xfrm>
            <a:off x="3569926" y="3905315"/>
            <a:ext cx="182250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000" b="1" u="sng" dirty="0"/>
              <a:t>P-Tech </a:t>
            </a:r>
            <a:r>
              <a:rPr lang="fr-FR" sz="1000" b="1" u="sng" dirty="0" err="1"/>
              <a:t>partner</a:t>
            </a:r>
            <a:r>
              <a:rPr lang="fr-FR" sz="1000" b="1" u="sng" dirty="0"/>
              <a:t> </a:t>
            </a:r>
            <a:r>
              <a:rPr lang="fr-FR" sz="1000" b="1" u="sng" dirty="0" err="1"/>
              <a:t>companies</a:t>
            </a:r>
            <a:r>
              <a:rPr lang="fr-FR" sz="1000" b="1" u="sng" dirty="0"/>
              <a:t> </a:t>
            </a:r>
          </a:p>
          <a:p>
            <a:pPr lvl="0"/>
            <a:endParaRPr lang="fr-FR" sz="1000" b="1" u="sng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b="1" dirty="0"/>
              <a:t>Liaison </a:t>
            </a:r>
            <a:r>
              <a:rPr lang="fr-FR" sz="1000" b="1" dirty="0" err="1"/>
              <a:t>officers</a:t>
            </a:r>
            <a:r>
              <a:rPr lang="fr-FR" sz="1000" b="1" dirty="0"/>
              <a:t>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b="1" dirty="0"/>
              <a:t>Mentors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b="1" dirty="0" err="1"/>
              <a:t>Corporate</a:t>
            </a:r>
            <a:r>
              <a:rPr lang="fr-FR" sz="1000" b="1" dirty="0"/>
              <a:t> contacts</a:t>
            </a:r>
            <a:endParaRPr lang="fr-FR" sz="10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928410C-53A4-4544-B344-129759B0CC4D}"/>
              </a:ext>
            </a:extLst>
          </p:cNvPr>
          <p:cNvSpPr txBox="1"/>
          <p:nvPr/>
        </p:nvSpPr>
        <p:spPr>
          <a:xfrm>
            <a:off x="5991843" y="3873930"/>
            <a:ext cx="209526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50" b="1" u="sng" dirty="0"/>
              <a:t>Other partners: </a:t>
            </a:r>
          </a:p>
          <a:p>
            <a:pPr lvl="0"/>
            <a:endParaRPr lang="en-US" sz="105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50" dirty="0"/>
              <a:t>Eco-system of the establishment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50" dirty="0"/>
              <a:t>P-Tech Network (inter)national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50" dirty="0"/>
              <a:t>Associations (accredited national and/or academic education)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50" dirty="0"/>
              <a:t>Communities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50" dirty="0" err="1"/>
              <a:t>Puteaux</a:t>
            </a:r>
            <a:r>
              <a:rPr lang="en-US" sz="1050" dirty="0"/>
              <a:t> Cyber Campus</a:t>
            </a:r>
            <a:endParaRPr lang="fr-FR" sz="10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84B469D-79F7-468A-97F9-010683D561BA}"/>
              </a:ext>
            </a:extLst>
          </p:cNvPr>
          <p:cNvSpPr txBox="1"/>
          <p:nvPr/>
        </p:nvSpPr>
        <p:spPr>
          <a:xfrm>
            <a:off x="3516343" y="1629817"/>
            <a:ext cx="21831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b="1" u="sng" dirty="0"/>
              <a:t>School community, educational experts</a:t>
            </a:r>
          </a:p>
          <a:p>
            <a:pPr lvl="0"/>
            <a:endParaRPr lang="en-US" sz="1000" b="1" u="sng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/>
              <a:t>Management teams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/>
              <a:t>Inspector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/>
              <a:t>School life team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/>
              <a:t>Teaching teams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/>
              <a:t>Students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/>
              <a:t>Parents of children</a:t>
            </a:r>
            <a:endParaRPr lang="fr-FR" sz="10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AC56342-15E7-4169-8FE3-15CC33883E18}"/>
              </a:ext>
            </a:extLst>
          </p:cNvPr>
          <p:cNvSpPr txBox="1"/>
          <p:nvPr/>
        </p:nvSpPr>
        <p:spPr>
          <a:xfrm>
            <a:off x="5770773" y="1627140"/>
            <a:ext cx="21831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fr-FR" sz="1000" b="1" u="sng" dirty="0"/>
              <a:t>National and local </a:t>
            </a:r>
            <a:r>
              <a:rPr lang="fr-FR" sz="1000" b="1" u="sng" dirty="0" err="1"/>
              <a:t>education</a:t>
            </a:r>
            <a:r>
              <a:rPr lang="fr-FR" sz="1000" b="1" u="sng" dirty="0"/>
              <a:t> services</a:t>
            </a:r>
          </a:p>
          <a:p>
            <a:pPr lvl="0" algn="just"/>
            <a:endParaRPr lang="fr-FR" sz="1000" u="sng" dirty="0"/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000" dirty="0"/>
              <a:t>DGESCO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000" dirty="0"/>
              <a:t>DANE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000" dirty="0"/>
              <a:t>DNUM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000" dirty="0"/>
              <a:t>CARDIE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000" dirty="0"/>
              <a:t>DSI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000" dirty="0"/>
              <a:t>SAIO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000" dirty="0"/>
              <a:t>DAFPIC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000" dirty="0"/>
              <a:t>DAREIC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7563552-06D0-44ED-AA14-6E1C8EE74358}"/>
              </a:ext>
            </a:extLst>
          </p:cNvPr>
          <p:cNvSpPr txBox="1"/>
          <p:nvPr/>
        </p:nvSpPr>
        <p:spPr>
          <a:xfrm>
            <a:off x="6711713" y="1927353"/>
            <a:ext cx="14391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/>
              <a:t>Corps d’inspection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/>
              <a:t>DAREIC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/>
              <a:t>CEFPEP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/>
              <a:t>EAFC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/>
              <a:t>CAEE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/>
              <a:t>Mission Académique Ecole - Entreprise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D74912A-ED1B-429E-8B86-C0DD77F5D5BE}"/>
              </a:ext>
            </a:extLst>
          </p:cNvPr>
          <p:cNvSpPr txBox="1"/>
          <p:nvPr/>
        </p:nvSpPr>
        <p:spPr>
          <a:xfrm>
            <a:off x="530520" y="4723317"/>
            <a:ext cx="3158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None/>
            </a:pPr>
            <a:r>
              <a:rPr lang="fr-FR" sz="1000" b="1" u="sng" dirty="0" err="1"/>
              <a:t>Role</a:t>
            </a:r>
            <a:r>
              <a:rPr lang="fr-FR" sz="1000" b="1" u="sng" dirty="0"/>
              <a:t> of the </a:t>
            </a:r>
            <a:r>
              <a:rPr lang="fr-FR" sz="1000" b="1" u="sng" dirty="0" err="1"/>
              <a:t>inspector</a:t>
            </a:r>
            <a:endParaRPr lang="fr-FR" sz="1000" b="1" u="sng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/>
              <a:t>Identify business skills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/>
              <a:t>Inform on the regulatory framework and the education system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A09AE45-DDE2-47DB-A14E-BE499F0E6471}"/>
              </a:ext>
            </a:extLst>
          </p:cNvPr>
          <p:cNvSpPr txBox="1"/>
          <p:nvPr/>
        </p:nvSpPr>
        <p:spPr>
          <a:xfrm>
            <a:off x="8087112" y="4882034"/>
            <a:ext cx="31586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None/>
            </a:pPr>
            <a:r>
              <a:rPr lang="fr-FR" sz="900" b="1" u="sng" dirty="0" err="1"/>
              <a:t>Role</a:t>
            </a:r>
            <a:r>
              <a:rPr lang="fr-FR" sz="900" b="1" u="sng" dirty="0"/>
              <a:t> of the </a:t>
            </a:r>
            <a:r>
              <a:rPr lang="fr-FR" sz="900" b="1" u="sng" dirty="0" err="1"/>
              <a:t>inspector</a:t>
            </a:r>
            <a:endParaRPr lang="fr-FR" sz="900" b="1" u="sng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/>
              <a:t>Link to the device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/>
              <a:t>Register other channels in the same dynamic</a:t>
            </a:r>
            <a:endParaRPr lang="fr-FR" sz="1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A3A556-5776-4C89-8898-09560E59F961}"/>
              </a:ext>
            </a:extLst>
          </p:cNvPr>
          <p:cNvSpPr/>
          <p:nvPr/>
        </p:nvSpPr>
        <p:spPr>
          <a:xfrm>
            <a:off x="1333676" y="-63866"/>
            <a:ext cx="9037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The </a:t>
            </a:r>
            <a:r>
              <a:rPr lang="fr-FR" b="1" dirty="0" err="1"/>
              <a:t>pooling</a:t>
            </a:r>
            <a:r>
              <a:rPr lang="fr-FR" b="1" dirty="0"/>
              <a:t> of </a:t>
            </a:r>
            <a:r>
              <a:rPr lang="fr-FR" b="1" dirty="0" err="1"/>
              <a:t>professional</a:t>
            </a:r>
            <a:r>
              <a:rPr lang="fr-FR" b="1" dirty="0"/>
              <a:t> expertise and </a:t>
            </a:r>
            <a:r>
              <a:rPr lang="fr-FR" b="1" dirty="0" err="1"/>
              <a:t>skills</a:t>
            </a:r>
            <a:r>
              <a:rPr lang="fr-FR" b="1" dirty="0"/>
              <a:t> in </a:t>
            </a:r>
            <a:r>
              <a:rPr lang="fr-FR" b="1" dirty="0" err="1"/>
              <a:t>order</a:t>
            </a:r>
            <a:r>
              <a:rPr lang="fr-FR" b="1" dirty="0"/>
              <a:t> to </a:t>
            </a:r>
            <a:r>
              <a:rPr lang="fr-FR" b="1" dirty="0" err="1"/>
              <a:t>ensure</a:t>
            </a:r>
            <a:r>
              <a:rPr lang="fr-FR" b="1" dirty="0"/>
              <a:t> the </a:t>
            </a:r>
            <a:r>
              <a:rPr lang="fr-FR" b="1" dirty="0" err="1"/>
              <a:t>success</a:t>
            </a:r>
            <a:r>
              <a:rPr lang="fr-FR" b="1" dirty="0"/>
              <a:t> of all </a:t>
            </a:r>
            <a:r>
              <a:rPr lang="fr-FR" b="1" dirty="0" err="1"/>
              <a:t>students</a:t>
            </a:r>
            <a:r>
              <a:rPr lang="fr-FR" b="1" dirty="0"/>
              <a:t>.</a:t>
            </a:r>
          </a:p>
        </p:txBody>
      </p:sp>
      <p:sp>
        <p:nvSpPr>
          <p:cNvPr id="11" name="Espace réservé de la date 10">
            <a:extLst>
              <a:ext uri="{FF2B5EF4-FFF2-40B4-BE49-F238E27FC236}">
                <a16:creationId xmlns:a16="http://schemas.microsoft.com/office/drawing/2014/main" id="{AE5B1458-4447-4C27-83EC-CED7B0633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28/09/2022</a:t>
            </a:r>
          </a:p>
        </p:txBody>
      </p:sp>
      <p:sp>
        <p:nvSpPr>
          <p:cNvPr id="13" name="Espace réservé du numéro de diapositive 12">
            <a:extLst>
              <a:ext uri="{FF2B5EF4-FFF2-40B4-BE49-F238E27FC236}">
                <a16:creationId xmlns:a16="http://schemas.microsoft.com/office/drawing/2014/main" id="{CD2A1CF4-3D0F-4BAD-99E8-C4D2CAE0B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46B5-2ED8-41FB-9A74-569763D9432D}" type="slidenum">
              <a:rPr lang="fr-FR" smtClean="0"/>
              <a:t>12</a:t>
            </a:fld>
            <a:endParaRPr lang="fr-FR"/>
          </a:p>
        </p:txBody>
      </p:sp>
      <p:sp>
        <p:nvSpPr>
          <p:cNvPr id="14" name="Espace réservé du pied de page 13">
            <a:extLst>
              <a:ext uri="{FF2B5EF4-FFF2-40B4-BE49-F238E27FC236}">
                <a16:creationId xmlns:a16="http://schemas.microsoft.com/office/drawing/2014/main" id="{2C9F5A38-441A-42BE-987E-28757B029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SICI à PARIS  28 SEPTEMBRE 2022</a:t>
            </a:r>
          </a:p>
        </p:txBody>
      </p:sp>
    </p:spTree>
    <p:extLst>
      <p:ext uri="{BB962C8B-B14F-4D97-AF65-F5344CB8AC3E}">
        <p14:creationId xmlns:p14="http://schemas.microsoft.com/office/powerpoint/2010/main" val="2748401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8AF14F9C-2DAE-4423-A265-DA444D1E94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41" y="-16169"/>
            <a:ext cx="2248214" cy="1714739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0404E9E-D48A-4E8E-8A84-7B5A0B35EB17}"/>
              </a:ext>
            </a:extLst>
          </p:cNvPr>
          <p:cNvSpPr txBox="1"/>
          <p:nvPr/>
        </p:nvSpPr>
        <p:spPr>
          <a:xfrm>
            <a:off x="848299" y="1028343"/>
            <a:ext cx="10972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the current context of rapid technological change and</a:t>
            </a:r>
          </a:p>
          <a:p>
            <a:r>
              <a:rPr lang="en-US" dirty="0"/>
              <a:t>The question of skills to be developed is of concern to businesses and the education system.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Disciplinary skills, too compartmentalized, do not promote access to the academic success of all students. In addition, “trade” skills are constantly changing and poorly identified by students and their families.</a:t>
            </a:r>
          </a:p>
          <a:p>
            <a:endParaRPr lang="en-US" dirty="0"/>
          </a:p>
          <a:p>
            <a:r>
              <a:rPr lang="en-US" dirty="0"/>
              <a:t>The P-Tech device seems to provide some answers. But can we say that the P-Tech device promotes equity? </a:t>
            </a:r>
          </a:p>
          <a:p>
            <a:endParaRPr lang="en-US" dirty="0"/>
          </a:p>
          <a:p>
            <a:r>
              <a:rPr lang="en-US" dirty="0"/>
              <a:t>In order to ensure this, we are considering a team of researchers. The latter will thus be able to evaluate the scheme and measure its effects on the pupils and more generally on the school community.</a:t>
            </a:r>
            <a:endParaRPr lang="fr-FR" dirty="0"/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191C978C-738D-4D3C-8633-B27B517A4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28/09/2022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AC986E60-1313-460F-B732-5EF770B41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46B5-2ED8-41FB-9A74-569763D9432D}" type="slidenum">
              <a:rPr lang="fr-FR" smtClean="0"/>
              <a:t>13</a:t>
            </a:fld>
            <a:endParaRPr lang="fr-FR"/>
          </a:p>
        </p:txBody>
      </p:sp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3BC4BB4F-6CAA-499B-A81D-BF8E4E2BC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SICI à PARIS  28 SEPTEMBRE 2022</a:t>
            </a:r>
          </a:p>
        </p:txBody>
      </p:sp>
    </p:spTree>
    <p:extLst>
      <p:ext uri="{BB962C8B-B14F-4D97-AF65-F5344CB8AC3E}">
        <p14:creationId xmlns:p14="http://schemas.microsoft.com/office/powerpoint/2010/main" val="2101962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8AF14F9C-2DAE-4423-A265-DA444D1E94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41" y="-16169"/>
            <a:ext cx="2248214" cy="1714739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0404E9E-D48A-4E8E-8A84-7B5A0B35EB17}"/>
              </a:ext>
            </a:extLst>
          </p:cNvPr>
          <p:cNvSpPr txBox="1"/>
          <p:nvPr/>
        </p:nvSpPr>
        <p:spPr>
          <a:xfrm>
            <a:off x="848299" y="2243533"/>
            <a:ext cx="1097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	</a:t>
            </a:r>
          </a:p>
          <a:p>
            <a:pPr algn="ctr"/>
            <a:r>
              <a:rPr lang="en-US" sz="5400" dirty="0"/>
              <a:t>Merci </a:t>
            </a:r>
            <a:endParaRPr lang="fr-FR" sz="5400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0BCD153-80AC-4D9A-AF77-9A89E9938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28/09/2022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1E61BE5-AD7D-4A31-9D33-C3CEB157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46B5-2ED8-41FB-9A74-569763D9432D}" type="slidenum">
              <a:rPr lang="fr-FR" smtClean="0"/>
              <a:t>14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7D78A91-663B-4E23-B6D5-B30574410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SICI à PARIS  28 SEPTEMBRE 2022</a:t>
            </a:r>
          </a:p>
        </p:txBody>
      </p:sp>
    </p:spTree>
    <p:extLst>
      <p:ext uri="{BB962C8B-B14F-4D97-AF65-F5344CB8AC3E}">
        <p14:creationId xmlns:p14="http://schemas.microsoft.com/office/powerpoint/2010/main" val="33388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P-TECH In FRANCE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28/09/2022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1219170"/>
            <a:r>
              <a:rPr lang="fr-FR" cap="all">
                <a:solidFill>
                  <a:srgbClr val="000000"/>
                </a:solidFill>
                <a:latin typeface="Arial"/>
              </a:rPr>
              <a:t>28/09/2022</a:t>
            </a:r>
            <a:endParaRPr lang="fr-FR" cap="all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733122C9-A0B9-462F-8757-0847AD287B63}" type="slidenum">
              <a:rPr lang="fr-FR">
                <a:solidFill>
                  <a:srgbClr val="000000"/>
                </a:solidFill>
                <a:latin typeface="Arial"/>
              </a:rPr>
              <a:pPr defTabSz="1219170"/>
              <a:t>2</a:t>
            </a:fld>
            <a:endParaRPr lang="fr-F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F160037-455B-48DE-8D5A-A379F7B21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SICI à PARIS  28 SEPTEMBRE 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Creation</a:t>
            </a:r>
            <a:r>
              <a:rPr lang="fr-FR" dirty="0"/>
              <a:t> of the program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35360" y="1877192"/>
            <a:ext cx="11232000" cy="4500808"/>
          </a:xfrm>
        </p:spPr>
        <p:txBody>
          <a:bodyPr/>
          <a:lstStyle/>
          <a:p>
            <a:pPr marL="380990" indent="-38099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2133" b="1" dirty="0" err="1">
                <a:latin typeface="Marianne" panose="02000000000000000000" pitchFamily="2" charset="0"/>
                <a:ea typeface="Calibri" panose="020F0502020204030204" pitchFamily="34" charset="0"/>
              </a:rPr>
              <a:t>Created</a:t>
            </a:r>
            <a:r>
              <a:rPr lang="fr-FR" altLang="fr-FR" sz="2133" b="1" dirty="0">
                <a:latin typeface="Marianne" panose="02000000000000000000" pitchFamily="2" charset="0"/>
                <a:ea typeface="Calibri" panose="020F0502020204030204" pitchFamily="34" charset="0"/>
              </a:rPr>
              <a:t> in New York City by IBM in </a:t>
            </a:r>
            <a:r>
              <a:rPr lang="fr-FR" altLang="fr-FR" sz="2133" b="1" dirty="0" err="1">
                <a:latin typeface="Marianne" panose="02000000000000000000" pitchFamily="2" charset="0"/>
                <a:ea typeface="Calibri" panose="020F0502020204030204" pitchFamily="34" charset="0"/>
              </a:rPr>
              <a:t>September</a:t>
            </a:r>
            <a:r>
              <a:rPr lang="fr-FR" altLang="fr-FR" sz="2133" b="1" dirty="0">
                <a:latin typeface="Marianne" panose="02000000000000000000" pitchFamily="2" charset="0"/>
                <a:ea typeface="Calibri" panose="020F0502020204030204" pitchFamily="34" charset="0"/>
              </a:rPr>
              <a:t> 2011, </a:t>
            </a:r>
            <a:r>
              <a:rPr lang="fr-FR" altLang="fr-FR" sz="2133" b="1" dirty="0" err="1">
                <a:latin typeface="Marianne" panose="02000000000000000000" pitchFamily="2" charset="0"/>
                <a:ea typeface="Calibri" panose="020F0502020204030204" pitchFamily="34" charset="0"/>
              </a:rPr>
              <a:t>with</a:t>
            </a:r>
            <a:r>
              <a:rPr lang="fr-FR" altLang="fr-FR" sz="2133" b="1" dirty="0">
                <a:latin typeface="Marianne" panose="02000000000000000000" pitchFamily="2" charset="0"/>
                <a:ea typeface="Calibri" panose="020F0502020204030204" pitchFamily="34" charset="0"/>
              </a:rPr>
              <a:t> the support of Pdt Obama</a:t>
            </a:r>
          </a:p>
          <a:p>
            <a:pPr marL="380990" indent="-38099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2133" b="1" dirty="0" err="1">
                <a:latin typeface="Marianne" panose="02000000000000000000" pitchFamily="2" charset="0"/>
                <a:ea typeface="Calibri" panose="020F0502020204030204" pitchFamily="34" charset="0"/>
              </a:rPr>
              <a:t>Two</a:t>
            </a:r>
            <a:r>
              <a:rPr lang="fr-FR" altLang="fr-FR" sz="2133" b="1" dirty="0">
                <a:latin typeface="Marianne" panose="02000000000000000000" pitchFamily="2" charset="0"/>
                <a:ea typeface="Calibri" panose="020F0502020204030204" pitchFamily="34" charset="0"/>
              </a:rPr>
              <a:t> main </a:t>
            </a:r>
            <a:r>
              <a:rPr lang="fr-FR" altLang="fr-FR" sz="2133" b="1" dirty="0" err="1">
                <a:latin typeface="Marianne" panose="02000000000000000000" pitchFamily="2" charset="0"/>
                <a:ea typeface="Calibri" panose="020F0502020204030204" pitchFamily="34" charset="0"/>
              </a:rPr>
              <a:t>purposes</a:t>
            </a:r>
            <a:r>
              <a:rPr lang="fr-FR" altLang="fr-FR" sz="2133" b="1" dirty="0">
                <a:latin typeface="Marianne" panose="02000000000000000000" pitchFamily="2" charset="0"/>
                <a:ea typeface="Calibri" panose="020F0502020204030204" pitchFamily="34" charset="0"/>
              </a:rPr>
              <a:t>:</a:t>
            </a:r>
          </a:p>
          <a:p>
            <a:pPr marL="716974" lvl="1" indent="-38099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2000" b="1" dirty="0" err="1">
                <a:latin typeface="Marianne" panose="02000000000000000000" pitchFamily="2" charset="0"/>
                <a:ea typeface="Calibri" panose="020F0502020204030204" pitchFamily="34" charset="0"/>
              </a:rPr>
              <a:t>Adress</a:t>
            </a:r>
            <a:r>
              <a:rPr lang="fr-FR" altLang="fr-FR" sz="2000" b="1" dirty="0">
                <a:latin typeface="Marianne" panose="02000000000000000000" pitchFamily="2" charset="0"/>
                <a:ea typeface="Calibri" panose="020F0502020204030204" pitchFamily="34" charset="0"/>
              </a:rPr>
              <a:t> global « </a:t>
            </a:r>
            <a:r>
              <a:rPr lang="fr-FR" altLang="fr-FR" sz="2000" b="1" dirty="0" err="1">
                <a:latin typeface="Marianne" panose="02000000000000000000" pitchFamily="2" charset="0"/>
                <a:ea typeface="Calibri" panose="020F0502020204030204" pitchFamily="34" charset="0"/>
              </a:rPr>
              <a:t>skills</a:t>
            </a:r>
            <a:r>
              <a:rPr lang="fr-FR" altLang="fr-FR" sz="2000" b="1" dirty="0">
                <a:latin typeface="Marianne" panose="02000000000000000000" pitchFamily="2" charset="0"/>
                <a:ea typeface="Calibri" panose="020F0502020204030204" pitchFamily="34" charset="0"/>
              </a:rPr>
              <a:t> gap » in </a:t>
            </a:r>
            <a:r>
              <a:rPr lang="fr-FR" altLang="fr-FR" sz="2000" b="1" dirty="0" err="1">
                <a:latin typeface="Marianne" panose="02000000000000000000" pitchFamily="2" charset="0"/>
                <a:ea typeface="Calibri" panose="020F0502020204030204" pitchFamily="34" charset="0"/>
              </a:rPr>
              <a:t>tech</a:t>
            </a:r>
            <a:r>
              <a:rPr lang="fr-FR" altLang="fr-FR" sz="2000" b="1" dirty="0">
                <a:latin typeface="Marianne" panose="02000000000000000000" pitchFamily="2" charset="0"/>
                <a:ea typeface="Calibri" panose="020F0502020204030204" pitchFamily="34" charset="0"/>
              </a:rPr>
              <a:t> </a:t>
            </a:r>
            <a:r>
              <a:rPr lang="fr-FR" altLang="fr-FR" sz="2000" b="1" dirty="0" err="1">
                <a:latin typeface="Marianne" panose="02000000000000000000" pitchFamily="2" charset="0"/>
                <a:ea typeface="Calibri" panose="020F0502020204030204" pitchFamily="34" charset="0"/>
              </a:rPr>
              <a:t>industry</a:t>
            </a:r>
            <a:endParaRPr lang="fr-FR" altLang="fr-FR" sz="2000" b="1" dirty="0">
              <a:latin typeface="Marianne" panose="02000000000000000000" pitchFamily="2" charset="0"/>
              <a:ea typeface="Calibri" panose="020F0502020204030204" pitchFamily="34" charset="0"/>
            </a:endParaRPr>
          </a:p>
          <a:p>
            <a:pPr marL="716974" lvl="1" indent="-38099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fr-FR" sz="2000" b="1" dirty="0">
                <a:latin typeface="Marianne" panose="02000000000000000000" pitchFamily="2" charset="0"/>
                <a:ea typeface="Calibri" panose="020F0502020204030204" pitchFamily="34" charset="0"/>
              </a:rPr>
              <a:t>Provide underserved youth with an innovative education opportunity</a:t>
            </a:r>
            <a:endParaRPr lang="fr-FR" altLang="fr-FR" sz="2000" b="1" dirty="0">
              <a:latin typeface="Marianne" panose="02000000000000000000" pitchFamily="2" charset="0"/>
              <a:ea typeface="Calibri" panose="020F0502020204030204" pitchFamily="34" charset="0"/>
            </a:endParaRPr>
          </a:p>
          <a:p>
            <a:pPr marL="380990" indent="-38099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2133" b="1" dirty="0" err="1">
                <a:latin typeface="Marianne" panose="02000000000000000000" pitchFamily="2" charset="0"/>
              </a:rPr>
              <a:t>Initiated</a:t>
            </a:r>
            <a:r>
              <a:rPr lang="fr-FR" altLang="fr-FR" sz="2133" b="1" dirty="0">
                <a:latin typeface="Marianne" panose="02000000000000000000" pitchFamily="2" charset="0"/>
              </a:rPr>
              <a:t> in France by Pdt Macron </a:t>
            </a:r>
            <a:r>
              <a:rPr lang="fr-FR" altLang="fr-FR" sz="2133" b="1" dirty="0" err="1">
                <a:latin typeface="Marianne" panose="02000000000000000000" pitchFamily="2" charset="0"/>
              </a:rPr>
              <a:t>during</a:t>
            </a:r>
            <a:r>
              <a:rPr lang="fr-FR" altLang="fr-FR" sz="2133" b="1" dirty="0">
                <a:latin typeface="Marianne" panose="02000000000000000000" pitchFamily="2" charset="0"/>
              </a:rPr>
              <a:t> the « Tech For Good </a:t>
            </a:r>
            <a:r>
              <a:rPr lang="fr-FR" altLang="fr-FR" sz="2133" b="1" dirty="0" err="1">
                <a:latin typeface="Marianne" panose="02000000000000000000" pitchFamily="2" charset="0"/>
              </a:rPr>
              <a:t>Summit</a:t>
            </a:r>
            <a:r>
              <a:rPr lang="fr-FR" altLang="fr-FR" sz="2133" b="1" dirty="0">
                <a:latin typeface="Marianne" panose="02000000000000000000" pitchFamily="2" charset="0"/>
              </a:rPr>
              <a:t> »  in May 2018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1219170"/>
            <a:r>
              <a:rPr lang="fr-FR" cap="all">
                <a:solidFill>
                  <a:srgbClr val="000000"/>
                </a:solidFill>
                <a:latin typeface="Arial"/>
              </a:rPr>
              <a:t>28/09/2022</a:t>
            </a:r>
            <a:endParaRPr lang="fr-FR" cap="all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733122C9-A0B9-462F-8757-0847AD287B63}" type="slidenum">
              <a:rPr lang="fr-FR">
                <a:solidFill>
                  <a:srgbClr val="000000"/>
                </a:solidFill>
                <a:latin typeface="Arial"/>
              </a:rPr>
              <a:pPr defTabSz="1219170"/>
              <a:t>3</a:t>
            </a:fld>
            <a:endParaRPr lang="fr-F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94B3E94-207E-44D1-8BFB-19EE07C95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SICI à PARIS  28 SEPTEMBRE 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26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P-TECH in France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35360" y="2372883"/>
            <a:ext cx="11232000" cy="4005117"/>
          </a:xfrm>
        </p:spPr>
        <p:txBody>
          <a:bodyPr/>
          <a:lstStyle/>
          <a:p>
            <a:pPr marL="380990" indent="-38099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1467" b="1" dirty="0" err="1">
                <a:latin typeface="Marianne" panose="02000000000000000000" pitchFamily="2" charset="0"/>
              </a:rPr>
              <a:t>Students</a:t>
            </a:r>
            <a:r>
              <a:rPr lang="fr-FR" altLang="fr-FR" sz="1467" b="1" dirty="0">
                <a:latin typeface="Marianne" panose="02000000000000000000" pitchFamily="2" charset="0"/>
              </a:rPr>
              <a:t> are </a:t>
            </a:r>
            <a:r>
              <a:rPr lang="fr-FR" altLang="fr-FR" sz="1467" b="1" dirty="0" err="1">
                <a:latin typeface="Marianne" panose="02000000000000000000" pitchFamily="2" charset="0"/>
              </a:rPr>
              <a:t>followed</a:t>
            </a:r>
            <a:r>
              <a:rPr lang="fr-FR" altLang="fr-FR" sz="1467" b="1" dirty="0">
                <a:latin typeface="Marianne" panose="02000000000000000000" pitchFamily="2" charset="0"/>
              </a:rPr>
              <a:t> in </a:t>
            </a:r>
            <a:r>
              <a:rPr lang="fr-FR" altLang="fr-FR" sz="1467" b="1" dirty="0" err="1">
                <a:latin typeface="Marianne" panose="02000000000000000000" pitchFamily="2" charset="0"/>
              </a:rPr>
              <a:t>vocational</a:t>
            </a:r>
            <a:r>
              <a:rPr lang="fr-FR" altLang="fr-FR" sz="1467" b="1" dirty="0">
                <a:latin typeface="Marianne" panose="02000000000000000000" pitchFamily="2" charset="0"/>
              </a:rPr>
              <a:t> </a:t>
            </a:r>
            <a:r>
              <a:rPr lang="fr-FR" altLang="fr-FR" sz="1467" b="1" dirty="0" err="1">
                <a:latin typeface="Marianne" panose="02000000000000000000" pitchFamily="2" charset="0"/>
              </a:rPr>
              <a:t>schools</a:t>
            </a:r>
            <a:r>
              <a:rPr lang="fr-FR" altLang="fr-FR" sz="1467" b="1" dirty="0">
                <a:latin typeface="Marianne" panose="02000000000000000000" pitchFamily="2" charset="0"/>
              </a:rPr>
              <a:t> </a:t>
            </a:r>
          </a:p>
          <a:p>
            <a:pPr marL="716974" lvl="1" indent="-38099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1467" b="1" dirty="0" err="1">
                <a:latin typeface="Marianne" panose="02000000000000000000" pitchFamily="2" charset="0"/>
              </a:rPr>
              <a:t>during</a:t>
            </a:r>
            <a:r>
              <a:rPr lang="fr-FR" altLang="fr-FR" sz="1467" b="1" dirty="0">
                <a:latin typeface="Marianne" panose="02000000000000000000" pitchFamily="2" charset="0"/>
              </a:rPr>
              <a:t> 3 </a:t>
            </a:r>
            <a:r>
              <a:rPr lang="fr-FR" altLang="fr-FR" sz="1467" b="1" dirty="0" err="1">
                <a:latin typeface="Marianne" panose="02000000000000000000" pitchFamily="2" charset="0"/>
              </a:rPr>
              <a:t>years</a:t>
            </a:r>
            <a:r>
              <a:rPr lang="fr-FR" altLang="fr-FR" sz="1467" b="1" dirty="0">
                <a:latin typeface="Marianne" panose="02000000000000000000" pitchFamily="2" charset="0"/>
              </a:rPr>
              <a:t> (to </a:t>
            </a:r>
            <a:r>
              <a:rPr lang="fr-FR" altLang="fr-FR" sz="1467" b="1" dirty="0" err="1">
                <a:latin typeface="Marianne" panose="02000000000000000000" pitchFamily="2" charset="0"/>
              </a:rPr>
              <a:t>achieve</a:t>
            </a:r>
            <a:r>
              <a:rPr lang="fr-FR" altLang="fr-FR" sz="1467" b="1" dirty="0">
                <a:latin typeface="Marianne" panose="02000000000000000000" pitchFamily="2" charset="0"/>
              </a:rPr>
              <a:t> a </a:t>
            </a:r>
            <a:r>
              <a:rPr lang="fr-FR" altLang="fr-FR" sz="1467" b="1" dirty="0" err="1">
                <a:latin typeface="Marianne" panose="02000000000000000000" pitchFamily="2" charset="0"/>
              </a:rPr>
              <a:t>vocational</a:t>
            </a:r>
            <a:r>
              <a:rPr lang="fr-FR" altLang="fr-FR" sz="1467" b="1" dirty="0">
                <a:latin typeface="Marianne" panose="02000000000000000000" pitchFamily="2" charset="0"/>
              </a:rPr>
              <a:t> </a:t>
            </a:r>
            <a:r>
              <a:rPr lang="fr-FR" altLang="fr-FR" sz="1467" b="1" dirty="0" err="1">
                <a:latin typeface="Marianne" panose="02000000000000000000" pitchFamily="2" charset="0"/>
              </a:rPr>
              <a:t>baccalaureat</a:t>
            </a:r>
            <a:r>
              <a:rPr lang="fr-FR" altLang="fr-FR" sz="1467" b="1" dirty="0">
                <a:latin typeface="Marianne" panose="02000000000000000000" pitchFamily="2" charset="0"/>
              </a:rPr>
              <a:t> </a:t>
            </a:r>
            <a:r>
              <a:rPr lang="fr-FR" altLang="fr-FR" sz="1467" b="1" dirty="0" err="1">
                <a:latin typeface="Marianne" panose="02000000000000000000" pitchFamily="2" charset="0"/>
              </a:rPr>
              <a:t>diploma</a:t>
            </a:r>
            <a:r>
              <a:rPr lang="fr-FR" altLang="fr-FR" sz="1467" b="1" dirty="0">
                <a:latin typeface="Marianne" panose="02000000000000000000" pitchFamily="2" charset="0"/>
              </a:rPr>
              <a:t>) + 2 </a:t>
            </a:r>
            <a:r>
              <a:rPr lang="fr-FR" altLang="fr-FR" sz="1467" b="1" dirty="0" err="1">
                <a:latin typeface="Marianne" panose="02000000000000000000" pitchFamily="2" charset="0"/>
              </a:rPr>
              <a:t>years</a:t>
            </a:r>
            <a:r>
              <a:rPr lang="fr-FR" altLang="fr-FR" sz="1467" b="1" dirty="0">
                <a:latin typeface="Marianne" panose="02000000000000000000" pitchFamily="2" charset="0"/>
              </a:rPr>
              <a:t> (to </a:t>
            </a:r>
            <a:r>
              <a:rPr lang="fr-FR" altLang="fr-FR" sz="1467" b="1" dirty="0" err="1">
                <a:latin typeface="Marianne" panose="02000000000000000000" pitchFamily="2" charset="0"/>
              </a:rPr>
              <a:t>achieve</a:t>
            </a:r>
            <a:r>
              <a:rPr lang="fr-FR" altLang="fr-FR" sz="1467" b="1" dirty="0">
                <a:latin typeface="Marianne" panose="02000000000000000000" pitchFamily="2" charset="0"/>
              </a:rPr>
              <a:t> a </a:t>
            </a:r>
            <a:r>
              <a:rPr lang="fr-FR" altLang="fr-FR" sz="1467" b="1" dirty="0" err="1">
                <a:latin typeface="Marianne" panose="02000000000000000000" pitchFamily="2" charset="0"/>
              </a:rPr>
              <a:t>higher</a:t>
            </a:r>
            <a:r>
              <a:rPr lang="fr-FR" altLang="fr-FR" sz="1467" b="1" dirty="0">
                <a:latin typeface="Marianne" panose="02000000000000000000" pitchFamily="2" charset="0"/>
              </a:rPr>
              <a:t> </a:t>
            </a:r>
            <a:r>
              <a:rPr lang="fr-FR" altLang="fr-FR" sz="1467" b="1" dirty="0" err="1">
                <a:latin typeface="Marianne" panose="02000000000000000000" pitchFamily="2" charset="0"/>
              </a:rPr>
              <a:t>technician</a:t>
            </a:r>
            <a:r>
              <a:rPr lang="fr-FR" altLang="fr-FR" sz="1467" b="1" dirty="0">
                <a:latin typeface="Marianne" panose="02000000000000000000" pitchFamily="2" charset="0"/>
              </a:rPr>
              <a:t> </a:t>
            </a:r>
            <a:r>
              <a:rPr lang="fr-FR" altLang="fr-FR" sz="1467" b="1" dirty="0" err="1">
                <a:latin typeface="Marianne" panose="02000000000000000000" pitchFamily="2" charset="0"/>
              </a:rPr>
              <a:t>diploma</a:t>
            </a:r>
            <a:r>
              <a:rPr lang="fr-FR" altLang="fr-FR" sz="1467" b="1" dirty="0">
                <a:latin typeface="Marianne" panose="02000000000000000000" pitchFamily="2" charset="0"/>
              </a:rPr>
              <a:t>)</a:t>
            </a:r>
          </a:p>
          <a:p>
            <a:pPr marL="380990" indent="-38099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1467" b="1" dirty="0" err="1">
                <a:latin typeface="Marianne" panose="02000000000000000000" pitchFamily="2" charset="0"/>
              </a:rPr>
              <a:t>Three</a:t>
            </a:r>
            <a:r>
              <a:rPr lang="fr-FR" altLang="fr-FR" sz="1467" b="1" dirty="0">
                <a:latin typeface="Marianne" panose="02000000000000000000" pitchFamily="2" charset="0"/>
              </a:rPr>
              <a:t> types of </a:t>
            </a:r>
            <a:r>
              <a:rPr lang="fr-FR" altLang="fr-FR" sz="1467" b="1" dirty="0" err="1">
                <a:latin typeface="Marianne" panose="02000000000000000000" pitchFamily="2" charset="0"/>
              </a:rPr>
              <a:t>mentorship</a:t>
            </a:r>
            <a:r>
              <a:rPr lang="fr-FR" altLang="fr-FR" sz="1467" b="1" dirty="0">
                <a:latin typeface="Marianne" panose="02000000000000000000" pitchFamily="2" charset="0"/>
              </a:rPr>
              <a:t>:</a:t>
            </a:r>
          </a:p>
          <a:p>
            <a:pPr marL="716974" lvl="1" indent="-38099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1467" b="1" dirty="0">
                <a:latin typeface="Marianne" panose="02000000000000000000" pitchFamily="2" charset="0"/>
              </a:rPr>
              <a:t>Carrer </a:t>
            </a:r>
            <a:r>
              <a:rPr lang="fr-FR" altLang="fr-FR" sz="1467" b="1" dirty="0" err="1">
                <a:latin typeface="Marianne" panose="02000000000000000000" pitchFamily="2" charset="0"/>
              </a:rPr>
              <a:t>mentorship</a:t>
            </a:r>
            <a:r>
              <a:rPr lang="fr-FR" altLang="fr-FR" sz="1467" b="1" dirty="0">
                <a:latin typeface="Marianne" panose="02000000000000000000" pitchFamily="2" charset="0"/>
              </a:rPr>
              <a:t> : </a:t>
            </a:r>
            <a:r>
              <a:rPr lang="fr-FR" altLang="fr-FR" sz="1467" b="1" dirty="0" err="1">
                <a:latin typeface="Marianne" panose="02000000000000000000" pitchFamily="2" charset="0"/>
              </a:rPr>
              <a:t>individual</a:t>
            </a:r>
            <a:r>
              <a:rPr lang="fr-FR" altLang="fr-FR" sz="1467" b="1" dirty="0">
                <a:latin typeface="Marianne" panose="02000000000000000000" pitchFamily="2" charset="0"/>
              </a:rPr>
              <a:t> meeting </a:t>
            </a:r>
            <a:r>
              <a:rPr lang="fr-FR" altLang="fr-FR" sz="1467" b="1" dirty="0" err="1">
                <a:latin typeface="Marianne" panose="02000000000000000000" pitchFamily="2" charset="0"/>
              </a:rPr>
              <a:t>between</a:t>
            </a:r>
            <a:r>
              <a:rPr lang="fr-FR" altLang="fr-FR" sz="1467" b="1" dirty="0">
                <a:latin typeface="Marianne" panose="02000000000000000000" pitchFamily="2" charset="0"/>
              </a:rPr>
              <a:t> a </a:t>
            </a:r>
            <a:r>
              <a:rPr lang="fr-FR" altLang="fr-FR" sz="1467" b="1" dirty="0" err="1">
                <a:latin typeface="Marianne" panose="02000000000000000000" pitchFamily="2" charset="0"/>
              </a:rPr>
              <a:t>student</a:t>
            </a:r>
            <a:r>
              <a:rPr lang="fr-FR" altLang="fr-FR" sz="1467" b="1" dirty="0">
                <a:latin typeface="Marianne" panose="02000000000000000000" pitchFamily="2" charset="0"/>
              </a:rPr>
              <a:t> and a mentor. To </a:t>
            </a:r>
            <a:r>
              <a:rPr lang="fr-FR" altLang="fr-FR" sz="1467" b="1" dirty="0" err="1">
                <a:latin typeface="Marianne" panose="02000000000000000000" pitchFamily="2" charset="0"/>
              </a:rPr>
              <a:t>provide</a:t>
            </a:r>
            <a:r>
              <a:rPr lang="fr-FR" altLang="fr-FR" sz="1467" b="1" dirty="0">
                <a:latin typeface="Marianne" panose="02000000000000000000" pitchFamily="2" charset="0"/>
              </a:rPr>
              <a:t> support and soft </a:t>
            </a:r>
            <a:r>
              <a:rPr lang="fr-FR" altLang="fr-FR" sz="1467" b="1" dirty="0" err="1">
                <a:latin typeface="Marianne" panose="02000000000000000000" pitchFamily="2" charset="0"/>
              </a:rPr>
              <a:t>skills</a:t>
            </a:r>
            <a:endParaRPr lang="fr-FR" altLang="fr-FR" sz="1467" b="1" dirty="0">
              <a:latin typeface="Marianne" panose="02000000000000000000" pitchFamily="2" charset="0"/>
            </a:endParaRPr>
          </a:p>
          <a:p>
            <a:pPr marL="716974" lvl="1" indent="-38099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1467" b="1" dirty="0" err="1">
                <a:latin typeface="Marianne" panose="02000000000000000000" pitchFamily="2" charset="0"/>
              </a:rPr>
              <a:t>Skills</a:t>
            </a:r>
            <a:r>
              <a:rPr lang="fr-FR" altLang="fr-FR" sz="1467" b="1" dirty="0">
                <a:latin typeface="Marianne" panose="02000000000000000000" pitchFamily="2" charset="0"/>
              </a:rPr>
              <a:t> </a:t>
            </a:r>
            <a:r>
              <a:rPr lang="fr-FR" altLang="fr-FR" sz="1467" b="1" dirty="0" err="1">
                <a:latin typeface="Marianne" panose="02000000000000000000" pitchFamily="2" charset="0"/>
              </a:rPr>
              <a:t>mentorship</a:t>
            </a:r>
            <a:r>
              <a:rPr lang="fr-FR" altLang="fr-FR" sz="1467" b="1" dirty="0">
                <a:latin typeface="Marianne" panose="02000000000000000000" pitchFamily="2" charset="0"/>
              </a:rPr>
              <a:t> : in groups. To </a:t>
            </a:r>
            <a:r>
              <a:rPr lang="fr-FR" altLang="fr-FR" sz="1467" b="1" dirty="0" err="1">
                <a:latin typeface="Marianne" panose="02000000000000000000" pitchFamily="2" charset="0"/>
              </a:rPr>
              <a:t>provide</a:t>
            </a:r>
            <a:r>
              <a:rPr lang="fr-FR" altLang="fr-FR" sz="1467" b="1" dirty="0">
                <a:latin typeface="Marianne" panose="02000000000000000000" pitchFamily="2" charset="0"/>
              </a:rPr>
              <a:t> </a:t>
            </a:r>
            <a:r>
              <a:rPr lang="fr-FR" altLang="fr-FR" sz="1467" b="1" dirty="0" err="1">
                <a:latin typeface="Marianne" panose="02000000000000000000" pitchFamily="2" charset="0"/>
              </a:rPr>
              <a:t>skills</a:t>
            </a:r>
            <a:r>
              <a:rPr lang="fr-FR" altLang="fr-FR" sz="1467" b="1" dirty="0">
                <a:latin typeface="Marianne" panose="02000000000000000000" pitchFamily="2" charset="0"/>
              </a:rPr>
              <a:t> </a:t>
            </a:r>
            <a:r>
              <a:rPr lang="fr-FR" altLang="fr-FR" sz="1467" b="1" dirty="0" err="1">
                <a:latin typeface="Marianne" panose="02000000000000000000" pitchFamily="2" charset="0"/>
              </a:rPr>
              <a:t>linked</a:t>
            </a:r>
            <a:r>
              <a:rPr lang="fr-FR" altLang="fr-FR" sz="1467" b="1" dirty="0">
                <a:latin typeface="Marianne" panose="02000000000000000000" pitchFamily="2" charset="0"/>
              </a:rPr>
              <a:t> to the </a:t>
            </a:r>
            <a:r>
              <a:rPr lang="fr-FR" altLang="fr-FR" sz="1467" b="1" dirty="0" err="1">
                <a:latin typeface="Marianne" panose="02000000000000000000" pitchFamily="2" charset="0"/>
              </a:rPr>
              <a:t>specific</a:t>
            </a:r>
            <a:r>
              <a:rPr lang="fr-FR" altLang="fr-FR" sz="1467" b="1" dirty="0">
                <a:latin typeface="Marianne" panose="02000000000000000000" pitchFamily="2" charset="0"/>
              </a:rPr>
              <a:t> </a:t>
            </a:r>
            <a:r>
              <a:rPr lang="fr-FR" altLang="fr-FR" sz="1467" b="1" dirty="0" err="1">
                <a:latin typeface="Marianne" panose="02000000000000000000" pitchFamily="2" charset="0"/>
              </a:rPr>
              <a:t>vocational</a:t>
            </a:r>
            <a:r>
              <a:rPr lang="fr-FR" altLang="fr-FR" sz="1467" b="1" dirty="0">
                <a:latin typeface="Marianne" panose="02000000000000000000" pitchFamily="2" charset="0"/>
              </a:rPr>
              <a:t> </a:t>
            </a:r>
            <a:r>
              <a:rPr lang="fr-FR" altLang="fr-FR" sz="1467" b="1" dirty="0" err="1">
                <a:latin typeface="Marianne" panose="02000000000000000000" pitchFamily="2" charset="0"/>
              </a:rPr>
              <a:t>diploma</a:t>
            </a:r>
            <a:r>
              <a:rPr lang="fr-FR" altLang="fr-FR" sz="1467" b="1" dirty="0">
                <a:latin typeface="Marianne" panose="02000000000000000000" pitchFamily="2" charset="0"/>
              </a:rPr>
              <a:t> </a:t>
            </a:r>
            <a:r>
              <a:rPr lang="fr-FR" altLang="fr-FR" sz="1467" b="1" dirty="0" err="1">
                <a:latin typeface="Marianne" panose="02000000000000000000" pitchFamily="2" charset="0"/>
              </a:rPr>
              <a:t>students</a:t>
            </a:r>
            <a:r>
              <a:rPr lang="fr-FR" altLang="fr-FR" sz="1467" b="1" dirty="0">
                <a:latin typeface="Marianne" panose="02000000000000000000" pitchFamily="2" charset="0"/>
              </a:rPr>
              <a:t> are </a:t>
            </a:r>
            <a:r>
              <a:rPr lang="fr-FR" altLang="fr-FR" sz="1467" b="1" dirty="0" err="1">
                <a:latin typeface="Marianne" panose="02000000000000000000" pitchFamily="2" charset="0"/>
              </a:rPr>
              <a:t>preparing</a:t>
            </a:r>
            <a:r>
              <a:rPr lang="fr-FR" altLang="fr-FR" sz="1467" b="1" dirty="0">
                <a:latin typeface="Marianne" panose="02000000000000000000" pitchFamily="2" charset="0"/>
              </a:rPr>
              <a:t>.</a:t>
            </a:r>
          </a:p>
          <a:p>
            <a:pPr marL="716974" lvl="1" indent="-38099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1467" b="1" dirty="0" err="1">
                <a:latin typeface="Marianne" panose="02000000000000000000" pitchFamily="2" charset="0"/>
              </a:rPr>
              <a:t>Corporate</a:t>
            </a:r>
            <a:r>
              <a:rPr lang="fr-FR" altLang="fr-FR" sz="1467" b="1" dirty="0">
                <a:latin typeface="Marianne" panose="02000000000000000000" pitchFamily="2" charset="0"/>
              </a:rPr>
              <a:t> </a:t>
            </a:r>
            <a:r>
              <a:rPr lang="fr-FR" altLang="fr-FR" sz="1467" b="1" dirty="0" err="1">
                <a:latin typeface="Marianne" panose="02000000000000000000" pitchFamily="2" charset="0"/>
              </a:rPr>
              <a:t>mentorship</a:t>
            </a:r>
            <a:r>
              <a:rPr lang="fr-FR" altLang="fr-FR" sz="1467" b="1" dirty="0">
                <a:latin typeface="Marianne" panose="02000000000000000000" pitchFamily="2" charset="0"/>
              </a:rPr>
              <a:t> : groups of </a:t>
            </a:r>
            <a:r>
              <a:rPr lang="fr-FR" altLang="fr-FR" sz="1467" b="1" dirty="0" err="1">
                <a:latin typeface="Marianne" panose="02000000000000000000" pitchFamily="2" charset="0"/>
              </a:rPr>
              <a:t>students</a:t>
            </a:r>
            <a:r>
              <a:rPr lang="fr-FR" altLang="fr-FR" sz="1467" b="1" dirty="0">
                <a:latin typeface="Marianne" panose="02000000000000000000" pitchFamily="2" charset="0"/>
              </a:rPr>
              <a:t> </a:t>
            </a:r>
            <a:r>
              <a:rPr lang="fr-FR" altLang="fr-FR" sz="1467" b="1" dirty="0" err="1">
                <a:latin typeface="Marianne" panose="02000000000000000000" pitchFamily="2" charset="0"/>
              </a:rPr>
              <a:t>visit</a:t>
            </a:r>
            <a:r>
              <a:rPr lang="fr-FR" altLang="fr-FR" sz="1467" b="1" dirty="0">
                <a:latin typeface="Marianne" panose="02000000000000000000" pitchFamily="2" charset="0"/>
              </a:rPr>
              <a:t> </a:t>
            </a:r>
            <a:r>
              <a:rPr lang="fr-FR" altLang="fr-FR" sz="1467" b="1" dirty="0" err="1">
                <a:latin typeface="Marianne" panose="02000000000000000000" pitchFamily="2" charset="0"/>
              </a:rPr>
              <a:t>companies</a:t>
            </a:r>
            <a:r>
              <a:rPr lang="fr-FR" altLang="fr-FR" sz="1467" b="1" dirty="0">
                <a:latin typeface="Marianne" panose="02000000000000000000" pitchFamily="2" charset="0"/>
              </a:rPr>
              <a:t>.</a:t>
            </a:r>
          </a:p>
          <a:p>
            <a:pPr marL="380990" indent="-38099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1467" b="1" dirty="0">
                <a:latin typeface="Marianne" panose="02000000000000000000" pitchFamily="2" charset="0"/>
              </a:rPr>
              <a:t>A « liaison agent » </a:t>
            </a:r>
            <a:r>
              <a:rPr lang="fr-FR" altLang="fr-FR" sz="1467" b="1" dirty="0" err="1">
                <a:latin typeface="Marianne" panose="02000000000000000000" pitchFamily="2" charset="0"/>
              </a:rPr>
              <a:t>is</a:t>
            </a:r>
            <a:r>
              <a:rPr lang="fr-FR" altLang="fr-FR" sz="1467" b="1" dirty="0">
                <a:latin typeface="Marianne" panose="02000000000000000000" pitchFamily="2" charset="0"/>
              </a:rPr>
              <a:t> </a:t>
            </a:r>
            <a:r>
              <a:rPr lang="fr-FR" altLang="fr-FR" sz="1467" b="1" dirty="0" err="1">
                <a:latin typeface="Marianne" panose="02000000000000000000" pitchFamily="2" charset="0"/>
              </a:rPr>
              <a:t>provided</a:t>
            </a:r>
            <a:r>
              <a:rPr lang="fr-FR" altLang="fr-FR" sz="1467" b="1" dirty="0">
                <a:latin typeface="Marianne" panose="02000000000000000000" pitchFamily="2" charset="0"/>
              </a:rPr>
              <a:t> by </a:t>
            </a:r>
            <a:r>
              <a:rPr lang="fr-FR" altLang="fr-FR" sz="1467" b="1" dirty="0" err="1">
                <a:latin typeface="Marianne" panose="02000000000000000000" pitchFamily="2" charset="0"/>
              </a:rPr>
              <a:t>companies</a:t>
            </a:r>
            <a:r>
              <a:rPr lang="fr-FR" altLang="fr-FR" sz="1467" b="1" dirty="0">
                <a:latin typeface="Marianne" panose="02000000000000000000" pitchFamily="2" charset="0"/>
              </a:rPr>
              <a:t> </a:t>
            </a:r>
            <a:r>
              <a:rPr lang="fr-FR" altLang="fr-FR" sz="1467" b="1" dirty="0" err="1">
                <a:latin typeface="Marianne" panose="02000000000000000000" pitchFamily="2" charset="0"/>
              </a:rPr>
              <a:t>involved</a:t>
            </a:r>
            <a:r>
              <a:rPr lang="fr-FR" altLang="fr-FR" sz="1467" b="1" dirty="0">
                <a:latin typeface="Marianne" panose="02000000000000000000" pitchFamily="2" charset="0"/>
              </a:rPr>
              <a:t> in </a:t>
            </a:r>
            <a:r>
              <a:rPr lang="fr-FR" altLang="fr-FR" sz="1467" b="1" dirty="0" err="1">
                <a:latin typeface="Marianne" panose="02000000000000000000" pitchFamily="2" charset="0"/>
              </a:rPr>
              <a:t>order</a:t>
            </a:r>
            <a:r>
              <a:rPr lang="fr-FR" altLang="fr-FR" sz="1467" b="1" dirty="0">
                <a:latin typeface="Marianne" panose="02000000000000000000" pitchFamily="2" charset="0"/>
              </a:rPr>
              <a:t> to </a:t>
            </a:r>
            <a:r>
              <a:rPr lang="fr-FR" altLang="fr-FR" sz="1467" b="1" dirty="0" err="1">
                <a:latin typeface="Marianne" panose="02000000000000000000" pitchFamily="2" charset="0"/>
              </a:rPr>
              <a:t>coordinate</a:t>
            </a:r>
            <a:r>
              <a:rPr lang="fr-FR" altLang="fr-FR" sz="1467" b="1" dirty="0">
                <a:latin typeface="Marianne" panose="02000000000000000000" pitchFamily="2" charset="0"/>
              </a:rPr>
              <a:t> </a:t>
            </a:r>
            <a:r>
              <a:rPr lang="fr-FR" altLang="fr-FR" sz="1467" b="1" dirty="0" err="1">
                <a:latin typeface="Marianne" panose="02000000000000000000" pitchFamily="2" charset="0"/>
              </a:rPr>
              <a:t>their</a:t>
            </a:r>
            <a:r>
              <a:rPr lang="fr-FR" altLang="fr-FR" sz="1467" b="1" dirty="0">
                <a:latin typeface="Marianne" panose="02000000000000000000" pitchFamily="2" charset="0"/>
              </a:rPr>
              <a:t> contributions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1219170"/>
            <a:r>
              <a:rPr lang="fr-FR" cap="all">
                <a:solidFill>
                  <a:srgbClr val="000000"/>
                </a:solidFill>
                <a:latin typeface="Arial"/>
              </a:rPr>
              <a:t>28/09/2022</a:t>
            </a:r>
            <a:endParaRPr lang="fr-FR" cap="all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733122C9-A0B9-462F-8757-0847AD287B63}" type="slidenum">
              <a:rPr lang="fr-FR">
                <a:solidFill>
                  <a:srgbClr val="000000"/>
                </a:solidFill>
                <a:latin typeface="Arial"/>
              </a:rPr>
              <a:pPr defTabSz="1219170"/>
              <a:t>4</a:t>
            </a:fld>
            <a:endParaRPr lang="fr-F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887117A-16A7-48A3-81C4-A50DDFD9F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SICI à PARIS  28 SEPTEMBRE 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9465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P-TECH in France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35360" y="2372883"/>
            <a:ext cx="11232000" cy="4005117"/>
          </a:xfrm>
        </p:spPr>
        <p:txBody>
          <a:bodyPr/>
          <a:lstStyle/>
          <a:p>
            <a:pPr marL="380990" indent="-38099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1467" b="1" dirty="0" err="1">
                <a:latin typeface="Marianne" panose="02000000000000000000" pitchFamily="2" charset="0"/>
              </a:rPr>
              <a:t>Improvement</a:t>
            </a:r>
            <a:r>
              <a:rPr lang="fr-FR" altLang="fr-FR" sz="1467" b="1" dirty="0">
                <a:latin typeface="Marianne" panose="02000000000000000000" pitchFamily="2" charset="0"/>
              </a:rPr>
              <a:t> of class </a:t>
            </a:r>
            <a:r>
              <a:rPr lang="fr-FR" altLang="fr-FR" sz="1467" b="1" dirty="0" err="1">
                <a:latin typeface="Marianne" panose="02000000000000000000" pitchFamily="2" charset="0"/>
              </a:rPr>
              <a:t>climate</a:t>
            </a:r>
            <a:endParaRPr lang="fr-FR" altLang="fr-FR" sz="1467" b="1" dirty="0">
              <a:latin typeface="Marianne" panose="02000000000000000000" pitchFamily="2" charset="0"/>
            </a:endParaRPr>
          </a:p>
          <a:p>
            <a:pPr marL="380990" indent="-38099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altLang="fr-FR" sz="1467" b="1" dirty="0">
              <a:latin typeface="Marianne" panose="02000000000000000000" pitchFamily="2" charset="0"/>
            </a:endParaRPr>
          </a:p>
          <a:p>
            <a:pPr marL="380990" indent="-38099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1467" b="1" dirty="0" err="1">
                <a:latin typeface="Marianne" panose="02000000000000000000" pitchFamily="2" charset="0"/>
              </a:rPr>
              <a:t>Decrease</a:t>
            </a:r>
            <a:r>
              <a:rPr lang="fr-FR" altLang="fr-FR" sz="1467" b="1" dirty="0">
                <a:latin typeface="Marianne" panose="02000000000000000000" pitchFamily="2" charset="0"/>
              </a:rPr>
              <a:t> of </a:t>
            </a:r>
            <a:r>
              <a:rPr lang="fr-FR" altLang="fr-FR" sz="1467" b="1" dirty="0" err="1">
                <a:latin typeface="Marianne" panose="02000000000000000000" pitchFamily="2" charset="0"/>
              </a:rPr>
              <a:t>absenteeism</a:t>
            </a:r>
            <a:endParaRPr lang="fr-FR" altLang="fr-FR" sz="1467" b="1" dirty="0">
              <a:latin typeface="Marianne" panose="02000000000000000000" pitchFamily="2" charset="0"/>
            </a:endParaRPr>
          </a:p>
          <a:p>
            <a:pPr marL="380990" indent="-38099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altLang="fr-FR" sz="1467" b="1" dirty="0">
              <a:latin typeface="Marianne" panose="02000000000000000000" pitchFamily="2" charset="0"/>
            </a:endParaRPr>
          </a:p>
          <a:p>
            <a:pPr marL="380990" indent="-38099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1467" b="1" dirty="0" err="1">
                <a:latin typeface="Marianne" panose="02000000000000000000" pitchFamily="2" charset="0"/>
              </a:rPr>
              <a:t>Development</a:t>
            </a:r>
            <a:r>
              <a:rPr lang="fr-FR" altLang="fr-FR" sz="1467" b="1" dirty="0">
                <a:latin typeface="Marianne" panose="02000000000000000000" pitchFamily="2" charset="0"/>
              </a:rPr>
              <a:t> of </a:t>
            </a:r>
            <a:r>
              <a:rPr lang="fr-FR" altLang="fr-FR" sz="1467" b="1" dirty="0" err="1">
                <a:latin typeface="Marianne" panose="02000000000000000000" pitchFamily="2" charset="0"/>
              </a:rPr>
              <a:t>internships</a:t>
            </a:r>
            <a:r>
              <a:rPr lang="fr-FR" altLang="fr-FR" sz="1467" b="1" dirty="0">
                <a:latin typeface="Marianne" panose="02000000000000000000" pitchFamily="2" charset="0"/>
              </a:rPr>
              <a:t> (</a:t>
            </a:r>
            <a:r>
              <a:rPr lang="fr-FR" altLang="fr-FR" sz="1467" b="1" dirty="0" err="1">
                <a:latin typeface="Marianne" panose="02000000000000000000" pitchFamily="2" charset="0"/>
              </a:rPr>
              <a:t>increase</a:t>
            </a:r>
            <a:r>
              <a:rPr lang="fr-FR" altLang="fr-FR" sz="1467" b="1" dirty="0">
                <a:latin typeface="Marianne" panose="02000000000000000000" pitchFamily="2" charset="0"/>
              </a:rPr>
              <a:t> of propositions, </a:t>
            </a:r>
            <a:r>
              <a:rPr lang="fr-FR" altLang="fr-FR" sz="1467" b="1" dirty="0" err="1">
                <a:latin typeface="Marianne" panose="02000000000000000000" pitchFamily="2" charset="0"/>
              </a:rPr>
              <a:t>better</a:t>
            </a:r>
            <a:r>
              <a:rPr lang="fr-FR" altLang="fr-FR" sz="1467" b="1" dirty="0">
                <a:latin typeface="Marianne" panose="02000000000000000000" pitchFamily="2" charset="0"/>
              </a:rPr>
              <a:t> </a:t>
            </a:r>
            <a:r>
              <a:rPr lang="fr-FR" altLang="fr-FR" sz="1467" b="1" dirty="0" err="1">
                <a:latin typeface="Marianne" panose="02000000000000000000" pitchFamily="2" charset="0"/>
              </a:rPr>
              <a:t>quality</a:t>
            </a:r>
            <a:r>
              <a:rPr lang="fr-FR" altLang="fr-FR" sz="1467" b="1" dirty="0">
                <a:latin typeface="Marianne" panose="02000000000000000000" pitchFamily="2" charset="0"/>
              </a:rPr>
              <a:t> of </a:t>
            </a:r>
            <a:r>
              <a:rPr lang="fr-FR" altLang="fr-FR" sz="1467" b="1" dirty="0" err="1">
                <a:latin typeface="Marianne" panose="02000000000000000000" pitchFamily="2" charset="0"/>
              </a:rPr>
              <a:t>internships</a:t>
            </a:r>
            <a:r>
              <a:rPr lang="fr-FR" altLang="fr-FR" sz="1467" b="1" dirty="0">
                <a:latin typeface="Marianne" panose="02000000000000000000" pitchFamily="2" charset="0"/>
              </a:rPr>
              <a:t>)</a:t>
            </a:r>
          </a:p>
          <a:p>
            <a:pPr marL="380990" indent="-38099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altLang="fr-FR" sz="1467" b="1" dirty="0">
              <a:latin typeface="Marianne" panose="02000000000000000000" pitchFamily="2" charset="0"/>
            </a:endParaRPr>
          </a:p>
          <a:p>
            <a:pPr marL="380990" indent="-38099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1467" b="1" dirty="0" err="1">
                <a:latin typeface="Marianne" panose="02000000000000000000" pitchFamily="2" charset="0"/>
              </a:rPr>
              <a:t>Decrease</a:t>
            </a:r>
            <a:r>
              <a:rPr lang="fr-FR" altLang="fr-FR" sz="1467" b="1" dirty="0">
                <a:latin typeface="Marianne" panose="02000000000000000000" pitchFamily="2" charset="0"/>
              </a:rPr>
              <a:t> of </a:t>
            </a:r>
            <a:r>
              <a:rPr lang="fr-FR" altLang="fr-FR" sz="1467" b="1" dirty="0" err="1">
                <a:latin typeface="Marianne" panose="02000000000000000000" pitchFamily="2" charset="0"/>
              </a:rPr>
              <a:t>school</a:t>
            </a:r>
            <a:r>
              <a:rPr lang="fr-FR" altLang="fr-FR" sz="1467" b="1" dirty="0">
                <a:latin typeface="Marianne" panose="02000000000000000000" pitchFamily="2" charset="0"/>
              </a:rPr>
              <a:t> dropout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1219170"/>
            <a:r>
              <a:rPr lang="fr-FR" cap="all">
                <a:solidFill>
                  <a:srgbClr val="000000"/>
                </a:solidFill>
                <a:latin typeface="Arial"/>
              </a:rPr>
              <a:t>28/09/2022</a:t>
            </a:r>
            <a:endParaRPr lang="fr-FR" cap="all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733122C9-A0B9-462F-8757-0847AD287B63}" type="slidenum">
              <a:rPr lang="fr-FR">
                <a:solidFill>
                  <a:srgbClr val="000000"/>
                </a:solidFill>
                <a:latin typeface="Arial"/>
              </a:rPr>
              <a:pPr defTabSz="1219170"/>
              <a:t>5</a:t>
            </a:fld>
            <a:endParaRPr lang="fr-F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27AA15-B652-41CA-A8CE-753910CCD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SICI à PARIS  28 SEPTEMBRE 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9891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How to </a:t>
            </a:r>
            <a:r>
              <a:rPr lang="fr-FR" dirty="0" err="1"/>
              <a:t>create</a:t>
            </a:r>
            <a:r>
              <a:rPr lang="fr-FR" dirty="0"/>
              <a:t> a P-TECH class in France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35360" y="2372883"/>
            <a:ext cx="11232000" cy="4005117"/>
          </a:xfrm>
        </p:spPr>
        <p:txBody>
          <a:bodyPr/>
          <a:lstStyle/>
          <a:p>
            <a:pPr marL="380990" indent="-38099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1600" b="1" dirty="0">
                <a:latin typeface="Marianne" panose="02000000000000000000" pitchFamily="2" charset="0"/>
              </a:rPr>
              <a:t>Prospection by IBM, the </a:t>
            </a:r>
            <a:r>
              <a:rPr lang="fr-FR" altLang="fr-FR" sz="1600" b="1" dirty="0" err="1">
                <a:latin typeface="Marianne" panose="02000000000000000000" pitchFamily="2" charset="0"/>
              </a:rPr>
              <a:t>ministry</a:t>
            </a:r>
            <a:r>
              <a:rPr lang="fr-FR" altLang="fr-FR" sz="1600" b="1" dirty="0">
                <a:latin typeface="Marianne" panose="02000000000000000000" pitchFamily="2" charset="0"/>
              </a:rPr>
              <a:t> of </a:t>
            </a:r>
            <a:r>
              <a:rPr lang="fr-FR" altLang="fr-FR" sz="1600" b="1" dirty="0" err="1">
                <a:latin typeface="Marianne" panose="02000000000000000000" pitchFamily="2" charset="0"/>
              </a:rPr>
              <a:t>education</a:t>
            </a:r>
            <a:r>
              <a:rPr lang="fr-FR" altLang="fr-FR" sz="1600" b="1" dirty="0">
                <a:latin typeface="Marianne" panose="02000000000000000000" pitchFamily="2" charset="0"/>
              </a:rPr>
              <a:t>, local </a:t>
            </a:r>
            <a:r>
              <a:rPr lang="fr-FR" altLang="fr-FR" sz="1600" b="1" dirty="0" err="1">
                <a:latin typeface="Marianne" panose="02000000000000000000" pitchFamily="2" charset="0"/>
              </a:rPr>
              <a:t>education</a:t>
            </a:r>
            <a:r>
              <a:rPr lang="fr-FR" altLang="fr-FR" sz="1600" b="1" dirty="0">
                <a:latin typeface="Marianne" panose="02000000000000000000" pitchFamily="2" charset="0"/>
              </a:rPr>
              <a:t> </a:t>
            </a:r>
            <a:r>
              <a:rPr lang="fr-FR" altLang="fr-FR" sz="1600" b="1" dirty="0" err="1">
                <a:latin typeface="Marianne" panose="02000000000000000000" pitchFamily="2" charset="0"/>
              </a:rPr>
              <a:t>authorities</a:t>
            </a:r>
            <a:endParaRPr lang="fr-FR" altLang="fr-FR" sz="1600" b="1" dirty="0">
              <a:latin typeface="Marianne" panose="02000000000000000000" pitchFamily="2" charset="0"/>
            </a:endParaRPr>
          </a:p>
          <a:p>
            <a:pPr marL="380990" indent="-38099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1600" b="1" dirty="0" err="1">
                <a:latin typeface="Marianne" panose="02000000000000000000" pitchFamily="2" charset="0"/>
              </a:rPr>
              <a:t>When</a:t>
            </a:r>
            <a:r>
              <a:rPr lang="fr-FR" altLang="fr-FR" sz="1600" b="1" dirty="0">
                <a:latin typeface="Marianne" panose="02000000000000000000" pitchFamily="2" charset="0"/>
              </a:rPr>
              <a:t> an </a:t>
            </a:r>
            <a:r>
              <a:rPr lang="fr-FR" altLang="fr-FR" sz="1600" b="1" dirty="0" err="1">
                <a:latin typeface="Marianne" panose="02000000000000000000" pitchFamily="2" charset="0"/>
              </a:rPr>
              <a:t>enterprise</a:t>
            </a:r>
            <a:r>
              <a:rPr lang="fr-FR" altLang="fr-FR" sz="1600" b="1" dirty="0">
                <a:latin typeface="Marianne" panose="02000000000000000000" pitchFamily="2" charset="0"/>
              </a:rPr>
              <a:t> </a:t>
            </a:r>
            <a:r>
              <a:rPr lang="fr-FR" altLang="fr-FR" sz="1600" b="1" dirty="0" err="1">
                <a:latin typeface="Marianne" panose="02000000000000000000" pitchFamily="2" charset="0"/>
              </a:rPr>
              <a:t>is</a:t>
            </a:r>
            <a:r>
              <a:rPr lang="fr-FR" altLang="fr-FR" sz="1600" b="1" dirty="0">
                <a:latin typeface="Marianne" panose="02000000000000000000" pitchFamily="2" charset="0"/>
              </a:rPr>
              <a:t> </a:t>
            </a:r>
            <a:r>
              <a:rPr lang="fr-FR" altLang="fr-FR" sz="1600" b="1" dirty="0" err="1">
                <a:latin typeface="Marianne" panose="02000000000000000000" pitchFamily="2" charset="0"/>
              </a:rPr>
              <a:t>interested</a:t>
            </a:r>
            <a:r>
              <a:rPr lang="fr-FR" altLang="fr-FR" sz="1600" b="1" dirty="0">
                <a:latin typeface="Marianne" panose="02000000000000000000" pitchFamily="2" charset="0"/>
              </a:rPr>
              <a:t>, a local </a:t>
            </a:r>
            <a:r>
              <a:rPr lang="fr-FR" altLang="fr-FR" sz="1600" b="1" dirty="0" err="1">
                <a:latin typeface="Marianne" panose="02000000000000000000" pitchFamily="2" charset="0"/>
              </a:rPr>
              <a:t>education</a:t>
            </a:r>
            <a:r>
              <a:rPr lang="fr-FR" altLang="fr-FR" sz="1600" b="1" dirty="0">
                <a:latin typeface="Marianne" panose="02000000000000000000" pitchFamily="2" charset="0"/>
              </a:rPr>
              <a:t> </a:t>
            </a:r>
            <a:r>
              <a:rPr lang="fr-FR" altLang="fr-FR" sz="1600" b="1" dirty="0" err="1">
                <a:latin typeface="Marianne" panose="02000000000000000000" pitchFamily="2" charset="0"/>
              </a:rPr>
              <a:t>authority</a:t>
            </a:r>
            <a:r>
              <a:rPr lang="fr-FR" altLang="fr-FR" sz="1600" b="1" dirty="0">
                <a:latin typeface="Marianne" panose="02000000000000000000" pitchFamily="2" charset="0"/>
              </a:rPr>
              <a:t> </a:t>
            </a:r>
            <a:r>
              <a:rPr lang="fr-FR" altLang="fr-FR" sz="1600" b="1" dirty="0" err="1">
                <a:latin typeface="Marianne" panose="02000000000000000000" pitchFamily="2" charset="0"/>
              </a:rPr>
              <a:t>checks</a:t>
            </a:r>
            <a:r>
              <a:rPr lang="fr-FR" altLang="fr-FR" sz="1600" b="1" dirty="0">
                <a:latin typeface="Marianne" panose="02000000000000000000" pitchFamily="2" charset="0"/>
              </a:rPr>
              <a:t> </a:t>
            </a:r>
            <a:r>
              <a:rPr lang="fr-FR" altLang="fr-FR" sz="1600" b="1" dirty="0" err="1">
                <a:latin typeface="Marianne" panose="02000000000000000000" pitchFamily="2" charset="0"/>
              </a:rPr>
              <a:t>that</a:t>
            </a:r>
            <a:r>
              <a:rPr lang="fr-FR" altLang="fr-FR" sz="1600" b="1" dirty="0">
                <a:latin typeface="Marianne" panose="02000000000000000000" pitchFamily="2" charset="0"/>
              </a:rPr>
              <a:t> </a:t>
            </a:r>
            <a:r>
              <a:rPr lang="fr-FR" altLang="fr-FR" sz="1600" b="1" dirty="0" err="1">
                <a:latin typeface="Marianne" panose="02000000000000000000" pitchFamily="2" charset="0"/>
              </a:rPr>
              <a:t>its</a:t>
            </a:r>
            <a:r>
              <a:rPr lang="fr-FR" altLang="fr-FR" sz="1600" b="1" dirty="0">
                <a:latin typeface="Marianne" panose="02000000000000000000" pitchFamily="2" charset="0"/>
              </a:rPr>
              <a:t> situation matches </a:t>
            </a:r>
            <a:r>
              <a:rPr lang="fr-FR" altLang="fr-FR" sz="1600" b="1" dirty="0" err="1">
                <a:latin typeface="Marianne" panose="02000000000000000000" pitchFamily="2" charset="0"/>
              </a:rPr>
              <a:t>with</a:t>
            </a:r>
            <a:r>
              <a:rPr lang="fr-FR" altLang="fr-FR" sz="1600" b="1" dirty="0">
                <a:latin typeface="Marianne" panose="02000000000000000000" pitchFamily="2" charset="0"/>
              </a:rPr>
              <a:t> :</a:t>
            </a:r>
          </a:p>
          <a:p>
            <a:pPr marL="716974" lvl="1" indent="-38099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dirty="0">
                <a:latin typeface="Marianne" panose="02000000000000000000" pitchFamily="2" charset="0"/>
              </a:rPr>
              <a:t>The </a:t>
            </a:r>
            <a:r>
              <a:rPr lang="fr-FR" altLang="fr-FR" sz="1600" b="1" dirty="0" err="1">
                <a:latin typeface="Marianne" panose="02000000000000000000" pitchFamily="2" charset="0"/>
              </a:rPr>
              <a:t>geographical</a:t>
            </a:r>
            <a:r>
              <a:rPr lang="fr-FR" altLang="fr-FR" sz="1600" b="1" dirty="0">
                <a:latin typeface="Marianne" panose="02000000000000000000" pitchFamily="2" charset="0"/>
              </a:rPr>
              <a:t> location of the </a:t>
            </a:r>
            <a:r>
              <a:rPr lang="fr-FR" altLang="fr-FR" sz="1600" b="1" dirty="0" err="1">
                <a:latin typeface="Marianne" panose="02000000000000000000" pitchFamily="2" charset="0"/>
              </a:rPr>
              <a:t>school</a:t>
            </a:r>
            <a:endParaRPr lang="fr-FR" altLang="fr-FR" sz="1600" b="1" dirty="0">
              <a:latin typeface="Marianne" panose="02000000000000000000" pitchFamily="2" charset="0"/>
            </a:endParaRPr>
          </a:p>
          <a:p>
            <a:pPr marL="716974" lvl="1" indent="-38099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dirty="0">
                <a:latin typeface="Marianne" panose="02000000000000000000" pitchFamily="2" charset="0"/>
              </a:rPr>
              <a:t>The </a:t>
            </a:r>
            <a:r>
              <a:rPr lang="fr-FR" altLang="fr-FR" sz="1600" b="1" dirty="0" err="1">
                <a:latin typeface="Marianne" panose="02000000000000000000" pitchFamily="2" charset="0"/>
              </a:rPr>
              <a:t>skills</a:t>
            </a:r>
            <a:r>
              <a:rPr lang="fr-FR" altLang="fr-FR" sz="1600" b="1" dirty="0">
                <a:latin typeface="Marianne" panose="02000000000000000000" pitchFamily="2" charset="0"/>
              </a:rPr>
              <a:t> </a:t>
            </a:r>
            <a:r>
              <a:rPr lang="fr-FR" altLang="fr-FR" sz="1600" b="1" dirty="0" err="1">
                <a:latin typeface="Marianne" panose="02000000000000000000" pitchFamily="2" charset="0"/>
              </a:rPr>
              <a:t>necessary</a:t>
            </a:r>
            <a:r>
              <a:rPr lang="fr-FR" altLang="fr-FR" sz="1600" b="1" dirty="0">
                <a:latin typeface="Marianne" panose="02000000000000000000" pitchFamily="2" charset="0"/>
              </a:rPr>
              <a:t> to </a:t>
            </a:r>
            <a:r>
              <a:rPr lang="fr-FR" altLang="fr-FR" sz="1600" b="1" dirty="0" err="1">
                <a:latin typeface="Marianne" panose="02000000000000000000" pitchFamily="2" charset="0"/>
              </a:rPr>
              <a:t>obtain</a:t>
            </a:r>
            <a:r>
              <a:rPr lang="fr-FR" altLang="fr-FR" sz="1600" b="1" dirty="0">
                <a:latin typeface="Marianne" panose="02000000000000000000" pitchFamily="2" charset="0"/>
              </a:rPr>
              <a:t> the </a:t>
            </a:r>
            <a:r>
              <a:rPr lang="fr-FR" altLang="fr-FR" sz="1600" b="1" dirty="0" err="1">
                <a:latin typeface="Marianne" panose="02000000000000000000" pitchFamily="2" charset="0"/>
              </a:rPr>
              <a:t>diploma</a:t>
            </a:r>
            <a:endParaRPr lang="fr-FR" altLang="fr-FR" sz="1600" b="1" dirty="0">
              <a:latin typeface="Marianne" panose="02000000000000000000" pitchFamily="2" charset="0"/>
            </a:endParaRPr>
          </a:p>
          <a:p>
            <a:pPr marL="380990" indent="-38099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dirty="0">
                <a:latin typeface="Marianne" panose="02000000000000000000" pitchFamily="2" charset="0"/>
              </a:rPr>
              <a:t>An territorial </a:t>
            </a:r>
            <a:r>
              <a:rPr lang="fr-FR" altLang="fr-FR" sz="1600" b="1" dirty="0" err="1">
                <a:latin typeface="Marianne" panose="02000000000000000000" pitchFamily="2" charset="0"/>
              </a:rPr>
              <a:t>inspector</a:t>
            </a:r>
            <a:r>
              <a:rPr lang="fr-FR" altLang="fr-FR" sz="1600" b="1" dirty="0">
                <a:latin typeface="Marianne" panose="02000000000000000000" pitchFamily="2" charset="0"/>
              </a:rPr>
              <a:t> </a:t>
            </a:r>
            <a:r>
              <a:rPr lang="fr-FR" altLang="fr-FR" sz="1600" b="1" dirty="0" err="1">
                <a:latin typeface="Marianne" panose="02000000000000000000" pitchFamily="2" charset="0"/>
              </a:rPr>
              <a:t>is</a:t>
            </a:r>
            <a:r>
              <a:rPr lang="fr-FR" altLang="fr-FR" sz="1600" b="1" dirty="0">
                <a:latin typeface="Marianne" panose="02000000000000000000" pitchFamily="2" charset="0"/>
              </a:rPr>
              <a:t> </a:t>
            </a:r>
            <a:r>
              <a:rPr lang="fr-FR" altLang="fr-FR" sz="1600" b="1" dirty="0" err="1">
                <a:latin typeface="Marianne" panose="02000000000000000000" pitchFamily="2" charset="0"/>
              </a:rPr>
              <a:t>always</a:t>
            </a:r>
            <a:r>
              <a:rPr lang="fr-FR" altLang="fr-FR" sz="1600" b="1" dirty="0">
                <a:latin typeface="Marianne" panose="02000000000000000000" pitchFamily="2" charset="0"/>
              </a:rPr>
              <a:t> </a:t>
            </a:r>
            <a:r>
              <a:rPr lang="fr-FR" altLang="fr-FR" sz="1600" b="1" dirty="0" err="1">
                <a:latin typeface="Marianne" panose="02000000000000000000" pitchFamily="2" charset="0"/>
              </a:rPr>
              <a:t>associated</a:t>
            </a:r>
            <a:r>
              <a:rPr lang="fr-FR" altLang="fr-FR" sz="1600" b="1" dirty="0">
                <a:latin typeface="Marianne" panose="02000000000000000000" pitchFamily="2" charset="0"/>
              </a:rPr>
              <a:t>:</a:t>
            </a:r>
          </a:p>
          <a:p>
            <a:pPr marL="716974" lvl="1" indent="-38099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dirty="0">
                <a:latin typeface="Marianne" panose="02000000000000000000" pitchFamily="2" charset="0"/>
              </a:rPr>
              <a:t>For the </a:t>
            </a:r>
            <a:r>
              <a:rPr lang="fr-FR" altLang="fr-FR" sz="1600" b="1" dirty="0" err="1">
                <a:latin typeface="Marianne" panose="02000000000000000000" pitchFamily="2" charset="0"/>
              </a:rPr>
              <a:t>creation</a:t>
            </a:r>
            <a:r>
              <a:rPr lang="fr-FR" altLang="fr-FR" sz="1600" b="1" dirty="0">
                <a:latin typeface="Marianne" panose="02000000000000000000" pitchFamily="2" charset="0"/>
              </a:rPr>
              <a:t> of the class : to check </a:t>
            </a:r>
            <a:r>
              <a:rPr lang="fr-FR" altLang="fr-FR" sz="1600" b="1" dirty="0" err="1">
                <a:latin typeface="Marianne" panose="02000000000000000000" pitchFamily="2" charset="0"/>
              </a:rPr>
              <a:t>that</a:t>
            </a:r>
            <a:r>
              <a:rPr lang="fr-FR" altLang="fr-FR" sz="1600" b="1" dirty="0">
                <a:latin typeface="Marianne" panose="02000000000000000000" pitchFamily="2" charset="0"/>
              </a:rPr>
              <a:t> </a:t>
            </a:r>
            <a:r>
              <a:rPr lang="fr-FR" altLang="fr-FR" sz="1600" b="1" dirty="0" err="1">
                <a:latin typeface="Marianne" panose="02000000000000000000" pitchFamily="2" charset="0"/>
              </a:rPr>
              <a:t>skills</a:t>
            </a:r>
            <a:r>
              <a:rPr lang="fr-FR" altLang="fr-FR" sz="1600" b="1" dirty="0">
                <a:latin typeface="Marianne" panose="02000000000000000000" pitchFamily="2" charset="0"/>
              </a:rPr>
              <a:t> </a:t>
            </a:r>
            <a:r>
              <a:rPr lang="fr-FR" altLang="fr-FR" sz="1600" b="1" dirty="0" err="1">
                <a:latin typeface="Marianne" panose="02000000000000000000" pitchFamily="2" charset="0"/>
              </a:rPr>
              <a:t>provided</a:t>
            </a:r>
            <a:r>
              <a:rPr lang="fr-FR" altLang="fr-FR" sz="1600" b="1" dirty="0">
                <a:latin typeface="Marianne" panose="02000000000000000000" pitchFamily="2" charset="0"/>
              </a:rPr>
              <a:t> by </a:t>
            </a:r>
            <a:r>
              <a:rPr lang="fr-FR" altLang="fr-FR" sz="1600" b="1" dirty="0" err="1">
                <a:latin typeface="Marianne" panose="02000000000000000000" pitchFamily="2" charset="0"/>
              </a:rPr>
              <a:t>enterprises</a:t>
            </a:r>
            <a:r>
              <a:rPr lang="fr-FR" altLang="fr-FR" sz="1600" b="1" dirty="0">
                <a:latin typeface="Marianne" panose="02000000000000000000" pitchFamily="2" charset="0"/>
              </a:rPr>
              <a:t> </a:t>
            </a:r>
            <a:r>
              <a:rPr lang="fr-FR" altLang="fr-FR" sz="1600" b="1" dirty="0" err="1">
                <a:latin typeface="Marianne" panose="02000000000000000000" pitchFamily="2" charset="0"/>
              </a:rPr>
              <a:t>will</a:t>
            </a:r>
            <a:r>
              <a:rPr lang="fr-FR" altLang="fr-FR" sz="1600" b="1" dirty="0">
                <a:latin typeface="Marianne" panose="02000000000000000000" pitchFamily="2" charset="0"/>
              </a:rPr>
              <a:t> match the training objectives</a:t>
            </a:r>
          </a:p>
          <a:p>
            <a:pPr marL="716974" lvl="1" indent="-38099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dirty="0">
                <a:latin typeface="Marianne" panose="02000000000000000000" pitchFamily="2" charset="0"/>
              </a:rPr>
              <a:t>For the </a:t>
            </a:r>
            <a:r>
              <a:rPr lang="fr-FR" altLang="fr-FR" sz="1600" b="1" dirty="0" err="1">
                <a:latin typeface="Marianne" panose="02000000000000000000" pitchFamily="2" charset="0"/>
              </a:rPr>
              <a:t>pedagogical</a:t>
            </a:r>
            <a:r>
              <a:rPr lang="fr-FR" altLang="fr-FR" sz="1600" b="1" dirty="0">
                <a:latin typeface="Marianne" panose="02000000000000000000" pitchFamily="2" charset="0"/>
              </a:rPr>
              <a:t> </a:t>
            </a:r>
            <a:r>
              <a:rPr lang="fr-FR" altLang="fr-FR" sz="1600" b="1" dirty="0" err="1">
                <a:latin typeface="Marianne" panose="02000000000000000000" pitchFamily="2" charset="0"/>
              </a:rPr>
              <a:t>follow</a:t>
            </a:r>
            <a:r>
              <a:rPr lang="fr-FR" altLang="fr-FR" sz="1600" b="1" dirty="0">
                <a:latin typeface="Marianne" panose="02000000000000000000" pitchFamily="2" charset="0"/>
              </a:rPr>
              <a:t>-up </a:t>
            </a:r>
            <a:r>
              <a:rPr lang="fr-FR" altLang="fr-FR" sz="1600" b="1" dirty="0" err="1">
                <a:latin typeface="Marianne" panose="02000000000000000000" pitchFamily="2" charset="0"/>
              </a:rPr>
              <a:t>during</a:t>
            </a:r>
            <a:r>
              <a:rPr lang="fr-FR" altLang="fr-FR" sz="1600" b="1" dirty="0">
                <a:latin typeface="Marianne" panose="02000000000000000000" pitchFamily="2" charset="0"/>
              </a:rPr>
              <a:t> 5 </a:t>
            </a:r>
            <a:r>
              <a:rPr lang="fr-FR" altLang="fr-FR" sz="1600" b="1" dirty="0" err="1">
                <a:latin typeface="Marianne" panose="02000000000000000000" pitchFamily="2" charset="0"/>
              </a:rPr>
              <a:t>years</a:t>
            </a:r>
            <a:endParaRPr lang="fr-FR" altLang="fr-FR" sz="1600" b="1" dirty="0">
              <a:latin typeface="Marianne" panose="02000000000000000000" pitchFamily="2" charset="0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1219170"/>
            <a:r>
              <a:rPr lang="fr-FR" cap="all">
                <a:solidFill>
                  <a:srgbClr val="000000"/>
                </a:solidFill>
                <a:latin typeface="Arial"/>
              </a:rPr>
              <a:t>28/09/2022</a:t>
            </a:r>
            <a:endParaRPr lang="fr-FR" cap="all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733122C9-A0B9-462F-8757-0847AD287B63}" type="slidenum">
              <a:rPr lang="fr-FR">
                <a:solidFill>
                  <a:srgbClr val="000000"/>
                </a:solidFill>
                <a:latin typeface="Arial"/>
              </a:rPr>
              <a:pPr defTabSz="1219170"/>
              <a:t>6</a:t>
            </a:fld>
            <a:endParaRPr lang="fr-F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CDF7CC-263D-4D6D-96A3-CAEA7A4BE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SICI à PARIS  28 SEPTEMBRE 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3160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D0C377D0-71DA-4E50-BC8E-5B36BF0E76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6265"/>
            <a:ext cx="2248214" cy="1714739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6887D2AC-DA49-4C5D-89D9-69C0F952444F}"/>
              </a:ext>
            </a:extLst>
          </p:cNvPr>
          <p:cNvSpPr txBox="1"/>
          <p:nvPr/>
        </p:nvSpPr>
        <p:spPr>
          <a:xfrm>
            <a:off x="146957" y="3059668"/>
            <a:ext cx="12045043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How does the inspectorate promote equity in education?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(P-Tech device:  from design to implementation in the Versailles Academy)</a:t>
            </a:r>
            <a:endParaRPr lang="fr-FR" sz="24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DF666E5B-F176-4CC4-9142-A2E199FC2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28/09/2022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4901D487-3888-4E03-89AC-48993A914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46B5-2ED8-41FB-9A74-569763D9432D}" type="slidenum">
              <a:rPr lang="fr-FR" smtClean="0"/>
              <a:t>7</a:t>
            </a:fld>
            <a:endParaRPr lang="fr-FR"/>
          </a:p>
        </p:txBody>
      </p:sp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D689042F-A864-4632-AF46-BEDEC48A9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SICI à PARIS  28 SEPTEMBRE 2022</a:t>
            </a:r>
          </a:p>
        </p:txBody>
      </p:sp>
    </p:spTree>
    <p:extLst>
      <p:ext uri="{BB962C8B-B14F-4D97-AF65-F5344CB8AC3E}">
        <p14:creationId xmlns:p14="http://schemas.microsoft.com/office/powerpoint/2010/main" val="2990835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D0C377D0-71DA-4E50-BC8E-5B36BF0E76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6265"/>
            <a:ext cx="2248214" cy="1714739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6887D2AC-DA49-4C5D-89D9-69C0F952444F}"/>
              </a:ext>
            </a:extLst>
          </p:cNvPr>
          <p:cNvSpPr txBox="1"/>
          <p:nvPr/>
        </p:nvSpPr>
        <p:spPr>
          <a:xfrm>
            <a:off x="713340" y="1359638"/>
            <a:ext cx="112177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The P-Tech device in the Versailles Academy in a few figures</a:t>
            </a:r>
            <a:endParaRPr lang="fr-FR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What involvement of the inspectorate in the P-Tech device? </a:t>
            </a:r>
          </a:p>
          <a:p>
            <a:endParaRPr lang="fr-FR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The pooling of professional expertise and skills in order to ensure the success of all students.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77E7922-7756-42A7-8D0B-D14447C39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28/09/2022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F9D34EF-012B-47F1-B564-460684173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46B5-2ED8-41FB-9A74-569763D9432D}" type="slidenum">
              <a:rPr lang="fr-FR" smtClean="0"/>
              <a:t>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3FB4E84-FBDD-4802-9EBA-F59024A9A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SICI à PARIS  28 SEPTEMBRE 2022</a:t>
            </a:r>
          </a:p>
        </p:txBody>
      </p:sp>
    </p:spTree>
    <p:extLst>
      <p:ext uri="{BB962C8B-B14F-4D97-AF65-F5344CB8AC3E}">
        <p14:creationId xmlns:p14="http://schemas.microsoft.com/office/powerpoint/2010/main" val="3369766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A38B0AB1-21A3-4720-B446-39B41B2F11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93" y="131205"/>
            <a:ext cx="2032167" cy="154995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198894B-C627-4C08-8926-374FC17B5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152" y="-290496"/>
            <a:ext cx="11222848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The P-Tech device in the Versailles Academy in a few places</a:t>
            </a:r>
            <a:endParaRPr lang="fr-FR" sz="3200" b="1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5DD519-B3B1-4F45-8E59-4A83360B1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14251"/>
            <a:ext cx="5157787" cy="82391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dirty="0" err="1"/>
              <a:t>Lycee</a:t>
            </a:r>
            <a:r>
              <a:rPr lang="fr-FR" dirty="0"/>
              <a:t> La Tournelle à la Garenne Colombes (92) launch September 2019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3B8A31-6059-46D7-B417-08F55992D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038164"/>
            <a:ext cx="5146342" cy="4363562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fr-FR" sz="14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sz="2900" b="1" dirty="0" err="1">
                <a:solidFill>
                  <a:schemeClr val="accent5">
                    <a:lumMod val="50000"/>
                  </a:schemeClr>
                </a:solidFill>
              </a:rPr>
              <a:t>Partners</a:t>
            </a:r>
            <a:r>
              <a:rPr lang="fr-FR" sz="2900" b="1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fr-FR" sz="2900" b="1" dirty="0"/>
              <a:t>IBM</a:t>
            </a:r>
            <a:r>
              <a:rPr lang="fr-FR" sz="2900" dirty="0"/>
              <a:t>, Orange, BNP Paris Bas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9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sz="2900" b="1" dirty="0" err="1">
                <a:solidFill>
                  <a:schemeClr val="accent5">
                    <a:lumMod val="50000"/>
                  </a:schemeClr>
                </a:solidFill>
              </a:rPr>
              <a:t>Workforce</a:t>
            </a:r>
            <a:r>
              <a:rPr lang="fr-FR" sz="2900" b="1" dirty="0">
                <a:solidFill>
                  <a:schemeClr val="accent5">
                    <a:lumMod val="50000"/>
                  </a:schemeClr>
                </a:solidFill>
              </a:rPr>
              <a:t> 2022-2023:</a:t>
            </a:r>
          </a:p>
          <a:p>
            <a:r>
              <a:rPr lang="en-US" sz="2900" dirty="0"/>
              <a:t>72 students in second family of trades TNE of which 1 girl</a:t>
            </a:r>
          </a:p>
          <a:p>
            <a:r>
              <a:rPr lang="en-US" sz="2900" dirty="0"/>
              <a:t>24 students in first option RISC class including 2 girls </a:t>
            </a:r>
          </a:p>
          <a:p>
            <a:r>
              <a:rPr lang="en-US" sz="2900" dirty="0"/>
              <a:t>23 students in RISC option final class including 2 girls </a:t>
            </a:r>
          </a:p>
          <a:p>
            <a:r>
              <a:rPr lang="en-US" sz="2900" dirty="0"/>
              <a:t>30 BTS SIO SLAM of which 3 in apprenticeship </a:t>
            </a:r>
            <a:endParaRPr lang="fr-FR" sz="1700" dirty="0"/>
          </a:p>
          <a:p>
            <a:pPr marL="0" indent="0">
              <a:buNone/>
            </a:pPr>
            <a:r>
              <a:rPr lang="fr-FR" sz="2900" b="1" dirty="0">
                <a:solidFill>
                  <a:schemeClr val="accent5">
                    <a:lumMod val="50000"/>
                  </a:schemeClr>
                </a:solidFill>
              </a:rPr>
              <a:t>Next </a:t>
            </a:r>
            <a:r>
              <a:rPr lang="fr-FR" sz="2900" b="1" dirty="0" err="1">
                <a:solidFill>
                  <a:schemeClr val="accent5">
                    <a:lumMod val="50000"/>
                  </a:schemeClr>
                </a:solidFill>
              </a:rPr>
              <a:t>event</a:t>
            </a:r>
            <a:r>
              <a:rPr lang="fr-FR" sz="2900" b="1" dirty="0">
                <a:solidFill>
                  <a:schemeClr val="accent5">
                    <a:lumMod val="50000"/>
                  </a:schemeClr>
                </a:solidFill>
              </a:rPr>
              <a:t> :</a:t>
            </a:r>
          </a:p>
          <a:p>
            <a:r>
              <a:rPr lang="en-US" sz="2900" dirty="0"/>
              <a:t>First P-Tech Class Graduation Ceremony October 12, 2022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F6A9363-71DF-48AD-ACBD-C0C7EEF500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4264" y="2051416"/>
            <a:ext cx="5170488" cy="4363562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fr-FR" sz="14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sz="2900" b="1" dirty="0" err="1">
                <a:solidFill>
                  <a:schemeClr val="accent5">
                    <a:lumMod val="50000"/>
                  </a:schemeClr>
                </a:solidFill>
              </a:rPr>
              <a:t>Partners</a:t>
            </a:r>
            <a:r>
              <a:rPr lang="fr-FR" sz="2900" b="1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fr-FR" sz="2900" b="1" dirty="0"/>
              <a:t>BNP Paris Bas</a:t>
            </a:r>
            <a:r>
              <a:rPr lang="fr-FR" sz="2900" dirty="0"/>
              <a:t>, Oracle, Master Card</a:t>
            </a:r>
          </a:p>
          <a:p>
            <a:pPr marL="0" indent="0">
              <a:buNone/>
            </a:pPr>
            <a:endParaRPr lang="fr-FR" sz="2900" dirty="0"/>
          </a:p>
          <a:p>
            <a:pPr marL="0" indent="0">
              <a:buNone/>
            </a:pPr>
            <a:r>
              <a:rPr lang="fr-FR" sz="29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sz="2900" b="1" dirty="0" err="1">
                <a:solidFill>
                  <a:schemeClr val="accent5">
                    <a:lumMod val="50000"/>
                  </a:schemeClr>
                </a:solidFill>
              </a:rPr>
              <a:t>Workforce</a:t>
            </a:r>
            <a:r>
              <a:rPr lang="fr-FR" sz="2900" b="1" dirty="0">
                <a:solidFill>
                  <a:schemeClr val="accent5">
                    <a:lumMod val="50000"/>
                  </a:schemeClr>
                </a:solidFill>
              </a:rPr>
              <a:t>: 2022-2023: </a:t>
            </a:r>
          </a:p>
          <a:p>
            <a:r>
              <a:rPr lang="en-US" sz="2900" dirty="0"/>
              <a:t>72 students in second family of trades TNE including 4 girls</a:t>
            </a:r>
          </a:p>
          <a:p>
            <a:r>
              <a:rPr lang="en-US" sz="2900" dirty="0"/>
              <a:t>24 students including one daughter for the first class BAC PRO SN option SSIHT</a:t>
            </a:r>
            <a:endParaRPr lang="fr-FR" sz="1100" dirty="0"/>
          </a:p>
          <a:p>
            <a:pPr marL="0" indent="0">
              <a:buNone/>
            </a:pPr>
            <a:endParaRPr lang="fr-FR" sz="1100" dirty="0"/>
          </a:p>
          <a:p>
            <a:pPr marL="0" indent="0">
              <a:buNone/>
            </a:pPr>
            <a:endParaRPr lang="fr-FR" sz="1100" dirty="0"/>
          </a:p>
          <a:p>
            <a:pPr marL="0" indent="0">
              <a:buNone/>
            </a:pPr>
            <a:endParaRPr lang="fr-FR" sz="1100" dirty="0"/>
          </a:p>
          <a:p>
            <a:pPr marL="0" indent="0">
              <a:buNone/>
            </a:pPr>
            <a:endParaRPr lang="fr-FR" sz="1100" dirty="0"/>
          </a:p>
          <a:p>
            <a:pPr marL="0" indent="0">
              <a:buNone/>
            </a:pPr>
            <a:r>
              <a:rPr lang="fr-FR" sz="2900" b="1" dirty="0">
                <a:solidFill>
                  <a:schemeClr val="accent5">
                    <a:lumMod val="50000"/>
                  </a:schemeClr>
                </a:solidFill>
              </a:rPr>
              <a:t>Next </a:t>
            </a:r>
            <a:r>
              <a:rPr lang="fr-FR" sz="2900" b="1" dirty="0" err="1">
                <a:solidFill>
                  <a:schemeClr val="accent5">
                    <a:lumMod val="50000"/>
                  </a:schemeClr>
                </a:solidFill>
              </a:rPr>
              <a:t>event</a:t>
            </a:r>
            <a:r>
              <a:rPr lang="fr-FR" sz="2900" b="1" dirty="0">
                <a:solidFill>
                  <a:schemeClr val="accent5">
                    <a:lumMod val="50000"/>
                  </a:schemeClr>
                </a:solidFill>
              </a:rPr>
              <a:t> :</a:t>
            </a:r>
            <a:endParaRPr lang="fr-FR" sz="23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900" dirty="0"/>
              <a:t> Inauguration of the P-Tech class on 9 November 2022</a:t>
            </a:r>
            <a:r>
              <a:rPr lang="fr-FR" sz="2900" dirty="0"/>
              <a:t>  </a:t>
            </a:r>
            <a:endParaRPr lang="fr-FR" dirty="0"/>
          </a:p>
          <a:p>
            <a:endParaRPr lang="fr-FR" dirty="0"/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BC17CC09-A7FE-42C0-900E-FB1FEDC15D8D}"/>
              </a:ext>
            </a:extLst>
          </p:cNvPr>
          <p:cNvSpPr txBox="1">
            <a:spLocks/>
          </p:cNvSpPr>
          <p:nvPr/>
        </p:nvSpPr>
        <p:spPr>
          <a:xfrm>
            <a:off x="6326965" y="1227503"/>
            <a:ext cx="5157787" cy="8239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err="1"/>
              <a:t>Lycee</a:t>
            </a:r>
            <a:r>
              <a:rPr lang="fr-FR" dirty="0"/>
              <a:t> Léonard de Vinci à Bagneux (92) launch September 2021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9D239A-B769-4CA2-96A9-351C36C6D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28/09/2022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CF44AF8B-4DE6-4EFA-ABFD-CDC451C7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46B5-2ED8-41FB-9A74-569763D9432D}" type="slidenum">
              <a:rPr lang="fr-FR" smtClean="0"/>
              <a:t>9</a:t>
            </a:fld>
            <a:endParaRPr lang="fr-FR"/>
          </a:p>
        </p:txBody>
      </p:sp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F602B3E2-EC61-4CBC-BEB5-B7DF34654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SICI à PARIS  28 SEPTEMBRE 2022</a:t>
            </a:r>
          </a:p>
        </p:txBody>
      </p:sp>
    </p:spTree>
    <p:extLst>
      <p:ext uri="{BB962C8B-B14F-4D97-AF65-F5344CB8AC3E}">
        <p14:creationId xmlns:p14="http://schemas.microsoft.com/office/powerpoint/2010/main" val="41844077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inisteriel_marianne" id="{5F0B8B09-9A99-4083-B883-79F2388C6E1D}" vid="{F8005780-5DEF-4BE0-805B-EA49FB1EABC6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4373</TotalTime>
  <Words>1996</Words>
  <Application>Microsoft Office PowerPoint</Application>
  <PresentationFormat>Grand écran</PresentationFormat>
  <Paragraphs>331</Paragraphs>
  <Slides>14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23" baseType="lpstr">
      <vt:lpstr>宋体</vt:lpstr>
      <vt:lpstr>Arial</vt:lpstr>
      <vt:lpstr>Calibri</vt:lpstr>
      <vt:lpstr>Calibri Light</vt:lpstr>
      <vt:lpstr>Marianne</vt:lpstr>
      <vt:lpstr>Times New Roman</vt:lpstr>
      <vt:lpstr>Wingdings</vt:lpstr>
      <vt:lpstr>Thème Office</vt:lpstr>
      <vt:lpstr>MINISTÈRIEL</vt:lpstr>
      <vt:lpstr>Présentation PowerPoint</vt:lpstr>
      <vt:lpstr>Présentation PowerPoint</vt:lpstr>
      <vt:lpstr>Creation of the program</vt:lpstr>
      <vt:lpstr>P-TECH in France</vt:lpstr>
      <vt:lpstr>P-TECH in France</vt:lpstr>
      <vt:lpstr>How to create a P-TECH class in France</vt:lpstr>
      <vt:lpstr>Présentation PowerPoint</vt:lpstr>
      <vt:lpstr>Présentation PowerPoint</vt:lpstr>
      <vt:lpstr>The P-Tech device in the Versailles Academy in a few places</vt:lpstr>
      <vt:lpstr>Présentation PowerPoint</vt:lpstr>
      <vt:lpstr>From the implementation of a P-TECH scheme to the professionalisation of teachers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Kathy Thomias</dc:creator>
  <cp:lastModifiedBy>DANIELLE LACAZE</cp:lastModifiedBy>
  <cp:revision>85</cp:revision>
  <dcterms:created xsi:type="dcterms:W3CDTF">2022-09-24T20:22:19Z</dcterms:created>
  <dcterms:modified xsi:type="dcterms:W3CDTF">2022-10-07T09:29:03Z</dcterms:modified>
</cp:coreProperties>
</file>