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6" r:id="rId6"/>
    <p:sldId id="6062" r:id="rId7"/>
    <p:sldId id="285" r:id="rId8"/>
    <p:sldId id="6051" r:id="rId9"/>
    <p:sldId id="261" r:id="rId10"/>
    <p:sldId id="6052" r:id="rId11"/>
    <p:sldId id="6053" r:id="rId12"/>
    <p:sldId id="370" r:id="rId13"/>
    <p:sldId id="6030" r:id="rId14"/>
    <p:sldId id="257" r:id="rId15"/>
    <p:sldId id="2166" r:id="rId16"/>
    <p:sldId id="6054" r:id="rId17"/>
    <p:sldId id="60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54CE1D-1E37-4DEA-6C22-59AC012E8AD5}" name="Rebecca Driffield" initials="RD" userId="S::rebecca.driffield@ofsted.gov.uk::c643eb33-e987-4e39-b318-0678b12b6df3" providerId="AD"/>
  <p188:author id="{6649453F-9C6B-0DAC-B9D6-CCEC6E4771B9}" name="Rebecca Driffield" initials="RD" userId="S::Rebecca.Driffield@Ofsted.Gov.UK::c643eb33-e987-4e39-b318-0678b12b6df3" providerId="AD"/>
  <p188:author id="{A6EC6A4F-1D1C-5D32-6D18-AA58EE3201EA}" name="Louise Butler" initials="LB" userId="S::louise.butler@ofsted.gov.uk::87cececc-4a45-4de9-b2c5-0ce47af5557d" providerId="AD"/>
  <p188:author id="{1010675C-3A8E-F927-1C39-F5AE7B29D914}" name="Philip Noden" initials="PN" userId="S::philip.noden@ofsted.gov.uk::474b58ca-33d8-43e7-bb65-98daf506bf20" providerId="AD"/>
  <p188:author id="{5A8BB875-58D7-2E41-DF77-73203B7EA31C}" name="Christopher Russell" initials="CR" userId="S::christopher.russell@ofsted.gov.uk::1cea4f80-a56a-418e-99ba-79780caa71cd" providerId="AD"/>
  <p188:author id="{1A94CC80-B54E-5565-616F-C93D42B9E50C}" name="Paul Moore" initials="PM" userId="S::paul.moore@ofsted.gov.uk::4d57e7bb-bd0c-4f6c-a908-3bd92bf656ab" providerId="AD"/>
  <p188:author id="{36B4AAA4-82E9-E2A8-8F07-DB74D5BA8BE2}" name="Matthew Spencer" initials="MS" userId="S::Matthew.Spencer@Ofsted.Gov.UK::921d03bb-d1c4-4981-820c-d6a761e97b79" providerId="AD"/>
  <p188:author id="{056C8ABA-B578-1B26-3ACC-FBF587E23D22}" name="Alex Jones" initials="AJ" userId="S::alex.jones@ofsted.gov.uk::9f31f8cd-c21b-49cd-add3-d34779785aba" providerId="AD"/>
  <p188:author id="{AF6269BC-BD14-9545-92B8-CEFBD11A6892}" name="Amanda Spielman" initials="AS" userId="S::Amanda.Spielman@Ofsted.Gov.UK::dc8c9bd2-8413-4900-8146-9bee91b8b789" providerId="AD"/>
  <p188:author id="{377545BD-DBA3-96C9-9A2D-0EF71D04A907}" name="Amanda Spielman" initials="AS" userId="S::amanda.spielman@ofsted.gov.uk::dc8c9bd2-8413-4900-8146-9bee91b8b789" providerId="AD"/>
  <p188:author id="{CF7B20E2-E98F-C414-A232-1A833D85053E}" name="Jason Bradbury" initials="JB" userId="S::jason.bradbury@ofsted.gov.uk::49f80836-fa9b-46d0-81d5-a83dfd6a8448" providerId="AD"/>
  <p188:author id="{BFCFD0E7-AB01-3A78-04E3-5E1510B3172A}" name="Alex Jones" initials="AJ" userId="S::Alex.Jones@Ofsted.Gov.UK::9f31f8cd-c21b-49cd-add3-d34779785aba" providerId="AD"/>
  <p188:author id="{57285BF2-54E3-46ED-409E-A7DCE489AA14}" name="Michael Howe" initials="MH" userId="S::Michael.Howe@Ofsted.Gov.UK::119fe36b-cbb2-48aa-ba61-32d71328c4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E5B"/>
    <a:srgbClr val="CF0360"/>
    <a:srgbClr val="009ABC"/>
    <a:srgbClr val="209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9" autoAdjust="0"/>
  </p:normalViewPr>
  <p:slideViewPr>
    <p:cSldViewPr snapToGrid="0">
      <p:cViewPr varScale="1">
        <p:scale>
          <a:sx n="71" d="100"/>
          <a:sy n="71" d="100"/>
        </p:scale>
        <p:origin x="11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we" userId="119fe36b-cbb2-48aa-ba61-32d71328c45a" providerId="ADAL" clId="{A14659E9-D597-469E-9D61-6295C45E0B40}"/>
    <pc:docChg chg="modSld">
      <pc:chgData name="Michael Howe" userId="119fe36b-cbb2-48aa-ba61-32d71328c45a" providerId="ADAL" clId="{A14659E9-D597-469E-9D61-6295C45E0B40}" dt="2023-09-18T16:43:52.791" v="13" actId="20577"/>
      <pc:docMkLst>
        <pc:docMk/>
      </pc:docMkLst>
      <pc:sldChg chg="modNotesTx">
        <pc:chgData name="Michael Howe" userId="119fe36b-cbb2-48aa-ba61-32d71328c45a" providerId="ADAL" clId="{A14659E9-D597-469E-9D61-6295C45E0B40}" dt="2023-09-18T16:43:20.880" v="5" actId="20577"/>
        <pc:sldMkLst>
          <pc:docMk/>
          <pc:sldMk cId="2181866114" sldId="257"/>
        </pc:sldMkLst>
      </pc:sldChg>
      <pc:sldChg chg="modNotesTx">
        <pc:chgData name="Michael Howe" userId="119fe36b-cbb2-48aa-ba61-32d71328c45a" providerId="ADAL" clId="{A14659E9-D597-469E-9D61-6295C45E0B40}" dt="2023-09-18T16:43:11.645" v="2" actId="20577"/>
        <pc:sldMkLst>
          <pc:docMk/>
          <pc:sldMk cId="3274290249" sldId="261"/>
        </pc:sldMkLst>
      </pc:sldChg>
      <pc:sldChg chg="modNotesTx">
        <pc:chgData name="Michael Howe" userId="119fe36b-cbb2-48aa-ba61-32d71328c45a" providerId="ADAL" clId="{A14659E9-D597-469E-9D61-6295C45E0B40}" dt="2023-09-18T16:43:26.834" v="6" actId="20577"/>
        <pc:sldMkLst>
          <pc:docMk/>
          <pc:sldMk cId="3084082226" sldId="262"/>
        </pc:sldMkLst>
      </pc:sldChg>
      <pc:sldChg chg="modNotesTx">
        <pc:chgData name="Michael Howe" userId="119fe36b-cbb2-48aa-ba61-32d71328c45a" providerId="ADAL" clId="{A14659E9-D597-469E-9D61-6295C45E0B40}" dt="2023-09-18T16:43:47.748" v="12" actId="20577"/>
        <pc:sldMkLst>
          <pc:docMk/>
          <pc:sldMk cId="3676205503" sldId="329"/>
        </pc:sldMkLst>
      </pc:sldChg>
      <pc:sldChg chg="modNotesTx">
        <pc:chgData name="Michael Howe" userId="119fe36b-cbb2-48aa-ba61-32d71328c45a" providerId="ADAL" clId="{A14659E9-D597-469E-9D61-6295C45E0B40}" dt="2023-09-18T16:43:45.374" v="11" actId="20577"/>
        <pc:sldMkLst>
          <pc:docMk/>
          <pc:sldMk cId="794285869" sldId="330"/>
        </pc:sldMkLst>
      </pc:sldChg>
      <pc:sldChg chg="modNotesTx">
        <pc:chgData name="Michael Howe" userId="119fe36b-cbb2-48aa-ba61-32d71328c45a" providerId="ADAL" clId="{A14659E9-D597-469E-9D61-6295C45E0B40}" dt="2023-09-18T16:43:39.325" v="9" actId="20577"/>
        <pc:sldMkLst>
          <pc:docMk/>
          <pc:sldMk cId="972201425" sldId="368"/>
        </pc:sldMkLst>
      </pc:sldChg>
      <pc:sldChg chg="modNotesTx">
        <pc:chgData name="Michael Howe" userId="119fe36b-cbb2-48aa-ba61-32d71328c45a" providerId="ADAL" clId="{A14659E9-D597-469E-9D61-6295C45E0B40}" dt="2023-09-18T16:43:17.959" v="4" actId="20577"/>
        <pc:sldMkLst>
          <pc:docMk/>
          <pc:sldMk cId="201135368" sldId="370"/>
        </pc:sldMkLst>
      </pc:sldChg>
      <pc:sldChg chg="modNotesTx">
        <pc:chgData name="Michael Howe" userId="119fe36b-cbb2-48aa-ba61-32d71328c45a" providerId="ADAL" clId="{A14659E9-D597-469E-9D61-6295C45E0B40}" dt="2023-09-18T16:43:41.739" v="10" actId="20577"/>
        <pc:sldMkLst>
          <pc:docMk/>
          <pc:sldMk cId="755641221" sldId="376"/>
        </pc:sldMkLst>
      </pc:sldChg>
      <pc:sldChg chg="modNotesTx">
        <pc:chgData name="Michael Howe" userId="119fe36b-cbb2-48aa-ba61-32d71328c45a" providerId="ADAL" clId="{A14659E9-D597-469E-9D61-6295C45E0B40}" dt="2023-09-18T16:43:35.710" v="8" actId="20577"/>
        <pc:sldMkLst>
          <pc:docMk/>
          <pc:sldMk cId="931856547" sldId="6038"/>
        </pc:sldMkLst>
      </pc:sldChg>
      <pc:sldChg chg="modNotesTx">
        <pc:chgData name="Michael Howe" userId="119fe36b-cbb2-48aa-ba61-32d71328c45a" providerId="ADAL" clId="{A14659E9-D597-469E-9D61-6295C45E0B40}" dt="2023-09-18T16:43:09.242" v="1" actId="20577"/>
        <pc:sldMkLst>
          <pc:docMk/>
          <pc:sldMk cId="1307337175" sldId="6051"/>
        </pc:sldMkLst>
      </pc:sldChg>
      <pc:sldChg chg="modNotesTx">
        <pc:chgData name="Michael Howe" userId="119fe36b-cbb2-48aa-ba61-32d71328c45a" providerId="ADAL" clId="{A14659E9-D597-469E-9D61-6295C45E0B40}" dt="2023-09-18T16:43:14.215" v="3" actId="20577"/>
        <pc:sldMkLst>
          <pc:docMk/>
          <pc:sldMk cId="2492773050" sldId="6052"/>
        </pc:sldMkLst>
      </pc:sldChg>
      <pc:sldChg chg="modNotesTx">
        <pc:chgData name="Michael Howe" userId="119fe36b-cbb2-48aa-ba61-32d71328c45a" providerId="ADAL" clId="{A14659E9-D597-469E-9D61-6295C45E0B40}" dt="2023-09-18T16:43:52.791" v="13" actId="20577"/>
        <pc:sldMkLst>
          <pc:docMk/>
          <pc:sldMk cId="3280648478" sldId="6056"/>
        </pc:sldMkLst>
      </pc:sldChg>
      <pc:sldChg chg="modNotesTx">
        <pc:chgData name="Michael Howe" userId="119fe36b-cbb2-48aa-ba61-32d71328c45a" providerId="ADAL" clId="{A14659E9-D597-469E-9D61-6295C45E0B40}" dt="2023-09-18T16:43:29.789" v="7" actId="20577"/>
        <pc:sldMkLst>
          <pc:docMk/>
          <pc:sldMk cId="3670593902" sldId="6058"/>
        </pc:sldMkLst>
      </pc:sldChg>
      <pc:sldChg chg="modNotesTx">
        <pc:chgData name="Michael Howe" userId="119fe36b-cbb2-48aa-ba61-32d71328c45a" providerId="ADAL" clId="{A14659E9-D597-469E-9D61-6295C45E0B40}" dt="2023-09-18T16:43:05.565" v="0" actId="20577"/>
        <pc:sldMkLst>
          <pc:docMk/>
          <pc:sldMk cId="2133933875" sldId="60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5F4EE-0D9B-43D0-8D1C-A39DB09EEA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65A6B0-A6BA-46AF-BD9F-89149C8ACD24}">
      <dgm:prSet phldrT="[Text]"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Quality of education</a:t>
          </a:r>
        </a:p>
      </dgm:t>
    </dgm:pt>
    <dgm:pt modelId="{7299D681-1DBB-470F-B5E7-4711A8421D39}" type="parTrans" cxnId="{8A0C6F6D-5234-4C07-9FE4-C6183CFF3A73}">
      <dgm:prSet/>
      <dgm:spPr/>
      <dgm:t>
        <a:bodyPr/>
        <a:lstStyle/>
        <a:p>
          <a:endParaRPr lang="en-GB"/>
        </a:p>
      </dgm:t>
    </dgm:pt>
    <dgm:pt modelId="{B3DCB26A-458E-402F-BC39-7432A48882EE}" type="sibTrans" cxnId="{8A0C6F6D-5234-4C07-9FE4-C6183CFF3A73}">
      <dgm:prSet/>
      <dgm:spPr/>
      <dgm:t>
        <a:bodyPr/>
        <a:lstStyle/>
        <a:p>
          <a:endParaRPr lang="en-GB"/>
        </a:p>
      </dgm:t>
    </dgm:pt>
    <dgm:pt modelId="{50E7CD25-CCA7-42A4-9CC9-3AB2E59F5197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Intent</a:t>
          </a:r>
        </a:p>
      </dgm:t>
    </dgm:pt>
    <dgm:pt modelId="{90A91150-6FD2-492D-9D13-44AA72B72CE0}" type="parTrans" cxnId="{732FEB27-1FE3-443C-8F5D-76A43B41BF83}">
      <dgm:prSet/>
      <dgm:spPr/>
      <dgm:t>
        <a:bodyPr/>
        <a:lstStyle/>
        <a:p>
          <a:endParaRPr lang="en-GB"/>
        </a:p>
      </dgm:t>
    </dgm:pt>
    <dgm:pt modelId="{6EC07203-E6B1-4BF6-A473-68F1CA433BE3}" type="sibTrans" cxnId="{732FEB27-1FE3-443C-8F5D-76A43B41BF83}">
      <dgm:prSet/>
      <dgm:spPr/>
      <dgm:t>
        <a:bodyPr/>
        <a:lstStyle/>
        <a:p>
          <a:endParaRPr lang="en-GB"/>
        </a:p>
      </dgm:t>
    </dgm:pt>
    <dgm:pt modelId="{E6086062-A7DA-41A1-B2E8-D85E0C3D44A8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Ambition</a:t>
          </a:r>
        </a:p>
      </dgm:t>
    </dgm:pt>
    <dgm:pt modelId="{4A8D1122-B5E6-486A-A1BC-54B8CA8A3AA4}" type="parTrans" cxnId="{02708C68-10B4-4A4F-9FCA-3BB5CC7D725B}">
      <dgm:prSet/>
      <dgm:spPr/>
      <dgm:t>
        <a:bodyPr/>
        <a:lstStyle/>
        <a:p>
          <a:endParaRPr lang="en-GB"/>
        </a:p>
      </dgm:t>
    </dgm:pt>
    <dgm:pt modelId="{0C0E94A3-EF32-4FA4-983B-7E2285CC44F5}" type="sibTrans" cxnId="{02708C68-10B4-4A4F-9FCA-3BB5CC7D725B}">
      <dgm:prSet/>
      <dgm:spPr/>
      <dgm:t>
        <a:bodyPr/>
        <a:lstStyle/>
        <a:p>
          <a:endParaRPr lang="en-GB"/>
        </a:p>
      </dgm:t>
    </dgm:pt>
    <dgm:pt modelId="{5C25E969-C9AA-43E0-B972-6220DE3D62A5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Behaviour and attitudes</a:t>
          </a:r>
        </a:p>
      </dgm:t>
    </dgm:pt>
    <dgm:pt modelId="{A076A115-DBC9-45A1-A7EE-D0443FCBD79E}" type="parTrans" cxnId="{8E1DDF2C-C460-4E54-A84F-6A3952A41611}">
      <dgm:prSet/>
      <dgm:spPr/>
      <dgm:t>
        <a:bodyPr/>
        <a:lstStyle/>
        <a:p>
          <a:endParaRPr lang="en-GB"/>
        </a:p>
      </dgm:t>
    </dgm:pt>
    <dgm:pt modelId="{AC064202-9B79-479D-83DF-5323C92FC10A}" type="sibTrans" cxnId="{8E1DDF2C-C460-4E54-A84F-6A3952A41611}">
      <dgm:prSet/>
      <dgm:spPr/>
      <dgm:t>
        <a:bodyPr/>
        <a:lstStyle/>
        <a:p>
          <a:endParaRPr lang="en-GB"/>
        </a:p>
      </dgm:t>
    </dgm:pt>
    <dgm:pt modelId="{E2F83110-0E11-42DD-BAA1-3EBDF9055FE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Attitudes to learning</a:t>
          </a:r>
        </a:p>
      </dgm:t>
    </dgm:pt>
    <dgm:pt modelId="{8402388F-EA6D-4419-BD82-6C871E9994C1}" type="parTrans" cxnId="{331FA9F2-A8D8-4219-AB1A-55C355C531AD}">
      <dgm:prSet/>
      <dgm:spPr/>
      <dgm:t>
        <a:bodyPr/>
        <a:lstStyle/>
        <a:p>
          <a:endParaRPr lang="en-GB"/>
        </a:p>
      </dgm:t>
    </dgm:pt>
    <dgm:pt modelId="{61DFE8A2-3E33-4B43-95EA-6B360AD468C4}" type="sibTrans" cxnId="{331FA9F2-A8D8-4219-AB1A-55C355C531AD}">
      <dgm:prSet/>
      <dgm:spPr/>
      <dgm:t>
        <a:bodyPr/>
        <a:lstStyle/>
        <a:p>
          <a:endParaRPr lang="en-GB"/>
        </a:p>
      </dgm:t>
    </dgm:pt>
    <dgm:pt modelId="{DFDF4D9E-FE97-4B8B-B2C7-1A9D7ED37824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Behaviour</a:t>
          </a:r>
        </a:p>
      </dgm:t>
    </dgm:pt>
    <dgm:pt modelId="{139692DC-E567-42B8-9FCE-61299B699444}" type="parTrans" cxnId="{4DE0C69B-1290-4B90-B110-2170BB6B77F1}">
      <dgm:prSet/>
      <dgm:spPr/>
      <dgm:t>
        <a:bodyPr/>
        <a:lstStyle/>
        <a:p>
          <a:endParaRPr lang="en-GB"/>
        </a:p>
      </dgm:t>
    </dgm:pt>
    <dgm:pt modelId="{DD22282A-12E9-4F2E-B039-35092EC2B29E}" type="sibTrans" cxnId="{4DE0C69B-1290-4B90-B110-2170BB6B77F1}">
      <dgm:prSet/>
      <dgm:spPr/>
      <dgm:t>
        <a:bodyPr/>
        <a:lstStyle/>
        <a:p>
          <a:endParaRPr lang="en-GB"/>
        </a:p>
      </dgm:t>
    </dgm:pt>
    <dgm:pt modelId="{A7C64213-43F1-4618-98FE-01BAB8588DFF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Personal Development</a:t>
          </a:r>
        </a:p>
      </dgm:t>
    </dgm:pt>
    <dgm:pt modelId="{2597E3BB-73CC-488E-B400-B0547E09785D}" type="parTrans" cxnId="{02937ED2-B959-46D4-9E6D-00AE2525FFCC}">
      <dgm:prSet/>
      <dgm:spPr/>
      <dgm:t>
        <a:bodyPr/>
        <a:lstStyle/>
        <a:p>
          <a:endParaRPr lang="en-GB"/>
        </a:p>
      </dgm:t>
    </dgm:pt>
    <dgm:pt modelId="{3E32B8CF-6069-4C04-B7DC-6F2FCC566424}" type="sibTrans" cxnId="{02937ED2-B959-46D4-9E6D-00AE2525FFCC}">
      <dgm:prSet/>
      <dgm:spPr/>
      <dgm:t>
        <a:bodyPr/>
        <a:lstStyle/>
        <a:p>
          <a:endParaRPr lang="en-GB"/>
        </a:p>
      </dgm:t>
    </dgm:pt>
    <dgm:pt modelId="{4AADDE71-F721-4DA1-9648-AE113A778045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Spiritual, moral, social and cultural development</a:t>
          </a:r>
        </a:p>
      </dgm:t>
    </dgm:pt>
    <dgm:pt modelId="{1EBA7ED9-A212-4093-9AD3-8640EABE1134}" type="parTrans" cxnId="{B6371BB4-3BA9-4838-B756-457474CF1C3A}">
      <dgm:prSet/>
      <dgm:spPr/>
      <dgm:t>
        <a:bodyPr/>
        <a:lstStyle/>
        <a:p>
          <a:endParaRPr lang="en-GB"/>
        </a:p>
      </dgm:t>
    </dgm:pt>
    <dgm:pt modelId="{BF5DDC77-C709-4173-9EAB-441A292BC75E}" type="sibTrans" cxnId="{B6371BB4-3BA9-4838-B756-457474CF1C3A}">
      <dgm:prSet/>
      <dgm:spPr/>
      <dgm:t>
        <a:bodyPr/>
        <a:lstStyle/>
        <a:p>
          <a:endParaRPr lang="en-GB"/>
        </a:p>
      </dgm:t>
    </dgm:pt>
    <dgm:pt modelId="{CC5786E5-FA03-440A-AE3A-13CDE5D67806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Leadership and management</a:t>
          </a:r>
          <a:br>
            <a:rPr lang="en-GB" dirty="0"/>
          </a:br>
          <a:endParaRPr lang="en-GB" dirty="0"/>
        </a:p>
      </dgm:t>
    </dgm:pt>
    <dgm:pt modelId="{8CB9091B-44C2-41E7-A4B9-C3E1679F21D3}" type="parTrans" cxnId="{209FCCC2-21EC-4A9E-9F0C-B792FA6B7DF9}">
      <dgm:prSet/>
      <dgm:spPr/>
      <dgm:t>
        <a:bodyPr/>
        <a:lstStyle/>
        <a:p>
          <a:endParaRPr lang="en-GB"/>
        </a:p>
      </dgm:t>
    </dgm:pt>
    <dgm:pt modelId="{E35E49E7-B4E0-4C3F-A7A6-5AFE026F1F7B}" type="sibTrans" cxnId="{209FCCC2-21EC-4A9E-9F0C-B792FA6B7DF9}">
      <dgm:prSet/>
      <dgm:spPr/>
      <dgm:t>
        <a:bodyPr/>
        <a:lstStyle/>
        <a:p>
          <a:endParaRPr lang="en-GB"/>
        </a:p>
      </dgm:t>
    </dgm:pt>
    <dgm:pt modelId="{EFA1236A-0A3C-49C5-B981-B84171C6E8BE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Exclusions</a:t>
          </a:r>
        </a:p>
      </dgm:t>
    </dgm:pt>
    <dgm:pt modelId="{ABAB82D8-52BE-4951-B149-748B52E9D94A}" type="parTrans" cxnId="{BE1C350C-54F2-4E6A-94BA-57703917E4A5}">
      <dgm:prSet/>
      <dgm:spPr/>
      <dgm:t>
        <a:bodyPr/>
        <a:lstStyle/>
        <a:p>
          <a:endParaRPr lang="en-GB"/>
        </a:p>
      </dgm:t>
    </dgm:pt>
    <dgm:pt modelId="{9CD46C0C-00BC-4C8B-87E4-1F6CD059A02E}" type="sibTrans" cxnId="{BE1C350C-54F2-4E6A-94BA-57703917E4A5}">
      <dgm:prSet/>
      <dgm:spPr/>
      <dgm:t>
        <a:bodyPr/>
        <a:lstStyle/>
        <a:p>
          <a:endParaRPr lang="en-GB"/>
        </a:p>
      </dgm:t>
    </dgm:pt>
    <dgm:pt modelId="{9A4C2C88-8B77-478F-B828-4912FFAF1413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Attendance</a:t>
          </a:r>
        </a:p>
      </dgm:t>
    </dgm:pt>
    <dgm:pt modelId="{79233E69-AA7D-4813-88DA-1B79395ADA6C}" type="parTrans" cxnId="{5D728F1D-17E6-490A-885D-45CEB67E841F}">
      <dgm:prSet/>
      <dgm:spPr/>
      <dgm:t>
        <a:bodyPr/>
        <a:lstStyle/>
        <a:p>
          <a:endParaRPr lang="en-GB"/>
        </a:p>
      </dgm:t>
    </dgm:pt>
    <dgm:pt modelId="{5983CBD7-34EE-4160-8E26-B110CEFA1969}" type="sibTrans" cxnId="{5D728F1D-17E6-490A-885D-45CEB67E841F}">
      <dgm:prSet/>
      <dgm:spPr/>
      <dgm:t>
        <a:bodyPr/>
        <a:lstStyle/>
        <a:p>
          <a:endParaRPr lang="en-GB"/>
        </a:p>
      </dgm:t>
    </dgm:pt>
    <dgm:pt modelId="{3ED26C93-53A1-4C05-8A1A-4544935CDE7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Bullying</a:t>
          </a:r>
        </a:p>
      </dgm:t>
    </dgm:pt>
    <dgm:pt modelId="{00630917-C2FE-4A00-A6C6-52116C49FE88}" type="parTrans" cxnId="{28CD1CE0-9291-4A70-AFC6-200C45700C55}">
      <dgm:prSet/>
      <dgm:spPr/>
      <dgm:t>
        <a:bodyPr/>
        <a:lstStyle/>
        <a:p>
          <a:endParaRPr lang="en-GB"/>
        </a:p>
      </dgm:t>
    </dgm:pt>
    <dgm:pt modelId="{4DF62DDD-AADB-45E6-8733-E9F036BD1A35}" type="sibTrans" cxnId="{28CD1CE0-9291-4A70-AFC6-200C45700C55}">
      <dgm:prSet/>
      <dgm:spPr/>
      <dgm:t>
        <a:bodyPr/>
        <a:lstStyle/>
        <a:p>
          <a:endParaRPr lang="en-GB"/>
        </a:p>
      </dgm:t>
    </dgm:pt>
    <dgm:pt modelId="{AE3FE8AC-D0C7-4AD2-850E-14D05B11F70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Citizenship and modern British values</a:t>
          </a:r>
        </a:p>
      </dgm:t>
    </dgm:pt>
    <dgm:pt modelId="{20E09B10-8587-4F56-B29D-E2D29689DBBF}" type="parTrans" cxnId="{37C93DCB-B5E6-41D3-A466-B1A5FA769744}">
      <dgm:prSet/>
      <dgm:spPr/>
      <dgm:t>
        <a:bodyPr/>
        <a:lstStyle/>
        <a:p>
          <a:endParaRPr lang="en-GB"/>
        </a:p>
      </dgm:t>
    </dgm:pt>
    <dgm:pt modelId="{EE6C2085-B21B-42D7-A3C0-9B67CEBD0763}" type="sibTrans" cxnId="{37C93DCB-B5E6-41D3-A466-B1A5FA769744}">
      <dgm:prSet/>
      <dgm:spPr/>
      <dgm:t>
        <a:bodyPr/>
        <a:lstStyle/>
        <a:p>
          <a:endParaRPr lang="en-GB"/>
        </a:p>
      </dgm:t>
    </dgm:pt>
    <dgm:pt modelId="{ABD06A10-CCB7-4F6A-90C8-3F42CFB22AD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Careers guidance</a:t>
          </a:r>
        </a:p>
      </dgm:t>
    </dgm:pt>
    <dgm:pt modelId="{85F8B721-9BCE-4B5C-A34E-CCDC626F0E02}" type="parTrans" cxnId="{5B334B8A-B983-4E26-BC28-80CA78CE80C9}">
      <dgm:prSet/>
      <dgm:spPr/>
      <dgm:t>
        <a:bodyPr/>
        <a:lstStyle/>
        <a:p>
          <a:endParaRPr lang="en-GB"/>
        </a:p>
      </dgm:t>
    </dgm:pt>
    <dgm:pt modelId="{B8ECCD17-B040-46E0-91B0-6BDA68365D05}" type="sibTrans" cxnId="{5B334B8A-B983-4E26-BC28-80CA78CE80C9}">
      <dgm:prSet/>
      <dgm:spPr/>
      <dgm:t>
        <a:bodyPr/>
        <a:lstStyle/>
        <a:p>
          <a:endParaRPr lang="en-GB"/>
        </a:p>
      </dgm:t>
    </dgm:pt>
    <dgm:pt modelId="{285F77DE-E6D5-464D-8DCC-E663331233C5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Curriculum design, coverage and planning</a:t>
          </a:r>
        </a:p>
      </dgm:t>
    </dgm:pt>
    <dgm:pt modelId="{C9308E2F-59EA-4CD0-B041-428FDAF21D04}" type="parTrans" cxnId="{D1D56314-270D-4765-BEBC-0E1A5FA677DD}">
      <dgm:prSet/>
      <dgm:spPr/>
      <dgm:t>
        <a:bodyPr/>
        <a:lstStyle/>
        <a:p>
          <a:endParaRPr lang="en-GB"/>
        </a:p>
      </dgm:t>
    </dgm:pt>
    <dgm:pt modelId="{D357D565-8948-4C9E-B0AE-CC0EE9125FC0}" type="sibTrans" cxnId="{D1D56314-270D-4765-BEBC-0E1A5FA677DD}">
      <dgm:prSet/>
      <dgm:spPr/>
      <dgm:t>
        <a:bodyPr/>
        <a:lstStyle/>
        <a:p>
          <a:endParaRPr lang="en-GB"/>
        </a:p>
      </dgm:t>
    </dgm:pt>
    <dgm:pt modelId="{74D947F7-6C22-4A50-A2DF-C4C6C4243D88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Implementation</a:t>
          </a:r>
        </a:p>
      </dgm:t>
    </dgm:pt>
    <dgm:pt modelId="{1108FE28-DB20-4AF6-B982-BB0B92176F17}" type="parTrans" cxnId="{221271D9-238C-4414-8781-2D29C05C3ACD}">
      <dgm:prSet/>
      <dgm:spPr/>
      <dgm:t>
        <a:bodyPr/>
        <a:lstStyle/>
        <a:p>
          <a:endParaRPr lang="en-GB"/>
        </a:p>
      </dgm:t>
    </dgm:pt>
    <dgm:pt modelId="{205B3E45-371D-46A1-9A93-8CF1163A8DA6}" type="sibTrans" cxnId="{221271D9-238C-4414-8781-2D29C05C3ACD}">
      <dgm:prSet/>
      <dgm:spPr/>
      <dgm:t>
        <a:bodyPr/>
        <a:lstStyle/>
        <a:p>
          <a:endParaRPr lang="en-GB"/>
        </a:p>
      </dgm:t>
    </dgm:pt>
    <dgm:pt modelId="{2FC82936-0889-4B0C-9961-C40CCFC76DAC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Curriculum delivery</a:t>
          </a:r>
        </a:p>
      </dgm:t>
    </dgm:pt>
    <dgm:pt modelId="{34240992-A63B-4317-AB14-3731C9C19DBA}" type="parTrans" cxnId="{8AF60D93-86CD-407F-AC3A-CE462C5D37A8}">
      <dgm:prSet/>
      <dgm:spPr/>
      <dgm:t>
        <a:bodyPr/>
        <a:lstStyle/>
        <a:p>
          <a:endParaRPr lang="en-GB"/>
        </a:p>
      </dgm:t>
    </dgm:pt>
    <dgm:pt modelId="{DD8624B7-23F4-47CB-AC3E-A846E80A1750}" type="sibTrans" cxnId="{8AF60D93-86CD-407F-AC3A-CE462C5D37A8}">
      <dgm:prSet/>
      <dgm:spPr/>
      <dgm:t>
        <a:bodyPr/>
        <a:lstStyle/>
        <a:p>
          <a:endParaRPr lang="en-GB"/>
        </a:p>
      </dgm:t>
    </dgm:pt>
    <dgm:pt modelId="{FB021EEC-5C89-4466-8920-1D5714D8FA3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Teaching</a:t>
          </a:r>
        </a:p>
      </dgm:t>
    </dgm:pt>
    <dgm:pt modelId="{35C578B2-C491-48B9-AF1D-05769A2BDC93}" type="parTrans" cxnId="{042C6EEB-CFF1-42B0-8EE3-7CF69F4AB051}">
      <dgm:prSet/>
      <dgm:spPr/>
      <dgm:t>
        <a:bodyPr/>
        <a:lstStyle/>
        <a:p>
          <a:endParaRPr lang="en-GB"/>
        </a:p>
      </dgm:t>
    </dgm:pt>
    <dgm:pt modelId="{B700D4A7-1283-426F-8DA9-8889ECF6B324}" type="sibTrans" cxnId="{042C6EEB-CFF1-42B0-8EE3-7CF69F4AB051}">
      <dgm:prSet/>
      <dgm:spPr/>
      <dgm:t>
        <a:bodyPr/>
        <a:lstStyle/>
        <a:p>
          <a:endParaRPr lang="en-GB"/>
        </a:p>
      </dgm:t>
    </dgm:pt>
    <dgm:pt modelId="{AA94FB20-2AA3-41AC-AD8C-C04AF8AA4EA9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Assessment</a:t>
          </a:r>
        </a:p>
      </dgm:t>
    </dgm:pt>
    <dgm:pt modelId="{4A446060-6171-45FC-9D06-DC533B265914}" type="parTrans" cxnId="{40810D31-6E40-4865-AD34-05AB6B9AE836}">
      <dgm:prSet/>
      <dgm:spPr/>
      <dgm:t>
        <a:bodyPr/>
        <a:lstStyle/>
        <a:p>
          <a:endParaRPr lang="en-GB"/>
        </a:p>
      </dgm:t>
    </dgm:pt>
    <dgm:pt modelId="{3C0D0B7D-B56E-400F-A59B-52B581882AF8}" type="sibTrans" cxnId="{40810D31-6E40-4865-AD34-05AB6B9AE836}">
      <dgm:prSet/>
      <dgm:spPr/>
      <dgm:t>
        <a:bodyPr/>
        <a:lstStyle/>
        <a:p>
          <a:endParaRPr lang="en-GB"/>
        </a:p>
      </dgm:t>
    </dgm:pt>
    <dgm:pt modelId="{1CD8017B-5894-4D25-947E-1CBD598CB75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Attainment and progress</a:t>
          </a:r>
        </a:p>
      </dgm:t>
    </dgm:pt>
    <dgm:pt modelId="{87972201-390F-4050-BBBB-5EB2292DD3D7}" type="parTrans" cxnId="{09D9157F-9AF3-4704-9BDF-C3D0754AFE19}">
      <dgm:prSet/>
      <dgm:spPr/>
      <dgm:t>
        <a:bodyPr/>
        <a:lstStyle/>
        <a:p>
          <a:endParaRPr lang="en-GB"/>
        </a:p>
      </dgm:t>
    </dgm:pt>
    <dgm:pt modelId="{3C5608D6-D3A5-4417-9184-1AE155D67BEB}" type="sibTrans" cxnId="{09D9157F-9AF3-4704-9BDF-C3D0754AFE19}">
      <dgm:prSet/>
      <dgm:spPr/>
      <dgm:t>
        <a:bodyPr/>
        <a:lstStyle/>
        <a:p>
          <a:endParaRPr lang="en-GB"/>
        </a:p>
      </dgm:t>
    </dgm:pt>
    <dgm:pt modelId="{0967D551-7C96-4F1C-8365-6EAA6FFF3D55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Destinations </a:t>
          </a:r>
        </a:p>
      </dgm:t>
    </dgm:pt>
    <dgm:pt modelId="{47FED895-0BCF-4C44-9FAE-17C9B0B44E5D}" type="parTrans" cxnId="{2BD58C69-3F4E-409F-A70C-1A00BAFDDC5E}">
      <dgm:prSet/>
      <dgm:spPr/>
      <dgm:t>
        <a:bodyPr/>
        <a:lstStyle/>
        <a:p>
          <a:endParaRPr lang="en-GB"/>
        </a:p>
      </dgm:t>
    </dgm:pt>
    <dgm:pt modelId="{8F00E150-2CA6-44A8-A8C6-D5ACF2A9ED0F}" type="sibTrans" cxnId="{2BD58C69-3F4E-409F-A70C-1A00BAFDDC5E}">
      <dgm:prSet/>
      <dgm:spPr/>
      <dgm:t>
        <a:bodyPr/>
        <a:lstStyle/>
        <a:p>
          <a:endParaRPr lang="en-GB"/>
        </a:p>
      </dgm:t>
    </dgm:pt>
    <dgm:pt modelId="{24623C1D-BFDD-432E-9CFB-0B4FFB9DDB8E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Impact</a:t>
          </a:r>
        </a:p>
      </dgm:t>
    </dgm:pt>
    <dgm:pt modelId="{284656A7-463C-433B-BE34-2C05F686E3B4}" type="sibTrans" cxnId="{0293B1C5-4ACB-4E6B-A94F-7F5633B0FD0D}">
      <dgm:prSet/>
      <dgm:spPr/>
      <dgm:t>
        <a:bodyPr/>
        <a:lstStyle/>
        <a:p>
          <a:endParaRPr lang="en-GB"/>
        </a:p>
      </dgm:t>
    </dgm:pt>
    <dgm:pt modelId="{C5976EEA-8009-457B-A67D-970144432A61}" type="parTrans" cxnId="{0293B1C5-4ACB-4E6B-A94F-7F5633B0FD0D}">
      <dgm:prSet/>
      <dgm:spPr/>
      <dgm:t>
        <a:bodyPr/>
        <a:lstStyle/>
        <a:p>
          <a:endParaRPr lang="en-GB"/>
        </a:p>
      </dgm:t>
    </dgm:pt>
    <dgm:pt modelId="{4C6972CB-54D4-4BFF-A087-0228D7FC17BF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Vision and ethos</a:t>
          </a:r>
        </a:p>
      </dgm:t>
    </dgm:pt>
    <dgm:pt modelId="{0514E6AD-B6E2-4805-9FAA-2F19140F88AF}" type="parTrans" cxnId="{C550F9AD-53B7-479D-8FD9-C27369ADF72A}">
      <dgm:prSet/>
      <dgm:spPr/>
      <dgm:t>
        <a:bodyPr/>
        <a:lstStyle/>
        <a:p>
          <a:endParaRPr lang="en-GB"/>
        </a:p>
      </dgm:t>
    </dgm:pt>
    <dgm:pt modelId="{F1F91D8E-75BE-4886-AA0D-7E3E2B22C3A8}" type="sibTrans" cxnId="{C550F9AD-53B7-479D-8FD9-C27369ADF72A}">
      <dgm:prSet/>
      <dgm:spPr/>
      <dgm:t>
        <a:bodyPr/>
        <a:lstStyle/>
        <a:p>
          <a:endParaRPr lang="en-GB"/>
        </a:p>
      </dgm:t>
    </dgm:pt>
    <dgm:pt modelId="{54FD8301-2AE3-44C5-8EF0-03FD059C10E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Staff workload &amp; well-being</a:t>
          </a:r>
        </a:p>
      </dgm:t>
    </dgm:pt>
    <dgm:pt modelId="{63303B76-17B7-42DD-B592-A15B46BC5CA6}" type="parTrans" cxnId="{79637B5A-8A1C-4FE3-A7B4-2DEBC1E72789}">
      <dgm:prSet/>
      <dgm:spPr/>
      <dgm:t>
        <a:bodyPr/>
        <a:lstStyle/>
        <a:p>
          <a:endParaRPr lang="en-GB"/>
        </a:p>
      </dgm:t>
    </dgm:pt>
    <dgm:pt modelId="{596DE045-62A7-42E3-8E41-A289DA68FE7E}" type="sibTrans" cxnId="{79637B5A-8A1C-4FE3-A7B4-2DEBC1E72789}">
      <dgm:prSet/>
      <dgm:spPr/>
      <dgm:t>
        <a:bodyPr/>
        <a:lstStyle/>
        <a:p>
          <a:endParaRPr lang="en-GB"/>
        </a:p>
      </dgm:t>
    </dgm:pt>
    <dgm:pt modelId="{3F12CC98-2F8D-4BA4-9EDF-67C274EFA7FF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Off-rolling</a:t>
          </a:r>
        </a:p>
      </dgm:t>
    </dgm:pt>
    <dgm:pt modelId="{46FE0C8C-AA2E-420F-8D2F-0E54EBF67185}" type="parTrans" cxnId="{108D3267-75FB-42E7-A44E-7863D2CF9312}">
      <dgm:prSet/>
      <dgm:spPr/>
      <dgm:t>
        <a:bodyPr/>
        <a:lstStyle/>
        <a:p>
          <a:endParaRPr lang="en-GB"/>
        </a:p>
      </dgm:t>
    </dgm:pt>
    <dgm:pt modelId="{2A89473E-A601-464E-8B99-1591D640EAC0}" type="sibTrans" cxnId="{108D3267-75FB-42E7-A44E-7863D2CF9312}">
      <dgm:prSet/>
      <dgm:spPr/>
      <dgm:t>
        <a:bodyPr/>
        <a:lstStyle/>
        <a:p>
          <a:endParaRPr lang="en-GB"/>
        </a:p>
      </dgm:t>
    </dgm:pt>
    <dgm:pt modelId="{81BCF447-4771-47A9-B306-60C7A9B0F8D7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Governance / oversight</a:t>
          </a:r>
        </a:p>
      </dgm:t>
    </dgm:pt>
    <dgm:pt modelId="{41B9E1E1-12EC-44D1-8262-35B9E619FB77}" type="parTrans" cxnId="{8780A282-0490-4255-A4A7-37BE6580E04A}">
      <dgm:prSet/>
      <dgm:spPr/>
      <dgm:t>
        <a:bodyPr/>
        <a:lstStyle/>
        <a:p>
          <a:endParaRPr lang="en-GB"/>
        </a:p>
      </dgm:t>
    </dgm:pt>
    <dgm:pt modelId="{F4442A8C-1FFA-4D5A-B46D-6789BEF22996}" type="sibTrans" cxnId="{8780A282-0490-4255-A4A7-37BE6580E04A}">
      <dgm:prSet/>
      <dgm:spPr/>
      <dgm:t>
        <a:bodyPr/>
        <a:lstStyle/>
        <a:p>
          <a:endParaRPr lang="en-GB"/>
        </a:p>
      </dgm:t>
    </dgm:pt>
    <dgm:pt modelId="{4170ED5D-295F-4514-BB15-F3D4BFC8E40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Safeguarding </a:t>
          </a:r>
        </a:p>
      </dgm:t>
    </dgm:pt>
    <dgm:pt modelId="{D505E1FE-6487-4577-AE7C-EA868E3E8DE1}" type="parTrans" cxnId="{3A649011-475A-4738-A6A7-3BA9E046A2F7}">
      <dgm:prSet/>
      <dgm:spPr/>
      <dgm:t>
        <a:bodyPr/>
        <a:lstStyle/>
        <a:p>
          <a:endParaRPr lang="en-GB"/>
        </a:p>
      </dgm:t>
    </dgm:pt>
    <dgm:pt modelId="{ADDB4475-4CBD-445D-8CE5-BB6EEEC382EE}" type="sibTrans" cxnId="{3A649011-475A-4738-A6A7-3BA9E046A2F7}">
      <dgm:prSet/>
      <dgm:spPr/>
      <dgm:t>
        <a:bodyPr/>
        <a:lstStyle/>
        <a:p>
          <a:endParaRPr lang="en-GB"/>
        </a:p>
      </dgm:t>
    </dgm:pt>
    <dgm:pt modelId="{04AB04D3-ADBF-48F5-886F-55E71348FB7E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A52C36-1447-49AE-AAC5-E255A11A14E4}" type="parTrans" cxnId="{D5DF3707-81DB-4355-874E-A0373E6AC742}">
      <dgm:prSet/>
      <dgm:spPr/>
      <dgm:t>
        <a:bodyPr/>
        <a:lstStyle/>
        <a:p>
          <a:endParaRPr lang="en-GB"/>
        </a:p>
      </dgm:t>
    </dgm:pt>
    <dgm:pt modelId="{A7FAA597-A127-4F3E-BF32-AE2EC29F2485}" type="sibTrans" cxnId="{D5DF3707-81DB-4355-874E-A0373E6AC742}">
      <dgm:prSet/>
      <dgm:spPr/>
      <dgm:t>
        <a:bodyPr/>
        <a:lstStyle/>
        <a:p>
          <a:endParaRPr lang="en-GB"/>
        </a:p>
      </dgm:t>
    </dgm:pt>
    <dgm:pt modelId="{F31912DC-08FA-45CD-A40A-4A71704CC6A9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6B9F7E-0B65-40CF-AEA9-DA58036F027A}" type="parTrans" cxnId="{C86C5E20-D12C-4FAD-8E4D-ACF26AE3217B}">
      <dgm:prSet/>
      <dgm:spPr/>
      <dgm:t>
        <a:bodyPr/>
        <a:lstStyle/>
        <a:p>
          <a:endParaRPr lang="en-GB"/>
        </a:p>
      </dgm:t>
    </dgm:pt>
    <dgm:pt modelId="{B38CD1EF-F1C7-45BA-9F4B-8B52C798E6A3}" type="sibTrans" cxnId="{C86C5E20-D12C-4FAD-8E4D-ACF26AE3217B}">
      <dgm:prSet/>
      <dgm:spPr/>
      <dgm:t>
        <a:bodyPr/>
        <a:lstStyle/>
        <a:p>
          <a:endParaRPr lang="en-GB"/>
        </a:p>
      </dgm:t>
    </dgm:pt>
    <dgm:pt modelId="{3881FE42-08AD-4297-ABBC-CC15E22C0BAA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111D34-A94B-464F-B827-B7027BA0BA5E}" type="parTrans" cxnId="{484EA749-F54A-4ECE-894B-F84CF8D13A0E}">
      <dgm:prSet/>
      <dgm:spPr/>
      <dgm:t>
        <a:bodyPr/>
        <a:lstStyle/>
        <a:p>
          <a:endParaRPr lang="en-GB"/>
        </a:p>
      </dgm:t>
    </dgm:pt>
    <dgm:pt modelId="{7468EC75-08EC-402A-BBCE-84F7DB8FB943}" type="sibTrans" cxnId="{484EA749-F54A-4ECE-894B-F84CF8D13A0E}">
      <dgm:prSet/>
      <dgm:spPr/>
      <dgm:t>
        <a:bodyPr/>
        <a:lstStyle/>
        <a:p>
          <a:endParaRPr lang="en-GB"/>
        </a:p>
      </dgm:t>
    </dgm:pt>
    <dgm:pt modelId="{001E7D10-51B5-4197-A163-D1CABD02A5D7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7FF2C8-FC11-4001-AFB2-B4895A1C574F}" type="parTrans" cxnId="{8BEF1DB7-AB81-4981-8882-DD4B6DFA6350}">
      <dgm:prSet/>
      <dgm:spPr/>
      <dgm:t>
        <a:bodyPr/>
        <a:lstStyle/>
        <a:p>
          <a:endParaRPr lang="en-GB"/>
        </a:p>
      </dgm:t>
    </dgm:pt>
    <dgm:pt modelId="{7BCF5756-B4BC-48F1-AEB1-37EEF46C6BDF}" type="sibTrans" cxnId="{8BEF1DB7-AB81-4981-8882-DD4B6DFA6350}">
      <dgm:prSet/>
      <dgm:spPr/>
      <dgm:t>
        <a:bodyPr/>
        <a:lstStyle/>
        <a:p>
          <a:endParaRPr lang="en-GB"/>
        </a:p>
      </dgm:t>
    </dgm:pt>
    <dgm:pt modelId="{B7031B72-57AA-4906-9AF3-5802D0D9B703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F68ADB-685E-4F45-BF04-8C6D2AA0073B}" type="parTrans" cxnId="{05B317CB-268B-4D3F-B3FD-F76C1369E3F3}">
      <dgm:prSet/>
      <dgm:spPr/>
      <dgm:t>
        <a:bodyPr/>
        <a:lstStyle/>
        <a:p>
          <a:endParaRPr lang="en-GB"/>
        </a:p>
      </dgm:t>
    </dgm:pt>
    <dgm:pt modelId="{E86BEF96-6AD4-4C32-98F7-D1F655BD1BAE}" type="sibTrans" cxnId="{05B317CB-268B-4D3F-B3FD-F76C1369E3F3}">
      <dgm:prSet/>
      <dgm:spPr/>
      <dgm:t>
        <a:bodyPr/>
        <a:lstStyle/>
        <a:p>
          <a:endParaRPr lang="en-GB"/>
        </a:p>
      </dgm:t>
    </dgm:pt>
    <dgm:pt modelId="{01305386-4B09-4016-81A0-1FE6E7A55743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A8D0FB-606F-472F-B4A6-89BCA7FCDC56}" type="parTrans" cxnId="{716B2B0C-542B-4F92-BEF3-EE1E6C8D19F0}">
      <dgm:prSet/>
      <dgm:spPr/>
      <dgm:t>
        <a:bodyPr/>
        <a:lstStyle/>
        <a:p>
          <a:endParaRPr lang="en-GB"/>
        </a:p>
      </dgm:t>
    </dgm:pt>
    <dgm:pt modelId="{E53880F9-FC5B-49DC-9911-6F003C7ABBB0}" type="sibTrans" cxnId="{716B2B0C-542B-4F92-BEF3-EE1E6C8D19F0}">
      <dgm:prSet/>
      <dgm:spPr/>
      <dgm:t>
        <a:bodyPr/>
        <a:lstStyle/>
        <a:p>
          <a:endParaRPr lang="en-GB"/>
        </a:p>
      </dgm:t>
    </dgm:pt>
    <dgm:pt modelId="{1E5F82E1-889D-49E5-8A2F-584CD42D19E9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965438-D24E-4159-884C-3D8211C4C4AA}" type="parTrans" cxnId="{7D2F2358-684D-4FB0-9531-4806527E5236}">
      <dgm:prSet/>
      <dgm:spPr/>
      <dgm:t>
        <a:bodyPr/>
        <a:lstStyle/>
        <a:p>
          <a:endParaRPr lang="en-GB"/>
        </a:p>
      </dgm:t>
    </dgm:pt>
    <dgm:pt modelId="{40F0D7D8-76CA-4569-ADCE-7F47BF0FFD46}" type="sibTrans" cxnId="{7D2F2358-684D-4FB0-9531-4806527E5236}">
      <dgm:prSet/>
      <dgm:spPr/>
      <dgm:t>
        <a:bodyPr/>
        <a:lstStyle/>
        <a:p>
          <a:endParaRPr lang="en-GB"/>
        </a:p>
      </dgm:t>
    </dgm:pt>
    <dgm:pt modelId="{6DD8CEC1-FEC1-43CA-ADD3-D78B812B407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09747B-B3F2-4677-904F-D9E5B5977D69}" type="parTrans" cxnId="{DFD3C2D1-D9F2-4F81-B79D-449E08A65294}">
      <dgm:prSet/>
      <dgm:spPr/>
      <dgm:t>
        <a:bodyPr/>
        <a:lstStyle/>
        <a:p>
          <a:endParaRPr lang="en-GB"/>
        </a:p>
      </dgm:t>
    </dgm:pt>
    <dgm:pt modelId="{84329935-28EB-469D-9AA9-3F0A08ED543E}" type="sibTrans" cxnId="{DFD3C2D1-D9F2-4F81-B79D-449E08A65294}">
      <dgm:prSet/>
      <dgm:spPr/>
      <dgm:t>
        <a:bodyPr/>
        <a:lstStyle/>
        <a:p>
          <a:endParaRPr lang="en-GB"/>
        </a:p>
      </dgm:t>
    </dgm:pt>
    <dgm:pt modelId="{5F23FB94-F757-40EA-8352-4BD84D77DA8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FB65EA-719D-4487-944A-596A767A991A}" type="parTrans" cxnId="{096556D0-CB7C-42D0-8EE1-76F171D83687}">
      <dgm:prSet/>
      <dgm:spPr/>
      <dgm:t>
        <a:bodyPr/>
        <a:lstStyle/>
        <a:p>
          <a:endParaRPr lang="en-GB"/>
        </a:p>
      </dgm:t>
    </dgm:pt>
    <dgm:pt modelId="{E47BBBF0-578D-4385-97FE-067A41E94FD1}" type="sibTrans" cxnId="{096556D0-CB7C-42D0-8EE1-76F171D83687}">
      <dgm:prSet/>
      <dgm:spPr/>
      <dgm:t>
        <a:bodyPr/>
        <a:lstStyle/>
        <a:p>
          <a:endParaRPr lang="en-GB"/>
        </a:p>
      </dgm:t>
    </dgm:pt>
    <dgm:pt modelId="{38E18D69-B681-4077-B40E-8EA14A2D4DA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57AF56-E784-4625-A4ED-3EEE8BDC79A9}" type="parTrans" cxnId="{9FA18248-DCD4-49B9-9D6D-2CFB5D343574}">
      <dgm:prSet/>
      <dgm:spPr/>
      <dgm:t>
        <a:bodyPr/>
        <a:lstStyle/>
        <a:p>
          <a:endParaRPr lang="en-GB"/>
        </a:p>
      </dgm:t>
    </dgm:pt>
    <dgm:pt modelId="{BE1D4F44-05CD-440E-A024-96FA497D4C16}" type="sibTrans" cxnId="{9FA18248-DCD4-49B9-9D6D-2CFB5D343574}">
      <dgm:prSet/>
      <dgm:spPr/>
      <dgm:t>
        <a:bodyPr/>
        <a:lstStyle/>
        <a:p>
          <a:endParaRPr lang="en-GB"/>
        </a:p>
      </dgm:t>
    </dgm:pt>
    <dgm:pt modelId="{C414C23E-8B73-404C-90DD-4C01C9871EB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C5BF2B-3EF3-40BC-97D0-0BADB6BAF7DB}" type="parTrans" cxnId="{A59E280B-C62D-42C8-83A6-46138BA2D4CD}">
      <dgm:prSet/>
      <dgm:spPr/>
      <dgm:t>
        <a:bodyPr/>
        <a:lstStyle/>
        <a:p>
          <a:endParaRPr lang="en-GB"/>
        </a:p>
      </dgm:t>
    </dgm:pt>
    <dgm:pt modelId="{39ACEB38-313B-4400-A99F-56392CA96C7E}" type="sibTrans" cxnId="{A59E280B-C62D-42C8-83A6-46138BA2D4CD}">
      <dgm:prSet/>
      <dgm:spPr/>
      <dgm:t>
        <a:bodyPr/>
        <a:lstStyle/>
        <a:p>
          <a:endParaRPr lang="en-GB"/>
        </a:p>
      </dgm:t>
    </dgm:pt>
    <dgm:pt modelId="{5AB4FF02-6705-46C0-B48E-9F0A71190D2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CA55DD-74AF-4EED-9D39-09705A00DAB0}" type="parTrans" cxnId="{62B007C5-1D10-4867-A02D-DC09BAEFAB7A}">
      <dgm:prSet/>
      <dgm:spPr/>
      <dgm:t>
        <a:bodyPr/>
        <a:lstStyle/>
        <a:p>
          <a:endParaRPr lang="en-GB"/>
        </a:p>
      </dgm:t>
    </dgm:pt>
    <dgm:pt modelId="{0A03CD7F-9300-4664-9465-9B21D4942EF9}" type="sibTrans" cxnId="{62B007C5-1D10-4867-A02D-DC09BAEFAB7A}">
      <dgm:prSet/>
      <dgm:spPr/>
      <dgm:t>
        <a:bodyPr/>
        <a:lstStyle/>
        <a:p>
          <a:endParaRPr lang="en-GB"/>
        </a:p>
      </dgm:t>
    </dgm:pt>
    <dgm:pt modelId="{E8C79E4E-C570-40C2-924F-148CCEFBC527}" type="pres">
      <dgm:prSet presAssocID="{3755F4EE-0D9B-43D0-8D1C-A39DB09EEA3D}" presName="Name0" presStyleCnt="0">
        <dgm:presLayoutVars>
          <dgm:dir/>
          <dgm:animLvl val="lvl"/>
          <dgm:resizeHandles val="exact"/>
        </dgm:presLayoutVars>
      </dgm:prSet>
      <dgm:spPr/>
    </dgm:pt>
    <dgm:pt modelId="{8C88ED27-547B-4A8A-BFE7-894CC91BBF48}" type="pres">
      <dgm:prSet presAssocID="{4365A6B0-A6BA-46AF-BD9F-89149C8ACD24}" presName="composite" presStyleCnt="0"/>
      <dgm:spPr/>
    </dgm:pt>
    <dgm:pt modelId="{EB66EFF6-F696-4CC4-8600-41A9B80BF130}" type="pres">
      <dgm:prSet presAssocID="{4365A6B0-A6BA-46AF-BD9F-89149C8ACD2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D323B91-4428-425C-B3D7-04198D7BCBEE}" type="pres">
      <dgm:prSet presAssocID="{4365A6B0-A6BA-46AF-BD9F-89149C8ACD24}" presName="desTx" presStyleLbl="alignAccFollowNode1" presStyleIdx="0" presStyleCnt="4">
        <dgm:presLayoutVars>
          <dgm:bulletEnabled val="1"/>
        </dgm:presLayoutVars>
      </dgm:prSet>
      <dgm:spPr/>
    </dgm:pt>
    <dgm:pt modelId="{AB8000B4-F611-4CC7-9F1D-2BC73E416FB6}" type="pres">
      <dgm:prSet presAssocID="{B3DCB26A-458E-402F-BC39-7432A48882EE}" presName="space" presStyleCnt="0"/>
      <dgm:spPr/>
    </dgm:pt>
    <dgm:pt modelId="{1A6A4F69-1D59-43AD-8298-753EE8BE5ABB}" type="pres">
      <dgm:prSet presAssocID="{5C25E969-C9AA-43E0-B972-6220DE3D62A5}" presName="composite" presStyleCnt="0"/>
      <dgm:spPr/>
    </dgm:pt>
    <dgm:pt modelId="{635F2D56-BEA0-475E-8127-7264BC8755FD}" type="pres">
      <dgm:prSet presAssocID="{5C25E969-C9AA-43E0-B972-6220DE3D62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D2B08E6-E349-45F8-ACE8-3BB747ED56DA}" type="pres">
      <dgm:prSet presAssocID="{5C25E969-C9AA-43E0-B972-6220DE3D62A5}" presName="desTx" presStyleLbl="alignAccFollowNode1" presStyleIdx="1" presStyleCnt="4" custScaleY="100000" custLinFactNeighborX="894" custLinFactNeighborY="-317">
        <dgm:presLayoutVars>
          <dgm:bulletEnabled val="1"/>
        </dgm:presLayoutVars>
      </dgm:prSet>
      <dgm:spPr/>
    </dgm:pt>
    <dgm:pt modelId="{16DFA984-2740-4AD1-8764-7ED10FAE6C48}" type="pres">
      <dgm:prSet presAssocID="{AC064202-9B79-479D-83DF-5323C92FC10A}" presName="space" presStyleCnt="0"/>
      <dgm:spPr/>
    </dgm:pt>
    <dgm:pt modelId="{04C2C5CF-8DFA-4B32-B9A5-4CDBA67BA65A}" type="pres">
      <dgm:prSet presAssocID="{A7C64213-43F1-4618-98FE-01BAB8588DFF}" presName="composite" presStyleCnt="0"/>
      <dgm:spPr/>
    </dgm:pt>
    <dgm:pt modelId="{7C80F710-F69A-45B7-9DA5-E3996651ECF6}" type="pres">
      <dgm:prSet presAssocID="{A7C64213-43F1-4618-98FE-01BAB8588DF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0089776-6E4A-4078-8994-B9D573162718}" type="pres">
      <dgm:prSet presAssocID="{A7C64213-43F1-4618-98FE-01BAB8588DFF}" presName="desTx" presStyleLbl="alignAccFollowNode1" presStyleIdx="2" presStyleCnt="4">
        <dgm:presLayoutVars>
          <dgm:bulletEnabled val="1"/>
        </dgm:presLayoutVars>
      </dgm:prSet>
      <dgm:spPr/>
    </dgm:pt>
    <dgm:pt modelId="{7D6EBA55-F136-44B9-8B19-0FE554F5DEC6}" type="pres">
      <dgm:prSet presAssocID="{3E32B8CF-6069-4C04-B7DC-6F2FCC566424}" presName="space" presStyleCnt="0"/>
      <dgm:spPr/>
    </dgm:pt>
    <dgm:pt modelId="{CC4EB84C-2A05-43DD-94F8-B76F91CFBAA7}" type="pres">
      <dgm:prSet presAssocID="{CC5786E5-FA03-440A-AE3A-13CDE5D67806}" presName="composite" presStyleCnt="0"/>
      <dgm:spPr/>
    </dgm:pt>
    <dgm:pt modelId="{4A3932D4-5FC8-49DD-85DE-9D21EAA128CE}" type="pres">
      <dgm:prSet presAssocID="{CC5786E5-FA03-440A-AE3A-13CDE5D6780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2E2B35F-E753-4068-AC40-BFA0FF20969D}" type="pres">
      <dgm:prSet presAssocID="{CC5786E5-FA03-440A-AE3A-13CDE5D6780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FB35100-112B-44D0-BA4D-5B74B3BF69B5}" type="presOf" srcId="{E2F83110-0E11-42DD-BAA1-3EBDF9055FE0}" destId="{4D2B08E6-E349-45F8-ACE8-3BB747ED56DA}" srcOrd="0" destOrd="0" presId="urn:microsoft.com/office/officeart/2005/8/layout/hList1"/>
    <dgm:cxn modelId="{D5DF3707-81DB-4355-874E-A0373E6AC742}" srcId="{4365A6B0-A6BA-46AF-BD9F-89149C8ACD24}" destId="{04AB04D3-ADBF-48F5-886F-55E71348FB7E}" srcOrd="3" destOrd="0" parTransId="{7CA52C36-1447-49AE-AAC5-E255A11A14E4}" sibTransId="{A7FAA597-A127-4F3E-BF32-AE2EC29F2485}"/>
    <dgm:cxn modelId="{90E44109-29A2-4CEB-9D30-909FF92CD6B0}" type="presOf" srcId="{1E5F82E1-889D-49E5-8A2F-584CD42D19E9}" destId="{90089776-6E4A-4078-8994-B9D573162718}" srcOrd="0" destOrd="1" presId="urn:microsoft.com/office/officeart/2005/8/layout/hList1"/>
    <dgm:cxn modelId="{A59E280B-C62D-42C8-83A6-46138BA2D4CD}" srcId="{CC5786E5-FA03-440A-AE3A-13CDE5D67806}" destId="{C414C23E-8B73-404C-90DD-4C01C9871EB4}" srcOrd="5" destOrd="0" parTransId="{42C5BF2B-3EF3-40BC-97D0-0BADB6BAF7DB}" sibTransId="{39ACEB38-313B-4400-A99F-56392CA96C7E}"/>
    <dgm:cxn modelId="{F79E180C-40B8-45A8-A51C-F48DE17E968A}" type="presOf" srcId="{001E7D10-51B5-4197-A163-D1CABD02A5D7}" destId="{4D2B08E6-E349-45F8-ACE8-3BB747ED56DA}" srcOrd="0" destOrd="3" presId="urn:microsoft.com/office/officeart/2005/8/layout/hList1"/>
    <dgm:cxn modelId="{716B2B0C-542B-4F92-BEF3-EE1E6C8D19F0}" srcId="{5C25E969-C9AA-43E0-B972-6220DE3D62A5}" destId="{01305386-4B09-4016-81A0-1FE6E7A55743}" srcOrd="7" destOrd="0" parTransId="{65A8D0FB-606F-472F-B4A6-89BCA7FCDC56}" sibTransId="{E53880F9-FC5B-49DC-9911-6F003C7ABBB0}"/>
    <dgm:cxn modelId="{BE1C350C-54F2-4E6A-94BA-57703917E4A5}" srcId="{5C25E969-C9AA-43E0-B972-6220DE3D62A5}" destId="{EFA1236A-0A3C-49C5-B981-B84171C6E8BE}" srcOrd="4" destOrd="0" parTransId="{ABAB82D8-52BE-4951-B149-748B52E9D94A}" sibTransId="{9CD46C0C-00BC-4C8B-87E4-1F6CD059A02E}"/>
    <dgm:cxn modelId="{3A649011-475A-4738-A6A7-3BA9E046A2F7}" srcId="{CC5786E5-FA03-440A-AE3A-13CDE5D67806}" destId="{4170ED5D-295F-4514-BB15-F3D4BFC8E402}" srcOrd="8" destOrd="0" parTransId="{D505E1FE-6487-4577-AE7C-EA868E3E8DE1}" sibTransId="{ADDB4475-4CBD-445D-8CE5-BB6EEEC382EE}"/>
    <dgm:cxn modelId="{4F324D13-293F-485F-ACFD-84C42D340AE3}" type="presOf" srcId="{CC5786E5-FA03-440A-AE3A-13CDE5D67806}" destId="{4A3932D4-5FC8-49DD-85DE-9D21EAA128CE}" srcOrd="0" destOrd="0" presId="urn:microsoft.com/office/officeart/2005/8/layout/hList1"/>
    <dgm:cxn modelId="{D1D56314-270D-4765-BEBC-0E1A5FA677DD}" srcId="{4365A6B0-A6BA-46AF-BD9F-89149C8ACD24}" destId="{285F77DE-E6D5-464D-8DCC-E663331233C5}" srcOrd="2" destOrd="0" parTransId="{C9308E2F-59EA-4CD0-B041-428FDAF21D04}" sibTransId="{D357D565-8948-4C9E-B0AE-CC0EE9125FC0}"/>
    <dgm:cxn modelId="{5D728F1D-17E6-490A-885D-45CEB67E841F}" srcId="{5C25E969-C9AA-43E0-B972-6220DE3D62A5}" destId="{9A4C2C88-8B77-478F-B828-4912FFAF1413}" srcOrd="6" destOrd="0" parTransId="{79233E69-AA7D-4813-88DA-1B79395ADA6C}" sibTransId="{5983CBD7-34EE-4160-8E26-B110CEFA1969}"/>
    <dgm:cxn modelId="{C86C5E20-D12C-4FAD-8E4D-ACF26AE3217B}" srcId="{4365A6B0-A6BA-46AF-BD9F-89149C8ACD24}" destId="{F31912DC-08FA-45CD-A40A-4A71704CC6A9}" srcOrd="8" destOrd="0" parTransId="{496B9F7E-0B65-40CF-AEA9-DA58036F027A}" sibTransId="{B38CD1EF-F1C7-45BA-9F4B-8B52C798E6A3}"/>
    <dgm:cxn modelId="{732FEB27-1FE3-443C-8F5D-76A43B41BF83}" srcId="{4365A6B0-A6BA-46AF-BD9F-89149C8ACD24}" destId="{50E7CD25-CCA7-42A4-9CC9-3AB2E59F5197}" srcOrd="0" destOrd="0" parTransId="{90A91150-6FD2-492D-9D13-44AA72B72CE0}" sibTransId="{6EC07203-E6B1-4BF6-A473-68F1CA433BE3}"/>
    <dgm:cxn modelId="{8E1DDF2C-C460-4E54-A84F-6A3952A41611}" srcId="{3755F4EE-0D9B-43D0-8D1C-A39DB09EEA3D}" destId="{5C25E969-C9AA-43E0-B972-6220DE3D62A5}" srcOrd="1" destOrd="0" parTransId="{A076A115-DBC9-45A1-A7EE-D0443FCBD79E}" sibTransId="{AC064202-9B79-479D-83DF-5323C92FC10A}"/>
    <dgm:cxn modelId="{40810D31-6E40-4865-AD34-05AB6B9AE836}" srcId="{4365A6B0-A6BA-46AF-BD9F-89149C8ACD24}" destId="{AA94FB20-2AA3-41AC-AD8C-C04AF8AA4EA9}" srcOrd="7" destOrd="0" parTransId="{4A446060-6171-45FC-9D06-DC533B265914}" sibTransId="{3C0D0B7D-B56E-400F-A59B-52B581882AF8}"/>
    <dgm:cxn modelId="{6F346F31-59B9-4C37-A96D-B86B8A6F7A39}" type="presOf" srcId="{74D947F7-6C22-4A50-A2DF-C4C6C4243D88}" destId="{DD323B91-4428-425C-B3D7-04198D7BCBEE}" srcOrd="0" destOrd="4" presId="urn:microsoft.com/office/officeart/2005/8/layout/hList1"/>
    <dgm:cxn modelId="{EA50D631-9DAA-4182-B36E-37E0B73C3822}" type="presOf" srcId="{4170ED5D-295F-4514-BB15-F3D4BFC8E402}" destId="{F2E2B35F-E753-4068-AC40-BFA0FF20969D}" srcOrd="0" destOrd="8" presId="urn:microsoft.com/office/officeart/2005/8/layout/hList1"/>
    <dgm:cxn modelId="{1732D831-861E-4319-A3F2-17CF68A29249}" type="presOf" srcId="{2FC82936-0889-4B0C-9961-C40CCFC76DAC}" destId="{DD323B91-4428-425C-B3D7-04198D7BCBEE}" srcOrd="0" destOrd="5" presId="urn:microsoft.com/office/officeart/2005/8/layout/hList1"/>
    <dgm:cxn modelId="{B95C9541-5E15-432D-BF1D-7B7D2DDAEFDD}" type="presOf" srcId="{54FD8301-2AE3-44C5-8EF0-03FD059C10EA}" destId="{F2E2B35F-E753-4068-AC40-BFA0FF20969D}" srcOrd="0" destOrd="2" presId="urn:microsoft.com/office/officeart/2005/8/layout/hList1"/>
    <dgm:cxn modelId="{0F7BBC63-B1B4-4625-B131-A004FCE5F206}" type="presOf" srcId="{285F77DE-E6D5-464D-8DCC-E663331233C5}" destId="{DD323B91-4428-425C-B3D7-04198D7BCBEE}" srcOrd="0" destOrd="2" presId="urn:microsoft.com/office/officeart/2005/8/layout/hList1"/>
    <dgm:cxn modelId="{108D3267-75FB-42E7-A44E-7863D2CF9312}" srcId="{CC5786E5-FA03-440A-AE3A-13CDE5D67806}" destId="{3F12CC98-2F8D-4BA4-9EDF-67C274EFA7FF}" srcOrd="4" destOrd="0" parTransId="{46FE0C8C-AA2E-420F-8D2F-0E54EBF67185}" sibTransId="{2A89473E-A601-464E-8B99-1591D640EAC0}"/>
    <dgm:cxn modelId="{9FA18248-DCD4-49B9-9D6D-2CFB5D343574}" srcId="{CC5786E5-FA03-440A-AE3A-13CDE5D67806}" destId="{38E18D69-B681-4077-B40E-8EA14A2D4DA0}" srcOrd="3" destOrd="0" parTransId="{FE57AF56-E784-4625-A4ED-3EEE8BDC79A9}" sibTransId="{BE1D4F44-05CD-440E-A024-96FA497D4C16}"/>
    <dgm:cxn modelId="{02708C68-10B4-4A4F-9FCA-3BB5CC7D725B}" srcId="{4365A6B0-A6BA-46AF-BD9F-89149C8ACD24}" destId="{E6086062-A7DA-41A1-B2E8-D85E0C3D44A8}" srcOrd="1" destOrd="0" parTransId="{4A8D1122-B5E6-486A-A1BC-54B8CA8A3AA4}" sibTransId="{0C0E94A3-EF32-4FA4-983B-7E2285CC44F5}"/>
    <dgm:cxn modelId="{2BD58C69-3F4E-409F-A70C-1A00BAFDDC5E}" srcId="{4365A6B0-A6BA-46AF-BD9F-89149C8ACD24}" destId="{0967D551-7C96-4F1C-8365-6EAA6FFF3D55}" srcOrd="11" destOrd="0" parTransId="{47FED895-0BCF-4C44-9FAE-17C9B0B44E5D}" sibTransId="{8F00E150-2CA6-44A8-A8C6-D5ACF2A9ED0F}"/>
    <dgm:cxn modelId="{484EA749-F54A-4ECE-894B-F84CF8D13A0E}" srcId="{5C25E969-C9AA-43E0-B972-6220DE3D62A5}" destId="{3881FE42-08AD-4297-ABBC-CC15E22C0BAA}" srcOrd="1" destOrd="0" parTransId="{72111D34-A94B-464F-B827-B7027BA0BA5E}" sibTransId="{7468EC75-08EC-402A-BBCE-84F7DB8FB943}"/>
    <dgm:cxn modelId="{A67D136A-1C9E-4AE3-B7D8-BE21D6B0C273}" type="presOf" srcId="{EFA1236A-0A3C-49C5-B981-B84171C6E8BE}" destId="{4D2B08E6-E349-45F8-ACE8-3BB747ED56DA}" srcOrd="0" destOrd="4" presId="urn:microsoft.com/office/officeart/2005/8/layout/hList1"/>
    <dgm:cxn modelId="{9B41FC4B-7FED-4032-90D9-CA66022C18E5}" type="presOf" srcId="{6DD8CEC1-FEC1-43CA-ADD3-D78B812B4070}" destId="{90089776-6E4A-4078-8994-B9D573162718}" srcOrd="0" destOrd="3" presId="urn:microsoft.com/office/officeart/2005/8/layout/hList1"/>
    <dgm:cxn modelId="{8A0C6F6D-5234-4C07-9FE4-C6183CFF3A73}" srcId="{3755F4EE-0D9B-43D0-8D1C-A39DB09EEA3D}" destId="{4365A6B0-A6BA-46AF-BD9F-89149C8ACD24}" srcOrd="0" destOrd="0" parTransId="{7299D681-1DBB-470F-B5E7-4711A8421D39}" sibTransId="{B3DCB26A-458E-402F-BC39-7432A48882EE}"/>
    <dgm:cxn modelId="{C288216F-8E8C-4D0B-A730-B203401285E0}" type="presOf" srcId="{DFDF4D9E-FE97-4B8B-B2C7-1A9D7ED37824}" destId="{4D2B08E6-E349-45F8-ACE8-3BB747ED56DA}" srcOrd="0" destOrd="2" presId="urn:microsoft.com/office/officeart/2005/8/layout/hList1"/>
    <dgm:cxn modelId="{622E9A76-5B2C-4E17-A192-6C0C29CEBDF5}" type="presOf" srcId="{9A4C2C88-8B77-478F-B828-4912FFAF1413}" destId="{4D2B08E6-E349-45F8-ACE8-3BB747ED56DA}" srcOrd="0" destOrd="6" presId="urn:microsoft.com/office/officeart/2005/8/layout/hList1"/>
    <dgm:cxn modelId="{D9FADE57-3363-4EAB-9AF5-0FE7901F2500}" type="presOf" srcId="{38E18D69-B681-4077-B40E-8EA14A2D4DA0}" destId="{F2E2B35F-E753-4068-AC40-BFA0FF20969D}" srcOrd="0" destOrd="3" presId="urn:microsoft.com/office/officeart/2005/8/layout/hList1"/>
    <dgm:cxn modelId="{35A0FE77-4200-4CE4-9E6F-FFEEB19CEA04}" type="presOf" srcId="{0967D551-7C96-4F1C-8365-6EAA6FFF3D55}" destId="{DD323B91-4428-425C-B3D7-04198D7BCBEE}" srcOrd="0" destOrd="11" presId="urn:microsoft.com/office/officeart/2005/8/layout/hList1"/>
    <dgm:cxn modelId="{7D2F2358-684D-4FB0-9531-4806527E5236}" srcId="{A7C64213-43F1-4618-98FE-01BAB8588DFF}" destId="{1E5F82E1-889D-49E5-8A2F-584CD42D19E9}" srcOrd="1" destOrd="0" parTransId="{B4965438-D24E-4159-884C-3D8211C4C4AA}" sibTransId="{40F0D7D8-76CA-4569-ADCE-7F47BF0FFD46}"/>
    <dgm:cxn modelId="{79637B5A-8A1C-4FE3-A7B4-2DEBC1E72789}" srcId="{CC5786E5-FA03-440A-AE3A-13CDE5D67806}" destId="{54FD8301-2AE3-44C5-8EF0-03FD059C10EA}" srcOrd="2" destOrd="0" parTransId="{63303B76-17B7-42DD-B592-A15B46BC5CA6}" sibTransId="{596DE045-62A7-42E3-8E41-A289DA68FE7E}"/>
    <dgm:cxn modelId="{38F9937A-738F-4E61-AFD6-2E9F1CB78E2D}" type="presOf" srcId="{1CD8017B-5894-4D25-947E-1CBD598CB756}" destId="{DD323B91-4428-425C-B3D7-04198D7BCBEE}" srcOrd="0" destOrd="10" presId="urn:microsoft.com/office/officeart/2005/8/layout/hList1"/>
    <dgm:cxn modelId="{40DA307D-4321-43FC-943F-82DF5E39E9B3}" type="presOf" srcId="{FB021EEC-5C89-4466-8920-1D5714D8FA36}" destId="{DD323B91-4428-425C-B3D7-04198D7BCBEE}" srcOrd="0" destOrd="6" presId="urn:microsoft.com/office/officeart/2005/8/layout/hList1"/>
    <dgm:cxn modelId="{09D9157F-9AF3-4704-9BDF-C3D0754AFE19}" srcId="{4365A6B0-A6BA-46AF-BD9F-89149C8ACD24}" destId="{1CD8017B-5894-4D25-947E-1CBD598CB756}" srcOrd="10" destOrd="0" parTransId="{87972201-390F-4050-BBBB-5EB2292DD3D7}" sibTransId="{3C5608D6-D3A5-4417-9184-1AE155D67BEB}"/>
    <dgm:cxn modelId="{8780A282-0490-4255-A4A7-37BE6580E04A}" srcId="{CC5786E5-FA03-440A-AE3A-13CDE5D67806}" destId="{81BCF447-4771-47A9-B306-60C7A9B0F8D7}" srcOrd="6" destOrd="0" parTransId="{41B9E1E1-12EC-44D1-8262-35B9E619FB77}" sibTransId="{F4442A8C-1FFA-4D5A-B46D-6789BEF22996}"/>
    <dgm:cxn modelId="{0006DD85-1250-4C76-B33E-2E2945022204}" type="presOf" srcId="{3881FE42-08AD-4297-ABBC-CC15E22C0BAA}" destId="{4D2B08E6-E349-45F8-ACE8-3BB747ED56DA}" srcOrd="0" destOrd="1" presId="urn:microsoft.com/office/officeart/2005/8/layout/hList1"/>
    <dgm:cxn modelId="{60B3C687-68CA-4883-B439-6A6C2E15C883}" type="presOf" srcId="{F31912DC-08FA-45CD-A40A-4A71704CC6A9}" destId="{DD323B91-4428-425C-B3D7-04198D7BCBEE}" srcOrd="0" destOrd="8" presId="urn:microsoft.com/office/officeart/2005/8/layout/hList1"/>
    <dgm:cxn modelId="{DDD0D689-3320-4D1C-BB95-4FA87B25C91E}" type="presOf" srcId="{81BCF447-4771-47A9-B306-60C7A9B0F8D7}" destId="{F2E2B35F-E753-4068-AC40-BFA0FF20969D}" srcOrd="0" destOrd="6" presId="urn:microsoft.com/office/officeart/2005/8/layout/hList1"/>
    <dgm:cxn modelId="{5B334B8A-B983-4E26-BC28-80CA78CE80C9}" srcId="{A7C64213-43F1-4618-98FE-01BAB8588DFF}" destId="{ABD06A10-CCB7-4F6A-90C8-3F42CFB22ADF}" srcOrd="4" destOrd="0" parTransId="{85F8B721-9BCE-4B5C-A34E-CCDC626F0E02}" sibTransId="{B8ECCD17-B040-46E0-91B0-6BDA68365D05}"/>
    <dgm:cxn modelId="{8AF60D93-86CD-407F-AC3A-CE462C5D37A8}" srcId="{4365A6B0-A6BA-46AF-BD9F-89149C8ACD24}" destId="{2FC82936-0889-4B0C-9961-C40CCFC76DAC}" srcOrd="5" destOrd="0" parTransId="{34240992-A63B-4317-AB14-3731C9C19DBA}" sibTransId="{DD8624B7-23F4-47CB-AC3E-A846E80A1750}"/>
    <dgm:cxn modelId="{A526F593-7E26-4FE2-AF17-975B52D03C54}" type="presOf" srcId="{4AADDE71-F721-4DA1-9648-AE113A778045}" destId="{90089776-6E4A-4078-8994-B9D573162718}" srcOrd="0" destOrd="0" presId="urn:microsoft.com/office/officeart/2005/8/layout/hList1"/>
    <dgm:cxn modelId="{4DE0C69B-1290-4B90-B110-2170BB6B77F1}" srcId="{5C25E969-C9AA-43E0-B972-6220DE3D62A5}" destId="{DFDF4D9E-FE97-4B8B-B2C7-1A9D7ED37824}" srcOrd="2" destOrd="0" parTransId="{139692DC-E567-42B8-9FCE-61299B699444}" sibTransId="{DD22282A-12E9-4F2E-B039-35092EC2B29E}"/>
    <dgm:cxn modelId="{9431F89E-9A5E-44BE-9341-3DC5D4F4EF46}" type="presOf" srcId="{AE3FE8AC-D0C7-4AD2-850E-14D05B11F701}" destId="{90089776-6E4A-4078-8994-B9D573162718}" srcOrd="0" destOrd="2" presId="urn:microsoft.com/office/officeart/2005/8/layout/hList1"/>
    <dgm:cxn modelId="{DCE467A1-5951-4C9B-821D-B2E9FF3B0146}" type="presOf" srcId="{24623C1D-BFDD-432E-9CFB-0B4FFB9DDB8E}" destId="{DD323B91-4428-425C-B3D7-04198D7BCBEE}" srcOrd="0" destOrd="9" presId="urn:microsoft.com/office/officeart/2005/8/layout/hList1"/>
    <dgm:cxn modelId="{6BDE35AB-D80F-4B3C-9D9C-C648453D875A}" type="presOf" srcId="{3ED26C93-53A1-4C05-8A1A-4544935CDE7F}" destId="{4D2B08E6-E349-45F8-ACE8-3BB747ED56DA}" srcOrd="0" destOrd="8" presId="urn:microsoft.com/office/officeart/2005/8/layout/hList1"/>
    <dgm:cxn modelId="{E8866DAC-3EAB-4E1A-B1EA-DDFEB9A3D276}" type="presOf" srcId="{5C25E969-C9AA-43E0-B972-6220DE3D62A5}" destId="{635F2D56-BEA0-475E-8127-7264BC8755FD}" srcOrd="0" destOrd="0" presId="urn:microsoft.com/office/officeart/2005/8/layout/hList1"/>
    <dgm:cxn modelId="{C550F9AD-53B7-479D-8FD9-C27369ADF72A}" srcId="{CC5786E5-FA03-440A-AE3A-13CDE5D67806}" destId="{4C6972CB-54D4-4BFF-A087-0228D7FC17BF}" srcOrd="0" destOrd="0" parTransId="{0514E6AD-B6E2-4805-9FAA-2F19140F88AF}" sibTransId="{F1F91D8E-75BE-4886-AA0D-7E3E2B22C3A8}"/>
    <dgm:cxn modelId="{79B831B2-FA4B-44D7-8EA4-FDC2D01ED443}" type="presOf" srcId="{04AB04D3-ADBF-48F5-886F-55E71348FB7E}" destId="{DD323B91-4428-425C-B3D7-04198D7BCBEE}" srcOrd="0" destOrd="3" presId="urn:microsoft.com/office/officeart/2005/8/layout/hList1"/>
    <dgm:cxn modelId="{B6371BB4-3BA9-4838-B756-457474CF1C3A}" srcId="{A7C64213-43F1-4618-98FE-01BAB8588DFF}" destId="{4AADDE71-F721-4DA1-9648-AE113A778045}" srcOrd="0" destOrd="0" parTransId="{1EBA7ED9-A212-4093-9AD3-8640EABE1134}" sibTransId="{BF5DDC77-C709-4173-9EAB-441A292BC75E}"/>
    <dgm:cxn modelId="{8BEF1DB7-AB81-4981-8882-DD4B6DFA6350}" srcId="{5C25E969-C9AA-43E0-B972-6220DE3D62A5}" destId="{001E7D10-51B5-4197-A163-D1CABD02A5D7}" srcOrd="3" destOrd="0" parTransId="{AA7FF2C8-FC11-4001-AFB2-B4895A1C574F}" sibTransId="{7BCF5756-B4BC-48F1-AEB1-37EEF46C6BDF}"/>
    <dgm:cxn modelId="{D3C3A2C0-49F9-49E8-92A0-D4DC707BF171}" type="presOf" srcId="{5F23FB94-F757-40EA-8352-4BD84D77DA88}" destId="{F2E2B35F-E753-4068-AC40-BFA0FF20969D}" srcOrd="0" destOrd="1" presId="urn:microsoft.com/office/officeart/2005/8/layout/hList1"/>
    <dgm:cxn modelId="{209FCCC2-21EC-4A9E-9F0C-B792FA6B7DF9}" srcId="{3755F4EE-0D9B-43D0-8D1C-A39DB09EEA3D}" destId="{CC5786E5-FA03-440A-AE3A-13CDE5D67806}" srcOrd="3" destOrd="0" parTransId="{8CB9091B-44C2-41E7-A4B9-C3E1679F21D3}" sibTransId="{E35E49E7-B4E0-4C3F-A7A6-5AFE026F1F7B}"/>
    <dgm:cxn modelId="{62B007C5-1D10-4867-A02D-DC09BAEFAB7A}" srcId="{CC5786E5-FA03-440A-AE3A-13CDE5D67806}" destId="{5AB4FF02-6705-46C0-B48E-9F0A71190D2E}" srcOrd="7" destOrd="0" parTransId="{39CA55DD-74AF-4EED-9D39-09705A00DAB0}" sibTransId="{0A03CD7F-9300-4664-9465-9B21D4942EF9}"/>
    <dgm:cxn modelId="{0293B1C5-4ACB-4E6B-A94F-7F5633B0FD0D}" srcId="{4365A6B0-A6BA-46AF-BD9F-89149C8ACD24}" destId="{24623C1D-BFDD-432E-9CFB-0B4FFB9DDB8E}" srcOrd="9" destOrd="0" parTransId="{C5976EEA-8009-457B-A67D-970144432A61}" sibTransId="{284656A7-463C-433B-BE34-2C05F686E3B4}"/>
    <dgm:cxn modelId="{05B317CB-268B-4D3F-B3FD-F76C1369E3F3}" srcId="{5C25E969-C9AA-43E0-B972-6220DE3D62A5}" destId="{B7031B72-57AA-4906-9AF3-5802D0D9B703}" srcOrd="5" destOrd="0" parTransId="{05F68ADB-685E-4F45-BF04-8C6D2AA0073B}" sibTransId="{E86BEF96-6AD4-4C32-98F7-D1F655BD1BAE}"/>
    <dgm:cxn modelId="{37C93DCB-B5E6-41D3-A466-B1A5FA769744}" srcId="{A7C64213-43F1-4618-98FE-01BAB8588DFF}" destId="{AE3FE8AC-D0C7-4AD2-850E-14D05B11F701}" srcOrd="2" destOrd="0" parTransId="{20E09B10-8587-4F56-B29D-E2D29689DBBF}" sibTransId="{EE6C2085-B21B-42D7-A3C0-9B67CEBD0763}"/>
    <dgm:cxn modelId="{2044F6CD-89B3-4FC3-8AAB-E548E89343BD}" type="presOf" srcId="{4365A6B0-A6BA-46AF-BD9F-89149C8ACD24}" destId="{EB66EFF6-F696-4CC4-8600-41A9B80BF130}" srcOrd="0" destOrd="0" presId="urn:microsoft.com/office/officeart/2005/8/layout/hList1"/>
    <dgm:cxn modelId="{096556D0-CB7C-42D0-8EE1-76F171D83687}" srcId="{CC5786E5-FA03-440A-AE3A-13CDE5D67806}" destId="{5F23FB94-F757-40EA-8352-4BD84D77DA88}" srcOrd="1" destOrd="0" parTransId="{0EFB65EA-719D-4487-944A-596A767A991A}" sibTransId="{E47BBBF0-578D-4385-97FE-067A41E94FD1}"/>
    <dgm:cxn modelId="{DFD3C2D1-D9F2-4F81-B79D-449E08A65294}" srcId="{A7C64213-43F1-4618-98FE-01BAB8588DFF}" destId="{6DD8CEC1-FEC1-43CA-ADD3-D78B812B4070}" srcOrd="3" destOrd="0" parTransId="{1E09747B-B3F2-4677-904F-D9E5B5977D69}" sibTransId="{84329935-28EB-469D-9AA9-3F0A08ED543E}"/>
    <dgm:cxn modelId="{02937ED2-B959-46D4-9E6D-00AE2525FFCC}" srcId="{3755F4EE-0D9B-43D0-8D1C-A39DB09EEA3D}" destId="{A7C64213-43F1-4618-98FE-01BAB8588DFF}" srcOrd="2" destOrd="0" parTransId="{2597E3BB-73CC-488E-B400-B0547E09785D}" sibTransId="{3E32B8CF-6069-4C04-B7DC-6F2FCC566424}"/>
    <dgm:cxn modelId="{4794B1D4-3E67-4150-9CEC-0CF81BA3334F}" type="presOf" srcId="{4C6972CB-54D4-4BFF-A087-0228D7FC17BF}" destId="{F2E2B35F-E753-4068-AC40-BFA0FF20969D}" srcOrd="0" destOrd="0" presId="urn:microsoft.com/office/officeart/2005/8/layout/hList1"/>
    <dgm:cxn modelId="{221271D9-238C-4414-8781-2D29C05C3ACD}" srcId="{4365A6B0-A6BA-46AF-BD9F-89149C8ACD24}" destId="{74D947F7-6C22-4A50-A2DF-C4C6C4243D88}" srcOrd="4" destOrd="0" parTransId="{1108FE28-DB20-4AF6-B982-BB0B92176F17}" sibTransId="{205B3E45-371D-46A1-9A93-8CF1163A8DA6}"/>
    <dgm:cxn modelId="{925DBCD9-9080-40EC-9E6A-17ED10D40ABC}" type="presOf" srcId="{E6086062-A7DA-41A1-B2E8-D85E0C3D44A8}" destId="{DD323B91-4428-425C-B3D7-04198D7BCBEE}" srcOrd="0" destOrd="1" presId="urn:microsoft.com/office/officeart/2005/8/layout/hList1"/>
    <dgm:cxn modelId="{3CDFABDC-4AD2-410E-9615-42029538BD1F}" type="presOf" srcId="{B7031B72-57AA-4906-9AF3-5802D0D9B703}" destId="{4D2B08E6-E349-45F8-ACE8-3BB747ED56DA}" srcOrd="0" destOrd="5" presId="urn:microsoft.com/office/officeart/2005/8/layout/hList1"/>
    <dgm:cxn modelId="{A11757DE-C601-4EDB-9B8C-788BC9B7B896}" type="presOf" srcId="{C414C23E-8B73-404C-90DD-4C01C9871EB4}" destId="{F2E2B35F-E753-4068-AC40-BFA0FF20969D}" srcOrd="0" destOrd="5" presId="urn:microsoft.com/office/officeart/2005/8/layout/hList1"/>
    <dgm:cxn modelId="{38E9D2DF-41E3-4157-BA8E-3D4871608038}" type="presOf" srcId="{01305386-4B09-4016-81A0-1FE6E7A55743}" destId="{4D2B08E6-E349-45F8-ACE8-3BB747ED56DA}" srcOrd="0" destOrd="7" presId="urn:microsoft.com/office/officeart/2005/8/layout/hList1"/>
    <dgm:cxn modelId="{28CD1CE0-9291-4A70-AFC6-200C45700C55}" srcId="{5C25E969-C9AA-43E0-B972-6220DE3D62A5}" destId="{3ED26C93-53A1-4C05-8A1A-4544935CDE7F}" srcOrd="8" destOrd="0" parTransId="{00630917-C2FE-4A00-A6C6-52116C49FE88}" sibTransId="{4DF62DDD-AADB-45E6-8733-E9F036BD1A35}"/>
    <dgm:cxn modelId="{911C12E1-87C2-4194-BA6B-8EA3886BC0F8}" type="presOf" srcId="{50E7CD25-CCA7-42A4-9CC9-3AB2E59F5197}" destId="{DD323B91-4428-425C-B3D7-04198D7BCBEE}" srcOrd="0" destOrd="0" presId="urn:microsoft.com/office/officeart/2005/8/layout/hList1"/>
    <dgm:cxn modelId="{22E8A1E1-10FF-48C8-B663-61A6E5BC4700}" type="presOf" srcId="{3755F4EE-0D9B-43D0-8D1C-A39DB09EEA3D}" destId="{E8C79E4E-C570-40C2-924F-148CCEFBC527}" srcOrd="0" destOrd="0" presId="urn:microsoft.com/office/officeart/2005/8/layout/hList1"/>
    <dgm:cxn modelId="{65E7C9E9-7A6D-4219-AC2D-B86B0130240C}" type="presOf" srcId="{5AB4FF02-6705-46C0-B48E-9F0A71190D2E}" destId="{F2E2B35F-E753-4068-AC40-BFA0FF20969D}" srcOrd="0" destOrd="7" presId="urn:microsoft.com/office/officeart/2005/8/layout/hList1"/>
    <dgm:cxn modelId="{042C6EEB-CFF1-42B0-8EE3-7CF69F4AB051}" srcId="{4365A6B0-A6BA-46AF-BD9F-89149C8ACD24}" destId="{FB021EEC-5C89-4466-8920-1D5714D8FA36}" srcOrd="6" destOrd="0" parTransId="{35C578B2-C491-48B9-AF1D-05769A2BDC93}" sibTransId="{B700D4A7-1283-426F-8DA9-8889ECF6B324}"/>
    <dgm:cxn modelId="{843CFBEB-D6EA-485A-8110-A1F23CFD8605}" type="presOf" srcId="{AA94FB20-2AA3-41AC-AD8C-C04AF8AA4EA9}" destId="{DD323B91-4428-425C-B3D7-04198D7BCBEE}" srcOrd="0" destOrd="7" presId="urn:microsoft.com/office/officeart/2005/8/layout/hList1"/>
    <dgm:cxn modelId="{D2E23AEC-20ED-4126-A550-C8D43B0AAEBD}" type="presOf" srcId="{A7C64213-43F1-4618-98FE-01BAB8588DFF}" destId="{7C80F710-F69A-45B7-9DA5-E3996651ECF6}" srcOrd="0" destOrd="0" presId="urn:microsoft.com/office/officeart/2005/8/layout/hList1"/>
    <dgm:cxn modelId="{331FA9F2-A8D8-4219-AB1A-55C355C531AD}" srcId="{5C25E969-C9AA-43E0-B972-6220DE3D62A5}" destId="{E2F83110-0E11-42DD-BAA1-3EBDF9055FE0}" srcOrd="0" destOrd="0" parTransId="{8402388F-EA6D-4419-BD82-6C871E9994C1}" sibTransId="{61DFE8A2-3E33-4B43-95EA-6B360AD468C4}"/>
    <dgm:cxn modelId="{09051DFC-38D0-4872-A66F-770AEC251863}" type="presOf" srcId="{3F12CC98-2F8D-4BA4-9EDF-67C274EFA7FF}" destId="{F2E2B35F-E753-4068-AC40-BFA0FF20969D}" srcOrd="0" destOrd="4" presId="urn:microsoft.com/office/officeart/2005/8/layout/hList1"/>
    <dgm:cxn modelId="{A88894FC-39C4-437D-8DAE-94EB2B1D2E33}" type="presOf" srcId="{ABD06A10-CCB7-4F6A-90C8-3F42CFB22ADF}" destId="{90089776-6E4A-4078-8994-B9D573162718}" srcOrd="0" destOrd="4" presId="urn:microsoft.com/office/officeart/2005/8/layout/hList1"/>
    <dgm:cxn modelId="{D2644368-CF5F-46F9-BB86-F93916A92FE1}" type="presParOf" srcId="{E8C79E4E-C570-40C2-924F-148CCEFBC527}" destId="{8C88ED27-547B-4A8A-BFE7-894CC91BBF48}" srcOrd="0" destOrd="0" presId="urn:microsoft.com/office/officeart/2005/8/layout/hList1"/>
    <dgm:cxn modelId="{C128A4F6-897D-4A86-98BC-CF93CC243256}" type="presParOf" srcId="{8C88ED27-547B-4A8A-BFE7-894CC91BBF48}" destId="{EB66EFF6-F696-4CC4-8600-41A9B80BF130}" srcOrd="0" destOrd="0" presId="urn:microsoft.com/office/officeart/2005/8/layout/hList1"/>
    <dgm:cxn modelId="{2B6B4A56-C8E3-436A-94A8-E7B5EE9F66FD}" type="presParOf" srcId="{8C88ED27-547B-4A8A-BFE7-894CC91BBF48}" destId="{DD323B91-4428-425C-B3D7-04198D7BCBEE}" srcOrd="1" destOrd="0" presId="urn:microsoft.com/office/officeart/2005/8/layout/hList1"/>
    <dgm:cxn modelId="{7AE371C6-5A68-4F4A-8424-00CF54B58850}" type="presParOf" srcId="{E8C79E4E-C570-40C2-924F-148CCEFBC527}" destId="{AB8000B4-F611-4CC7-9F1D-2BC73E416FB6}" srcOrd="1" destOrd="0" presId="urn:microsoft.com/office/officeart/2005/8/layout/hList1"/>
    <dgm:cxn modelId="{0CC5099D-CA42-4098-9468-07A4A3D1CB68}" type="presParOf" srcId="{E8C79E4E-C570-40C2-924F-148CCEFBC527}" destId="{1A6A4F69-1D59-43AD-8298-753EE8BE5ABB}" srcOrd="2" destOrd="0" presId="urn:microsoft.com/office/officeart/2005/8/layout/hList1"/>
    <dgm:cxn modelId="{E7CBC9C4-C0FB-4AD3-AE5B-DD2B0D7195CB}" type="presParOf" srcId="{1A6A4F69-1D59-43AD-8298-753EE8BE5ABB}" destId="{635F2D56-BEA0-475E-8127-7264BC8755FD}" srcOrd="0" destOrd="0" presId="urn:microsoft.com/office/officeart/2005/8/layout/hList1"/>
    <dgm:cxn modelId="{3CA5D824-87E0-4F67-BABD-86FE89CC6221}" type="presParOf" srcId="{1A6A4F69-1D59-43AD-8298-753EE8BE5ABB}" destId="{4D2B08E6-E349-45F8-ACE8-3BB747ED56DA}" srcOrd="1" destOrd="0" presId="urn:microsoft.com/office/officeart/2005/8/layout/hList1"/>
    <dgm:cxn modelId="{9F0A5EDE-A9B3-4C97-A2D4-36A161F7576A}" type="presParOf" srcId="{E8C79E4E-C570-40C2-924F-148CCEFBC527}" destId="{16DFA984-2740-4AD1-8764-7ED10FAE6C48}" srcOrd="3" destOrd="0" presId="urn:microsoft.com/office/officeart/2005/8/layout/hList1"/>
    <dgm:cxn modelId="{43C45626-524E-42D9-B4BA-1E53887A90F1}" type="presParOf" srcId="{E8C79E4E-C570-40C2-924F-148CCEFBC527}" destId="{04C2C5CF-8DFA-4B32-B9A5-4CDBA67BA65A}" srcOrd="4" destOrd="0" presId="urn:microsoft.com/office/officeart/2005/8/layout/hList1"/>
    <dgm:cxn modelId="{3445F1F2-FE71-4837-B60D-E519EAA4560A}" type="presParOf" srcId="{04C2C5CF-8DFA-4B32-B9A5-4CDBA67BA65A}" destId="{7C80F710-F69A-45B7-9DA5-E3996651ECF6}" srcOrd="0" destOrd="0" presId="urn:microsoft.com/office/officeart/2005/8/layout/hList1"/>
    <dgm:cxn modelId="{1B8DFE6F-1C2C-4281-AAA7-4FE947716D12}" type="presParOf" srcId="{04C2C5CF-8DFA-4B32-B9A5-4CDBA67BA65A}" destId="{90089776-6E4A-4078-8994-B9D573162718}" srcOrd="1" destOrd="0" presId="urn:microsoft.com/office/officeart/2005/8/layout/hList1"/>
    <dgm:cxn modelId="{A56E3A0B-2455-4C91-A5CA-6ABED22ABC1E}" type="presParOf" srcId="{E8C79E4E-C570-40C2-924F-148CCEFBC527}" destId="{7D6EBA55-F136-44B9-8B19-0FE554F5DEC6}" srcOrd="5" destOrd="0" presId="urn:microsoft.com/office/officeart/2005/8/layout/hList1"/>
    <dgm:cxn modelId="{C523556E-6DBB-49DA-A4D1-8D48D3D64D8D}" type="presParOf" srcId="{E8C79E4E-C570-40C2-924F-148CCEFBC527}" destId="{CC4EB84C-2A05-43DD-94F8-B76F91CFBAA7}" srcOrd="6" destOrd="0" presId="urn:microsoft.com/office/officeart/2005/8/layout/hList1"/>
    <dgm:cxn modelId="{EE90F660-C586-491E-AE13-37FCCA2E3661}" type="presParOf" srcId="{CC4EB84C-2A05-43DD-94F8-B76F91CFBAA7}" destId="{4A3932D4-5FC8-49DD-85DE-9D21EAA128CE}" srcOrd="0" destOrd="0" presId="urn:microsoft.com/office/officeart/2005/8/layout/hList1"/>
    <dgm:cxn modelId="{9F297E53-1F0D-4E7D-9402-54413753A745}" type="presParOf" srcId="{CC4EB84C-2A05-43DD-94F8-B76F91CFBAA7}" destId="{F2E2B35F-E753-4068-AC40-BFA0FF2096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CF2DF-3576-40D2-9D05-E07999636B63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397B109-40FF-4E97-8C1E-0DEDEEE8A4DF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Inadequate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C80CED-2F35-4032-882D-A4670773A3EB}" type="parTrans" cxnId="{12BE6E5E-6797-4744-8646-8EC4FDB0053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8CEDD5-C8F5-4A0B-B989-CADE96BEBBFF}" type="sibTrans" cxnId="{12BE6E5E-6797-4744-8646-8EC4FDB0053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DDB146-CE38-42F6-9203-721722AE0B19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Requires Improvement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C4C0CB-62DA-4747-B7DA-E9F4FE282CFC}" type="parTrans" cxnId="{8DD36BDF-11FA-45DB-872B-E375AA0BEF3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04B9D5-96C2-474D-B92F-00CB898951FF}" type="sibTrans" cxnId="{8DD36BDF-11FA-45DB-872B-E375AA0BEF3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91E079-3752-4B15-8BA0-6741C2E492C5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740C62-05EF-4ABE-9C3E-9B9A50672413}" type="parTrans" cxnId="{270E9F81-5644-461D-B3F8-A4CA33D7325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C68DB9-DFD7-4AE7-84F1-052E863A85E5}" type="sibTrans" cxnId="{270E9F81-5644-461D-B3F8-A4CA33D7325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E6A902-7D66-4836-A512-386335AA0350}">
      <dgm:prSet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Outstanding</a:t>
          </a:r>
        </a:p>
      </dgm:t>
    </dgm:pt>
    <dgm:pt modelId="{7E1A61AB-5233-45B5-904B-26D6286A2929}" type="parTrans" cxnId="{1C4C2342-9D04-409E-903F-BF16CCF7730E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F39872-AD2F-4408-8836-3B12CE1F17FC}" type="sibTrans" cxnId="{1C4C2342-9D04-409E-903F-BF16CCF7730E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B52EC-3446-48F5-9489-6A73EC37B40C}" type="pres">
      <dgm:prSet presAssocID="{B92CF2DF-3576-40D2-9D05-E07999636B63}" presName="Name0" presStyleCnt="0">
        <dgm:presLayoutVars>
          <dgm:chMax val="7"/>
          <dgm:dir val="rev"/>
          <dgm:animOne val="branch"/>
        </dgm:presLayoutVars>
      </dgm:prSet>
      <dgm:spPr/>
    </dgm:pt>
    <dgm:pt modelId="{357DDF93-F2D9-4CD6-94FF-07E8E8CAFC3A}" type="pres">
      <dgm:prSet presAssocID="{F397B109-40FF-4E97-8C1E-0DEDEEE8A4DF}" presName="parTx1" presStyleLbl="node1" presStyleIdx="0" presStyleCnt="4"/>
      <dgm:spPr/>
    </dgm:pt>
    <dgm:pt modelId="{DE1465A8-3EEA-40A5-9B8D-2BD8BC2CC32E}" type="pres">
      <dgm:prSet presAssocID="{73DDB146-CE38-42F6-9203-721722AE0B19}" presName="parTx2" presStyleLbl="node1" presStyleIdx="1" presStyleCnt="4"/>
      <dgm:spPr/>
    </dgm:pt>
    <dgm:pt modelId="{AAB9957C-36BE-41DA-9EA6-5FCFEF2FBD35}" type="pres">
      <dgm:prSet presAssocID="{9091E079-3752-4B15-8BA0-6741C2E492C5}" presName="parTx3" presStyleLbl="node1" presStyleIdx="2" presStyleCnt="4"/>
      <dgm:spPr/>
    </dgm:pt>
    <dgm:pt modelId="{6BDD9A1B-49A7-4AAF-8926-FA9ED8B24B49}" type="pres">
      <dgm:prSet presAssocID="{10E6A902-7D66-4836-A512-386335AA0350}" presName="parTx4" presStyleLbl="node1" presStyleIdx="3" presStyleCnt="4"/>
      <dgm:spPr/>
    </dgm:pt>
  </dgm:ptLst>
  <dgm:cxnLst>
    <dgm:cxn modelId="{B54DB801-FFBB-4755-81CE-576A63169122}" type="presOf" srcId="{B92CF2DF-3576-40D2-9D05-E07999636B63}" destId="{648B52EC-3446-48F5-9489-6A73EC37B40C}" srcOrd="0" destOrd="0" presId="urn:microsoft.com/office/officeart/2009/3/layout/SubStepProcess"/>
    <dgm:cxn modelId="{8582A521-73C2-416E-ACAA-B4136DD1661C}" type="presOf" srcId="{10E6A902-7D66-4836-A512-386335AA0350}" destId="{6BDD9A1B-49A7-4AAF-8926-FA9ED8B24B49}" srcOrd="0" destOrd="0" presId="urn:microsoft.com/office/officeart/2009/3/layout/SubStepProcess"/>
    <dgm:cxn modelId="{12BE6E5E-6797-4744-8646-8EC4FDB00539}" srcId="{B92CF2DF-3576-40D2-9D05-E07999636B63}" destId="{F397B109-40FF-4E97-8C1E-0DEDEEE8A4DF}" srcOrd="0" destOrd="0" parTransId="{09C80CED-2F35-4032-882D-A4670773A3EB}" sibTransId="{FA8CEDD5-C8F5-4A0B-B989-CADE96BEBBFF}"/>
    <dgm:cxn modelId="{1C4C2342-9D04-409E-903F-BF16CCF7730E}" srcId="{B92CF2DF-3576-40D2-9D05-E07999636B63}" destId="{10E6A902-7D66-4836-A512-386335AA0350}" srcOrd="3" destOrd="0" parTransId="{7E1A61AB-5233-45B5-904B-26D6286A2929}" sibTransId="{EDF39872-AD2F-4408-8836-3B12CE1F17FC}"/>
    <dgm:cxn modelId="{31DE3F7B-5753-49AA-9A66-73CE885B2132}" type="presOf" srcId="{73DDB146-CE38-42F6-9203-721722AE0B19}" destId="{DE1465A8-3EEA-40A5-9B8D-2BD8BC2CC32E}" srcOrd="0" destOrd="0" presId="urn:microsoft.com/office/officeart/2009/3/layout/SubStepProcess"/>
    <dgm:cxn modelId="{270E9F81-5644-461D-B3F8-A4CA33D7325F}" srcId="{B92CF2DF-3576-40D2-9D05-E07999636B63}" destId="{9091E079-3752-4B15-8BA0-6741C2E492C5}" srcOrd="2" destOrd="0" parTransId="{77740C62-05EF-4ABE-9C3E-9B9A50672413}" sibTransId="{E6C68DB9-DFD7-4AE7-84F1-052E863A85E5}"/>
    <dgm:cxn modelId="{BF6C3294-1C7D-4349-BA34-455ED3580F96}" type="presOf" srcId="{9091E079-3752-4B15-8BA0-6741C2E492C5}" destId="{AAB9957C-36BE-41DA-9EA6-5FCFEF2FBD35}" srcOrd="0" destOrd="0" presId="urn:microsoft.com/office/officeart/2009/3/layout/SubStepProcess"/>
    <dgm:cxn modelId="{AFAAFCAB-2A8C-4E44-866A-A381E1ECB579}" type="presOf" srcId="{F397B109-40FF-4E97-8C1E-0DEDEEE8A4DF}" destId="{357DDF93-F2D9-4CD6-94FF-07E8E8CAFC3A}" srcOrd="0" destOrd="0" presId="urn:microsoft.com/office/officeart/2009/3/layout/SubStepProcess"/>
    <dgm:cxn modelId="{8DD36BDF-11FA-45DB-872B-E375AA0BEF39}" srcId="{B92CF2DF-3576-40D2-9D05-E07999636B63}" destId="{73DDB146-CE38-42F6-9203-721722AE0B19}" srcOrd="1" destOrd="0" parTransId="{9EC4C0CB-62DA-4747-B7DA-E9F4FE282CFC}" sibTransId="{5E04B9D5-96C2-474D-B92F-00CB898951FF}"/>
    <dgm:cxn modelId="{E007386F-C303-4FA5-9B68-CE76F03211CE}" type="presParOf" srcId="{648B52EC-3446-48F5-9489-6A73EC37B40C}" destId="{357DDF93-F2D9-4CD6-94FF-07E8E8CAFC3A}" srcOrd="0" destOrd="0" presId="urn:microsoft.com/office/officeart/2009/3/layout/SubStepProcess"/>
    <dgm:cxn modelId="{5A81EA78-9B52-45BA-A748-7DB7481389AF}" type="presParOf" srcId="{648B52EC-3446-48F5-9489-6A73EC37B40C}" destId="{DE1465A8-3EEA-40A5-9B8D-2BD8BC2CC32E}" srcOrd="1" destOrd="0" presId="urn:microsoft.com/office/officeart/2009/3/layout/SubStepProcess"/>
    <dgm:cxn modelId="{2485441B-0690-488C-9F80-E5C9A6387261}" type="presParOf" srcId="{648B52EC-3446-48F5-9489-6A73EC37B40C}" destId="{AAB9957C-36BE-41DA-9EA6-5FCFEF2FBD35}" srcOrd="2" destOrd="0" presId="urn:microsoft.com/office/officeart/2009/3/layout/SubStepProcess"/>
    <dgm:cxn modelId="{6E8FD800-003A-4105-B648-69AD0BC0CC85}" type="presParOf" srcId="{648B52EC-3446-48F5-9489-6A73EC37B40C}" destId="{6BDD9A1B-49A7-4AAF-8926-FA9ED8B24B49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EFF6-F696-4CC4-8600-41A9B80BF130}">
      <dsp:nvSpPr>
        <dsp:cNvPr id="0" name=""/>
        <dsp:cNvSpPr/>
      </dsp:nvSpPr>
      <dsp:spPr>
        <a:xfrm>
          <a:off x="3806" y="113329"/>
          <a:ext cx="2288799" cy="858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Quality of education</a:t>
          </a:r>
        </a:p>
      </dsp:txBody>
      <dsp:txXfrm>
        <a:off x="3806" y="113329"/>
        <a:ext cx="2288799" cy="858120"/>
      </dsp:txXfrm>
    </dsp:sp>
    <dsp:sp modelId="{DD323B91-4428-425C-B3D7-04198D7BCBEE}">
      <dsp:nvSpPr>
        <dsp:cNvPr id="0" name=""/>
        <dsp:cNvSpPr/>
      </dsp:nvSpPr>
      <dsp:spPr>
        <a:xfrm>
          <a:off x="3806" y="971450"/>
          <a:ext cx="2288799" cy="419985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Ambition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Curriculum design, coverage and planning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Implementation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Curriculum delivery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Teaching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Assessment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Impact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Attainment and progress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Destinations </a:t>
          </a:r>
        </a:p>
      </dsp:txBody>
      <dsp:txXfrm>
        <a:off x="3806" y="971450"/>
        <a:ext cx="2288799" cy="4199850"/>
      </dsp:txXfrm>
    </dsp:sp>
    <dsp:sp modelId="{635F2D56-BEA0-475E-8127-7264BC8755FD}">
      <dsp:nvSpPr>
        <dsp:cNvPr id="0" name=""/>
        <dsp:cNvSpPr/>
      </dsp:nvSpPr>
      <dsp:spPr>
        <a:xfrm>
          <a:off x="2613037" y="113329"/>
          <a:ext cx="2288799" cy="858120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Behaviour and attitudes</a:t>
          </a:r>
        </a:p>
      </dsp:txBody>
      <dsp:txXfrm>
        <a:off x="2613037" y="113329"/>
        <a:ext cx="2288799" cy="858120"/>
      </dsp:txXfrm>
    </dsp:sp>
    <dsp:sp modelId="{4D2B08E6-E349-45F8-ACE8-3BB747ED56DA}">
      <dsp:nvSpPr>
        <dsp:cNvPr id="0" name=""/>
        <dsp:cNvSpPr/>
      </dsp:nvSpPr>
      <dsp:spPr>
        <a:xfrm>
          <a:off x="2633499" y="958136"/>
          <a:ext cx="2288799" cy="419985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Attitudes to learning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Behaviour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Exclusions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Attendance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Bullying</a:t>
          </a:r>
        </a:p>
      </dsp:txBody>
      <dsp:txXfrm>
        <a:off x="2633499" y="958136"/>
        <a:ext cx="2288799" cy="4199850"/>
      </dsp:txXfrm>
    </dsp:sp>
    <dsp:sp modelId="{7C80F710-F69A-45B7-9DA5-E3996651ECF6}">
      <dsp:nvSpPr>
        <dsp:cNvPr id="0" name=""/>
        <dsp:cNvSpPr/>
      </dsp:nvSpPr>
      <dsp:spPr>
        <a:xfrm>
          <a:off x="5222268" y="113329"/>
          <a:ext cx="2288799" cy="858120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Personal Development</a:t>
          </a:r>
        </a:p>
      </dsp:txBody>
      <dsp:txXfrm>
        <a:off x="5222268" y="113329"/>
        <a:ext cx="2288799" cy="858120"/>
      </dsp:txXfrm>
    </dsp:sp>
    <dsp:sp modelId="{90089776-6E4A-4078-8994-B9D573162718}">
      <dsp:nvSpPr>
        <dsp:cNvPr id="0" name=""/>
        <dsp:cNvSpPr/>
      </dsp:nvSpPr>
      <dsp:spPr>
        <a:xfrm>
          <a:off x="5222268" y="971450"/>
          <a:ext cx="2288799" cy="419985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Spiritual, moral, social and cultural development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Citizenship and modern British values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Careers guidance</a:t>
          </a:r>
        </a:p>
      </dsp:txBody>
      <dsp:txXfrm>
        <a:off x="5222268" y="971450"/>
        <a:ext cx="2288799" cy="4199850"/>
      </dsp:txXfrm>
    </dsp:sp>
    <dsp:sp modelId="{4A3932D4-5FC8-49DD-85DE-9D21EAA128CE}">
      <dsp:nvSpPr>
        <dsp:cNvPr id="0" name=""/>
        <dsp:cNvSpPr/>
      </dsp:nvSpPr>
      <dsp:spPr>
        <a:xfrm>
          <a:off x="7831500" y="113329"/>
          <a:ext cx="2288799" cy="85812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Leadership and management</a:t>
          </a:r>
          <a:br>
            <a:rPr lang="en-GB" sz="1700" kern="1200" dirty="0"/>
          </a:br>
          <a:endParaRPr lang="en-GB" sz="1700" kern="1200" dirty="0"/>
        </a:p>
      </dsp:txBody>
      <dsp:txXfrm>
        <a:off x="7831500" y="113329"/>
        <a:ext cx="2288799" cy="858120"/>
      </dsp:txXfrm>
    </dsp:sp>
    <dsp:sp modelId="{F2E2B35F-E753-4068-AC40-BFA0FF20969D}">
      <dsp:nvSpPr>
        <dsp:cNvPr id="0" name=""/>
        <dsp:cNvSpPr/>
      </dsp:nvSpPr>
      <dsp:spPr>
        <a:xfrm>
          <a:off x="7831500" y="971450"/>
          <a:ext cx="2288799" cy="419985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Vision and ethos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Staff workload &amp; well-being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Off-rolling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Governance / oversight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Safeguarding </a:t>
          </a:r>
        </a:p>
      </dsp:txBody>
      <dsp:txXfrm>
        <a:off x="7831500" y="971450"/>
        <a:ext cx="2288799" cy="4199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DDF93-F2D9-4CD6-94FF-07E8E8CAFC3A}">
      <dsp:nvSpPr>
        <dsp:cNvPr id="0" name=""/>
        <dsp:cNvSpPr/>
      </dsp:nvSpPr>
      <dsp:spPr>
        <a:xfrm>
          <a:off x="7886700" y="460104"/>
          <a:ext cx="2628899" cy="26288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Inadequate</a:t>
          </a:r>
          <a:endParaRPr lang="en-GB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71693" y="845097"/>
        <a:ext cx="1858913" cy="1858913"/>
      </dsp:txXfrm>
    </dsp:sp>
    <dsp:sp modelId="{DE1465A8-3EEA-40A5-9B8D-2BD8BC2CC32E}">
      <dsp:nvSpPr>
        <dsp:cNvPr id="0" name=""/>
        <dsp:cNvSpPr/>
      </dsp:nvSpPr>
      <dsp:spPr>
        <a:xfrm>
          <a:off x="5257800" y="460104"/>
          <a:ext cx="2628899" cy="262889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Requires Improvement</a:t>
          </a:r>
          <a:endParaRPr lang="en-GB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42793" y="845097"/>
        <a:ext cx="1858913" cy="1858913"/>
      </dsp:txXfrm>
    </dsp:sp>
    <dsp:sp modelId="{AAB9957C-36BE-41DA-9EA6-5FCFEF2FBD35}">
      <dsp:nvSpPr>
        <dsp:cNvPr id="0" name=""/>
        <dsp:cNvSpPr/>
      </dsp:nvSpPr>
      <dsp:spPr>
        <a:xfrm>
          <a:off x="2628900" y="460104"/>
          <a:ext cx="2628899" cy="262889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</a:t>
          </a:r>
          <a:endParaRPr lang="en-GB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13893" y="845097"/>
        <a:ext cx="1858913" cy="1858913"/>
      </dsp:txXfrm>
    </dsp:sp>
    <dsp:sp modelId="{6BDD9A1B-49A7-4AAF-8926-FA9ED8B24B49}">
      <dsp:nvSpPr>
        <dsp:cNvPr id="0" name=""/>
        <dsp:cNvSpPr/>
      </dsp:nvSpPr>
      <dsp:spPr>
        <a:xfrm>
          <a:off x="0" y="460104"/>
          <a:ext cx="2628899" cy="262889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Outstanding</a:t>
          </a:r>
        </a:p>
      </dsp:txBody>
      <dsp:txXfrm>
        <a:off x="384993" y="845097"/>
        <a:ext cx="1858913" cy="1858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803F-D1A1-4D52-A3DB-A77171E4F83A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A11B-B8B8-44F3-860C-35CF1D16E115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02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4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8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97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3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16149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74512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21E5B"/>
                </a:solidFill>
              </a:defRPr>
            </a:lvl1pPr>
          </a:lstStyle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21E5B"/>
                </a:solidFill>
              </a:defRPr>
            </a:lvl1pPr>
          </a:lstStyle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-1722438" y="1263650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62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AutoShape 56"/>
          <p:cNvSpPr>
            <a:spLocks noChangeAspect="1" noChangeArrowheads="1" noTextEdit="1"/>
          </p:cNvSpPr>
          <p:nvPr userDrawn="1"/>
        </p:nvSpPr>
        <p:spPr bwMode="auto">
          <a:xfrm>
            <a:off x="-2203450" y="1238250"/>
            <a:ext cx="1917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114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8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21397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06" y="6434038"/>
            <a:ext cx="1068294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21E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1pPr>
            <a:lvl2pPr marL="6858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2pPr>
            <a:lvl3pPr marL="11430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3pPr>
            <a:lvl4pPr marL="16002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6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53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742456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376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1E5B"/>
                </a:solidFill>
              </a:defRPr>
            </a:lvl1pPr>
          </a:lstStyle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9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12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67853"/>
            <a:ext cx="6172200" cy="4393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11705"/>
            <a:ext cx="6172200" cy="4449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2092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4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34038"/>
            <a:ext cx="7364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2" y="6434038"/>
            <a:ext cx="1068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 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‹nr.›</a:t>
            </a:fld>
            <a:endParaRPr lang="en-GB" b="1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11098213" y="365125"/>
            <a:ext cx="61912" cy="90488"/>
          </a:xfrm>
          <a:custGeom>
            <a:avLst/>
            <a:gdLst>
              <a:gd name="T0" fmla="*/ 0 w 22"/>
              <a:gd name="T1" fmla="*/ 11 h 32"/>
              <a:gd name="T2" fmla="*/ 11 w 22"/>
              <a:gd name="T3" fmla="*/ 0 h 32"/>
              <a:gd name="T4" fmla="*/ 22 w 22"/>
              <a:gd name="T5" fmla="*/ 11 h 32"/>
              <a:gd name="T6" fmla="*/ 22 w 22"/>
              <a:gd name="T7" fmla="*/ 21 h 32"/>
              <a:gd name="T8" fmla="*/ 11 w 22"/>
              <a:gd name="T9" fmla="*/ 32 h 32"/>
              <a:gd name="T10" fmla="*/ 0 w 22"/>
              <a:gd name="T11" fmla="*/ 21 h 32"/>
              <a:gd name="T12" fmla="*/ 0 w 2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2">
                <a:moveTo>
                  <a:pt x="0" y="11"/>
                </a:move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7"/>
                  <a:pt x="17" y="32"/>
                  <a:pt x="11" y="32"/>
                </a:cubicBezTo>
                <a:cubicBezTo>
                  <a:pt x="5" y="32"/>
                  <a:pt x="0" y="27"/>
                  <a:pt x="0" y="21"/>
                </a:cubicBezTo>
                <a:lnTo>
                  <a:pt x="0" y="11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10944225" y="458788"/>
            <a:ext cx="369887" cy="246063"/>
          </a:xfrm>
          <a:custGeom>
            <a:avLst/>
            <a:gdLst>
              <a:gd name="T0" fmla="*/ 130 w 132"/>
              <a:gd name="T1" fmla="*/ 9 h 88"/>
              <a:gd name="T2" fmla="*/ 116 w 132"/>
              <a:gd name="T3" fmla="*/ 2 h 88"/>
              <a:gd name="T4" fmla="*/ 66 w 132"/>
              <a:gd name="T5" fmla="*/ 18 h 88"/>
              <a:gd name="T6" fmla="*/ 16 w 132"/>
              <a:gd name="T7" fmla="*/ 2 h 88"/>
              <a:gd name="T8" fmla="*/ 2 w 132"/>
              <a:gd name="T9" fmla="*/ 9 h 88"/>
              <a:gd name="T10" fmla="*/ 9 w 132"/>
              <a:gd name="T11" fmla="*/ 23 h 88"/>
              <a:gd name="T12" fmla="*/ 48 w 132"/>
              <a:gd name="T13" fmla="*/ 36 h 88"/>
              <a:gd name="T14" fmla="*/ 24 w 132"/>
              <a:gd name="T15" fmla="*/ 69 h 88"/>
              <a:gd name="T16" fmla="*/ 26 w 132"/>
              <a:gd name="T17" fmla="*/ 84 h 88"/>
              <a:gd name="T18" fmla="*/ 42 w 132"/>
              <a:gd name="T19" fmla="*/ 82 h 88"/>
              <a:gd name="T20" fmla="*/ 66 w 132"/>
              <a:gd name="T21" fmla="*/ 48 h 88"/>
              <a:gd name="T22" fmla="*/ 90 w 132"/>
              <a:gd name="T23" fmla="*/ 82 h 88"/>
              <a:gd name="T24" fmla="*/ 105 w 132"/>
              <a:gd name="T25" fmla="*/ 84 h 88"/>
              <a:gd name="T26" fmla="*/ 108 w 132"/>
              <a:gd name="T27" fmla="*/ 69 h 88"/>
              <a:gd name="T28" fmla="*/ 84 w 132"/>
              <a:gd name="T29" fmla="*/ 36 h 88"/>
              <a:gd name="T30" fmla="*/ 123 w 132"/>
              <a:gd name="T31" fmla="*/ 23 h 88"/>
              <a:gd name="T32" fmla="*/ 130 w 132"/>
              <a:gd name="T33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88">
                <a:moveTo>
                  <a:pt x="130" y="9"/>
                </a:moveTo>
                <a:cubicBezTo>
                  <a:pt x="128" y="3"/>
                  <a:pt x="122" y="0"/>
                  <a:pt x="116" y="2"/>
                </a:cubicBezTo>
                <a:cubicBezTo>
                  <a:pt x="66" y="18"/>
                  <a:pt x="66" y="18"/>
                  <a:pt x="66" y="1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4" y="3"/>
                  <a:pt x="2" y="9"/>
                </a:cubicBezTo>
                <a:cubicBezTo>
                  <a:pt x="0" y="15"/>
                  <a:pt x="3" y="21"/>
                  <a:pt x="9" y="23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69"/>
                  <a:pt x="24" y="69"/>
                  <a:pt x="24" y="69"/>
                </a:cubicBezTo>
                <a:cubicBezTo>
                  <a:pt x="20" y="74"/>
                  <a:pt x="21" y="81"/>
                  <a:pt x="26" y="84"/>
                </a:cubicBezTo>
                <a:cubicBezTo>
                  <a:pt x="31" y="88"/>
                  <a:pt x="38" y="87"/>
                  <a:pt x="42" y="82"/>
                </a:cubicBezTo>
                <a:cubicBezTo>
                  <a:pt x="66" y="48"/>
                  <a:pt x="66" y="48"/>
                  <a:pt x="66" y="48"/>
                </a:cubicBezTo>
                <a:cubicBezTo>
                  <a:pt x="90" y="82"/>
                  <a:pt x="90" y="82"/>
                  <a:pt x="90" y="82"/>
                </a:cubicBezTo>
                <a:cubicBezTo>
                  <a:pt x="94" y="87"/>
                  <a:pt x="100" y="88"/>
                  <a:pt x="105" y="84"/>
                </a:cubicBezTo>
                <a:cubicBezTo>
                  <a:pt x="110" y="81"/>
                  <a:pt x="111" y="74"/>
                  <a:pt x="108" y="69"/>
                </a:cubicBezTo>
                <a:cubicBezTo>
                  <a:pt x="84" y="36"/>
                  <a:pt x="84" y="36"/>
                  <a:pt x="84" y="36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8" y="21"/>
                  <a:pt x="132" y="15"/>
                  <a:pt x="130" y="9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0795000" y="444500"/>
            <a:ext cx="47625" cy="69850"/>
          </a:xfrm>
          <a:custGeom>
            <a:avLst/>
            <a:gdLst>
              <a:gd name="T0" fmla="*/ 0 w 17"/>
              <a:gd name="T1" fmla="*/ 9 h 25"/>
              <a:gd name="T2" fmla="*/ 9 w 17"/>
              <a:gd name="T3" fmla="*/ 0 h 25"/>
              <a:gd name="T4" fmla="*/ 17 w 17"/>
              <a:gd name="T5" fmla="*/ 9 h 25"/>
              <a:gd name="T6" fmla="*/ 17 w 17"/>
              <a:gd name="T7" fmla="*/ 16 h 25"/>
              <a:gd name="T8" fmla="*/ 9 w 17"/>
              <a:gd name="T9" fmla="*/ 25 h 25"/>
              <a:gd name="T10" fmla="*/ 0 w 17"/>
              <a:gd name="T11" fmla="*/ 16 h 25"/>
              <a:gd name="T12" fmla="*/ 0 w 17"/>
              <a:gd name="T1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1"/>
                  <a:pt x="13" y="25"/>
                  <a:pt x="9" y="25"/>
                </a:cubicBezTo>
                <a:cubicBezTo>
                  <a:pt x="4" y="25"/>
                  <a:pt x="0" y="21"/>
                  <a:pt x="0" y="16"/>
                </a:cubicBezTo>
                <a:lnTo>
                  <a:pt x="0" y="9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10680700" y="517525"/>
            <a:ext cx="280987" cy="185738"/>
          </a:xfrm>
          <a:custGeom>
            <a:avLst/>
            <a:gdLst>
              <a:gd name="T0" fmla="*/ 99 w 100"/>
              <a:gd name="T1" fmla="*/ 6 h 66"/>
              <a:gd name="T2" fmla="*/ 88 w 100"/>
              <a:gd name="T3" fmla="*/ 1 h 66"/>
              <a:gd name="T4" fmla="*/ 50 w 100"/>
              <a:gd name="T5" fmla="*/ 14 h 66"/>
              <a:gd name="T6" fmla="*/ 12 w 100"/>
              <a:gd name="T7" fmla="*/ 1 h 66"/>
              <a:gd name="T8" fmla="*/ 1 w 100"/>
              <a:gd name="T9" fmla="*/ 6 h 66"/>
              <a:gd name="T10" fmla="*/ 6 w 100"/>
              <a:gd name="T11" fmla="*/ 17 h 66"/>
              <a:gd name="T12" fmla="*/ 36 w 100"/>
              <a:gd name="T13" fmla="*/ 27 h 66"/>
              <a:gd name="T14" fmla="*/ 18 w 100"/>
              <a:gd name="T15" fmla="*/ 52 h 66"/>
              <a:gd name="T16" fmla="*/ 20 w 100"/>
              <a:gd name="T17" fmla="*/ 64 h 66"/>
              <a:gd name="T18" fmla="*/ 31 w 100"/>
              <a:gd name="T19" fmla="*/ 62 h 66"/>
              <a:gd name="T20" fmla="*/ 50 w 100"/>
              <a:gd name="T21" fmla="*/ 36 h 66"/>
              <a:gd name="T22" fmla="*/ 68 w 100"/>
              <a:gd name="T23" fmla="*/ 62 h 66"/>
              <a:gd name="T24" fmla="*/ 80 w 100"/>
              <a:gd name="T25" fmla="*/ 64 h 66"/>
              <a:gd name="T26" fmla="*/ 82 w 100"/>
              <a:gd name="T27" fmla="*/ 52 h 66"/>
              <a:gd name="T28" fmla="*/ 63 w 100"/>
              <a:gd name="T29" fmla="*/ 27 h 66"/>
              <a:gd name="T30" fmla="*/ 93 w 100"/>
              <a:gd name="T31" fmla="*/ 17 h 66"/>
              <a:gd name="T32" fmla="*/ 99 w 100"/>
              <a:gd name="T3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66">
                <a:moveTo>
                  <a:pt x="99" y="6"/>
                </a:moveTo>
                <a:cubicBezTo>
                  <a:pt x="97" y="2"/>
                  <a:pt x="92" y="0"/>
                  <a:pt x="88" y="1"/>
                </a:cubicBezTo>
                <a:cubicBezTo>
                  <a:pt x="50" y="14"/>
                  <a:pt x="50" y="14"/>
                  <a:pt x="50" y="14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2" y="2"/>
                  <a:pt x="1" y="6"/>
                </a:cubicBezTo>
                <a:cubicBezTo>
                  <a:pt x="0" y="11"/>
                  <a:pt x="2" y="15"/>
                  <a:pt x="6" y="17"/>
                </a:cubicBezTo>
                <a:cubicBezTo>
                  <a:pt x="36" y="27"/>
                  <a:pt x="36" y="27"/>
                  <a:pt x="36" y="27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6"/>
                  <a:pt x="16" y="61"/>
                  <a:pt x="20" y="64"/>
                </a:cubicBezTo>
                <a:cubicBezTo>
                  <a:pt x="23" y="66"/>
                  <a:pt x="29" y="66"/>
                  <a:pt x="31" y="62"/>
                </a:cubicBezTo>
                <a:cubicBezTo>
                  <a:pt x="50" y="36"/>
                  <a:pt x="50" y="36"/>
                  <a:pt x="50" y="36"/>
                </a:cubicBezTo>
                <a:cubicBezTo>
                  <a:pt x="68" y="62"/>
                  <a:pt x="68" y="62"/>
                  <a:pt x="68" y="62"/>
                </a:cubicBezTo>
                <a:cubicBezTo>
                  <a:pt x="71" y="66"/>
                  <a:pt x="76" y="66"/>
                  <a:pt x="80" y="64"/>
                </a:cubicBezTo>
                <a:cubicBezTo>
                  <a:pt x="84" y="61"/>
                  <a:pt x="84" y="56"/>
                  <a:pt x="82" y="52"/>
                </a:cubicBezTo>
                <a:cubicBezTo>
                  <a:pt x="63" y="27"/>
                  <a:pt x="63" y="27"/>
                  <a:pt x="63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8" y="15"/>
                  <a:pt x="100" y="11"/>
                  <a:pt x="99" y="6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10571163" y="511175"/>
            <a:ext cx="36512" cy="47625"/>
          </a:xfrm>
          <a:custGeom>
            <a:avLst/>
            <a:gdLst>
              <a:gd name="T0" fmla="*/ 0 w 13"/>
              <a:gd name="T1" fmla="*/ 6 h 17"/>
              <a:gd name="T2" fmla="*/ 7 w 13"/>
              <a:gd name="T3" fmla="*/ 0 h 17"/>
              <a:gd name="T4" fmla="*/ 13 w 13"/>
              <a:gd name="T5" fmla="*/ 6 h 17"/>
              <a:gd name="T6" fmla="*/ 13 w 13"/>
              <a:gd name="T7" fmla="*/ 11 h 17"/>
              <a:gd name="T8" fmla="*/ 7 w 13"/>
              <a:gd name="T9" fmla="*/ 17 h 17"/>
              <a:gd name="T10" fmla="*/ 0 w 13"/>
              <a:gd name="T11" fmla="*/ 11 h 17"/>
              <a:gd name="T12" fmla="*/ 0 w 13"/>
              <a:gd name="T1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7">
                <a:moveTo>
                  <a:pt x="0" y="6"/>
                </a:moveTo>
                <a:cubicBezTo>
                  <a:pt x="0" y="2"/>
                  <a:pt x="3" y="0"/>
                  <a:pt x="7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5"/>
                  <a:pt x="10" y="17"/>
                  <a:pt x="7" y="17"/>
                </a:cubicBezTo>
                <a:cubicBezTo>
                  <a:pt x="3" y="17"/>
                  <a:pt x="0" y="15"/>
                  <a:pt x="0" y="11"/>
                </a:cubicBezTo>
                <a:lnTo>
                  <a:pt x="0" y="6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10483850" y="561975"/>
            <a:ext cx="211137" cy="141288"/>
          </a:xfrm>
          <a:custGeom>
            <a:avLst/>
            <a:gdLst>
              <a:gd name="T0" fmla="*/ 74 w 75"/>
              <a:gd name="T1" fmla="*/ 5 h 50"/>
              <a:gd name="T2" fmla="*/ 66 w 75"/>
              <a:gd name="T3" fmla="*/ 1 h 50"/>
              <a:gd name="T4" fmla="*/ 38 w 75"/>
              <a:gd name="T5" fmla="*/ 11 h 50"/>
              <a:gd name="T6" fmla="*/ 9 w 75"/>
              <a:gd name="T7" fmla="*/ 1 h 50"/>
              <a:gd name="T8" fmla="*/ 1 w 75"/>
              <a:gd name="T9" fmla="*/ 5 h 50"/>
              <a:gd name="T10" fmla="*/ 5 w 75"/>
              <a:gd name="T11" fmla="*/ 13 h 50"/>
              <a:gd name="T12" fmla="*/ 28 w 75"/>
              <a:gd name="T13" fmla="*/ 20 h 50"/>
              <a:gd name="T14" fmla="*/ 14 w 75"/>
              <a:gd name="T15" fmla="*/ 39 h 50"/>
              <a:gd name="T16" fmla="*/ 15 w 75"/>
              <a:gd name="T17" fmla="*/ 48 h 50"/>
              <a:gd name="T18" fmla="*/ 24 w 75"/>
              <a:gd name="T19" fmla="*/ 47 h 50"/>
              <a:gd name="T20" fmla="*/ 38 w 75"/>
              <a:gd name="T21" fmla="*/ 28 h 50"/>
              <a:gd name="T22" fmla="*/ 51 w 75"/>
              <a:gd name="T23" fmla="*/ 47 h 50"/>
              <a:gd name="T24" fmla="*/ 60 w 75"/>
              <a:gd name="T25" fmla="*/ 48 h 50"/>
              <a:gd name="T26" fmla="*/ 62 w 75"/>
              <a:gd name="T27" fmla="*/ 39 h 50"/>
              <a:gd name="T28" fmla="*/ 48 w 75"/>
              <a:gd name="T29" fmla="*/ 20 h 50"/>
              <a:gd name="T30" fmla="*/ 70 w 75"/>
              <a:gd name="T31" fmla="*/ 13 h 50"/>
              <a:gd name="T32" fmla="*/ 74 w 75"/>
              <a:gd name="T33" fmla="*/ 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50">
                <a:moveTo>
                  <a:pt x="74" y="5"/>
                </a:moveTo>
                <a:cubicBezTo>
                  <a:pt x="73" y="2"/>
                  <a:pt x="69" y="0"/>
                  <a:pt x="66" y="1"/>
                </a:cubicBezTo>
                <a:cubicBezTo>
                  <a:pt x="38" y="11"/>
                  <a:pt x="38" y="11"/>
                  <a:pt x="38" y="11"/>
                </a:cubicBezTo>
                <a:cubicBezTo>
                  <a:pt x="9" y="1"/>
                  <a:pt x="9" y="1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9"/>
                  <a:pt x="2" y="12"/>
                  <a:pt x="5" y="13"/>
                </a:cubicBezTo>
                <a:cubicBezTo>
                  <a:pt x="28" y="20"/>
                  <a:pt x="28" y="20"/>
                  <a:pt x="28" y="20"/>
                </a:cubicBezTo>
                <a:cubicBezTo>
                  <a:pt x="14" y="39"/>
                  <a:pt x="14" y="39"/>
                  <a:pt x="14" y="39"/>
                </a:cubicBezTo>
                <a:cubicBezTo>
                  <a:pt x="12" y="42"/>
                  <a:pt x="12" y="46"/>
                  <a:pt x="15" y="48"/>
                </a:cubicBezTo>
                <a:cubicBezTo>
                  <a:pt x="18" y="50"/>
                  <a:pt x="22" y="49"/>
                  <a:pt x="24" y="47"/>
                </a:cubicBezTo>
                <a:cubicBezTo>
                  <a:pt x="38" y="28"/>
                  <a:pt x="38" y="28"/>
                  <a:pt x="38" y="28"/>
                </a:cubicBezTo>
                <a:cubicBezTo>
                  <a:pt x="51" y="47"/>
                  <a:pt x="51" y="47"/>
                  <a:pt x="51" y="47"/>
                </a:cubicBezTo>
                <a:cubicBezTo>
                  <a:pt x="53" y="49"/>
                  <a:pt x="57" y="50"/>
                  <a:pt x="60" y="48"/>
                </a:cubicBezTo>
                <a:cubicBezTo>
                  <a:pt x="63" y="46"/>
                  <a:pt x="64" y="42"/>
                  <a:pt x="62" y="39"/>
                </a:cubicBezTo>
                <a:cubicBezTo>
                  <a:pt x="48" y="20"/>
                  <a:pt x="48" y="20"/>
                  <a:pt x="48" y="20"/>
                </a:cubicBezTo>
                <a:cubicBezTo>
                  <a:pt x="70" y="13"/>
                  <a:pt x="70" y="13"/>
                  <a:pt x="70" y="13"/>
                </a:cubicBezTo>
                <a:cubicBezTo>
                  <a:pt x="73" y="12"/>
                  <a:pt x="75" y="9"/>
                  <a:pt x="74" y="5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9939338" y="682625"/>
            <a:ext cx="325437" cy="396875"/>
          </a:xfrm>
          <a:custGeom>
            <a:avLst/>
            <a:gdLst>
              <a:gd name="T0" fmla="*/ 58 w 116"/>
              <a:gd name="T1" fmla="*/ 141 h 141"/>
              <a:gd name="T2" fmla="*/ 0 w 116"/>
              <a:gd name="T3" fmla="*/ 71 h 141"/>
              <a:gd name="T4" fmla="*/ 58 w 116"/>
              <a:gd name="T5" fmla="*/ 0 h 141"/>
              <a:gd name="T6" fmla="*/ 116 w 116"/>
              <a:gd name="T7" fmla="*/ 71 h 141"/>
              <a:gd name="T8" fmla="*/ 58 w 116"/>
              <a:gd name="T9" fmla="*/ 141 h 141"/>
              <a:gd name="T10" fmla="*/ 59 w 116"/>
              <a:gd name="T11" fmla="*/ 16 h 141"/>
              <a:gd name="T12" fmla="*/ 22 w 116"/>
              <a:gd name="T13" fmla="*/ 71 h 141"/>
              <a:gd name="T14" fmla="*/ 32 w 116"/>
              <a:gd name="T15" fmla="*/ 113 h 141"/>
              <a:gd name="T16" fmla="*/ 58 w 116"/>
              <a:gd name="T17" fmla="*/ 125 h 141"/>
              <a:gd name="T18" fmla="*/ 94 w 116"/>
              <a:gd name="T19" fmla="*/ 71 h 141"/>
              <a:gd name="T20" fmla="*/ 59 w 116"/>
              <a:gd name="T21" fmla="*/ 1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41">
                <a:moveTo>
                  <a:pt x="58" y="141"/>
                </a:moveTo>
                <a:cubicBezTo>
                  <a:pt x="20" y="141"/>
                  <a:pt x="0" y="116"/>
                  <a:pt x="0" y="71"/>
                </a:cubicBezTo>
                <a:cubicBezTo>
                  <a:pt x="0" y="25"/>
                  <a:pt x="21" y="0"/>
                  <a:pt x="58" y="0"/>
                </a:cubicBezTo>
                <a:cubicBezTo>
                  <a:pt x="96" y="0"/>
                  <a:pt x="116" y="25"/>
                  <a:pt x="116" y="71"/>
                </a:cubicBezTo>
                <a:cubicBezTo>
                  <a:pt x="116" y="116"/>
                  <a:pt x="96" y="141"/>
                  <a:pt x="58" y="141"/>
                </a:cubicBezTo>
                <a:moveTo>
                  <a:pt x="59" y="16"/>
                </a:moveTo>
                <a:cubicBezTo>
                  <a:pt x="35" y="16"/>
                  <a:pt x="22" y="35"/>
                  <a:pt x="22" y="71"/>
                </a:cubicBezTo>
                <a:cubicBezTo>
                  <a:pt x="22" y="88"/>
                  <a:pt x="26" y="104"/>
                  <a:pt x="32" y="113"/>
                </a:cubicBezTo>
                <a:cubicBezTo>
                  <a:pt x="37" y="121"/>
                  <a:pt x="47" y="125"/>
                  <a:pt x="58" y="125"/>
                </a:cubicBezTo>
                <a:cubicBezTo>
                  <a:pt x="82" y="125"/>
                  <a:pt x="94" y="107"/>
                  <a:pt x="94" y="71"/>
                </a:cubicBezTo>
                <a:cubicBezTo>
                  <a:pt x="94" y="34"/>
                  <a:pt x="82" y="16"/>
                  <a:pt x="59" y="1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 userDrawn="1"/>
        </p:nvSpPr>
        <p:spPr bwMode="auto">
          <a:xfrm>
            <a:off x="10287000" y="655638"/>
            <a:ext cx="193675" cy="417513"/>
          </a:xfrm>
          <a:custGeom>
            <a:avLst/>
            <a:gdLst>
              <a:gd name="T0" fmla="*/ 67 w 69"/>
              <a:gd name="T1" fmla="*/ 16 h 149"/>
              <a:gd name="T2" fmla="*/ 50 w 69"/>
              <a:gd name="T3" fmla="*/ 15 h 149"/>
              <a:gd name="T4" fmla="*/ 37 w 69"/>
              <a:gd name="T5" fmla="*/ 33 h 149"/>
              <a:gd name="T6" fmla="*/ 37 w 69"/>
              <a:gd name="T7" fmla="*/ 52 h 149"/>
              <a:gd name="T8" fmla="*/ 64 w 69"/>
              <a:gd name="T9" fmla="*/ 52 h 149"/>
              <a:gd name="T10" fmla="*/ 64 w 69"/>
              <a:gd name="T11" fmla="*/ 65 h 149"/>
              <a:gd name="T12" fmla="*/ 37 w 69"/>
              <a:gd name="T13" fmla="*/ 65 h 149"/>
              <a:gd name="T14" fmla="*/ 37 w 69"/>
              <a:gd name="T15" fmla="*/ 149 h 149"/>
              <a:gd name="T16" fmla="*/ 17 w 69"/>
              <a:gd name="T17" fmla="*/ 149 h 149"/>
              <a:gd name="T18" fmla="*/ 17 w 69"/>
              <a:gd name="T19" fmla="*/ 65 h 149"/>
              <a:gd name="T20" fmla="*/ 0 w 69"/>
              <a:gd name="T21" fmla="*/ 65 h 149"/>
              <a:gd name="T22" fmla="*/ 0 w 69"/>
              <a:gd name="T23" fmla="*/ 54 h 149"/>
              <a:gd name="T24" fmla="*/ 17 w 69"/>
              <a:gd name="T25" fmla="*/ 51 h 149"/>
              <a:gd name="T26" fmla="*/ 17 w 69"/>
              <a:gd name="T27" fmla="*/ 35 h 149"/>
              <a:gd name="T28" fmla="*/ 22 w 69"/>
              <a:gd name="T29" fmla="*/ 11 h 149"/>
              <a:gd name="T30" fmla="*/ 44 w 69"/>
              <a:gd name="T31" fmla="*/ 0 h 149"/>
              <a:gd name="T32" fmla="*/ 69 w 69"/>
              <a:gd name="T33" fmla="*/ 4 h 149"/>
              <a:gd name="T34" fmla="*/ 67 w 69"/>
              <a:gd name="T35" fmla="*/ 1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149">
                <a:moveTo>
                  <a:pt x="67" y="16"/>
                </a:moveTo>
                <a:cubicBezTo>
                  <a:pt x="65" y="16"/>
                  <a:pt x="59" y="15"/>
                  <a:pt x="50" y="15"/>
                </a:cubicBezTo>
                <a:cubicBezTo>
                  <a:pt x="40" y="15"/>
                  <a:pt x="37" y="19"/>
                  <a:pt x="37" y="33"/>
                </a:cubicBezTo>
                <a:cubicBezTo>
                  <a:pt x="37" y="52"/>
                  <a:pt x="37" y="52"/>
                  <a:pt x="37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65"/>
                  <a:pt x="64" y="65"/>
                  <a:pt x="64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7" y="65"/>
                  <a:pt x="17" y="65"/>
                  <a:pt x="1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54"/>
                  <a:pt x="0" y="54"/>
                  <a:pt x="0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1"/>
                  <a:pt x="18" y="16"/>
                  <a:pt x="22" y="11"/>
                </a:cubicBezTo>
                <a:cubicBezTo>
                  <a:pt x="27" y="4"/>
                  <a:pt x="34" y="0"/>
                  <a:pt x="44" y="0"/>
                </a:cubicBezTo>
                <a:cubicBezTo>
                  <a:pt x="54" y="0"/>
                  <a:pt x="66" y="3"/>
                  <a:pt x="69" y="4"/>
                </a:cubicBezTo>
                <a:lnTo>
                  <a:pt x="67" y="16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17"/>
          <p:cNvSpPr>
            <a:spLocks/>
          </p:cNvSpPr>
          <p:nvPr userDrawn="1"/>
        </p:nvSpPr>
        <p:spPr bwMode="auto">
          <a:xfrm>
            <a:off x="10479088" y="795338"/>
            <a:ext cx="190500" cy="284163"/>
          </a:xfrm>
          <a:custGeom>
            <a:avLst/>
            <a:gdLst>
              <a:gd name="T0" fmla="*/ 31 w 68"/>
              <a:gd name="T1" fmla="*/ 101 h 101"/>
              <a:gd name="T2" fmla="*/ 0 w 68"/>
              <a:gd name="T3" fmla="*/ 96 h 101"/>
              <a:gd name="T4" fmla="*/ 3 w 68"/>
              <a:gd name="T5" fmla="*/ 83 h 101"/>
              <a:gd name="T6" fmla="*/ 27 w 68"/>
              <a:gd name="T7" fmla="*/ 86 h 101"/>
              <a:gd name="T8" fmla="*/ 48 w 68"/>
              <a:gd name="T9" fmla="*/ 72 h 101"/>
              <a:gd name="T10" fmla="*/ 31 w 68"/>
              <a:gd name="T11" fmla="*/ 57 h 101"/>
              <a:gd name="T12" fmla="*/ 1 w 68"/>
              <a:gd name="T13" fmla="*/ 29 h 101"/>
              <a:gd name="T14" fmla="*/ 35 w 68"/>
              <a:gd name="T15" fmla="*/ 0 h 101"/>
              <a:gd name="T16" fmla="*/ 63 w 68"/>
              <a:gd name="T17" fmla="*/ 5 h 101"/>
              <a:gd name="T18" fmla="*/ 60 w 68"/>
              <a:gd name="T19" fmla="*/ 17 h 101"/>
              <a:gd name="T20" fmla="*/ 37 w 68"/>
              <a:gd name="T21" fmla="*/ 14 h 101"/>
              <a:gd name="T22" fmla="*/ 21 w 68"/>
              <a:gd name="T23" fmla="*/ 27 h 101"/>
              <a:gd name="T24" fmla="*/ 68 w 68"/>
              <a:gd name="T25" fmla="*/ 69 h 101"/>
              <a:gd name="T26" fmla="*/ 31 w 68"/>
              <a:gd name="T2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01">
                <a:moveTo>
                  <a:pt x="31" y="101"/>
                </a:moveTo>
                <a:cubicBezTo>
                  <a:pt x="21" y="101"/>
                  <a:pt x="12" y="99"/>
                  <a:pt x="0" y="96"/>
                </a:cubicBezTo>
                <a:cubicBezTo>
                  <a:pt x="3" y="83"/>
                  <a:pt x="3" y="83"/>
                  <a:pt x="3" y="83"/>
                </a:cubicBezTo>
                <a:cubicBezTo>
                  <a:pt x="13" y="85"/>
                  <a:pt x="20" y="86"/>
                  <a:pt x="27" y="86"/>
                </a:cubicBezTo>
                <a:cubicBezTo>
                  <a:pt x="41" y="86"/>
                  <a:pt x="48" y="81"/>
                  <a:pt x="48" y="72"/>
                </a:cubicBezTo>
                <a:cubicBezTo>
                  <a:pt x="48" y="64"/>
                  <a:pt x="45" y="61"/>
                  <a:pt x="31" y="57"/>
                </a:cubicBezTo>
                <a:cubicBezTo>
                  <a:pt x="14" y="52"/>
                  <a:pt x="1" y="47"/>
                  <a:pt x="1" y="29"/>
                </a:cubicBezTo>
                <a:cubicBezTo>
                  <a:pt x="1" y="10"/>
                  <a:pt x="14" y="0"/>
                  <a:pt x="35" y="0"/>
                </a:cubicBezTo>
                <a:cubicBezTo>
                  <a:pt x="43" y="0"/>
                  <a:pt x="52" y="1"/>
                  <a:pt x="63" y="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6"/>
                  <a:pt x="45" y="14"/>
                  <a:pt x="37" y="14"/>
                </a:cubicBezTo>
                <a:cubicBezTo>
                  <a:pt x="27" y="14"/>
                  <a:pt x="21" y="19"/>
                  <a:pt x="21" y="27"/>
                </a:cubicBezTo>
                <a:cubicBezTo>
                  <a:pt x="21" y="47"/>
                  <a:pt x="68" y="34"/>
                  <a:pt x="68" y="69"/>
                </a:cubicBezTo>
                <a:cubicBezTo>
                  <a:pt x="68" y="89"/>
                  <a:pt x="54" y="101"/>
                  <a:pt x="31" y="101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8"/>
          <p:cNvSpPr>
            <a:spLocks/>
          </p:cNvSpPr>
          <p:nvPr userDrawn="1"/>
        </p:nvSpPr>
        <p:spPr bwMode="auto">
          <a:xfrm>
            <a:off x="10672763" y="725488"/>
            <a:ext cx="187325" cy="354013"/>
          </a:xfrm>
          <a:custGeom>
            <a:avLst/>
            <a:gdLst>
              <a:gd name="T0" fmla="*/ 39 w 67"/>
              <a:gd name="T1" fmla="*/ 126 h 126"/>
              <a:gd name="T2" fmla="*/ 19 w 67"/>
              <a:gd name="T3" fmla="*/ 115 h 126"/>
              <a:gd name="T4" fmla="*/ 17 w 67"/>
              <a:gd name="T5" fmla="*/ 93 h 126"/>
              <a:gd name="T6" fmla="*/ 17 w 67"/>
              <a:gd name="T7" fmla="*/ 40 h 126"/>
              <a:gd name="T8" fmla="*/ 0 w 67"/>
              <a:gd name="T9" fmla="*/ 40 h 126"/>
              <a:gd name="T10" fmla="*/ 0 w 67"/>
              <a:gd name="T11" fmla="*/ 29 h 126"/>
              <a:gd name="T12" fmla="*/ 17 w 67"/>
              <a:gd name="T13" fmla="*/ 27 h 126"/>
              <a:gd name="T14" fmla="*/ 17 w 67"/>
              <a:gd name="T15" fmla="*/ 0 h 126"/>
              <a:gd name="T16" fmla="*/ 37 w 67"/>
              <a:gd name="T17" fmla="*/ 0 h 126"/>
              <a:gd name="T18" fmla="*/ 37 w 67"/>
              <a:gd name="T19" fmla="*/ 27 h 126"/>
              <a:gd name="T20" fmla="*/ 63 w 67"/>
              <a:gd name="T21" fmla="*/ 27 h 126"/>
              <a:gd name="T22" fmla="*/ 63 w 67"/>
              <a:gd name="T23" fmla="*/ 40 h 126"/>
              <a:gd name="T24" fmla="*/ 37 w 67"/>
              <a:gd name="T25" fmla="*/ 40 h 126"/>
              <a:gd name="T26" fmla="*/ 37 w 67"/>
              <a:gd name="T27" fmla="*/ 87 h 126"/>
              <a:gd name="T28" fmla="*/ 38 w 67"/>
              <a:gd name="T29" fmla="*/ 106 h 126"/>
              <a:gd name="T30" fmla="*/ 47 w 67"/>
              <a:gd name="T31" fmla="*/ 110 h 126"/>
              <a:gd name="T32" fmla="*/ 64 w 67"/>
              <a:gd name="T33" fmla="*/ 107 h 126"/>
              <a:gd name="T34" fmla="*/ 67 w 67"/>
              <a:gd name="T35" fmla="*/ 120 h 126"/>
              <a:gd name="T36" fmla="*/ 39 w 67"/>
              <a:gd name="T3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126">
                <a:moveTo>
                  <a:pt x="39" y="126"/>
                </a:moveTo>
                <a:cubicBezTo>
                  <a:pt x="30" y="126"/>
                  <a:pt x="23" y="122"/>
                  <a:pt x="19" y="115"/>
                </a:cubicBezTo>
                <a:cubicBezTo>
                  <a:pt x="17" y="111"/>
                  <a:pt x="17" y="106"/>
                  <a:pt x="17" y="9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9"/>
                  <a:pt x="0" y="29"/>
                  <a:pt x="0" y="29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0"/>
                  <a:pt x="17" y="0"/>
                  <a:pt x="1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40"/>
                  <a:pt x="63" y="40"/>
                  <a:pt x="63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04"/>
                  <a:pt x="37" y="104"/>
                  <a:pt x="38" y="106"/>
                </a:cubicBezTo>
                <a:cubicBezTo>
                  <a:pt x="40" y="109"/>
                  <a:pt x="43" y="110"/>
                  <a:pt x="47" y="110"/>
                </a:cubicBezTo>
                <a:cubicBezTo>
                  <a:pt x="52" y="110"/>
                  <a:pt x="56" y="109"/>
                  <a:pt x="64" y="107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55" y="124"/>
                  <a:pt x="47" y="126"/>
                  <a:pt x="39" y="12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 userDrawn="1"/>
        </p:nvSpPr>
        <p:spPr bwMode="auto">
          <a:xfrm>
            <a:off x="10863263" y="792163"/>
            <a:ext cx="230187" cy="287338"/>
          </a:xfrm>
          <a:custGeom>
            <a:avLst/>
            <a:gdLst>
              <a:gd name="T0" fmla="*/ 21 w 82"/>
              <a:gd name="T1" fmla="*/ 54 h 102"/>
              <a:gd name="T2" fmla="*/ 21 w 82"/>
              <a:gd name="T3" fmla="*/ 57 h 102"/>
              <a:gd name="T4" fmla="*/ 45 w 82"/>
              <a:gd name="T5" fmla="*/ 85 h 102"/>
              <a:gd name="T6" fmla="*/ 77 w 82"/>
              <a:gd name="T7" fmla="*/ 79 h 102"/>
              <a:gd name="T8" fmla="*/ 81 w 82"/>
              <a:gd name="T9" fmla="*/ 90 h 102"/>
              <a:gd name="T10" fmla="*/ 39 w 82"/>
              <a:gd name="T11" fmla="*/ 102 h 102"/>
              <a:gd name="T12" fmla="*/ 0 w 82"/>
              <a:gd name="T13" fmla="*/ 54 h 102"/>
              <a:gd name="T14" fmla="*/ 43 w 82"/>
              <a:gd name="T15" fmla="*/ 0 h 102"/>
              <a:gd name="T16" fmla="*/ 82 w 82"/>
              <a:gd name="T17" fmla="*/ 49 h 102"/>
              <a:gd name="T18" fmla="*/ 82 w 82"/>
              <a:gd name="T19" fmla="*/ 54 h 102"/>
              <a:gd name="T20" fmla="*/ 21 w 82"/>
              <a:gd name="T21" fmla="*/ 54 h 102"/>
              <a:gd name="T22" fmla="*/ 44 w 82"/>
              <a:gd name="T23" fmla="*/ 14 h 102"/>
              <a:gd name="T24" fmla="*/ 22 w 82"/>
              <a:gd name="T25" fmla="*/ 42 h 102"/>
              <a:gd name="T26" fmla="*/ 63 w 82"/>
              <a:gd name="T27" fmla="*/ 40 h 102"/>
              <a:gd name="T28" fmla="*/ 44 w 82"/>
              <a:gd name="T29" fmla="*/ 1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102">
                <a:moveTo>
                  <a:pt x="21" y="54"/>
                </a:moveTo>
                <a:cubicBezTo>
                  <a:pt x="21" y="57"/>
                  <a:pt x="21" y="57"/>
                  <a:pt x="21" y="57"/>
                </a:cubicBezTo>
                <a:cubicBezTo>
                  <a:pt x="21" y="76"/>
                  <a:pt x="29" y="85"/>
                  <a:pt x="45" y="85"/>
                </a:cubicBezTo>
                <a:cubicBezTo>
                  <a:pt x="53" y="85"/>
                  <a:pt x="61" y="84"/>
                  <a:pt x="77" y="79"/>
                </a:cubicBezTo>
                <a:cubicBezTo>
                  <a:pt x="81" y="90"/>
                  <a:pt x="81" y="90"/>
                  <a:pt x="81" y="90"/>
                </a:cubicBezTo>
                <a:cubicBezTo>
                  <a:pt x="61" y="99"/>
                  <a:pt x="51" y="102"/>
                  <a:pt x="39" y="102"/>
                </a:cubicBezTo>
                <a:cubicBezTo>
                  <a:pt x="15" y="102"/>
                  <a:pt x="0" y="84"/>
                  <a:pt x="0" y="54"/>
                </a:cubicBezTo>
                <a:cubicBezTo>
                  <a:pt x="0" y="22"/>
                  <a:pt x="16" y="0"/>
                  <a:pt x="43" y="0"/>
                </a:cubicBezTo>
                <a:cubicBezTo>
                  <a:pt x="69" y="0"/>
                  <a:pt x="82" y="16"/>
                  <a:pt x="82" y="49"/>
                </a:cubicBezTo>
                <a:cubicBezTo>
                  <a:pt x="82" y="54"/>
                  <a:pt x="82" y="54"/>
                  <a:pt x="82" y="54"/>
                </a:cubicBezTo>
                <a:lnTo>
                  <a:pt x="21" y="54"/>
                </a:lnTo>
                <a:close/>
                <a:moveTo>
                  <a:pt x="44" y="14"/>
                </a:moveTo>
                <a:cubicBezTo>
                  <a:pt x="31" y="14"/>
                  <a:pt x="24" y="24"/>
                  <a:pt x="22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23"/>
                  <a:pt x="57" y="14"/>
                  <a:pt x="44" y="14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11118850" y="663575"/>
            <a:ext cx="234950" cy="415925"/>
          </a:xfrm>
          <a:custGeom>
            <a:avLst/>
            <a:gdLst>
              <a:gd name="T0" fmla="*/ 65 w 84"/>
              <a:gd name="T1" fmla="*/ 146 h 148"/>
              <a:gd name="T2" fmla="*/ 65 w 84"/>
              <a:gd name="T3" fmla="*/ 137 h 148"/>
              <a:gd name="T4" fmla="*/ 33 w 84"/>
              <a:gd name="T5" fmla="*/ 148 h 148"/>
              <a:gd name="T6" fmla="*/ 0 w 84"/>
              <a:gd name="T7" fmla="*/ 97 h 148"/>
              <a:gd name="T8" fmla="*/ 35 w 84"/>
              <a:gd name="T9" fmla="*/ 46 h 148"/>
              <a:gd name="T10" fmla="*/ 64 w 84"/>
              <a:gd name="T11" fmla="*/ 57 h 148"/>
              <a:gd name="T12" fmla="*/ 64 w 84"/>
              <a:gd name="T13" fmla="*/ 0 h 148"/>
              <a:gd name="T14" fmla="*/ 84 w 84"/>
              <a:gd name="T15" fmla="*/ 0 h 148"/>
              <a:gd name="T16" fmla="*/ 84 w 84"/>
              <a:gd name="T17" fmla="*/ 146 h 148"/>
              <a:gd name="T18" fmla="*/ 65 w 84"/>
              <a:gd name="T19" fmla="*/ 146 h 148"/>
              <a:gd name="T20" fmla="*/ 64 w 84"/>
              <a:gd name="T21" fmla="*/ 69 h 148"/>
              <a:gd name="T22" fmla="*/ 42 w 84"/>
              <a:gd name="T23" fmla="*/ 64 h 148"/>
              <a:gd name="T24" fmla="*/ 21 w 84"/>
              <a:gd name="T25" fmla="*/ 97 h 148"/>
              <a:gd name="T26" fmla="*/ 41 w 84"/>
              <a:gd name="T27" fmla="*/ 131 h 148"/>
              <a:gd name="T28" fmla="*/ 64 w 84"/>
              <a:gd name="T29" fmla="*/ 125 h 148"/>
              <a:gd name="T30" fmla="*/ 64 w 84"/>
              <a:gd name="T3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148">
                <a:moveTo>
                  <a:pt x="65" y="146"/>
                </a:moveTo>
                <a:cubicBezTo>
                  <a:pt x="65" y="137"/>
                  <a:pt x="65" y="137"/>
                  <a:pt x="65" y="137"/>
                </a:cubicBezTo>
                <a:cubicBezTo>
                  <a:pt x="54" y="143"/>
                  <a:pt x="43" y="148"/>
                  <a:pt x="33" y="148"/>
                </a:cubicBezTo>
                <a:cubicBezTo>
                  <a:pt x="12" y="148"/>
                  <a:pt x="0" y="129"/>
                  <a:pt x="0" y="97"/>
                </a:cubicBezTo>
                <a:cubicBezTo>
                  <a:pt x="0" y="66"/>
                  <a:pt x="14" y="46"/>
                  <a:pt x="35" y="46"/>
                </a:cubicBezTo>
                <a:cubicBezTo>
                  <a:pt x="46" y="46"/>
                  <a:pt x="55" y="52"/>
                  <a:pt x="64" y="57"/>
                </a:cubicBezTo>
                <a:cubicBezTo>
                  <a:pt x="64" y="0"/>
                  <a:pt x="64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146"/>
                  <a:pt x="84" y="146"/>
                  <a:pt x="84" y="146"/>
                </a:cubicBezTo>
                <a:lnTo>
                  <a:pt x="65" y="146"/>
                </a:lnTo>
                <a:close/>
                <a:moveTo>
                  <a:pt x="64" y="69"/>
                </a:moveTo>
                <a:cubicBezTo>
                  <a:pt x="52" y="65"/>
                  <a:pt x="48" y="64"/>
                  <a:pt x="42" y="64"/>
                </a:cubicBezTo>
                <a:cubicBezTo>
                  <a:pt x="28" y="64"/>
                  <a:pt x="21" y="75"/>
                  <a:pt x="21" y="97"/>
                </a:cubicBezTo>
                <a:cubicBezTo>
                  <a:pt x="21" y="120"/>
                  <a:pt x="28" y="131"/>
                  <a:pt x="41" y="131"/>
                </a:cubicBezTo>
                <a:cubicBezTo>
                  <a:pt x="47" y="131"/>
                  <a:pt x="52" y="129"/>
                  <a:pt x="64" y="125"/>
                </a:cubicBezTo>
                <a:lnTo>
                  <a:pt x="64" y="69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92B6"/>
        </a:buClr>
        <a:buFont typeface="Wingdings" panose="05000000000000000000" pitchFamily="2" charset="2"/>
        <a:buChar char="§"/>
        <a:defRPr sz="2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4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0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school-inspection-data-summary-report-idsr-gui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62" y="2110034"/>
            <a:ext cx="9144000" cy="2216149"/>
          </a:xfrm>
        </p:spPr>
        <p:txBody>
          <a:bodyPr>
            <a:normAutofit fontScale="90000"/>
          </a:bodyPr>
          <a:lstStyle/>
          <a:p>
            <a:r>
              <a:rPr lang="en-GB" sz="4200" dirty="0">
                <a:effectLst/>
              </a:rPr>
              <a:t>Does school data pass the test? An Ofsted perspective of data and inspections</a:t>
            </a:r>
            <a:br>
              <a:rPr lang="en-GB" sz="4200" dirty="0">
                <a:effectLst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4D2497-7094-F422-09BA-0C45BB1065BC}"/>
              </a:ext>
            </a:extLst>
          </p:cNvPr>
          <p:cNvSpPr txBox="1">
            <a:spLocks/>
          </p:cNvSpPr>
          <p:nvPr/>
        </p:nvSpPr>
        <p:spPr>
          <a:xfrm>
            <a:off x="646562" y="4166316"/>
            <a:ext cx="9144000" cy="1233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300" dirty="0">
                <a:latin typeface="Tahoma"/>
                <a:ea typeface="Tahoma"/>
                <a:cs typeface="Tahoma"/>
              </a:rPr>
              <a:t>Mike Howe, Head of Data Analysis for Schools, Ofsted</a:t>
            </a:r>
          </a:p>
          <a:p>
            <a:endParaRPr lang="en-GB" sz="2300" dirty="0">
              <a:latin typeface="Tahoma"/>
              <a:ea typeface="Tahoma"/>
              <a:cs typeface="Tahoma"/>
            </a:endParaRPr>
          </a:p>
          <a:p>
            <a:r>
              <a:rPr lang="en-GB" sz="2300" dirty="0">
                <a:latin typeface="Tahoma"/>
                <a:ea typeface="Tahoma"/>
                <a:cs typeface="Tahoma"/>
              </a:rPr>
              <a:t>SICI Workshop</a:t>
            </a:r>
            <a:endParaRPr lang="en-US" dirty="0"/>
          </a:p>
          <a:p>
            <a:endParaRPr lang="en-GB" sz="2300" dirty="0">
              <a:latin typeface="Tahoma"/>
              <a:ea typeface="Tahoma"/>
              <a:cs typeface="Tahoma"/>
            </a:endParaRPr>
          </a:p>
          <a:p>
            <a:r>
              <a:rPr lang="en-GB" sz="2300" dirty="0">
                <a:latin typeface="Tahoma"/>
                <a:ea typeface="Tahoma"/>
                <a:cs typeface="Tahoma"/>
              </a:rPr>
              <a:t>21</a:t>
            </a:r>
            <a:r>
              <a:rPr lang="en-GB" sz="2300" baseline="30000" dirty="0">
                <a:latin typeface="Tahoma"/>
                <a:ea typeface="Tahoma"/>
                <a:cs typeface="Tahoma"/>
              </a:rPr>
              <a:t>st</a:t>
            </a:r>
            <a:r>
              <a:rPr lang="en-GB" sz="2300" dirty="0">
                <a:latin typeface="Tahoma"/>
                <a:ea typeface="Tahoma"/>
                <a:cs typeface="Tahoma"/>
              </a:rPr>
              <a:t> 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60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E3CBB7-B62D-56EC-C4F3-42403B47D3E4}"/>
              </a:ext>
            </a:extLst>
          </p:cNvPr>
          <p:cNvGrpSpPr/>
          <p:nvPr/>
        </p:nvGrpSpPr>
        <p:grpSpPr>
          <a:xfrm>
            <a:off x="291804" y="306820"/>
            <a:ext cx="8095049" cy="2459001"/>
            <a:chOff x="462103" y="892229"/>
            <a:chExt cx="11468100" cy="41653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439C720-0E2F-4894-BDD9-700840857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103" y="892229"/>
              <a:ext cx="11468100" cy="41653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415951-13B9-9242-D901-93583CEB4F6A}"/>
                </a:ext>
              </a:extLst>
            </p:cNvPr>
            <p:cNvSpPr txBox="1"/>
            <p:nvPr/>
          </p:nvSpPr>
          <p:spPr>
            <a:xfrm>
              <a:off x="8069718" y="1474800"/>
              <a:ext cx="3698057" cy="17456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arrows are based on standard deviations (i.e. </a:t>
              </a:r>
              <a:r>
                <a:rPr lang="en-GB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standardised</a:t>
              </a:r>
              <a:r>
                <a:rPr lang="en-GB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data)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086492-16A2-DFC1-ED5F-8ABF0AB0C13B}"/>
                </a:ext>
              </a:extLst>
            </p:cNvPr>
            <p:cNvSpPr/>
            <p:nvPr/>
          </p:nvSpPr>
          <p:spPr>
            <a:xfrm>
              <a:off x="503186" y="1645379"/>
              <a:ext cx="7525451" cy="1329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EC8629-1256-67FE-D1C2-2BA2ED7CA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04" y="2765821"/>
            <a:ext cx="6400855" cy="3752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FC990D-6330-CF39-784D-C8EC12F82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83" y="3138315"/>
            <a:ext cx="509111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9FA73-8D1C-45C3-81B7-E9DDFB8E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11</a:t>
            </a:fld>
            <a:endParaRPr lang="en-GB" b="1" dirty="0"/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DC692706-2793-4126-BC4E-90CD5C09C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434" y="3973"/>
            <a:ext cx="2471928" cy="2471928"/>
          </a:xfrm>
          <a:prstGeom prst="rect">
            <a:avLst/>
          </a:prstGeom>
        </p:spPr>
      </p:pic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E28C6B3A-57D0-4F95-949F-16F6FE368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6371" y="1675783"/>
            <a:ext cx="914400" cy="914400"/>
          </a:xfrm>
          <a:prstGeom prst="rect">
            <a:avLst/>
          </a:prstGeom>
        </p:spPr>
      </p:pic>
      <p:pic>
        <p:nvPicPr>
          <p:cNvPr id="11" name="Graphic 10" descr="Female Profile">
            <a:extLst>
              <a:ext uri="{FF2B5EF4-FFF2-40B4-BE49-F238E27FC236}">
                <a16:creationId xmlns:a16="http://schemas.microsoft.com/office/drawing/2014/main" id="{03ACFFCB-DE80-4492-850C-D44BA06D9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7174" y="5039314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">
            <a:extLst>
              <a:ext uri="{FF2B5EF4-FFF2-40B4-BE49-F238E27FC236}">
                <a16:creationId xmlns:a16="http://schemas.microsoft.com/office/drawing/2014/main" id="{4234313E-997B-42C4-9FCA-A5067A28E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8494" y="5039314"/>
            <a:ext cx="914400" cy="914400"/>
          </a:xfrm>
          <a:prstGeom prst="rect">
            <a:avLst/>
          </a:prstGeom>
        </p:spPr>
      </p:pic>
      <p:pic>
        <p:nvPicPr>
          <p:cNvPr id="19" name="Graphic 18" descr="House">
            <a:extLst>
              <a:ext uri="{FF2B5EF4-FFF2-40B4-BE49-F238E27FC236}">
                <a16:creationId xmlns:a16="http://schemas.microsoft.com/office/drawing/2014/main" id="{4E85A190-03F1-4F66-9C51-8BD5F24C8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0179" y="3628689"/>
            <a:ext cx="1783079" cy="1783079"/>
          </a:xfrm>
          <a:prstGeom prst="rect">
            <a:avLst/>
          </a:prstGeom>
        </p:spPr>
      </p:pic>
      <p:pic>
        <p:nvPicPr>
          <p:cNvPr id="21" name="Graphic 20" descr="Meeting">
            <a:extLst>
              <a:ext uri="{FF2B5EF4-FFF2-40B4-BE49-F238E27FC236}">
                <a16:creationId xmlns:a16="http://schemas.microsoft.com/office/drawing/2014/main" id="{85C4C90E-1694-4D82-B597-9E15D68FD3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52692" y="949744"/>
            <a:ext cx="2678945" cy="267894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7CA33B-D8B8-42CD-B782-340AE24C71EA}"/>
              </a:ext>
            </a:extLst>
          </p:cNvPr>
          <p:cNvCxnSpPr>
            <a:cxnSpLocks/>
          </p:cNvCxnSpPr>
          <p:nvPr/>
        </p:nvCxnSpPr>
        <p:spPr>
          <a:xfrm flipH="1">
            <a:off x="4587284" y="58837"/>
            <a:ext cx="2639848" cy="6268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D4DE97-AE61-4979-9A78-15D3974E68B8}"/>
              </a:ext>
            </a:extLst>
          </p:cNvPr>
          <p:cNvSpPr txBox="1"/>
          <p:nvPr/>
        </p:nvSpPr>
        <p:spPr>
          <a:xfrm>
            <a:off x="6915939" y="5462779"/>
            <a:ext cx="404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inspection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11E151-68F0-4639-84CE-3966C204B045}"/>
              </a:ext>
            </a:extLst>
          </p:cNvPr>
          <p:cNvSpPr txBox="1"/>
          <p:nvPr/>
        </p:nvSpPr>
        <p:spPr>
          <a:xfrm>
            <a:off x="1178494" y="1029052"/>
            <a:ext cx="404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 - inspection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AA9757-1EBB-434C-A92B-64ECAA02DB6D}"/>
              </a:ext>
            </a:extLst>
          </p:cNvPr>
          <p:cNvSpPr txBox="1"/>
          <p:nvPr/>
        </p:nvSpPr>
        <p:spPr>
          <a:xfrm>
            <a:off x="214827" y="1706172"/>
            <a:ext cx="5692381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Inspectors use the IDSR prior to inspection to understand the impact the current curriculum is having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Contextual information also helps them to prepare, for example identifying where SEND pupils reside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55A8C-1242-4A9C-BA6C-357011B39F33}"/>
              </a:ext>
            </a:extLst>
          </p:cNvPr>
          <p:cNvSpPr txBox="1"/>
          <p:nvPr/>
        </p:nvSpPr>
        <p:spPr>
          <a:xfrm>
            <a:off x="5929008" y="3478038"/>
            <a:ext cx="5692381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inspector can also use the IDSR to facilitate initial conversations with senior leadership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may also refer to it during the inspection to balance with observations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E2A5C9-7509-4928-8A60-7AC4BCC4141A}"/>
              </a:ext>
            </a:extLst>
          </p:cNvPr>
          <p:cNvSpPr txBox="1"/>
          <p:nvPr/>
        </p:nvSpPr>
        <p:spPr>
          <a:xfrm>
            <a:off x="321230" y="160138"/>
            <a:ext cx="577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is the IDSR used?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A526-E35E-4CAC-9FD8-DD0F1199C0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08698" y="3550416"/>
            <a:ext cx="1581461" cy="19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738768-0E0C-425D-B50D-D1E83F953C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691918">
            <a:off x="10260062" y="2097553"/>
            <a:ext cx="864867" cy="109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65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120" y="1403818"/>
            <a:ext cx="10085561" cy="2216149"/>
          </a:xfrm>
        </p:spPr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73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120" y="1403818"/>
            <a:ext cx="10085561" cy="2216149"/>
          </a:xfrm>
        </p:spPr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Thank You!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6FAD8D-10AC-9180-E4E6-103D4F5EBD66}"/>
              </a:ext>
            </a:extLst>
          </p:cNvPr>
          <p:cNvSpPr txBox="1">
            <a:spLocks/>
          </p:cNvSpPr>
          <p:nvPr/>
        </p:nvSpPr>
        <p:spPr>
          <a:xfrm>
            <a:off x="1250185" y="3951163"/>
            <a:ext cx="9144000" cy="1233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300" dirty="0">
                <a:latin typeface="Tahoma"/>
                <a:ea typeface="Tahoma"/>
                <a:cs typeface="Tahoma"/>
              </a:rPr>
              <a:t>Contact me: Michael.Howe@ofsted.gov.uk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C65D-F092-967C-8A8D-C83C77ED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answer this we will look at….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4F64-AD17-3E45-D66F-B17564A1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17" y="4617463"/>
            <a:ext cx="10515600" cy="13255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How can school data lead to unintended consequences?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64F10-0774-93D2-1C9A-F97C707E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</a:t>
            </a:fld>
            <a:endParaRPr lang="en-GB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3E3147-2FAB-3FD4-8B70-1CFA2F15067D}"/>
              </a:ext>
            </a:extLst>
          </p:cNvPr>
          <p:cNvSpPr txBox="1">
            <a:spLocks/>
          </p:cNvSpPr>
          <p:nvPr/>
        </p:nvSpPr>
        <p:spPr>
          <a:xfrm>
            <a:off x="539817" y="2849481"/>
            <a:ext cx="10515600" cy="1668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How does a schools performance data relate to school inspection judgements?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DC0320-9199-735A-68D0-C343D99D3561}"/>
              </a:ext>
            </a:extLst>
          </p:cNvPr>
          <p:cNvSpPr txBox="1">
            <a:spLocks/>
          </p:cNvSpPr>
          <p:nvPr/>
        </p:nvSpPr>
        <p:spPr>
          <a:xfrm>
            <a:off x="539817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How is school data used in inspection?</a:t>
            </a:r>
          </a:p>
        </p:txBody>
      </p:sp>
    </p:spTree>
    <p:extLst>
      <p:ext uri="{BB962C8B-B14F-4D97-AF65-F5344CB8AC3E}">
        <p14:creationId xmlns:p14="http://schemas.microsoft.com/office/powerpoint/2010/main" val="21339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99" y="1626461"/>
            <a:ext cx="9144000" cy="2216149"/>
          </a:xfrm>
        </p:spPr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How data and inspection work in Ofsted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69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BC60-A54B-4975-ACE7-7C8EAD90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6" y="0"/>
            <a:ext cx="8994775" cy="1325563"/>
          </a:xfrm>
        </p:spPr>
        <p:txBody>
          <a:bodyPr/>
          <a:lstStyle/>
          <a:p>
            <a:r>
              <a:rPr lang="en-GB" dirty="0"/>
              <a:t>School inspection in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69DF-0885-EC0D-BE9F-440B1DC9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00" y="1143002"/>
            <a:ext cx="11932403" cy="5140781"/>
          </a:xfrm>
        </p:spPr>
        <p:txBody>
          <a:bodyPr>
            <a:normAutofit/>
          </a:bodyPr>
          <a:lstStyle/>
          <a:p>
            <a:r>
              <a:rPr lang="en-GB" dirty="0"/>
              <a:t>There are 22,000 state-funded schools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49089-2B50-D382-D0C3-12B46ADD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4</a:t>
            </a:fld>
            <a:endParaRPr lang="en-GB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D3656A-A5F5-B43C-7081-D4A08C2D1C9A}"/>
              </a:ext>
            </a:extLst>
          </p:cNvPr>
          <p:cNvSpPr txBox="1">
            <a:spLocks/>
          </p:cNvSpPr>
          <p:nvPr/>
        </p:nvSpPr>
        <p:spPr>
          <a:xfrm>
            <a:off x="224199" y="1391309"/>
            <a:ext cx="11932403" cy="514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Regulated by the Department for Education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6E1EDF-FAE8-C445-772B-DA25C0204610}"/>
              </a:ext>
            </a:extLst>
          </p:cNvPr>
          <p:cNvSpPr txBox="1">
            <a:spLocks/>
          </p:cNvSpPr>
          <p:nvPr/>
        </p:nvSpPr>
        <p:spPr>
          <a:xfrm>
            <a:off x="224198" y="2144718"/>
            <a:ext cx="11932403" cy="514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Inspected by Ofsted every 4 years 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8A3413-B891-FBF5-39A9-D93BF2EC415D}"/>
              </a:ext>
            </a:extLst>
          </p:cNvPr>
          <p:cNvSpPr txBox="1">
            <a:spLocks/>
          </p:cNvSpPr>
          <p:nvPr/>
        </p:nvSpPr>
        <p:spPr>
          <a:xfrm>
            <a:off x="224198" y="2898127"/>
            <a:ext cx="11932403" cy="514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Inspection is underpinned by the Education Inspection Framework (EIF)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62A4C6-6701-6609-F796-8A99AEB5D593}"/>
              </a:ext>
            </a:extLst>
          </p:cNvPr>
          <p:cNvSpPr txBox="1">
            <a:spLocks/>
          </p:cNvSpPr>
          <p:nvPr/>
        </p:nvSpPr>
        <p:spPr>
          <a:xfrm>
            <a:off x="224197" y="4287609"/>
            <a:ext cx="11932403" cy="514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Inspectors will look at evidence gathered on inspection </a:t>
            </a:r>
          </a:p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49736F-6515-E483-E72E-9268F905BC1E}"/>
              </a:ext>
            </a:extLst>
          </p:cNvPr>
          <p:cNvSpPr txBox="1">
            <a:spLocks/>
          </p:cNvSpPr>
          <p:nvPr/>
        </p:nvSpPr>
        <p:spPr>
          <a:xfrm>
            <a:off x="224197" y="4608246"/>
            <a:ext cx="11932403" cy="514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Inspection grades can have far reaching consequences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8C95-2E24-44F1-B6CD-E502989F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5</a:t>
            </a:fld>
            <a:endParaRPr lang="en-GB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769656-03AF-7C59-9432-B019623F3621}"/>
              </a:ext>
            </a:extLst>
          </p:cNvPr>
          <p:cNvGraphicFramePr/>
          <p:nvPr/>
        </p:nvGraphicFramePr>
        <p:xfrm>
          <a:off x="1505748" y="1056350"/>
          <a:ext cx="10124106" cy="528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77DCB723-B23B-1402-BA05-0A2BE135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16" y="262495"/>
            <a:ext cx="8129239" cy="939567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The Education Inspection Framework (EIF)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052F5-A695-2255-7DDE-34CF9CA473B2}"/>
              </a:ext>
            </a:extLst>
          </p:cNvPr>
          <p:cNvSpPr/>
          <p:nvPr/>
        </p:nvSpPr>
        <p:spPr>
          <a:xfrm>
            <a:off x="443511" y="1149845"/>
            <a:ext cx="928089" cy="50757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742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5A64-C9CA-4668-B492-D3D95D0A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94775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Graded judgements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77D9EB-CD95-FB0B-8BFE-3EC70F21C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89583" cy="1444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use a four-point grading scale in all inspections to make the principal judgements.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B4667-B995-42B3-9970-75678EA4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5412" y="6434038"/>
            <a:ext cx="10683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Slide </a:t>
            </a:r>
            <a:fld id="{5F4C8201-D8A8-417D-8A18-42E93E6C5D44}" type="slidenum">
              <a:rPr lang="en-GB" b="1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FB6AAC5-951E-40A9-937E-9149881AF55C}"/>
              </a:ext>
            </a:extLst>
          </p:cNvPr>
          <p:cNvGraphicFramePr/>
          <p:nvPr/>
        </p:nvGraphicFramePr>
        <p:xfrm>
          <a:off x="838200" y="2794436"/>
          <a:ext cx="10515600" cy="354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7788E64-A4FB-43B7-9003-A4807633C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E9C-3148-BB4C-ABE2-02C88FF7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30" y="82256"/>
            <a:ext cx="8994775" cy="1325563"/>
          </a:xfrm>
        </p:spPr>
        <p:txBody>
          <a:bodyPr/>
          <a:lstStyle/>
          <a:p>
            <a:r>
              <a:rPr lang="en-GB" dirty="0"/>
              <a:t>Performance data in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BD2C-CB53-9196-8D71-519B37FE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41" y="1640797"/>
            <a:ext cx="11878842" cy="16074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Primary school exams (around age 11):</a:t>
            </a:r>
          </a:p>
          <a:p>
            <a:pPr lvl="1"/>
            <a:r>
              <a:rPr lang="en-GB" sz="2000" dirty="0"/>
              <a:t>Focusing on achievement on Reading, Writing and Maths.</a:t>
            </a:r>
          </a:p>
          <a:p>
            <a:pPr lvl="1"/>
            <a:r>
              <a:rPr lang="en-GB" sz="2000" dirty="0"/>
              <a:t>Reports on percentage of pupils who achieve expected or higher standard.</a:t>
            </a:r>
          </a:p>
          <a:p>
            <a:pPr lvl="1"/>
            <a:r>
              <a:rPr lang="en-GB" sz="2000" dirty="0"/>
              <a:t>Reports on both attainment &amp; progress based on teacher assessed grades at around age 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F7828-F712-9A52-991D-7BA24A9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7</a:t>
            </a:fld>
            <a:endParaRPr lang="en-GB" b="1" dirty="0"/>
          </a:p>
        </p:txBody>
      </p:sp>
      <p:pic>
        <p:nvPicPr>
          <p:cNvPr id="6" name="Picture 2" descr="Image result for progress 8 buckets">
            <a:extLst>
              <a:ext uri="{FF2B5EF4-FFF2-40B4-BE49-F238E27FC236}">
                <a16:creationId xmlns:a16="http://schemas.microsoft.com/office/drawing/2014/main" id="{CE090AE1-3BC6-E0D2-2409-AD64598F7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 b="7104"/>
          <a:stretch/>
        </p:blipFill>
        <p:spPr bwMode="auto">
          <a:xfrm>
            <a:off x="6966301" y="4035159"/>
            <a:ext cx="5056582" cy="17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016280-FBCD-7C6A-37E6-48C687515EFE}"/>
              </a:ext>
            </a:extLst>
          </p:cNvPr>
          <p:cNvSpPr txBox="1">
            <a:spLocks/>
          </p:cNvSpPr>
          <p:nvPr/>
        </p:nvSpPr>
        <p:spPr>
          <a:xfrm>
            <a:off x="144042" y="3429000"/>
            <a:ext cx="11878841" cy="28243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C4DBEF-F104-B652-BD2B-E35B344B77F9}"/>
              </a:ext>
            </a:extLst>
          </p:cNvPr>
          <p:cNvSpPr txBox="1">
            <a:spLocks/>
          </p:cNvSpPr>
          <p:nvPr/>
        </p:nvSpPr>
        <p:spPr>
          <a:xfrm>
            <a:off x="141651" y="3554145"/>
            <a:ext cx="6871911" cy="27339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400" dirty="0"/>
              <a:t>Secondary school exams (around age 16):</a:t>
            </a:r>
          </a:p>
          <a:p>
            <a:pPr lvl="1"/>
            <a:r>
              <a:rPr lang="en-GB" sz="6000" dirty="0"/>
              <a:t>Focus on achievements in range of GCSE subjects </a:t>
            </a:r>
          </a:p>
          <a:p>
            <a:pPr lvl="1"/>
            <a:r>
              <a:rPr lang="en-GB" sz="6000" dirty="0"/>
              <a:t>Pupils receive scores 1-9 grades.</a:t>
            </a:r>
          </a:p>
          <a:p>
            <a:pPr lvl="1"/>
            <a:r>
              <a:rPr lang="en-GB" sz="6000" dirty="0"/>
              <a:t>English &amp; Maths, 3 science/humanities/languages subjects as well as 3 other subjects make up Progress 8.</a:t>
            </a:r>
          </a:p>
          <a:p>
            <a:pPr lvl="1"/>
            <a:r>
              <a:rPr lang="en-GB" sz="6000" dirty="0"/>
              <a:t>Pupils and schools receive a “Progress 8 score” which</a:t>
            </a:r>
          </a:p>
          <a:p>
            <a:pPr marL="457200" lvl="1" indent="0">
              <a:buNone/>
            </a:pPr>
            <a:r>
              <a:rPr lang="en-GB" sz="6000" dirty="0"/>
              <a:t>   demonstrates how well they have performed based </a:t>
            </a:r>
          </a:p>
          <a:p>
            <a:pPr marL="457200" lvl="1" indent="0">
              <a:buNone/>
            </a:pPr>
            <a:r>
              <a:rPr lang="en-GB" sz="6000" dirty="0"/>
              <a:t>   on their prior attainment from age 11.</a:t>
            </a:r>
          </a:p>
          <a:p>
            <a:pPr marL="457200" lvl="1" indent="0">
              <a:buNone/>
            </a:pPr>
            <a:r>
              <a:rPr lang="en-GB" sz="3800" dirty="0"/>
              <a:t> 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83B1-DE09-F01B-E9D7-BF1EF1E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73" y="321787"/>
            <a:ext cx="8994775" cy="1325563"/>
          </a:xfrm>
        </p:spPr>
        <p:txBody>
          <a:bodyPr/>
          <a:lstStyle/>
          <a:p>
            <a:r>
              <a:rPr lang="en-GB" dirty="0"/>
              <a:t>Performance data is used for triangulation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058FE-1F64-3B15-2D02-BEC2F2F0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8</a:t>
            </a:fld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D1BFE2-F447-E021-AB63-451ECFCE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37" y="4747622"/>
            <a:ext cx="6480581" cy="123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A1E69-4B12-14B5-2F67-F72356FA8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94" y="3526590"/>
            <a:ext cx="5522505" cy="52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DE887C-F5EE-5A46-516C-B381DC15F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704" y="2283662"/>
            <a:ext cx="653415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82C7F-004B-46B8-1F2C-E9C2C69C3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811023"/>
            <a:ext cx="42576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08DA-9971-A05D-FB8E-9BF9E4B4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74" y="42780"/>
            <a:ext cx="8994775" cy="914915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School Pre-Inspection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78AF5-12D5-4271-452A-ED6E3F7C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9</a:t>
            </a:fld>
            <a:endParaRPr lang="en-GB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9D606B-8A8F-8BF5-9C26-9DCA43116661}"/>
              </a:ext>
            </a:extLst>
          </p:cNvPr>
          <p:cNvSpPr txBox="1">
            <a:spLocks/>
          </p:cNvSpPr>
          <p:nvPr/>
        </p:nvSpPr>
        <p:spPr>
          <a:xfrm>
            <a:off x="145742" y="911057"/>
            <a:ext cx="7071803" cy="481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800" dirty="0">
                <a:latin typeface="Tahoma"/>
                <a:ea typeface="Tahoma"/>
                <a:cs typeface="Tahoma"/>
              </a:rPr>
              <a:t>Schools ‘Inspection Data Summary Report’ (IDSR)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CF6F93-B01E-3146-F6ED-B8072EA9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05" y="377970"/>
            <a:ext cx="4083865" cy="516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A5F27D-8260-799D-912B-545C2214F2FD}"/>
              </a:ext>
            </a:extLst>
          </p:cNvPr>
          <p:cNvSpPr txBox="1">
            <a:spLocks/>
          </p:cNvSpPr>
          <p:nvPr/>
        </p:nvSpPr>
        <p:spPr>
          <a:xfrm>
            <a:off x="145741" y="1445081"/>
            <a:ext cx="7071803" cy="481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800" dirty="0"/>
              <a:t>Data driven insight for inspectors, summarising what is important.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8D3D50-1A69-B255-BDD3-ED3DC9AE20B5}"/>
              </a:ext>
            </a:extLst>
          </p:cNvPr>
          <p:cNvSpPr txBox="1">
            <a:spLocks/>
          </p:cNvSpPr>
          <p:nvPr/>
        </p:nvSpPr>
        <p:spPr>
          <a:xfrm>
            <a:off x="139973" y="1985429"/>
            <a:ext cx="7071803" cy="481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7200" dirty="0"/>
              <a:t>Reduces inspector time analysing data and improve consistency</a:t>
            </a:r>
            <a:r>
              <a:rPr lang="en-GB" dirty="0"/>
              <a:t>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8828E-C79D-0860-B06E-D9679F09851A}"/>
              </a:ext>
            </a:extLst>
          </p:cNvPr>
          <p:cNvSpPr txBox="1">
            <a:spLocks/>
          </p:cNvSpPr>
          <p:nvPr/>
        </p:nvSpPr>
        <p:spPr>
          <a:xfrm>
            <a:off x="139973" y="2516860"/>
            <a:ext cx="7071803" cy="636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7200" dirty="0"/>
              <a:t>Data is starting point for an inspection, the IDSR helps provide the context but is not the only evidence inspectors will look at</a:t>
            </a:r>
            <a:r>
              <a:rPr lang="en-GB" dirty="0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4CDCC3-5AF5-64A2-F890-AF21D55DEB78}"/>
              </a:ext>
            </a:extLst>
          </p:cNvPr>
          <p:cNvSpPr txBox="1">
            <a:spLocks/>
          </p:cNvSpPr>
          <p:nvPr/>
        </p:nvSpPr>
        <p:spPr>
          <a:xfrm>
            <a:off x="139973" y="3214207"/>
            <a:ext cx="7071803" cy="1383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latin typeface="Tahoma"/>
                <a:ea typeface="Tahoma"/>
                <a:cs typeface="Tahoma"/>
              </a:rPr>
              <a:t>Contains contextual information as well as performance data: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Pupil Characteristic data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workforce data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Absence &amp; exclusion data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data</a:t>
            </a:r>
            <a:endParaRPr lang="en-GB" sz="1800" dirty="0">
              <a:latin typeface="Tahoma"/>
              <a:ea typeface="Tahoma"/>
              <a:cs typeface="Tahoma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8A638F-0E52-E1B2-325F-413C110A89E5}"/>
              </a:ext>
            </a:extLst>
          </p:cNvPr>
          <p:cNvSpPr txBox="1">
            <a:spLocks/>
          </p:cNvSpPr>
          <p:nvPr/>
        </p:nvSpPr>
        <p:spPr>
          <a:xfrm>
            <a:off x="139973" y="4658362"/>
            <a:ext cx="7071803" cy="701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800" dirty="0"/>
              <a:t>Built in an automated HTML report – 22,000 schools, 4,500 inspections per year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CD0F41-41C4-60F9-58C4-EE775F71A7A3}"/>
              </a:ext>
            </a:extLst>
          </p:cNvPr>
          <p:cNvSpPr txBox="1">
            <a:spLocks/>
          </p:cNvSpPr>
          <p:nvPr/>
        </p:nvSpPr>
        <p:spPr>
          <a:xfrm>
            <a:off x="139971" y="5420799"/>
            <a:ext cx="7071803" cy="481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800" dirty="0"/>
              <a:t>Shared to inspectors and schools.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625D6A-17F6-96C1-FA72-860985908B80}"/>
              </a:ext>
            </a:extLst>
          </p:cNvPr>
          <p:cNvSpPr txBox="1">
            <a:spLocks/>
          </p:cNvSpPr>
          <p:nvPr/>
        </p:nvSpPr>
        <p:spPr>
          <a:xfrm>
            <a:off x="139971" y="5963555"/>
            <a:ext cx="7071803" cy="481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The main product for school Inspection, used since 2017/18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84C636-C6E7-4088-A498-B44EF75ECCD9}"/>
              </a:ext>
            </a:extLst>
          </p:cNvPr>
          <p:cNvSpPr txBox="1">
            <a:spLocks/>
          </p:cNvSpPr>
          <p:nvPr/>
        </p:nvSpPr>
        <p:spPr>
          <a:xfrm>
            <a:off x="7537005" y="5774300"/>
            <a:ext cx="4083865" cy="4816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228600" indent="-228600" fontAlgn="base">
              <a:lnSpc>
                <a:spcPct val="120000"/>
              </a:lnSpc>
              <a:spcBef>
                <a:spcPts val="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4500">
                <a:solidFill>
                  <a:srgbClr val="221E5B"/>
                </a:solidFill>
                <a:latin typeface="Tahoma"/>
                <a:ea typeface="Tahoma"/>
                <a:cs typeface="Tahom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>
                <a:solidFill>
                  <a:srgbClr val="221E5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>
                <a:solidFill>
                  <a:srgbClr val="221E5B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GB" dirty="0">
                <a:hlinkClick r:id="rId3"/>
              </a:rPr>
              <a:t>School inspection data summary report (IDSR) guide - GOV.UK (www.gov.uk)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B706EACD-EA6B-4E7B-95B6-07E411A3DD26}" vid="{96BCBDBA-7755-4F72-92EE-F736C6CD0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" ma:contentTypeID="0x0101009C2B7C2BCED2CC498D2131C55000F427001B1274413849E74485005DE381C615DB" ma:contentTypeVersion="0" ma:contentTypeDescription="" ma:contentTypeScope="" ma:versionID="dfb3077eec8c729d8c5022a778c1b76c">
  <xsd:schema xmlns:xsd="http://www.w3.org/2001/XMLSchema" xmlns:xs="http://www.w3.org/2001/XMLSchema" xmlns:p="http://schemas.microsoft.com/office/2006/metadata/properties" xmlns:ns2="4d26f180-144a-42ee-8122-e88c3adfe28e" targetNamespace="http://schemas.microsoft.com/office/2006/metadata/properties" ma:root="true" ma:fieldsID="4d012b4c487613272323b0bcef7c375f" ns2:_="">
    <xsd:import namespace="4d26f180-144a-42ee-8122-e88c3adfe28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a1a93a5a7ef480181db2f87de7cba9a" minOccurs="0"/>
                <xsd:element ref="ns2:f2321e7ae57145009a616bed4e4763a0" minOccurs="0"/>
                <xsd:element ref="ns2:jf9d5451340646c7809b6948a13e369a" minOccurs="0"/>
                <xsd:element ref="ns2:e89c4b80759c40b1b9d7062f4c2d89c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6f180-144a-42ee-8122-e88c3adfe28e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60f62d33-7ec8-4c3a-8a7a-c2d84e805de4}" ma:internalName="TaxCatchAll" ma:showField="CatchAllData" ma:web="172b93c8-acb3-4aca-8794-42706f076e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60f62d33-7ec8-4c3a-8a7a-c2d84e805de4}" ma:internalName="TaxCatchAllLabel" ma:readOnly="true" ma:showField="CatchAllDataLabel" ma:web="172b93c8-acb3-4aca-8794-42706f076e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a1a93a5a7ef480181db2f87de7cba9a" ma:index="9" nillable="true" ma:taxonomy="true" ma:internalName="oa1a93a5a7ef480181db2f87de7cba9a" ma:taxonomyFieldName="Directorate" ma:displayName="Directorate" ma:default="" ma:fieldId="{8a1a93a5-a7ef-4801-81db-2f87de7cba9a}" ma:sspId="301d8099-d132-40b0-ae0a-bd77b23f6837" ma:termSetId="feaa8650-d07a-48f6-97ac-c0e82e8cc1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321e7ae57145009a616bed4e4763a0" ma:index="11" nillable="true" ma:taxonomy="true" ma:internalName="f2321e7ae57145009a616bed4e4763a0" ma:taxonomyFieldName="OfstedDepartment" ma:displayName="Ofsted Department" ma:default="" ma:fieldId="{f2321e7a-e571-4500-9a61-6bed4e4763a0}" ma:sspId="301d8099-d132-40b0-ae0a-bd77b23f6837" ma:termSetId="feaa8650-d07a-48f6-97ac-c0e82e8cc1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f9d5451340646c7809b6948a13e369a" ma:index="13" nillable="true" ma:taxonomy="true" ma:internalName="jf9d5451340646c7809b6948a13e369a" ma:taxonomyFieldName="OfstedTeam" ma:displayName="Ofsted Team" ma:default="" ma:fieldId="{3f9d5451-3406-46c7-809b-6948a13e369a}" ma:sspId="301d8099-d132-40b0-ae0a-bd77b23f6837" ma:termSetId="feaa8650-d07a-48f6-97ac-c0e82e8cc1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9c4b80759c40b1b9d7062f4c2d89c9" ma:index="16" nillable="true" ma:taxonomy="true" ma:internalName="e89c4b80759c40b1b9d7062f4c2d89c9" ma:taxonomyFieldName="DocumentType" ma:displayName="Document Type" ma:default="" ma:fieldId="{e89c4b80-759c-40b1-b9d7-062f4c2d89c9}" ma:sspId="301d8099-d132-40b0-ae0a-bd77b23f6837" ma:termSetId="da3bd2f9-5d60-4585-8c46-4849b8568b1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2321e7ae57145009a616bed4e4763a0 xmlns="4d26f180-144a-42ee-8122-e88c3adfe28e">
      <Terms xmlns="http://schemas.microsoft.com/office/infopath/2007/PartnerControls"/>
    </f2321e7ae57145009a616bed4e4763a0>
    <jf9d5451340646c7809b6948a13e369a xmlns="4d26f180-144a-42ee-8122-e88c3adfe28e">
      <Terms xmlns="http://schemas.microsoft.com/office/infopath/2007/PartnerControls"/>
    </jf9d5451340646c7809b6948a13e369a>
    <e89c4b80759c40b1b9d7062f4c2d89c9 xmlns="4d26f180-144a-42ee-8122-e88c3adfe28e">
      <Terms xmlns="http://schemas.microsoft.com/office/infopath/2007/PartnerControls"/>
    </e89c4b80759c40b1b9d7062f4c2d89c9>
    <oa1a93a5a7ef480181db2f87de7cba9a xmlns="4d26f180-144a-42ee-8122-e88c3adfe28e">
      <Terms xmlns="http://schemas.microsoft.com/office/infopath/2007/PartnerControls"/>
    </oa1a93a5a7ef480181db2f87de7cba9a>
    <TaxCatchAll xmlns="4d26f180-144a-42ee-8122-e88c3adfe28e" xsi:nil="true"/>
  </documentManagement>
</p:properties>
</file>

<file path=customXml/item4.xml><?xml version="1.0" encoding="utf-8"?>
<?mso-contentType ?>
<SharedContentType xmlns="Microsoft.SharePoint.Taxonomy.ContentTypeSync" SourceId="301d8099-d132-40b0-ae0a-bd77b23f6837" ContentTypeId="0x0101009C2B7C2BCED2CC498D2131C55000F427" PreviousValue="false"/>
</file>

<file path=customXml/itemProps1.xml><?xml version="1.0" encoding="utf-8"?>
<ds:datastoreItem xmlns:ds="http://schemas.openxmlformats.org/officeDocument/2006/customXml" ds:itemID="{01A80961-BFBE-4527-BE25-D2CB96243B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34F36B-B8F5-4EA0-87F6-C9A7E6B098CB}">
  <ds:schemaRefs>
    <ds:schemaRef ds:uri="4d26f180-144a-42ee-8122-e88c3adfe2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A79A1E-4147-401E-98D3-8C46283A48E6}">
  <ds:schemaRefs>
    <ds:schemaRef ds:uri="4d26f180-144a-42ee-8122-e88c3adfe2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4FF0AD3-D87B-4ECB-A4B8-ACC0A399225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2209</TotalTime>
  <Words>607</Words>
  <Application>Microsoft Office PowerPoint</Application>
  <PresentationFormat>Breedbeeld</PresentationFormat>
  <Paragraphs>120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Office Theme</vt:lpstr>
      <vt:lpstr>Does school data pass the test? An Ofsted perspective of data and inspections </vt:lpstr>
      <vt:lpstr>To answer this we will look at….</vt:lpstr>
      <vt:lpstr>How data and inspection work in Ofsted</vt:lpstr>
      <vt:lpstr>School inspection in England</vt:lpstr>
      <vt:lpstr>The Education Inspection Framework (EIF)</vt:lpstr>
      <vt:lpstr>Graded judgements</vt:lpstr>
      <vt:lpstr>Performance data in England</vt:lpstr>
      <vt:lpstr>Performance data is used for triangulation</vt:lpstr>
      <vt:lpstr>School Pre-Inspection Analysis</vt:lpstr>
      <vt:lpstr>PowerPoint-presentatie</vt:lpstr>
      <vt:lpstr>PowerPoint-presentatie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up relationship analyis</dc:title>
  <dc:creator>Michael Howe</dc:creator>
  <cp:lastModifiedBy>Sylvia Van Impe</cp:lastModifiedBy>
  <cp:revision>5</cp:revision>
  <dcterms:created xsi:type="dcterms:W3CDTF">2023-05-15T12:54:23Z</dcterms:created>
  <dcterms:modified xsi:type="dcterms:W3CDTF">2023-10-03T13:15:57Z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0x0101009C2B7C2BCED2CC498D2131C55000F427001B1274413849E74485005DE381C615DB</vt:lpwstr>
  </property>
  <property fmtid="{D5CDD505-2E9C-101B-9397-08002B2CF9AE}" pid="3" name="SharedWithUsers">
    <vt:lpwstr>146;#Rebecca Driffield</vt:lpwstr>
  </property>
  <property fmtid="{D5CDD505-2E9C-101B-9397-08002B2CF9AE}" pid="4" name="OfstedDepartment">
    <vt:lpwstr/>
  </property>
  <property fmtid="{D5CDD505-2E9C-101B-9397-08002B2CF9AE}" pid="5" name="lcf76f155ced4ddcb4097134ff3c332f">
    <vt:lpwstr/>
  </property>
  <property fmtid="{D5CDD505-2E9C-101B-9397-08002B2CF9AE}" pid="6" name="MediaServiceImageTags">
    <vt:lpwstr/>
  </property>
  <property fmtid="{D5CDD505-2E9C-101B-9397-08002B2CF9AE}" pid="7" name="Directorate">
    <vt:lpwstr/>
  </property>
  <property fmtid="{D5CDD505-2E9C-101B-9397-08002B2CF9AE}" pid="8" name="OfstedTeam">
    <vt:lpwstr/>
  </property>
  <property fmtid="{D5CDD505-2E9C-101B-9397-08002B2CF9AE}" pid="9" name="DocumentType">
    <vt:lpwstr/>
  </property>
</Properties>
</file>