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58" r:id="rId3"/>
    <p:sldId id="260" r:id="rId4"/>
    <p:sldId id="263" r:id="rId5"/>
    <p:sldId id="266" r:id="rId6"/>
    <p:sldId id="268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/>
    <p:restoredTop sz="97030"/>
  </p:normalViewPr>
  <p:slideViewPr>
    <p:cSldViewPr snapToGrid="0">
      <p:cViewPr varScale="1">
        <p:scale>
          <a:sx n="119" d="100"/>
          <a:sy n="119" d="100"/>
        </p:scale>
        <p:origin x="23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29CAB-83DD-6348-9EF1-BC2319AFC157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4D476-5897-0647-B7FD-2634E6FF5BE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463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4D476-5897-0647-B7FD-2634E6FF5BE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52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4FD68-AC9E-E031-66ED-CA5F4E06A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770CBD-957F-475E-B9FF-473B6A658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432A82-593F-1EA8-113B-A942991F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0B8E61-FF10-9B1C-60DD-7453FD4D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396EB3-4A36-7E53-62E4-FF84FB77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93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AE4C0-67A5-309D-491E-DBABD308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0711F0-639B-8B8C-9844-AA3201CDD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A17911-A2E0-912D-18C7-215171D6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C9782F-07DC-A7C7-82A1-4CD31488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EBC8E7-AD98-0C5E-2A6C-BED48927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626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41CAA2-A814-3F1D-F4B3-9C89F2F79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3F3540-5A16-D71F-482D-053856544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498992-DCEE-F3E3-ACE2-503833B8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ADC539-4A83-FCC8-8D52-2633C995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EEF083-2468-F8A1-F2B9-BEEC4782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37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BAF29-9175-48A4-2091-05018515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319A88-F64E-2B40-4263-3698028D2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16B142-6784-DBF3-269E-F9A36B9B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C86262-7B96-7634-4D2F-F60C1C0C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2B042D-00BD-0342-2A77-18A2F01B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98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CAA7B-0F0C-7E23-0DA5-71723189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194FE3-B4F9-44F5-BF62-325F7446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F91BA6-325B-4ED7-1A9D-2DD49DEB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591B6-9212-C663-958F-463105B7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E99E39-2122-74F7-556F-1953B126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10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75FD4-71B3-2CE3-1BCD-ABB1A20B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1D33F2-963E-770F-37AB-4A8C33CE3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76244F-EC5B-03BA-CF3C-604129FC5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5A1ADE-EF78-917A-C244-0D62DA96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849F28-324F-3854-4A24-D2344B88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D76082-135F-F856-8C57-E0CCD037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170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9E327-AF79-CD65-FC1E-A63B9876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D83B2E-1E53-8074-51E5-79274290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1090A2-34EE-B801-7D3E-B12ACEA8A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AC842F-D53F-66FB-E45F-F2C32C8BF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378CD57-AC07-5942-ED55-5AAC28CB0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34F717B-0846-5181-EA50-80DC5146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3644978-76BE-DB0F-B57B-A6892CDD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C2878EC-D2DA-E9CD-5F6E-FA015A46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056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BA8B7-734F-FA1A-A2CF-FE7C501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7923ED-82CA-C553-FA97-AA2ACF2C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92C094-A038-FAFB-1CC2-A07D5AF9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F86259-6387-33C4-92F9-676F892C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168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83B71B5-53A3-B65C-8A5A-27E32E40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2FE938-C4DE-D4CF-6FAB-501941DD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D217BB-09A0-A56E-8C54-E906F760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007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389A0-68C3-47AE-F2BA-B99A4861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70C94C-6D0A-79B8-59E3-E65F38183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179A7E-5F17-3FB8-500A-0E9815A3B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D188FD-4340-6707-9410-8990CCA6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16C5BB-A289-7FB7-7245-18CB1164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E3F119-514A-A56E-B4FD-51414575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29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B6AF1-43AF-EF8A-B579-84651174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F613BCA-25B9-77D9-D784-36CB35F6F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FDB18C-AF6D-CE21-EE0C-199B311F0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AE5065-E9A6-EA9F-B6B7-33324D38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68086A-31DB-DF84-AD90-3D7CF1E7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1AA755-BF10-F25A-F189-84596A18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63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8D2332-9691-E39F-EA5B-FAE07BBD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D736A6-8DEC-0E8A-24CE-F0E063321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B1EFC5-9801-C198-7116-45B6C7F9D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C456-0056-3641-A977-D5149CE7ABE5}" type="datetimeFigureOut">
              <a:rPr lang="nl-BE" smtClean="0"/>
              <a:t>22/09/2023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E7EF5E-49BF-BC27-86F6-318B8088D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912E88-A060-8D1C-D165-176D0ADA5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F70A1-A0A0-844F-8B80-4AE74F729E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382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cid:image001.png@01D9E641.890E2A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9E641.890E2A90" TargetMode="External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wijzer.onderwijsinspectie.be/datagui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Afbeelding 1" descr="Afbeelding met schermopname, tekst, diagram&#10;&#10;Automatisch gegenereerde beschrijving">
            <a:extLst>
              <a:ext uri="{FF2B5EF4-FFF2-40B4-BE49-F238E27FC236}">
                <a16:creationId xmlns:a16="http://schemas.microsoft.com/office/drawing/2014/main" id="{8163DD97-AB97-8F89-E0EC-C1847C1C714A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873" y="1800687"/>
            <a:ext cx="5791199" cy="1766315"/>
          </a:xfrm>
          <a:prstGeom prst="rect">
            <a:avLst/>
          </a:prstGeom>
          <a:noFill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5FCAF16-C807-54F3-E067-2295CADB2E9F}"/>
              </a:ext>
            </a:extLst>
          </p:cNvPr>
          <p:cNvSpPr txBox="1">
            <a:spLocks/>
          </p:cNvSpPr>
          <p:nvPr/>
        </p:nvSpPr>
        <p:spPr>
          <a:xfrm>
            <a:off x="145279" y="386557"/>
            <a:ext cx="11827379" cy="1655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‘The data guide’ (De datawijzer)</a:t>
            </a:r>
            <a:br>
              <a:rPr lang="nl-BE" sz="36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i="1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600" b="1" i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Flemish education inspectorate's tool for data-based monitoring AND for encouraging schools to implement data-wise policies</a:t>
            </a:r>
            <a:r>
              <a:rPr lang="nl-BE" sz="1600"/>
              <a:t> </a:t>
            </a:r>
            <a:endParaRPr lang="nl-BE" sz="1600" dirty="0"/>
          </a:p>
        </p:txBody>
      </p:sp>
      <p:pic>
        <p:nvPicPr>
          <p:cNvPr id="4" name="Picture 2" descr="Startpagina onderwijsinspectie | Onderwijsinspectie">
            <a:extLst>
              <a:ext uri="{FF2B5EF4-FFF2-40B4-BE49-F238E27FC236}">
                <a16:creationId xmlns:a16="http://schemas.microsoft.com/office/drawing/2014/main" id="{9476FDF0-FB3C-F973-62CA-9B7E6A7E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327076"/>
            <a:ext cx="2724150" cy="7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8281AD46-69F6-D0E6-757D-1D586C30E7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0" r="12326"/>
          <a:stretch/>
        </p:blipFill>
        <p:spPr>
          <a:xfrm rot="5400000" flipV="1">
            <a:off x="340102" y="5371597"/>
            <a:ext cx="947057" cy="977473"/>
          </a:xfrm>
          <a:prstGeom prst="rect">
            <a:avLst/>
          </a:prstGeom>
        </p:spPr>
      </p:pic>
      <p:pic>
        <p:nvPicPr>
          <p:cNvPr id="6" name="Afbeelding 5" descr="Afbeelding met persoon, kleding, Menselijk gezicht, person&#10;&#10;Automatisch gegenereerde beschrijving">
            <a:extLst>
              <a:ext uri="{FF2B5EF4-FFF2-40B4-BE49-F238E27FC236}">
                <a16:creationId xmlns:a16="http://schemas.microsoft.com/office/drawing/2014/main" id="{4D22CAD7-D16E-7363-ED31-D4275CB21A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20796"/>
          <a:stretch/>
        </p:blipFill>
        <p:spPr>
          <a:xfrm rot="5400000" flipV="1">
            <a:off x="10902835" y="5369590"/>
            <a:ext cx="947057" cy="98148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8A41B75-2EA7-064F-7F71-2E3BD56C6838}"/>
              </a:ext>
            </a:extLst>
          </p:cNvPr>
          <p:cNvSpPr txBox="1"/>
          <p:nvPr/>
        </p:nvSpPr>
        <p:spPr>
          <a:xfrm>
            <a:off x="229372" y="6418227"/>
            <a:ext cx="354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Wendy.Luyckx@onderwijsinspectie.be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D39AFCD-C72C-350B-92ED-CB5E6F75C9E1}"/>
              </a:ext>
            </a:extLst>
          </p:cNvPr>
          <p:cNvSpPr txBox="1"/>
          <p:nvPr/>
        </p:nvSpPr>
        <p:spPr>
          <a:xfrm>
            <a:off x="8217568" y="6418227"/>
            <a:ext cx="383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/>
              <a:t>Wim.Verreycken@onderwijsinspectie.be</a:t>
            </a:r>
          </a:p>
        </p:txBody>
      </p:sp>
    </p:spTree>
    <p:extLst>
      <p:ext uri="{BB962C8B-B14F-4D97-AF65-F5344CB8AC3E}">
        <p14:creationId xmlns:p14="http://schemas.microsoft.com/office/powerpoint/2010/main" val="149060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Afbeelding 1" descr="Afbeelding met schermopname, zwart-wit, kunst&#10;&#10;Automatisch gegenereerde beschrijving">
            <a:extLst>
              <a:ext uri="{FF2B5EF4-FFF2-40B4-BE49-F238E27FC236}">
                <a16:creationId xmlns:a16="http://schemas.microsoft.com/office/drawing/2014/main" id="{AF8BEBC8-E355-6E40-C3B7-49B51BFA6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3" r="17437" b="3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Afbeelding 2" descr="Afbeelding met schermopname, plein, keyboard&#10;&#10;Automatisch gegenereerde beschrijving">
            <a:extLst>
              <a:ext uri="{FF2B5EF4-FFF2-40B4-BE49-F238E27FC236}">
                <a16:creationId xmlns:a16="http://schemas.microsoft.com/office/drawing/2014/main" id="{61A3ADD2-2B37-6D61-772B-A7FF91CF45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78" r="19087" b="2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0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359677-6547-4AEF-BE61-1F635099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7575" y="0"/>
            <a:ext cx="1034500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3EB81F-53EA-4ACC-A424-38FB58A7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E7A830E-EB82-4D23-B515-44E41D564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5" y="0"/>
            <a:ext cx="2209181" cy="6858000"/>
          </a:xfrm>
          <a:custGeom>
            <a:avLst/>
            <a:gdLst>
              <a:gd name="connsiteX0" fmla="*/ 955085 w 2209181"/>
              <a:gd name="connsiteY0" fmla="*/ 0 h 6858000"/>
              <a:gd name="connsiteX1" fmla="*/ 937727 w 2209181"/>
              <a:gd name="connsiteY1" fmla="*/ 0 h 6858000"/>
              <a:gd name="connsiteX2" fmla="*/ 963738 w 2209181"/>
              <a:gd name="connsiteY2" fmla="*/ 24346 h 6858000"/>
              <a:gd name="connsiteX3" fmla="*/ 2184004 w 2209181"/>
              <a:gd name="connsiteY3" fmla="*/ 3809420 h 6858000"/>
              <a:gd name="connsiteX4" fmla="*/ 218679 w 2209181"/>
              <a:gd name="connsiteY4" fmla="*/ 6681644 h 6858000"/>
              <a:gd name="connsiteX5" fmla="*/ 0 w 2209181"/>
              <a:gd name="connsiteY5" fmla="*/ 6858000 h 6858000"/>
              <a:gd name="connsiteX6" fmla="*/ 19349 w 2209181"/>
              <a:gd name="connsiteY6" fmla="*/ 6858000 h 6858000"/>
              <a:gd name="connsiteX7" fmla="*/ 236958 w 2209181"/>
              <a:gd name="connsiteY7" fmla="*/ 6682507 h 6858000"/>
              <a:gd name="connsiteX8" fmla="*/ 2202283 w 2209181"/>
              <a:gd name="connsiteY8" fmla="*/ 3810283 h 6858000"/>
              <a:gd name="connsiteX9" fmla="*/ 982018 w 2209181"/>
              <a:gd name="connsiteY9" fmla="*/ 25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55085" y="0"/>
                </a:moveTo>
                <a:lnTo>
                  <a:pt x="937727" y="0"/>
                </a:lnTo>
                <a:lnTo>
                  <a:pt x="963738" y="24346"/>
                </a:lnTo>
                <a:cubicBezTo>
                  <a:pt x="1818009" y="885455"/>
                  <a:pt x="2251801" y="2269402"/>
                  <a:pt x="2184004" y="3809420"/>
                </a:cubicBezTo>
                <a:cubicBezTo>
                  <a:pt x="2120250" y="5257592"/>
                  <a:pt x="1181008" y="5895709"/>
                  <a:pt x="218679" y="6681644"/>
                </a:cubicBezTo>
                <a:lnTo>
                  <a:pt x="0" y="6858000"/>
                </a:lnTo>
                <a:lnTo>
                  <a:pt x="19349" y="6858000"/>
                </a:lnTo>
                <a:lnTo>
                  <a:pt x="236958" y="6682507"/>
                </a:lnTo>
                <a:cubicBezTo>
                  <a:pt x="1199288" y="5896573"/>
                  <a:pt x="2138530" y="5258455"/>
                  <a:pt x="2202283" y="3810283"/>
                </a:cubicBezTo>
                <a:cubicBezTo>
                  <a:pt x="2270080" y="2270266"/>
                  <a:pt x="1836289" y="886318"/>
                  <a:pt x="982018" y="2521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BBA8F57-C6AD-4AD5-69A7-772650F8B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87" y="1180532"/>
            <a:ext cx="3350865" cy="439457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5AACE5-C50C-49EE-BD63-88D28D46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11BE2A-DAA1-49F6-83F6-3D543B8E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6349" y="0"/>
            <a:ext cx="2209181" cy="6858000"/>
          </a:xfrm>
          <a:custGeom>
            <a:avLst/>
            <a:gdLst>
              <a:gd name="connsiteX0" fmla="*/ 937727 w 2209181"/>
              <a:gd name="connsiteY0" fmla="*/ 0 h 6858000"/>
              <a:gd name="connsiteX1" fmla="*/ 955085 w 2209181"/>
              <a:gd name="connsiteY1" fmla="*/ 0 h 6858000"/>
              <a:gd name="connsiteX2" fmla="*/ 982018 w 2209181"/>
              <a:gd name="connsiteY2" fmla="*/ 25210 h 6858000"/>
              <a:gd name="connsiteX3" fmla="*/ 2202283 w 2209181"/>
              <a:gd name="connsiteY3" fmla="*/ 3810283 h 6858000"/>
              <a:gd name="connsiteX4" fmla="*/ 236958 w 2209181"/>
              <a:gd name="connsiteY4" fmla="*/ 6682507 h 6858000"/>
              <a:gd name="connsiteX5" fmla="*/ 19349 w 2209181"/>
              <a:gd name="connsiteY5" fmla="*/ 6858000 h 6858000"/>
              <a:gd name="connsiteX6" fmla="*/ 0 w 2209181"/>
              <a:gd name="connsiteY6" fmla="*/ 6858000 h 6858000"/>
              <a:gd name="connsiteX7" fmla="*/ 218679 w 2209181"/>
              <a:gd name="connsiteY7" fmla="*/ 6681644 h 6858000"/>
              <a:gd name="connsiteX8" fmla="*/ 2184004 w 2209181"/>
              <a:gd name="connsiteY8" fmla="*/ 3809420 h 6858000"/>
              <a:gd name="connsiteX9" fmla="*/ 963738 w 2209181"/>
              <a:gd name="connsiteY9" fmla="*/ 24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37727" y="0"/>
                </a:moveTo>
                <a:lnTo>
                  <a:pt x="955085" y="0"/>
                </a:lnTo>
                <a:lnTo>
                  <a:pt x="982018" y="25210"/>
                </a:lnTo>
                <a:cubicBezTo>
                  <a:pt x="1836289" y="886318"/>
                  <a:pt x="2270080" y="2270266"/>
                  <a:pt x="2202283" y="3810283"/>
                </a:cubicBezTo>
                <a:cubicBezTo>
                  <a:pt x="2138530" y="5258455"/>
                  <a:pt x="1199288" y="5896573"/>
                  <a:pt x="236958" y="6682507"/>
                </a:cubicBezTo>
                <a:lnTo>
                  <a:pt x="19349" y="6858000"/>
                </a:lnTo>
                <a:lnTo>
                  <a:pt x="0" y="6858000"/>
                </a:lnTo>
                <a:lnTo>
                  <a:pt x="218679" y="6681644"/>
                </a:lnTo>
                <a:cubicBezTo>
                  <a:pt x="1181008" y="5895709"/>
                  <a:pt x="2120250" y="5257592"/>
                  <a:pt x="2184004" y="3809420"/>
                </a:cubicBezTo>
                <a:cubicBezTo>
                  <a:pt x="2251801" y="2269402"/>
                  <a:pt x="1818009" y="885455"/>
                  <a:pt x="963738" y="2434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597894-A0E7-2575-05A5-6D0B6AA32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234" y="2119908"/>
            <a:ext cx="4971511" cy="3455201"/>
          </a:xfrm>
          <a:prstGeom prst="rect">
            <a:avLst/>
          </a:prstGeom>
        </p:spPr>
      </p:pic>
      <p:sp>
        <p:nvSpPr>
          <p:cNvPr id="6" name="Pijl: gekromd omlaag 5">
            <a:extLst>
              <a:ext uri="{FF2B5EF4-FFF2-40B4-BE49-F238E27FC236}">
                <a16:creationId xmlns:a16="http://schemas.microsoft.com/office/drawing/2014/main" id="{50F3A6B6-1FD7-D7D6-4331-AA03A2044C11}"/>
              </a:ext>
            </a:extLst>
          </p:cNvPr>
          <p:cNvSpPr/>
          <p:nvPr/>
        </p:nvSpPr>
        <p:spPr>
          <a:xfrm rot="1764537">
            <a:off x="5799221" y="697832"/>
            <a:ext cx="1917032" cy="1155031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359677-6547-4AEF-BE61-1F635099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7575" y="0"/>
            <a:ext cx="1034500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3EB81F-53EA-4ACC-A424-38FB58A7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E7A830E-EB82-4D23-B515-44E41D564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5" y="0"/>
            <a:ext cx="2209181" cy="6858000"/>
          </a:xfrm>
          <a:custGeom>
            <a:avLst/>
            <a:gdLst>
              <a:gd name="connsiteX0" fmla="*/ 955085 w 2209181"/>
              <a:gd name="connsiteY0" fmla="*/ 0 h 6858000"/>
              <a:gd name="connsiteX1" fmla="*/ 937727 w 2209181"/>
              <a:gd name="connsiteY1" fmla="*/ 0 h 6858000"/>
              <a:gd name="connsiteX2" fmla="*/ 963738 w 2209181"/>
              <a:gd name="connsiteY2" fmla="*/ 24346 h 6858000"/>
              <a:gd name="connsiteX3" fmla="*/ 2184004 w 2209181"/>
              <a:gd name="connsiteY3" fmla="*/ 3809420 h 6858000"/>
              <a:gd name="connsiteX4" fmla="*/ 218679 w 2209181"/>
              <a:gd name="connsiteY4" fmla="*/ 6681644 h 6858000"/>
              <a:gd name="connsiteX5" fmla="*/ 0 w 2209181"/>
              <a:gd name="connsiteY5" fmla="*/ 6858000 h 6858000"/>
              <a:gd name="connsiteX6" fmla="*/ 19349 w 2209181"/>
              <a:gd name="connsiteY6" fmla="*/ 6858000 h 6858000"/>
              <a:gd name="connsiteX7" fmla="*/ 236958 w 2209181"/>
              <a:gd name="connsiteY7" fmla="*/ 6682507 h 6858000"/>
              <a:gd name="connsiteX8" fmla="*/ 2202283 w 2209181"/>
              <a:gd name="connsiteY8" fmla="*/ 3810283 h 6858000"/>
              <a:gd name="connsiteX9" fmla="*/ 982018 w 2209181"/>
              <a:gd name="connsiteY9" fmla="*/ 25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55085" y="0"/>
                </a:moveTo>
                <a:lnTo>
                  <a:pt x="937727" y="0"/>
                </a:lnTo>
                <a:lnTo>
                  <a:pt x="963738" y="24346"/>
                </a:lnTo>
                <a:cubicBezTo>
                  <a:pt x="1818009" y="885455"/>
                  <a:pt x="2251801" y="2269402"/>
                  <a:pt x="2184004" y="3809420"/>
                </a:cubicBezTo>
                <a:cubicBezTo>
                  <a:pt x="2120250" y="5257592"/>
                  <a:pt x="1181008" y="5895709"/>
                  <a:pt x="218679" y="6681644"/>
                </a:cubicBezTo>
                <a:lnTo>
                  <a:pt x="0" y="6858000"/>
                </a:lnTo>
                <a:lnTo>
                  <a:pt x="19349" y="6858000"/>
                </a:lnTo>
                <a:lnTo>
                  <a:pt x="236958" y="6682507"/>
                </a:lnTo>
                <a:cubicBezTo>
                  <a:pt x="1199288" y="5896573"/>
                  <a:pt x="2138530" y="5258455"/>
                  <a:pt x="2202283" y="3810283"/>
                </a:cubicBezTo>
                <a:cubicBezTo>
                  <a:pt x="2270080" y="2270266"/>
                  <a:pt x="1836289" y="886318"/>
                  <a:pt x="982018" y="2521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5AACE5-C50C-49EE-BD63-88D28D46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11BE2A-DAA1-49F6-83F6-3D543B8E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6349" y="0"/>
            <a:ext cx="2209181" cy="6858000"/>
          </a:xfrm>
          <a:custGeom>
            <a:avLst/>
            <a:gdLst>
              <a:gd name="connsiteX0" fmla="*/ 937727 w 2209181"/>
              <a:gd name="connsiteY0" fmla="*/ 0 h 6858000"/>
              <a:gd name="connsiteX1" fmla="*/ 955085 w 2209181"/>
              <a:gd name="connsiteY1" fmla="*/ 0 h 6858000"/>
              <a:gd name="connsiteX2" fmla="*/ 982018 w 2209181"/>
              <a:gd name="connsiteY2" fmla="*/ 25210 h 6858000"/>
              <a:gd name="connsiteX3" fmla="*/ 2202283 w 2209181"/>
              <a:gd name="connsiteY3" fmla="*/ 3810283 h 6858000"/>
              <a:gd name="connsiteX4" fmla="*/ 236958 w 2209181"/>
              <a:gd name="connsiteY4" fmla="*/ 6682507 h 6858000"/>
              <a:gd name="connsiteX5" fmla="*/ 19349 w 2209181"/>
              <a:gd name="connsiteY5" fmla="*/ 6858000 h 6858000"/>
              <a:gd name="connsiteX6" fmla="*/ 0 w 2209181"/>
              <a:gd name="connsiteY6" fmla="*/ 6858000 h 6858000"/>
              <a:gd name="connsiteX7" fmla="*/ 218679 w 2209181"/>
              <a:gd name="connsiteY7" fmla="*/ 6681644 h 6858000"/>
              <a:gd name="connsiteX8" fmla="*/ 2184004 w 2209181"/>
              <a:gd name="connsiteY8" fmla="*/ 3809420 h 6858000"/>
              <a:gd name="connsiteX9" fmla="*/ 963738 w 2209181"/>
              <a:gd name="connsiteY9" fmla="*/ 24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37727" y="0"/>
                </a:moveTo>
                <a:lnTo>
                  <a:pt x="955085" y="0"/>
                </a:lnTo>
                <a:lnTo>
                  <a:pt x="982018" y="25210"/>
                </a:lnTo>
                <a:cubicBezTo>
                  <a:pt x="1836289" y="886318"/>
                  <a:pt x="2270080" y="2270266"/>
                  <a:pt x="2202283" y="3810283"/>
                </a:cubicBezTo>
                <a:cubicBezTo>
                  <a:pt x="2138530" y="5258455"/>
                  <a:pt x="1199288" y="5896573"/>
                  <a:pt x="236958" y="6682507"/>
                </a:cubicBezTo>
                <a:lnTo>
                  <a:pt x="19349" y="6858000"/>
                </a:lnTo>
                <a:lnTo>
                  <a:pt x="0" y="6858000"/>
                </a:lnTo>
                <a:lnTo>
                  <a:pt x="218679" y="6681644"/>
                </a:lnTo>
                <a:cubicBezTo>
                  <a:pt x="1181008" y="5895709"/>
                  <a:pt x="2120250" y="5257592"/>
                  <a:pt x="2184004" y="3809420"/>
                </a:cubicBezTo>
                <a:cubicBezTo>
                  <a:pt x="2251801" y="2269402"/>
                  <a:pt x="1818009" y="885455"/>
                  <a:pt x="963738" y="2434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597894-A0E7-2575-05A5-6D0B6AA32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89"/>
          <a:stretch/>
        </p:blipFill>
        <p:spPr>
          <a:xfrm>
            <a:off x="4806105" y="334686"/>
            <a:ext cx="2933125" cy="17268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92A432C-703F-86F5-C75A-A9CB5E3FE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2" r="9896" b="-1"/>
          <a:stretch/>
        </p:blipFill>
        <p:spPr>
          <a:xfrm>
            <a:off x="7458459" y="1708534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D80A838-454C-451B-9591-4080D78FF0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12"/>
          <a:stretch/>
        </p:blipFill>
        <p:spPr>
          <a:xfrm>
            <a:off x="2273447" y="1708534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A8C9C5E-C32C-C509-6E1C-0A64EB1394D9}"/>
              </a:ext>
            </a:extLst>
          </p:cNvPr>
          <p:cNvSpPr/>
          <p:nvPr/>
        </p:nvSpPr>
        <p:spPr>
          <a:xfrm>
            <a:off x="2300979" y="4635490"/>
            <a:ext cx="2230631" cy="60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nl-BE" b="1" dirty="0"/>
              <a:t>Consulting data</a:t>
            </a:r>
          </a:p>
          <a:p>
            <a:pPr algn="ctr"/>
            <a:r>
              <a:rPr lang="nl-BE" b="1" dirty="0"/>
              <a:t>EFFICIENT - EFFECTIVE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C2A7E72-4070-22B2-7ABC-1C8DF842E683}"/>
              </a:ext>
            </a:extLst>
          </p:cNvPr>
          <p:cNvSpPr/>
          <p:nvPr/>
        </p:nvSpPr>
        <p:spPr>
          <a:xfrm>
            <a:off x="7774563" y="4635490"/>
            <a:ext cx="2230631" cy="60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nl-BE" b="1" dirty="0" err="1"/>
              <a:t>Implementing</a:t>
            </a:r>
            <a:r>
              <a:rPr lang="nl-BE" b="1" dirty="0"/>
              <a:t> </a:t>
            </a:r>
          </a:p>
          <a:p>
            <a:pPr algn="ctr"/>
            <a:r>
              <a:rPr lang="nl-BE" b="1" dirty="0"/>
              <a:t>DATA-</a:t>
            </a:r>
            <a:r>
              <a:rPr lang="nl-BE" b="1" dirty="0" err="1"/>
              <a:t>wise</a:t>
            </a:r>
            <a:r>
              <a:rPr lang="nl-BE" b="1" dirty="0"/>
              <a:t> </a:t>
            </a:r>
            <a:r>
              <a:rPr lang="nl-BE" b="1" dirty="0" err="1"/>
              <a:t>policies</a:t>
            </a:r>
            <a:endParaRPr lang="nl-BE" b="1" dirty="0"/>
          </a:p>
        </p:txBody>
      </p:sp>
      <p:sp>
        <p:nvSpPr>
          <p:cNvPr id="13" name="Pijl: gekromd omlaag 12">
            <a:extLst>
              <a:ext uri="{FF2B5EF4-FFF2-40B4-BE49-F238E27FC236}">
                <a16:creationId xmlns:a16="http://schemas.microsoft.com/office/drawing/2014/main" id="{12A0FA84-BA63-B266-AFBD-592ACB8099B1}"/>
              </a:ext>
            </a:extLst>
          </p:cNvPr>
          <p:cNvSpPr/>
          <p:nvPr/>
        </p:nvSpPr>
        <p:spPr>
          <a:xfrm rot="1764537">
            <a:off x="7871846" y="615802"/>
            <a:ext cx="1919950" cy="900081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4" name="Pijl: gekromd omlaag 13">
            <a:extLst>
              <a:ext uri="{FF2B5EF4-FFF2-40B4-BE49-F238E27FC236}">
                <a16:creationId xmlns:a16="http://schemas.microsoft.com/office/drawing/2014/main" id="{089820A4-E5BE-E84B-196D-07073CE977ED}"/>
              </a:ext>
            </a:extLst>
          </p:cNvPr>
          <p:cNvSpPr/>
          <p:nvPr/>
        </p:nvSpPr>
        <p:spPr>
          <a:xfrm rot="20911026" flipH="1">
            <a:off x="2860696" y="710997"/>
            <a:ext cx="1899417" cy="816646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7088DD9-CC7B-5CEC-8DDF-57E6CFBBF38C}"/>
              </a:ext>
            </a:extLst>
          </p:cNvPr>
          <p:cNvSpPr/>
          <p:nvPr/>
        </p:nvSpPr>
        <p:spPr>
          <a:xfrm>
            <a:off x="2815958" y="634884"/>
            <a:ext cx="2230631" cy="60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BE" b="1" dirty="0" err="1"/>
              <a:t>enable</a:t>
            </a:r>
            <a:endParaRPr lang="nl-BE" b="1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ED24B32-8C29-D7AF-AF16-6AD6B87097C9}"/>
              </a:ext>
            </a:extLst>
          </p:cNvPr>
          <p:cNvSpPr/>
          <p:nvPr/>
        </p:nvSpPr>
        <p:spPr>
          <a:xfrm>
            <a:off x="7565584" y="605843"/>
            <a:ext cx="2230631" cy="606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BE" b="1" dirty="0" err="1"/>
              <a:t>encourage</a:t>
            </a:r>
            <a:endParaRPr lang="nl-BE" b="1" dirty="0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D173872D-470A-B6EF-CFBB-BF7F8A6921BA}"/>
              </a:ext>
            </a:extLst>
          </p:cNvPr>
          <p:cNvGrpSpPr/>
          <p:nvPr/>
        </p:nvGrpSpPr>
        <p:grpSpPr>
          <a:xfrm>
            <a:off x="5123674" y="3808648"/>
            <a:ext cx="1834779" cy="1804095"/>
            <a:chOff x="5123674" y="3808648"/>
            <a:chExt cx="1834779" cy="1804095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C429F6F1-386E-CE06-8F42-B09C19FB6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2390" y="3808648"/>
              <a:ext cx="1646063" cy="172686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A5AF174-BB6D-EC21-C80D-1AF3859DB4B6}"/>
                </a:ext>
              </a:extLst>
            </p:cNvPr>
            <p:cNvSpPr/>
            <p:nvPr/>
          </p:nvSpPr>
          <p:spPr>
            <a:xfrm>
              <a:off x="5123674" y="5311320"/>
              <a:ext cx="955788" cy="3014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nl-BE" sz="1200" b="1" dirty="0"/>
                <a:t>INSIGHTS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A3F4CAA-B7EE-4EA2-7148-12AEF42F5EEA}"/>
                </a:ext>
              </a:extLst>
            </p:cNvPr>
            <p:cNvSpPr/>
            <p:nvPr/>
          </p:nvSpPr>
          <p:spPr>
            <a:xfrm>
              <a:off x="5810547" y="4932667"/>
              <a:ext cx="1146418" cy="448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r"/>
              <a:r>
                <a:rPr lang="nl-BE" sz="1200" b="1" dirty="0" err="1"/>
                <a:t>Quality</a:t>
              </a:r>
              <a:r>
                <a:rPr lang="nl-BE" sz="1200" b="1" dirty="0"/>
                <a:t> </a:t>
              </a:r>
            </a:p>
            <a:p>
              <a:pPr algn="r"/>
              <a:r>
                <a:rPr lang="nl-BE" sz="1200" b="1" dirty="0" err="1"/>
                <a:t>improvement</a:t>
              </a:r>
              <a:endParaRPr lang="nl-BE" sz="1200" b="1" dirty="0"/>
            </a:p>
          </p:txBody>
        </p:sp>
      </p:grp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A026C7DA-8E75-03C6-AE23-D614A61E1A5F}"/>
              </a:ext>
            </a:extLst>
          </p:cNvPr>
          <p:cNvSpPr/>
          <p:nvPr/>
        </p:nvSpPr>
        <p:spPr>
          <a:xfrm>
            <a:off x="5862753" y="2129902"/>
            <a:ext cx="433417" cy="141269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9F3DA5EF-5B1A-6BD1-5E10-784FF987D062}"/>
              </a:ext>
            </a:extLst>
          </p:cNvPr>
          <p:cNvSpPr/>
          <p:nvPr/>
        </p:nvSpPr>
        <p:spPr>
          <a:xfrm rot="16200000">
            <a:off x="5498768" y="2636865"/>
            <a:ext cx="1146418" cy="448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r"/>
            <a:r>
              <a:rPr lang="nl-BE" sz="1200" b="1" dirty="0"/>
              <a:t>present data</a:t>
            </a:r>
          </a:p>
        </p:txBody>
      </p:sp>
      <p:pic>
        <p:nvPicPr>
          <p:cNvPr id="30" name="Afbeelding 29" descr="Afbeelding met schermopname, tekst, diagram&#10;&#10;Automatisch gegenereerde beschrijving">
            <a:extLst>
              <a:ext uri="{FF2B5EF4-FFF2-40B4-BE49-F238E27FC236}">
                <a16:creationId xmlns:a16="http://schemas.microsoft.com/office/drawing/2014/main" id="{CF4CBD61-FB54-8E07-C7B5-6E068CA2A320}"/>
              </a:ext>
            </a:extLst>
          </p:cNvPr>
          <p:cNvPicPr>
            <a:picLocks noChangeAspect="1"/>
          </p:cNvPicPr>
          <p:nvPr/>
        </p:nvPicPr>
        <p:blipFill>
          <a:blip r:embed="rId6" r:link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53" y="5699569"/>
            <a:ext cx="3178310" cy="974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3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 animBg="1"/>
      <p:bldP spid="15" grpId="0"/>
      <p:bldP spid="19" grpId="0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B16EE5C-1EB7-7744-D3D4-0E589AE91AD5}"/>
              </a:ext>
            </a:extLst>
          </p:cNvPr>
          <p:cNvGrpSpPr/>
          <p:nvPr/>
        </p:nvGrpSpPr>
        <p:grpSpPr>
          <a:xfrm>
            <a:off x="8726154" y="3387997"/>
            <a:ext cx="1897722" cy="1832923"/>
            <a:chOff x="5226442" y="4681867"/>
            <a:chExt cx="1897722" cy="1832923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01A8C475-1D2D-8C37-4049-8FCA7BB6C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2272" y="4787925"/>
              <a:ext cx="1646063" cy="172686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312160F-60DB-6FEC-18AA-4629D9209084}"/>
                </a:ext>
              </a:extLst>
            </p:cNvPr>
            <p:cNvSpPr/>
            <p:nvPr/>
          </p:nvSpPr>
          <p:spPr>
            <a:xfrm>
              <a:off x="5226442" y="4681867"/>
              <a:ext cx="1897722" cy="3014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nl-BE" sz="1200" b="1" dirty="0"/>
                <a:t>INSIGHTS &amp; research </a:t>
              </a:r>
              <a:r>
                <a:rPr lang="nl-BE" sz="1200" b="1" dirty="0" err="1"/>
                <a:t>questions</a:t>
              </a:r>
              <a:endParaRPr lang="nl-BE" sz="1200" b="1" dirty="0"/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A2F9171C-7626-4CC5-2F4F-7666060F280A}"/>
              </a:ext>
            </a:extLst>
          </p:cNvPr>
          <p:cNvGrpSpPr/>
          <p:nvPr/>
        </p:nvGrpSpPr>
        <p:grpSpPr>
          <a:xfrm>
            <a:off x="4686300" y="3848180"/>
            <a:ext cx="2371725" cy="1328052"/>
            <a:chOff x="4686300" y="3848180"/>
            <a:chExt cx="2371725" cy="132805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8AA21EE-A4A7-889C-168E-E4649FAB3D4E}"/>
                </a:ext>
              </a:extLst>
            </p:cNvPr>
            <p:cNvSpPr/>
            <p:nvPr/>
          </p:nvSpPr>
          <p:spPr>
            <a:xfrm>
              <a:off x="4686300" y="3974180"/>
              <a:ext cx="2371725" cy="937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nl-BE" sz="2000" b="1" dirty="0"/>
                <a:t>NO PREJUDGEMENT</a:t>
              </a:r>
            </a:p>
            <a:p>
              <a:pPr algn="ctr"/>
              <a:r>
                <a:rPr lang="nl-BE" sz="2000" b="1" dirty="0" err="1"/>
                <a:t>for</a:t>
              </a:r>
              <a:r>
                <a:rPr lang="nl-BE" sz="2000" b="1" dirty="0"/>
                <a:t> </a:t>
              </a:r>
              <a:r>
                <a:rPr lang="nl-BE" sz="2000" b="1" dirty="0" err="1"/>
                <a:t>the</a:t>
              </a:r>
              <a:r>
                <a:rPr lang="nl-BE" sz="2000" b="1" dirty="0"/>
                <a:t> audit</a:t>
              </a:r>
            </a:p>
          </p:txBody>
        </p:sp>
        <p:sp>
          <p:nvSpPr>
            <p:cNvPr id="20" name="Vermenigvuldigingsteken 19">
              <a:extLst>
                <a:ext uri="{FF2B5EF4-FFF2-40B4-BE49-F238E27FC236}">
                  <a16:creationId xmlns:a16="http://schemas.microsoft.com/office/drawing/2014/main" id="{A3ED9A8D-C2AA-5984-5D4D-1BCC5FC33B4F}"/>
                </a:ext>
              </a:extLst>
            </p:cNvPr>
            <p:cNvSpPr/>
            <p:nvPr/>
          </p:nvSpPr>
          <p:spPr>
            <a:xfrm>
              <a:off x="5183705" y="3848180"/>
              <a:ext cx="1291389" cy="1328052"/>
            </a:xfrm>
            <a:prstGeom prst="mathMultiply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F6B56AC8-5DD5-D5DB-1624-F0FDCF8600A9}"/>
              </a:ext>
            </a:extLst>
          </p:cNvPr>
          <p:cNvGrpSpPr/>
          <p:nvPr/>
        </p:nvGrpSpPr>
        <p:grpSpPr>
          <a:xfrm>
            <a:off x="645969" y="749038"/>
            <a:ext cx="2790970" cy="1642079"/>
            <a:chOff x="645969" y="749038"/>
            <a:chExt cx="2790970" cy="1642079"/>
          </a:xfrm>
        </p:grpSpPr>
        <p:pic>
          <p:nvPicPr>
            <p:cNvPr id="6" name="Afbeelding 5" descr="Afbeelding met schermopname, zwart-wit, kunst&#10;&#10;Automatisch gegenereerde beschrijving">
              <a:extLst>
                <a:ext uri="{FF2B5EF4-FFF2-40B4-BE49-F238E27FC236}">
                  <a16:creationId xmlns:a16="http://schemas.microsoft.com/office/drawing/2014/main" id="{906A979A-E485-044B-776E-C00CFFF71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760" r="-4" b="-4"/>
            <a:stretch/>
          </p:blipFill>
          <p:spPr>
            <a:xfrm>
              <a:off x="645969" y="1050461"/>
              <a:ext cx="2790970" cy="1340656"/>
            </a:xfrm>
            <a:custGeom>
              <a:avLst/>
              <a:gdLst/>
              <a:ahLst/>
              <a:cxnLst/>
              <a:rect l="l" t="t" r="r" b="b"/>
              <a:pathLst>
                <a:path w="12191695" h="5856341">
                  <a:moveTo>
                    <a:pt x="0" y="0"/>
                  </a:moveTo>
                  <a:lnTo>
                    <a:pt x="12191695" y="0"/>
                  </a:lnTo>
                  <a:lnTo>
                    <a:pt x="12191695" y="243849"/>
                  </a:lnTo>
                  <a:lnTo>
                    <a:pt x="12191695" y="505121"/>
                  </a:lnTo>
                  <a:lnTo>
                    <a:pt x="12191695" y="723207"/>
                  </a:lnTo>
                  <a:lnTo>
                    <a:pt x="12191695" y="755828"/>
                  </a:lnTo>
                  <a:lnTo>
                    <a:pt x="12191695" y="1411868"/>
                  </a:lnTo>
                  <a:lnTo>
                    <a:pt x="12191695" y="1421034"/>
                  </a:lnTo>
                  <a:lnTo>
                    <a:pt x="12191695" y="1515206"/>
                  </a:lnTo>
                  <a:lnTo>
                    <a:pt x="12191695" y="2636151"/>
                  </a:lnTo>
                  <a:lnTo>
                    <a:pt x="12191695" y="4637890"/>
                  </a:lnTo>
                  <a:lnTo>
                    <a:pt x="12165034" y="4654499"/>
                  </a:lnTo>
                  <a:cubicBezTo>
                    <a:pt x="10850144" y="5425621"/>
                    <a:pt x="8470558" y="5856341"/>
                    <a:pt x="5753358" y="5856341"/>
                  </a:cubicBezTo>
                  <a:cubicBezTo>
                    <a:pt x="3357905" y="5856341"/>
                    <a:pt x="2231342" y="5159120"/>
                    <a:pt x="858976" y="4449211"/>
                  </a:cubicBezTo>
                  <a:cubicBezTo>
                    <a:pt x="609057" y="4319934"/>
                    <a:pt x="364243" y="4191839"/>
                    <a:pt x="137598" y="4061349"/>
                  </a:cubicBezTo>
                  <a:lnTo>
                    <a:pt x="0" y="3977450"/>
                  </a:lnTo>
                  <a:lnTo>
                    <a:pt x="0" y="2636151"/>
                  </a:lnTo>
                  <a:lnTo>
                    <a:pt x="0" y="1421034"/>
                  </a:lnTo>
                  <a:lnTo>
                    <a:pt x="0" y="1411868"/>
                  </a:lnTo>
                  <a:lnTo>
                    <a:pt x="0" y="1283685"/>
                  </a:lnTo>
                  <a:lnTo>
                    <a:pt x="0" y="755828"/>
                  </a:lnTo>
                  <a:lnTo>
                    <a:pt x="0" y="723207"/>
                  </a:lnTo>
                  <a:lnTo>
                    <a:pt x="0" y="505121"/>
                  </a:lnTo>
                  <a:lnTo>
                    <a:pt x="0" y="243849"/>
                  </a:lnTo>
                  <a:close/>
                </a:path>
              </a:pathLst>
            </a:custGeom>
          </p:spPr>
        </p:pic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8F8020E2-EED2-09F1-7735-2CDEC1B493A4}"/>
                </a:ext>
              </a:extLst>
            </p:cNvPr>
            <p:cNvSpPr/>
            <p:nvPr/>
          </p:nvSpPr>
          <p:spPr>
            <a:xfrm>
              <a:off x="1036279" y="749038"/>
              <a:ext cx="1897722" cy="3014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nl-BE" sz="1200" b="1" dirty="0" err="1"/>
                <a:t>Offered</a:t>
              </a:r>
              <a:r>
                <a:rPr lang="nl-BE" sz="1200" b="1" dirty="0"/>
                <a:t> </a:t>
              </a:r>
              <a:r>
                <a:rPr lang="nl-BE" sz="1200" b="1" dirty="0" err="1"/>
                <a:t>to</a:t>
              </a:r>
              <a:r>
                <a:rPr lang="nl-BE" sz="1200" b="1" dirty="0"/>
                <a:t> ALL schools</a:t>
              </a:r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A1239BDC-03EF-B572-B729-12B5DCE1CCB3}"/>
              </a:ext>
            </a:extLst>
          </p:cNvPr>
          <p:cNvGrpSpPr/>
          <p:nvPr/>
        </p:nvGrpSpPr>
        <p:grpSpPr>
          <a:xfrm>
            <a:off x="4880538" y="673716"/>
            <a:ext cx="1897722" cy="1750328"/>
            <a:chOff x="4880538" y="673716"/>
            <a:chExt cx="1897722" cy="1750328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155CFD6F-808B-121C-9FA0-86BCDB9F07AD}"/>
                </a:ext>
              </a:extLst>
            </p:cNvPr>
            <p:cNvGrpSpPr/>
            <p:nvPr/>
          </p:nvGrpSpPr>
          <p:grpSpPr>
            <a:xfrm>
              <a:off x="5048250" y="938055"/>
              <a:ext cx="1636592" cy="1485989"/>
              <a:chOff x="2094864" y="2248441"/>
              <a:chExt cx="1650284" cy="1621482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16FBEBD9-AF94-4347-92C7-E5750D6C45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212"/>
              <a:stretch/>
            </p:blipFill>
            <p:spPr>
              <a:xfrm>
                <a:off x="2094864" y="2764214"/>
                <a:ext cx="973820" cy="1105709"/>
              </a:xfrm>
              <a:custGeom>
                <a:avLst/>
                <a:gdLst/>
                <a:ahLst/>
                <a:cxnLst/>
                <a:rect l="l" t="t" r="r" b="b"/>
                <a:pathLst>
                  <a:path w="2577829" h="2926956">
                    <a:moveTo>
                      <a:pt x="1114351" y="0"/>
                    </a:moveTo>
                    <a:cubicBezTo>
                      <a:pt x="1922608" y="0"/>
                      <a:pt x="2577829" y="655221"/>
                      <a:pt x="2577829" y="1463478"/>
                    </a:cubicBezTo>
                    <a:cubicBezTo>
                      <a:pt x="2577829" y="2271735"/>
                      <a:pt x="1922608" y="2926956"/>
                      <a:pt x="1114351" y="2926956"/>
                    </a:cubicBezTo>
                    <a:cubicBezTo>
                      <a:pt x="710223" y="2926956"/>
                      <a:pt x="344353" y="2763151"/>
                      <a:pt x="79516" y="2498313"/>
                    </a:cubicBezTo>
                    <a:lnTo>
                      <a:pt x="0" y="2410824"/>
                    </a:lnTo>
                    <a:lnTo>
                      <a:pt x="69413" y="2266732"/>
                    </a:lnTo>
                    <a:cubicBezTo>
                      <a:pt x="193516" y="1973319"/>
                      <a:pt x="262142" y="1650728"/>
                      <a:pt x="262142" y="1312109"/>
                    </a:cubicBezTo>
                    <a:cubicBezTo>
                      <a:pt x="262142" y="1058145"/>
                      <a:pt x="223540" y="813196"/>
                      <a:pt x="151883" y="582811"/>
                    </a:cubicBezTo>
                    <a:lnTo>
                      <a:pt x="91478" y="417771"/>
                    </a:lnTo>
                    <a:lnTo>
                      <a:pt x="183443" y="334187"/>
                    </a:lnTo>
                    <a:cubicBezTo>
                      <a:pt x="436418" y="125413"/>
                      <a:pt x="760739" y="0"/>
                      <a:pt x="1114351" y="0"/>
                    </a:cubicBezTo>
                    <a:close/>
                  </a:path>
                </a:pathLst>
              </a:custGeom>
            </p:spPr>
          </p:pic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42874C94-2B97-9910-530C-C497F2F886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212"/>
              <a:stretch/>
            </p:blipFill>
            <p:spPr>
              <a:xfrm>
                <a:off x="2771328" y="2248441"/>
                <a:ext cx="973820" cy="1105709"/>
              </a:xfrm>
              <a:custGeom>
                <a:avLst/>
                <a:gdLst/>
                <a:ahLst/>
                <a:cxnLst/>
                <a:rect l="l" t="t" r="r" b="b"/>
                <a:pathLst>
                  <a:path w="2577829" h="2926956">
                    <a:moveTo>
                      <a:pt x="1114351" y="0"/>
                    </a:moveTo>
                    <a:cubicBezTo>
                      <a:pt x="1922608" y="0"/>
                      <a:pt x="2577829" y="655221"/>
                      <a:pt x="2577829" y="1463478"/>
                    </a:cubicBezTo>
                    <a:cubicBezTo>
                      <a:pt x="2577829" y="2271735"/>
                      <a:pt x="1922608" y="2926956"/>
                      <a:pt x="1114351" y="2926956"/>
                    </a:cubicBezTo>
                    <a:cubicBezTo>
                      <a:pt x="710223" y="2926956"/>
                      <a:pt x="344353" y="2763151"/>
                      <a:pt x="79516" y="2498313"/>
                    </a:cubicBezTo>
                    <a:lnTo>
                      <a:pt x="0" y="2410824"/>
                    </a:lnTo>
                    <a:lnTo>
                      <a:pt x="69413" y="2266732"/>
                    </a:lnTo>
                    <a:cubicBezTo>
                      <a:pt x="193516" y="1973319"/>
                      <a:pt x="262142" y="1650728"/>
                      <a:pt x="262142" y="1312109"/>
                    </a:cubicBezTo>
                    <a:cubicBezTo>
                      <a:pt x="262142" y="1058145"/>
                      <a:pt x="223540" y="813196"/>
                      <a:pt x="151883" y="582811"/>
                    </a:cubicBezTo>
                    <a:lnTo>
                      <a:pt x="91478" y="417771"/>
                    </a:lnTo>
                    <a:lnTo>
                      <a:pt x="183443" y="334187"/>
                    </a:lnTo>
                    <a:cubicBezTo>
                      <a:pt x="436418" y="125413"/>
                      <a:pt x="760739" y="0"/>
                      <a:pt x="1114351" y="0"/>
                    </a:cubicBezTo>
                    <a:close/>
                  </a:path>
                </a:pathLst>
              </a:custGeom>
            </p:spPr>
          </p:pic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AFC2444-3D66-5EC6-58AA-1512CB645F1B}"/>
                </a:ext>
              </a:extLst>
            </p:cNvPr>
            <p:cNvSpPr/>
            <p:nvPr/>
          </p:nvSpPr>
          <p:spPr>
            <a:xfrm>
              <a:off x="4880538" y="673716"/>
              <a:ext cx="1897722" cy="3014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nl-BE" sz="1200" b="1" dirty="0"/>
                <a:t>Made </a:t>
              </a:r>
              <a:r>
                <a:rPr lang="nl-BE" sz="1200" b="1" dirty="0" err="1"/>
                <a:t>by</a:t>
              </a:r>
              <a:r>
                <a:rPr lang="nl-BE" sz="1200" b="1" dirty="0"/>
                <a:t> </a:t>
              </a:r>
              <a:r>
                <a:rPr lang="nl-BE" sz="1200" b="1" dirty="0" err="1"/>
                <a:t>inspectors</a:t>
              </a:r>
              <a:endParaRPr lang="nl-BE" sz="1200" b="1" dirty="0"/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0A934EAD-4468-8FB6-E9E8-62CC3B301A53}"/>
              </a:ext>
            </a:extLst>
          </p:cNvPr>
          <p:cNvGrpSpPr/>
          <p:nvPr/>
        </p:nvGrpSpPr>
        <p:grpSpPr>
          <a:xfrm>
            <a:off x="8245642" y="622401"/>
            <a:ext cx="2972381" cy="1882150"/>
            <a:chOff x="8245642" y="622401"/>
            <a:chExt cx="2972381" cy="1882150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39308A6D-8BB4-9BF3-CC0B-6F450EC35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34579" y="1100183"/>
              <a:ext cx="2238774" cy="14043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7D3CF761-2329-F2A8-8504-C80B314D1040}"/>
                </a:ext>
              </a:extLst>
            </p:cNvPr>
            <p:cNvSpPr/>
            <p:nvPr/>
          </p:nvSpPr>
          <p:spPr>
            <a:xfrm>
              <a:off x="8245642" y="622401"/>
              <a:ext cx="2972381" cy="4777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nl-BE" sz="1200" b="1" dirty="0" err="1"/>
                <a:t>Linked</a:t>
              </a:r>
              <a:r>
                <a:rPr lang="nl-BE" sz="1200" b="1" dirty="0"/>
                <a:t> </a:t>
              </a:r>
              <a:r>
                <a:rPr lang="nl-BE" sz="1200" b="1" dirty="0" err="1"/>
                <a:t>to</a:t>
              </a:r>
              <a:r>
                <a:rPr lang="nl-BE" sz="1200" b="1" dirty="0"/>
                <a:t> </a:t>
              </a:r>
              <a:r>
                <a:rPr lang="nl-BE" sz="1200" b="1" dirty="0" err="1"/>
                <a:t>the</a:t>
              </a:r>
              <a:r>
                <a:rPr lang="nl-BE" sz="1200" b="1" dirty="0"/>
                <a:t> </a:t>
              </a:r>
              <a:r>
                <a:rPr lang="nl-BE" sz="1200" b="1" dirty="0" err="1"/>
                <a:t>flemish</a:t>
              </a:r>
              <a:r>
                <a:rPr lang="nl-BE" sz="1200" b="1" dirty="0"/>
                <a:t> </a:t>
              </a:r>
              <a:r>
                <a:rPr lang="nl-BE" sz="1200" b="1" dirty="0" err="1"/>
                <a:t>reference</a:t>
              </a:r>
              <a:r>
                <a:rPr lang="nl-BE" sz="1200" b="1" dirty="0"/>
                <a:t> </a:t>
              </a:r>
            </a:p>
            <a:p>
              <a:pPr algn="ctr"/>
              <a:r>
                <a:rPr lang="nl-BE" sz="1200" b="1" dirty="0"/>
                <a:t>Framework </a:t>
              </a:r>
              <a:r>
                <a:rPr lang="nl-BE" sz="1200" b="1" dirty="0" err="1"/>
                <a:t>for</a:t>
              </a:r>
              <a:r>
                <a:rPr lang="nl-BE" sz="1200" b="1" dirty="0"/>
                <a:t> </a:t>
              </a:r>
              <a:r>
                <a:rPr lang="nl-BE" sz="1200" b="1" dirty="0" err="1"/>
                <a:t>education</a:t>
              </a:r>
              <a:r>
                <a:rPr lang="nl-BE" sz="1200" b="1" dirty="0"/>
                <a:t> 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996DEE8-994B-C5DA-5FCB-86FE07E865E1}"/>
              </a:ext>
            </a:extLst>
          </p:cNvPr>
          <p:cNvGrpSpPr/>
          <p:nvPr/>
        </p:nvGrpSpPr>
        <p:grpSpPr>
          <a:xfrm>
            <a:off x="932384" y="3487387"/>
            <a:ext cx="2191836" cy="1833416"/>
            <a:chOff x="932384" y="3487387"/>
            <a:chExt cx="2191836" cy="1833416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278EFD52-DC6C-356B-6629-6383C1F5E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2384" y="3573239"/>
              <a:ext cx="720332" cy="673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FCA3E17D-228C-D074-346E-E64ADDCB2B20}"/>
                </a:ext>
              </a:extLst>
            </p:cNvPr>
            <p:cNvSpPr/>
            <p:nvPr/>
          </p:nvSpPr>
          <p:spPr>
            <a:xfrm>
              <a:off x="1737738" y="3487387"/>
              <a:ext cx="1386482" cy="4777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r>
                <a:rPr lang="nl-BE" sz="1200" b="1" dirty="0"/>
                <a:t>Acces </a:t>
              </a:r>
              <a:r>
                <a:rPr lang="nl-BE" sz="1200" b="1" dirty="0" err="1"/>
                <a:t>own</a:t>
              </a:r>
              <a:r>
                <a:rPr lang="nl-BE" sz="1200" b="1" dirty="0"/>
                <a:t> data </a:t>
              </a:r>
            </a:p>
            <a:p>
              <a:r>
                <a:rPr lang="nl-BE" sz="1200" b="1" dirty="0"/>
                <a:t>&amp; benchmark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43C22A84-1A81-D8D3-8D3C-D00DF74F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52717" y="3992751"/>
              <a:ext cx="1245417" cy="13280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823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6B298B9-AA3F-4E48-9ADE-DD1A49F4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8A6362C-DAA2-46F0-8F9D-238EA1E6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98728 w 12192000"/>
              <a:gd name="connsiteY0" fmla="*/ 3612739 h 6858000"/>
              <a:gd name="connsiteX1" fmla="*/ 2014976 w 12192000"/>
              <a:gd name="connsiteY1" fmla="*/ 3645485 h 6858000"/>
              <a:gd name="connsiteX2" fmla="*/ 1987764 w 12192000"/>
              <a:gd name="connsiteY2" fmla="*/ 3715075 h 6858000"/>
              <a:gd name="connsiteX3" fmla="*/ 1970583 w 12192000"/>
              <a:gd name="connsiteY3" fmla="*/ 3648007 h 6858000"/>
              <a:gd name="connsiteX4" fmla="*/ 1968718 w 12192000"/>
              <a:gd name="connsiteY4" fmla="*/ 3632235 h 6858000"/>
              <a:gd name="connsiteX5" fmla="*/ 1979288 w 12192000"/>
              <a:gd name="connsiteY5" fmla="*/ 3624964 h 6858000"/>
              <a:gd name="connsiteX6" fmla="*/ 1998728 w 12192000"/>
              <a:gd name="connsiteY6" fmla="*/ 3612739 h 6858000"/>
              <a:gd name="connsiteX7" fmla="*/ 1955875 w 12192000"/>
              <a:gd name="connsiteY7" fmla="*/ 3516632 h 6858000"/>
              <a:gd name="connsiteX8" fmla="*/ 1956461 w 12192000"/>
              <a:gd name="connsiteY8" fmla="*/ 3521046 h 6858000"/>
              <a:gd name="connsiteX9" fmla="*/ 1965292 w 12192000"/>
              <a:gd name="connsiteY9" fmla="*/ 3603273 h 6858000"/>
              <a:gd name="connsiteX10" fmla="*/ 1968718 w 12192000"/>
              <a:gd name="connsiteY10" fmla="*/ 3632235 h 6858000"/>
              <a:gd name="connsiteX11" fmla="*/ 1963908 w 12192000"/>
              <a:gd name="connsiteY11" fmla="*/ 3635544 h 6858000"/>
              <a:gd name="connsiteX12" fmla="*/ 1955653 w 12192000"/>
              <a:gd name="connsiteY12" fmla="*/ 3635212 h 6858000"/>
              <a:gd name="connsiteX13" fmla="*/ 1954172 w 12192000"/>
              <a:gd name="connsiteY13" fmla="*/ 3607075 h 6858000"/>
              <a:gd name="connsiteX14" fmla="*/ 1951958 w 12192000"/>
              <a:gd name="connsiteY14" fmla="*/ 3553088 h 6858000"/>
              <a:gd name="connsiteX15" fmla="*/ 1951483 w 12192000"/>
              <a:gd name="connsiteY15" fmla="*/ 3534997 h 6858000"/>
              <a:gd name="connsiteX16" fmla="*/ 9184139 w 12192000"/>
              <a:gd name="connsiteY16" fmla="*/ 1751373 h 6858000"/>
              <a:gd name="connsiteX17" fmla="*/ 9188600 w 12192000"/>
              <a:gd name="connsiteY17" fmla="*/ 1756725 h 6858000"/>
              <a:gd name="connsiteX18" fmla="*/ 9161388 w 12192000"/>
              <a:gd name="connsiteY18" fmla="*/ 1779476 h 6858000"/>
              <a:gd name="connsiteX19" fmla="*/ 9129269 w 12192000"/>
              <a:gd name="connsiteY19" fmla="*/ 1788844 h 6858000"/>
              <a:gd name="connsiteX20" fmla="*/ 9184139 w 12192000"/>
              <a:gd name="connsiteY20" fmla="*/ 1751373 h 6858000"/>
              <a:gd name="connsiteX21" fmla="*/ 8855814 w 12192000"/>
              <a:gd name="connsiteY21" fmla="*/ 1125503 h 6858000"/>
              <a:gd name="connsiteX22" fmla="*/ 8531505 w 12192000"/>
              <a:gd name="connsiteY22" fmla="*/ 1356134 h 6858000"/>
              <a:gd name="connsiteX23" fmla="*/ 8526597 w 12192000"/>
              <a:gd name="connsiteY23" fmla="*/ 1350781 h 6858000"/>
              <a:gd name="connsiteX24" fmla="*/ 8855814 w 12192000"/>
              <a:gd name="connsiteY24" fmla="*/ 1125503 h 6858000"/>
              <a:gd name="connsiteX25" fmla="*/ 3255597 w 12192000"/>
              <a:gd name="connsiteY25" fmla="*/ 1016302 h 6858000"/>
              <a:gd name="connsiteX26" fmla="*/ 3252884 w 12192000"/>
              <a:gd name="connsiteY26" fmla="*/ 1018887 h 6858000"/>
              <a:gd name="connsiteX27" fmla="*/ 3250417 w 12192000"/>
              <a:gd name="connsiteY27" fmla="*/ 1017988 h 6858000"/>
              <a:gd name="connsiteX28" fmla="*/ 9562593 w 12192000"/>
              <a:gd name="connsiteY28" fmla="*/ 181849 h 6858000"/>
              <a:gd name="connsiteX29" fmla="*/ 9550382 w 12192000"/>
              <a:gd name="connsiteY29" fmla="*/ 186031 h 6858000"/>
              <a:gd name="connsiteX30" fmla="*/ 9486143 w 12192000"/>
              <a:gd name="connsiteY30" fmla="*/ 255175 h 6858000"/>
              <a:gd name="connsiteX31" fmla="*/ 9454471 w 12192000"/>
              <a:gd name="connsiteY31" fmla="*/ 262313 h 6858000"/>
              <a:gd name="connsiteX32" fmla="*/ 9405847 w 12192000"/>
              <a:gd name="connsiteY32" fmla="*/ 265436 h 6858000"/>
              <a:gd name="connsiteX33" fmla="*/ 9374174 w 12192000"/>
              <a:gd name="connsiteY33" fmla="*/ 312721 h 6858000"/>
              <a:gd name="connsiteX34" fmla="*/ 9235886 w 12192000"/>
              <a:gd name="connsiteY34" fmla="*/ 393018 h 6858000"/>
              <a:gd name="connsiteX35" fmla="*/ 9293432 w 12192000"/>
              <a:gd name="connsiteY35" fmla="*/ 372945 h 6858000"/>
              <a:gd name="connsiteX36" fmla="*/ 9306368 w 12192000"/>
              <a:gd name="connsiteY36" fmla="*/ 349747 h 6858000"/>
              <a:gd name="connsiteX37" fmla="*/ 9308153 w 12192000"/>
              <a:gd name="connsiteY37" fmla="*/ 316736 h 6858000"/>
              <a:gd name="connsiteX38" fmla="*/ 9376406 w 12192000"/>
              <a:gd name="connsiteY38" fmla="*/ 260083 h 6858000"/>
              <a:gd name="connsiteX39" fmla="*/ 9391126 w 12192000"/>
              <a:gd name="connsiteY39" fmla="*/ 251160 h 6858000"/>
              <a:gd name="connsiteX40" fmla="*/ 9399602 w 12192000"/>
              <a:gd name="connsiteY40" fmla="*/ 233317 h 6858000"/>
              <a:gd name="connsiteX41" fmla="*/ 9381312 w 12192000"/>
              <a:gd name="connsiteY41" fmla="*/ 220380 h 6858000"/>
              <a:gd name="connsiteX42" fmla="*/ 9358115 w 12192000"/>
              <a:gd name="connsiteY42" fmla="*/ 219934 h 6858000"/>
              <a:gd name="connsiteX43" fmla="*/ 9277818 w 12192000"/>
              <a:gd name="connsiteY43" fmla="*/ 261867 h 6858000"/>
              <a:gd name="connsiteX44" fmla="*/ 9050311 w 12192000"/>
              <a:gd name="connsiteY44" fmla="*/ 470639 h 6858000"/>
              <a:gd name="connsiteX45" fmla="*/ 8804067 w 12192000"/>
              <a:gd name="connsiteY45" fmla="*/ 657552 h 6858000"/>
              <a:gd name="connsiteX46" fmla="*/ 8216563 w 12192000"/>
              <a:gd name="connsiteY46" fmla="*/ 1067511 h 6858000"/>
              <a:gd name="connsiteX47" fmla="*/ 7204377 w 12192000"/>
              <a:gd name="connsiteY47" fmla="*/ 1356580 h 6858000"/>
              <a:gd name="connsiteX48" fmla="*/ 6221188 w 12192000"/>
              <a:gd name="connsiteY48" fmla="*/ 1405651 h 6858000"/>
              <a:gd name="connsiteX49" fmla="*/ 6081116 w 12192000"/>
              <a:gd name="connsiteY49" fmla="*/ 1413234 h 6858000"/>
              <a:gd name="connsiteX50" fmla="*/ 3680242 w 12192000"/>
              <a:gd name="connsiteY50" fmla="*/ 1085356 h 6858000"/>
              <a:gd name="connsiteX51" fmla="*/ 3335857 w 12192000"/>
              <a:gd name="connsiteY51" fmla="*/ 981416 h 6858000"/>
              <a:gd name="connsiteX52" fmla="*/ 3277977 w 12192000"/>
              <a:gd name="connsiteY52" fmla="*/ 1009017 h 6858000"/>
              <a:gd name="connsiteX53" fmla="*/ 3255597 w 12192000"/>
              <a:gd name="connsiteY53" fmla="*/ 1016302 h 6858000"/>
              <a:gd name="connsiteX54" fmla="*/ 3260022 w 12192000"/>
              <a:gd name="connsiteY54" fmla="*/ 1012084 h 6858000"/>
              <a:gd name="connsiteX55" fmla="*/ 3260468 w 12192000"/>
              <a:gd name="connsiteY55" fmla="*/ 1000598 h 6858000"/>
              <a:gd name="connsiteX56" fmla="*/ 3226565 w 12192000"/>
              <a:gd name="connsiteY56" fmla="*/ 956880 h 6858000"/>
              <a:gd name="connsiteX57" fmla="*/ 3162773 w 12192000"/>
              <a:gd name="connsiteY57" fmla="*/ 937252 h 6858000"/>
              <a:gd name="connsiteX58" fmla="*/ 3131101 w 12192000"/>
              <a:gd name="connsiteY58" fmla="*/ 953757 h 6858000"/>
              <a:gd name="connsiteX59" fmla="*/ 3089615 w 12192000"/>
              <a:gd name="connsiteY59" fmla="*/ 972493 h 6858000"/>
              <a:gd name="connsiteX60" fmla="*/ 2893779 w 12192000"/>
              <a:gd name="connsiteY60" fmla="*/ 842681 h 6858000"/>
              <a:gd name="connsiteX61" fmla="*/ 2759952 w 12192000"/>
              <a:gd name="connsiteY61" fmla="*/ 749000 h 6858000"/>
              <a:gd name="connsiteX62" fmla="*/ 2733632 w 12192000"/>
              <a:gd name="connsiteY62" fmla="*/ 739187 h 6858000"/>
              <a:gd name="connsiteX63" fmla="*/ 2723372 w 12192000"/>
              <a:gd name="connsiteY63" fmla="*/ 765506 h 6858000"/>
              <a:gd name="connsiteX64" fmla="*/ 2748353 w 12192000"/>
              <a:gd name="connsiteY64" fmla="*/ 806101 h 6858000"/>
              <a:gd name="connsiteX65" fmla="*/ 2710882 w 12192000"/>
              <a:gd name="connsiteY65" fmla="*/ 890859 h 6858000"/>
              <a:gd name="connsiteX66" fmla="*/ 2532890 w 12192000"/>
              <a:gd name="connsiteY66" fmla="*/ 894873 h 6858000"/>
              <a:gd name="connsiteX67" fmla="*/ 2513708 w 12192000"/>
              <a:gd name="connsiteY67" fmla="*/ 921639 h 6858000"/>
              <a:gd name="connsiteX68" fmla="*/ 2511032 w 12192000"/>
              <a:gd name="connsiteY68" fmla="*/ 1038515 h 6858000"/>
              <a:gd name="connsiteX69" fmla="*/ 2503448 w 12192000"/>
              <a:gd name="connsiteY69" fmla="*/ 1067511 h 6858000"/>
              <a:gd name="connsiteX70" fmla="*/ 2485157 w 12192000"/>
              <a:gd name="connsiteY70" fmla="*/ 1194648 h 6858000"/>
              <a:gd name="connsiteX71" fmla="*/ 2394602 w 12192000"/>
              <a:gd name="connsiteY71" fmla="*/ 1391375 h 6858000"/>
              <a:gd name="connsiteX72" fmla="*/ 2298245 w 12192000"/>
              <a:gd name="connsiteY72" fmla="*/ 1511374 h 6858000"/>
              <a:gd name="connsiteX73" fmla="*/ 2286201 w 12192000"/>
              <a:gd name="connsiteY73" fmla="*/ 1543493 h 6858000"/>
              <a:gd name="connsiteX74" fmla="*/ 2264789 w 12192000"/>
              <a:gd name="connsiteY74" fmla="*/ 1668400 h 6858000"/>
              <a:gd name="connsiteX75" fmla="*/ 2274156 w 12192000"/>
              <a:gd name="connsiteY75" fmla="*/ 1693827 h 6858000"/>
              <a:gd name="connsiteX76" fmla="*/ 2316535 w 12192000"/>
              <a:gd name="connsiteY76" fmla="*/ 1723714 h 6858000"/>
              <a:gd name="connsiteX77" fmla="*/ 2352223 w 12192000"/>
              <a:gd name="connsiteY77" fmla="*/ 1797320 h 6858000"/>
              <a:gd name="connsiteX78" fmla="*/ 2420922 w 12192000"/>
              <a:gd name="connsiteY78" fmla="*/ 1903044 h 6858000"/>
              <a:gd name="connsiteX79" fmla="*/ 2454378 w 12192000"/>
              <a:gd name="connsiteY79" fmla="*/ 1932933 h 6858000"/>
              <a:gd name="connsiteX80" fmla="*/ 2429397 w 12192000"/>
              <a:gd name="connsiteY80" fmla="*/ 1955683 h 6858000"/>
              <a:gd name="connsiteX81" fmla="*/ 2345531 w 12192000"/>
              <a:gd name="connsiteY81" fmla="*/ 2099325 h 6858000"/>
              <a:gd name="connsiteX82" fmla="*/ 2471776 w 12192000"/>
              <a:gd name="connsiteY82" fmla="*/ 2249659 h 6858000"/>
              <a:gd name="connsiteX83" fmla="*/ 2536904 w 12192000"/>
              <a:gd name="connsiteY83" fmla="*/ 2293822 h 6858000"/>
              <a:gd name="connsiteX84" fmla="*/ 2411552 w 12192000"/>
              <a:gd name="connsiteY84" fmla="*/ 2308990 h 6858000"/>
              <a:gd name="connsiteX85" fmla="*/ 2367836 w 12192000"/>
              <a:gd name="connsiteY85" fmla="*/ 2371888 h 6858000"/>
              <a:gd name="connsiteX86" fmla="*/ 2348654 w 12192000"/>
              <a:gd name="connsiteY86" fmla="*/ 2403561 h 6858000"/>
              <a:gd name="connsiteX87" fmla="*/ 2230439 w 12192000"/>
              <a:gd name="connsiteY87" fmla="*/ 2599842 h 6858000"/>
              <a:gd name="connsiteX88" fmla="*/ 2250067 w 12192000"/>
              <a:gd name="connsiteY88" fmla="*/ 2654712 h 6858000"/>
              <a:gd name="connsiteX89" fmla="*/ 2447240 w 12192000"/>
              <a:gd name="connsiteY89" fmla="*/ 2920137 h 6858000"/>
              <a:gd name="connsiteX90" fmla="*/ 2237577 w 12192000"/>
              <a:gd name="connsiteY90" fmla="*/ 2994189 h 6858000"/>
              <a:gd name="connsiteX91" fmla="*/ 2225086 w 12192000"/>
              <a:gd name="connsiteY91" fmla="*/ 3119541 h 6858000"/>
              <a:gd name="connsiteX92" fmla="*/ 2118023 w 12192000"/>
              <a:gd name="connsiteY92" fmla="*/ 3260060 h 6858000"/>
              <a:gd name="connsiteX93" fmla="*/ 1964679 w 12192000"/>
              <a:gd name="connsiteY93" fmla="*/ 3479817 h 6858000"/>
              <a:gd name="connsiteX94" fmla="*/ 1955875 w 12192000"/>
              <a:gd name="connsiteY94" fmla="*/ 3516632 h 6858000"/>
              <a:gd name="connsiteX95" fmla="*/ 1953287 w 12192000"/>
              <a:gd name="connsiteY95" fmla="*/ 3497155 h 6858000"/>
              <a:gd name="connsiteX96" fmla="*/ 1951185 w 12192000"/>
              <a:gd name="connsiteY96" fmla="*/ 3493814 h 6858000"/>
              <a:gd name="connsiteX97" fmla="*/ 1950905 w 12192000"/>
              <a:gd name="connsiteY97" fmla="*/ 3512985 h 6858000"/>
              <a:gd name="connsiteX98" fmla="*/ 1951483 w 12192000"/>
              <a:gd name="connsiteY98" fmla="*/ 3534997 h 6858000"/>
              <a:gd name="connsiteX99" fmla="*/ 1947593 w 12192000"/>
              <a:gd name="connsiteY99" fmla="*/ 3551262 h 6858000"/>
              <a:gd name="connsiteX100" fmla="*/ 1952901 w 12192000"/>
              <a:gd name="connsiteY100" fmla="*/ 3635101 h 6858000"/>
              <a:gd name="connsiteX101" fmla="*/ 1955653 w 12192000"/>
              <a:gd name="connsiteY101" fmla="*/ 3635212 h 6858000"/>
              <a:gd name="connsiteX102" fmla="*/ 1957374 w 12192000"/>
              <a:gd name="connsiteY102" fmla="*/ 3667901 h 6858000"/>
              <a:gd name="connsiteX103" fmla="*/ 1976612 w 12192000"/>
              <a:gd name="connsiteY103" fmla="*/ 3838643 h 6858000"/>
              <a:gd name="connsiteX104" fmla="*/ 2155495 w 12192000"/>
              <a:gd name="connsiteY104" fmla="*/ 4074180 h 6858000"/>
              <a:gd name="connsiteX105" fmla="*/ 2302706 w 12192000"/>
              <a:gd name="connsiteY105" fmla="*/ 4167860 h 6858000"/>
              <a:gd name="connsiteX106" fmla="*/ 2638168 w 12192000"/>
              <a:gd name="connsiteY106" fmla="*/ 4593433 h 6858000"/>
              <a:gd name="connsiteX107" fmla="*/ 2743893 w 12192000"/>
              <a:gd name="connsiteY107" fmla="*/ 4731276 h 6858000"/>
              <a:gd name="connsiteX108" fmla="*/ 2665826 w 12192000"/>
              <a:gd name="connsiteY108" fmla="*/ 4780346 h 6858000"/>
              <a:gd name="connsiteX109" fmla="*/ 2815268 w 12192000"/>
              <a:gd name="connsiteY109" fmla="*/ 4924880 h 6858000"/>
              <a:gd name="connsiteX110" fmla="*/ 2991474 w 12192000"/>
              <a:gd name="connsiteY110" fmla="*/ 5085474 h 6858000"/>
              <a:gd name="connsiteX111" fmla="*/ 6494644 w 12192000"/>
              <a:gd name="connsiteY111" fmla="*/ 6212306 h 6858000"/>
              <a:gd name="connsiteX112" fmla="*/ 8314257 w 12192000"/>
              <a:gd name="connsiteY112" fmla="*/ 5863906 h 6858000"/>
              <a:gd name="connsiteX113" fmla="*/ 8832618 w 12192000"/>
              <a:gd name="connsiteY113" fmla="*/ 5651566 h 6858000"/>
              <a:gd name="connsiteX114" fmla="*/ 9009270 w 12192000"/>
              <a:gd name="connsiteY114" fmla="*/ 5457516 h 6858000"/>
              <a:gd name="connsiteX115" fmla="*/ 9071277 w 12192000"/>
              <a:gd name="connsiteY115" fmla="*/ 5403093 h 6858000"/>
              <a:gd name="connsiteX116" fmla="*/ 9225625 w 12192000"/>
              <a:gd name="connsiteY116" fmla="*/ 5332164 h 6858000"/>
              <a:gd name="connsiteX117" fmla="*/ 9495066 w 12192000"/>
              <a:gd name="connsiteY117" fmla="*/ 5178707 h 6858000"/>
              <a:gd name="connsiteX118" fmla="*/ 9396033 w 12192000"/>
              <a:gd name="connsiteY118" fmla="*/ 5143912 h 6858000"/>
              <a:gd name="connsiteX119" fmla="*/ 9111425 w 12192000"/>
              <a:gd name="connsiteY119" fmla="*/ 5236700 h 6858000"/>
              <a:gd name="connsiteX120" fmla="*/ 8904438 w 12192000"/>
              <a:gd name="connsiteY120" fmla="*/ 5261234 h 6858000"/>
              <a:gd name="connsiteX121" fmla="*/ 9196183 w 12192000"/>
              <a:gd name="connsiteY121" fmla="*/ 5098857 h 6858000"/>
              <a:gd name="connsiteX122" fmla="*/ 9478560 w 12192000"/>
              <a:gd name="connsiteY122" fmla="*/ 4887855 h 6858000"/>
              <a:gd name="connsiteX123" fmla="*/ 9260867 w 12192000"/>
              <a:gd name="connsiteY123" fmla="*/ 4928449 h 6858000"/>
              <a:gd name="connsiteX124" fmla="*/ 9251499 w 12192000"/>
              <a:gd name="connsiteY124" fmla="*/ 4899899 h 6858000"/>
              <a:gd name="connsiteX125" fmla="*/ 9440197 w 12192000"/>
              <a:gd name="connsiteY125" fmla="*/ 4648749 h 6858000"/>
              <a:gd name="connsiteX126" fmla="*/ 9533430 w 12192000"/>
              <a:gd name="connsiteY126" fmla="*/ 4547485 h 6858000"/>
              <a:gd name="connsiteX127" fmla="*/ 9953203 w 12192000"/>
              <a:gd name="connsiteY127" fmla="*/ 4242804 h 6858000"/>
              <a:gd name="connsiteX128" fmla="*/ 9555288 w 12192000"/>
              <a:gd name="connsiteY128" fmla="*/ 4378862 h 6858000"/>
              <a:gd name="connsiteX129" fmla="*/ 9966586 w 12192000"/>
              <a:gd name="connsiteY129" fmla="*/ 4082655 h 6858000"/>
              <a:gd name="connsiteX130" fmla="*/ 10165990 w 12192000"/>
              <a:gd name="connsiteY130" fmla="*/ 3973363 h 6858000"/>
              <a:gd name="connsiteX131" fmla="*/ 10216399 w 12192000"/>
              <a:gd name="connsiteY131" fmla="*/ 3908679 h 6858000"/>
              <a:gd name="connsiteX132" fmla="*/ 10127626 w 12192000"/>
              <a:gd name="connsiteY132" fmla="*/ 3894850 h 6858000"/>
              <a:gd name="connsiteX133" fmla="*/ 9855955 w 12192000"/>
              <a:gd name="connsiteY133" fmla="*/ 3919832 h 6858000"/>
              <a:gd name="connsiteX134" fmla="*/ 10191863 w 12192000"/>
              <a:gd name="connsiteY134" fmla="*/ 3720428 h 6858000"/>
              <a:gd name="connsiteX135" fmla="*/ 9940267 w 12192000"/>
              <a:gd name="connsiteY135" fmla="*/ 3751209 h 6858000"/>
              <a:gd name="connsiteX136" fmla="*/ 9867999 w 12192000"/>
              <a:gd name="connsiteY136" fmla="*/ 3672696 h 6858000"/>
              <a:gd name="connsiteX137" fmla="*/ 9751124 w 12192000"/>
              <a:gd name="connsiteY137" fmla="*/ 3546005 h 6858000"/>
              <a:gd name="connsiteX138" fmla="*/ 9670381 w 12192000"/>
              <a:gd name="connsiteY138" fmla="*/ 3475523 h 6858000"/>
              <a:gd name="connsiteX139" fmla="*/ 9636477 w 12192000"/>
              <a:gd name="connsiteY139" fmla="*/ 3253369 h 6858000"/>
              <a:gd name="connsiteX140" fmla="*/ 9706514 w 12192000"/>
              <a:gd name="connsiteY140" fmla="*/ 3010694 h 6858000"/>
              <a:gd name="connsiteX141" fmla="*/ 9895211 w 12192000"/>
              <a:gd name="connsiteY141" fmla="*/ 2888019 h 6858000"/>
              <a:gd name="connsiteX142" fmla="*/ 9840788 w 12192000"/>
              <a:gd name="connsiteY142" fmla="*/ 2750175 h 6858000"/>
              <a:gd name="connsiteX143" fmla="*/ 9439750 w 12192000"/>
              <a:gd name="connsiteY143" fmla="*/ 2834041 h 6858000"/>
              <a:gd name="connsiteX144" fmla="*/ 10040191 w 12192000"/>
              <a:gd name="connsiteY144" fmla="*/ 2389286 h 6858000"/>
              <a:gd name="connsiteX145" fmla="*/ 9939374 w 12192000"/>
              <a:gd name="connsiteY145" fmla="*/ 2373227 h 6858000"/>
              <a:gd name="connsiteX146" fmla="*/ 9943389 w 12192000"/>
              <a:gd name="connsiteY146" fmla="*/ 2347353 h 6858000"/>
              <a:gd name="connsiteX147" fmla="*/ 9937144 w 12192000"/>
              <a:gd name="connsiteY147" fmla="*/ 2189436 h 6858000"/>
              <a:gd name="connsiteX148" fmla="*/ 9920638 w 12192000"/>
              <a:gd name="connsiteY148" fmla="*/ 2116723 h 6858000"/>
              <a:gd name="connsiteX149" fmla="*/ 9947404 w 12192000"/>
              <a:gd name="connsiteY149" fmla="*/ 2033304 h 6858000"/>
              <a:gd name="connsiteX150" fmla="*/ 9497296 w 12192000"/>
              <a:gd name="connsiteY150" fmla="*/ 2182299 h 6858000"/>
              <a:gd name="connsiteX151" fmla="*/ 9144883 w 12192000"/>
              <a:gd name="connsiteY151" fmla="*/ 2211295 h 6858000"/>
              <a:gd name="connsiteX152" fmla="*/ 9155589 w 12192000"/>
              <a:gd name="connsiteY152" fmla="*/ 2201927 h 6858000"/>
              <a:gd name="connsiteX153" fmla="*/ 9322428 w 12192000"/>
              <a:gd name="connsiteY153" fmla="*/ 1998954 h 6858000"/>
              <a:gd name="connsiteX154" fmla="*/ 9329119 w 12192000"/>
              <a:gd name="connsiteY154" fmla="*/ 1994047 h 6858000"/>
              <a:gd name="connsiteX155" fmla="*/ 9360345 w 12192000"/>
              <a:gd name="connsiteY155" fmla="*/ 1961483 h 6858000"/>
              <a:gd name="connsiteX156" fmla="*/ 9392465 w 12192000"/>
              <a:gd name="connsiteY156" fmla="*/ 1928918 h 6858000"/>
              <a:gd name="connsiteX157" fmla="*/ 9397371 w 12192000"/>
              <a:gd name="connsiteY157" fmla="*/ 1928025 h 6858000"/>
              <a:gd name="connsiteX158" fmla="*/ 9441534 w 12192000"/>
              <a:gd name="connsiteY158" fmla="*/ 1864680 h 6858000"/>
              <a:gd name="connsiteX159" fmla="*/ 9453133 w 12192000"/>
              <a:gd name="connsiteY159" fmla="*/ 1821855 h 6858000"/>
              <a:gd name="connsiteX160" fmla="*/ 9500865 w 12192000"/>
              <a:gd name="connsiteY160" fmla="*/ 1774123 h 6858000"/>
              <a:gd name="connsiteX161" fmla="*/ 9549935 w 12192000"/>
              <a:gd name="connsiteY161" fmla="*/ 1729961 h 6858000"/>
              <a:gd name="connsiteX162" fmla="*/ 9670381 w 12192000"/>
              <a:gd name="connsiteY162" fmla="*/ 1692042 h 6858000"/>
              <a:gd name="connsiteX163" fmla="*/ 9750231 w 12192000"/>
              <a:gd name="connsiteY163" fmla="*/ 1622006 h 6858000"/>
              <a:gd name="connsiteX164" fmla="*/ 9652537 w 12192000"/>
              <a:gd name="connsiteY164" fmla="*/ 1642080 h 6858000"/>
              <a:gd name="connsiteX165" fmla="*/ 9740417 w 12192000"/>
              <a:gd name="connsiteY165" fmla="*/ 1563121 h 6858000"/>
              <a:gd name="connsiteX166" fmla="*/ 9789041 w 12192000"/>
              <a:gd name="connsiteY166" fmla="*/ 1483271 h 6858000"/>
              <a:gd name="connsiteX167" fmla="*/ 9783687 w 12192000"/>
              <a:gd name="connsiteY167" fmla="*/ 1460966 h 6858000"/>
              <a:gd name="connsiteX168" fmla="*/ 9760491 w 12192000"/>
              <a:gd name="connsiteY168" fmla="*/ 1464534 h 6858000"/>
              <a:gd name="connsiteX169" fmla="*/ 9677518 w 12192000"/>
              <a:gd name="connsiteY169" fmla="*/ 1524757 h 6858000"/>
              <a:gd name="connsiteX170" fmla="*/ 9570010 w 12192000"/>
              <a:gd name="connsiteY170" fmla="*/ 1606839 h 6858000"/>
              <a:gd name="connsiteX171" fmla="*/ 9733726 w 12192000"/>
              <a:gd name="connsiteY171" fmla="*/ 1455166 h 6858000"/>
              <a:gd name="connsiteX172" fmla="*/ 9851495 w 12192000"/>
              <a:gd name="connsiteY172" fmla="*/ 1345427 h 6858000"/>
              <a:gd name="connsiteX173" fmla="*/ 9876922 w 12192000"/>
              <a:gd name="connsiteY173" fmla="*/ 1273161 h 6858000"/>
              <a:gd name="connsiteX174" fmla="*/ 9866661 w 12192000"/>
              <a:gd name="connsiteY174" fmla="*/ 1254870 h 6858000"/>
              <a:gd name="connsiteX175" fmla="*/ 9848372 w 12192000"/>
              <a:gd name="connsiteY175" fmla="*/ 1264238 h 6858000"/>
              <a:gd name="connsiteX176" fmla="*/ 9832313 w 12192000"/>
              <a:gd name="connsiteY176" fmla="*/ 1281636 h 6858000"/>
              <a:gd name="connsiteX177" fmla="*/ 9659674 w 12192000"/>
              <a:gd name="connsiteY177" fmla="*/ 1419479 h 6858000"/>
              <a:gd name="connsiteX178" fmla="*/ 9405847 w 12192000"/>
              <a:gd name="connsiteY178" fmla="*/ 1608623 h 6858000"/>
              <a:gd name="connsiteX179" fmla="*/ 9303246 w 12192000"/>
              <a:gd name="connsiteY179" fmla="*/ 1646987 h 6858000"/>
              <a:gd name="connsiteX180" fmla="*/ 9589192 w 12192000"/>
              <a:gd name="connsiteY180" fmla="*/ 1389145 h 6858000"/>
              <a:gd name="connsiteX181" fmla="*/ 9803762 w 12192000"/>
              <a:gd name="connsiteY181" fmla="*/ 1078218 h 6858000"/>
              <a:gd name="connsiteX182" fmla="*/ 9830974 w 12192000"/>
              <a:gd name="connsiteY182" fmla="*/ 1055913 h 6858000"/>
              <a:gd name="connsiteX183" fmla="*/ 9839896 w 12192000"/>
              <a:gd name="connsiteY183" fmla="*/ 1042084 h 6858000"/>
              <a:gd name="connsiteX184" fmla="*/ 9893427 w 12192000"/>
              <a:gd name="connsiteY184" fmla="*/ 933683 h 6858000"/>
              <a:gd name="connsiteX185" fmla="*/ 9897441 w 12192000"/>
              <a:gd name="connsiteY185" fmla="*/ 906472 h 6858000"/>
              <a:gd name="connsiteX186" fmla="*/ 9892535 w 12192000"/>
              <a:gd name="connsiteY186" fmla="*/ 856509 h 6858000"/>
              <a:gd name="connsiteX187" fmla="*/ 9906364 w 12192000"/>
              <a:gd name="connsiteY187" fmla="*/ 826622 h 6858000"/>
              <a:gd name="connsiteX188" fmla="*/ 9906809 w 12192000"/>
              <a:gd name="connsiteY188" fmla="*/ 806993 h 6858000"/>
              <a:gd name="connsiteX189" fmla="*/ 9884505 w 12192000"/>
              <a:gd name="connsiteY189" fmla="*/ 807440 h 6858000"/>
              <a:gd name="connsiteX190" fmla="*/ 9821160 w 12192000"/>
              <a:gd name="connsiteY190" fmla="*/ 874800 h 6858000"/>
              <a:gd name="connsiteX191" fmla="*/ 9787256 w 12192000"/>
              <a:gd name="connsiteY191" fmla="*/ 881491 h 6858000"/>
              <a:gd name="connsiteX192" fmla="*/ 9746216 w 12192000"/>
              <a:gd name="connsiteY192" fmla="*/ 880152 h 6858000"/>
              <a:gd name="connsiteX193" fmla="*/ 9730603 w 12192000"/>
              <a:gd name="connsiteY193" fmla="*/ 901118 h 6858000"/>
              <a:gd name="connsiteX194" fmla="*/ 9640046 w 12192000"/>
              <a:gd name="connsiteY194" fmla="*/ 998813 h 6858000"/>
              <a:gd name="connsiteX195" fmla="*/ 9575363 w 12192000"/>
              <a:gd name="connsiteY195" fmla="*/ 1010412 h 6858000"/>
              <a:gd name="connsiteX196" fmla="*/ 9626217 w 12192000"/>
              <a:gd name="connsiteY196" fmla="*/ 994352 h 6858000"/>
              <a:gd name="connsiteX197" fmla="*/ 9638707 w 12192000"/>
              <a:gd name="connsiteY197" fmla="*/ 966694 h 6858000"/>
              <a:gd name="connsiteX198" fmla="*/ 9638707 w 12192000"/>
              <a:gd name="connsiteY198" fmla="*/ 942606 h 6858000"/>
              <a:gd name="connsiteX199" fmla="*/ 9710975 w 12192000"/>
              <a:gd name="connsiteY199" fmla="*/ 881491 h 6858000"/>
              <a:gd name="connsiteX200" fmla="*/ 9717666 w 12192000"/>
              <a:gd name="connsiteY200" fmla="*/ 878367 h 6858000"/>
              <a:gd name="connsiteX201" fmla="*/ 9732387 w 12192000"/>
              <a:gd name="connsiteY201" fmla="*/ 856509 h 6858000"/>
              <a:gd name="connsiteX202" fmla="*/ 9706960 w 12192000"/>
              <a:gd name="connsiteY202" fmla="*/ 840896 h 6858000"/>
              <a:gd name="connsiteX203" fmla="*/ 9640492 w 12192000"/>
              <a:gd name="connsiteY203" fmla="*/ 861417 h 6858000"/>
              <a:gd name="connsiteX204" fmla="*/ 9512463 w 12192000"/>
              <a:gd name="connsiteY204" fmla="*/ 968925 h 6858000"/>
              <a:gd name="connsiteX205" fmla="*/ 9328673 w 12192000"/>
              <a:gd name="connsiteY205" fmla="*/ 1138886 h 6858000"/>
              <a:gd name="connsiteX206" fmla="*/ 8716634 w 12192000"/>
              <a:gd name="connsiteY206" fmla="*/ 1580073 h 6858000"/>
              <a:gd name="connsiteX207" fmla="*/ 8480649 w 12192000"/>
              <a:gd name="connsiteY207" fmla="*/ 1729961 h 6858000"/>
              <a:gd name="connsiteX208" fmla="*/ 8479312 w 12192000"/>
              <a:gd name="connsiteY208" fmla="*/ 1722377 h 6858000"/>
              <a:gd name="connsiteX209" fmla="*/ 8479312 w 12192000"/>
              <a:gd name="connsiteY209" fmla="*/ 1715239 h 6858000"/>
              <a:gd name="connsiteX210" fmla="*/ 8645704 w 12192000"/>
              <a:gd name="connsiteY210" fmla="*/ 1615314 h 6858000"/>
              <a:gd name="connsiteX211" fmla="*/ 9002133 w 12192000"/>
              <a:gd name="connsiteY211" fmla="*/ 1314647 h 6858000"/>
              <a:gd name="connsiteX212" fmla="*/ 9033805 w 12192000"/>
              <a:gd name="connsiteY212" fmla="*/ 1305280 h 6858000"/>
              <a:gd name="connsiteX213" fmla="*/ 9083322 w 12192000"/>
              <a:gd name="connsiteY213" fmla="*/ 1259778 h 6858000"/>
              <a:gd name="connsiteX214" fmla="*/ 9088228 w 12192000"/>
              <a:gd name="connsiteY214" fmla="*/ 1233458 h 6858000"/>
              <a:gd name="connsiteX215" fmla="*/ 9196629 w 12192000"/>
              <a:gd name="connsiteY215" fmla="*/ 1124611 h 6858000"/>
              <a:gd name="connsiteX216" fmla="*/ 9412538 w 12192000"/>
              <a:gd name="connsiteY216" fmla="*/ 935022 h 6858000"/>
              <a:gd name="connsiteX217" fmla="*/ 9455363 w 12192000"/>
              <a:gd name="connsiteY217" fmla="*/ 864985 h 6858000"/>
              <a:gd name="connsiteX218" fmla="*/ 9448672 w 12192000"/>
              <a:gd name="connsiteY218" fmla="*/ 838220 h 6858000"/>
              <a:gd name="connsiteX219" fmla="*/ 9423691 w 12192000"/>
              <a:gd name="connsiteY219" fmla="*/ 844465 h 6858000"/>
              <a:gd name="connsiteX220" fmla="*/ 9333580 w 12192000"/>
              <a:gd name="connsiteY220" fmla="*/ 910932 h 6858000"/>
              <a:gd name="connsiteX221" fmla="*/ 9241685 w 12192000"/>
              <a:gd name="connsiteY221" fmla="*/ 980077 h 6858000"/>
              <a:gd name="connsiteX222" fmla="*/ 9249715 w 12192000"/>
              <a:gd name="connsiteY222" fmla="*/ 964018 h 6858000"/>
              <a:gd name="connsiteX223" fmla="*/ 9412538 w 12192000"/>
              <a:gd name="connsiteY223" fmla="*/ 823499 h 6858000"/>
              <a:gd name="connsiteX224" fmla="*/ 9528522 w 12192000"/>
              <a:gd name="connsiteY224" fmla="*/ 706176 h 6858000"/>
              <a:gd name="connsiteX225" fmla="*/ 9542798 w 12192000"/>
              <a:gd name="connsiteY225" fmla="*/ 647292 h 6858000"/>
              <a:gd name="connsiteX226" fmla="*/ 9532091 w 12192000"/>
              <a:gd name="connsiteY226" fmla="*/ 631679 h 6858000"/>
              <a:gd name="connsiteX227" fmla="*/ 9516924 w 12192000"/>
              <a:gd name="connsiteY227" fmla="*/ 638370 h 6858000"/>
              <a:gd name="connsiteX228" fmla="*/ 9495512 w 12192000"/>
              <a:gd name="connsiteY228" fmla="*/ 660675 h 6858000"/>
              <a:gd name="connsiteX229" fmla="*/ 9343394 w 12192000"/>
              <a:gd name="connsiteY229" fmla="*/ 781565 h 6858000"/>
              <a:gd name="connsiteX230" fmla="*/ 9090906 w 12192000"/>
              <a:gd name="connsiteY230" fmla="*/ 975617 h 6858000"/>
              <a:gd name="connsiteX231" fmla="*/ 8976705 w 12192000"/>
              <a:gd name="connsiteY231" fmla="*/ 1023348 h 6858000"/>
              <a:gd name="connsiteX232" fmla="*/ 8983397 w 12192000"/>
              <a:gd name="connsiteY232" fmla="*/ 1013981 h 6858000"/>
              <a:gd name="connsiteX233" fmla="*/ 9238116 w 12192000"/>
              <a:gd name="connsiteY233" fmla="*/ 784688 h 6858000"/>
              <a:gd name="connsiteX234" fmla="*/ 9474545 w 12192000"/>
              <a:gd name="connsiteY234" fmla="*/ 446103 h 6858000"/>
              <a:gd name="connsiteX235" fmla="*/ 9486143 w 12192000"/>
              <a:gd name="connsiteY235" fmla="*/ 435843 h 6858000"/>
              <a:gd name="connsiteX236" fmla="*/ 9503541 w 12192000"/>
              <a:gd name="connsiteY236" fmla="*/ 412646 h 6858000"/>
              <a:gd name="connsiteX237" fmla="*/ 9539229 w 12192000"/>
              <a:gd name="connsiteY237" fmla="*/ 325658 h 6858000"/>
              <a:gd name="connsiteX238" fmla="*/ 9554396 w 12192000"/>
              <a:gd name="connsiteY238" fmla="*/ 268558 h 6858000"/>
              <a:gd name="connsiteX239" fmla="*/ 9552612 w 12192000"/>
              <a:gd name="connsiteY239" fmla="*/ 243131 h 6858000"/>
              <a:gd name="connsiteX240" fmla="*/ 9570901 w 12192000"/>
              <a:gd name="connsiteY240" fmla="*/ 207890 h 6858000"/>
              <a:gd name="connsiteX241" fmla="*/ 9574470 w 12192000"/>
              <a:gd name="connsiteY241" fmla="*/ 186031 h 6858000"/>
              <a:gd name="connsiteX242" fmla="*/ 9562593 w 12192000"/>
              <a:gd name="connsiteY242" fmla="*/ 181849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1998728" y="3612739"/>
                </a:moveTo>
                <a:cubicBezTo>
                  <a:pt x="2012550" y="3611108"/>
                  <a:pt x="2011630" y="3636451"/>
                  <a:pt x="2014976" y="3645485"/>
                </a:cubicBezTo>
                <a:cubicBezTo>
                  <a:pt x="2026128" y="3674035"/>
                  <a:pt x="2002932" y="3693217"/>
                  <a:pt x="1987764" y="3715075"/>
                </a:cubicBezTo>
                <a:cubicBezTo>
                  <a:pt x="1982076" y="3723105"/>
                  <a:pt x="1976075" y="3690547"/>
                  <a:pt x="1970583" y="3648007"/>
                </a:cubicBezTo>
                <a:lnTo>
                  <a:pt x="1968718" y="3632235"/>
                </a:lnTo>
                <a:lnTo>
                  <a:pt x="1979288" y="3624964"/>
                </a:lnTo>
                <a:cubicBezTo>
                  <a:pt x="1987875" y="3616823"/>
                  <a:pt x="1994121" y="3613282"/>
                  <a:pt x="1998728" y="3612739"/>
                </a:cubicBezTo>
                <a:close/>
                <a:moveTo>
                  <a:pt x="1955875" y="3516632"/>
                </a:moveTo>
                <a:lnTo>
                  <a:pt x="1956461" y="3521046"/>
                </a:lnTo>
                <a:cubicBezTo>
                  <a:pt x="1958894" y="3542312"/>
                  <a:pt x="1961919" y="3572744"/>
                  <a:pt x="1965292" y="3603273"/>
                </a:cubicBezTo>
                <a:lnTo>
                  <a:pt x="1968718" y="3632235"/>
                </a:lnTo>
                <a:lnTo>
                  <a:pt x="1963908" y="3635544"/>
                </a:lnTo>
                <a:lnTo>
                  <a:pt x="1955653" y="3635212"/>
                </a:lnTo>
                <a:lnTo>
                  <a:pt x="1954172" y="3607075"/>
                </a:lnTo>
                <a:cubicBezTo>
                  <a:pt x="1953260" y="3587548"/>
                  <a:pt x="1952512" y="3569161"/>
                  <a:pt x="1951958" y="3553088"/>
                </a:cubicBezTo>
                <a:lnTo>
                  <a:pt x="1951483" y="3534997"/>
                </a:lnTo>
                <a:close/>
                <a:moveTo>
                  <a:pt x="9184139" y="1751373"/>
                </a:moveTo>
                <a:cubicBezTo>
                  <a:pt x="9185478" y="1753157"/>
                  <a:pt x="9187262" y="1754941"/>
                  <a:pt x="9188600" y="1756725"/>
                </a:cubicBezTo>
                <a:cubicBezTo>
                  <a:pt x="9179678" y="1764756"/>
                  <a:pt x="9170310" y="1771892"/>
                  <a:pt x="9161388" y="1779476"/>
                </a:cubicBezTo>
                <a:cubicBezTo>
                  <a:pt x="9150682" y="1782599"/>
                  <a:pt x="9139530" y="1785722"/>
                  <a:pt x="9129269" y="1788844"/>
                </a:cubicBezTo>
                <a:cubicBezTo>
                  <a:pt x="9147559" y="1776354"/>
                  <a:pt x="9165848" y="1763863"/>
                  <a:pt x="9184139" y="1751373"/>
                </a:cubicBezTo>
                <a:close/>
                <a:moveTo>
                  <a:pt x="8855814" y="1125503"/>
                </a:moveTo>
                <a:cubicBezTo>
                  <a:pt x="8765703" y="1222306"/>
                  <a:pt x="8651949" y="1292789"/>
                  <a:pt x="8531505" y="1356134"/>
                </a:cubicBezTo>
                <a:cubicBezTo>
                  <a:pt x="8529720" y="1354350"/>
                  <a:pt x="8528382" y="1352565"/>
                  <a:pt x="8526597" y="1350781"/>
                </a:cubicBezTo>
                <a:cubicBezTo>
                  <a:pt x="8636336" y="1275837"/>
                  <a:pt x="8746075" y="1200447"/>
                  <a:pt x="8855814" y="1125503"/>
                </a:cubicBezTo>
                <a:close/>
                <a:moveTo>
                  <a:pt x="3255597" y="1016302"/>
                </a:moveTo>
                <a:lnTo>
                  <a:pt x="3252884" y="1018887"/>
                </a:lnTo>
                <a:cubicBezTo>
                  <a:pt x="3244631" y="1020337"/>
                  <a:pt x="3245022" y="1019835"/>
                  <a:pt x="3250417" y="1017988"/>
                </a:cubicBezTo>
                <a:close/>
                <a:moveTo>
                  <a:pt x="9562593" y="181849"/>
                </a:moveTo>
                <a:cubicBezTo>
                  <a:pt x="9558411" y="182574"/>
                  <a:pt x="9554174" y="184693"/>
                  <a:pt x="9550382" y="186031"/>
                </a:cubicBezTo>
                <a:cubicBezTo>
                  <a:pt x="9515586" y="198076"/>
                  <a:pt x="9495066" y="221718"/>
                  <a:pt x="9486143" y="255175"/>
                </a:cubicBezTo>
                <a:cubicBezTo>
                  <a:pt x="9480344" y="276589"/>
                  <a:pt x="9471869" y="277926"/>
                  <a:pt x="9454471" y="262313"/>
                </a:cubicBezTo>
                <a:cubicBezTo>
                  <a:pt x="9434843" y="244915"/>
                  <a:pt x="9419230" y="245808"/>
                  <a:pt x="9405847" y="265436"/>
                </a:cubicBezTo>
                <a:cubicBezTo>
                  <a:pt x="9395141" y="281495"/>
                  <a:pt x="9386665" y="298447"/>
                  <a:pt x="9374174" y="312721"/>
                </a:cubicBezTo>
                <a:cubicBezTo>
                  <a:pt x="9340718" y="351978"/>
                  <a:pt x="9309491" y="394357"/>
                  <a:pt x="9235886" y="393018"/>
                </a:cubicBezTo>
                <a:cubicBezTo>
                  <a:pt x="9255514" y="376960"/>
                  <a:pt x="9276035" y="377851"/>
                  <a:pt x="9293432" y="372945"/>
                </a:cubicBezTo>
                <a:cubicBezTo>
                  <a:pt x="9305922" y="369376"/>
                  <a:pt x="9318412" y="362684"/>
                  <a:pt x="9306368" y="349747"/>
                </a:cubicBezTo>
                <a:cubicBezTo>
                  <a:pt x="9292539" y="335026"/>
                  <a:pt x="9300569" y="326997"/>
                  <a:pt x="9308153" y="316736"/>
                </a:cubicBezTo>
                <a:cubicBezTo>
                  <a:pt x="9325550" y="292648"/>
                  <a:pt x="9339379" y="265436"/>
                  <a:pt x="9376406" y="260083"/>
                </a:cubicBezTo>
                <a:cubicBezTo>
                  <a:pt x="9382205" y="259191"/>
                  <a:pt x="9386665" y="254283"/>
                  <a:pt x="9391126" y="251160"/>
                </a:cubicBezTo>
                <a:cubicBezTo>
                  <a:pt x="9397371" y="246700"/>
                  <a:pt x="9402724" y="241793"/>
                  <a:pt x="9399602" y="233317"/>
                </a:cubicBezTo>
                <a:cubicBezTo>
                  <a:pt x="9396479" y="225733"/>
                  <a:pt x="9389787" y="221273"/>
                  <a:pt x="9381312" y="220380"/>
                </a:cubicBezTo>
                <a:cubicBezTo>
                  <a:pt x="9373728" y="219488"/>
                  <a:pt x="9365699" y="219042"/>
                  <a:pt x="9358115" y="219934"/>
                </a:cubicBezTo>
                <a:cubicBezTo>
                  <a:pt x="9324212" y="223057"/>
                  <a:pt x="9301015" y="243131"/>
                  <a:pt x="9277818" y="261867"/>
                </a:cubicBezTo>
                <a:cubicBezTo>
                  <a:pt x="9196629" y="326997"/>
                  <a:pt x="9125254" y="400156"/>
                  <a:pt x="9050311" y="470639"/>
                </a:cubicBezTo>
                <a:cubicBezTo>
                  <a:pt x="8975368" y="540675"/>
                  <a:pt x="8887041" y="596437"/>
                  <a:pt x="8804067" y="657552"/>
                </a:cubicBezTo>
                <a:cubicBezTo>
                  <a:pt x="8612694" y="798963"/>
                  <a:pt x="8420427" y="939928"/>
                  <a:pt x="8216563" y="1067511"/>
                </a:cubicBezTo>
                <a:cubicBezTo>
                  <a:pt x="8017159" y="1191972"/>
                  <a:pt x="7337313" y="1339182"/>
                  <a:pt x="7204377" y="1356580"/>
                </a:cubicBezTo>
                <a:cubicBezTo>
                  <a:pt x="7034416" y="1378438"/>
                  <a:pt x="6631594" y="1387360"/>
                  <a:pt x="6221188" y="1405651"/>
                </a:cubicBezTo>
                <a:cubicBezTo>
                  <a:pt x="6174795" y="1407434"/>
                  <a:pt x="6129294" y="1409666"/>
                  <a:pt x="6081116" y="1413234"/>
                </a:cubicBezTo>
                <a:cubicBezTo>
                  <a:pt x="4716070" y="1513158"/>
                  <a:pt x="3730203" y="1110783"/>
                  <a:pt x="3680242" y="1085356"/>
                </a:cubicBezTo>
                <a:cubicBezTo>
                  <a:pt x="3599945" y="1044761"/>
                  <a:pt x="3336303" y="980523"/>
                  <a:pt x="3335857" y="981416"/>
                </a:cubicBezTo>
                <a:cubicBezTo>
                  <a:pt x="3330504" y="990337"/>
                  <a:pt x="3301508" y="1001155"/>
                  <a:pt x="3277977" y="1009017"/>
                </a:cubicBezTo>
                <a:lnTo>
                  <a:pt x="3255597" y="1016302"/>
                </a:lnTo>
                <a:lnTo>
                  <a:pt x="3260022" y="1012084"/>
                </a:lnTo>
                <a:cubicBezTo>
                  <a:pt x="3261026" y="1008627"/>
                  <a:pt x="3260914" y="1004390"/>
                  <a:pt x="3260468" y="1000598"/>
                </a:cubicBezTo>
                <a:cubicBezTo>
                  <a:pt x="3258237" y="980523"/>
                  <a:pt x="3248424" y="964464"/>
                  <a:pt x="3226565" y="956880"/>
                </a:cubicBezTo>
                <a:cubicBezTo>
                  <a:pt x="3205599" y="949742"/>
                  <a:pt x="3184186" y="943497"/>
                  <a:pt x="3162773" y="937252"/>
                </a:cubicBezTo>
                <a:cubicBezTo>
                  <a:pt x="3144929" y="931899"/>
                  <a:pt x="3132885" y="931899"/>
                  <a:pt x="3131101" y="953757"/>
                </a:cubicBezTo>
                <a:cubicBezTo>
                  <a:pt x="3129316" y="975617"/>
                  <a:pt x="3104781" y="985431"/>
                  <a:pt x="3089615" y="972493"/>
                </a:cubicBezTo>
                <a:cubicBezTo>
                  <a:pt x="3030284" y="921639"/>
                  <a:pt x="2960248" y="884614"/>
                  <a:pt x="2893779" y="842681"/>
                </a:cubicBezTo>
                <a:cubicBezTo>
                  <a:pt x="2847385" y="813685"/>
                  <a:pt x="2798762" y="787365"/>
                  <a:pt x="2759952" y="749000"/>
                </a:cubicBezTo>
                <a:cubicBezTo>
                  <a:pt x="2752814" y="741864"/>
                  <a:pt x="2746123" y="732050"/>
                  <a:pt x="2733632" y="739187"/>
                </a:cubicBezTo>
                <a:cubicBezTo>
                  <a:pt x="2722926" y="744986"/>
                  <a:pt x="2719803" y="753462"/>
                  <a:pt x="2723372" y="765506"/>
                </a:cubicBezTo>
                <a:cubicBezTo>
                  <a:pt x="2728279" y="780674"/>
                  <a:pt x="2737646" y="794057"/>
                  <a:pt x="2748353" y="806101"/>
                </a:cubicBezTo>
                <a:cubicBezTo>
                  <a:pt x="2798316" y="862754"/>
                  <a:pt x="2776903" y="882382"/>
                  <a:pt x="2710882" y="890859"/>
                </a:cubicBezTo>
                <a:cubicBezTo>
                  <a:pt x="2651997" y="898442"/>
                  <a:pt x="2592666" y="896212"/>
                  <a:pt x="2532890" y="894873"/>
                </a:cubicBezTo>
                <a:cubicBezTo>
                  <a:pt x="2503448" y="893981"/>
                  <a:pt x="2502109" y="897104"/>
                  <a:pt x="2513708" y="921639"/>
                </a:cubicBezTo>
                <a:cubicBezTo>
                  <a:pt x="2532444" y="962234"/>
                  <a:pt x="2535567" y="1001489"/>
                  <a:pt x="2511032" y="1038515"/>
                </a:cubicBezTo>
                <a:cubicBezTo>
                  <a:pt x="2505232" y="1046991"/>
                  <a:pt x="2501218" y="1056360"/>
                  <a:pt x="2503448" y="1067511"/>
                </a:cubicBezTo>
                <a:cubicBezTo>
                  <a:pt x="2513262" y="1113013"/>
                  <a:pt x="2499433" y="1153608"/>
                  <a:pt x="2485157" y="1194648"/>
                </a:cubicBezTo>
                <a:cubicBezTo>
                  <a:pt x="2461069" y="1263347"/>
                  <a:pt x="2429397" y="1328030"/>
                  <a:pt x="2394602" y="1391375"/>
                </a:cubicBezTo>
                <a:cubicBezTo>
                  <a:pt x="2370066" y="1435984"/>
                  <a:pt x="2355792" y="1488624"/>
                  <a:pt x="2298245" y="1511374"/>
                </a:cubicBezTo>
                <a:cubicBezTo>
                  <a:pt x="2284415" y="1516727"/>
                  <a:pt x="2280401" y="1529219"/>
                  <a:pt x="2286201" y="1543493"/>
                </a:cubicBezTo>
                <a:cubicBezTo>
                  <a:pt x="2305382" y="1590778"/>
                  <a:pt x="2293785" y="1631373"/>
                  <a:pt x="2264789" y="1668400"/>
                </a:cubicBezTo>
                <a:cubicBezTo>
                  <a:pt x="2254528" y="1681335"/>
                  <a:pt x="2258990" y="1688473"/>
                  <a:pt x="2274156" y="1693827"/>
                </a:cubicBezTo>
                <a:cubicBezTo>
                  <a:pt x="2291553" y="1699626"/>
                  <a:pt x="2305382" y="1709886"/>
                  <a:pt x="2316535" y="1723714"/>
                </a:cubicBezTo>
                <a:cubicBezTo>
                  <a:pt x="2334825" y="1746020"/>
                  <a:pt x="2344193" y="1771447"/>
                  <a:pt x="2352223" y="1797320"/>
                </a:cubicBezTo>
                <a:cubicBezTo>
                  <a:pt x="2364713" y="1837914"/>
                  <a:pt x="2378988" y="1876725"/>
                  <a:pt x="2420922" y="1903044"/>
                </a:cubicBezTo>
                <a:cubicBezTo>
                  <a:pt x="2433412" y="1911073"/>
                  <a:pt x="2443671" y="1922226"/>
                  <a:pt x="2454378" y="1932933"/>
                </a:cubicBezTo>
                <a:cubicBezTo>
                  <a:pt x="2451701" y="1944085"/>
                  <a:pt x="2444117" y="1952561"/>
                  <a:pt x="2429397" y="1955683"/>
                </a:cubicBezTo>
                <a:cubicBezTo>
                  <a:pt x="2335717" y="1975758"/>
                  <a:pt x="2342855" y="2033749"/>
                  <a:pt x="2345531" y="2099325"/>
                </a:cubicBezTo>
                <a:cubicBezTo>
                  <a:pt x="2348654" y="2180514"/>
                  <a:pt x="2403970" y="2217986"/>
                  <a:pt x="2471776" y="2249659"/>
                </a:cubicBezTo>
                <a:cubicBezTo>
                  <a:pt x="2494973" y="2260365"/>
                  <a:pt x="2527983" y="2259919"/>
                  <a:pt x="2536904" y="2293822"/>
                </a:cubicBezTo>
                <a:cubicBezTo>
                  <a:pt x="2498987" y="2325940"/>
                  <a:pt x="2452594" y="2300067"/>
                  <a:pt x="2411552" y="2308990"/>
                </a:cubicBezTo>
                <a:cubicBezTo>
                  <a:pt x="2377650" y="2316572"/>
                  <a:pt x="2321888" y="2312558"/>
                  <a:pt x="2367836" y="2371888"/>
                </a:cubicBezTo>
                <a:cubicBezTo>
                  <a:pt x="2381219" y="2389286"/>
                  <a:pt x="2365606" y="2401777"/>
                  <a:pt x="2348654" y="2403561"/>
                </a:cubicBezTo>
                <a:cubicBezTo>
                  <a:pt x="2211257" y="2416497"/>
                  <a:pt x="2274603" y="2536943"/>
                  <a:pt x="2230439" y="2599842"/>
                </a:cubicBezTo>
                <a:cubicBezTo>
                  <a:pt x="2217948" y="2616793"/>
                  <a:pt x="2230885" y="2647128"/>
                  <a:pt x="2250067" y="2654712"/>
                </a:cubicBezTo>
                <a:cubicBezTo>
                  <a:pt x="2371851" y="2703781"/>
                  <a:pt x="2388355" y="2819766"/>
                  <a:pt x="2447240" y="2920137"/>
                </a:cubicBezTo>
                <a:cubicBezTo>
                  <a:pt x="2383449" y="2959840"/>
                  <a:pt x="2306721" y="2968315"/>
                  <a:pt x="2237577" y="2994189"/>
                </a:cubicBezTo>
                <a:cubicBezTo>
                  <a:pt x="2165755" y="3020953"/>
                  <a:pt x="2165755" y="3041028"/>
                  <a:pt x="2225086" y="3119541"/>
                </a:cubicBezTo>
                <a:cubicBezTo>
                  <a:pt x="2070738" y="3136492"/>
                  <a:pt x="2070738" y="3136492"/>
                  <a:pt x="2118023" y="3260060"/>
                </a:cubicBezTo>
                <a:cubicBezTo>
                  <a:pt x="2053116" y="3265636"/>
                  <a:pt x="1994902" y="3378944"/>
                  <a:pt x="1964679" y="3479817"/>
                </a:cubicBezTo>
                <a:lnTo>
                  <a:pt x="1955875" y="3516632"/>
                </a:lnTo>
                <a:lnTo>
                  <a:pt x="1953287" y="3497155"/>
                </a:lnTo>
                <a:cubicBezTo>
                  <a:pt x="1952397" y="3492238"/>
                  <a:pt x="1951687" y="3490747"/>
                  <a:pt x="1951185" y="3493814"/>
                </a:cubicBezTo>
                <a:cubicBezTo>
                  <a:pt x="1950850" y="3495932"/>
                  <a:pt x="1950766" y="3502714"/>
                  <a:pt x="1950905" y="3512985"/>
                </a:cubicBezTo>
                <a:lnTo>
                  <a:pt x="1951483" y="3534997"/>
                </a:lnTo>
                <a:lnTo>
                  <a:pt x="1947593" y="3551262"/>
                </a:lnTo>
                <a:cubicBezTo>
                  <a:pt x="1940145" y="3594834"/>
                  <a:pt x="1941027" y="3627788"/>
                  <a:pt x="1952901" y="3635101"/>
                </a:cubicBezTo>
                <a:lnTo>
                  <a:pt x="1955653" y="3635212"/>
                </a:lnTo>
                <a:lnTo>
                  <a:pt x="1957374" y="3667901"/>
                </a:lnTo>
                <a:cubicBezTo>
                  <a:pt x="1962225" y="3750428"/>
                  <a:pt x="1969251" y="3832398"/>
                  <a:pt x="1976612" y="3838643"/>
                </a:cubicBezTo>
                <a:cubicBezTo>
                  <a:pt x="2054679" y="3905111"/>
                  <a:pt x="2007838" y="4054998"/>
                  <a:pt x="2155495" y="4074180"/>
                </a:cubicBezTo>
                <a:cubicBezTo>
                  <a:pt x="2221963" y="4083102"/>
                  <a:pt x="2254082" y="4137526"/>
                  <a:pt x="2302706" y="4167860"/>
                </a:cubicBezTo>
                <a:cubicBezTo>
                  <a:pt x="2472222" y="4272692"/>
                  <a:pt x="2585528" y="4407858"/>
                  <a:pt x="2638168" y="4593433"/>
                </a:cubicBezTo>
                <a:cubicBezTo>
                  <a:pt x="2652890" y="4644734"/>
                  <a:pt x="2708205" y="4686220"/>
                  <a:pt x="2743893" y="4731276"/>
                </a:cubicBezTo>
                <a:cubicBezTo>
                  <a:pt x="2726495" y="4764733"/>
                  <a:pt x="2632815" y="4693358"/>
                  <a:pt x="2665826" y="4780346"/>
                </a:cubicBezTo>
                <a:cubicBezTo>
                  <a:pt x="2690807" y="4845922"/>
                  <a:pt x="2755044" y="4886516"/>
                  <a:pt x="2815268" y="4924880"/>
                </a:cubicBezTo>
                <a:cubicBezTo>
                  <a:pt x="2884412" y="4968597"/>
                  <a:pt x="2960693" y="5003839"/>
                  <a:pt x="2991474" y="5085474"/>
                </a:cubicBezTo>
                <a:cubicBezTo>
                  <a:pt x="2998165" y="5102871"/>
                  <a:pt x="4460905" y="6373345"/>
                  <a:pt x="6494644" y="6212306"/>
                </a:cubicBezTo>
                <a:cubicBezTo>
                  <a:pt x="6826983" y="6185986"/>
                  <a:pt x="8139389" y="5921007"/>
                  <a:pt x="8314257" y="5863906"/>
                </a:cubicBezTo>
                <a:cubicBezTo>
                  <a:pt x="8494032" y="5805022"/>
                  <a:pt x="8647935" y="5697514"/>
                  <a:pt x="8832618" y="5651566"/>
                </a:cubicBezTo>
                <a:cubicBezTo>
                  <a:pt x="8930311" y="5627477"/>
                  <a:pt x="9024437" y="5583314"/>
                  <a:pt x="9009270" y="5457516"/>
                </a:cubicBezTo>
                <a:cubicBezTo>
                  <a:pt x="9004809" y="5421829"/>
                  <a:pt x="9030682" y="5392832"/>
                  <a:pt x="9071277" y="5403093"/>
                </a:cubicBezTo>
                <a:cubicBezTo>
                  <a:pt x="9148005" y="5422721"/>
                  <a:pt x="9182800" y="5370974"/>
                  <a:pt x="9225625" y="5332164"/>
                </a:cubicBezTo>
                <a:cubicBezTo>
                  <a:pt x="9301462" y="5263465"/>
                  <a:pt x="9374174" y="5190305"/>
                  <a:pt x="9495066" y="5178707"/>
                </a:cubicBezTo>
                <a:cubicBezTo>
                  <a:pt x="9471869" y="5124284"/>
                  <a:pt x="9432166" y="5132760"/>
                  <a:pt x="9396033" y="5143912"/>
                </a:cubicBezTo>
                <a:cubicBezTo>
                  <a:pt x="9300569" y="5173800"/>
                  <a:pt x="9206890" y="5207257"/>
                  <a:pt x="9111425" y="5236700"/>
                </a:cubicBezTo>
                <a:cubicBezTo>
                  <a:pt x="9049418" y="5255881"/>
                  <a:pt x="8987412" y="5282647"/>
                  <a:pt x="8904438" y="5261234"/>
                </a:cubicBezTo>
                <a:cubicBezTo>
                  <a:pt x="8975813" y="5151941"/>
                  <a:pt x="9097597" y="5132760"/>
                  <a:pt x="9196183" y="5098857"/>
                </a:cubicBezTo>
                <a:cubicBezTo>
                  <a:pt x="9319305" y="5056478"/>
                  <a:pt x="9392019" y="4976627"/>
                  <a:pt x="9478560" y="4887855"/>
                </a:cubicBezTo>
                <a:cubicBezTo>
                  <a:pt x="9387557" y="4866441"/>
                  <a:pt x="9331795" y="4932018"/>
                  <a:pt x="9260867" y="4928449"/>
                </a:cubicBezTo>
                <a:cubicBezTo>
                  <a:pt x="9256852" y="4916851"/>
                  <a:pt x="9250606" y="4900345"/>
                  <a:pt x="9251499" y="4899899"/>
                </a:cubicBezTo>
                <a:cubicBezTo>
                  <a:pt x="9367929" y="4851275"/>
                  <a:pt x="9421906" y="4759379"/>
                  <a:pt x="9440197" y="4648749"/>
                </a:cubicBezTo>
                <a:cubicBezTo>
                  <a:pt x="9449564" y="4591648"/>
                  <a:pt x="9491943" y="4573805"/>
                  <a:pt x="9533430" y="4547485"/>
                </a:cubicBezTo>
                <a:cubicBezTo>
                  <a:pt x="9679302" y="4454252"/>
                  <a:pt x="9833204" y="4370832"/>
                  <a:pt x="9953203" y="4242804"/>
                </a:cubicBezTo>
                <a:cubicBezTo>
                  <a:pt x="9814915" y="4259755"/>
                  <a:pt x="9703837" y="4343175"/>
                  <a:pt x="9555288" y="4378862"/>
                </a:cubicBezTo>
                <a:cubicBezTo>
                  <a:pt x="9673502" y="4238788"/>
                  <a:pt x="9826959" y="4167860"/>
                  <a:pt x="9966586" y="4082655"/>
                </a:cubicBezTo>
                <a:cubicBezTo>
                  <a:pt x="10030377" y="4043845"/>
                  <a:pt x="10089262" y="3994330"/>
                  <a:pt x="10165990" y="3973363"/>
                </a:cubicBezTo>
                <a:cubicBezTo>
                  <a:pt x="10193202" y="3965780"/>
                  <a:pt x="10238703" y="3950166"/>
                  <a:pt x="10216399" y="3908679"/>
                </a:cubicBezTo>
                <a:cubicBezTo>
                  <a:pt x="10197663" y="3874331"/>
                  <a:pt x="10161083" y="3884591"/>
                  <a:pt x="10127626" y="3894850"/>
                </a:cubicBezTo>
                <a:cubicBezTo>
                  <a:pt x="10047329" y="3919832"/>
                  <a:pt x="9964356" y="3920278"/>
                  <a:pt x="9855955" y="3919832"/>
                </a:cubicBezTo>
                <a:cubicBezTo>
                  <a:pt x="9946958" y="3806078"/>
                  <a:pt x="10113798" y="3839981"/>
                  <a:pt x="10191863" y="3720428"/>
                </a:cubicBezTo>
                <a:cubicBezTo>
                  <a:pt x="10094168" y="3699908"/>
                  <a:pt x="10019226" y="3742732"/>
                  <a:pt x="9940267" y="3751209"/>
                </a:cubicBezTo>
                <a:cubicBezTo>
                  <a:pt x="9868892" y="3758793"/>
                  <a:pt x="9851048" y="3738272"/>
                  <a:pt x="9867999" y="3672696"/>
                </a:cubicBezTo>
                <a:cubicBezTo>
                  <a:pt x="9894319" y="3570541"/>
                  <a:pt x="9855062" y="3517902"/>
                  <a:pt x="9751124" y="3546005"/>
                </a:cubicBezTo>
                <a:cubicBezTo>
                  <a:pt x="9654767" y="3572325"/>
                  <a:pt x="9644954" y="3533961"/>
                  <a:pt x="9670381" y="3475523"/>
                </a:cubicBezTo>
                <a:cubicBezTo>
                  <a:pt x="9707406" y="3390319"/>
                  <a:pt x="9665473" y="3324744"/>
                  <a:pt x="9636477" y="3253369"/>
                </a:cubicBezTo>
                <a:cubicBezTo>
                  <a:pt x="9592761" y="3144969"/>
                  <a:pt x="9611496" y="3091437"/>
                  <a:pt x="9706514" y="3010694"/>
                </a:cubicBezTo>
                <a:cubicBezTo>
                  <a:pt x="9760045" y="2965639"/>
                  <a:pt x="9817591" y="2927274"/>
                  <a:pt x="9895211" y="2888019"/>
                </a:cubicBezTo>
                <a:cubicBezTo>
                  <a:pt x="9716328" y="2867052"/>
                  <a:pt x="9903688" y="2794785"/>
                  <a:pt x="9840788" y="2750175"/>
                </a:cubicBezTo>
                <a:cubicBezTo>
                  <a:pt x="9714544" y="2731886"/>
                  <a:pt x="9611496" y="2874636"/>
                  <a:pt x="9439750" y="2834041"/>
                </a:cubicBezTo>
                <a:cubicBezTo>
                  <a:pt x="9652090" y="2710474"/>
                  <a:pt x="9886290" y="2553894"/>
                  <a:pt x="10040191" y="2389286"/>
                </a:cubicBezTo>
                <a:cubicBezTo>
                  <a:pt x="10004504" y="2351814"/>
                  <a:pt x="9969263" y="2386610"/>
                  <a:pt x="9939374" y="2373227"/>
                </a:cubicBezTo>
                <a:cubicBezTo>
                  <a:pt x="9940713" y="2364304"/>
                  <a:pt x="9938036" y="2351368"/>
                  <a:pt x="9943389" y="2347353"/>
                </a:cubicBezTo>
                <a:cubicBezTo>
                  <a:pt x="10058482" y="2257688"/>
                  <a:pt x="10059820" y="2255458"/>
                  <a:pt x="9937144" y="2189436"/>
                </a:cubicBezTo>
                <a:cubicBezTo>
                  <a:pt x="9894319" y="2166240"/>
                  <a:pt x="9897888" y="2145719"/>
                  <a:pt x="9920638" y="2116723"/>
                </a:cubicBezTo>
                <a:cubicBezTo>
                  <a:pt x="9936698" y="2096202"/>
                  <a:pt x="9956772" y="2078359"/>
                  <a:pt x="9947404" y="2033304"/>
                </a:cubicBezTo>
                <a:cubicBezTo>
                  <a:pt x="9880044" y="2090850"/>
                  <a:pt x="9554842" y="2188098"/>
                  <a:pt x="9497296" y="2182299"/>
                </a:cubicBezTo>
                <a:cubicBezTo>
                  <a:pt x="9432613" y="2175607"/>
                  <a:pt x="9211796" y="2195682"/>
                  <a:pt x="9144883" y="2211295"/>
                </a:cubicBezTo>
                <a:cubicBezTo>
                  <a:pt x="9148451" y="2208172"/>
                  <a:pt x="9152020" y="2205050"/>
                  <a:pt x="9155589" y="2201927"/>
                </a:cubicBezTo>
                <a:cubicBezTo>
                  <a:pt x="9219380" y="2140366"/>
                  <a:pt x="9284064" y="2078804"/>
                  <a:pt x="9322428" y="1998954"/>
                </a:cubicBezTo>
                <a:cubicBezTo>
                  <a:pt x="9324212" y="1995831"/>
                  <a:pt x="9325104" y="1993155"/>
                  <a:pt x="9329119" y="1994047"/>
                </a:cubicBezTo>
                <a:cubicBezTo>
                  <a:pt x="9364360" y="2003415"/>
                  <a:pt x="9359900" y="1980218"/>
                  <a:pt x="9360345" y="1961483"/>
                </a:cubicBezTo>
                <a:cubicBezTo>
                  <a:pt x="9360791" y="1942301"/>
                  <a:pt x="9366590" y="1927134"/>
                  <a:pt x="9392465" y="1928918"/>
                </a:cubicBezTo>
                <a:cubicBezTo>
                  <a:pt x="9393803" y="1928918"/>
                  <a:pt x="9395586" y="1928471"/>
                  <a:pt x="9397371" y="1928025"/>
                </a:cubicBezTo>
                <a:cubicBezTo>
                  <a:pt x="9409416" y="1924903"/>
                  <a:pt x="9447334" y="1874048"/>
                  <a:pt x="9441534" y="1864680"/>
                </a:cubicBezTo>
                <a:cubicBezTo>
                  <a:pt x="9428598" y="1844160"/>
                  <a:pt x="9441980" y="1833899"/>
                  <a:pt x="9453133" y="1821855"/>
                </a:cubicBezTo>
                <a:cubicBezTo>
                  <a:pt x="9468746" y="1805350"/>
                  <a:pt x="9484359" y="1789737"/>
                  <a:pt x="9500865" y="1774123"/>
                </a:cubicBezTo>
                <a:cubicBezTo>
                  <a:pt x="9516924" y="1758957"/>
                  <a:pt x="9533430" y="1744681"/>
                  <a:pt x="9549935" y="1729961"/>
                </a:cubicBezTo>
                <a:cubicBezTo>
                  <a:pt x="9589192" y="1715239"/>
                  <a:pt x="9628893" y="1702302"/>
                  <a:pt x="9670381" y="1692042"/>
                </a:cubicBezTo>
                <a:cubicBezTo>
                  <a:pt x="9701161" y="1684013"/>
                  <a:pt x="9735511" y="1673752"/>
                  <a:pt x="9750231" y="1622006"/>
                </a:cubicBezTo>
                <a:cubicBezTo>
                  <a:pt x="9717666" y="1627805"/>
                  <a:pt x="9685101" y="1634942"/>
                  <a:pt x="9652537" y="1642080"/>
                </a:cubicBezTo>
                <a:cubicBezTo>
                  <a:pt x="9682871" y="1616207"/>
                  <a:pt x="9712314" y="1590333"/>
                  <a:pt x="9740417" y="1563121"/>
                </a:cubicBezTo>
                <a:cubicBezTo>
                  <a:pt x="9763614" y="1540370"/>
                  <a:pt x="9782350" y="1514943"/>
                  <a:pt x="9789041" y="1483271"/>
                </a:cubicBezTo>
                <a:cubicBezTo>
                  <a:pt x="9790825" y="1475241"/>
                  <a:pt x="9792164" y="1466765"/>
                  <a:pt x="9783687" y="1460966"/>
                </a:cubicBezTo>
                <a:cubicBezTo>
                  <a:pt x="9774320" y="1454275"/>
                  <a:pt x="9767183" y="1459628"/>
                  <a:pt x="9760491" y="1464534"/>
                </a:cubicBezTo>
                <a:cubicBezTo>
                  <a:pt x="9732833" y="1484608"/>
                  <a:pt x="9704730" y="1504237"/>
                  <a:pt x="9677518" y="1524757"/>
                </a:cubicBezTo>
                <a:cubicBezTo>
                  <a:pt x="9641385" y="1551968"/>
                  <a:pt x="9605696" y="1579627"/>
                  <a:pt x="9570010" y="1606839"/>
                </a:cubicBezTo>
                <a:cubicBezTo>
                  <a:pt x="9619525" y="1551077"/>
                  <a:pt x="9674395" y="1501114"/>
                  <a:pt x="9733726" y="1455166"/>
                </a:cubicBezTo>
                <a:cubicBezTo>
                  <a:pt x="9776551" y="1421710"/>
                  <a:pt x="9819376" y="1388253"/>
                  <a:pt x="9851495" y="1345427"/>
                </a:cubicBezTo>
                <a:cubicBezTo>
                  <a:pt x="9867999" y="1324015"/>
                  <a:pt x="9875583" y="1299926"/>
                  <a:pt x="9876922" y="1273161"/>
                </a:cubicBezTo>
                <a:cubicBezTo>
                  <a:pt x="9876922" y="1266023"/>
                  <a:pt x="9876029" y="1257993"/>
                  <a:pt x="9866661" y="1254870"/>
                </a:cubicBezTo>
                <a:cubicBezTo>
                  <a:pt x="9857294" y="1252194"/>
                  <a:pt x="9851940" y="1257993"/>
                  <a:pt x="9848372" y="1264238"/>
                </a:cubicBezTo>
                <a:cubicBezTo>
                  <a:pt x="9844357" y="1271376"/>
                  <a:pt x="9839449" y="1277175"/>
                  <a:pt x="9832313" y="1281636"/>
                </a:cubicBezTo>
                <a:cubicBezTo>
                  <a:pt x="9769859" y="1322677"/>
                  <a:pt x="9715436" y="1371747"/>
                  <a:pt x="9659674" y="1419479"/>
                </a:cubicBezTo>
                <a:cubicBezTo>
                  <a:pt x="9579824" y="1487731"/>
                  <a:pt x="9501311" y="1557322"/>
                  <a:pt x="9405847" y="1608623"/>
                </a:cubicBezTo>
                <a:cubicBezTo>
                  <a:pt x="9369714" y="1627805"/>
                  <a:pt x="9332242" y="1644310"/>
                  <a:pt x="9303246" y="1646987"/>
                </a:cubicBezTo>
                <a:cubicBezTo>
                  <a:pt x="9406293" y="1566690"/>
                  <a:pt x="9503095" y="1482825"/>
                  <a:pt x="9589192" y="1389145"/>
                </a:cubicBezTo>
                <a:cubicBezTo>
                  <a:pt x="9676180" y="1294573"/>
                  <a:pt x="9751570" y="1193756"/>
                  <a:pt x="9803762" y="1078218"/>
                </a:cubicBezTo>
                <a:cubicBezTo>
                  <a:pt x="9809116" y="1066174"/>
                  <a:pt x="9812238" y="1054575"/>
                  <a:pt x="9830974" y="1055913"/>
                </a:cubicBezTo>
                <a:cubicBezTo>
                  <a:pt x="9839449" y="1056360"/>
                  <a:pt x="9842126" y="1049222"/>
                  <a:pt x="9839896" y="1042084"/>
                </a:cubicBezTo>
                <a:cubicBezTo>
                  <a:pt x="9825621" y="991230"/>
                  <a:pt x="9851940" y="958665"/>
                  <a:pt x="9893427" y="933683"/>
                </a:cubicBezTo>
                <a:cubicBezTo>
                  <a:pt x="9906364" y="925654"/>
                  <a:pt x="9907256" y="918070"/>
                  <a:pt x="9897441" y="906472"/>
                </a:cubicBezTo>
                <a:cubicBezTo>
                  <a:pt x="9884058" y="890413"/>
                  <a:pt x="9885397" y="873015"/>
                  <a:pt x="9892535" y="856509"/>
                </a:cubicBezTo>
                <a:cubicBezTo>
                  <a:pt x="9896550" y="846249"/>
                  <a:pt x="9901903" y="836436"/>
                  <a:pt x="9906364" y="826622"/>
                </a:cubicBezTo>
                <a:cubicBezTo>
                  <a:pt x="9909487" y="820375"/>
                  <a:pt x="9914839" y="813685"/>
                  <a:pt x="9906809" y="806993"/>
                </a:cubicBezTo>
                <a:cubicBezTo>
                  <a:pt x="9899226" y="801193"/>
                  <a:pt x="9891642" y="804762"/>
                  <a:pt x="9884505" y="807440"/>
                </a:cubicBezTo>
                <a:cubicBezTo>
                  <a:pt x="9850156" y="819484"/>
                  <a:pt x="9830082" y="842235"/>
                  <a:pt x="9821160" y="874800"/>
                </a:cubicBezTo>
                <a:cubicBezTo>
                  <a:pt x="9814468" y="898888"/>
                  <a:pt x="9807331" y="900227"/>
                  <a:pt x="9787256" y="881491"/>
                </a:cubicBezTo>
                <a:cubicBezTo>
                  <a:pt x="9772090" y="867216"/>
                  <a:pt x="9758707" y="868554"/>
                  <a:pt x="9746216" y="880152"/>
                </a:cubicBezTo>
                <a:cubicBezTo>
                  <a:pt x="9739525" y="885951"/>
                  <a:pt x="9735511" y="893981"/>
                  <a:pt x="9730603" y="901118"/>
                </a:cubicBezTo>
                <a:cubicBezTo>
                  <a:pt x="9706067" y="938144"/>
                  <a:pt x="9680195" y="974278"/>
                  <a:pt x="9640046" y="998813"/>
                </a:cubicBezTo>
                <a:cubicBezTo>
                  <a:pt x="9622202" y="1009966"/>
                  <a:pt x="9603020" y="1018887"/>
                  <a:pt x="9575363" y="1010412"/>
                </a:cubicBezTo>
                <a:cubicBezTo>
                  <a:pt x="9592761" y="1000151"/>
                  <a:pt x="9610158" y="998813"/>
                  <a:pt x="9626217" y="994352"/>
                </a:cubicBezTo>
                <a:cubicBezTo>
                  <a:pt x="9642276" y="989891"/>
                  <a:pt x="9650753" y="982753"/>
                  <a:pt x="9638707" y="966694"/>
                </a:cubicBezTo>
                <a:cubicBezTo>
                  <a:pt x="9632016" y="957773"/>
                  <a:pt x="9632462" y="950189"/>
                  <a:pt x="9638707" y="942606"/>
                </a:cubicBezTo>
                <a:cubicBezTo>
                  <a:pt x="9658782" y="918070"/>
                  <a:pt x="9668596" y="884167"/>
                  <a:pt x="9710975" y="881491"/>
                </a:cubicBezTo>
                <a:cubicBezTo>
                  <a:pt x="9713205" y="881491"/>
                  <a:pt x="9715436" y="879706"/>
                  <a:pt x="9717666" y="878367"/>
                </a:cubicBezTo>
                <a:cubicBezTo>
                  <a:pt x="9726142" y="873461"/>
                  <a:pt x="9735511" y="868108"/>
                  <a:pt x="9732387" y="856509"/>
                </a:cubicBezTo>
                <a:cubicBezTo>
                  <a:pt x="9728818" y="844911"/>
                  <a:pt x="9717220" y="842235"/>
                  <a:pt x="9706960" y="840896"/>
                </a:cubicBezTo>
                <a:cubicBezTo>
                  <a:pt x="9680640" y="837773"/>
                  <a:pt x="9660120" y="848926"/>
                  <a:pt x="9640492" y="861417"/>
                </a:cubicBezTo>
                <a:cubicBezTo>
                  <a:pt x="9592761" y="892197"/>
                  <a:pt x="9553504" y="931453"/>
                  <a:pt x="9512463" y="968925"/>
                </a:cubicBezTo>
                <a:cubicBezTo>
                  <a:pt x="9450902" y="1025132"/>
                  <a:pt x="9396925" y="1088923"/>
                  <a:pt x="9328673" y="1138886"/>
                </a:cubicBezTo>
                <a:cubicBezTo>
                  <a:pt x="9125701" y="1286989"/>
                  <a:pt x="8925851" y="1438662"/>
                  <a:pt x="8716634" y="1580073"/>
                </a:cubicBezTo>
                <a:cubicBezTo>
                  <a:pt x="8639459" y="1632266"/>
                  <a:pt x="8560501" y="1681782"/>
                  <a:pt x="8480649" y="1729961"/>
                </a:cubicBezTo>
                <a:cubicBezTo>
                  <a:pt x="8480204" y="1727283"/>
                  <a:pt x="8479758" y="1725499"/>
                  <a:pt x="8479312" y="1722377"/>
                </a:cubicBezTo>
                <a:cubicBezTo>
                  <a:pt x="8479312" y="1720147"/>
                  <a:pt x="8479312" y="1717469"/>
                  <a:pt x="8479312" y="1715239"/>
                </a:cubicBezTo>
                <a:cubicBezTo>
                  <a:pt x="8535965" y="1684013"/>
                  <a:pt x="8591727" y="1650555"/>
                  <a:pt x="8645704" y="1615314"/>
                </a:cubicBezTo>
                <a:cubicBezTo>
                  <a:pt x="8778194" y="1528326"/>
                  <a:pt x="8899531" y="1430631"/>
                  <a:pt x="9002133" y="1314647"/>
                </a:cubicBezTo>
                <a:cubicBezTo>
                  <a:pt x="9010609" y="1305280"/>
                  <a:pt x="9019977" y="1303048"/>
                  <a:pt x="9033805" y="1305280"/>
                </a:cubicBezTo>
                <a:cubicBezTo>
                  <a:pt x="9078415" y="1312863"/>
                  <a:pt x="9092243" y="1299481"/>
                  <a:pt x="9083322" y="1259778"/>
                </a:cubicBezTo>
                <a:cubicBezTo>
                  <a:pt x="9081092" y="1249964"/>
                  <a:pt x="9080645" y="1241934"/>
                  <a:pt x="9088228" y="1233458"/>
                </a:cubicBezTo>
                <a:cubicBezTo>
                  <a:pt x="9122132" y="1195541"/>
                  <a:pt x="9157819" y="1158961"/>
                  <a:pt x="9196629" y="1124611"/>
                </a:cubicBezTo>
                <a:cubicBezTo>
                  <a:pt x="9268451" y="1061266"/>
                  <a:pt x="9345625" y="1002828"/>
                  <a:pt x="9412538" y="935022"/>
                </a:cubicBezTo>
                <a:cubicBezTo>
                  <a:pt x="9432166" y="914501"/>
                  <a:pt x="9446888" y="891304"/>
                  <a:pt x="9455363" y="864985"/>
                </a:cubicBezTo>
                <a:cubicBezTo>
                  <a:pt x="9458040" y="856063"/>
                  <a:pt x="9459378" y="844911"/>
                  <a:pt x="9448672" y="838220"/>
                </a:cubicBezTo>
                <a:cubicBezTo>
                  <a:pt x="9438412" y="831528"/>
                  <a:pt x="9430829" y="839112"/>
                  <a:pt x="9423691" y="844465"/>
                </a:cubicBezTo>
                <a:cubicBezTo>
                  <a:pt x="9393803" y="866323"/>
                  <a:pt x="9363468" y="888628"/>
                  <a:pt x="9333580" y="910932"/>
                </a:cubicBezTo>
                <a:cubicBezTo>
                  <a:pt x="9303246" y="933238"/>
                  <a:pt x="9273357" y="956434"/>
                  <a:pt x="9241685" y="980077"/>
                </a:cubicBezTo>
                <a:cubicBezTo>
                  <a:pt x="9239455" y="969817"/>
                  <a:pt x="9246146" y="967587"/>
                  <a:pt x="9249715" y="964018"/>
                </a:cubicBezTo>
                <a:cubicBezTo>
                  <a:pt x="9300123" y="913610"/>
                  <a:pt x="9355439" y="867662"/>
                  <a:pt x="9412538" y="823499"/>
                </a:cubicBezTo>
                <a:cubicBezTo>
                  <a:pt x="9456702" y="789149"/>
                  <a:pt x="9499526" y="753015"/>
                  <a:pt x="9528522" y="706176"/>
                </a:cubicBezTo>
                <a:cubicBezTo>
                  <a:pt x="9539675" y="687886"/>
                  <a:pt x="9545474" y="668704"/>
                  <a:pt x="9542798" y="647292"/>
                </a:cubicBezTo>
                <a:cubicBezTo>
                  <a:pt x="9541905" y="640600"/>
                  <a:pt x="9541014" y="633909"/>
                  <a:pt x="9532091" y="631679"/>
                </a:cubicBezTo>
                <a:cubicBezTo>
                  <a:pt x="9524953" y="629894"/>
                  <a:pt x="9520493" y="633909"/>
                  <a:pt x="9516924" y="638370"/>
                </a:cubicBezTo>
                <a:cubicBezTo>
                  <a:pt x="9510679" y="646399"/>
                  <a:pt x="9504434" y="654429"/>
                  <a:pt x="9495512" y="660675"/>
                </a:cubicBezTo>
                <a:cubicBezTo>
                  <a:pt x="9441980" y="698146"/>
                  <a:pt x="9392019" y="739187"/>
                  <a:pt x="9343394" y="781565"/>
                </a:cubicBezTo>
                <a:cubicBezTo>
                  <a:pt x="9263543" y="850710"/>
                  <a:pt x="9184585" y="921193"/>
                  <a:pt x="9090906" y="975617"/>
                </a:cubicBezTo>
                <a:cubicBezTo>
                  <a:pt x="9055664" y="996136"/>
                  <a:pt x="9019084" y="1014427"/>
                  <a:pt x="8976705" y="1023348"/>
                </a:cubicBezTo>
                <a:cubicBezTo>
                  <a:pt x="8978044" y="1018887"/>
                  <a:pt x="8980721" y="1016211"/>
                  <a:pt x="8983397" y="1013981"/>
                </a:cubicBezTo>
                <a:cubicBezTo>
                  <a:pt x="9073061" y="941713"/>
                  <a:pt x="9159604" y="867216"/>
                  <a:pt x="9238116" y="784688"/>
                </a:cubicBezTo>
                <a:cubicBezTo>
                  <a:pt x="9334918" y="682979"/>
                  <a:pt x="9417446" y="572348"/>
                  <a:pt x="9474545" y="446103"/>
                </a:cubicBezTo>
                <a:cubicBezTo>
                  <a:pt x="9477222" y="440751"/>
                  <a:pt x="9479007" y="435843"/>
                  <a:pt x="9486143" y="435843"/>
                </a:cubicBezTo>
                <a:cubicBezTo>
                  <a:pt x="9504434" y="436289"/>
                  <a:pt x="9506218" y="427368"/>
                  <a:pt x="9503541" y="412646"/>
                </a:cubicBezTo>
                <a:cubicBezTo>
                  <a:pt x="9496404" y="376512"/>
                  <a:pt x="9508449" y="346179"/>
                  <a:pt x="9539229" y="325658"/>
                </a:cubicBezTo>
                <a:cubicBezTo>
                  <a:pt x="9561533" y="310491"/>
                  <a:pt x="9580269" y="297108"/>
                  <a:pt x="9554396" y="268558"/>
                </a:cubicBezTo>
                <a:cubicBezTo>
                  <a:pt x="9548150" y="261867"/>
                  <a:pt x="9550382" y="252053"/>
                  <a:pt x="9552612" y="243131"/>
                </a:cubicBezTo>
                <a:cubicBezTo>
                  <a:pt x="9555734" y="229748"/>
                  <a:pt x="9562872" y="219042"/>
                  <a:pt x="9570901" y="207890"/>
                </a:cubicBezTo>
                <a:cubicBezTo>
                  <a:pt x="9575363" y="201645"/>
                  <a:pt x="9580715" y="193168"/>
                  <a:pt x="9574470" y="186031"/>
                </a:cubicBezTo>
                <a:cubicBezTo>
                  <a:pt x="9570901" y="181793"/>
                  <a:pt x="9566775" y="181124"/>
                  <a:pt x="9562593" y="18184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Afbeelding met tekst, schoolbord, handschrift, krijt&#10;&#10;Automatisch gegenereerde beschrijving">
            <a:extLst>
              <a:ext uri="{FF2B5EF4-FFF2-40B4-BE49-F238E27FC236}">
                <a16:creationId xmlns:a16="http://schemas.microsoft.com/office/drawing/2014/main" id="{B5D809B3-7162-7407-42CB-32766F7D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1862233"/>
            <a:ext cx="5029202" cy="336390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8D1CE61-671A-178E-CACA-7A56370E3D1D}"/>
              </a:ext>
            </a:extLst>
          </p:cNvPr>
          <p:cNvSpPr txBox="1"/>
          <p:nvPr/>
        </p:nvSpPr>
        <p:spPr>
          <a:xfrm>
            <a:off x="3657600" y="47763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solidFill>
                  <a:schemeClr val="bg1"/>
                </a:solidFill>
                <a:effectLst/>
                <a:hlinkClick r:id="rId3" tooltip="https://datawijzer.onderwijsinspectie.be/datagu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https://datawijzer.onderwijsinspectie.be/dataguide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4935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5895</TotalTime>
  <Words>94</Words>
  <Application>Microsoft Macintosh PowerPoint</Application>
  <PresentationFormat>Breedbeeld</PresentationFormat>
  <Paragraphs>24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Meiryo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‘The data guide’ (De datawijzer) The Flemish education inspectorate's tool for data-based monitoring AND for encouraging schools to implement data-wise policies </dc:title>
  <dc:creator>Wim Verreycken</dc:creator>
  <cp:lastModifiedBy>Wim Verreycken</cp:lastModifiedBy>
  <cp:revision>8</cp:revision>
  <dcterms:created xsi:type="dcterms:W3CDTF">2023-09-18T09:29:44Z</dcterms:created>
  <dcterms:modified xsi:type="dcterms:W3CDTF">2023-09-26T10:24:02Z</dcterms:modified>
</cp:coreProperties>
</file>