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340" r:id="rId6"/>
    <p:sldId id="363" r:id="rId7"/>
    <p:sldId id="354" r:id="rId8"/>
    <p:sldId id="335" r:id="rId9"/>
    <p:sldId id="370" r:id="rId10"/>
    <p:sldId id="368" r:id="rId11"/>
    <p:sldId id="369" r:id="rId12"/>
    <p:sldId id="360" r:id="rId13"/>
    <p:sldId id="364" r:id="rId14"/>
    <p:sldId id="319" r:id="rId15"/>
    <p:sldId id="367" r:id="rId16"/>
    <p:sldId id="327" r:id="rId17"/>
    <p:sldId id="329" r:id="rId18"/>
  </p:sldIdLst>
  <p:sldSz cx="24384000" cy="137160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 Fhlannchadha, Pádraig" initials="MFP" lastIdx="2" clrIdx="0">
    <p:extLst>
      <p:ext uri="{19B8F6BF-5375-455C-9EA6-DF929625EA0E}">
        <p15:presenceInfo xmlns:p15="http://schemas.microsoft.com/office/powerpoint/2012/main" userId="S-1-5-21-1482476501-1770027372-725345543-20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6A7"/>
    <a:srgbClr val="005A52"/>
    <a:srgbClr val="005850"/>
    <a:srgbClr val="A79563"/>
    <a:srgbClr val="D8E7B9"/>
    <a:srgbClr val="5E5E5E"/>
    <a:srgbClr val="004D44"/>
    <a:srgbClr val="A39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1" autoAdjust="0"/>
    <p:restoredTop sz="92708" autoAdjust="0"/>
  </p:normalViewPr>
  <p:slideViewPr>
    <p:cSldViewPr snapToGrid="0" snapToObjects="1" showGuides="1">
      <p:cViewPr varScale="1">
        <p:scale>
          <a:sx n="33" d="100"/>
          <a:sy n="33" d="100"/>
        </p:scale>
        <p:origin x="192" y="3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139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99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5B9FF-5F51-4C81-B071-2AA9C1C3D8C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</dgm:pt>
    <dgm:pt modelId="{D2DEBB15-F956-4E96-B2DF-98009480C1CA}">
      <dgm:prSet phldrT="[Text]"/>
      <dgm:spPr>
        <a:solidFill>
          <a:srgbClr val="A79563"/>
        </a:solidFill>
        <a:ln>
          <a:solidFill>
            <a:srgbClr val="B3B6A7"/>
          </a:solidFill>
        </a:ln>
      </dgm:spPr>
      <dgm:t>
        <a:bodyPr/>
        <a:lstStyle/>
        <a:p>
          <a:pPr algn="ctr"/>
          <a:r>
            <a:rPr lang="en-IE" i="1" dirty="0" smtClean="0"/>
            <a:t>Mar</a:t>
          </a:r>
        </a:p>
        <a:p>
          <a:pPr algn="ctr"/>
          <a:r>
            <a:rPr lang="en-IE" dirty="0" smtClean="0"/>
            <a:t>Review and consultation with Education Partners</a:t>
          </a:r>
          <a:endParaRPr lang="en-IE" i="1" dirty="0"/>
        </a:p>
      </dgm:t>
    </dgm:pt>
    <dgm:pt modelId="{DFD7F601-DABB-40E6-A553-CBDFFE0E98FD}" type="parTrans" cxnId="{0B181352-DE4A-4772-BB31-A83C8E69EFAA}">
      <dgm:prSet/>
      <dgm:spPr/>
      <dgm:t>
        <a:bodyPr/>
        <a:lstStyle/>
        <a:p>
          <a:endParaRPr lang="en-IE"/>
        </a:p>
      </dgm:t>
    </dgm:pt>
    <dgm:pt modelId="{1F3CA624-D3D9-4DF5-A7C9-B5EF2E9D01DF}" type="sibTrans" cxnId="{0B181352-DE4A-4772-BB31-A83C8E69EFAA}">
      <dgm:prSet/>
      <dgm:spPr/>
      <dgm:t>
        <a:bodyPr/>
        <a:lstStyle/>
        <a:p>
          <a:endParaRPr lang="en-IE"/>
        </a:p>
      </dgm:t>
    </dgm:pt>
    <dgm:pt modelId="{1CB2970F-D7C5-40D3-BCDA-16A231AF2903}">
      <dgm:prSet phldrT="[Text]"/>
      <dgm:spPr>
        <a:solidFill>
          <a:srgbClr val="A79563"/>
        </a:solidFill>
        <a:ln>
          <a:solidFill>
            <a:srgbClr val="B3B6A7"/>
          </a:solidFill>
        </a:ln>
      </dgm:spPr>
      <dgm:t>
        <a:bodyPr/>
        <a:lstStyle/>
        <a:p>
          <a:pPr algn="ctr"/>
          <a:r>
            <a:rPr lang="en-IE" i="1" dirty="0" smtClean="0"/>
            <a:t>Jan – Feb</a:t>
          </a:r>
        </a:p>
        <a:p>
          <a:pPr algn="ctr"/>
          <a:r>
            <a:rPr lang="en-IE" dirty="0" smtClean="0"/>
            <a:t>Co-construction of model with schools </a:t>
          </a:r>
          <a:endParaRPr lang="en-IE" dirty="0"/>
        </a:p>
      </dgm:t>
    </dgm:pt>
    <dgm:pt modelId="{8903091F-AF33-4A7B-ABDA-2B4425B6F3F5}" type="parTrans" cxnId="{FA725727-85BF-4DE3-967E-385EFE855519}">
      <dgm:prSet/>
      <dgm:spPr/>
      <dgm:t>
        <a:bodyPr/>
        <a:lstStyle/>
        <a:p>
          <a:endParaRPr lang="en-IE"/>
        </a:p>
      </dgm:t>
    </dgm:pt>
    <dgm:pt modelId="{78D3ABD7-AE46-4ECE-B105-D9F4D9EBD904}" type="sibTrans" cxnId="{FA725727-85BF-4DE3-967E-385EFE855519}">
      <dgm:prSet/>
      <dgm:spPr/>
      <dgm:t>
        <a:bodyPr/>
        <a:lstStyle/>
        <a:p>
          <a:endParaRPr lang="en-IE"/>
        </a:p>
      </dgm:t>
    </dgm:pt>
    <dgm:pt modelId="{4A3B3D70-9F43-4F57-A574-6421D6D2DFB5}">
      <dgm:prSet phldrT="[Text]"/>
      <dgm:spPr>
        <a:solidFill>
          <a:srgbClr val="A79563"/>
        </a:solidFill>
        <a:ln>
          <a:solidFill>
            <a:srgbClr val="A79563"/>
          </a:solidFill>
        </a:ln>
      </dgm:spPr>
      <dgm:t>
        <a:bodyPr/>
        <a:lstStyle/>
        <a:p>
          <a:pPr algn="ctr"/>
          <a:r>
            <a:rPr lang="en-IE" i="1" dirty="0" smtClean="0"/>
            <a:t>Jan</a:t>
          </a:r>
        </a:p>
        <a:p>
          <a:pPr algn="ctr"/>
          <a:r>
            <a:rPr lang="en-IE" dirty="0" smtClean="0"/>
            <a:t>Learner and parent surveys</a:t>
          </a:r>
          <a:endParaRPr lang="en-IE" dirty="0"/>
        </a:p>
      </dgm:t>
    </dgm:pt>
    <dgm:pt modelId="{BAD6E034-00F9-4459-AE01-AE00D8BAD9CC}" type="parTrans" cxnId="{8183AB83-B04D-4A08-8CD1-CD8AC3CABCD9}">
      <dgm:prSet/>
      <dgm:spPr/>
      <dgm:t>
        <a:bodyPr/>
        <a:lstStyle/>
        <a:p>
          <a:endParaRPr lang="en-IE"/>
        </a:p>
      </dgm:t>
    </dgm:pt>
    <dgm:pt modelId="{311B64D1-8CE0-42C4-981B-B5C2105EB53E}" type="sibTrans" cxnId="{8183AB83-B04D-4A08-8CD1-CD8AC3CABCD9}">
      <dgm:prSet/>
      <dgm:spPr/>
      <dgm:t>
        <a:bodyPr/>
        <a:lstStyle/>
        <a:p>
          <a:endParaRPr lang="en-IE"/>
        </a:p>
      </dgm:t>
    </dgm:pt>
    <dgm:pt modelId="{59B7848D-99CB-41B4-80A5-BE8B8662F169}">
      <dgm:prSet phldrT="[Text]"/>
      <dgm:spPr>
        <a:solidFill>
          <a:srgbClr val="B3B6A7"/>
        </a:solidFill>
        <a:ln>
          <a:solidFill>
            <a:srgbClr val="A79563"/>
          </a:solidFill>
        </a:ln>
      </dgm:spPr>
      <dgm:t>
        <a:bodyPr/>
        <a:lstStyle/>
        <a:p>
          <a:pPr algn="ctr"/>
          <a:r>
            <a:rPr lang="en-IE" i="1" dirty="0" smtClean="0"/>
            <a:t>Jan – Feb</a:t>
          </a:r>
        </a:p>
        <a:p>
          <a:pPr algn="ctr"/>
          <a:r>
            <a:rPr lang="en-IE" dirty="0" smtClean="0"/>
            <a:t>Development of the model</a:t>
          </a:r>
          <a:endParaRPr lang="en-IE" dirty="0"/>
        </a:p>
      </dgm:t>
    </dgm:pt>
    <dgm:pt modelId="{F64CE72E-F437-4255-890F-2B29343B3F1C}" type="parTrans" cxnId="{D6820F84-EA2E-4F65-8482-666711688020}">
      <dgm:prSet/>
      <dgm:spPr/>
      <dgm:t>
        <a:bodyPr/>
        <a:lstStyle/>
        <a:p>
          <a:endParaRPr lang="en-IE"/>
        </a:p>
      </dgm:t>
    </dgm:pt>
    <dgm:pt modelId="{9BF37533-EC0D-418A-8E69-57A9375C4790}" type="sibTrans" cxnId="{D6820F84-EA2E-4F65-8482-666711688020}">
      <dgm:prSet/>
      <dgm:spPr/>
      <dgm:t>
        <a:bodyPr/>
        <a:lstStyle/>
        <a:p>
          <a:endParaRPr lang="en-IE"/>
        </a:p>
      </dgm:t>
    </dgm:pt>
    <dgm:pt modelId="{AA30BF95-8FDA-490D-9635-E45BEE44823A}">
      <dgm:prSet phldrT="[Text]"/>
      <dgm:spPr>
        <a:solidFill>
          <a:srgbClr val="B3B6A7"/>
        </a:solidFill>
        <a:ln>
          <a:solidFill>
            <a:srgbClr val="B3B6A7"/>
          </a:solidFill>
        </a:ln>
      </dgm:spPr>
      <dgm:t>
        <a:bodyPr/>
        <a:lstStyle/>
        <a:p>
          <a:pPr algn="ctr"/>
          <a:r>
            <a:rPr lang="en-IE" i="1" dirty="0" smtClean="0"/>
            <a:t>Feb-Mar </a:t>
          </a:r>
        </a:p>
        <a:p>
          <a:pPr algn="ctr"/>
          <a:r>
            <a:rPr lang="en-IE" dirty="0" smtClean="0"/>
            <a:t>Pilot Phases</a:t>
          </a:r>
          <a:endParaRPr lang="en-IE" dirty="0"/>
        </a:p>
      </dgm:t>
    </dgm:pt>
    <dgm:pt modelId="{9FA74F39-98E2-42B7-B888-0F9E97B9820A}" type="parTrans" cxnId="{95D6E381-B8E7-4F41-B03B-13A340B95855}">
      <dgm:prSet/>
      <dgm:spPr/>
      <dgm:t>
        <a:bodyPr/>
        <a:lstStyle/>
        <a:p>
          <a:endParaRPr lang="en-IE"/>
        </a:p>
      </dgm:t>
    </dgm:pt>
    <dgm:pt modelId="{7FC566AA-7D9D-4168-8302-86B1330D8C5F}" type="sibTrans" cxnId="{95D6E381-B8E7-4F41-B03B-13A340B95855}">
      <dgm:prSet/>
      <dgm:spPr/>
      <dgm:t>
        <a:bodyPr/>
        <a:lstStyle/>
        <a:p>
          <a:endParaRPr lang="en-IE"/>
        </a:p>
      </dgm:t>
    </dgm:pt>
    <dgm:pt modelId="{B3BA6801-3AFE-4CBD-AACD-5F36EEE18B3B}" type="pres">
      <dgm:prSet presAssocID="{86E5B9FF-5F51-4C81-B071-2AA9C1C3D8C1}" presName="rootnode" presStyleCnt="0">
        <dgm:presLayoutVars>
          <dgm:chMax/>
          <dgm:chPref/>
          <dgm:dir/>
          <dgm:animLvl val="lvl"/>
        </dgm:presLayoutVars>
      </dgm:prSet>
      <dgm:spPr/>
    </dgm:pt>
    <dgm:pt modelId="{EC64E392-0219-4EDA-BE26-375E551403A8}" type="pres">
      <dgm:prSet presAssocID="{4A3B3D70-9F43-4F57-A574-6421D6D2DFB5}" presName="composite" presStyleCnt="0"/>
      <dgm:spPr/>
    </dgm:pt>
    <dgm:pt modelId="{7277C7A8-4083-4633-9663-DEEDB08F37C4}" type="pres">
      <dgm:prSet presAssocID="{4A3B3D70-9F43-4F57-A574-6421D6D2DFB5}" presName="LShape" presStyleLbl="alignNode1" presStyleIdx="0" presStyleCnt="9"/>
      <dgm:spPr>
        <a:solidFill>
          <a:srgbClr val="005850"/>
        </a:solidFill>
        <a:ln>
          <a:solidFill>
            <a:srgbClr val="005850"/>
          </a:solidFill>
        </a:ln>
      </dgm:spPr>
    </dgm:pt>
    <dgm:pt modelId="{2C88D92B-DF36-48A6-A704-FAED6842A42F}" type="pres">
      <dgm:prSet presAssocID="{4A3B3D70-9F43-4F57-A574-6421D6D2DFB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5C26E34-7A00-4A68-ADC0-D3E05EB06E30}" type="pres">
      <dgm:prSet presAssocID="{4A3B3D70-9F43-4F57-A574-6421D6D2DFB5}" presName="Triangle" presStyleLbl="alignNode1" presStyleIdx="1" presStyleCnt="9"/>
      <dgm:spPr>
        <a:solidFill>
          <a:srgbClr val="005850"/>
        </a:solidFill>
        <a:ln>
          <a:solidFill>
            <a:srgbClr val="005850"/>
          </a:solidFill>
        </a:ln>
      </dgm:spPr>
    </dgm:pt>
    <dgm:pt modelId="{759FC310-1B2A-4DA2-8682-3936C6288816}" type="pres">
      <dgm:prSet presAssocID="{311B64D1-8CE0-42C4-981B-B5C2105EB53E}" presName="sibTrans" presStyleCnt="0"/>
      <dgm:spPr/>
    </dgm:pt>
    <dgm:pt modelId="{A0871ABC-2F1A-41FF-895C-A7FDB435201F}" type="pres">
      <dgm:prSet presAssocID="{311B64D1-8CE0-42C4-981B-B5C2105EB53E}" presName="space" presStyleCnt="0"/>
      <dgm:spPr/>
    </dgm:pt>
    <dgm:pt modelId="{CB8777A3-1939-4B23-8AF3-4D19DE1EAAEE}" type="pres">
      <dgm:prSet presAssocID="{59B7848D-99CB-41B4-80A5-BE8B8662F169}" presName="composite" presStyleCnt="0"/>
      <dgm:spPr/>
    </dgm:pt>
    <dgm:pt modelId="{CE612F00-9709-412C-80E5-5AC67E5F79A8}" type="pres">
      <dgm:prSet presAssocID="{59B7848D-99CB-41B4-80A5-BE8B8662F169}" presName="LShape" presStyleLbl="alignNode1" presStyleIdx="2" presStyleCnt="9"/>
      <dgm:spPr>
        <a:solidFill>
          <a:srgbClr val="005850"/>
        </a:solidFill>
        <a:ln>
          <a:solidFill>
            <a:srgbClr val="005850"/>
          </a:solidFill>
        </a:ln>
      </dgm:spPr>
    </dgm:pt>
    <dgm:pt modelId="{75E60804-6EF6-4377-83FD-EF527571F086}" type="pres">
      <dgm:prSet presAssocID="{59B7848D-99CB-41B4-80A5-BE8B8662F16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561E0CF-2028-457C-9FE1-C5C8AB7326B1}" type="pres">
      <dgm:prSet presAssocID="{59B7848D-99CB-41B4-80A5-BE8B8662F169}" presName="Triangle" presStyleLbl="alignNode1" presStyleIdx="3" presStyleCnt="9"/>
      <dgm:spPr>
        <a:solidFill>
          <a:srgbClr val="005850"/>
        </a:solidFill>
        <a:ln>
          <a:solidFill>
            <a:srgbClr val="005850"/>
          </a:solidFill>
        </a:ln>
      </dgm:spPr>
    </dgm:pt>
    <dgm:pt modelId="{22FA40C1-FE21-4504-A3CE-649242427AA0}" type="pres">
      <dgm:prSet presAssocID="{9BF37533-EC0D-418A-8E69-57A9375C4790}" presName="sibTrans" presStyleCnt="0"/>
      <dgm:spPr/>
    </dgm:pt>
    <dgm:pt modelId="{3406D5F4-3D5E-48A0-BAD5-386E5B182A79}" type="pres">
      <dgm:prSet presAssocID="{9BF37533-EC0D-418A-8E69-57A9375C4790}" presName="space" presStyleCnt="0"/>
      <dgm:spPr/>
    </dgm:pt>
    <dgm:pt modelId="{3D6484BF-FE66-477C-978C-91A1A34CA41F}" type="pres">
      <dgm:prSet presAssocID="{1CB2970F-D7C5-40D3-BCDA-16A231AF2903}" presName="composite" presStyleCnt="0"/>
      <dgm:spPr/>
    </dgm:pt>
    <dgm:pt modelId="{4F697AAB-8032-4B13-9A96-24B22A9B494D}" type="pres">
      <dgm:prSet presAssocID="{1CB2970F-D7C5-40D3-BCDA-16A231AF2903}" presName="LShape" presStyleLbl="alignNode1" presStyleIdx="4" presStyleCnt="9"/>
      <dgm:spPr>
        <a:solidFill>
          <a:srgbClr val="005850"/>
        </a:solidFill>
        <a:ln>
          <a:solidFill>
            <a:srgbClr val="005850"/>
          </a:solidFill>
        </a:ln>
      </dgm:spPr>
    </dgm:pt>
    <dgm:pt modelId="{13B6BCE2-F723-43B0-8267-6AD929C019E8}" type="pres">
      <dgm:prSet presAssocID="{1CB2970F-D7C5-40D3-BCDA-16A231AF290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9D629EF-94C9-457F-A207-0E29F1D20FD3}" type="pres">
      <dgm:prSet presAssocID="{1CB2970F-D7C5-40D3-BCDA-16A231AF2903}" presName="Triangle" presStyleLbl="alignNode1" presStyleIdx="5" presStyleCnt="9"/>
      <dgm:spPr>
        <a:solidFill>
          <a:srgbClr val="005850"/>
        </a:solidFill>
        <a:ln>
          <a:solidFill>
            <a:srgbClr val="005850"/>
          </a:solidFill>
        </a:ln>
      </dgm:spPr>
    </dgm:pt>
    <dgm:pt modelId="{3B2D953F-831A-4FF2-9EC8-77324D3EE404}" type="pres">
      <dgm:prSet presAssocID="{78D3ABD7-AE46-4ECE-B105-D9F4D9EBD904}" presName="sibTrans" presStyleCnt="0"/>
      <dgm:spPr/>
    </dgm:pt>
    <dgm:pt modelId="{D9CD7ABD-DC66-41A2-BF5B-091784335C56}" type="pres">
      <dgm:prSet presAssocID="{78D3ABD7-AE46-4ECE-B105-D9F4D9EBD904}" presName="space" presStyleCnt="0"/>
      <dgm:spPr/>
    </dgm:pt>
    <dgm:pt modelId="{5F4FF8F4-48F0-43A5-90E7-7223725702BA}" type="pres">
      <dgm:prSet presAssocID="{AA30BF95-8FDA-490D-9635-E45BEE44823A}" presName="composite" presStyleCnt="0"/>
      <dgm:spPr/>
    </dgm:pt>
    <dgm:pt modelId="{4DD73A9C-25AE-4605-A10A-DD2DADAC3F10}" type="pres">
      <dgm:prSet presAssocID="{AA30BF95-8FDA-490D-9635-E45BEE44823A}" presName="LShape" presStyleLbl="alignNode1" presStyleIdx="6" presStyleCnt="9"/>
      <dgm:spPr>
        <a:solidFill>
          <a:srgbClr val="005850"/>
        </a:solidFill>
        <a:ln>
          <a:solidFill>
            <a:srgbClr val="005850"/>
          </a:solidFill>
        </a:ln>
      </dgm:spPr>
    </dgm:pt>
    <dgm:pt modelId="{A99A5AC3-58B5-4C19-8CEE-592E0124A45D}" type="pres">
      <dgm:prSet presAssocID="{AA30BF95-8FDA-490D-9635-E45BEE44823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78A6A5A-775F-4660-AC12-94866ADD50C5}" type="pres">
      <dgm:prSet presAssocID="{AA30BF95-8FDA-490D-9635-E45BEE44823A}" presName="Triangle" presStyleLbl="alignNode1" presStyleIdx="7" presStyleCnt="9"/>
      <dgm:spPr>
        <a:solidFill>
          <a:srgbClr val="005850"/>
        </a:solidFill>
        <a:ln>
          <a:solidFill>
            <a:srgbClr val="005850"/>
          </a:solidFill>
        </a:ln>
      </dgm:spPr>
    </dgm:pt>
    <dgm:pt modelId="{D6C886C7-4B53-454A-9991-6BFE27911168}" type="pres">
      <dgm:prSet presAssocID="{7FC566AA-7D9D-4168-8302-86B1330D8C5F}" presName="sibTrans" presStyleCnt="0"/>
      <dgm:spPr/>
    </dgm:pt>
    <dgm:pt modelId="{26D0DE9E-3324-409B-ABEE-B0DD9E8DEFE1}" type="pres">
      <dgm:prSet presAssocID="{7FC566AA-7D9D-4168-8302-86B1330D8C5F}" presName="space" presStyleCnt="0"/>
      <dgm:spPr/>
    </dgm:pt>
    <dgm:pt modelId="{EAE0E707-0E53-4920-BC96-1907CC998E3B}" type="pres">
      <dgm:prSet presAssocID="{D2DEBB15-F956-4E96-B2DF-98009480C1CA}" presName="composite" presStyleCnt="0"/>
      <dgm:spPr/>
    </dgm:pt>
    <dgm:pt modelId="{F583719F-F46C-4D9A-B1F3-C8AE63568D4E}" type="pres">
      <dgm:prSet presAssocID="{D2DEBB15-F956-4E96-B2DF-98009480C1CA}" presName="LShape" presStyleLbl="alignNode1" presStyleIdx="8" presStyleCnt="9"/>
      <dgm:spPr>
        <a:solidFill>
          <a:srgbClr val="005850"/>
        </a:solidFill>
        <a:ln>
          <a:solidFill>
            <a:srgbClr val="005850"/>
          </a:solidFill>
        </a:ln>
      </dgm:spPr>
    </dgm:pt>
    <dgm:pt modelId="{47351B98-57FC-4FA3-95AA-29DE926AAF11}" type="pres">
      <dgm:prSet presAssocID="{D2DEBB15-F956-4E96-B2DF-98009480C1C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E889B4AC-7CC8-4386-9B9F-A51FC9C22589}" type="presOf" srcId="{D2DEBB15-F956-4E96-B2DF-98009480C1CA}" destId="{47351B98-57FC-4FA3-95AA-29DE926AAF11}" srcOrd="0" destOrd="0" presId="urn:microsoft.com/office/officeart/2009/3/layout/StepUpProcess"/>
    <dgm:cxn modelId="{550B8635-40E1-46D6-B589-E367BE5C8ED3}" type="presOf" srcId="{86E5B9FF-5F51-4C81-B071-2AA9C1C3D8C1}" destId="{B3BA6801-3AFE-4CBD-AACD-5F36EEE18B3B}" srcOrd="0" destOrd="0" presId="urn:microsoft.com/office/officeart/2009/3/layout/StepUpProcess"/>
    <dgm:cxn modelId="{0B181352-DE4A-4772-BB31-A83C8E69EFAA}" srcId="{86E5B9FF-5F51-4C81-B071-2AA9C1C3D8C1}" destId="{D2DEBB15-F956-4E96-B2DF-98009480C1CA}" srcOrd="4" destOrd="0" parTransId="{DFD7F601-DABB-40E6-A553-CBDFFE0E98FD}" sibTransId="{1F3CA624-D3D9-4DF5-A7C9-B5EF2E9D01DF}"/>
    <dgm:cxn modelId="{8183AB83-B04D-4A08-8CD1-CD8AC3CABCD9}" srcId="{86E5B9FF-5F51-4C81-B071-2AA9C1C3D8C1}" destId="{4A3B3D70-9F43-4F57-A574-6421D6D2DFB5}" srcOrd="0" destOrd="0" parTransId="{BAD6E034-00F9-4459-AE01-AE00D8BAD9CC}" sibTransId="{311B64D1-8CE0-42C4-981B-B5C2105EB53E}"/>
    <dgm:cxn modelId="{5E1C2CE3-5E70-4843-9ACE-76B477C71B86}" type="presOf" srcId="{AA30BF95-8FDA-490D-9635-E45BEE44823A}" destId="{A99A5AC3-58B5-4C19-8CEE-592E0124A45D}" srcOrd="0" destOrd="0" presId="urn:microsoft.com/office/officeart/2009/3/layout/StepUpProcess"/>
    <dgm:cxn modelId="{E4829C7E-A62A-482A-AD79-37F3A9992C71}" type="presOf" srcId="{1CB2970F-D7C5-40D3-BCDA-16A231AF2903}" destId="{13B6BCE2-F723-43B0-8267-6AD929C019E8}" srcOrd="0" destOrd="0" presId="urn:microsoft.com/office/officeart/2009/3/layout/StepUpProcess"/>
    <dgm:cxn modelId="{95D6E381-B8E7-4F41-B03B-13A340B95855}" srcId="{86E5B9FF-5F51-4C81-B071-2AA9C1C3D8C1}" destId="{AA30BF95-8FDA-490D-9635-E45BEE44823A}" srcOrd="3" destOrd="0" parTransId="{9FA74F39-98E2-42B7-B888-0F9E97B9820A}" sibTransId="{7FC566AA-7D9D-4168-8302-86B1330D8C5F}"/>
    <dgm:cxn modelId="{D6820F84-EA2E-4F65-8482-666711688020}" srcId="{86E5B9FF-5F51-4C81-B071-2AA9C1C3D8C1}" destId="{59B7848D-99CB-41B4-80A5-BE8B8662F169}" srcOrd="1" destOrd="0" parTransId="{F64CE72E-F437-4255-890F-2B29343B3F1C}" sibTransId="{9BF37533-EC0D-418A-8E69-57A9375C4790}"/>
    <dgm:cxn modelId="{5A5EDC2E-B177-4BE7-9CFC-A3E51DDE1D56}" type="presOf" srcId="{59B7848D-99CB-41B4-80A5-BE8B8662F169}" destId="{75E60804-6EF6-4377-83FD-EF527571F086}" srcOrd="0" destOrd="0" presId="urn:microsoft.com/office/officeart/2009/3/layout/StepUpProcess"/>
    <dgm:cxn modelId="{2FAE07CF-550A-480B-BF0C-B772D3C4A2F6}" type="presOf" srcId="{4A3B3D70-9F43-4F57-A574-6421D6D2DFB5}" destId="{2C88D92B-DF36-48A6-A704-FAED6842A42F}" srcOrd="0" destOrd="0" presId="urn:microsoft.com/office/officeart/2009/3/layout/StepUpProcess"/>
    <dgm:cxn modelId="{FA725727-85BF-4DE3-967E-385EFE855519}" srcId="{86E5B9FF-5F51-4C81-B071-2AA9C1C3D8C1}" destId="{1CB2970F-D7C5-40D3-BCDA-16A231AF2903}" srcOrd="2" destOrd="0" parTransId="{8903091F-AF33-4A7B-ABDA-2B4425B6F3F5}" sibTransId="{78D3ABD7-AE46-4ECE-B105-D9F4D9EBD904}"/>
    <dgm:cxn modelId="{7F4AA251-3CB7-4763-A9F9-F072B95797A9}" type="presParOf" srcId="{B3BA6801-3AFE-4CBD-AACD-5F36EEE18B3B}" destId="{EC64E392-0219-4EDA-BE26-375E551403A8}" srcOrd="0" destOrd="0" presId="urn:microsoft.com/office/officeart/2009/3/layout/StepUpProcess"/>
    <dgm:cxn modelId="{509ED142-AF59-4264-9927-73FAEFF4882F}" type="presParOf" srcId="{EC64E392-0219-4EDA-BE26-375E551403A8}" destId="{7277C7A8-4083-4633-9663-DEEDB08F37C4}" srcOrd="0" destOrd="0" presId="urn:microsoft.com/office/officeart/2009/3/layout/StepUpProcess"/>
    <dgm:cxn modelId="{CE11F7B2-7DA2-463E-9429-5C4B39775FB4}" type="presParOf" srcId="{EC64E392-0219-4EDA-BE26-375E551403A8}" destId="{2C88D92B-DF36-48A6-A704-FAED6842A42F}" srcOrd="1" destOrd="0" presId="urn:microsoft.com/office/officeart/2009/3/layout/StepUpProcess"/>
    <dgm:cxn modelId="{AEFC9241-CE50-4488-BE6E-F0AB68E24EAB}" type="presParOf" srcId="{EC64E392-0219-4EDA-BE26-375E551403A8}" destId="{A5C26E34-7A00-4A68-ADC0-D3E05EB06E30}" srcOrd="2" destOrd="0" presId="urn:microsoft.com/office/officeart/2009/3/layout/StepUpProcess"/>
    <dgm:cxn modelId="{F6507F08-E59B-45C9-A370-4DA208E72D6B}" type="presParOf" srcId="{B3BA6801-3AFE-4CBD-AACD-5F36EEE18B3B}" destId="{759FC310-1B2A-4DA2-8682-3936C6288816}" srcOrd="1" destOrd="0" presId="urn:microsoft.com/office/officeart/2009/3/layout/StepUpProcess"/>
    <dgm:cxn modelId="{978FC187-B450-4416-9FD6-3FA348F485D8}" type="presParOf" srcId="{759FC310-1B2A-4DA2-8682-3936C6288816}" destId="{A0871ABC-2F1A-41FF-895C-A7FDB435201F}" srcOrd="0" destOrd="0" presId="urn:microsoft.com/office/officeart/2009/3/layout/StepUpProcess"/>
    <dgm:cxn modelId="{0B956B01-2A26-4FFE-AF10-7ED6211D9532}" type="presParOf" srcId="{B3BA6801-3AFE-4CBD-AACD-5F36EEE18B3B}" destId="{CB8777A3-1939-4B23-8AF3-4D19DE1EAAEE}" srcOrd="2" destOrd="0" presId="urn:microsoft.com/office/officeart/2009/3/layout/StepUpProcess"/>
    <dgm:cxn modelId="{D366BAA9-7FC9-4033-B4DB-6F2C7BC29936}" type="presParOf" srcId="{CB8777A3-1939-4B23-8AF3-4D19DE1EAAEE}" destId="{CE612F00-9709-412C-80E5-5AC67E5F79A8}" srcOrd="0" destOrd="0" presId="urn:microsoft.com/office/officeart/2009/3/layout/StepUpProcess"/>
    <dgm:cxn modelId="{B784BD90-57DB-4D8A-9A17-FEDCE171CA29}" type="presParOf" srcId="{CB8777A3-1939-4B23-8AF3-4D19DE1EAAEE}" destId="{75E60804-6EF6-4377-83FD-EF527571F086}" srcOrd="1" destOrd="0" presId="urn:microsoft.com/office/officeart/2009/3/layout/StepUpProcess"/>
    <dgm:cxn modelId="{36DDA390-356B-4E12-B882-CB863AC1EFAF}" type="presParOf" srcId="{CB8777A3-1939-4B23-8AF3-4D19DE1EAAEE}" destId="{8561E0CF-2028-457C-9FE1-C5C8AB7326B1}" srcOrd="2" destOrd="0" presId="urn:microsoft.com/office/officeart/2009/3/layout/StepUpProcess"/>
    <dgm:cxn modelId="{95E17D02-FDDF-4156-AFA3-FE9971342714}" type="presParOf" srcId="{B3BA6801-3AFE-4CBD-AACD-5F36EEE18B3B}" destId="{22FA40C1-FE21-4504-A3CE-649242427AA0}" srcOrd="3" destOrd="0" presId="urn:microsoft.com/office/officeart/2009/3/layout/StepUpProcess"/>
    <dgm:cxn modelId="{A74C8E6C-DF4E-422A-BDEC-A1AA159F7C7B}" type="presParOf" srcId="{22FA40C1-FE21-4504-A3CE-649242427AA0}" destId="{3406D5F4-3D5E-48A0-BAD5-386E5B182A79}" srcOrd="0" destOrd="0" presId="urn:microsoft.com/office/officeart/2009/3/layout/StepUpProcess"/>
    <dgm:cxn modelId="{9E4AD92E-D033-4049-8E7A-9ABBD3945FC3}" type="presParOf" srcId="{B3BA6801-3AFE-4CBD-AACD-5F36EEE18B3B}" destId="{3D6484BF-FE66-477C-978C-91A1A34CA41F}" srcOrd="4" destOrd="0" presId="urn:microsoft.com/office/officeart/2009/3/layout/StepUpProcess"/>
    <dgm:cxn modelId="{07E15C9C-10DB-43B8-BE45-B17E759618BB}" type="presParOf" srcId="{3D6484BF-FE66-477C-978C-91A1A34CA41F}" destId="{4F697AAB-8032-4B13-9A96-24B22A9B494D}" srcOrd="0" destOrd="0" presId="urn:microsoft.com/office/officeart/2009/3/layout/StepUpProcess"/>
    <dgm:cxn modelId="{FBBC502B-4542-48F1-90F6-77B12B73B9B5}" type="presParOf" srcId="{3D6484BF-FE66-477C-978C-91A1A34CA41F}" destId="{13B6BCE2-F723-43B0-8267-6AD929C019E8}" srcOrd="1" destOrd="0" presId="urn:microsoft.com/office/officeart/2009/3/layout/StepUpProcess"/>
    <dgm:cxn modelId="{C13EA216-9AD2-46EE-8F47-7E9FDACA7D14}" type="presParOf" srcId="{3D6484BF-FE66-477C-978C-91A1A34CA41F}" destId="{89D629EF-94C9-457F-A207-0E29F1D20FD3}" srcOrd="2" destOrd="0" presId="urn:microsoft.com/office/officeart/2009/3/layout/StepUpProcess"/>
    <dgm:cxn modelId="{0AE515EC-3BA6-4DF1-8FB3-4E72587F98BC}" type="presParOf" srcId="{B3BA6801-3AFE-4CBD-AACD-5F36EEE18B3B}" destId="{3B2D953F-831A-4FF2-9EC8-77324D3EE404}" srcOrd="5" destOrd="0" presId="urn:microsoft.com/office/officeart/2009/3/layout/StepUpProcess"/>
    <dgm:cxn modelId="{ACCF87C5-9624-4A33-A985-A229B53C878A}" type="presParOf" srcId="{3B2D953F-831A-4FF2-9EC8-77324D3EE404}" destId="{D9CD7ABD-DC66-41A2-BF5B-091784335C56}" srcOrd="0" destOrd="0" presId="urn:microsoft.com/office/officeart/2009/3/layout/StepUpProcess"/>
    <dgm:cxn modelId="{DA81F227-280B-4E81-BEB3-ABFA1829FB11}" type="presParOf" srcId="{B3BA6801-3AFE-4CBD-AACD-5F36EEE18B3B}" destId="{5F4FF8F4-48F0-43A5-90E7-7223725702BA}" srcOrd="6" destOrd="0" presId="urn:microsoft.com/office/officeart/2009/3/layout/StepUpProcess"/>
    <dgm:cxn modelId="{DC3A79E8-C735-447C-BA64-43DAFD1ED125}" type="presParOf" srcId="{5F4FF8F4-48F0-43A5-90E7-7223725702BA}" destId="{4DD73A9C-25AE-4605-A10A-DD2DADAC3F10}" srcOrd="0" destOrd="0" presId="urn:microsoft.com/office/officeart/2009/3/layout/StepUpProcess"/>
    <dgm:cxn modelId="{8BA67BBD-2427-42C9-937A-55A8915CA402}" type="presParOf" srcId="{5F4FF8F4-48F0-43A5-90E7-7223725702BA}" destId="{A99A5AC3-58B5-4C19-8CEE-592E0124A45D}" srcOrd="1" destOrd="0" presId="urn:microsoft.com/office/officeart/2009/3/layout/StepUpProcess"/>
    <dgm:cxn modelId="{B1E472D3-303A-41D1-932D-00BA23DC4286}" type="presParOf" srcId="{5F4FF8F4-48F0-43A5-90E7-7223725702BA}" destId="{378A6A5A-775F-4660-AC12-94866ADD50C5}" srcOrd="2" destOrd="0" presId="urn:microsoft.com/office/officeart/2009/3/layout/StepUpProcess"/>
    <dgm:cxn modelId="{9633813A-6376-4887-8E3C-8F482209EA10}" type="presParOf" srcId="{B3BA6801-3AFE-4CBD-AACD-5F36EEE18B3B}" destId="{D6C886C7-4B53-454A-9991-6BFE27911168}" srcOrd="7" destOrd="0" presId="urn:microsoft.com/office/officeart/2009/3/layout/StepUpProcess"/>
    <dgm:cxn modelId="{E4594F37-08E4-4509-BFE8-E2636576CDCF}" type="presParOf" srcId="{D6C886C7-4B53-454A-9991-6BFE27911168}" destId="{26D0DE9E-3324-409B-ABEE-B0DD9E8DEFE1}" srcOrd="0" destOrd="0" presId="urn:microsoft.com/office/officeart/2009/3/layout/StepUpProcess"/>
    <dgm:cxn modelId="{732332B9-A102-4060-98D6-45F9327F761C}" type="presParOf" srcId="{B3BA6801-3AFE-4CBD-AACD-5F36EEE18B3B}" destId="{EAE0E707-0E53-4920-BC96-1907CC998E3B}" srcOrd="8" destOrd="0" presId="urn:microsoft.com/office/officeart/2009/3/layout/StepUpProcess"/>
    <dgm:cxn modelId="{E0A8B3A7-38B9-4970-8B1B-4FFCA59BBE6D}" type="presParOf" srcId="{EAE0E707-0E53-4920-BC96-1907CC998E3B}" destId="{F583719F-F46C-4D9A-B1F3-C8AE63568D4E}" srcOrd="0" destOrd="0" presId="urn:microsoft.com/office/officeart/2009/3/layout/StepUpProcess"/>
    <dgm:cxn modelId="{F9720D6B-68A2-40E6-830C-6090CEF42DCC}" type="presParOf" srcId="{EAE0E707-0E53-4920-BC96-1907CC998E3B}" destId="{47351B98-57FC-4FA3-95AA-29DE926AAF11}" srcOrd="1" destOrd="0" presId="urn:microsoft.com/office/officeart/2009/3/layout/StepU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F97D4-D103-47D5-B3B0-F17AA808C2C6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E"/>
        </a:p>
      </dgm:t>
    </dgm:pt>
    <dgm:pt modelId="{9904D594-DC91-497E-BCFC-96C887F82A6A}">
      <dgm:prSet phldrT="[Text]"/>
      <dgm:spPr>
        <a:solidFill>
          <a:srgbClr val="005A52"/>
        </a:solidFill>
      </dgm:spPr>
      <dgm:t>
        <a:bodyPr/>
        <a:lstStyle/>
        <a:p>
          <a:r>
            <a:rPr lang="en-IE" dirty="0" smtClean="0"/>
            <a:t>Build on our monitoring of remote teaching and learning </a:t>
          </a:r>
          <a:endParaRPr lang="en-IE" dirty="0"/>
        </a:p>
      </dgm:t>
    </dgm:pt>
    <dgm:pt modelId="{20C0186D-6842-42DF-835B-90D75A9594B3}" type="parTrans" cxnId="{B3071B94-BAED-4135-84B0-52BEF5FCC5BF}">
      <dgm:prSet/>
      <dgm:spPr/>
      <dgm:t>
        <a:bodyPr/>
        <a:lstStyle/>
        <a:p>
          <a:endParaRPr lang="en-IE"/>
        </a:p>
      </dgm:t>
    </dgm:pt>
    <dgm:pt modelId="{58243D80-B340-4437-A86C-1BF1DAFCC71B}" type="sibTrans" cxnId="{B3071B94-BAED-4135-84B0-52BEF5FCC5BF}">
      <dgm:prSet/>
      <dgm:spPr/>
      <dgm:t>
        <a:bodyPr/>
        <a:lstStyle/>
        <a:p>
          <a:endParaRPr lang="en-IE"/>
        </a:p>
      </dgm:t>
    </dgm:pt>
    <dgm:pt modelId="{6BC2D9F9-3706-4A8F-9AF0-8EE01210BC8B}">
      <dgm:prSet phldrT="[Text]"/>
      <dgm:spPr>
        <a:solidFill>
          <a:srgbClr val="A79563"/>
        </a:solidFill>
      </dgm:spPr>
      <dgm:t>
        <a:bodyPr/>
        <a:lstStyle/>
        <a:p>
          <a:r>
            <a:rPr lang="en-US" dirty="0" smtClean="0"/>
            <a:t>Support SSE and school improvement</a:t>
          </a:r>
        </a:p>
      </dgm:t>
    </dgm:pt>
    <dgm:pt modelId="{9BA5D4BC-FEAD-425B-AE17-37B857B2B849}" type="parTrans" cxnId="{E87C70A3-1F8F-4F97-A5C5-AC73EC622EBA}">
      <dgm:prSet/>
      <dgm:spPr/>
      <dgm:t>
        <a:bodyPr/>
        <a:lstStyle/>
        <a:p>
          <a:endParaRPr lang="en-IE"/>
        </a:p>
      </dgm:t>
    </dgm:pt>
    <dgm:pt modelId="{3C9CF63E-044D-4799-AC53-671F6D668ACF}" type="sibTrans" cxnId="{E87C70A3-1F8F-4F97-A5C5-AC73EC622EBA}">
      <dgm:prSet/>
      <dgm:spPr/>
      <dgm:t>
        <a:bodyPr/>
        <a:lstStyle/>
        <a:p>
          <a:endParaRPr lang="en-IE"/>
        </a:p>
      </dgm:t>
    </dgm:pt>
    <dgm:pt modelId="{82A9E630-2B32-4095-99AA-94A54580D57E}">
      <dgm:prSet phldrT="[Text]"/>
      <dgm:spPr>
        <a:solidFill>
          <a:srgbClr val="005A52"/>
        </a:solidFill>
      </dgm:spPr>
      <dgm:t>
        <a:bodyPr/>
        <a:lstStyle/>
        <a:p>
          <a:r>
            <a:rPr lang="en-US" dirty="0" smtClean="0"/>
            <a:t>Provide context driven and real-time advisory support to schools</a:t>
          </a:r>
        </a:p>
      </dgm:t>
    </dgm:pt>
    <dgm:pt modelId="{F126C610-AEC5-47A8-B5D7-5FCA94E5B977}" type="parTrans" cxnId="{201AB116-5F90-4AF4-A379-B7916982E18A}">
      <dgm:prSet/>
      <dgm:spPr/>
      <dgm:t>
        <a:bodyPr/>
        <a:lstStyle/>
        <a:p>
          <a:endParaRPr lang="en-IE"/>
        </a:p>
      </dgm:t>
    </dgm:pt>
    <dgm:pt modelId="{46D0100D-577B-4E63-8DCA-F16E6C083385}" type="sibTrans" cxnId="{201AB116-5F90-4AF4-A379-B7916982E18A}">
      <dgm:prSet/>
      <dgm:spPr/>
      <dgm:t>
        <a:bodyPr/>
        <a:lstStyle/>
        <a:p>
          <a:endParaRPr lang="en-IE"/>
        </a:p>
      </dgm:t>
    </dgm:pt>
    <dgm:pt modelId="{20360835-DBA7-45EE-81DC-F1A2C3B8529C}">
      <dgm:prSet phldrT="[Text]"/>
      <dgm:spPr>
        <a:solidFill>
          <a:srgbClr val="A79563"/>
        </a:solidFill>
      </dgm:spPr>
      <dgm:t>
        <a:bodyPr/>
        <a:lstStyle/>
        <a:p>
          <a:r>
            <a:rPr lang="en-US" dirty="0" smtClean="0"/>
            <a:t>Inform the system and ensure public confidence</a:t>
          </a:r>
        </a:p>
      </dgm:t>
    </dgm:pt>
    <dgm:pt modelId="{516C6794-3F92-4CA6-864D-F2783F2DB6FB}" type="parTrans" cxnId="{BF8FA80A-D298-46D4-94AF-1DC3BE19A0D9}">
      <dgm:prSet/>
      <dgm:spPr/>
      <dgm:t>
        <a:bodyPr/>
        <a:lstStyle/>
        <a:p>
          <a:endParaRPr lang="en-IE"/>
        </a:p>
      </dgm:t>
    </dgm:pt>
    <dgm:pt modelId="{F56F04F7-2A25-439E-ABE0-8C288650475A}" type="sibTrans" cxnId="{BF8FA80A-D298-46D4-94AF-1DC3BE19A0D9}">
      <dgm:prSet/>
      <dgm:spPr/>
      <dgm:t>
        <a:bodyPr/>
        <a:lstStyle/>
        <a:p>
          <a:endParaRPr lang="en-IE"/>
        </a:p>
      </dgm:t>
    </dgm:pt>
    <dgm:pt modelId="{E480148F-594D-4F3C-A233-F7D81205F631}">
      <dgm:prSet phldrT="[Text]"/>
      <dgm:spPr>
        <a:solidFill>
          <a:srgbClr val="005A52"/>
        </a:solidFill>
      </dgm:spPr>
      <dgm:t>
        <a:bodyPr/>
        <a:lstStyle/>
        <a:p>
          <a:r>
            <a:rPr lang="en-US" dirty="0" smtClean="0"/>
            <a:t>Support the evolution of inspection approaches </a:t>
          </a:r>
        </a:p>
      </dgm:t>
    </dgm:pt>
    <dgm:pt modelId="{95408A5B-80DD-4BE4-A85C-EA617228954F}" type="parTrans" cxnId="{8C5B44BE-6DF4-4293-9187-B714BB7082B3}">
      <dgm:prSet/>
      <dgm:spPr/>
      <dgm:t>
        <a:bodyPr/>
        <a:lstStyle/>
        <a:p>
          <a:endParaRPr lang="en-IE"/>
        </a:p>
      </dgm:t>
    </dgm:pt>
    <dgm:pt modelId="{DCF04381-10F2-4172-BEF6-573524E338F8}" type="sibTrans" cxnId="{8C5B44BE-6DF4-4293-9187-B714BB7082B3}">
      <dgm:prSet/>
      <dgm:spPr/>
      <dgm:t>
        <a:bodyPr/>
        <a:lstStyle/>
        <a:p>
          <a:endParaRPr lang="en-IE"/>
        </a:p>
      </dgm:t>
    </dgm:pt>
    <dgm:pt modelId="{64B19340-8DC0-4F5D-BE5E-E033E33988F3}" type="pres">
      <dgm:prSet presAssocID="{2A4F97D4-D103-47D5-B3B0-F17AA808C2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F0E8B78-3FEB-4A98-B353-3F85CC0551BC}" type="pres">
      <dgm:prSet presAssocID="{9904D594-DC91-497E-BCFC-96C887F82A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8457798-97A5-4053-8C83-0D665967D579}" type="pres">
      <dgm:prSet presAssocID="{58243D80-B340-4437-A86C-1BF1DAFCC71B}" presName="sibTrans" presStyleCnt="0"/>
      <dgm:spPr/>
    </dgm:pt>
    <dgm:pt modelId="{E9455A34-AB04-4EFB-A475-77AAA5321294}" type="pres">
      <dgm:prSet presAssocID="{6BC2D9F9-3706-4A8F-9AF0-8EE01210BC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FEC657A-4C1A-4711-9F74-0AE8736647F6}" type="pres">
      <dgm:prSet presAssocID="{3C9CF63E-044D-4799-AC53-671F6D668ACF}" presName="sibTrans" presStyleCnt="0"/>
      <dgm:spPr/>
    </dgm:pt>
    <dgm:pt modelId="{790C5840-8B5A-4DB0-9D86-2DB462F954C0}" type="pres">
      <dgm:prSet presAssocID="{82A9E630-2B32-4095-99AA-94A54580D5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7E8213C-F6AE-4505-A8F7-6E5D48DA23D2}" type="pres">
      <dgm:prSet presAssocID="{46D0100D-577B-4E63-8DCA-F16E6C083385}" presName="sibTrans" presStyleCnt="0"/>
      <dgm:spPr/>
    </dgm:pt>
    <dgm:pt modelId="{04E4D0A8-5CE3-4B3B-856D-38836BDA2A80}" type="pres">
      <dgm:prSet presAssocID="{20360835-DBA7-45EE-81DC-F1A2C3B852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A9360D3-2BDA-4315-B2C9-E901509B0A36}" type="pres">
      <dgm:prSet presAssocID="{F56F04F7-2A25-439E-ABE0-8C288650475A}" presName="sibTrans" presStyleCnt="0"/>
      <dgm:spPr/>
    </dgm:pt>
    <dgm:pt modelId="{E55CEEE0-231E-4F83-B0EF-181A05E8D24E}" type="pres">
      <dgm:prSet presAssocID="{E480148F-594D-4F3C-A233-F7D81205F6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306CB33-FFB0-4DE0-84C8-C4C99BCEE683}" type="presOf" srcId="{2A4F97D4-D103-47D5-B3B0-F17AA808C2C6}" destId="{64B19340-8DC0-4F5D-BE5E-E033E33988F3}" srcOrd="0" destOrd="0" presId="urn:microsoft.com/office/officeart/2005/8/layout/default"/>
    <dgm:cxn modelId="{BF8FA80A-D298-46D4-94AF-1DC3BE19A0D9}" srcId="{2A4F97D4-D103-47D5-B3B0-F17AA808C2C6}" destId="{20360835-DBA7-45EE-81DC-F1A2C3B8529C}" srcOrd="3" destOrd="0" parTransId="{516C6794-3F92-4CA6-864D-F2783F2DB6FB}" sibTransId="{F56F04F7-2A25-439E-ABE0-8C288650475A}"/>
    <dgm:cxn modelId="{A0DD6F1A-DD16-4210-8CDC-6CCDAEEC3C25}" type="presOf" srcId="{6BC2D9F9-3706-4A8F-9AF0-8EE01210BC8B}" destId="{E9455A34-AB04-4EFB-A475-77AAA5321294}" srcOrd="0" destOrd="0" presId="urn:microsoft.com/office/officeart/2005/8/layout/default"/>
    <dgm:cxn modelId="{7632AE1C-D20C-4D0C-8AB7-6657ED62C586}" type="presOf" srcId="{9904D594-DC91-497E-BCFC-96C887F82A6A}" destId="{9F0E8B78-3FEB-4A98-B353-3F85CC0551BC}" srcOrd="0" destOrd="0" presId="urn:microsoft.com/office/officeart/2005/8/layout/default"/>
    <dgm:cxn modelId="{B3071B94-BAED-4135-84B0-52BEF5FCC5BF}" srcId="{2A4F97D4-D103-47D5-B3B0-F17AA808C2C6}" destId="{9904D594-DC91-497E-BCFC-96C887F82A6A}" srcOrd="0" destOrd="0" parTransId="{20C0186D-6842-42DF-835B-90D75A9594B3}" sibTransId="{58243D80-B340-4437-A86C-1BF1DAFCC71B}"/>
    <dgm:cxn modelId="{8C5B44BE-6DF4-4293-9187-B714BB7082B3}" srcId="{2A4F97D4-D103-47D5-B3B0-F17AA808C2C6}" destId="{E480148F-594D-4F3C-A233-F7D81205F631}" srcOrd="4" destOrd="0" parTransId="{95408A5B-80DD-4BE4-A85C-EA617228954F}" sibTransId="{DCF04381-10F2-4172-BEF6-573524E338F8}"/>
    <dgm:cxn modelId="{201AB116-5F90-4AF4-A379-B7916982E18A}" srcId="{2A4F97D4-D103-47D5-B3B0-F17AA808C2C6}" destId="{82A9E630-2B32-4095-99AA-94A54580D57E}" srcOrd="2" destOrd="0" parTransId="{F126C610-AEC5-47A8-B5D7-5FCA94E5B977}" sibTransId="{46D0100D-577B-4E63-8DCA-F16E6C083385}"/>
    <dgm:cxn modelId="{1E51BC18-EFEB-4D98-9913-A0CB5A9E37FA}" type="presOf" srcId="{20360835-DBA7-45EE-81DC-F1A2C3B8529C}" destId="{04E4D0A8-5CE3-4B3B-856D-38836BDA2A80}" srcOrd="0" destOrd="0" presId="urn:microsoft.com/office/officeart/2005/8/layout/default"/>
    <dgm:cxn modelId="{297EF486-CFF8-41A3-8144-47A6278FAC94}" type="presOf" srcId="{82A9E630-2B32-4095-99AA-94A54580D57E}" destId="{790C5840-8B5A-4DB0-9D86-2DB462F954C0}" srcOrd="0" destOrd="0" presId="urn:microsoft.com/office/officeart/2005/8/layout/default"/>
    <dgm:cxn modelId="{42E88A58-C0B0-4660-9D34-178E9C21EAE9}" type="presOf" srcId="{E480148F-594D-4F3C-A233-F7D81205F631}" destId="{E55CEEE0-231E-4F83-B0EF-181A05E8D24E}" srcOrd="0" destOrd="0" presId="urn:microsoft.com/office/officeart/2005/8/layout/default"/>
    <dgm:cxn modelId="{E87C70A3-1F8F-4F97-A5C5-AC73EC622EBA}" srcId="{2A4F97D4-D103-47D5-B3B0-F17AA808C2C6}" destId="{6BC2D9F9-3706-4A8F-9AF0-8EE01210BC8B}" srcOrd="1" destOrd="0" parTransId="{9BA5D4BC-FEAD-425B-AE17-37B857B2B849}" sibTransId="{3C9CF63E-044D-4799-AC53-671F6D668ACF}"/>
    <dgm:cxn modelId="{0933CC19-2530-4713-844F-8657B72E6289}" type="presParOf" srcId="{64B19340-8DC0-4F5D-BE5E-E033E33988F3}" destId="{9F0E8B78-3FEB-4A98-B353-3F85CC0551BC}" srcOrd="0" destOrd="0" presId="urn:microsoft.com/office/officeart/2005/8/layout/default"/>
    <dgm:cxn modelId="{BE91C23C-FC3C-4D58-8651-E57EBD984FE1}" type="presParOf" srcId="{64B19340-8DC0-4F5D-BE5E-E033E33988F3}" destId="{18457798-97A5-4053-8C83-0D665967D579}" srcOrd="1" destOrd="0" presId="urn:microsoft.com/office/officeart/2005/8/layout/default"/>
    <dgm:cxn modelId="{EF747689-56BD-4E67-94FC-AA4003021FAA}" type="presParOf" srcId="{64B19340-8DC0-4F5D-BE5E-E033E33988F3}" destId="{E9455A34-AB04-4EFB-A475-77AAA5321294}" srcOrd="2" destOrd="0" presId="urn:microsoft.com/office/officeart/2005/8/layout/default"/>
    <dgm:cxn modelId="{09458BCD-6163-4144-AF44-DE591D335B3A}" type="presParOf" srcId="{64B19340-8DC0-4F5D-BE5E-E033E33988F3}" destId="{9FEC657A-4C1A-4711-9F74-0AE8736647F6}" srcOrd="3" destOrd="0" presId="urn:microsoft.com/office/officeart/2005/8/layout/default"/>
    <dgm:cxn modelId="{C8A84CEE-7E98-4102-B3FE-80B1AC6FF7B5}" type="presParOf" srcId="{64B19340-8DC0-4F5D-BE5E-E033E33988F3}" destId="{790C5840-8B5A-4DB0-9D86-2DB462F954C0}" srcOrd="4" destOrd="0" presId="urn:microsoft.com/office/officeart/2005/8/layout/default"/>
    <dgm:cxn modelId="{31544B0B-5333-4FBD-95F3-3FAC90514736}" type="presParOf" srcId="{64B19340-8DC0-4F5D-BE5E-E033E33988F3}" destId="{17E8213C-F6AE-4505-A8F7-6E5D48DA23D2}" srcOrd="5" destOrd="0" presId="urn:microsoft.com/office/officeart/2005/8/layout/default"/>
    <dgm:cxn modelId="{508722D0-0766-4AEB-96D0-6ED0383C0AF0}" type="presParOf" srcId="{64B19340-8DC0-4F5D-BE5E-E033E33988F3}" destId="{04E4D0A8-5CE3-4B3B-856D-38836BDA2A80}" srcOrd="6" destOrd="0" presId="urn:microsoft.com/office/officeart/2005/8/layout/default"/>
    <dgm:cxn modelId="{79035091-AD3F-4348-A502-0C16039BE07D}" type="presParOf" srcId="{64B19340-8DC0-4F5D-BE5E-E033E33988F3}" destId="{5A9360D3-2BDA-4315-B2C9-E901509B0A36}" srcOrd="7" destOrd="0" presId="urn:microsoft.com/office/officeart/2005/8/layout/default"/>
    <dgm:cxn modelId="{B14BC204-102C-4D86-AFCB-B7F91108D0FE}" type="presParOf" srcId="{64B19340-8DC0-4F5D-BE5E-E033E33988F3}" destId="{E55CEEE0-231E-4F83-B0EF-181A05E8D24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B9206F-456E-4F31-BD54-32B1F706CC0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3ADB153-2954-4DD0-A2EF-106BC9FC2F34}">
      <dgm:prSet phldrT="[Text]"/>
      <dgm:spPr>
        <a:solidFill>
          <a:srgbClr val="005850"/>
        </a:solidFill>
      </dgm:spPr>
      <dgm:t>
        <a:bodyPr/>
        <a:lstStyle/>
        <a:p>
          <a:r>
            <a:rPr lang="en-IE" dirty="0" smtClean="0"/>
            <a:t>Regular engagement?</a:t>
          </a:r>
          <a:endParaRPr lang="en-IE" dirty="0"/>
        </a:p>
      </dgm:t>
    </dgm:pt>
    <dgm:pt modelId="{C4698823-7001-4988-ACEA-CB4024C91D84}" type="parTrans" cxnId="{2578C749-FC18-4BD2-83EE-635BBDE3519A}">
      <dgm:prSet/>
      <dgm:spPr/>
      <dgm:t>
        <a:bodyPr/>
        <a:lstStyle/>
        <a:p>
          <a:endParaRPr lang="en-IE"/>
        </a:p>
      </dgm:t>
    </dgm:pt>
    <dgm:pt modelId="{C74E7C65-02F7-49E9-A4A4-35802B71213B}" type="sibTrans" cxnId="{2578C749-FC18-4BD2-83EE-635BBDE3519A}">
      <dgm:prSet/>
      <dgm:spPr>
        <a:solidFill>
          <a:srgbClr val="A79563"/>
        </a:solidFill>
        <a:ln>
          <a:solidFill>
            <a:srgbClr val="A79563"/>
          </a:solidFill>
        </a:ln>
      </dgm:spPr>
      <dgm:t>
        <a:bodyPr/>
        <a:lstStyle/>
        <a:p>
          <a:endParaRPr lang="en-IE"/>
        </a:p>
      </dgm:t>
    </dgm:pt>
    <dgm:pt modelId="{FC5FE36A-8CDC-4191-9561-54224003114B}">
      <dgm:prSet/>
      <dgm:spPr>
        <a:solidFill>
          <a:srgbClr val="005850"/>
        </a:solidFill>
      </dgm:spPr>
      <dgm:t>
        <a:bodyPr/>
        <a:lstStyle/>
        <a:p>
          <a:r>
            <a:rPr lang="en-IE" dirty="0" smtClean="0"/>
            <a:t>Direct teaching and assignment of independent learning tasks? </a:t>
          </a:r>
          <a:endParaRPr lang="en-IE" dirty="0"/>
        </a:p>
      </dgm:t>
    </dgm:pt>
    <dgm:pt modelId="{BAEF546E-115A-450B-93D0-BF9CB2A6B2F6}" type="parTrans" cxnId="{46C726F9-91E5-47D0-BF20-CD16D93559FB}">
      <dgm:prSet/>
      <dgm:spPr/>
      <dgm:t>
        <a:bodyPr/>
        <a:lstStyle/>
        <a:p>
          <a:endParaRPr lang="en-IE"/>
        </a:p>
      </dgm:t>
    </dgm:pt>
    <dgm:pt modelId="{F1123CCB-227F-4378-9DDF-1180BB08E59A}" type="sibTrans" cxnId="{46C726F9-91E5-47D0-BF20-CD16D93559FB}">
      <dgm:prSet/>
      <dgm:spPr/>
      <dgm:t>
        <a:bodyPr/>
        <a:lstStyle/>
        <a:p>
          <a:endParaRPr lang="en-IE"/>
        </a:p>
      </dgm:t>
    </dgm:pt>
    <dgm:pt modelId="{0ADE870B-8E5B-494A-B704-4C258D50458D}">
      <dgm:prSet/>
      <dgm:spPr>
        <a:solidFill>
          <a:srgbClr val="005850"/>
        </a:solidFill>
      </dgm:spPr>
      <dgm:t>
        <a:bodyPr/>
        <a:lstStyle/>
        <a:p>
          <a:r>
            <a:rPr lang="en-IE" dirty="0" smtClean="0"/>
            <a:t>Learning opportunities appropriate and engaging for all learners? </a:t>
          </a:r>
          <a:endParaRPr lang="en-IE" dirty="0"/>
        </a:p>
      </dgm:t>
    </dgm:pt>
    <dgm:pt modelId="{0BF713E6-D5CE-4BCD-B059-D2550551BABA}" type="parTrans" cxnId="{D5CC33BF-0BB1-403A-8798-3633CBF85E3A}">
      <dgm:prSet/>
      <dgm:spPr/>
      <dgm:t>
        <a:bodyPr/>
        <a:lstStyle/>
        <a:p>
          <a:endParaRPr lang="en-IE"/>
        </a:p>
      </dgm:t>
    </dgm:pt>
    <dgm:pt modelId="{65D1CF24-56F8-4209-ADFE-ADF75D8DEF6F}" type="sibTrans" cxnId="{D5CC33BF-0BB1-403A-8798-3633CBF85E3A}">
      <dgm:prSet/>
      <dgm:spPr/>
      <dgm:t>
        <a:bodyPr/>
        <a:lstStyle/>
        <a:p>
          <a:endParaRPr lang="en-IE"/>
        </a:p>
      </dgm:t>
    </dgm:pt>
    <dgm:pt modelId="{7510F30A-47E5-4292-9696-F9DA9EE27DD9}">
      <dgm:prSet/>
      <dgm:spPr>
        <a:solidFill>
          <a:srgbClr val="005850"/>
        </a:solidFill>
      </dgm:spPr>
      <dgm:t>
        <a:bodyPr/>
        <a:lstStyle/>
        <a:p>
          <a:r>
            <a:rPr lang="en-IE" dirty="0" smtClean="0"/>
            <a:t>Learning tasks aligned to needs of learners?</a:t>
          </a:r>
          <a:endParaRPr lang="en-IE" dirty="0"/>
        </a:p>
      </dgm:t>
    </dgm:pt>
    <dgm:pt modelId="{5BCDE83C-3A45-48E6-B43B-42DD3AB1B6AE}" type="parTrans" cxnId="{139DB9E9-CBE6-4F52-8B13-B11056CD09D3}">
      <dgm:prSet/>
      <dgm:spPr/>
      <dgm:t>
        <a:bodyPr/>
        <a:lstStyle/>
        <a:p>
          <a:endParaRPr lang="en-IE"/>
        </a:p>
      </dgm:t>
    </dgm:pt>
    <dgm:pt modelId="{F2988E1D-4F77-47D3-A6BC-E7528294A59D}" type="sibTrans" cxnId="{139DB9E9-CBE6-4F52-8B13-B11056CD09D3}">
      <dgm:prSet/>
      <dgm:spPr/>
      <dgm:t>
        <a:bodyPr/>
        <a:lstStyle/>
        <a:p>
          <a:endParaRPr lang="en-IE"/>
        </a:p>
      </dgm:t>
    </dgm:pt>
    <dgm:pt modelId="{856B5A45-04B7-4C28-8959-0B9896816481}">
      <dgm:prSet/>
      <dgm:spPr>
        <a:solidFill>
          <a:srgbClr val="005850"/>
        </a:solidFill>
      </dgm:spPr>
      <dgm:t>
        <a:bodyPr/>
        <a:lstStyle/>
        <a:p>
          <a:r>
            <a:rPr lang="en-IE" dirty="0" smtClean="0"/>
            <a:t>Two way feedback between teachers and learners and between teachers and parents? </a:t>
          </a:r>
          <a:endParaRPr lang="en-IE" dirty="0"/>
        </a:p>
      </dgm:t>
    </dgm:pt>
    <dgm:pt modelId="{D80EE074-F251-4C24-A58C-5D3B8A6F0D23}" type="parTrans" cxnId="{1A22D042-D025-469C-A787-72781EF4B774}">
      <dgm:prSet/>
      <dgm:spPr/>
      <dgm:t>
        <a:bodyPr/>
        <a:lstStyle/>
        <a:p>
          <a:endParaRPr lang="en-IE"/>
        </a:p>
      </dgm:t>
    </dgm:pt>
    <dgm:pt modelId="{3C642E3C-26D4-4ED2-AD54-A8945E18C565}" type="sibTrans" cxnId="{1A22D042-D025-469C-A787-72781EF4B774}">
      <dgm:prSet/>
      <dgm:spPr/>
      <dgm:t>
        <a:bodyPr/>
        <a:lstStyle/>
        <a:p>
          <a:endParaRPr lang="en-IE"/>
        </a:p>
      </dgm:t>
    </dgm:pt>
    <dgm:pt modelId="{9010E711-62F8-4A51-8781-ADCA72E44CFF}">
      <dgm:prSet/>
      <dgm:spPr>
        <a:solidFill>
          <a:srgbClr val="005850"/>
        </a:solidFill>
      </dgm:spPr>
      <dgm:t>
        <a:bodyPr/>
        <a:lstStyle/>
        <a:p>
          <a:r>
            <a:rPr lang="en-IE" dirty="0" smtClean="0"/>
            <a:t>Are special education teachers engaging with the students on their caseloads and are teachers differentiating in line with students’ needs?</a:t>
          </a:r>
          <a:endParaRPr lang="en-IE" dirty="0"/>
        </a:p>
      </dgm:t>
    </dgm:pt>
    <dgm:pt modelId="{E4351906-3989-440D-9264-463DE5825ECB}" type="parTrans" cxnId="{ED1447A3-098F-405D-A785-A473876B058D}">
      <dgm:prSet/>
      <dgm:spPr/>
      <dgm:t>
        <a:bodyPr/>
        <a:lstStyle/>
        <a:p>
          <a:endParaRPr lang="en-IE"/>
        </a:p>
      </dgm:t>
    </dgm:pt>
    <dgm:pt modelId="{BFD7F330-0695-4CA4-A223-4648D969263C}" type="sibTrans" cxnId="{ED1447A3-098F-405D-A785-A473876B058D}">
      <dgm:prSet/>
      <dgm:spPr/>
      <dgm:t>
        <a:bodyPr/>
        <a:lstStyle/>
        <a:p>
          <a:endParaRPr lang="en-IE"/>
        </a:p>
      </dgm:t>
    </dgm:pt>
    <dgm:pt modelId="{5AD392C5-BFA1-43D0-A2FF-1D0586F5EA98}" type="pres">
      <dgm:prSet presAssocID="{4FB9206F-456E-4F31-BD54-32B1F706CC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E"/>
        </a:p>
      </dgm:t>
    </dgm:pt>
    <dgm:pt modelId="{79C78F3A-B706-465A-A8EB-0C611F1354DA}" type="pres">
      <dgm:prSet presAssocID="{4FB9206F-456E-4F31-BD54-32B1F706CC0D}" presName="Name1" presStyleCnt="0"/>
      <dgm:spPr/>
    </dgm:pt>
    <dgm:pt modelId="{EE0B5FFB-B3B4-488C-BE6A-DA24D595E744}" type="pres">
      <dgm:prSet presAssocID="{4FB9206F-456E-4F31-BD54-32B1F706CC0D}" presName="cycle" presStyleCnt="0"/>
      <dgm:spPr/>
    </dgm:pt>
    <dgm:pt modelId="{98B0EC00-0395-4340-A473-E47ED31A2410}" type="pres">
      <dgm:prSet presAssocID="{4FB9206F-456E-4F31-BD54-32B1F706CC0D}" presName="srcNode" presStyleLbl="node1" presStyleIdx="0" presStyleCnt="6"/>
      <dgm:spPr/>
    </dgm:pt>
    <dgm:pt modelId="{BAF37198-8B67-43E4-845B-6887AD5190CC}" type="pres">
      <dgm:prSet presAssocID="{4FB9206F-456E-4F31-BD54-32B1F706CC0D}" presName="conn" presStyleLbl="parChTrans1D2" presStyleIdx="0" presStyleCnt="1"/>
      <dgm:spPr/>
      <dgm:t>
        <a:bodyPr/>
        <a:lstStyle/>
        <a:p>
          <a:endParaRPr lang="en-IE"/>
        </a:p>
      </dgm:t>
    </dgm:pt>
    <dgm:pt modelId="{0D29F208-1CC5-4AB3-91CF-B53462F6EE98}" type="pres">
      <dgm:prSet presAssocID="{4FB9206F-456E-4F31-BD54-32B1F706CC0D}" presName="extraNode" presStyleLbl="node1" presStyleIdx="0" presStyleCnt="6"/>
      <dgm:spPr/>
    </dgm:pt>
    <dgm:pt modelId="{355C9A0E-791F-499F-97C9-2AE223C7E7EB}" type="pres">
      <dgm:prSet presAssocID="{4FB9206F-456E-4F31-BD54-32B1F706CC0D}" presName="dstNode" presStyleLbl="node1" presStyleIdx="0" presStyleCnt="6"/>
      <dgm:spPr/>
    </dgm:pt>
    <dgm:pt modelId="{A7499E65-8356-4180-8E07-7579ACCF894D}" type="pres">
      <dgm:prSet presAssocID="{23ADB153-2954-4DD0-A2EF-106BC9FC2F34}" presName="text_1" presStyleLbl="node1" presStyleIdx="0" presStyleCnt="6" custLinFactNeighborX="-631" custLinFactNeighborY="-1354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31FFAF2-960E-4EBB-B04F-0E337DF9FFDD}" type="pres">
      <dgm:prSet presAssocID="{23ADB153-2954-4DD0-A2EF-106BC9FC2F34}" presName="accent_1" presStyleCnt="0"/>
      <dgm:spPr/>
    </dgm:pt>
    <dgm:pt modelId="{5A03D710-B3B7-411D-B041-5C4DAB4FBF05}" type="pres">
      <dgm:prSet presAssocID="{23ADB153-2954-4DD0-A2EF-106BC9FC2F34}" presName="accentRepeatNode" presStyleLbl="solidFgAcc1" presStyleIdx="0" presStyleCnt="6"/>
      <dgm:spPr>
        <a:solidFill>
          <a:srgbClr val="A79563"/>
        </a:solidFill>
        <a:ln>
          <a:solidFill>
            <a:srgbClr val="A79563"/>
          </a:solidFill>
        </a:ln>
      </dgm:spPr>
    </dgm:pt>
    <dgm:pt modelId="{83233663-4ADA-47B2-94F5-BFA810A303DA}" type="pres">
      <dgm:prSet presAssocID="{FC5FE36A-8CDC-4191-9561-54224003114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335785F-5E6F-4F4D-A193-29F1C659B605}" type="pres">
      <dgm:prSet presAssocID="{FC5FE36A-8CDC-4191-9561-54224003114B}" presName="accent_2" presStyleCnt="0"/>
      <dgm:spPr/>
    </dgm:pt>
    <dgm:pt modelId="{054128D4-BF58-4691-BA72-E952EB37BB94}" type="pres">
      <dgm:prSet presAssocID="{FC5FE36A-8CDC-4191-9561-54224003114B}" presName="accentRepeatNode" presStyleLbl="solidFgAcc1" presStyleIdx="1" presStyleCnt="6"/>
      <dgm:spPr>
        <a:solidFill>
          <a:srgbClr val="A79563"/>
        </a:solidFill>
        <a:ln>
          <a:solidFill>
            <a:srgbClr val="A79563"/>
          </a:solidFill>
        </a:ln>
      </dgm:spPr>
    </dgm:pt>
    <dgm:pt modelId="{598A9B80-90E0-4B6F-9A9F-3189D1D64DE8}" type="pres">
      <dgm:prSet presAssocID="{0ADE870B-8E5B-494A-B704-4C258D50458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CEC0B5E-1FCF-48F3-9002-84335B5524D4}" type="pres">
      <dgm:prSet presAssocID="{0ADE870B-8E5B-494A-B704-4C258D50458D}" presName="accent_3" presStyleCnt="0"/>
      <dgm:spPr/>
    </dgm:pt>
    <dgm:pt modelId="{5CB72E8B-F733-402D-B66A-2306A2E2B44A}" type="pres">
      <dgm:prSet presAssocID="{0ADE870B-8E5B-494A-B704-4C258D50458D}" presName="accentRepeatNode" presStyleLbl="solidFgAcc1" presStyleIdx="2" presStyleCnt="6"/>
      <dgm:spPr>
        <a:solidFill>
          <a:srgbClr val="A79563"/>
        </a:solidFill>
        <a:ln>
          <a:solidFill>
            <a:srgbClr val="A79563"/>
          </a:solidFill>
        </a:ln>
      </dgm:spPr>
    </dgm:pt>
    <dgm:pt modelId="{BEA4A970-454D-4B05-B042-9C64A5254FDB}" type="pres">
      <dgm:prSet presAssocID="{7510F30A-47E5-4292-9696-F9DA9EE27DD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CDC5A10-CF6A-4CA1-8ABC-23AA97E90BF0}" type="pres">
      <dgm:prSet presAssocID="{7510F30A-47E5-4292-9696-F9DA9EE27DD9}" presName="accent_4" presStyleCnt="0"/>
      <dgm:spPr/>
    </dgm:pt>
    <dgm:pt modelId="{12E658AB-A7C9-4CE3-BF7D-6BDD669830E5}" type="pres">
      <dgm:prSet presAssocID="{7510F30A-47E5-4292-9696-F9DA9EE27DD9}" presName="accentRepeatNode" presStyleLbl="solidFgAcc1" presStyleIdx="3" presStyleCnt="6"/>
      <dgm:spPr>
        <a:solidFill>
          <a:srgbClr val="A79563"/>
        </a:solidFill>
        <a:ln>
          <a:solidFill>
            <a:srgbClr val="A79563"/>
          </a:solidFill>
        </a:ln>
      </dgm:spPr>
    </dgm:pt>
    <dgm:pt modelId="{F194BC43-49B1-4739-B81D-4F6E5A9957E5}" type="pres">
      <dgm:prSet presAssocID="{856B5A45-04B7-4C28-8959-0B989681648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E265846-D232-4D5F-BF5D-4BD9EB7935A2}" type="pres">
      <dgm:prSet presAssocID="{856B5A45-04B7-4C28-8959-0B9896816481}" presName="accent_5" presStyleCnt="0"/>
      <dgm:spPr/>
    </dgm:pt>
    <dgm:pt modelId="{36A6FF9B-5C93-4E61-B255-1E6F481164AD}" type="pres">
      <dgm:prSet presAssocID="{856B5A45-04B7-4C28-8959-0B9896816481}" presName="accentRepeatNode" presStyleLbl="solidFgAcc1" presStyleIdx="4" presStyleCnt="6"/>
      <dgm:spPr>
        <a:solidFill>
          <a:srgbClr val="A79563"/>
        </a:solidFill>
        <a:ln>
          <a:solidFill>
            <a:srgbClr val="A79563"/>
          </a:solidFill>
        </a:ln>
      </dgm:spPr>
    </dgm:pt>
    <dgm:pt modelId="{F05E55FE-AB41-4E80-89E8-D2DBE4D687CC}" type="pres">
      <dgm:prSet presAssocID="{9010E711-62F8-4A51-8781-ADCA72E44CF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94ECD10-9EA1-4238-8E07-459C485107DB}" type="pres">
      <dgm:prSet presAssocID="{9010E711-62F8-4A51-8781-ADCA72E44CFF}" presName="accent_6" presStyleCnt="0"/>
      <dgm:spPr/>
    </dgm:pt>
    <dgm:pt modelId="{084483F4-346E-485C-9772-E65FF770BF41}" type="pres">
      <dgm:prSet presAssocID="{9010E711-62F8-4A51-8781-ADCA72E44CFF}" presName="accentRepeatNode" presStyleLbl="solidFgAcc1" presStyleIdx="5" presStyleCnt="6"/>
      <dgm:spPr>
        <a:solidFill>
          <a:srgbClr val="A79563"/>
        </a:solidFill>
        <a:ln>
          <a:solidFill>
            <a:srgbClr val="A79563"/>
          </a:solidFill>
        </a:ln>
      </dgm:spPr>
    </dgm:pt>
  </dgm:ptLst>
  <dgm:cxnLst>
    <dgm:cxn modelId="{C81F7A56-85F0-414B-951E-07136FCA4DE7}" type="presOf" srcId="{7510F30A-47E5-4292-9696-F9DA9EE27DD9}" destId="{BEA4A970-454D-4B05-B042-9C64A5254FDB}" srcOrd="0" destOrd="0" presId="urn:microsoft.com/office/officeart/2008/layout/VerticalCurvedList"/>
    <dgm:cxn modelId="{6F9D9964-E563-4AF2-A80B-77B3974DB84F}" type="presOf" srcId="{23ADB153-2954-4DD0-A2EF-106BC9FC2F34}" destId="{A7499E65-8356-4180-8E07-7579ACCF894D}" srcOrd="0" destOrd="0" presId="urn:microsoft.com/office/officeart/2008/layout/VerticalCurvedList"/>
    <dgm:cxn modelId="{1A22D042-D025-469C-A787-72781EF4B774}" srcId="{4FB9206F-456E-4F31-BD54-32B1F706CC0D}" destId="{856B5A45-04B7-4C28-8959-0B9896816481}" srcOrd="4" destOrd="0" parTransId="{D80EE074-F251-4C24-A58C-5D3B8A6F0D23}" sibTransId="{3C642E3C-26D4-4ED2-AD54-A8945E18C565}"/>
    <dgm:cxn modelId="{ED1447A3-098F-405D-A785-A473876B058D}" srcId="{4FB9206F-456E-4F31-BD54-32B1F706CC0D}" destId="{9010E711-62F8-4A51-8781-ADCA72E44CFF}" srcOrd="5" destOrd="0" parTransId="{E4351906-3989-440D-9264-463DE5825ECB}" sibTransId="{BFD7F330-0695-4CA4-A223-4648D969263C}"/>
    <dgm:cxn modelId="{A8F0E073-767B-4F09-A3D4-D5B1FBE7CA38}" type="presOf" srcId="{856B5A45-04B7-4C28-8959-0B9896816481}" destId="{F194BC43-49B1-4739-B81D-4F6E5A9957E5}" srcOrd="0" destOrd="0" presId="urn:microsoft.com/office/officeart/2008/layout/VerticalCurvedList"/>
    <dgm:cxn modelId="{FC3101A0-D9FE-47A0-864C-5A280E4E736E}" type="presOf" srcId="{C74E7C65-02F7-49E9-A4A4-35802B71213B}" destId="{BAF37198-8B67-43E4-845B-6887AD5190CC}" srcOrd="0" destOrd="0" presId="urn:microsoft.com/office/officeart/2008/layout/VerticalCurvedList"/>
    <dgm:cxn modelId="{D5CC33BF-0BB1-403A-8798-3633CBF85E3A}" srcId="{4FB9206F-456E-4F31-BD54-32B1F706CC0D}" destId="{0ADE870B-8E5B-494A-B704-4C258D50458D}" srcOrd="2" destOrd="0" parTransId="{0BF713E6-D5CE-4BCD-B059-D2550551BABA}" sibTransId="{65D1CF24-56F8-4209-ADFE-ADF75D8DEF6F}"/>
    <dgm:cxn modelId="{52A68F7E-1329-4201-A703-47E904D324FE}" type="presOf" srcId="{9010E711-62F8-4A51-8781-ADCA72E44CFF}" destId="{F05E55FE-AB41-4E80-89E8-D2DBE4D687CC}" srcOrd="0" destOrd="0" presId="urn:microsoft.com/office/officeart/2008/layout/VerticalCurvedList"/>
    <dgm:cxn modelId="{46C726F9-91E5-47D0-BF20-CD16D93559FB}" srcId="{4FB9206F-456E-4F31-BD54-32B1F706CC0D}" destId="{FC5FE36A-8CDC-4191-9561-54224003114B}" srcOrd="1" destOrd="0" parTransId="{BAEF546E-115A-450B-93D0-BF9CB2A6B2F6}" sibTransId="{F1123CCB-227F-4378-9DDF-1180BB08E59A}"/>
    <dgm:cxn modelId="{C081F26E-3C17-4A0D-9302-B16CD57E6A39}" type="presOf" srcId="{0ADE870B-8E5B-494A-B704-4C258D50458D}" destId="{598A9B80-90E0-4B6F-9A9F-3189D1D64DE8}" srcOrd="0" destOrd="0" presId="urn:microsoft.com/office/officeart/2008/layout/VerticalCurvedList"/>
    <dgm:cxn modelId="{7EE0A222-27D2-43AD-94D1-99C8245391D6}" type="presOf" srcId="{FC5FE36A-8CDC-4191-9561-54224003114B}" destId="{83233663-4ADA-47B2-94F5-BFA810A303DA}" srcOrd="0" destOrd="0" presId="urn:microsoft.com/office/officeart/2008/layout/VerticalCurvedList"/>
    <dgm:cxn modelId="{67E5F2CE-82A1-46E3-9302-22D8FAB012B3}" type="presOf" srcId="{4FB9206F-456E-4F31-BD54-32B1F706CC0D}" destId="{5AD392C5-BFA1-43D0-A2FF-1D0586F5EA98}" srcOrd="0" destOrd="0" presId="urn:microsoft.com/office/officeart/2008/layout/VerticalCurvedList"/>
    <dgm:cxn modelId="{2578C749-FC18-4BD2-83EE-635BBDE3519A}" srcId="{4FB9206F-456E-4F31-BD54-32B1F706CC0D}" destId="{23ADB153-2954-4DD0-A2EF-106BC9FC2F34}" srcOrd="0" destOrd="0" parTransId="{C4698823-7001-4988-ACEA-CB4024C91D84}" sibTransId="{C74E7C65-02F7-49E9-A4A4-35802B71213B}"/>
    <dgm:cxn modelId="{139DB9E9-CBE6-4F52-8B13-B11056CD09D3}" srcId="{4FB9206F-456E-4F31-BD54-32B1F706CC0D}" destId="{7510F30A-47E5-4292-9696-F9DA9EE27DD9}" srcOrd="3" destOrd="0" parTransId="{5BCDE83C-3A45-48E6-B43B-42DD3AB1B6AE}" sibTransId="{F2988E1D-4F77-47D3-A6BC-E7528294A59D}"/>
    <dgm:cxn modelId="{B21134CC-63A0-44AE-9FA8-207318DF297B}" type="presParOf" srcId="{5AD392C5-BFA1-43D0-A2FF-1D0586F5EA98}" destId="{79C78F3A-B706-465A-A8EB-0C611F1354DA}" srcOrd="0" destOrd="0" presId="urn:microsoft.com/office/officeart/2008/layout/VerticalCurvedList"/>
    <dgm:cxn modelId="{C581B903-8A2C-4653-9211-1334BAE49C87}" type="presParOf" srcId="{79C78F3A-B706-465A-A8EB-0C611F1354DA}" destId="{EE0B5FFB-B3B4-488C-BE6A-DA24D595E744}" srcOrd="0" destOrd="0" presId="urn:microsoft.com/office/officeart/2008/layout/VerticalCurvedList"/>
    <dgm:cxn modelId="{AC9BDF14-FC9F-43FC-BA9D-A3BE388204BC}" type="presParOf" srcId="{EE0B5FFB-B3B4-488C-BE6A-DA24D595E744}" destId="{98B0EC00-0395-4340-A473-E47ED31A2410}" srcOrd="0" destOrd="0" presId="urn:microsoft.com/office/officeart/2008/layout/VerticalCurvedList"/>
    <dgm:cxn modelId="{D6FC4672-7C6E-42E9-9C5F-EED0697AF87E}" type="presParOf" srcId="{EE0B5FFB-B3B4-488C-BE6A-DA24D595E744}" destId="{BAF37198-8B67-43E4-845B-6887AD5190CC}" srcOrd="1" destOrd="0" presId="urn:microsoft.com/office/officeart/2008/layout/VerticalCurvedList"/>
    <dgm:cxn modelId="{C926AE69-22A1-4C6B-8C4D-E3E0338D34F4}" type="presParOf" srcId="{EE0B5FFB-B3B4-488C-BE6A-DA24D595E744}" destId="{0D29F208-1CC5-4AB3-91CF-B53462F6EE98}" srcOrd="2" destOrd="0" presId="urn:microsoft.com/office/officeart/2008/layout/VerticalCurvedList"/>
    <dgm:cxn modelId="{AF3EEE78-F26F-4602-A0F2-13EF9320634A}" type="presParOf" srcId="{EE0B5FFB-B3B4-488C-BE6A-DA24D595E744}" destId="{355C9A0E-791F-499F-97C9-2AE223C7E7EB}" srcOrd="3" destOrd="0" presId="urn:microsoft.com/office/officeart/2008/layout/VerticalCurvedList"/>
    <dgm:cxn modelId="{CC9D7CE7-6C86-4610-9CBA-81820BE78712}" type="presParOf" srcId="{79C78F3A-B706-465A-A8EB-0C611F1354DA}" destId="{A7499E65-8356-4180-8E07-7579ACCF894D}" srcOrd="1" destOrd="0" presId="urn:microsoft.com/office/officeart/2008/layout/VerticalCurvedList"/>
    <dgm:cxn modelId="{F61FFE7C-6D0D-40F2-85BD-9F497F5364F9}" type="presParOf" srcId="{79C78F3A-B706-465A-A8EB-0C611F1354DA}" destId="{A31FFAF2-960E-4EBB-B04F-0E337DF9FFDD}" srcOrd="2" destOrd="0" presId="urn:microsoft.com/office/officeart/2008/layout/VerticalCurvedList"/>
    <dgm:cxn modelId="{E5933728-9E38-42BE-A30C-2F446068F56D}" type="presParOf" srcId="{A31FFAF2-960E-4EBB-B04F-0E337DF9FFDD}" destId="{5A03D710-B3B7-411D-B041-5C4DAB4FBF05}" srcOrd="0" destOrd="0" presId="urn:microsoft.com/office/officeart/2008/layout/VerticalCurvedList"/>
    <dgm:cxn modelId="{4723DA35-1254-426F-BB26-55AB727173D5}" type="presParOf" srcId="{79C78F3A-B706-465A-A8EB-0C611F1354DA}" destId="{83233663-4ADA-47B2-94F5-BFA810A303DA}" srcOrd="3" destOrd="0" presId="urn:microsoft.com/office/officeart/2008/layout/VerticalCurvedList"/>
    <dgm:cxn modelId="{70911249-CEE4-47BC-9474-8D29011A0A24}" type="presParOf" srcId="{79C78F3A-B706-465A-A8EB-0C611F1354DA}" destId="{1335785F-5E6F-4F4D-A193-29F1C659B605}" srcOrd="4" destOrd="0" presId="urn:microsoft.com/office/officeart/2008/layout/VerticalCurvedList"/>
    <dgm:cxn modelId="{1AA38D74-A30C-4711-B527-2D257239D44A}" type="presParOf" srcId="{1335785F-5E6F-4F4D-A193-29F1C659B605}" destId="{054128D4-BF58-4691-BA72-E952EB37BB94}" srcOrd="0" destOrd="0" presId="urn:microsoft.com/office/officeart/2008/layout/VerticalCurvedList"/>
    <dgm:cxn modelId="{DB359829-65D5-41B2-AF77-EBE74AE11820}" type="presParOf" srcId="{79C78F3A-B706-465A-A8EB-0C611F1354DA}" destId="{598A9B80-90E0-4B6F-9A9F-3189D1D64DE8}" srcOrd="5" destOrd="0" presId="urn:microsoft.com/office/officeart/2008/layout/VerticalCurvedList"/>
    <dgm:cxn modelId="{285CD80C-4C0D-483F-BB86-B72DC4D3A0BC}" type="presParOf" srcId="{79C78F3A-B706-465A-A8EB-0C611F1354DA}" destId="{7CEC0B5E-1FCF-48F3-9002-84335B5524D4}" srcOrd="6" destOrd="0" presId="urn:microsoft.com/office/officeart/2008/layout/VerticalCurvedList"/>
    <dgm:cxn modelId="{C69B9B0E-15A5-4189-9842-8297C2DE3EB9}" type="presParOf" srcId="{7CEC0B5E-1FCF-48F3-9002-84335B5524D4}" destId="{5CB72E8B-F733-402D-B66A-2306A2E2B44A}" srcOrd="0" destOrd="0" presId="urn:microsoft.com/office/officeart/2008/layout/VerticalCurvedList"/>
    <dgm:cxn modelId="{FD96463F-A034-43F6-A894-DAA9EBE5EA24}" type="presParOf" srcId="{79C78F3A-B706-465A-A8EB-0C611F1354DA}" destId="{BEA4A970-454D-4B05-B042-9C64A5254FDB}" srcOrd="7" destOrd="0" presId="urn:microsoft.com/office/officeart/2008/layout/VerticalCurvedList"/>
    <dgm:cxn modelId="{E4A88EFE-B10A-4DD2-B60B-2A93DAB8E333}" type="presParOf" srcId="{79C78F3A-B706-465A-A8EB-0C611F1354DA}" destId="{ACDC5A10-CF6A-4CA1-8ABC-23AA97E90BF0}" srcOrd="8" destOrd="0" presId="urn:microsoft.com/office/officeart/2008/layout/VerticalCurvedList"/>
    <dgm:cxn modelId="{6BA46844-1913-492A-8997-D11EC6416B51}" type="presParOf" srcId="{ACDC5A10-CF6A-4CA1-8ABC-23AA97E90BF0}" destId="{12E658AB-A7C9-4CE3-BF7D-6BDD669830E5}" srcOrd="0" destOrd="0" presId="urn:microsoft.com/office/officeart/2008/layout/VerticalCurvedList"/>
    <dgm:cxn modelId="{5E2C2EF5-4B6B-440B-BF6E-4F71FDF83485}" type="presParOf" srcId="{79C78F3A-B706-465A-A8EB-0C611F1354DA}" destId="{F194BC43-49B1-4739-B81D-4F6E5A9957E5}" srcOrd="9" destOrd="0" presId="urn:microsoft.com/office/officeart/2008/layout/VerticalCurvedList"/>
    <dgm:cxn modelId="{929BDD5E-BF6E-4BBE-AF82-EFE75423E3CE}" type="presParOf" srcId="{79C78F3A-B706-465A-A8EB-0C611F1354DA}" destId="{BE265846-D232-4D5F-BF5D-4BD9EB7935A2}" srcOrd="10" destOrd="0" presId="urn:microsoft.com/office/officeart/2008/layout/VerticalCurvedList"/>
    <dgm:cxn modelId="{84E7C6C9-7E19-419C-8D91-ACE92AC86B3B}" type="presParOf" srcId="{BE265846-D232-4D5F-BF5D-4BD9EB7935A2}" destId="{36A6FF9B-5C93-4E61-B255-1E6F481164AD}" srcOrd="0" destOrd="0" presId="urn:microsoft.com/office/officeart/2008/layout/VerticalCurvedList"/>
    <dgm:cxn modelId="{86125982-AE26-4D5A-9CC9-437D6253FDCA}" type="presParOf" srcId="{79C78F3A-B706-465A-A8EB-0C611F1354DA}" destId="{F05E55FE-AB41-4E80-89E8-D2DBE4D687CC}" srcOrd="11" destOrd="0" presId="urn:microsoft.com/office/officeart/2008/layout/VerticalCurvedList"/>
    <dgm:cxn modelId="{40046F03-55B2-4AC9-9168-8BFCDEE19AC2}" type="presParOf" srcId="{79C78F3A-B706-465A-A8EB-0C611F1354DA}" destId="{794ECD10-9EA1-4238-8E07-459C485107DB}" srcOrd="12" destOrd="0" presId="urn:microsoft.com/office/officeart/2008/layout/VerticalCurvedList"/>
    <dgm:cxn modelId="{31DE51E8-E1FD-4522-8558-B2396051202B}" type="presParOf" srcId="{794ECD10-9EA1-4238-8E07-459C485107DB}" destId="{084483F4-346E-485C-9772-E65FF770BF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22C334-CB89-48E4-ADFB-E6FCB03B30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CE891E2-0FA8-4BB8-892D-9213D64AA5D3}">
      <dgm:prSet phldrT="[Text]"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The model was received positively by schools </a:t>
          </a:r>
          <a:endParaRPr lang="en-IE" b="0" dirty="0"/>
        </a:p>
      </dgm:t>
    </dgm:pt>
    <dgm:pt modelId="{F0A521E4-011C-46F2-B4E4-E91A9A72776F}" type="parTrans" cxnId="{1DF39225-3F8D-4A30-8D0F-4250136CE266}">
      <dgm:prSet/>
      <dgm:spPr/>
      <dgm:t>
        <a:bodyPr/>
        <a:lstStyle/>
        <a:p>
          <a:endParaRPr lang="en-IE"/>
        </a:p>
      </dgm:t>
    </dgm:pt>
    <dgm:pt modelId="{C1CE0989-29AC-492D-94F9-8A3991FF2E5B}" type="sibTrans" cxnId="{1DF39225-3F8D-4A30-8D0F-4250136CE266}">
      <dgm:prSet/>
      <dgm:spPr/>
      <dgm:t>
        <a:bodyPr/>
        <a:lstStyle/>
        <a:p>
          <a:endParaRPr lang="en-IE"/>
        </a:p>
      </dgm:t>
    </dgm:pt>
    <dgm:pt modelId="{C24C99CD-6EF8-46E9-9BF2-E5BD70F9BD13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School leaders engaged constructively</a:t>
          </a:r>
          <a:endParaRPr lang="en-IE" b="0" dirty="0"/>
        </a:p>
      </dgm:t>
    </dgm:pt>
    <dgm:pt modelId="{373E46EE-3B56-49AB-A8C6-58D9661D26EF}" type="parTrans" cxnId="{23A2B9BF-4212-4F3B-9FDD-1AA1C97CDC4E}">
      <dgm:prSet/>
      <dgm:spPr/>
      <dgm:t>
        <a:bodyPr/>
        <a:lstStyle/>
        <a:p>
          <a:endParaRPr lang="en-IE"/>
        </a:p>
      </dgm:t>
    </dgm:pt>
    <dgm:pt modelId="{1DEA735B-9443-4255-AAC9-4E0B784D45C6}" type="sibTrans" cxnId="{23A2B9BF-4212-4F3B-9FDD-1AA1C97CDC4E}">
      <dgm:prSet/>
      <dgm:spPr/>
      <dgm:t>
        <a:bodyPr/>
        <a:lstStyle/>
        <a:p>
          <a:endParaRPr lang="en-IE"/>
        </a:p>
      </dgm:t>
    </dgm:pt>
    <dgm:pt modelId="{21CB35C6-A1AB-4E68-8598-E5B0A5F57864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School communities have made great efforts during school closures</a:t>
          </a:r>
          <a:endParaRPr lang="en-IE" b="0" dirty="0"/>
        </a:p>
      </dgm:t>
    </dgm:pt>
    <dgm:pt modelId="{252CF333-299A-4EA7-B22A-9EBD9CB8E733}" type="parTrans" cxnId="{0DD76444-1C52-4258-A600-473172839D96}">
      <dgm:prSet/>
      <dgm:spPr/>
      <dgm:t>
        <a:bodyPr/>
        <a:lstStyle/>
        <a:p>
          <a:endParaRPr lang="en-IE"/>
        </a:p>
      </dgm:t>
    </dgm:pt>
    <dgm:pt modelId="{1F369823-2E30-41D2-A5BF-8F10649FF22B}" type="sibTrans" cxnId="{0DD76444-1C52-4258-A600-473172839D96}">
      <dgm:prSet/>
      <dgm:spPr/>
      <dgm:t>
        <a:bodyPr/>
        <a:lstStyle/>
        <a:p>
          <a:endParaRPr lang="en-IE"/>
        </a:p>
      </dgm:t>
    </dgm:pt>
    <dgm:pt modelId="{C6B3187F-C278-40DF-94DB-89AA1B322FF7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Schools were innovative and responsive</a:t>
          </a:r>
          <a:endParaRPr lang="en-IE" b="0" dirty="0"/>
        </a:p>
      </dgm:t>
    </dgm:pt>
    <dgm:pt modelId="{76D7A803-32E2-47B8-9D80-9CC08345834F}" type="parTrans" cxnId="{C1BD67F8-89D4-4D7F-9F1A-D0C452E8A758}">
      <dgm:prSet/>
      <dgm:spPr/>
      <dgm:t>
        <a:bodyPr/>
        <a:lstStyle/>
        <a:p>
          <a:endParaRPr lang="en-IE"/>
        </a:p>
      </dgm:t>
    </dgm:pt>
    <dgm:pt modelId="{47A250E1-484D-490F-BA5A-0338F698E36D}" type="sibTrans" cxnId="{C1BD67F8-89D4-4D7F-9F1A-D0C452E8A758}">
      <dgm:prSet/>
      <dgm:spPr/>
      <dgm:t>
        <a:bodyPr/>
        <a:lstStyle/>
        <a:p>
          <a:endParaRPr lang="en-IE"/>
        </a:p>
      </dgm:t>
    </dgm:pt>
    <dgm:pt modelId="{16F7FBAD-23E0-41FB-A9FA-3A8E22D15AED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Digital approaches to the forefront</a:t>
          </a:r>
          <a:endParaRPr lang="en-IE" b="0" dirty="0"/>
        </a:p>
      </dgm:t>
    </dgm:pt>
    <dgm:pt modelId="{DA6D28B5-90FE-489C-830A-BCFA6C5B43EB}" type="parTrans" cxnId="{1D698D65-4955-421D-8149-060840781C7E}">
      <dgm:prSet/>
      <dgm:spPr/>
      <dgm:t>
        <a:bodyPr/>
        <a:lstStyle/>
        <a:p>
          <a:endParaRPr lang="en-IE"/>
        </a:p>
      </dgm:t>
    </dgm:pt>
    <dgm:pt modelId="{948A0E61-12AC-4F2C-974E-E30046C0F06C}" type="sibTrans" cxnId="{1D698D65-4955-421D-8149-060840781C7E}">
      <dgm:prSet/>
      <dgm:spPr/>
      <dgm:t>
        <a:bodyPr/>
        <a:lstStyle/>
        <a:p>
          <a:endParaRPr lang="en-IE"/>
        </a:p>
      </dgm:t>
    </dgm:pt>
    <dgm:pt modelId="{F09FD23B-9352-47CC-A7F7-353ED07E2686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Collaborative efforts of school communities</a:t>
          </a:r>
          <a:endParaRPr lang="en-IE" b="0" dirty="0"/>
        </a:p>
      </dgm:t>
    </dgm:pt>
    <dgm:pt modelId="{940A2B08-C53B-42D1-92F8-76F80D445323}" type="parTrans" cxnId="{86659656-D7BA-4404-8FBC-CA79B0648ACE}">
      <dgm:prSet/>
      <dgm:spPr/>
      <dgm:t>
        <a:bodyPr/>
        <a:lstStyle/>
        <a:p>
          <a:endParaRPr lang="en-IE"/>
        </a:p>
      </dgm:t>
    </dgm:pt>
    <dgm:pt modelId="{3D87CC26-7EC6-45A0-BB82-B78C7C754546}" type="sibTrans" cxnId="{86659656-D7BA-4404-8FBC-CA79B0648ACE}">
      <dgm:prSet/>
      <dgm:spPr/>
      <dgm:t>
        <a:bodyPr/>
        <a:lstStyle/>
        <a:p>
          <a:endParaRPr lang="en-IE"/>
        </a:p>
      </dgm:t>
    </dgm:pt>
    <dgm:pt modelId="{53073750-DC52-409C-91C9-766DF7E27E01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Teachers invited us into their live online lessons</a:t>
          </a:r>
          <a:endParaRPr lang="en-IE" b="0" dirty="0"/>
        </a:p>
      </dgm:t>
    </dgm:pt>
    <dgm:pt modelId="{F1867548-7091-4733-A450-B288CC00AE79}" type="parTrans" cxnId="{5DEA25DC-2AD5-4170-81FB-4403BD55765E}">
      <dgm:prSet/>
      <dgm:spPr/>
      <dgm:t>
        <a:bodyPr/>
        <a:lstStyle/>
        <a:p>
          <a:endParaRPr lang="en-IE"/>
        </a:p>
      </dgm:t>
    </dgm:pt>
    <dgm:pt modelId="{F0374E6B-0428-4334-8EB3-964F0942E96B}" type="sibTrans" cxnId="{5DEA25DC-2AD5-4170-81FB-4403BD55765E}">
      <dgm:prSet/>
      <dgm:spPr/>
      <dgm:t>
        <a:bodyPr/>
        <a:lstStyle/>
        <a:p>
          <a:endParaRPr lang="en-IE"/>
        </a:p>
      </dgm:t>
    </dgm:pt>
    <dgm:pt modelId="{297D6319-C180-441D-83DD-D3A815DD75F6}">
      <dgm:prSet/>
      <dgm:spPr>
        <a:solidFill>
          <a:srgbClr val="A79563"/>
        </a:solidFill>
      </dgm:spPr>
      <dgm:t>
        <a:bodyPr/>
        <a:lstStyle/>
        <a:p>
          <a:r>
            <a:rPr lang="en-IE" b="0" dirty="0" smtClean="0"/>
            <a:t>Connectivity Issues</a:t>
          </a:r>
          <a:endParaRPr lang="en-IE" b="0" dirty="0"/>
        </a:p>
      </dgm:t>
    </dgm:pt>
    <dgm:pt modelId="{08117724-01B5-45CF-8D39-F0B36C427CB8}" type="parTrans" cxnId="{21A82AA7-9A59-4596-9AF3-834F251993F1}">
      <dgm:prSet/>
      <dgm:spPr/>
      <dgm:t>
        <a:bodyPr/>
        <a:lstStyle/>
        <a:p>
          <a:endParaRPr lang="en-IE"/>
        </a:p>
      </dgm:t>
    </dgm:pt>
    <dgm:pt modelId="{4ABC44C0-99A0-418C-AD60-ABC74155E39C}" type="sibTrans" cxnId="{21A82AA7-9A59-4596-9AF3-834F251993F1}">
      <dgm:prSet/>
      <dgm:spPr/>
      <dgm:t>
        <a:bodyPr/>
        <a:lstStyle/>
        <a:p>
          <a:endParaRPr lang="en-IE"/>
        </a:p>
      </dgm:t>
    </dgm:pt>
    <dgm:pt modelId="{D8973CAA-E687-46BC-B45A-F84BE7935454}">
      <dgm:prSet/>
      <dgm:spPr>
        <a:solidFill>
          <a:srgbClr val="A79563"/>
        </a:solidFill>
      </dgm:spPr>
      <dgm:t>
        <a:bodyPr/>
        <a:lstStyle/>
        <a:p>
          <a:r>
            <a:rPr lang="en-IE" b="0" dirty="0" smtClean="0"/>
            <a:t>Student engagement issues</a:t>
          </a:r>
          <a:endParaRPr lang="en-IE" b="0" dirty="0"/>
        </a:p>
      </dgm:t>
    </dgm:pt>
    <dgm:pt modelId="{FE630813-1EEC-49CE-BF38-86E01AA7D7F8}" type="parTrans" cxnId="{8DF83C36-7716-4240-8F86-8E503448B09B}">
      <dgm:prSet/>
      <dgm:spPr/>
      <dgm:t>
        <a:bodyPr/>
        <a:lstStyle/>
        <a:p>
          <a:endParaRPr lang="en-IE"/>
        </a:p>
      </dgm:t>
    </dgm:pt>
    <dgm:pt modelId="{117AE220-484E-4F00-AE99-AA47CE85F2DD}" type="sibTrans" cxnId="{8DF83C36-7716-4240-8F86-8E503448B09B}">
      <dgm:prSet/>
      <dgm:spPr/>
      <dgm:t>
        <a:bodyPr/>
        <a:lstStyle/>
        <a:p>
          <a:endParaRPr lang="en-IE"/>
        </a:p>
      </dgm:t>
    </dgm:pt>
    <dgm:pt modelId="{38DF63E6-387B-4981-AEAA-14FF160F1546}">
      <dgm:prSet/>
      <dgm:spPr>
        <a:solidFill>
          <a:srgbClr val="A79563"/>
        </a:solidFill>
      </dgm:spPr>
      <dgm:t>
        <a:bodyPr/>
        <a:lstStyle/>
        <a:p>
          <a:r>
            <a:rPr lang="en-IE" b="0" dirty="0" smtClean="0"/>
            <a:t>Some teacher engagement less frequent than expected</a:t>
          </a:r>
          <a:endParaRPr lang="en-IE" b="0" dirty="0"/>
        </a:p>
      </dgm:t>
    </dgm:pt>
    <dgm:pt modelId="{4660E4E9-8058-4676-854E-B1012B3EF415}" type="parTrans" cxnId="{320656BB-0434-4544-8C7A-6CEEC05D7A22}">
      <dgm:prSet/>
      <dgm:spPr/>
      <dgm:t>
        <a:bodyPr/>
        <a:lstStyle/>
        <a:p>
          <a:endParaRPr lang="en-IE"/>
        </a:p>
      </dgm:t>
    </dgm:pt>
    <dgm:pt modelId="{BBBB3B23-6D29-4834-8886-AB0E0E2056EA}" type="sibTrans" cxnId="{320656BB-0434-4544-8C7A-6CEEC05D7A22}">
      <dgm:prSet/>
      <dgm:spPr/>
      <dgm:t>
        <a:bodyPr/>
        <a:lstStyle/>
        <a:p>
          <a:endParaRPr lang="en-IE"/>
        </a:p>
      </dgm:t>
    </dgm:pt>
    <dgm:pt modelId="{AE3B708B-D303-494D-A9E9-089C25D95921}">
      <dgm:prSet/>
      <dgm:spPr>
        <a:solidFill>
          <a:srgbClr val="A79563"/>
        </a:solidFill>
      </dgm:spPr>
      <dgm:t>
        <a:bodyPr/>
        <a:lstStyle/>
        <a:p>
          <a:r>
            <a:rPr lang="en-IE" b="0" dirty="0" smtClean="0"/>
            <a:t>Some poor quality feedback on student assignments </a:t>
          </a:r>
          <a:endParaRPr lang="en-IE" b="0" dirty="0"/>
        </a:p>
      </dgm:t>
    </dgm:pt>
    <dgm:pt modelId="{BC9FE64C-612B-4C27-865F-17E32E1C49AC}" type="parTrans" cxnId="{3586CCC7-55B4-4D29-8750-746F21ED8E6D}">
      <dgm:prSet/>
      <dgm:spPr/>
      <dgm:t>
        <a:bodyPr/>
        <a:lstStyle/>
        <a:p>
          <a:endParaRPr lang="en-IE"/>
        </a:p>
      </dgm:t>
    </dgm:pt>
    <dgm:pt modelId="{812DF3B8-9094-4FBF-AA8B-1FCDED6725FE}" type="sibTrans" cxnId="{3586CCC7-55B4-4D29-8750-746F21ED8E6D}">
      <dgm:prSet/>
      <dgm:spPr/>
      <dgm:t>
        <a:bodyPr/>
        <a:lstStyle/>
        <a:p>
          <a:endParaRPr lang="en-IE"/>
        </a:p>
      </dgm:t>
    </dgm:pt>
    <dgm:pt modelId="{1C3E0F8F-577F-4DE3-9178-B44C88A32839}">
      <dgm:prSet phldrT="[Text]"/>
      <dgm:spPr>
        <a:solidFill>
          <a:srgbClr val="005850"/>
        </a:solidFill>
      </dgm:spPr>
      <dgm:t>
        <a:bodyPr/>
        <a:lstStyle/>
        <a:p>
          <a:r>
            <a:rPr lang="en-GB" b="0" dirty="0" smtClean="0"/>
            <a:t>Significant upskilling in digital approaches</a:t>
          </a:r>
          <a:endParaRPr lang="en-IE" b="0" dirty="0"/>
        </a:p>
      </dgm:t>
    </dgm:pt>
    <dgm:pt modelId="{65103F9A-1870-418E-BF71-DDD98BC6BAAD}" type="parTrans" cxnId="{D2578271-B216-4F6E-824E-94949D290E12}">
      <dgm:prSet/>
      <dgm:spPr/>
      <dgm:t>
        <a:bodyPr/>
        <a:lstStyle/>
        <a:p>
          <a:endParaRPr lang="en-IE"/>
        </a:p>
      </dgm:t>
    </dgm:pt>
    <dgm:pt modelId="{A0F4D43B-0853-41F7-B41A-BF68CDE2B710}" type="sibTrans" cxnId="{D2578271-B216-4F6E-824E-94949D290E12}">
      <dgm:prSet/>
      <dgm:spPr/>
      <dgm:t>
        <a:bodyPr/>
        <a:lstStyle/>
        <a:p>
          <a:endParaRPr lang="en-IE"/>
        </a:p>
      </dgm:t>
    </dgm:pt>
    <dgm:pt modelId="{3FD5E497-352C-46E5-A78C-FC0A1BABED34}">
      <dgm:prSet/>
      <dgm:spPr>
        <a:solidFill>
          <a:srgbClr val="005850"/>
        </a:solidFill>
      </dgm:spPr>
      <dgm:t>
        <a:bodyPr/>
        <a:lstStyle/>
        <a:p>
          <a:r>
            <a:rPr lang="en-GB" b="0" dirty="0" smtClean="0"/>
            <a:t>Diversity of assignments</a:t>
          </a:r>
        </a:p>
      </dgm:t>
    </dgm:pt>
    <dgm:pt modelId="{2124252D-24F4-4887-BD4E-76F201CCC7BE}" type="parTrans" cxnId="{075A535D-1FE3-420B-8E79-A7CEBD1A504C}">
      <dgm:prSet/>
      <dgm:spPr/>
      <dgm:t>
        <a:bodyPr/>
        <a:lstStyle/>
        <a:p>
          <a:endParaRPr lang="en-IE"/>
        </a:p>
      </dgm:t>
    </dgm:pt>
    <dgm:pt modelId="{59581B9B-682D-4029-90D9-9CB7C9618C87}" type="sibTrans" cxnId="{075A535D-1FE3-420B-8E79-A7CEBD1A504C}">
      <dgm:prSet/>
      <dgm:spPr/>
      <dgm:t>
        <a:bodyPr/>
        <a:lstStyle/>
        <a:p>
          <a:endParaRPr lang="en-IE"/>
        </a:p>
      </dgm:t>
    </dgm:pt>
    <dgm:pt modelId="{787F6E7C-E928-4721-9F84-6802116A8F33}">
      <dgm:prSet/>
      <dgm:spPr>
        <a:solidFill>
          <a:srgbClr val="005850"/>
        </a:solidFill>
      </dgm:spPr>
      <dgm:t>
        <a:bodyPr/>
        <a:lstStyle/>
        <a:p>
          <a:r>
            <a:rPr lang="en-GB" b="0" dirty="0" smtClean="0"/>
            <a:t>Student autonomy and self-efficacy </a:t>
          </a:r>
        </a:p>
      </dgm:t>
    </dgm:pt>
    <dgm:pt modelId="{9DC4D102-768E-4C73-8B8D-DB53716F6672}" type="parTrans" cxnId="{A5ECE08D-8531-4B31-9A1E-A78F214F26F6}">
      <dgm:prSet/>
      <dgm:spPr/>
      <dgm:t>
        <a:bodyPr/>
        <a:lstStyle/>
        <a:p>
          <a:endParaRPr lang="en-IE"/>
        </a:p>
      </dgm:t>
    </dgm:pt>
    <dgm:pt modelId="{EDB7BAF3-CA5F-45C0-AF72-11D52F608813}" type="sibTrans" cxnId="{A5ECE08D-8531-4B31-9A1E-A78F214F26F6}">
      <dgm:prSet/>
      <dgm:spPr/>
      <dgm:t>
        <a:bodyPr/>
        <a:lstStyle/>
        <a:p>
          <a:endParaRPr lang="en-IE"/>
        </a:p>
      </dgm:t>
    </dgm:pt>
    <dgm:pt modelId="{C9236226-E16E-41DE-A3EE-8CD2BF14A208}">
      <dgm:prSet/>
      <dgm:spPr>
        <a:solidFill>
          <a:srgbClr val="A79563"/>
        </a:solidFill>
      </dgm:spPr>
      <dgm:t>
        <a:bodyPr/>
        <a:lstStyle/>
        <a:p>
          <a:r>
            <a:rPr lang="en-IE" b="0" dirty="0" smtClean="0"/>
            <a:t>Access to digital devices sometimes and issue</a:t>
          </a:r>
          <a:endParaRPr lang="en-IE" b="0" dirty="0"/>
        </a:p>
      </dgm:t>
    </dgm:pt>
    <dgm:pt modelId="{DF1173A2-0FE2-4301-A4E3-DA801AE3A1CC}" type="parTrans" cxnId="{96568B5A-1583-4A9A-ADF8-0286093ED17B}">
      <dgm:prSet/>
      <dgm:spPr/>
      <dgm:t>
        <a:bodyPr/>
        <a:lstStyle/>
        <a:p>
          <a:endParaRPr lang="en-IE"/>
        </a:p>
      </dgm:t>
    </dgm:pt>
    <dgm:pt modelId="{8462FEA1-11FD-4BAE-B5FB-F7F0ADECA60A}" type="sibTrans" cxnId="{96568B5A-1583-4A9A-ADF8-0286093ED17B}">
      <dgm:prSet/>
      <dgm:spPr/>
      <dgm:t>
        <a:bodyPr/>
        <a:lstStyle/>
        <a:p>
          <a:endParaRPr lang="en-IE"/>
        </a:p>
      </dgm:t>
    </dgm:pt>
    <dgm:pt modelId="{8011BA3F-9EAB-4E82-AF07-4A3E8B90192F}">
      <dgm:prSet/>
      <dgm:spPr>
        <a:solidFill>
          <a:srgbClr val="A79563"/>
        </a:solidFill>
      </dgm:spPr>
      <dgm:t>
        <a:bodyPr/>
        <a:lstStyle/>
        <a:p>
          <a:r>
            <a:rPr lang="en-GB" b="0" dirty="0" smtClean="0"/>
            <a:t>Some teachers lack of proficiency in the remote/digital space</a:t>
          </a:r>
        </a:p>
      </dgm:t>
    </dgm:pt>
    <dgm:pt modelId="{D0FC73C8-F75C-44FE-84CB-CDACA59F2A21}" type="parTrans" cxnId="{011EFC04-0C2F-4481-8CAA-AD3DF5B297A0}">
      <dgm:prSet/>
      <dgm:spPr/>
      <dgm:t>
        <a:bodyPr/>
        <a:lstStyle/>
        <a:p>
          <a:endParaRPr lang="en-IE"/>
        </a:p>
      </dgm:t>
    </dgm:pt>
    <dgm:pt modelId="{3C36CF56-C566-4452-8682-D7700A21A56F}" type="sibTrans" cxnId="{011EFC04-0C2F-4481-8CAA-AD3DF5B297A0}">
      <dgm:prSet/>
      <dgm:spPr/>
      <dgm:t>
        <a:bodyPr/>
        <a:lstStyle/>
        <a:p>
          <a:endParaRPr lang="en-IE"/>
        </a:p>
      </dgm:t>
    </dgm:pt>
    <dgm:pt modelId="{2753B269-CC98-486C-AEEB-967C157984B3}">
      <dgm:prSet/>
      <dgm:spPr>
        <a:solidFill>
          <a:srgbClr val="A79563"/>
        </a:solidFill>
      </dgm:spPr>
      <dgm:t>
        <a:bodyPr/>
        <a:lstStyle/>
        <a:p>
          <a:r>
            <a:rPr lang="en-IE" b="0" dirty="0" smtClean="0"/>
            <a:t>Difficulty in differentiating in the remote space</a:t>
          </a:r>
          <a:endParaRPr lang="en-IE" b="0" dirty="0"/>
        </a:p>
      </dgm:t>
    </dgm:pt>
    <dgm:pt modelId="{6A4B1E62-1114-48CB-8F43-44DFA06E1473}" type="parTrans" cxnId="{12D0FCAA-2A3F-44B6-8267-CA526E08F8D6}">
      <dgm:prSet/>
      <dgm:spPr/>
      <dgm:t>
        <a:bodyPr/>
        <a:lstStyle/>
        <a:p>
          <a:endParaRPr lang="en-IE"/>
        </a:p>
      </dgm:t>
    </dgm:pt>
    <dgm:pt modelId="{C2C679F4-EF40-472D-9377-BFBB8343CDFB}" type="sibTrans" cxnId="{12D0FCAA-2A3F-44B6-8267-CA526E08F8D6}">
      <dgm:prSet/>
      <dgm:spPr/>
      <dgm:t>
        <a:bodyPr/>
        <a:lstStyle/>
        <a:p>
          <a:endParaRPr lang="en-IE"/>
        </a:p>
      </dgm:t>
    </dgm:pt>
    <dgm:pt modelId="{111FEC84-0CBE-4FA4-AD5F-968E8DAC21C5}" type="pres">
      <dgm:prSet presAssocID="{F322C334-CB89-48E4-ADFB-E6FCB03B30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0F0E46CA-C080-4D5F-9412-4A137158FB46}" type="pres">
      <dgm:prSet presAssocID="{5CE891E2-0FA8-4BB8-892D-9213D64AA5D3}" presName="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A668B39-A524-49CD-B8B8-D3ECE0121224}" type="pres">
      <dgm:prSet presAssocID="{C1CE0989-29AC-492D-94F9-8A3991FF2E5B}" presName="sibTrans" presStyleCnt="0"/>
      <dgm:spPr/>
    </dgm:pt>
    <dgm:pt modelId="{0233D7D1-9A78-4CD6-AB0B-B555A08996BB}" type="pres">
      <dgm:prSet presAssocID="{297D6319-C180-441D-83DD-D3A815DD75F6}" presName="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B7FE9BD-E1CF-4125-AF0C-FBA26C73B47D}" type="pres">
      <dgm:prSet presAssocID="{4ABC44C0-99A0-418C-AD60-ABC74155E39C}" presName="sibTrans" presStyleCnt="0"/>
      <dgm:spPr/>
    </dgm:pt>
    <dgm:pt modelId="{8F874652-2C51-4464-82EB-BB24A7772EF7}" type="pres">
      <dgm:prSet presAssocID="{C24C99CD-6EF8-46E9-9BF2-E5BD70F9BD13}" presName="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B83E169-4BA2-4E3D-B23B-C8A08F2B972C}" type="pres">
      <dgm:prSet presAssocID="{1DEA735B-9443-4255-AAC9-4E0B784D45C6}" presName="sibTrans" presStyleCnt="0"/>
      <dgm:spPr/>
    </dgm:pt>
    <dgm:pt modelId="{BE0E3CCF-CB0B-455C-B556-694A0DFEBB98}" type="pres">
      <dgm:prSet presAssocID="{53073750-DC52-409C-91C9-766DF7E27E01}" presName="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EC486DA-A336-48FC-BAC4-74BEEFFDF3C5}" type="pres">
      <dgm:prSet presAssocID="{F0374E6B-0428-4334-8EB3-964F0942E96B}" presName="sibTrans" presStyleCnt="0"/>
      <dgm:spPr/>
    </dgm:pt>
    <dgm:pt modelId="{70E6A380-2FB4-45A1-A4FF-B5B66140AB42}" type="pres">
      <dgm:prSet presAssocID="{38DF63E6-387B-4981-AEAA-14FF160F1546}" presName="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0571D80-5695-42DA-85D0-4B90E367AE80}" type="pres">
      <dgm:prSet presAssocID="{BBBB3B23-6D29-4834-8886-AB0E0E2056EA}" presName="sibTrans" presStyleCnt="0"/>
      <dgm:spPr/>
    </dgm:pt>
    <dgm:pt modelId="{67BD6A2C-7D47-4580-ADFA-E31F788A0406}" type="pres">
      <dgm:prSet presAssocID="{21CB35C6-A1AB-4E68-8598-E5B0A5F57864}" presName="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6778F1B-EE79-45A1-A1E3-13846EAB766D}" type="pres">
      <dgm:prSet presAssocID="{1F369823-2E30-41D2-A5BF-8F10649FF22B}" presName="sibTrans" presStyleCnt="0"/>
      <dgm:spPr/>
    </dgm:pt>
    <dgm:pt modelId="{ECB10B0E-DCF1-473C-B22C-08B1D0D32E8B}" type="pres">
      <dgm:prSet presAssocID="{D8973CAA-E687-46BC-B45A-F84BE7935454}" presName="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3291F82-613A-40DE-919D-FDFD14264CD2}" type="pres">
      <dgm:prSet presAssocID="{117AE220-484E-4F00-AE99-AA47CE85F2DD}" presName="sibTrans" presStyleCnt="0"/>
      <dgm:spPr/>
    </dgm:pt>
    <dgm:pt modelId="{942C39B0-A46D-4DEF-BF22-0FEA67A2BE51}" type="pres">
      <dgm:prSet presAssocID="{C6B3187F-C278-40DF-94DB-89AA1B322FF7}" presName="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7E3CD34-1FB4-44CA-A412-2CBC5A3F09DC}" type="pres">
      <dgm:prSet presAssocID="{47A250E1-484D-490F-BA5A-0338F698E36D}" presName="sibTrans" presStyleCnt="0"/>
      <dgm:spPr/>
    </dgm:pt>
    <dgm:pt modelId="{4AC9BC45-2E82-4708-AB62-A5C82F6D4667}" type="pres">
      <dgm:prSet presAssocID="{16F7FBAD-23E0-41FB-A9FA-3A8E22D15AED}" presName="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F76F792-EEDF-46F0-9827-9833ABC64098}" type="pres">
      <dgm:prSet presAssocID="{948A0E61-12AC-4F2C-974E-E30046C0F06C}" presName="sibTrans" presStyleCnt="0"/>
      <dgm:spPr/>
    </dgm:pt>
    <dgm:pt modelId="{EFF3C26C-9775-48B8-9131-70C7073CE89A}" type="pres">
      <dgm:prSet presAssocID="{AE3B708B-D303-494D-A9E9-089C25D95921}" presName="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D3D66C8-4580-48C4-8F27-E6FA73232FF2}" type="pres">
      <dgm:prSet presAssocID="{812DF3B8-9094-4FBF-AA8B-1FCDED6725FE}" presName="sibTrans" presStyleCnt="0"/>
      <dgm:spPr/>
    </dgm:pt>
    <dgm:pt modelId="{5F7FBB82-48CB-453C-ADF5-C692359AD64B}" type="pres">
      <dgm:prSet presAssocID="{F09FD23B-9352-47CC-A7F7-353ED07E2686}" presName="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8794B8C-E849-4E45-8E96-8DB086F4D000}" type="pres">
      <dgm:prSet presAssocID="{3D87CC26-7EC6-45A0-BB82-B78C7C754546}" presName="sibTrans" presStyleCnt="0"/>
      <dgm:spPr/>
    </dgm:pt>
    <dgm:pt modelId="{C77120AF-B47E-4BFB-8D0C-01365149CA4B}" type="pres">
      <dgm:prSet presAssocID="{C9236226-E16E-41DE-A3EE-8CD2BF14A208}" presName="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FF16B23-2E4D-4C37-944E-F54297B960AC}" type="pres">
      <dgm:prSet presAssocID="{8462FEA1-11FD-4BAE-B5FB-F7F0ADECA60A}" presName="sibTrans" presStyleCnt="0"/>
      <dgm:spPr/>
    </dgm:pt>
    <dgm:pt modelId="{ACB820D3-16BA-47FE-8C6D-0AF0019C8578}" type="pres">
      <dgm:prSet presAssocID="{2753B269-CC98-486C-AEEB-967C157984B3}" presName="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1263456-AB62-4C19-99B2-0D75ED648B4E}" type="pres">
      <dgm:prSet presAssocID="{C2C679F4-EF40-472D-9377-BFBB8343CDFB}" presName="sibTrans" presStyleCnt="0"/>
      <dgm:spPr/>
    </dgm:pt>
    <dgm:pt modelId="{1C93E809-33AB-454A-AD1B-CA23E509DC81}" type="pres">
      <dgm:prSet presAssocID="{1C3E0F8F-577F-4DE3-9178-B44C88A32839}" presName="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DF8C4AB-EE7C-48F0-8D9A-0A6ED9D21BD7}" type="pres">
      <dgm:prSet presAssocID="{A0F4D43B-0853-41F7-B41A-BF68CDE2B710}" presName="sibTrans" presStyleCnt="0"/>
      <dgm:spPr/>
    </dgm:pt>
    <dgm:pt modelId="{9D3655CD-1F38-43AC-B278-AFECF5B6FD51}" type="pres">
      <dgm:prSet presAssocID="{3FD5E497-352C-46E5-A78C-FC0A1BABED34}" presName="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CA3D564-1962-4EAB-AD9A-C728C7EDD2AD}" type="pres">
      <dgm:prSet presAssocID="{59581B9B-682D-4029-90D9-9CB7C9618C87}" presName="sibTrans" presStyleCnt="0"/>
      <dgm:spPr/>
    </dgm:pt>
    <dgm:pt modelId="{F21433B0-A493-47CB-9CEA-F42678B51544}" type="pres">
      <dgm:prSet presAssocID="{787F6E7C-E928-4721-9F84-6802116A8F33}" presName="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96412D6-96AD-437C-BD64-C1FFFC883EFB}" type="pres">
      <dgm:prSet presAssocID="{EDB7BAF3-CA5F-45C0-AF72-11D52F608813}" presName="sibTrans" presStyleCnt="0"/>
      <dgm:spPr/>
    </dgm:pt>
    <dgm:pt modelId="{765FBABF-5D67-4EDD-A276-BFD1D3496D72}" type="pres">
      <dgm:prSet presAssocID="{8011BA3F-9EAB-4E82-AF07-4A3E8B90192F}" presName="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E2129F5-78EA-45AF-852A-D0FBFF73804A}" type="presOf" srcId="{53073750-DC52-409C-91C9-766DF7E27E01}" destId="{BE0E3CCF-CB0B-455C-B556-694A0DFEBB98}" srcOrd="0" destOrd="0" presId="urn:microsoft.com/office/officeart/2005/8/layout/default"/>
    <dgm:cxn modelId="{D7B5076C-6BC9-4291-B81F-2065CF8C0EB7}" type="presOf" srcId="{5CE891E2-0FA8-4BB8-892D-9213D64AA5D3}" destId="{0F0E46CA-C080-4D5F-9412-4A137158FB46}" srcOrd="0" destOrd="0" presId="urn:microsoft.com/office/officeart/2005/8/layout/default"/>
    <dgm:cxn modelId="{A75640A0-62BA-4394-8046-DB9F2C92060A}" type="presOf" srcId="{C9236226-E16E-41DE-A3EE-8CD2BF14A208}" destId="{C77120AF-B47E-4BFB-8D0C-01365149CA4B}" srcOrd="0" destOrd="0" presId="urn:microsoft.com/office/officeart/2005/8/layout/default"/>
    <dgm:cxn modelId="{075A535D-1FE3-420B-8E79-A7CEBD1A504C}" srcId="{F322C334-CB89-48E4-ADFB-E6FCB03B301E}" destId="{3FD5E497-352C-46E5-A78C-FC0A1BABED34}" srcOrd="14" destOrd="0" parTransId="{2124252D-24F4-4887-BD4E-76F201CCC7BE}" sibTransId="{59581B9B-682D-4029-90D9-9CB7C9618C87}"/>
    <dgm:cxn modelId="{D00FD835-0F82-4933-A8C8-F709B2A4960A}" type="presOf" srcId="{D8973CAA-E687-46BC-B45A-F84BE7935454}" destId="{ECB10B0E-DCF1-473C-B22C-08B1D0D32E8B}" srcOrd="0" destOrd="0" presId="urn:microsoft.com/office/officeart/2005/8/layout/default"/>
    <dgm:cxn modelId="{23A2B9BF-4212-4F3B-9FDD-1AA1C97CDC4E}" srcId="{F322C334-CB89-48E4-ADFB-E6FCB03B301E}" destId="{C24C99CD-6EF8-46E9-9BF2-E5BD70F9BD13}" srcOrd="2" destOrd="0" parTransId="{373E46EE-3B56-49AB-A8C6-58D9661D26EF}" sibTransId="{1DEA735B-9443-4255-AAC9-4E0B784D45C6}"/>
    <dgm:cxn modelId="{0DD76444-1C52-4258-A600-473172839D96}" srcId="{F322C334-CB89-48E4-ADFB-E6FCB03B301E}" destId="{21CB35C6-A1AB-4E68-8598-E5B0A5F57864}" srcOrd="5" destOrd="0" parTransId="{252CF333-299A-4EA7-B22A-9EBD9CB8E733}" sibTransId="{1F369823-2E30-41D2-A5BF-8F10649FF22B}"/>
    <dgm:cxn modelId="{3586CCC7-55B4-4D29-8750-746F21ED8E6D}" srcId="{F322C334-CB89-48E4-ADFB-E6FCB03B301E}" destId="{AE3B708B-D303-494D-A9E9-089C25D95921}" srcOrd="9" destOrd="0" parTransId="{BC9FE64C-612B-4C27-865F-17E32E1C49AC}" sibTransId="{812DF3B8-9094-4FBF-AA8B-1FCDED6725FE}"/>
    <dgm:cxn modelId="{5DEA25DC-2AD5-4170-81FB-4403BD55765E}" srcId="{F322C334-CB89-48E4-ADFB-E6FCB03B301E}" destId="{53073750-DC52-409C-91C9-766DF7E27E01}" srcOrd="3" destOrd="0" parTransId="{F1867548-7091-4733-A450-B288CC00AE79}" sibTransId="{F0374E6B-0428-4334-8EB3-964F0942E96B}"/>
    <dgm:cxn modelId="{A5ECE08D-8531-4B31-9A1E-A78F214F26F6}" srcId="{F322C334-CB89-48E4-ADFB-E6FCB03B301E}" destId="{787F6E7C-E928-4721-9F84-6802116A8F33}" srcOrd="15" destOrd="0" parTransId="{9DC4D102-768E-4C73-8B8D-DB53716F6672}" sibTransId="{EDB7BAF3-CA5F-45C0-AF72-11D52F608813}"/>
    <dgm:cxn modelId="{DB517A0F-D625-49DC-A704-0B62FED07AA1}" type="presOf" srcId="{F09FD23B-9352-47CC-A7F7-353ED07E2686}" destId="{5F7FBB82-48CB-453C-ADF5-C692359AD64B}" srcOrd="0" destOrd="0" presId="urn:microsoft.com/office/officeart/2005/8/layout/default"/>
    <dgm:cxn modelId="{B265708B-BA9F-483B-AFA4-429E355324BE}" type="presOf" srcId="{3FD5E497-352C-46E5-A78C-FC0A1BABED34}" destId="{9D3655CD-1F38-43AC-B278-AFECF5B6FD51}" srcOrd="0" destOrd="0" presId="urn:microsoft.com/office/officeart/2005/8/layout/default"/>
    <dgm:cxn modelId="{12D0FCAA-2A3F-44B6-8267-CA526E08F8D6}" srcId="{F322C334-CB89-48E4-ADFB-E6FCB03B301E}" destId="{2753B269-CC98-486C-AEEB-967C157984B3}" srcOrd="12" destOrd="0" parTransId="{6A4B1E62-1114-48CB-8F43-44DFA06E1473}" sibTransId="{C2C679F4-EF40-472D-9377-BFBB8343CDFB}"/>
    <dgm:cxn modelId="{C1BD67F8-89D4-4D7F-9F1A-D0C452E8A758}" srcId="{F322C334-CB89-48E4-ADFB-E6FCB03B301E}" destId="{C6B3187F-C278-40DF-94DB-89AA1B322FF7}" srcOrd="7" destOrd="0" parTransId="{76D7A803-32E2-47B8-9D80-9CC08345834F}" sibTransId="{47A250E1-484D-490F-BA5A-0338F698E36D}"/>
    <dgm:cxn modelId="{E21F6B39-6817-4CE5-ABF8-F3FA83CA168D}" type="presOf" srcId="{16F7FBAD-23E0-41FB-A9FA-3A8E22D15AED}" destId="{4AC9BC45-2E82-4708-AB62-A5C82F6D4667}" srcOrd="0" destOrd="0" presId="urn:microsoft.com/office/officeart/2005/8/layout/default"/>
    <dgm:cxn modelId="{D2578271-B216-4F6E-824E-94949D290E12}" srcId="{F322C334-CB89-48E4-ADFB-E6FCB03B301E}" destId="{1C3E0F8F-577F-4DE3-9178-B44C88A32839}" srcOrd="13" destOrd="0" parTransId="{65103F9A-1870-418E-BF71-DDD98BC6BAAD}" sibTransId="{A0F4D43B-0853-41F7-B41A-BF68CDE2B710}"/>
    <dgm:cxn modelId="{96568B5A-1583-4A9A-ADF8-0286093ED17B}" srcId="{F322C334-CB89-48E4-ADFB-E6FCB03B301E}" destId="{C9236226-E16E-41DE-A3EE-8CD2BF14A208}" srcOrd="11" destOrd="0" parTransId="{DF1173A2-0FE2-4301-A4E3-DA801AE3A1CC}" sibTransId="{8462FEA1-11FD-4BAE-B5FB-F7F0ADECA60A}"/>
    <dgm:cxn modelId="{A5385BA9-64F5-4A15-8DE3-333912F2AF22}" type="presOf" srcId="{C6B3187F-C278-40DF-94DB-89AA1B322FF7}" destId="{942C39B0-A46D-4DEF-BF22-0FEA67A2BE51}" srcOrd="0" destOrd="0" presId="urn:microsoft.com/office/officeart/2005/8/layout/default"/>
    <dgm:cxn modelId="{C494B4A7-2200-4528-A419-4CFCBB2486B2}" type="presOf" srcId="{8011BA3F-9EAB-4E82-AF07-4A3E8B90192F}" destId="{765FBABF-5D67-4EDD-A276-BFD1D3496D72}" srcOrd="0" destOrd="0" presId="urn:microsoft.com/office/officeart/2005/8/layout/default"/>
    <dgm:cxn modelId="{79D07205-DF37-4ACC-AD8D-DD2948DD5EDE}" type="presOf" srcId="{AE3B708B-D303-494D-A9E9-089C25D95921}" destId="{EFF3C26C-9775-48B8-9131-70C7073CE89A}" srcOrd="0" destOrd="0" presId="urn:microsoft.com/office/officeart/2005/8/layout/default"/>
    <dgm:cxn modelId="{8DF83C36-7716-4240-8F86-8E503448B09B}" srcId="{F322C334-CB89-48E4-ADFB-E6FCB03B301E}" destId="{D8973CAA-E687-46BC-B45A-F84BE7935454}" srcOrd="6" destOrd="0" parTransId="{FE630813-1EEC-49CE-BF38-86E01AA7D7F8}" sibTransId="{117AE220-484E-4F00-AE99-AA47CE85F2DD}"/>
    <dgm:cxn modelId="{011EFC04-0C2F-4481-8CAA-AD3DF5B297A0}" srcId="{F322C334-CB89-48E4-ADFB-E6FCB03B301E}" destId="{8011BA3F-9EAB-4E82-AF07-4A3E8B90192F}" srcOrd="16" destOrd="0" parTransId="{D0FC73C8-F75C-44FE-84CB-CDACA59F2A21}" sibTransId="{3C36CF56-C566-4452-8682-D7700A21A56F}"/>
    <dgm:cxn modelId="{AFBFEFD6-7BED-425D-A5A8-2E353F399CD5}" type="presOf" srcId="{787F6E7C-E928-4721-9F84-6802116A8F33}" destId="{F21433B0-A493-47CB-9CEA-F42678B51544}" srcOrd="0" destOrd="0" presId="urn:microsoft.com/office/officeart/2005/8/layout/default"/>
    <dgm:cxn modelId="{86659656-D7BA-4404-8FBC-CA79B0648ACE}" srcId="{F322C334-CB89-48E4-ADFB-E6FCB03B301E}" destId="{F09FD23B-9352-47CC-A7F7-353ED07E2686}" srcOrd="10" destOrd="0" parTransId="{940A2B08-C53B-42D1-92F8-76F80D445323}" sibTransId="{3D87CC26-7EC6-45A0-BB82-B78C7C754546}"/>
    <dgm:cxn modelId="{2E577C66-BBA1-4CD5-9765-1C2D5B8543F5}" type="presOf" srcId="{F322C334-CB89-48E4-ADFB-E6FCB03B301E}" destId="{111FEC84-0CBE-4FA4-AD5F-968E8DAC21C5}" srcOrd="0" destOrd="0" presId="urn:microsoft.com/office/officeart/2005/8/layout/default"/>
    <dgm:cxn modelId="{08553DC2-83D4-48FF-B995-2AF67E512F1F}" type="presOf" srcId="{2753B269-CC98-486C-AEEB-967C157984B3}" destId="{ACB820D3-16BA-47FE-8C6D-0AF0019C8578}" srcOrd="0" destOrd="0" presId="urn:microsoft.com/office/officeart/2005/8/layout/default"/>
    <dgm:cxn modelId="{320656BB-0434-4544-8C7A-6CEEC05D7A22}" srcId="{F322C334-CB89-48E4-ADFB-E6FCB03B301E}" destId="{38DF63E6-387B-4981-AEAA-14FF160F1546}" srcOrd="4" destOrd="0" parTransId="{4660E4E9-8058-4676-854E-B1012B3EF415}" sibTransId="{BBBB3B23-6D29-4834-8886-AB0E0E2056EA}"/>
    <dgm:cxn modelId="{4C7ED401-8298-4CFF-BE97-1F2E58F49B69}" type="presOf" srcId="{C24C99CD-6EF8-46E9-9BF2-E5BD70F9BD13}" destId="{8F874652-2C51-4464-82EB-BB24A7772EF7}" srcOrd="0" destOrd="0" presId="urn:microsoft.com/office/officeart/2005/8/layout/default"/>
    <dgm:cxn modelId="{6B3B131E-6AD4-4FDB-B3EE-0E439FBD01BB}" type="presOf" srcId="{1C3E0F8F-577F-4DE3-9178-B44C88A32839}" destId="{1C93E809-33AB-454A-AD1B-CA23E509DC81}" srcOrd="0" destOrd="0" presId="urn:microsoft.com/office/officeart/2005/8/layout/default"/>
    <dgm:cxn modelId="{1830E25E-AD80-435A-B4C2-4101FF539FA7}" type="presOf" srcId="{297D6319-C180-441D-83DD-D3A815DD75F6}" destId="{0233D7D1-9A78-4CD6-AB0B-B555A08996BB}" srcOrd="0" destOrd="0" presId="urn:microsoft.com/office/officeart/2005/8/layout/default"/>
    <dgm:cxn modelId="{21A82AA7-9A59-4596-9AF3-834F251993F1}" srcId="{F322C334-CB89-48E4-ADFB-E6FCB03B301E}" destId="{297D6319-C180-441D-83DD-D3A815DD75F6}" srcOrd="1" destOrd="0" parTransId="{08117724-01B5-45CF-8D39-F0B36C427CB8}" sibTransId="{4ABC44C0-99A0-418C-AD60-ABC74155E39C}"/>
    <dgm:cxn modelId="{E1290A13-D41E-492F-86DA-648A662D8FF9}" type="presOf" srcId="{38DF63E6-387B-4981-AEAA-14FF160F1546}" destId="{70E6A380-2FB4-45A1-A4FF-B5B66140AB42}" srcOrd="0" destOrd="0" presId="urn:microsoft.com/office/officeart/2005/8/layout/default"/>
    <dgm:cxn modelId="{1DF39225-3F8D-4A30-8D0F-4250136CE266}" srcId="{F322C334-CB89-48E4-ADFB-E6FCB03B301E}" destId="{5CE891E2-0FA8-4BB8-892D-9213D64AA5D3}" srcOrd="0" destOrd="0" parTransId="{F0A521E4-011C-46F2-B4E4-E91A9A72776F}" sibTransId="{C1CE0989-29AC-492D-94F9-8A3991FF2E5B}"/>
    <dgm:cxn modelId="{1D698D65-4955-421D-8149-060840781C7E}" srcId="{F322C334-CB89-48E4-ADFB-E6FCB03B301E}" destId="{16F7FBAD-23E0-41FB-A9FA-3A8E22D15AED}" srcOrd="8" destOrd="0" parTransId="{DA6D28B5-90FE-489C-830A-BCFA6C5B43EB}" sibTransId="{948A0E61-12AC-4F2C-974E-E30046C0F06C}"/>
    <dgm:cxn modelId="{1D7620D0-E785-4D00-AE9F-71E50B57F8EA}" type="presOf" srcId="{21CB35C6-A1AB-4E68-8598-E5B0A5F57864}" destId="{67BD6A2C-7D47-4580-ADFA-E31F788A0406}" srcOrd="0" destOrd="0" presId="urn:microsoft.com/office/officeart/2005/8/layout/default"/>
    <dgm:cxn modelId="{1084AB7E-89F8-4677-BD0D-EFCF46928B06}" type="presParOf" srcId="{111FEC84-0CBE-4FA4-AD5F-968E8DAC21C5}" destId="{0F0E46CA-C080-4D5F-9412-4A137158FB46}" srcOrd="0" destOrd="0" presId="urn:microsoft.com/office/officeart/2005/8/layout/default"/>
    <dgm:cxn modelId="{4B89EBA2-D7E8-451C-9BAA-8DD3BA5FCABA}" type="presParOf" srcId="{111FEC84-0CBE-4FA4-AD5F-968E8DAC21C5}" destId="{8A668B39-A524-49CD-B8B8-D3ECE0121224}" srcOrd="1" destOrd="0" presId="urn:microsoft.com/office/officeart/2005/8/layout/default"/>
    <dgm:cxn modelId="{ED6B5BA7-85A6-4F5E-BA0B-20544463C4E1}" type="presParOf" srcId="{111FEC84-0CBE-4FA4-AD5F-968E8DAC21C5}" destId="{0233D7D1-9A78-4CD6-AB0B-B555A08996BB}" srcOrd="2" destOrd="0" presId="urn:microsoft.com/office/officeart/2005/8/layout/default"/>
    <dgm:cxn modelId="{6E3348D5-E529-4B68-A893-9CC1A54C0910}" type="presParOf" srcId="{111FEC84-0CBE-4FA4-AD5F-968E8DAC21C5}" destId="{2B7FE9BD-E1CF-4125-AF0C-FBA26C73B47D}" srcOrd="3" destOrd="0" presId="urn:microsoft.com/office/officeart/2005/8/layout/default"/>
    <dgm:cxn modelId="{494ED4A7-4212-4660-83BD-EA6CC731BE7F}" type="presParOf" srcId="{111FEC84-0CBE-4FA4-AD5F-968E8DAC21C5}" destId="{8F874652-2C51-4464-82EB-BB24A7772EF7}" srcOrd="4" destOrd="0" presId="urn:microsoft.com/office/officeart/2005/8/layout/default"/>
    <dgm:cxn modelId="{1A48F089-6F6A-434A-887E-98B398100A8C}" type="presParOf" srcId="{111FEC84-0CBE-4FA4-AD5F-968E8DAC21C5}" destId="{2B83E169-4BA2-4E3D-B23B-C8A08F2B972C}" srcOrd="5" destOrd="0" presId="urn:microsoft.com/office/officeart/2005/8/layout/default"/>
    <dgm:cxn modelId="{B2C08DEF-E876-448C-8075-956B2C31B433}" type="presParOf" srcId="{111FEC84-0CBE-4FA4-AD5F-968E8DAC21C5}" destId="{BE0E3CCF-CB0B-455C-B556-694A0DFEBB98}" srcOrd="6" destOrd="0" presId="urn:microsoft.com/office/officeart/2005/8/layout/default"/>
    <dgm:cxn modelId="{F233263F-CDA9-4AA1-AA9B-F49E0AD28371}" type="presParOf" srcId="{111FEC84-0CBE-4FA4-AD5F-968E8DAC21C5}" destId="{CEC486DA-A336-48FC-BAC4-74BEEFFDF3C5}" srcOrd="7" destOrd="0" presId="urn:microsoft.com/office/officeart/2005/8/layout/default"/>
    <dgm:cxn modelId="{10789B02-187F-4C01-9466-F43CBC59A81F}" type="presParOf" srcId="{111FEC84-0CBE-4FA4-AD5F-968E8DAC21C5}" destId="{70E6A380-2FB4-45A1-A4FF-B5B66140AB42}" srcOrd="8" destOrd="0" presId="urn:microsoft.com/office/officeart/2005/8/layout/default"/>
    <dgm:cxn modelId="{AE9BC33E-5B74-487A-AF6D-E091C872A605}" type="presParOf" srcId="{111FEC84-0CBE-4FA4-AD5F-968E8DAC21C5}" destId="{20571D80-5695-42DA-85D0-4B90E367AE80}" srcOrd="9" destOrd="0" presId="urn:microsoft.com/office/officeart/2005/8/layout/default"/>
    <dgm:cxn modelId="{D3281439-E228-4447-8169-396BFA82A4C2}" type="presParOf" srcId="{111FEC84-0CBE-4FA4-AD5F-968E8DAC21C5}" destId="{67BD6A2C-7D47-4580-ADFA-E31F788A0406}" srcOrd="10" destOrd="0" presId="urn:microsoft.com/office/officeart/2005/8/layout/default"/>
    <dgm:cxn modelId="{65F80AF4-A159-4368-B243-F7059F66CCED}" type="presParOf" srcId="{111FEC84-0CBE-4FA4-AD5F-968E8DAC21C5}" destId="{56778F1B-EE79-45A1-A1E3-13846EAB766D}" srcOrd="11" destOrd="0" presId="urn:microsoft.com/office/officeart/2005/8/layout/default"/>
    <dgm:cxn modelId="{065FE9BE-39C2-4119-8CCC-7807264AE437}" type="presParOf" srcId="{111FEC84-0CBE-4FA4-AD5F-968E8DAC21C5}" destId="{ECB10B0E-DCF1-473C-B22C-08B1D0D32E8B}" srcOrd="12" destOrd="0" presId="urn:microsoft.com/office/officeart/2005/8/layout/default"/>
    <dgm:cxn modelId="{7E6CBB41-1A06-47CB-B276-370EB6672E59}" type="presParOf" srcId="{111FEC84-0CBE-4FA4-AD5F-968E8DAC21C5}" destId="{03291F82-613A-40DE-919D-FDFD14264CD2}" srcOrd="13" destOrd="0" presId="urn:microsoft.com/office/officeart/2005/8/layout/default"/>
    <dgm:cxn modelId="{EA97A88D-F431-4945-AEBA-7D53B5DC8364}" type="presParOf" srcId="{111FEC84-0CBE-4FA4-AD5F-968E8DAC21C5}" destId="{942C39B0-A46D-4DEF-BF22-0FEA67A2BE51}" srcOrd="14" destOrd="0" presId="urn:microsoft.com/office/officeart/2005/8/layout/default"/>
    <dgm:cxn modelId="{4F1BCD53-BCD3-442C-A7E2-6CB03668F48E}" type="presParOf" srcId="{111FEC84-0CBE-4FA4-AD5F-968E8DAC21C5}" destId="{57E3CD34-1FB4-44CA-A412-2CBC5A3F09DC}" srcOrd="15" destOrd="0" presId="urn:microsoft.com/office/officeart/2005/8/layout/default"/>
    <dgm:cxn modelId="{C372ACB8-C2AB-4F19-86DF-AAD05C3F69A9}" type="presParOf" srcId="{111FEC84-0CBE-4FA4-AD5F-968E8DAC21C5}" destId="{4AC9BC45-2E82-4708-AB62-A5C82F6D4667}" srcOrd="16" destOrd="0" presId="urn:microsoft.com/office/officeart/2005/8/layout/default"/>
    <dgm:cxn modelId="{634ABB69-E281-4DDB-B610-401F8D4BFA52}" type="presParOf" srcId="{111FEC84-0CBE-4FA4-AD5F-968E8DAC21C5}" destId="{FF76F792-EEDF-46F0-9827-9833ABC64098}" srcOrd="17" destOrd="0" presId="urn:microsoft.com/office/officeart/2005/8/layout/default"/>
    <dgm:cxn modelId="{DF648ADF-4EDF-47C8-B385-864AD9AC516A}" type="presParOf" srcId="{111FEC84-0CBE-4FA4-AD5F-968E8DAC21C5}" destId="{EFF3C26C-9775-48B8-9131-70C7073CE89A}" srcOrd="18" destOrd="0" presId="urn:microsoft.com/office/officeart/2005/8/layout/default"/>
    <dgm:cxn modelId="{48CE6AD0-6F2F-4308-819F-5878A845BA9B}" type="presParOf" srcId="{111FEC84-0CBE-4FA4-AD5F-968E8DAC21C5}" destId="{5D3D66C8-4580-48C4-8F27-E6FA73232FF2}" srcOrd="19" destOrd="0" presId="urn:microsoft.com/office/officeart/2005/8/layout/default"/>
    <dgm:cxn modelId="{382FDA36-7D19-4972-84B8-1077AECCE271}" type="presParOf" srcId="{111FEC84-0CBE-4FA4-AD5F-968E8DAC21C5}" destId="{5F7FBB82-48CB-453C-ADF5-C692359AD64B}" srcOrd="20" destOrd="0" presId="urn:microsoft.com/office/officeart/2005/8/layout/default"/>
    <dgm:cxn modelId="{5F3F328B-91B6-453C-BFB6-F66631C992E6}" type="presParOf" srcId="{111FEC84-0CBE-4FA4-AD5F-968E8DAC21C5}" destId="{98794B8C-E849-4E45-8E96-8DB086F4D000}" srcOrd="21" destOrd="0" presId="urn:microsoft.com/office/officeart/2005/8/layout/default"/>
    <dgm:cxn modelId="{5C329F4A-5A43-4E4D-A40C-73AD1EC99A35}" type="presParOf" srcId="{111FEC84-0CBE-4FA4-AD5F-968E8DAC21C5}" destId="{C77120AF-B47E-4BFB-8D0C-01365149CA4B}" srcOrd="22" destOrd="0" presId="urn:microsoft.com/office/officeart/2005/8/layout/default"/>
    <dgm:cxn modelId="{B9038975-2349-440E-BD3D-B3817B5C7370}" type="presParOf" srcId="{111FEC84-0CBE-4FA4-AD5F-968E8DAC21C5}" destId="{4FF16B23-2E4D-4C37-944E-F54297B960AC}" srcOrd="23" destOrd="0" presId="urn:microsoft.com/office/officeart/2005/8/layout/default"/>
    <dgm:cxn modelId="{A84E9331-0501-42FF-A4CF-0EE82D0425E0}" type="presParOf" srcId="{111FEC84-0CBE-4FA4-AD5F-968E8DAC21C5}" destId="{ACB820D3-16BA-47FE-8C6D-0AF0019C8578}" srcOrd="24" destOrd="0" presId="urn:microsoft.com/office/officeart/2005/8/layout/default"/>
    <dgm:cxn modelId="{D0729B6A-0F34-49A3-868D-536D1B95046E}" type="presParOf" srcId="{111FEC84-0CBE-4FA4-AD5F-968E8DAC21C5}" destId="{D1263456-AB62-4C19-99B2-0D75ED648B4E}" srcOrd="25" destOrd="0" presId="urn:microsoft.com/office/officeart/2005/8/layout/default"/>
    <dgm:cxn modelId="{8F903B24-1434-4C2C-91D8-C120E238328C}" type="presParOf" srcId="{111FEC84-0CBE-4FA4-AD5F-968E8DAC21C5}" destId="{1C93E809-33AB-454A-AD1B-CA23E509DC81}" srcOrd="26" destOrd="0" presId="urn:microsoft.com/office/officeart/2005/8/layout/default"/>
    <dgm:cxn modelId="{DEDD6F67-E316-437B-BB81-65CF3733043C}" type="presParOf" srcId="{111FEC84-0CBE-4FA4-AD5F-968E8DAC21C5}" destId="{1DF8C4AB-EE7C-48F0-8D9A-0A6ED9D21BD7}" srcOrd="27" destOrd="0" presId="urn:microsoft.com/office/officeart/2005/8/layout/default"/>
    <dgm:cxn modelId="{032D6C65-A306-44F0-8300-37D1DD315C15}" type="presParOf" srcId="{111FEC84-0CBE-4FA4-AD5F-968E8DAC21C5}" destId="{9D3655CD-1F38-43AC-B278-AFECF5B6FD51}" srcOrd="28" destOrd="0" presId="urn:microsoft.com/office/officeart/2005/8/layout/default"/>
    <dgm:cxn modelId="{983FF236-3A64-4A16-9B6E-493ED8B5B192}" type="presParOf" srcId="{111FEC84-0CBE-4FA4-AD5F-968E8DAC21C5}" destId="{0CA3D564-1962-4EAB-AD9A-C728C7EDD2AD}" srcOrd="29" destOrd="0" presId="urn:microsoft.com/office/officeart/2005/8/layout/default"/>
    <dgm:cxn modelId="{460D5D06-7137-44DD-8E00-08E7C73FB9EB}" type="presParOf" srcId="{111FEC84-0CBE-4FA4-AD5F-968E8DAC21C5}" destId="{F21433B0-A493-47CB-9CEA-F42678B51544}" srcOrd="30" destOrd="0" presId="urn:microsoft.com/office/officeart/2005/8/layout/default"/>
    <dgm:cxn modelId="{B708F06D-7845-4358-A161-DDACAFA2EF69}" type="presParOf" srcId="{111FEC84-0CBE-4FA4-AD5F-968E8DAC21C5}" destId="{B96412D6-96AD-437C-BD64-C1FFFC883EFB}" srcOrd="31" destOrd="0" presId="urn:microsoft.com/office/officeart/2005/8/layout/default"/>
    <dgm:cxn modelId="{A8C467E6-F1C5-425E-A60D-A3C465D3FEC6}" type="presParOf" srcId="{111FEC84-0CBE-4FA4-AD5F-968E8DAC21C5}" destId="{765FBABF-5D67-4EDD-A276-BFD1D3496D72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22C334-CB89-48E4-ADFB-E6FCB03B30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CE891E2-0FA8-4BB8-892D-9213D64AA5D3}">
      <dgm:prSet phldrT="[Text]"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Inspectors valued their involvement in the development of the model</a:t>
          </a:r>
          <a:endParaRPr lang="en-IE" b="0" dirty="0"/>
        </a:p>
      </dgm:t>
    </dgm:pt>
    <dgm:pt modelId="{F0A521E4-011C-46F2-B4E4-E91A9A72776F}" type="parTrans" cxnId="{1DF39225-3F8D-4A30-8D0F-4250136CE266}">
      <dgm:prSet/>
      <dgm:spPr/>
      <dgm:t>
        <a:bodyPr/>
        <a:lstStyle/>
        <a:p>
          <a:endParaRPr lang="en-IE"/>
        </a:p>
      </dgm:t>
    </dgm:pt>
    <dgm:pt modelId="{C1CE0989-29AC-492D-94F9-8A3991FF2E5B}" type="sibTrans" cxnId="{1DF39225-3F8D-4A30-8D0F-4250136CE266}">
      <dgm:prSet/>
      <dgm:spPr/>
      <dgm:t>
        <a:bodyPr/>
        <a:lstStyle/>
        <a:p>
          <a:endParaRPr lang="en-IE"/>
        </a:p>
      </dgm:t>
    </dgm:pt>
    <dgm:pt modelId="{436B9E6B-B074-4C6B-9CCE-B322605C5FF4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Over 40 schools expressed interest in developing the model</a:t>
          </a:r>
          <a:endParaRPr lang="en-IE" b="0" dirty="0"/>
        </a:p>
      </dgm:t>
    </dgm:pt>
    <dgm:pt modelId="{8BCC7CFF-A68A-4E16-B1BB-942E6B0FED3E}" type="parTrans" cxnId="{67C67678-6832-4D98-B94A-BA5D739A3B1D}">
      <dgm:prSet/>
      <dgm:spPr/>
      <dgm:t>
        <a:bodyPr/>
        <a:lstStyle/>
        <a:p>
          <a:endParaRPr lang="en-IE"/>
        </a:p>
      </dgm:t>
    </dgm:pt>
    <dgm:pt modelId="{CBC8D2FF-E5F5-4A8A-9263-B51AB2925742}" type="sibTrans" cxnId="{67C67678-6832-4D98-B94A-BA5D739A3B1D}">
      <dgm:prSet/>
      <dgm:spPr/>
      <dgm:t>
        <a:bodyPr/>
        <a:lstStyle/>
        <a:p>
          <a:endParaRPr lang="en-IE"/>
        </a:p>
      </dgm:t>
    </dgm:pt>
    <dgm:pt modelId="{CCD5408C-969D-4268-A147-E03FEB632B60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Importance of student voice</a:t>
          </a:r>
          <a:endParaRPr lang="en-IE" b="0" dirty="0"/>
        </a:p>
      </dgm:t>
    </dgm:pt>
    <dgm:pt modelId="{FE166274-87B4-4AE4-8C67-3CB0A6E303CA}" type="parTrans" cxnId="{E4B8C3C8-00B2-4385-96EB-F46A98531D2F}">
      <dgm:prSet/>
      <dgm:spPr/>
      <dgm:t>
        <a:bodyPr/>
        <a:lstStyle/>
        <a:p>
          <a:endParaRPr lang="en-IE"/>
        </a:p>
      </dgm:t>
    </dgm:pt>
    <dgm:pt modelId="{FF51BE0D-A11A-4BCD-8FDE-67CD214F3DFF}" type="sibTrans" cxnId="{E4B8C3C8-00B2-4385-96EB-F46A98531D2F}">
      <dgm:prSet/>
      <dgm:spPr/>
      <dgm:t>
        <a:bodyPr/>
        <a:lstStyle/>
        <a:p>
          <a:endParaRPr lang="en-IE"/>
        </a:p>
      </dgm:t>
    </dgm:pt>
    <dgm:pt modelId="{DCE7904E-97BF-48C0-86CF-8A67BEFFCEB4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Importance of school leadership</a:t>
          </a:r>
          <a:endParaRPr lang="en-IE" b="0" dirty="0"/>
        </a:p>
      </dgm:t>
    </dgm:pt>
    <dgm:pt modelId="{EBD2B9C1-2258-43C3-99CD-F53F5AF16C90}" type="parTrans" cxnId="{7FC1AA27-0A81-45DD-913F-33612DABDFC4}">
      <dgm:prSet/>
      <dgm:spPr/>
      <dgm:t>
        <a:bodyPr/>
        <a:lstStyle/>
        <a:p>
          <a:endParaRPr lang="en-IE"/>
        </a:p>
      </dgm:t>
    </dgm:pt>
    <dgm:pt modelId="{1C05131F-1F81-4D65-BD8C-9C44C333FDA8}" type="sibTrans" cxnId="{7FC1AA27-0A81-45DD-913F-33612DABDFC4}">
      <dgm:prSet/>
      <dgm:spPr/>
      <dgm:t>
        <a:bodyPr/>
        <a:lstStyle/>
        <a:p>
          <a:endParaRPr lang="en-IE"/>
        </a:p>
      </dgm:t>
    </dgm:pt>
    <dgm:pt modelId="{014E5248-8A34-463B-BC94-2A4C53006655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Flexibility in the model</a:t>
          </a:r>
          <a:endParaRPr lang="en-IE" b="0" dirty="0"/>
        </a:p>
      </dgm:t>
    </dgm:pt>
    <dgm:pt modelId="{FE081C92-94D9-4FF5-A2F7-FA8A6B43DCDA}" type="parTrans" cxnId="{8E4433F0-171B-44F8-A97C-A94DBC067E05}">
      <dgm:prSet/>
      <dgm:spPr/>
      <dgm:t>
        <a:bodyPr/>
        <a:lstStyle/>
        <a:p>
          <a:endParaRPr lang="en-IE"/>
        </a:p>
      </dgm:t>
    </dgm:pt>
    <dgm:pt modelId="{23360941-72EA-493A-88E3-F65DC4C3F9F9}" type="sibTrans" cxnId="{8E4433F0-171B-44F8-A97C-A94DBC067E05}">
      <dgm:prSet/>
      <dgm:spPr/>
      <dgm:t>
        <a:bodyPr/>
        <a:lstStyle/>
        <a:p>
          <a:endParaRPr lang="en-IE"/>
        </a:p>
      </dgm:t>
    </dgm:pt>
    <dgm:pt modelId="{B890F0A9-C09F-4DDE-B5A4-1CFC832452BE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Importance of school context</a:t>
          </a:r>
          <a:endParaRPr lang="en-IE" b="0" dirty="0"/>
        </a:p>
      </dgm:t>
    </dgm:pt>
    <dgm:pt modelId="{D0375164-5765-4F7B-A43B-FC3A6743D2F6}" type="parTrans" cxnId="{3F231701-AAEA-498C-B61E-BB6E3D388AB1}">
      <dgm:prSet/>
      <dgm:spPr/>
      <dgm:t>
        <a:bodyPr/>
        <a:lstStyle/>
        <a:p>
          <a:endParaRPr lang="en-IE"/>
        </a:p>
      </dgm:t>
    </dgm:pt>
    <dgm:pt modelId="{C8D3FAED-EFFF-4C1F-B87F-F11849C5FC3A}" type="sibTrans" cxnId="{3F231701-AAEA-498C-B61E-BB6E3D388AB1}">
      <dgm:prSet/>
      <dgm:spPr/>
      <dgm:t>
        <a:bodyPr/>
        <a:lstStyle/>
        <a:p>
          <a:endParaRPr lang="en-IE"/>
        </a:p>
      </dgm:t>
    </dgm:pt>
    <dgm:pt modelId="{5927EA94-F837-4D20-909F-DE7F29C75247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Managing electronic resources from schools</a:t>
          </a:r>
          <a:endParaRPr lang="en-IE" b="0" dirty="0"/>
        </a:p>
      </dgm:t>
    </dgm:pt>
    <dgm:pt modelId="{8A3EF3EF-EC94-41E6-AE98-D94F3C0A7D93}" type="parTrans" cxnId="{E58035F3-4AAB-4EF3-9523-BBEC336A4B6E}">
      <dgm:prSet/>
      <dgm:spPr/>
      <dgm:t>
        <a:bodyPr/>
        <a:lstStyle/>
        <a:p>
          <a:endParaRPr lang="en-IE"/>
        </a:p>
      </dgm:t>
    </dgm:pt>
    <dgm:pt modelId="{2F136C02-CCC7-48A4-8699-8A3937DE9034}" type="sibTrans" cxnId="{E58035F3-4AAB-4EF3-9523-BBEC336A4B6E}">
      <dgm:prSet/>
      <dgm:spPr/>
      <dgm:t>
        <a:bodyPr/>
        <a:lstStyle/>
        <a:p>
          <a:endParaRPr lang="en-IE"/>
        </a:p>
      </dgm:t>
    </dgm:pt>
    <dgm:pt modelId="{D21A3D79-091C-4D4C-B33F-0D24E176B7FE}">
      <dgm:prSet/>
      <dgm:spPr>
        <a:solidFill>
          <a:srgbClr val="005850"/>
        </a:solidFill>
      </dgm:spPr>
      <dgm:t>
        <a:bodyPr/>
        <a:lstStyle/>
        <a:p>
          <a:r>
            <a:rPr lang="en-IE" b="0" dirty="0" smtClean="0"/>
            <a:t>Co-construction process was successful</a:t>
          </a:r>
          <a:endParaRPr lang="en-IE" b="0" dirty="0"/>
        </a:p>
      </dgm:t>
    </dgm:pt>
    <dgm:pt modelId="{526A6DE3-6AC3-4E62-AD94-AE64AF3FE3DB}" type="parTrans" cxnId="{B856094B-6ECD-46AB-9D8C-098D6B715EB0}">
      <dgm:prSet/>
      <dgm:spPr/>
      <dgm:t>
        <a:bodyPr/>
        <a:lstStyle/>
        <a:p>
          <a:endParaRPr lang="en-IE"/>
        </a:p>
      </dgm:t>
    </dgm:pt>
    <dgm:pt modelId="{3AE9B26F-781D-44B1-9BEE-6D68DB4FFCE7}" type="sibTrans" cxnId="{B856094B-6ECD-46AB-9D8C-098D6B715EB0}">
      <dgm:prSet/>
      <dgm:spPr/>
      <dgm:t>
        <a:bodyPr/>
        <a:lstStyle/>
        <a:p>
          <a:endParaRPr lang="en-IE"/>
        </a:p>
      </dgm:t>
    </dgm:pt>
    <dgm:pt modelId="{111FEC84-0CBE-4FA4-AD5F-968E8DAC21C5}" type="pres">
      <dgm:prSet presAssocID="{F322C334-CB89-48E4-ADFB-E6FCB03B30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0F0E46CA-C080-4D5F-9412-4A137158FB46}" type="pres">
      <dgm:prSet presAssocID="{5CE891E2-0FA8-4BB8-892D-9213D64AA5D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A668B39-A524-49CD-B8B8-D3ECE0121224}" type="pres">
      <dgm:prSet presAssocID="{C1CE0989-29AC-492D-94F9-8A3991FF2E5B}" presName="sibTrans" presStyleCnt="0"/>
      <dgm:spPr/>
    </dgm:pt>
    <dgm:pt modelId="{6D446636-E1EC-45AA-B3B3-A0E3580FEC5F}" type="pres">
      <dgm:prSet presAssocID="{436B9E6B-B074-4C6B-9CCE-B322605C5FF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B7BB0C0-3027-438E-8187-01BE5AFE1C21}" type="pres">
      <dgm:prSet presAssocID="{CBC8D2FF-E5F5-4A8A-9263-B51AB2925742}" presName="sibTrans" presStyleCnt="0"/>
      <dgm:spPr/>
    </dgm:pt>
    <dgm:pt modelId="{6CD41B78-91A9-4049-BEF9-806C52F1C991}" type="pres">
      <dgm:prSet presAssocID="{CCD5408C-969D-4268-A147-E03FEB632B6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F67EC2B-D7C1-4631-BEFF-66E8D7D25FD8}" type="pres">
      <dgm:prSet presAssocID="{FF51BE0D-A11A-4BCD-8FDE-67CD214F3DFF}" presName="sibTrans" presStyleCnt="0"/>
      <dgm:spPr/>
    </dgm:pt>
    <dgm:pt modelId="{6A33E0A1-045E-4BAF-909C-E19A9CA41E3C}" type="pres">
      <dgm:prSet presAssocID="{D21A3D79-091C-4D4C-B33F-0D24E176B7F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EFFFC24-780C-41B8-BD3B-4AF70C47B034}" type="pres">
      <dgm:prSet presAssocID="{3AE9B26F-781D-44B1-9BEE-6D68DB4FFCE7}" presName="sibTrans" presStyleCnt="0"/>
      <dgm:spPr/>
    </dgm:pt>
    <dgm:pt modelId="{A11EBEF1-21C3-4FB1-B05C-961128F7314E}" type="pres">
      <dgm:prSet presAssocID="{DCE7904E-97BF-48C0-86CF-8A67BEFFCEB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F4C0CD3-83CA-4BDC-832B-CF23C9D8EC1E}" type="pres">
      <dgm:prSet presAssocID="{1C05131F-1F81-4D65-BD8C-9C44C333FDA8}" presName="sibTrans" presStyleCnt="0"/>
      <dgm:spPr/>
    </dgm:pt>
    <dgm:pt modelId="{9F4D0D70-A8FE-478E-B9BA-CEE09BC1EAD7}" type="pres">
      <dgm:prSet presAssocID="{014E5248-8A34-463B-BC94-2A4C5300665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1AB7754-B910-46DF-8D8E-607D0EC4C56A}" type="pres">
      <dgm:prSet presAssocID="{23360941-72EA-493A-88E3-F65DC4C3F9F9}" presName="sibTrans" presStyleCnt="0"/>
      <dgm:spPr/>
    </dgm:pt>
    <dgm:pt modelId="{14B4F2E4-D662-4123-9E42-4E1E2FFB51CA}" type="pres">
      <dgm:prSet presAssocID="{B890F0A9-C09F-4DDE-B5A4-1CFC832452B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98ED5CB-37BC-46BF-BA94-96CF3DB95D80}" type="pres">
      <dgm:prSet presAssocID="{C8D3FAED-EFFF-4C1F-B87F-F11849C5FC3A}" presName="sibTrans" presStyleCnt="0"/>
      <dgm:spPr/>
    </dgm:pt>
    <dgm:pt modelId="{C195E256-2D00-4D39-91B3-53FBDC58EC98}" type="pres">
      <dgm:prSet presAssocID="{5927EA94-F837-4D20-909F-DE7F29C7524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856094B-6ECD-46AB-9D8C-098D6B715EB0}" srcId="{F322C334-CB89-48E4-ADFB-E6FCB03B301E}" destId="{D21A3D79-091C-4D4C-B33F-0D24E176B7FE}" srcOrd="3" destOrd="0" parTransId="{526A6DE3-6AC3-4E62-AD94-AE64AF3FE3DB}" sibTransId="{3AE9B26F-781D-44B1-9BEE-6D68DB4FFCE7}"/>
    <dgm:cxn modelId="{8E4433F0-171B-44F8-A97C-A94DBC067E05}" srcId="{F322C334-CB89-48E4-ADFB-E6FCB03B301E}" destId="{014E5248-8A34-463B-BC94-2A4C53006655}" srcOrd="5" destOrd="0" parTransId="{FE081C92-94D9-4FF5-A2F7-FA8A6B43DCDA}" sibTransId="{23360941-72EA-493A-88E3-F65DC4C3F9F9}"/>
    <dgm:cxn modelId="{CD3344A3-3769-4449-8363-F41611A24331}" type="presOf" srcId="{DCE7904E-97BF-48C0-86CF-8A67BEFFCEB4}" destId="{A11EBEF1-21C3-4FB1-B05C-961128F7314E}" srcOrd="0" destOrd="0" presId="urn:microsoft.com/office/officeart/2005/8/layout/default"/>
    <dgm:cxn modelId="{E4B8C3C8-00B2-4385-96EB-F46A98531D2F}" srcId="{F322C334-CB89-48E4-ADFB-E6FCB03B301E}" destId="{CCD5408C-969D-4268-A147-E03FEB632B60}" srcOrd="2" destOrd="0" parTransId="{FE166274-87B4-4AE4-8C67-3CB0A6E303CA}" sibTransId="{FF51BE0D-A11A-4BCD-8FDE-67CD214F3DFF}"/>
    <dgm:cxn modelId="{1DF39225-3F8D-4A30-8D0F-4250136CE266}" srcId="{F322C334-CB89-48E4-ADFB-E6FCB03B301E}" destId="{5CE891E2-0FA8-4BB8-892D-9213D64AA5D3}" srcOrd="0" destOrd="0" parTransId="{F0A521E4-011C-46F2-B4E4-E91A9A72776F}" sibTransId="{C1CE0989-29AC-492D-94F9-8A3991FF2E5B}"/>
    <dgm:cxn modelId="{7FC1AA27-0A81-45DD-913F-33612DABDFC4}" srcId="{F322C334-CB89-48E4-ADFB-E6FCB03B301E}" destId="{DCE7904E-97BF-48C0-86CF-8A67BEFFCEB4}" srcOrd="4" destOrd="0" parTransId="{EBD2B9C1-2258-43C3-99CD-F53F5AF16C90}" sibTransId="{1C05131F-1F81-4D65-BD8C-9C44C333FDA8}"/>
    <dgm:cxn modelId="{F5DFE551-A42E-4C91-B6C1-87C882A13F0B}" type="presOf" srcId="{014E5248-8A34-463B-BC94-2A4C53006655}" destId="{9F4D0D70-A8FE-478E-B9BA-CEE09BC1EAD7}" srcOrd="0" destOrd="0" presId="urn:microsoft.com/office/officeart/2005/8/layout/default"/>
    <dgm:cxn modelId="{094EC90A-8DAE-4162-BD95-27D12B74EE66}" type="presOf" srcId="{B890F0A9-C09F-4DDE-B5A4-1CFC832452BE}" destId="{14B4F2E4-D662-4123-9E42-4E1E2FFB51CA}" srcOrd="0" destOrd="0" presId="urn:microsoft.com/office/officeart/2005/8/layout/default"/>
    <dgm:cxn modelId="{E58035F3-4AAB-4EF3-9523-BBEC336A4B6E}" srcId="{F322C334-CB89-48E4-ADFB-E6FCB03B301E}" destId="{5927EA94-F837-4D20-909F-DE7F29C75247}" srcOrd="7" destOrd="0" parTransId="{8A3EF3EF-EC94-41E6-AE98-D94F3C0A7D93}" sibTransId="{2F136C02-CCC7-48A4-8699-8A3937DE9034}"/>
    <dgm:cxn modelId="{3F231701-AAEA-498C-B61E-BB6E3D388AB1}" srcId="{F322C334-CB89-48E4-ADFB-E6FCB03B301E}" destId="{B890F0A9-C09F-4DDE-B5A4-1CFC832452BE}" srcOrd="6" destOrd="0" parTransId="{D0375164-5765-4F7B-A43B-FC3A6743D2F6}" sibTransId="{C8D3FAED-EFFF-4C1F-B87F-F11849C5FC3A}"/>
    <dgm:cxn modelId="{3BF40F96-296E-471D-A113-6A39621F1B24}" type="presOf" srcId="{F322C334-CB89-48E4-ADFB-E6FCB03B301E}" destId="{111FEC84-0CBE-4FA4-AD5F-968E8DAC21C5}" srcOrd="0" destOrd="0" presId="urn:microsoft.com/office/officeart/2005/8/layout/default"/>
    <dgm:cxn modelId="{67C67678-6832-4D98-B94A-BA5D739A3B1D}" srcId="{F322C334-CB89-48E4-ADFB-E6FCB03B301E}" destId="{436B9E6B-B074-4C6B-9CCE-B322605C5FF4}" srcOrd="1" destOrd="0" parTransId="{8BCC7CFF-A68A-4E16-B1BB-942E6B0FED3E}" sibTransId="{CBC8D2FF-E5F5-4A8A-9263-B51AB2925742}"/>
    <dgm:cxn modelId="{2723D9CA-60FF-48DE-8CCB-D225AF06A943}" type="presOf" srcId="{5CE891E2-0FA8-4BB8-892D-9213D64AA5D3}" destId="{0F0E46CA-C080-4D5F-9412-4A137158FB46}" srcOrd="0" destOrd="0" presId="urn:microsoft.com/office/officeart/2005/8/layout/default"/>
    <dgm:cxn modelId="{47B75FE7-E4C0-4B5B-9E3C-CFB16F7FB629}" type="presOf" srcId="{D21A3D79-091C-4D4C-B33F-0D24E176B7FE}" destId="{6A33E0A1-045E-4BAF-909C-E19A9CA41E3C}" srcOrd="0" destOrd="0" presId="urn:microsoft.com/office/officeart/2005/8/layout/default"/>
    <dgm:cxn modelId="{B9613092-1E5D-44D4-B130-D69AA521FCD9}" type="presOf" srcId="{CCD5408C-969D-4268-A147-E03FEB632B60}" destId="{6CD41B78-91A9-4049-BEF9-806C52F1C991}" srcOrd="0" destOrd="0" presId="urn:microsoft.com/office/officeart/2005/8/layout/default"/>
    <dgm:cxn modelId="{C3F22A17-48E8-4B08-866E-176ADA4E05C9}" type="presOf" srcId="{436B9E6B-B074-4C6B-9CCE-B322605C5FF4}" destId="{6D446636-E1EC-45AA-B3B3-A0E3580FEC5F}" srcOrd="0" destOrd="0" presId="urn:microsoft.com/office/officeart/2005/8/layout/default"/>
    <dgm:cxn modelId="{240EDBC4-8899-4AE5-ACD9-2C636D65A62E}" type="presOf" srcId="{5927EA94-F837-4D20-909F-DE7F29C75247}" destId="{C195E256-2D00-4D39-91B3-53FBDC58EC98}" srcOrd="0" destOrd="0" presId="urn:microsoft.com/office/officeart/2005/8/layout/default"/>
    <dgm:cxn modelId="{C055F72A-9383-44F2-842A-B82B30F8F737}" type="presParOf" srcId="{111FEC84-0CBE-4FA4-AD5F-968E8DAC21C5}" destId="{0F0E46CA-C080-4D5F-9412-4A137158FB46}" srcOrd="0" destOrd="0" presId="urn:microsoft.com/office/officeart/2005/8/layout/default"/>
    <dgm:cxn modelId="{C2B08F8C-7262-49E1-8833-0EA7CD66D5F3}" type="presParOf" srcId="{111FEC84-0CBE-4FA4-AD5F-968E8DAC21C5}" destId="{8A668B39-A524-49CD-B8B8-D3ECE0121224}" srcOrd="1" destOrd="0" presId="urn:microsoft.com/office/officeart/2005/8/layout/default"/>
    <dgm:cxn modelId="{295198B5-C7FB-42D4-B821-E23FC8F8FBDB}" type="presParOf" srcId="{111FEC84-0CBE-4FA4-AD5F-968E8DAC21C5}" destId="{6D446636-E1EC-45AA-B3B3-A0E3580FEC5F}" srcOrd="2" destOrd="0" presId="urn:microsoft.com/office/officeart/2005/8/layout/default"/>
    <dgm:cxn modelId="{7F141F45-45E9-4734-A48D-E119707095D6}" type="presParOf" srcId="{111FEC84-0CBE-4FA4-AD5F-968E8DAC21C5}" destId="{8B7BB0C0-3027-438E-8187-01BE5AFE1C21}" srcOrd="3" destOrd="0" presId="urn:microsoft.com/office/officeart/2005/8/layout/default"/>
    <dgm:cxn modelId="{4E801053-2C2F-44C0-816F-DC17F1FCAABA}" type="presParOf" srcId="{111FEC84-0CBE-4FA4-AD5F-968E8DAC21C5}" destId="{6CD41B78-91A9-4049-BEF9-806C52F1C991}" srcOrd="4" destOrd="0" presId="urn:microsoft.com/office/officeart/2005/8/layout/default"/>
    <dgm:cxn modelId="{FFA89A64-B898-40FB-AF22-0FB7A302EC54}" type="presParOf" srcId="{111FEC84-0CBE-4FA4-AD5F-968E8DAC21C5}" destId="{0F67EC2B-D7C1-4631-BEFF-66E8D7D25FD8}" srcOrd="5" destOrd="0" presId="urn:microsoft.com/office/officeart/2005/8/layout/default"/>
    <dgm:cxn modelId="{409BBC9D-214A-493A-8037-C9A577DEA27C}" type="presParOf" srcId="{111FEC84-0CBE-4FA4-AD5F-968E8DAC21C5}" destId="{6A33E0A1-045E-4BAF-909C-E19A9CA41E3C}" srcOrd="6" destOrd="0" presId="urn:microsoft.com/office/officeart/2005/8/layout/default"/>
    <dgm:cxn modelId="{4B52976A-CE1E-4670-9EB0-2D8FEB530B1E}" type="presParOf" srcId="{111FEC84-0CBE-4FA4-AD5F-968E8DAC21C5}" destId="{4EFFFC24-780C-41B8-BD3B-4AF70C47B034}" srcOrd="7" destOrd="0" presId="urn:microsoft.com/office/officeart/2005/8/layout/default"/>
    <dgm:cxn modelId="{B288B579-15E4-42A7-BB8B-68F0D1826066}" type="presParOf" srcId="{111FEC84-0CBE-4FA4-AD5F-968E8DAC21C5}" destId="{A11EBEF1-21C3-4FB1-B05C-961128F7314E}" srcOrd="8" destOrd="0" presId="urn:microsoft.com/office/officeart/2005/8/layout/default"/>
    <dgm:cxn modelId="{2C69F079-49CE-46E2-92A8-268DDDA8FBFB}" type="presParOf" srcId="{111FEC84-0CBE-4FA4-AD5F-968E8DAC21C5}" destId="{0F4C0CD3-83CA-4BDC-832B-CF23C9D8EC1E}" srcOrd="9" destOrd="0" presId="urn:microsoft.com/office/officeart/2005/8/layout/default"/>
    <dgm:cxn modelId="{54D11ED0-69B0-4024-823B-CDF0B641A8BE}" type="presParOf" srcId="{111FEC84-0CBE-4FA4-AD5F-968E8DAC21C5}" destId="{9F4D0D70-A8FE-478E-B9BA-CEE09BC1EAD7}" srcOrd="10" destOrd="0" presId="urn:microsoft.com/office/officeart/2005/8/layout/default"/>
    <dgm:cxn modelId="{E47E994F-F41C-4B34-849A-280643078E4A}" type="presParOf" srcId="{111FEC84-0CBE-4FA4-AD5F-968E8DAC21C5}" destId="{D1AB7754-B910-46DF-8D8E-607D0EC4C56A}" srcOrd="11" destOrd="0" presId="urn:microsoft.com/office/officeart/2005/8/layout/default"/>
    <dgm:cxn modelId="{CA0AB924-8BE0-4308-8951-B26DF7114B23}" type="presParOf" srcId="{111FEC84-0CBE-4FA4-AD5F-968E8DAC21C5}" destId="{14B4F2E4-D662-4123-9E42-4E1E2FFB51CA}" srcOrd="12" destOrd="0" presId="urn:microsoft.com/office/officeart/2005/8/layout/default"/>
    <dgm:cxn modelId="{3732DFB9-0912-485D-A388-DC3D6211493C}" type="presParOf" srcId="{111FEC84-0CBE-4FA4-AD5F-968E8DAC21C5}" destId="{198ED5CB-37BC-46BF-BA94-96CF3DB95D80}" srcOrd="13" destOrd="0" presId="urn:microsoft.com/office/officeart/2005/8/layout/default"/>
    <dgm:cxn modelId="{D42A9AB4-D132-4DC6-A106-B1A96A96714E}" type="presParOf" srcId="{111FEC84-0CBE-4FA4-AD5F-968E8DAC21C5}" destId="{C195E256-2D00-4D39-91B3-53FBDC58EC9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7C7A8-4083-4633-9663-DEEDB08F37C4}">
      <dsp:nvSpPr>
        <dsp:cNvPr id="0" name=""/>
        <dsp:cNvSpPr/>
      </dsp:nvSpPr>
      <dsp:spPr>
        <a:xfrm rot="5400000">
          <a:off x="824525" y="3833838"/>
          <a:ext cx="2474141" cy="4116916"/>
        </a:xfrm>
        <a:prstGeom prst="corner">
          <a:avLst>
            <a:gd name="adj1" fmla="val 16120"/>
            <a:gd name="adj2" fmla="val 16110"/>
          </a:avLst>
        </a:prstGeom>
        <a:solidFill>
          <a:srgbClr val="005850"/>
        </a:solidFill>
        <a:ln w="25400" cap="flat" cmpd="sng" algn="ctr">
          <a:solidFill>
            <a:srgbClr val="0058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8D92B-DF36-48A6-A704-FAED6842A42F}">
      <dsp:nvSpPr>
        <dsp:cNvPr id="0" name=""/>
        <dsp:cNvSpPr/>
      </dsp:nvSpPr>
      <dsp:spPr>
        <a:xfrm>
          <a:off x="411530" y="5063909"/>
          <a:ext cx="3716775" cy="3257971"/>
        </a:xfrm>
        <a:prstGeom prst="rect">
          <a:avLst/>
        </a:prstGeom>
        <a:solidFill>
          <a:srgbClr val="A79563"/>
        </a:solidFill>
        <a:ln>
          <a:solidFill>
            <a:srgbClr val="A7956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i="1" kern="1200" dirty="0" smtClean="0"/>
            <a:t>Jan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 dirty="0" smtClean="0"/>
            <a:t>Learner and parent surveys</a:t>
          </a:r>
          <a:endParaRPr lang="en-IE" sz="4100" kern="1200" dirty="0"/>
        </a:p>
      </dsp:txBody>
      <dsp:txXfrm>
        <a:off x="411530" y="5063909"/>
        <a:ext cx="3716775" cy="3257971"/>
      </dsp:txXfrm>
    </dsp:sp>
    <dsp:sp modelId="{A5C26E34-7A00-4A68-ADC0-D3E05EB06E30}">
      <dsp:nvSpPr>
        <dsp:cNvPr id="0" name=""/>
        <dsp:cNvSpPr/>
      </dsp:nvSpPr>
      <dsp:spPr>
        <a:xfrm>
          <a:off x="3427027" y="3530746"/>
          <a:ext cx="701278" cy="701278"/>
        </a:xfrm>
        <a:prstGeom prst="triangle">
          <a:avLst>
            <a:gd name="adj" fmla="val 100000"/>
          </a:avLst>
        </a:prstGeom>
        <a:solidFill>
          <a:srgbClr val="005850"/>
        </a:solidFill>
        <a:ln w="25400" cap="flat" cmpd="sng" algn="ctr">
          <a:solidFill>
            <a:srgbClr val="0058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12F00-9709-412C-80E5-5AC67E5F79A8}">
      <dsp:nvSpPr>
        <dsp:cNvPr id="0" name=""/>
        <dsp:cNvSpPr/>
      </dsp:nvSpPr>
      <dsp:spPr>
        <a:xfrm rot="5400000">
          <a:off x="5374584" y="2707921"/>
          <a:ext cx="2474141" cy="4116916"/>
        </a:xfrm>
        <a:prstGeom prst="corner">
          <a:avLst>
            <a:gd name="adj1" fmla="val 16120"/>
            <a:gd name="adj2" fmla="val 16110"/>
          </a:avLst>
        </a:prstGeom>
        <a:solidFill>
          <a:srgbClr val="005850"/>
        </a:solidFill>
        <a:ln w="25400" cap="flat" cmpd="sng" algn="ctr">
          <a:solidFill>
            <a:srgbClr val="0058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60804-6EF6-4377-83FD-EF527571F086}">
      <dsp:nvSpPr>
        <dsp:cNvPr id="0" name=""/>
        <dsp:cNvSpPr/>
      </dsp:nvSpPr>
      <dsp:spPr>
        <a:xfrm>
          <a:off x="4961589" y="3937992"/>
          <a:ext cx="3716775" cy="3257971"/>
        </a:xfrm>
        <a:prstGeom prst="rect">
          <a:avLst/>
        </a:prstGeom>
        <a:solidFill>
          <a:srgbClr val="B3B6A7"/>
        </a:solidFill>
        <a:ln>
          <a:solidFill>
            <a:srgbClr val="A7956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i="1" kern="1200" dirty="0" smtClean="0"/>
            <a:t>Jan – Feb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 dirty="0" smtClean="0"/>
            <a:t>Development of the model</a:t>
          </a:r>
          <a:endParaRPr lang="en-IE" sz="4100" kern="1200" dirty="0"/>
        </a:p>
      </dsp:txBody>
      <dsp:txXfrm>
        <a:off x="4961589" y="3937992"/>
        <a:ext cx="3716775" cy="3257971"/>
      </dsp:txXfrm>
    </dsp:sp>
    <dsp:sp modelId="{8561E0CF-2028-457C-9FE1-C5C8AB7326B1}">
      <dsp:nvSpPr>
        <dsp:cNvPr id="0" name=""/>
        <dsp:cNvSpPr/>
      </dsp:nvSpPr>
      <dsp:spPr>
        <a:xfrm>
          <a:off x="7977086" y="2404829"/>
          <a:ext cx="701278" cy="701278"/>
        </a:xfrm>
        <a:prstGeom prst="triangle">
          <a:avLst>
            <a:gd name="adj" fmla="val 100000"/>
          </a:avLst>
        </a:prstGeom>
        <a:solidFill>
          <a:srgbClr val="005850"/>
        </a:solidFill>
        <a:ln w="25400" cap="flat" cmpd="sng" algn="ctr">
          <a:solidFill>
            <a:srgbClr val="0058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97AAB-8032-4B13-9A96-24B22A9B494D}">
      <dsp:nvSpPr>
        <dsp:cNvPr id="0" name=""/>
        <dsp:cNvSpPr/>
      </dsp:nvSpPr>
      <dsp:spPr>
        <a:xfrm rot="5400000">
          <a:off x="9924643" y="1582005"/>
          <a:ext cx="2474141" cy="4116916"/>
        </a:xfrm>
        <a:prstGeom prst="corner">
          <a:avLst>
            <a:gd name="adj1" fmla="val 16120"/>
            <a:gd name="adj2" fmla="val 16110"/>
          </a:avLst>
        </a:prstGeom>
        <a:solidFill>
          <a:srgbClr val="005850"/>
        </a:solidFill>
        <a:ln w="25400" cap="flat" cmpd="sng" algn="ctr">
          <a:solidFill>
            <a:srgbClr val="0058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6BCE2-F723-43B0-8267-6AD929C019E8}">
      <dsp:nvSpPr>
        <dsp:cNvPr id="0" name=""/>
        <dsp:cNvSpPr/>
      </dsp:nvSpPr>
      <dsp:spPr>
        <a:xfrm>
          <a:off x="9511648" y="2812076"/>
          <a:ext cx="3716775" cy="3257971"/>
        </a:xfrm>
        <a:prstGeom prst="rect">
          <a:avLst/>
        </a:prstGeom>
        <a:solidFill>
          <a:srgbClr val="A79563"/>
        </a:solidFill>
        <a:ln>
          <a:solidFill>
            <a:srgbClr val="B3B6A7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i="1" kern="1200" dirty="0" smtClean="0"/>
            <a:t>Jan – Feb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 dirty="0" smtClean="0"/>
            <a:t>Co-construction of model with schools </a:t>
          </a:r>
          <a:endParaRPr lang="en-IE" sz="4100" kern="1200" dirty="0"/>
        </a:p>
      </dsp:txBody>
      <dsp:txXfrm>
        <a:off x="9511648" y="2812076"/>
        <a:ext cx="3716775" cy="3257971"/>
      </dsp:txXfrm>
    </dsp:sp>
    <dsp:sp modelId="{89D629EF-94C9-457F-A207-0E29F1D20FD3}">
      <dsp:nvSpPr>
        <dsp:cNvPr id="0" name=""/>
        <dsp:cNvSpPr/>
      </dsp:nvSpPr>
      <dsp:spPr>
        <a:xfrm>
          <a:off x="12527145" y="1278913"/>
          <a:ext cx="701278" cy="701278"/>
        </a:xfrm>
        <a:prstGeom prst="triangle">
          <a:avLst>
            <a:gd name="adj" fmla="val 100000"/>
          </a:avLst>
        </a:prstGeom>
        <a:solidFill>
          <a:srgbClr val="005850"/>
        </a:solidFill>
        <a:ln w="25400" cap="flat" cmpd="sng" algn="ctr">
          <a:solidFill>
            <a:srgbClr val="0058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73A9C-25AE-4605-A10A-DD2DADAC3F10}">
      <dsp:nvSpPr>
        <dsp:cNvPr id="0" name=""/>
        <dsp:cNvSpPr/>
      </dsp:nvSpPr>
      <dsp:spPr>
        <a:xfrm rot="5400000">
          <a:off x="14474702" y="456088"/>
          <a:ext cx="2474141" cy="4116916"/>
        </a:xfrm>
        <a:prstGeom prst="corner">
          <a:avLst>
            <a:gd name="adj1" fmla="val 16120"/>
            <a:gd name="adj2" fmla="val 16110"/>
          </a:avLst>
        </a:prstGeom>
        <a:solidFill>
          <a:srgbClr val="005850"/>
        </a:solidFill>
        <a:ln w="25400" cap="flat" cmpd="sng" algn="ctr">
          <a:solidFill>
            <a:srgbClr val="0058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A5AC3-58B5-4C19-8CEE-592E0124A45D}">
      <dsp:nvSpPr>
        <dsp:cNvPr id="0" name=""/>
        <dsp:cNvSpPr/>
      </dsp:nvSpPr>
      <dsp:spPr>
        <a:xfrm>
          <a:off x="14061707" y="1686159"/>
          <a:ext cx="3716775" cy="3257971"/>
        </a:xfrm>
        <a:prstGeom prst="rect">
          <a:avLst/>
        </a:prstGeom>
        <a:solidFill>
          <a:srgbClr val="B3B6A7"/>
        </a:solidFill>
        <a:ln>
          <a:solidFill>
            <a:srgbClr val="B3B6A7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i="1" kern="1200" dirty="0" smtClean="0"/>
            <a:t>Feb-Mar 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 dirty="0" smtClean="0"/>
            <a:t>Pilot Phases</a:t>
          </a:r>
          <a:endParaRPr lang="en-IE" sz="4100" kern="1200" dirty="0"/>
        </a:p>
      </dsp:txBody>
      <dsp:txXfrm>
        <a:off x="14061707" y="1686159"/>
        <a:ext cx="3716775" cy="3257971"/>
      </dsp:txXfrm>
    </dsp:sp>
    <dsp:sp modelId="{378A6A5A-775F-4660-AC12-94866ADD50C5}">
      <dsp:nvSpPr>
        <dsp:cNvPr id="0" name=""/>
        <dsp:cNvSpPr/>
      </dsp:nvSpPr>
      <dsp:spPr>
        <a:xfrm>
          <a:off x="17077204" y="152996"/>
          <a:ext cx="701278" cy="701278"/>
        </a:xfrm>
        <a:prstGeom prst="triangle">
          <a:avLst>
            <a:gd name="adj" fmla="val 100000"/>
          </a:avLst>
        </a:prstGeom>
        <a:solidFill>
          <a:srgbClr val="005850"/>
        </a:solidFill>
        <a:ln w="25400" cap="flat" cmpd="sng" algn="ctr">
          <a:solidFill>
            <a:srgbClr val="0058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3719F-F46C-4D9A-B1F3-C8AE63568D4E}">
      <dsp:nvSpPr>
        <dsp:cNvPr id="0" name=""/>
        <dsp:cNvSpPr/>
      </dsp:nvSpPr>
      <dsp:spPr>
        <a:xfrm rot="5400000">
          <a:off x="19024761" y="-669828"/>
          <a:ext cx="2474141" cy="4116916"/>
        </a:xfrm>
        <a:prstGeom prst="corner">
          <a:avLst>
            <a:gd name="adj1" fmla="val 16120"/>
            <a:gd name="adj2" fmla="val 16110"/>
          </a:avLst>
        </a:prstGeom>
        <a:solidFill>
          <a:srgbClr val="005850"/>
        </a:solidFill>
        <a:ln w="25400" cap="flat" cmpd="sng" algn="ctr">
          <a:solidFill>
            <a:srgbClr val="0058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51B98-57FC-4FA3-95AA-29DE926AAF11}">
      <dsp:nvSpPr>
        <dsp:cNvPr id="0" name=""/>
        <dsp:cNvSpPr/>
      </dsp:nvSpPr>
      <dsp:spPr>
        <a:xfrm>
          <a:off x="18611766" y="560242"/>
          <a:ext cx="3716775" cy="3257971"/>
        </a:xfrm>
        <a:prstGeom prst="rect">
          <a:avLst/>
        </a:prstGeom>
        <a:solidFill>
          <a:srgbClr val="A79563"/>
        </a:solidFill>
        <a:ln>
          <a:solidFill>
            <a:srgbClr val="B3B6A7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i="1" kern="1200" dirty="0" smtClean="0"/>
            <a:t>Mar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 dirty="0" smtClean="0"/>
            <a:t>Review and consultation with Education Partners</a:t>
          </a:r>
          <a:endParaRPr lang="en-IE" sz="4100" i="1" kern="1200" dirty="0"/>
        </a:p>
      </dsp:txBody>
      <dsp:txXfrm>
        <a:off x="18611766" y="560242"/>
        <a:ext cx="3716775" cy="3257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E8B78-3FEB-4A98-B353-3F85CC0551BC}">
      <dsp:nvSpPr>
        <dsp:cNvPr id="0" name=""/>
        <dsp:cNvSpPr/>
      </dsp:nvSpPr>
      <dsp:spPr>
        <a:xfrm>
          <a:off x="7917" y="1481276"/>
          <a:ext cx="4286845" cy="2572107"/>
        </a:xfrm>
        <a:prstGeom prst="rect">
          <a:avLst/>
        </a:prstGeom>
        <a:solidFill>
          <a:srgbClr val="005A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Build on our monitoring of remote teaching and learning </a:t>
          </a:r>
          <a:endParaRPr lang="en-IE" sz="3800" kern="1200" dirty="0"/>
        </a:p>
      </dsp:txBody>
      <dsp:txXfrm>
        <a:off x="7917" y="1481276"/>
        <a:ext cx="4286845" cy="2572107"/>
      </dsp:txXfrm>
    </dsp:sp>
    <dsp:sp modelId="{E9455A34-AB04-4EFB-A475-77AAA5321294}">
      <dsp:nvSpPr>
        <dsp:cNvPr id="0" name=""/>
        <dsp:cNvSpPr/>
      </dsp:nvSpPr>
      <dsp:spPr>
        <a:xfrm>
          <a:off x="4723447" y="1481276"/>
          <a:ext cx="4286845" cy="2572107"/>
        </a:xfrm>
        <a:prstGeom prst="rect">
          <a:avLst/>
        </a:prstGeom>
        <a:solidFill>
          <a:srgbClr val="A795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Support SSE and school improvement</a:t>
          </a:r>
        </a:p>
      </dsp:txBody>
      <dsp:txXfrm>
        <a:off x="4723447" y="1481276"/>
        <a:ext cx="4286845" cy="2572107"/>
      </dsp:txXfrm>
    </dsp:sp>
    <dsp:sp modelId="{790C5840-8B5A-4DB0-9D86-2DB462F954C0}">
      <dsp:nvSpPr>
        <dsp:cNvPr id="0" name=""/>
        <dsp:cNvSpPr/>
      </dsp:nvSpPr>
      <dsp:spPr>
        <a:xfrm>
          <a:off x="9438977" y="1481276"/>
          <a:ext cx="4286845" cy="2572107"/>
        </a:xfrm>
        <a:prstGeom prst="rect">
          <a:avLst/>
        </a:prstGeom>
        <a:solidFill>
          <a:srgbClr val="005A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Provide context driven and real-time advisory support to schools</a:t>
          </a:r>
        </a:p>
      </dsp:txBody>
      <dsp:txXfrm>
        <a:off x="9438977" y="1481276"/>
        <a:ext cx="4286845" cy="2572107"/>
      </dsp:txXfrm>
    </dsp:sp>
    <dsp:sp modelId="{04E4D0A8-5CE3-4B3B-856D-38836BDA2A80}">
      <dsp:nvSpPr>
        <dsp:cNvPr id="0" name=""/>
        <dsp:cNvSpPr/>
      </dsp:nvSpPr>
      <dsp:spPr>
        <a:xfrm>
          <a:off x="14154507" y="1481276"/>
          <a:ext cx="4286845" cy="2572107"/>
        </a:xfrm>
        <a:prstGeom prst="rect">
          <a:avLst/>
        </a:prstGeom>
        <a:solidFill>
          <a:srgbClr val="A795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Inform the system and ensure public confidence</a:t>
          </a:r>
        </a:p>
      </dsp:txBody>
      <dsp:txXfrm>
        <a:off x="14154507" y="1481276"/>
        <a:ext cx="4286845" cy="2572107"/>
      </dsp:txXfrm>
    </dsp:sp>
    <dsp:sp modelId="{E55CEEE0-231E-4F83-B0EF-181A05E8D24E}">
      <dsp:nvSpPr>
        <dsp:cNvPr id="0" name=""/>
        <dsp:cNvSpPr/>
      </dsp:nvSpPr>
      <dsp:spPr>
        <a:xfrm>
          <a:off x="18870037" y="1481276"/>
          <a:ext cx="4286845" cy="2572107"/>
        </a:xfrm>
        <a:prstGeom prst="rect">
          <a:avLst/>
        </a:prstGeom>
        <a:solidFill>
          <a:srgbClr val="005A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Support the evolution of inspection approaches </a:t>
          </a:r>
        </a:p>
      </dsp:txBody>
      <dsp:txXfrm>
        <a:off x="18870037" y="1481276"/>
        <a:ext cx="4286845" cy="2572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37198-8B67-43E4-845B-6887AD5190CC}">
      <dsp:nvSpPr>
        <dsp:cNvPr id="0" name=""/>
        <dsp:cNvSpPr/>
      </dsp:nvSpPr>
      <dsp:spPr>
        <a:xfrm>
          <a:off x="-11277928" y="-1721464"/>
          <a:ext cx="13420049" cy="13420049"/>
        </a:xfrm>
        <a:prstGeom prst="blockArc">
          <a:avLst>
            <a:gd name="adj1" fmla="val 18900000"/>
            <a:gd name="adj2" fmla="val 2700000"/>
            <a:gd name="adj3" fmla="val 161"/>
          </a:avLst>
        </a:prstGeom>
        <a:solidFill>
          <a:srgbClr val="A79563"/>
        </a:solidFill>
        <a:ln w="25400" cap="flat" cmpd="sng" algn="ctr">
          <a:solidFill>
            <a:srgbClr val="A7956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99E65-8356-4180-8E07-7579ACCF894D}">
      <dsp:nvSpPr>
        <dsp:cNvPr id="0" name=""/>
        <dsp:cNvSpPr/>
      </dsp:nvSpPr>
      <dsp:spPr>
        <a:xfrm>
          <a:off x="669333" y="383151"/>
          <a:ext cx="20496757" cy="1050391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748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300" kern="1200" dirty="0" smtClean="0"/>
            <a:t>Regular engagement?</a:t>
          </a:r>
          <a:endParaRPr lang="en-IE" sz="3300" kern="1200" dirty="0"/>
        </a:p>
      </dsp:txBody>
      <dsp:txXfrm>
        <a:off x="669333" y="383151"/>
        <a:ext cx="20496757" cy="1050391"/>
      </dsp:txXfrm>
    </dsp:sp>
    <dsp:sp modelId="{5A03D710-B3B7-411D-B041-5C4DAB4FBF05}">
      <dsp:nvSpPr>
        <dsp:cNvPr id="0" name=""/>
        <dsp:cNvSpPr/>
      </dsp:nvSpPr>
      <dsp:spPr>
        <a:xfrm>
          <a:off x="142173" y="394096"/>
          <a:ext cx="1312988" cy="1312988"/>
        </a:xfrm>
        <a:prstGeom prst="ellipse">
          <a:avLst/>
        </a:prstGeom>
        <a:solidFill>
          <a:srgbClr val="A79563"/>
        </a:solidFill>
        <a:ln w="25400" cap="flat" cmpd="sng" algn="ctr">
          <a:solidFill>
            <a:srgbClr val="A795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33663-4ADA-47B2-94F5-BFA810A303DA}">
      <dsp:nvSpPr>
        <dsp:cNvPr id="0" name=""/>
        <dsp:cNvSpPr/>
      </dsp:nvSpPr>
      <dsp:spPr>
        <a:xfrm>
          <a:off x="1662687" y="2100782"/>
          <a:ext cx="19632738" cy="1050391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748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300" kern="1200" dirty="0" smtClean="0"/>
            <a:t>Direct teaching and assignment of independent learning tasks? </a:t>
          </a:r>
          <a:endParaRPr lang="en-IE" sz="3300" kern="1200" dirty="0"/>
        </a:p>
      </dsp:txBody>
      <dsp:txXfrm>
        <a:off x="1662687" y="2100782"/>
        <a:ext cx="19632738" cy="1050391"/>
      </dsp:txXfrm>
    </dsp:sp>
    <dsp:sp modelId="{054128D4-BF58-4691-BA72-E952EB37BB94}">
      <dsp:nvSpPr>
        <dsp:cNvPr id="0" name=""/>
        <dsp:cNvSpPr/>
      </dsp:nvSpPr>
      <dsp:spPr>
        <a:xfrm>
          <a:off x="1006192" y="1969483"/>
          <a:ext cx="1312988" cy="1312988"/>
        </a:xfrm>
        <a:prstGeom prst="ellipse">
          <a:avLst/>
        </a:prstGeom>
        <a:solidFill>
          <a:srgbClr val="A79563"/>
        </a:solidFill>
        <a:ln w="25400" cap="flat" cmpd="sng" algn="ctr">
          <a:solidFill>
            <a:srgbClr val="A795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A9B80-90E0-4B6F-9A9F-3189D1D64DE8}">
      <dsp:nvSpPr>
        <dsp:cNvPr id="0" name=""/>
        <dsp:cNvSpPr/>
      </dsp:nvSpPr>
      <dsp:spPr>
        <a:xfrm>
          <a:off x="2057781" y="3676169"/>
          <a:ext cx="19237645" cy="1050391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748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300" kern="1200" dirty="0" smtClean="0"/>
            <a:t>Learning opportunities appropriate and engaging for all learners? </a:t>
          </a:r>
          <a:endParaRPr lang="en-IE" sz="3300" kern="1200" dirty="0"/>
        </a:p>
      </dsp:txBody>
      <dsp:txXfrm>
        <a:off x="2057781" y="3676169"/>
        <a:ext cx="19237645" cy="1050391"/>
      </dsp:txXfrm>
    </dsp:sp>
    <dsp:sp modelId="{5CB72E8B-F733-402D-B66A-2306A2E2B44A}">
      <dsp:nvSpPr>
        <dsp:cNvPr id="0" name=""/>
        <dsp:cNvSpPr/>
      </dsp:nvSpPr>
      <dsp:spPr>
        <a:xfrm>
          <a:off x="1401286" y="3544870"/>
          <a:ext cx="1312988" cy="1312988"/>
        </a:xfrm>
        <a:prstGeom prst="ellipse">
          <a:avLst/>
        </a:prstGeom>
        <a:solidFill>
          <a:srgbClr val="A79563"/>
        </a:solidFill>
        <a:ln w="25400" cap="flat" cmpd="sng" algn="ctr">
          <a:solidFill>
            <a:srgbClr val="A795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4A970-454D-4B05-B042-9C64A5254FDB}">
      <dsp:nvSpPr>
        <dsp:cNvPr id="0" name=""/>
        <dsp:cNvSpPr/>
      </dsp:nvSpPr>
      <dsp:spPr>
        <a:xfrm>
          <a:off x="2057781" y="5250559"/>
          <a:ext cx="19237645" cy="1050391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748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300" kern="1200" dirty="0" smtClean="0"/>
            <a:t>Learning tasks aligned to needs of learners?</a:t>
          </a:r>
          <a:endParaRPr lang="en-IE" sz="3300" kern="1200" dirty="0"/>
        </a:p>
      </dsp:txBody>
      <dsp:txXfrm>
        <a:off x="2057781" y="5250559"/>
        <a:ext cx="19237645" cy="1050391"/>
      </dsp:txXfrm>
    </dsp:sp>
    <dsp:sp modelId="{12E658AB-A7C9-4CE3-BF7D-6BDD669830E5}">
      <dsp:nvSpPr>
        <dsp:cNvPr id="0" name=""/>
        <dsp:cNvSpPr/>
      </dsp:nvSpPr>
      <dsp:spPr>
        <a:xfrm>
          <a:off x="1401286" y="5119260"/>
          <a:ext cx="1312988" cy="1312988"/>
        </a:xfrm>
        <a:prstGeom prst="ellipse">
          <a:avLst/>
        </a:prstGeom>
        <a:solidFill>
          <a:srgbClr val="A79563"/>
        </a:solidFill>
        <a:ln w="25400" cap="flat" cmpd="sng" algn="ctr">
          <a:solidFill>
            <a:srgbClr val="A795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4BC43-49B1-4739-B81D-4F6E5A9957E5}">
      <dsp:nvSpPr>
        <dsp:cNvPr id="0" name=""/>
        <dsp:cNvSpPr/>
      </dsp:nvSpPr>
      <dsp:spPr>
        <a:xfrm>
          <a:off x="1662687" y="6825946"/>
          <a:ext cx="19632738" cy="1050391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748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300" kern="1200" dirty="0" smtClean="0"/>
            <a:t>Two way feedback between teachers and learners and between teachers and parents? </a:t>
          </a:r>
          <a:endParaRPr lang="en-IE" sz="3300" kern="1200" dirty="0"/>
        </a:p>
      </dsp:txBody>
      <dsp:txXfrm>
        <a:off x="1662687" y="6825946"/>
        <a:ext cx="19632738" cy="1050391"/>
      </dsp:txXfrm>
    </dsp:sp>
    <dsp:sp modelId="{36A6FF9B-5C93-4E61-B255-1E6F481164AD}">
      <dsp:nvSpPr>
        <dsp:cNvPr id="0" name=""/>
        <dsp:cNvSpPr/>
      </dsp:nvSpPr>
      <dsp:spPr>
        <a:xfrm>
          <a:off x="1006192" y="6694647"/>
          <a:ext cx="1312988" cy="1312988"/>
        </a:xfrm>
        <a:prstGeom prst="ellipse">
          <a:avLst/>
        </a:prstGeom>
        <a:solidFill>
          <a:srgbClr val="A79563"/>
        </a:solidFill>
        <a:ln w="25400" cap="flat" cmpd="sng" algn="ctr">
          <a:solidFill>
            <a:srgbClr val="A795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E55FE-AB41-4E80-89E8-D2DBE4D687CC}">
      <dsp:nvSpPr>
        <dsp:cNvPr id="0" name=""/>
        <dsp:cNvSpPr/>
      </dsp:nvSpPr>
      <dsp:spPr>
        <a:xfrm>
          <a:off x="798668" y="8401333"/>
          <a:ext cx="20496757" cy="1050391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748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300" kern="1200" dirty="0" smtClean="0"/>
            <a:t>Are special education teachers engaging with the students on their caseloads and are teachers differentiating in line with students’ needs?</a:t>
          </a:r>
          <a:endParaRPr lang="en-IE" sz="3300" kern="1200" dirty="0"/>
        </a:p>
      </dsp:txBody>
      <dsp:txXfrm>
        <a:off x="798668" y="8401333"/>
        <a:ext cx="20496757" cy="1050391"/>
      </dsp:txXfrm>
    </dsp:sp>
    <dsp:sp modelId="{084483F4-346E-485C-9772-E65FF770BF41}">
      <dsp:nvSpPr>
        <dsp:cNvPr id="0" name=""/>
        <dsp:cNvSpPr/>
      </dsp:nvSpPr>
      <dsp:spPr>
        <a:xfrm>
          <a:off x="142173" y="8270034"/>
          <a:ext cx="1312988" cy="1312988"/>
        </a:xfrm>
        <a:prstGeom prst="ellipse">
          <a:avLst/>
        </a:prstGeom>
        <a:solidFill>
          <a:srgbClr val="A79563"/>
        </a:solidFill>
        <a:ln w="25400" cap="flat" cmpd="sng" algn="ctr">
          <a:solidFill>
            <a:srgbClr val="A795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E46CA-C080-4D5F-9412-4A137158FB46}">
      <dsp:nvSpPr>
        <dsp:cNvPr id="0" name=""/>
        <dsp:cNvSpPr/>
      </dsp:nvSpPr>
      <dsp:spPr>
        <a:xfrm>
          <a:off x="1572746" y="5746"/>
          <a:ext cx="3489027" cy="2093416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The model was received positively by schools </a:t>
          </a:r>
          <a:endParaRPr lang="en-IE" sz="2800" b="0" kern="1200" dirty="0"/>
        </a:p>
      </dsp:txBody>
      <dsp:txXfrm>
        <a:off x="1572746" y="5746"/>
        <a:ext cx="3489027" cy="2093416"/>
      </dsp:txXfrm>
    </dsp:sp>
    <dsp:sp modelId="{0233D7D1-9A78-4CD6-AB0B-B555A08996BB}">
      <dsp:nvSpPr>
        <dsp:cNvPr id="0" name=""/>
        <dsp:cNvSpPr/>
      </dsp:nvSpPr>
      <dsp:spPr>
        <a:xfrm>
          <a:off x="5410676" y="5746"/>
          <a:ext cx="3489027" cy="2093416"/>
        </a:xfrm>
        <a:prstGeom prst="rect">
          <a:avLst/>
        </a:prstGeom>
        <a:solidFill>
          <a:srgbClr val="A795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Connectivity Issues</a:t>
          </a:r>
          <a:endParaRPr lang="en-IE" sz="2800" b="0" kern="1200" dirty="0"/>
        </a:p>
      </dsp:txBody>
      <dsp:txXfrm>
        <a:off x="5410676" y="5746"/>
        <a:ext cx="3489027" cy="2093416"/>
      </dsp:txXfrm>
    </dsp:sp>
    <dsp:sp modelId="{8F874652-2C51-4464-82EB-BB24A7772EF7}">
      <dsp:nvSpPr>
        <dsp:cNvPr id="0" name=""/>
        <dsp:cNvSpPr/>
      </dsp:nvSpPr>
      <dsp:spPr>
        <a:xfrm>
          <a:off x="9248606" y="5746"/>
          <a:ext cx="3489027" cy="2093416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School leaders engaged constructively</a:t>
          </a:r>
          <a:endParaRPr lang="en-IE" sz="2800" b="0" kern="1200" dirty="0"/>
        </a:p>
      </dsp:txBody>
      <dsp:txXfrm>
        <a:off x="9248606" y="5746"/>
        <a:ext cx="3489027" cy="2093416"/>
      </dsp:txXfrm>
    </dsp:sp>
    <dsp:sp modelId="{BE0E3CCF-CB0B-455C-B556-694A0DFEBB98}">
      <dsp:nvSpPr>
        <dsp:cNvPr id="0" name=""/>
        <dsp:cNvSpPr/>
      </dsp:nvSpPr>
      <dsp:spPr>
        <a:xfrm>
          <a:off x="13086536" y="5746"/>
          <a:ext cx="3489027" cy="2093416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Teachers invited us into their live online lessons</a:t>
          </a:r>
          <a:endParaRPr lang="en-IE" sz="2800" b="0" kern="1200" dirty="0"/>
        </a:p>
      </dsp:txBody>
      <dsp:txXfrm>
        <a:off x="13086536" y="5746"/>
        <a:ext cx="3489027" cy="2093416"/>
      </dsp:txXfrm>
    </dsp:sp>
    <dsp:sp modelId="{70E6A380-2FB4-45A1-A4FF-B5B66140AB42}">
      <dsp:nvSpPr>
        <dsp:cNvPr id="0" name=""/>
        <dsp:cNvSpPr/>
      </dsp:nvSpPr>
      <dsp:spPr>
        <a:xfrm>
          <a:off x="16924466" y="5746"/>
          <a:ext cx="3489027" cy="2093416"/>
        </a:xfrm>
        <a:prstGeom prst="rect">
          <a:avLst/>
        </a:prstGeom>
        <a:solidFill>
          <a:srgbClr val="A795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Some teacher engagement less frequent than expected</a:t>
          </a:r>
          <a:endParaRPr lang="en-IE" sz="2800" b="0" kern="1200" dirty="0"/>
        </a:p>
      </dsp:txBody>
      <dsp:txXfrm>
        <a:off x="16924466" y="5746"/>
        <a:ext cx="3489027" cy="2093416"/>
      </dsp:txXfrm>
    </dsp:sp>
    <dsp:sp modelId="{67BD6A2C-7D47-4580-ADFA-E31F788A0406}">
      <dsp:nvSpPr>
        <dsp:cNvPr id="0" name=""/>
        <dsp:cNvSpPr/>
      </dsp:nvSpPr>
      <dsp:spPr>
        <a:xfrm>
          <a:off x="1572746" y="2448065"/>
          <a:ext cx="3489027" cy="2093416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School communities have made great efforts during school closures</a:t>
          </a:r>
          <a:endParaRPr lang="en-IE" sz="2800" b="0" kern="1200" dirty="0"/>
        </a:p>
      </dsp:txBody>
      <dsp:txXfrm>
        <a:off x="1572746" y="2448065"/>
        <a:ext cx="3489027" cy="2093416"/>
      </dsp:txXfrm>
    </dsp:sp>
    <dsp:sp modelId="{ECB10B0E-DCF1-473C-B22C-08B1D0D32E8B}">
      <dsp:nvSpPr>
        <dsp:cNvPr id="0" name=""/>
        <dsp:cNvSpPr/>
      </dsp:nvSpPr>
      <dsp:spPr>
        <a:xfrm>
          <a:off x="5410676" y="2448065"/>
          <a:ext cx="3489027" cy="2093416"/>
        </a:xfrm>
        <a:prstGeom prst="rect">
          <a:avLst/>
        </a:prstGeom>
        <a:solidFill>
          <a:srgbClr val="A795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Student engagement issues</a:t>
          </a:r>
          <a:endParaRPr lang="en-IE" sz="2800" b="0" kern="1200" dirty="0"/>
        </a:p>
      </dsp:txBody>
      <dsp:txXfrm>
        <a:off x="5410676" y="2448065"/>
        <a:ext cx="3489027" cy="2093416"/>
      </dsp:txXfrm>
    </dsp:sp>
    <dsp:sp modelId="{942C39B0-A46D-4DEF-BF22-0FEA67A2BE51}">
      <dsp:nvSpPr>
        <dsp:cNvPr id="0" name=""/>
        <dsp:cNvSpPr/>
      </dsp:nvSpPr>
      <dsp:spPr>
        <a:xfrm>
          <a:off x="9248606" y="2448065"/>
          <a:ext cx="3489027" cy="2093416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Schools were innovative and responsive</a:t>
          </a:r>
          <a:endParaRPr lang="en-IE" sz="2800" b="0" kern="1200" dirty="0"/>
        </a:p>
      </dsp:txBody>
      <dsp:txXfrm>
        <a:off x="9248606" y="2448065"/>
        <a:ext cx="3489027" cy="2093416"/>
      </dsp:txXfrm>
    </dsp:sp>
    <dsp:sp modelId="{4AC9BC45-2E82-4708-AB62-A5C82F6D4667}">
      <dsp:nvSpPr>
        <dsp:cNvPr id="0" name=""/>
        <dsp:cNvSpPr/>
      </dsp:nvSpPr>
      <dsp:spPr>
        <a:xfrm>
          <a:off x="13086536" y="2448065"/>
          <a:ext cx="3489027" cy="2093416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Digital approaches to the forefront</a:t>
          </a:r>
          <a:endParaRPr lang="en-IE" sz="2800" b="0" kern="1200" dirty="0"/>
        </a:p>
      </dsp:txBody>
      <dsp:txXfrm>
        <a:off x="13086536" y="2448065"/>
        <a:ext cx="3489027" cy="2093416"/>
      </dsp:txXfrm>
    </dsp:sp>
    <dsp:sp modelId="{EFF3C26C-9775-48B8-9131-70C7073CE89A}">
      <dsp:nvSpPr>
        <dsp:cNvPr id="0" name=""/>
        <dsp:cNvSpPr/>
      </dsp:nvSpPr>
      <dsp:spPr>
        <a:xfrm>
          <a:off x="16924466" y="2448065"/>
          <a:ext cx="3489027" cy="2093416"/>
        </a:xfrm>
        <a:prstGeom prst="rect">
          <a:avLst/>
        </a:prstGeom>
        <a:solidFill>
          <a:srgbClr val="A795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Some poor quality feedback on student assignments </a:t>
          </a:r>
          <a:endParaRPr lang="en-IE" sz="2800" b="0" kern="1200" dirty="0"/>
        </a:p>
      </dsp:txBody>
      <dsp:txXfrm>
        <a:off x="16924466" y="2448065"/>
        <a:ext cx="3489027" cy="2093416"/>
      </dsp:txXfrm>
    </dsp:sp>
    <dsp:sp modelId="{5F7FBB82-48CB-453C-ADF5-C692359AD64B}">
      <dsp:nvSpPr>
        <dsp:cNvPr id="0" name=""/>
        <dsp:cNvSpPr/>
      </dsp:nvSpPr>
      <dsp:spPr>
        <a:xfrm>
          <a:off x="1572746" y="4890384"/>
          <a:ext cx="3489027" cy="2093416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Collaborative efforts of school communities</a:t>
          </a:r>
          <a:endParaRPr lang="en-IE" sz="2800" b="0" kern="1200" dirty="0"/>
        </a:p>
      </dsp:txBody>
      <dsp:txXfrm>
        <a:off x="1572746" y="4890384"/>
        <a:ext cx="3489027" cy="2093416"/>
      </dsp:txXfrm>
    </dsp:sp>
    <dsp:sp modelId="{C77120AF-B47E-4BFB-8D0C-01365149CA4B}">
      <dsp:nvSpPr>
        <dsp:cNvPr id="0" name=""/>
        <dsp:cNvSpPr/>
      </dsp:nvSpPr>
      <dsp:spPr>
        <a:xfrm>
          <a:off x="5410676" y="4890384"/>
          <a:ext cx="3489027" cy="2093416"/>
        </a:xfrm>
        <a:prstGeom prst="rect">
          <a:avLst/>
        </a:prstGeom>
        <a:solidFill>
          <a:srgbClr val="A795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Access to digital devices sometimes and issue</a:t>
          </a:r>
          <a:endParaRPr lang="en-IE" sz="2800" b="0" kern="1200" dirty="0"/>
        </a:p>
      </dsp:txBody>
      <dsp:txXfrm>
        <a:off x="5410676" y="4890384"/>
        <a:ext cx="3489027" cy="2093416"/>
      </dsp:txXfrm>
    </dsp:sp>
    <dsp:sp modelId="{ACB820D3-16BA-47FE-8C6D-0AF0019C8578}">
      <dsp:nvSpPr>
        <dsp:cNvPr id="0" name=""/>
        <dsp:cNvSpPr/>
      </dsp:nvSpPr>
      <dsp:spPr>
        <a:xfrm>
          <a:off x="9248606" y="4890384"/>
          <a:ext cx="3489027" cy="2093416"/>
        </a:xfrm>
        <a:prstGeom prst="rect">
          <a:avLst/>
        </a:prstGeom>
        <a:solidFill>
          <a:srgbClr val="A795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Difficulty in differentiating in the remote space</a:t>
          </a:r>
          <a:endParaRPr lang="en-IE" sz="2800" b="0" kern="1200" dirty="0"/>
        </a:p>
      </dsp:txBody>
      <dsp:txXfrm>
        <a:off x="9248606" y="4890384"/>
        <a:ext cx="3489027" cy="2093416"/>
      </dsp:txXfrm>
    </dsp:sp>
    <dsp:sp modelId="{1C93E809-33AB-454A-AD1B-CA23E509DC81}">
      <dsp:nvSpPr>
        <dsp:cNvPr id="0" name=""/>
        <dsp:cNvSpPr/>
      </dsp:nvSpPr>
      <dsp:spPr>
        <a:xfrm>
          <a:off x="13086536" y="4890384"/>
          <a:ext cx="3489027" cy="2093416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 smtClean="0"/>
            <a:t>Significant upskilling in digital approaches</a:t>
          </a:r>
          <a:endParaRPr lang="en-IE" sz="2800" b="0" kern="1200" dirty="0"/>
        </a:p>
      </dsp:txBody>
      <dsp:txXfrm>
        <a:off x="13086536" y="4890384"/>
        <a:ext cx="3489027" cy="2093416"/>
      </dsp:txXfrm>
    </dsp:sp>
    <dsp:sp modelId="{9D3655CD-1F38-43AC-B278-AFECF5B6FD51}">
      <dsp:nvSpPr>
        <dsp:cNvPr id="0" name=""/>
        <dsp:cNvSpPr/>
      </dsp:nvSpPr>
      <dsp:spPr>
        <a:xfrm>
          <a:off x="16924466" y="4890384"/>
          <a:ext cx="3489027" cy="2093416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 smtClean="0"/>
            <a:t>Diversity of assignments</a:t>
          </a:r>
        </a:p>
      </dsp:txBody>
      <dsp:txXfrm>
        <a:off x="16924466" y="4890384"/>
        <a:ext cx="3489027" cy="2093416"/>
      </dsp:txXfrm>
    </dsp:sp>
    <dsp:sp modelId="{F21433B0-A493-47CB-9CEA-F42678B51544}">
      <dsp:nvSpPr>
        <dsp:cNvPr id="0" name=""/>
        <dsp:cNvSpPr/>
      </dsp:nvSpPr>
      <dsp:spPr>
        <a:xfrm>
          <a:off x="7329641" y="7332703"/>
          <a:ext cx="3489027" cy="2093416"/>
        </a:xfrm>
        <a:prstGeom prst="rect">
          <a:avLst/>
        </a:prstGeom>
        <a:solidFill>
          <a:srgbClr val="0058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 smtClean="0"/>
            <a:t>Student autonomy and self-efficacy </a:t>
          </a:r>
        </a:p>
      </dsp:txBody>
      <dsp:txXfrm>
        <a:off x="7329641" y="7332703"/>
        <a:ext cx="3489027" cy="2093416"/>
      </dsp:txXfrm>
    </dsp:sp>
    <dsp:sp modelId="{765FBABF-5D67-4EDD-A276-BFD1D3496D72}">
      <dsp:nvSpPr>
        <dsp:cNvPr id="0" name=""/>
        <dsp:cNvSpPr/>
      </dsp:nvSpPr>
      <dsp:spPr>
        <a:xfrm>
          <a:off x="11167571" y="7332703"/>
          <a:ext cx="3489027" cy="2093416"/>
        </a:xfrm>
        <a:prstGeom prst="rect">
          <a:avLst/>
        </a:prstGeom>
        <a:solidFill>
          <a:srgbClr val="A795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 smtClean="0"/>
            <a:t>Some teachers lack of proficiency in the remote/digital space</a:t>
          </a:r>
        </a:p>
      </dsp:txBody>
      <dsp:txXfrm>
        <a:off x="11167571" y="7332703"/>
        <a:ext cx="3489027" cy="2093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825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3137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0251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8731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04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464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393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261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375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73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786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9374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39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IE" smtClean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961048"/>
            <a:ext cx="8535782" cy="33449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IE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IE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IE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1441447" y="12611805"/>
            <a:ext cx="563776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Roinn Oideachais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Education 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IE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57" y="1062789"/>
            <a:ext cx="6934777" cy="232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IE" smtClean="0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5923850" y="12611805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An Roinn Oideachais</a:t>
            </a:r>
            <a:r>
              <a:rPr lang="en-GB" b="1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GB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Education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IE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5923850" y="12611805"/>
            <a:ext cx="516327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Roinn Oideachais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7" y="12611805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pPr/>
              <a:t>‹#›</a:t>
            </a:fld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 An Roinn Oideachais</a:t>
            </a:r>
            <a:r>
              <a:rPr lang="en-GB" b="1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GB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Education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Rialtas na hÉireann | Government of Ireland"/>
          <p:cNvSpPr txBox="1"/>
          <p:nvPr userDrawn="1"/>
        </p:nvSpPr>
        <p:spPr>
          <a:xfrm>
            <a:off x="1441447" y="12611805"/>
            <a:ext cx="576600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Roinn Oideachais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5" name="Rialtas na hÉireann | Government of Ireland"/>
          <p:cNvSpPr txBox="1"/>
          <p:nvPr userDrawn="1"/>
        </p:nvSpPr>
        <p:spPr>
          <a:xfrm>
            <a:off x="1441447" y="12611805"/>
            <a:ext cx="836927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Roinn Oideachais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agus Scileanna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Education and Skills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IE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1441447" y="12611805"/>
            <a:ext cx="563776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Roinn Oideachais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IE" dirty="0" smtClean="0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I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1441447" y="12611805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Roinn Oideachais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Education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7" y="12611805"/>
            <a:ext cx="557364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Roinn Oideachais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Education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Text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8000" dirty="0" smtClean="0"/>
              <a:t>EVALUATION OF REMOTE TEACHING AND LEARNING </a:t>
            </a:r>
            <a:br>
              <a:rPr lang="en-IE" sz="8000" dirty="0" smtClean="0"/>
            </a:br>
            <a:r>
              <a:rPr lang="en-IE" sz="8000" dirty="0" smtClean="0"/>
              <a:t/>
            </a:r>
            <a:br>
              <a:rPr lang="en-IE" sz="8000" dirty="0" smtClean="0"/>
            </a:br>
            <a:endParaRPr lang="en-US" sz="80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altLang="nl-NL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INSPECTORATE, DEPARTMENT OF EDUCATION,</a:t>
            </a:r>
          </a:p>
          <a:p>
            <a:pPr algn="ctr"/>
            <a:r>
              <a:rPr lang="nl-NL" altLang="nl-NL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IRELAND</a:t>
            </a:r>
          </a:p>
          <a:p>
            <a:pPr algn="ctr"/>
            <a:r>
              <a:rPr lang="nl-NL" alt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Yvonne </a:t>
            </a:r>
            <a:r>
              <a:rPr lang="nl-NL" alt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Keating, Brian Mac Giolla Phádraig </a:t>
            </a:r>
            <a:r>
              <a:rPr lang="nl-NL" altLang="nl-NL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&amp; Ger Power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961048"/>
            <a:ext cx="8535782" cy="33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51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946150"/>
            <a:ext cx="19951700" cy="2286000"/>
          </a:xfrm>
        </p:spPr>
        <p:txBody>
          <a:bodyPr>
            <a:normAutofit fontScale="90000"/>
          </a:bodyPr>
          <a:lstStyle/>
          <a:p>
            <a:r>
              <a:rPr lang="en-IE" sz="13300" dirty="0" smtClean="0"/>
              <a:t>Learning from inspections</a:t>
            </a:r>
            <a:endParaRPr lang="en-IE" sz="133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8609255"/>
              </p:ext>
            </p:extLst>
          </p:nvPr>
        </p:nvGraphicFramePr>
        <p:xfrm>
          <a:off x="650240" y="2844800"/>
          <a:ext cx="21986240" cy="943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1164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10000" dirty="0" smtClean="0"/>
              <a:t>Implications for Inspection</a:t>
            </a:r>
            <a:endParaRPr lang="en-IE" sz="10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9770263"/>
              </p:ext>
            </p:extLst>
          </p:nvPr>
        </p:nvGraphicFramePr>
        <p:xfrm>
          <a:off x="650240" y="2844800"/>
          <a:ext cx="21986240" cy="943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8425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2157112"/>
            <a:ext cx="15119350" cy="2901242"/>
          </a:xfrm>
        </p:spPr>
        <p:txBody>
          <a:bodyPr>
            <a:normAutofit/>
          </a:bodyPr>
          <a:lstStyle/>
          <a:p>
            <a:r>
              <a:rPr lang="en-IE" sz="13300" dirty="0" smtClean="0">
                <a:solidFill>
                  <a:srgbClr val="005A52"/>
                </a:solidFill>
              </a:rPr>
              <a:t>The Next Steps…</a:t>
            </a:r>
            <a:endParaRPr lang="en-US" sz="13300" dirty="0">
              <a:solidFill>
                <a:srgbClr val="005A5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en-IE" sz="5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18634392" cy="6870700"/>
          </a:xfrm>
        </p:spPr>
        <p:txBody>
          <a:bodyPr/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IE" dirty="0" smtClean="0"/>
              <a:t>Consultation with Education Partners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IE" dirty="0" smtClean="0"/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IE" dirty="0" smtClean="0"/>
              <a:t>Finalise the framework and approaches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endParaRPr lang="en-IE" dirty="0"/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IE" dirty="0" smtClean="0"/>
              <a:t>Utilise approaches in other mainstream inspections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2927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3814011"/>
            <a:ext cx="23591520" cy="3501189"/>
          </a:xfrm>
        </p:spPr>
        <p:txBody>
          <a:bodyPr>
            <a:normAutofit/>
          </a:bodyPr>
          <a:lstStyle/>
          <a:p>
            <a:pPr algn="ctr"/>
            <a:r>
              <a:rPr lang="en-IE" sz="13300" dirty="0"/>
              <a:t>Go </a:t>
            </a:r>
            <a:r>
              <a:rPr lang="en-IE" sz="13300" dirty="0" smtClean="0"/>
              <a:t>raibh míle maith </a:t>
            </a:r>
            <a:r>
              <a:rPr lang="en-IE" sz="13300" dirty="0"/>
              <a:t>a</a:t>
            </a:r>
            <a:r>
              <a:rPr lang="en-IE" sz="13300" dirty="0" smtClean="0"/>
              <a:t>gaibh</a:t>
            </a:r>
            <a:endParaRPr lang="en-US" sz="133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61370" y="9634723"/>
            <a:ext cx="18897030" cy="300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39161"/>
              </a:buClr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A39161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1pPr>
            <a:lvl2pPr marL="0" marR="0" indent="0" algn="l" defTabSz="8255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39161"/>
              </a:buClr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A39161"/>
                </a:solidFill>
                <a:uFillTx/>
                <a:latin typeface="+mn-lt"/>
                <a:ea typeface="Calibri" charset="0"/>
                <a:cs typeface="Calibri" charset="0"/>
                <a:sym typeface="Georgia"/>
              </a:defRPr>
            </a:lvl2pPr>
            <a:lvl3pPr marL="1440000" marR="0" indent="-857250" algn="l" defTabSz="8255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39161"/>
              </a:buClr>
              <a:buSzTx/>
              <a:buFont typeface=".AppleSystemUIFont" charset="-120"/>
              <a:buChar char="—"/>
              <a:tabLst/>
              <a:defRPr sz="2400" b="0" i="1" u="none" strike="noStrike" cap="none" spc="0" baseline="0">
                <a:ln>
                  <a:noFill/>
                </a:ln>
                <a:solidFill>
                  <a:srgbClr val="A39161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39161"/>
              </a:buClr>
              <a:buSzTx/>
              <a:buFont typeface=".AppleSystemUIFont" charset="-120"/>
              <a:buChar char="—"/>
              <a:tabLst/>
              <a:defRPr sz="2400" b="0" i="0" u="none" strike="noStrike" cap="none" spc="0" baseline="0">
                <a:ln>
                  <a:noFill/>
                </a:ln>
                <a:solidFill>
                  <a:srgbClr val="A39161"/>
                </a:solidFill>
                <a:uFillTx/>
                <a:latin typeface="+mn-lt"/>
                <a:ea typeface="Georgia"/>
                <a:cs typeface="Georgia"/>
                <a:sym typeface="Georgia"/>
              </a:defRPr>
            </a:lvl4pPr>
            <a:lvl5pPr marL="2880000" marR="0" indent="-685800" algn="l" defTabSz="8255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39161"/>
              </a:buClr>
              <a:buSzTx/>
              <a:buFont typeface=".AppleSystemUIFont" charset="-120"/>
              <a:buChar char="–"/>
              <a:tabLst/>
              <a:defRPr sz="2400" b="0" i="1" u="none" strike="noStrike" cap="none" spc="0" baseline="0">
                <a:ln>
                  <a:noFill/>
                </a:ln>
                <a:solidFill>
                  <a:srgbClr val="A39161"/>
                </a:solidFill>
                <a:uFillTx/>
                <a:latin typeface="+mn-lt"/>
                <a:ea typeface="Calibri Light" charset="0"/>
                <a:cs typeface="Calibri Light" charset="0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nl-NL" altLang="nl-NL" sz="4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SICI Presentation</a:t>
            </a:r>
            <a:r>
              <a:rPr lang="en-GB" altLang="nl-NL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nl-NL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nl-NL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March 2021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746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13300" dirty="0" smtClean="0">
                <a:solidFill>
                  <a:srgbClr val="005A52"/>
                </a:solidFill>
              </a:rPr>
              <a:t>Introduction</a:t>
            </a:r>
            <a:endParaRPr lang="en-IE" sz="13300" dirty="0">
              <a:solidFill>
                <a:srgbClr val="005A5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19568902" cy="9626601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b="1" dirty="0" smtClean="0">
                <a:solidFill>
                  <a:schemeClr val="tx1"/>
                </a:solidFill>
              </a:rPr>
              <a:t>Context / Learning from research</a:t>
            </a:r>
          </a:p>
          <a:p>
            <a:pPr marL="2011500" lvl="2" indent="-571500">
              <a:buFont typeface="Wingdings" panose="05000000000000000000" pitchFamily="2" charset="2"/>
              <a:buChar char="Ø"/>
            </a:pPr>
            <a:r>
              <a:rPr lang="en-IE" sz="4800" dirty="0" smtClean="0">
                <a:solidFill>
                  <a:schemeClr val="tx1"/>
                </a:solidFill>
                <a:cs typeface="Arial" panose="020B0604020202020204" pitchFamily="34" charset="0"/>
              </a:rPr>
              <a:t>Remote teaching and learning (March-June 2020)</a:t>
            </a:r>
          </a:p>
          <a:p>
            <a:pPr marL="2011500" lvl="2" indent="-571500">
              <a:buFont typeface="Wingdings" panose="05000000000000000000" pitchFamily="2" charset="2"/>
              <a:buChar char="Ø"/>
            </a:pPr>
            <a:r>
              <a:rPr lang="en-IE" sz="4800" dirty="0" smtClean="0">
                <a:solidFill>
                  <a:schemeClr val="tx1"/>
                </a:solidFill>
                <a:cs typeface="Arial" panose="020B0604020202020204" pitchFamily="34" charset="0"/>
              </a:rPr>
              <a:t>Return to school (September-December 2020)</a:t>
            </a:r>
          </a:p>
          <a:p>
            <a:pPr marL="2011500" lvl="2" indent="-571500">
              <a:buFont typeface="Wingdings" panose="05000000000000000000" pitchFamily="2" charset="2"/>
              <a:buChar char="Ø"/>
            </a:pPr>
            <a:r>
              <a:rPr lang="en-IE" sz="4800" dirty="0" smtClean="0">
                <a:solidFill>
                  <a:schemeClr val="tx1"/>
                </a:solidFill>
                <a:cs typeface="Arial" panose="020B0604020202020204" pitchFamily="34" charset="0"/>
              </a:rPr>
              <a:t>Remote teaching and learning (January-February 2021)</a:t>
            </a:r>
          </a:p>
          <a:p>
            <a:pPr marL="2011500" lvl="2" indent="-571500">
              <a:buFont typeface="Wingdings" panose="05000000000000000000" pitchFamily="2" charset="2"/>
              <a:buChar char="Ø"/>
            </a:pPr>
            <a:r>
              <a:rPr lang="en-IE" sz="4800" dirty="0" smtClean="0">
                <a:solidFill>
                  <a:schemeClr val="tx1"/>
                </a:solidFill>
                <a:cs typeface="Arial" panose="020B0604020202020204" pitchFamily="34" charset="0"/>
              </a:rPr>
              <a:t>Discussions with principals, surveys, focus groups of students</a:t>
            </a:r>
          </a:p>
          <a:p>
            <a:pPr lvl="2" indent="0">
              <a:buNone/>
            </a:pPr>
            <a:endParaRPr lang="en-IE" sz="4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b="1" dirty="0" smtClean="0">
                <a:solidFill>
                  <a:schemeClr val="tx1"/>
                </a:solidFill>
              </a:rPr>
              <a:t>Initial </a:t>
            </a:r>
            <a:r>
              <a:rPr lang="en-IE" sz="5400" b="1" dirty="0" smtClean="0">
                <a:solidFill>
                  <a:schemeClr val="tx1"/>
                </a:solidFill>
              </a:rPr>
              <a:t>work on blended learning inspection </a:t>
            </a:r>
            <a:r>
              <a:rPr lang="en-IE" sz="5400" b="1" dirty="0" smtClean="0">
                <a:solidFill>
                  <a:schemeClr val="tx1"/>
                </a:solidFill>
              </a:rPr>
              <a:t>model</a:t>
            </a:r>
            <a:endParaRPr lang="en-IE" sz="5400" b="1" dirty="0" smtClean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b="1" dirty="0" smtClean="0">
                <a:solidFill>
                  <a:schemeClr val="tx1"/>
                </a:solidFill>
              </a:rPr>
              <a:t>Improvement and accountability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5400" b="1" dirty="0" smtClean="0">
                <a:solidFill>
                  <a:schemeClr val="tx1"/>
                </a:solidFill>
              </a:rPr>
              <a:t>Policy and support for schools</a:t>
            </a:r>
            <a:endParaRPr lang="en-IE" sz="5400" b="1" dirty="0" smtClean="0">
              <a:solidFill>
                <a:schemeClr val="tx1"/>
              </a:solidFill>
            </a:endParaRPr>
          </a:p>
          <a:p>
            <a:endParaRPr lang="en-IE" sz="5400" b="1" dirty="0" smtClean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en-IE" sz="4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011500" lvl="2" indent="-571500">
              <a:buFont typeface="Wingdings" panose="05000000000000000000" pitchFamily="2" charset="2"/>
              <a:buChar char="Ø"/>
            </a:pPr>
            <a:endParaRPr lang="en-IE" sz="48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50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946150"/>
            <a:ext cx="20645120" cy="2286000"/>
          </a:xfrm>
        </p:spPr>
        <p:txBody>
          <a:bodyPr>
            <a:normAutofit fontScale="90000"/>
          </a:bodyPr>
          <a:lstStyle/>
          <a:p>
            <a:r>
              <a:rPr lang="en-IE" sz="13300" dirty="0" smtClean="0"/>
              <a:t>Collaborative development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0340555"/>
              </p:ext>
            </p:extLst>
          </p:nvPr>
        </p:nvGraphicFramePr>
        <p:xfrm>
          <a:off x="853440" y="3576320"/>
          <a:ext cx="22331680" cy="847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6537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70" y="3570171"/>
            <a:ext cx="18897030" cy="2617269"/>
          </a:xfrm>
        </p:spPr>
        <p:txBody>
          <a:bodyPr/>
          <a:lstStyle/>
          <a:p>
            <a:r>
              <a:rPr lang="en-IE" sz="13300" dirty="0" smtClean="0"/>
              <a:t>Aims of the model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076449"/>
              </p:ext>
            </p:extLst>
          </p:nvPr>
        </p:nvGraphicFramePr>
        <p:xfrm>
          <a:off x="548640" y="6664960"/>
          <a:ext cx="23164800" cy="553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6347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13300" dirty="0" smtClean="0"/>
              <a:t>Focus of the model</a:t>
            </a:r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22238950" cy="8644021"/>
          </a:xfrm>
        </p:spPr>
        <p:txBody>
          <a:bodyPr>
            <a:normAutofit/>
          </a:bodyPr>
          <a:lstStyle/>
          <a:p>
            <a:pPr marL="857250" indent="-8572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IE" sz="7200" dirty="0" smtClean="0"/>
              <a:t>The model has a clear focus on </a:t>
            </a:r>
            <a:r>
              <a:rPr lang="en-IE" sz="7200" b="1" i="1" u="sng" dirty="0"/>
              <a:t>t</a:t>
            </a:r>
            <a:r>
              <a:rPr lang="en-IE" sz="7200" b="1" i="1" u="sng" dirty="0" smtClean="0"/>
              <a:t>he school’s provision for remote teaching and learning during a period of partial or full closure </a:t>
            </a:r>
            <a:r>
              <a:rPr lang="en-IE" sz="7200" dirty="0" smtClean="0"/>
              <a:t>of school buildings</a:t>
            </a:r>
          </a:p>
          <a:p>
            <a:pPr marL="857250" indent="-8572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IE" sz="7200" dirty="0"/>
          </a:p>
          <a:p>
            <a:pPr marL="857250" indent="-8572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IE" sz="7200" dirty="0" smtClean="0"/>
              <a:t>It </a:t>
            </a:r>
            <a:r>
              <a:rPr lang="en-IE" sz="7200" dirty="0" smtClean="0"/>
              <a:t>enables the Inspectorate to </a:t>
            </a:r>
            <a:r>
              <a:rPr lang="en-IE" sz="7200" dirty="0" smtClean="0"/>
              <a:t>evaluate important aspects of teaching and learning in a remote environment</a:t>
            </a:r>
            <a:endParaRPr lang="en-IE" sz="7200" dirty="0"/>
          </a:p>
        </p:txBody>
      </p:sp>
    </p:spTree>
    <p:extLst>
      <p:ext uri="{BB962C8B-B14F-4D97-AF65-F5344CB8AC3E}">
        <p14:creationId xmlns:p14="http://schemas.microsoft.com/office/powerpoint/2010/main" val="3590184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1402080"/>
            <a:ext cx="19325056" cy="1830070"/>
          </a:xfrm>
        </p:spPr>
        <p:txBody>
          <a:bodyPr>
            <a:normAutofit/>
          </a:bodyPr>
          <a:lstStyle/>
          <a:p>
            <a:r>
              <a:rPr lang="en-IE" sz="10000" dirty="0" smtClean="0">
                <a:solidFill>
                  <a:srgbClr val="005A52"/>
                </a:solidFill>
              </a:rPr>
              <a:t>Evaluation Framework</a:t>
            </a:r>
            <a:endParaRPr lang="en-IE" sz="10000" dirty="0">
              <a:solidFill>
                <a:srgbClr val="005A5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96685"/>
              </p:ext>
            </p:extLst>
          </p:nvPr>
        </p:nvGraphicFramePr>
        <p:xfrm>
          <a:off x="1625600" y="3232148"/>
          <a:ext cx="21295360" cy="9041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3920"/>
                <a:gridCol w="16601440"/>
              </a:tblGrid>
              <a:tr h="150685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Domain</a:t>
                      </a:r>
                      <a:endParaRPr lang="en-IE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8E7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Standard</a:t>
                      </a:r>
                      <a:endParaRPr lang="en-IE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8E7B9"/>
                    </a:solidFill>
                  </a:tcPr>
                </a:tc>
              </a:tr>
              <a:tr h="150685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Learner outcomes</a:t>
                      </a:r>
                      <a:endParaRPr lang="en-IE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Pupils/students enjoy their learning, are motivated to learn and expect to achieve </a:t>
                      </a: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as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learners</a:t>
                      </a:r>
                      <a:endParaRPr lang="en-IE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50685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Learner experiences</a:t>
                      </a:r>
                      <a:endParaRPr lang="en-IE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8E7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Pupils/students engage purposefully in meaningful learning activities</a:t>
                      </a:r>
                      <a:endParaRPr lang="en-IE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8E7B9"/>
                    </a:solidFill>
                  </a:tcPr>
                </a:tc>
              </a:tr>
              <a:tr h="150685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Teachers’ individual 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endParaRPr lang="en-US" sz="3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practice</a:t>
                      </a:r>
                      <a:endParaRPr lang="en-IE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The teacher selects and uses planning, preparation and assessment practices </a:t>
                      </a: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that progress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learning</a:t>
                      </a:r>
                      <a:endParaRPr lang="en-IE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50685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Teachers’ collective 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endParaRPr lang="en-US" sz="3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Practice</a:t>
                      </a:r>
                      <a:endParaRPr lang="en-IE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8E7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Teachers work together to devise learning opportunities across and beyond the </a:t>
                      </a: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curriculum</a:t>
                      </a:r>
                      <a:endParaRPr lang="en-IE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8E7B9"/>
                    </a:solidFill>
                  </a:tcPr>
                </a:tc>
              </a:tr>
              <a:tr h="150685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Leading 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teaching</a:t>
                      </a: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and learning</a:t>
                      </a:r>
                      <a:endParaRPr lang="en-IE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School leaders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promote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 culture of improvement, collaboration, innovation and </a:t>
                      </a: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35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</a:tabLs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creativity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learning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, teaching and assessment.</a:t>
                      </a:r>
                      <a:endParaRPr lang="en-IE" sz="3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135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10000" dirty="0" smtClean="0">
                <a:solidFill>
                  <a:srgbClr val="005A52"/>
                </a:solidFill>
              </a:rPr>
              <a:t>Six key evaluative questions</a:t>
            </a:r>
            <a:endParaRPr lang="en-IE" sz="10000" dirty="0">
              <a:solidFill>
                <a:srgbClr val="005A52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5346700"/>
              </p:ext>
            </p:extLst>
          </p:nvPr>
        </p:nvGraphicFramePr>
        <p:xfrm>
          <a:off x="772160" y="2519680"/>
          <a:ext cx="21437600" cy="997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8424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19975302" cy="8644021"/>
          </a:xfrm>
        </p:spPr>
        <p:txBody>
          <a:bodyPr>
            <a:normAutofit lnSpcReduction="10000"/>
          </a:bodyPr>
          <a:lstStyle/>
          <a:p>
            <a:pPr lvl="1" indent="0">
              <a:buNone/>
            </a:pPr>
            <a:r>
              <a:rPr lang="en-IE" sz="7000" i="0" dirty="0">
                <a:solidFill>
                  <a:schemeClr val="tx1"/>
                </a:solidFill>
              </a:rPr>
              <a:t>Gathering the perspectives </a:t>
            </a:r>
            <a:r>
              <a:rPr lang="en-IE" sz="7000" i="0" dirty="0" smtClean="0">
                <a:solidFill>
                  <a:schemeClr val="tx1"/>
                </a:solidFill>
              </a:rPr>
              <a:t>of principals, teachers, parents</a:t>
            </a:r>
            <a:r>
              <a:rPr lang="en-IE" sz="7000" i="0" dirty="0">
                <a:solidFill>
                  <a:schemeClr val="tx1"/>
                </a:solidFill>
              </a:rPr>
              <a:t>, children and young </a:t>
            </a:r>
            <a:r>
              <a:rPr lang="en-IE" sz="7000" i="0" dirty="0" smtClean="0">
                <a:solidFill>
                  <a:schemeClr val="tx1"/>
                </a:solidFill>
              </a:rPr>
              <a:t>adults </a:t>
            </a:r>
            <a:endParaRPr lang="en-IE" sz="56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011500" lvl="2" indent="-571500">
              <a:buFont typeface="Wingdings" panose="05000000000000000000" pitchFamily="2" charset="2"/>
              <a:buChar char="Ø"/>
            </a:pPr>
            <a:r>
              <a:rPr lang="en-IE" sz="5600" dirty="0" smtClean="0">
                <a:solidFill>
                  <a:schemeClr val="tx1"/>
                </a:solidFill>
                <a:cs typeface="Arial" panose="020B0604020202020204" pitchFamily="34" charset="0"/>
              </a:rPr>
              <a:t>Online meetings</a:t>
            </a:r>
            <a:endParaRPr lang="en-IE" sz="5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011500" lvl="2" indent="-571500">
              <a:buFont typeface="Wingdings" panose="05000000000000000000" pitchFamily="2" charset="2"/>
              <a:buChar char="Ø"/>
            </a:pPr>
            <a:r>
              <a:rPr lang="en-IE" sz="5600" dirty="0" smtClean="0">
                <a:solidFill>
                  <a:schemeClr val="tx1"/>
                </a:solidFill>
                <a:cs typeface="Arial" panose="020B0604020202020204" pitchFamily="34" charset="0"/>
              </a:rPr>
              <a:t>Online surveys</a:t>
            </a:r>
          </a:p>
          <a:p>
            <a:pPr marL="2011500" lvl="2" indent="-571500">
              <a:buFont typeface="Wingdings" panose="05000000000000000000" pitchFamily="2" charset="2"/>
              <a:buChar char="Ø"/>
            </a:pPr>
            <a:endParaRPr lang="en-IE" sz="56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IE" sz="7000" dirty="0">
                <a:solidFill>
                  <a:schemeClr val="tx1"/>
                </a:solidFill>
              </a:rPr>
              <a:t>Professional </a:t>
            </a:r>
            <a:r>
              <a:rPr lang="en-IE" sz="7000" dirty="0" smtClean="0">
                <a:solidFill>
                  <a:schemeClr val="tx1"/>
                </a:solidFill>
              </a:rPr>
              <a:t>dialogue </a:t>
            </a:r>
            <a:r>
              <a:rPr lang="en-IE" sz="7000" dirty="0">
                <a:solidFill>
                  <a:schemeClr val="tx1"/>
                </a:solidFill>
              </a:rPr>
              <a:t>with teachers and school leaders</a:t>
            </a:r>
          </a:p>
          <a:p>
            <a:pPr marL="2011500" lvl="2" indent="-571500">
              <a:buFont typeface="Wingdings" panose="05000000000000000000" pitchFamily="2" charset="2"/>
              <a:buChar char="Ø"/>
            </a:pPr>
            <a:r>
              <a:rPr lang="en-IE" sz="5600" dirty="0" smtClean="0">
                <a:solidFill>
                  <a:schemeClr val="tx1"/>
                </a:solidFill>
                <a:cs typeface="Arial" panose="020B0604020202020204" pitchFamily="34" charset="0"/>
              </a:rPr>
              <a:t>Online meetings</a:t>
            </a:r>
          </a:p>
          <a:p>
            <a:pPr marL="2011500" lvl="2" indent="-571500">
              <a:buFont typeface="Wingdings" panose="05000000000000000000" pitchFamily="2" charset="2"/>
              <a:buChar char="Ø"/>
            </a:pPr>
            <a:r>
              <a:rPr lang="en-IE" sz="5600" dirty="0" smtClean="0">
                <a:solidFill>
                  <a:schemeClr val="tx1"/>
                </a:solidFill>
                <a:cs typeface="Arial" panose="020B0604020202020204" pitchFamily="34" charset="0"/>
              </a:rPr>
              <a:t>Individually and in groups</a:t>
            </a:r>
          </a:p>
          <a:p>
            <a:pPr marL="2297250" lvl="2">
              <a:buFont typeface="Wingdings" panose="05000000000000000000" pitchFamily="2" charset="2"/>
              <a:buChar char="Ø"/>
            </a:pPr>
            <a:endParaRPr lang="en-IE" sz="5400" b="1" dirty="0">
              <a:solidFill>
                <a:schemeClr val="tx1"/>
              </a:solidFill>
            </a:endParaRPr>
          </a:p>
          <a:p>
            <a:pPr marL="2297250" lvl="2">
              <a:buFont typeface="Wingdings" panose="05000000000000000000" pitchFamily="2" charset="2"/>
              <a:buChar char="Ø"/>
            </a:pPr>
            <a:endParaRPr lang="en-IE" sz="55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1450" y="946150"/>
            <a:ext cx="19325056" cy="2286000"/>
          </a:xfrm>
        </p:spPr>
        <p:txBody>
          <a:bodyPr>
            <a:normAutofit fontScale="90000"/>
          </a:bodyPr>
          <a:lstStyle/>
          <a:p>
            <a:r>
              <a:rPr lang="en-IE" sz="13300" dirty="0" smtClean="0">
                <a:solidFill>
                  <a:srgbClr val="005A52"/>
                </a:solidFill>
              </a:rPr>
              <a:t>Key features of the model</a:t>
            </a:r>
            <a:endParaRPr lang="en-IE" sz="13300" dirty="0">
              <a:solidFill>
                <a:srgbClr val="005A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22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13300" dirty="0" smtClean="0">
                <a:solidFill>
                  <a:srgbClr val="005A52"/>
                </a:solidFill>
              </a:rPr>
              <a:t>Key features of the model</a:t>
            </a:r>
            <a:endParaRPr lang="en-IE" sz="13300" dirty="0">
              <a:solidFill>
                <a:srgbClr val="005A5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62297" y="3555999"/>
            <a:ext cx="20689779" cy="8644021"/>
          </a:xfrm>
        </p:spPr>
        <p:txBody>
          <a:bodyPr>
            <a:noAutofit/>
          </a:bodyPr>
          <a:lstStyle/>
          <a:p>
            <a:r>
              <a:rPr lang="en-IE" sz="7000" dirty="0" smtClean="0">
                <a:solidFill>
                  <a:schemeClr val="tx1"/>
                </a:solidFill>
              </a:rPr>
              <a:t>Observation and review </a:t>
            </a:r>
            <a:r>
              <a:rPr lang="en-IE" sz="7000" dirty="0">
                <a:solidFill>
                  <a:schemeClr val="tx1"/>
                </a:solidFill>
              </a:rPr>
              <a:t>of </a:t>
            </a:r>
            <a:r>
              <a:rPr lang="en-IE" sz="7000" dirty="0" smtClean="0">
                <a:solidFill>
                  <a:schemeClr val="tx1"/>
                </a:solidFill>
              </a:rPr>
              <a:t>remote </a:t>
            </a:r>
            <a:r>
              <a:rPr lang="en-IE" sz="7000" dirty="0">
                <a:solidFill>
                  <a:schemeClr val="tx1"/>
                </a:solidFill>
              </a:rPr>
              <a:t>teaching and learning activities</a:t>
            </a:r>
          </a:p>
          <a:p>
            <a:pPr marL="2297250" lvl="2">
              <a:buFont typeface="Wingdings" panose="05000000000000000000" pitchFamily="2" charset="2"/>
              <a:buChar char="Ø"/>
            </a:pPr>
            <a:r>
              <a:rPr lang="en-IE" sz="5400" dirty="0">
                <a:solidFill>
                  <a:schemeClr val="tx1"/>
                </a:solidFill>
                <a:cs typeface="Arial" panose="020B0604020202020204" pitchFamily="34" charset="0"/>
              </a:rPr>
              <a:t>Including live lessons, recorded lessons and </a:t>
            </a:r>
            <a:r>
              <a:rPr lang="en-IE" sz="5400" dirty="0" smtClean="0">
                <a:solidFill>
                  <a:schemeClr val="tx1"/>
                </a:solidFill>
                <a:cs typeface="Arial" panose="020B0604020202020204" pitchFamily="34" charset="0"/>
              </a:rPr>
              <a:t>other supporting </a:t>
            </a:r>
            <a:r>
              <a:rPr lang="en-IE" sz="5400" dirty="0">
                <a:solidFill>
                  <a:schemeClr val="tx1"/>
                </a:solidFill>
                <a:cs typeface="Arial" panose="020B0604020202020204" pitchFamily="34" charset="0"/>
              </a:rPr>
              <a:t>materials and resources</a:t>
            </a:r>
          </a:p>
          <a:p>
            <a:pPr lvl="2" indent="0" algn="ctr">
              <a:buNone/>
            </a:pPr>
            <a:endParaRPr lang="en-IE" sz="4800" b="1" dirty="0" smtClean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en-IE" sz="7000" dirty="0" smtClean="0">
                <a:solidFill>
                  <a:schemeClr val="tx1"/>
                </a:solidFill>
              </a:rPr>
              <a:t>Reporting</a:t>
            </a:r>
            <a:endParaRPr lang="en-IE" sz="7000" dirty="0">
              <a:solidFill>
                <a:schemeClr val="tx1"/>
              </a:solidFill>
            </a:endParaRPr>
          </a:p>
          <a:p>
            <a:pPr marL="2297250" lvl="2">
              <a:buFont typeface="Wingdings" panose="05000000000000000000" pitchFamily="2" charset="2"/>
              <a:buChar char="Ø"/>
            </a:pPr>
            <a:r>
              <a:rPr lang="en-IE" sz="5400" dirty="0">
                <a:solidFill>
                  <a:schemeClr val="tx1"/>
                </a:solidFill>
                <a:cs typeface="Arial" panose="020B0604020202020204" pitchFamily="34" charset="0"/>
              </a:rPr>
              <a:t>Oral feedback to the principal and others</a:t>
            </a:r>
          </a:p>
          <a:p>
            <a:pPr marL="2297250" lvl="2">
              <a:buFont typeface="Wingdings" panose="05000000000000000000" pitchFamily="2" charset="2"/>
              <a:buChar char="Ø"/>
            </a:pPr>
            <a:r>
              <a:rPr lang="en-IE" sz="5400" dirty="0">
                <a:solidFill>
                  <a:schemeClr val="tx1"/>
                </a:solidFill>
                <a:cs typeface="Arial" panose="020B0604020202020204" pitchFamily="34" charset="0"/>
              </a:rPr>
              <a:t>A written report to the school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89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Education_Dept_PPT-Template [Read-Only]" id="{DAB2F3A7-E7B9-4074-90DD-7087DD970268}" vid="{612F52BB-CD78-4725-92B5-C77DD23CC68B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3714FE68266D47BA8369691F268256" ma:contentTypeVersion="1" ma:contentTypeDescription="Create a new document." ma:contentTypeScope="" ma:versionID="da0713c655d286bf7ecfa69b7b2ea03a">
  <xsd:schema xmlns:xsd="http://www.w3.org/2001/XMLSchema" xmlns:xs="http://www.w3.org/2001/XMLSchema" xmlns:p="http://schemas.microsoft.com/office/2006/metadata/properties" xmlns:ns1="http://schemas.microsoft.com/sharepoint/v3" xmlns:ns2="2c73a4f5-14d7-4e9f-a796-c21ac696e212" xmlns:ns3="60e7ddb5-0aa0-437f-a0bd-a030b5b9132d" targetNamespace="http://schemas.microsoft.com/office/2006/metadata/properties" ma:root="true" ma:fieldsID="1fb16cea9effff1260b881638fdfc77f" ns1:_="" ns2:_="" ns3:_="">
    <xsd:import namespace="http://schemas.microsoft.com/sharepoint/v3"/>
    <xsd:import namespace="2c73a4f5-14d7-4e9f-a796-c21ac696e212"/>
    <xsd:import namespace="60e7ddb5-0aa0-437f-a0bd-a030b5b9132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3a4f5-14d7-4e9f-a796-c21ac696e2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7ddb5-0aa0-437f-a0bd-a030b5b9132d" elementFormDefault="qualified">
    <xsd:import namespace="http://schemas.microsoft.com/office/2006/documentManagement/types"/>
    <xsd:import namespace="http://schemas.microsoft.com/office/infopath/2007/PartnerControls"/>
    <xsd:element name="Order0" ma:index="13" nillable="true" ma:displayName="Order" ma:internalName="Order0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2c73a4f5-14d7-4e9f-a796-c21ac696e212">WDERR2RU7NTD-27608751-87</_dlc_DocId>
    <_dlc_DocIdUrl xmlns="2c73a4f5-14d7-4e9f-a796-c21ac696e212">
      <Url>http://intranet/Info/Communications/GI/_layouts/15/DocIdRedir.aspx?ID=WDERR2RU7NTD-27608751-87</Url>
      <Description>WDERR2RU7NTD-27608751-87</Description>
    </_dlc_DocIdUrl>
    <Order0 xmlns="60e7ddb5-0aa0-437f-a0bd-a030b5b9132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6AA5A69-7A12-4329-8757-3336CBC90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73a4f5-14d7-4e9f-a796-c21ac696e212"/>
    <ds:schemaRef ds:uri="60e7ddb5-0aa0-437f-a0bd-a030b5b91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6580EA-C9D1-41BC-BC81-7E79B3B54218}">
  <ds:schemaRefs>
    <ds:schemaRef ds:uri="60e7ddb5-0aa0-437f-a0bd-a030b5b9132d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2c73a4f5-14d7-4e9f-a796-c21ac696e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86D575-C104-4C28-A935-F7B65ACA2EF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C8A579-857B-42CA-8C34-787D7245A57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Education_Dept_PPT-Template</Template>
  <TotalTime>770</TotalTime>
  <Words>601</Words>
  <Application>Microsoft Office PowerPoint</Application>
  <PresentationFormat>Custom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.AppleSystemUIFont</vt:lpstr>
      <vt:lpstr>Arial</vt:lpstr>
      <vt:lpstr>Calibri</vt:lpstr>
      <vt:lpstr>Calibri Light</vt:lpstr>
      <vt:lpstr>Georgia</vt:lpstr>
      <vt:lpstr>Helvetica Neue</vt:lpstr>
      <vt:lpstr>Open Sans</vt:lpstr>
      <vt:lpstr>Open Sans Light</vt:lpstr>
      <vt:lpstr>Verdana</vt:lpstr>
      <vt:lpstr>Wingdings</vt:lpstr>
      <vt:lpstr>Standard</vt:lpstr>
      <vt:lpstr>EVALUATION OF REMOTE TEACHING AND LEARNING   </vt:lpstr>
      <vt:lpstr>Introduction</vt:lpstr>
      <vt:lpstr>Collaborative development</vt:lpstr>
      <vt:lpstr>Aims of the model</vt:lpstr>
      <vt:lpstr>Focus of the model </vt:lpstr>
      <vt:lpstr>Evaluation Framework</vt:lpstr>
      <vt:lpstr>Six key evaluative questions</vt:lpstr>
      <vt:lpstr>Key features of the model</vt:lpstr>
      <vt:lpstr>Key features of the model</vt:lpstr>
      <vt:lpstr>Learning from inspections</vt:lpstr>
      <vt:lpstr>Implications for Inspection</vt:lpstr>
      <vt:lpstr>The Next Steps…</vt:lpstr>
      <vt:lpstr>Go raibh míle maith agaibh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Microsoft Office User</dc:creator>
  <cp:lastModifiedBy>Eimear NicGhiollaPhadraig</cp:lastModifiedBy>
  <cp:revision>88</cp:revision>
  <cp:lastPrinted>2020-10-08T15:03:44Z</cp:lastPrinted>
  <dcterms:created xsi:type="dcterms:W3CDTF">2020-10-07T17:31:26Z</dcterms:created>
  <dcterms:modified xsi:type="dcterms:W3CDTF">2021-03-24T17:29:56Z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0x0101007D3714FE68266D47BA8369691F268256</vt:lpwstr>
  </property>
  <property fmtid="{D5CDD505-2E9C-101B-9397-08002B2CF9AE}" pid="3" name="_dlc_DocIdItemGuid">
    <vt:lpwstr>a31f232e-5243-4e23-909c-f780132c9d90</vt:lpwstr>
  </property>
</Properties>
</file>