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9" r:id="rId3"/>
    <p:sldId id="258" r:id="rId4"/>
    <p:sldId id="260" r:id="rId5"/>
    <p:sldId id="261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914F-D335-4CDD-B2A9-F29B102C165E}" type="datetimeFigureOut">
              <a:rPr lang="en-IE" smtClean="0"/>
              <a:t>23/09/2019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D95F-BD21-4A6C-AC28-EFF90DA190B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9280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914F-D335-4CDD-B2A9-F29B102C165E}" type="datetimeFigureOut">
              <a:rPr lang="en-IE" smtClean="0"/>
              <a:t>23/09/2019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D95F-BD21-4A6C-AC28-EFF90DA190B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482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914F-D335-4CDD-B2A9-F29B102C165E}" type="datetimeFigureOut">
              <a:rPr lang="en-IE" smtClean="0"/>
              <a:t>23/09/2019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D95F-BD21-4A6C-AC28-EFF90DA190B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5334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914F-D335-4CDD-B2A9-F29B102C165E}" type="datetimeFigureOut">
              <a:rPr lang="en-IE" smtClean="0"/>
              <a:t>23/09/2019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D95F-BD21-4A6C-AC28-EFF90DA190B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35981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914F-D335-4CDD-B2A9-F29B102C165E}" type="datetimeFigureOut">
              <a:rPr lang="en-IE" smtClean="0"/>
              <a:t>23/09/2019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D95F-BD21-4A6C-AC28-EFF90DA190B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8035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914F-D335-4CDD-B2A9-F29B102C165E}" type="datetimeFigureOut">
              <a:rPr lang="en-IE" smtClean="0"/>
              <a:t>23/09/2019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D95F-BD21-4A6C-AC28-EFF90DA190B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6221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914F-D335-4CDD-B2A9-F29B102C165E}" type="datetimeFigureOut">
              <a:rPr lang="en-IE" smtClean="0"/>
              <a:t>23/09/2019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D95F-BD21-4A6C-AC28-EFF90DA190B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79475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914F-D335-4CDD-B2A9-F29B102C165E}" type="datetimeFigureOut">
              <a:rPr lang="en-IE" smtClean="0"/>
              <a:t>23/09/2019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D95F-BD21-4A6C-AC28-EFF90DA190B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80154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914F-D335-4CDD-B2A9-F29B102C165E}" type="datetimeFigureOut">
              <a:rPr lang="en-IE" smtClean="0"/>
              <a:t>23/09/2019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D95F-BD21-4A6C-AC28-EFF90DA190B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0164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914F-D335-4CDD-B2A9-F29B102C165E}" type="datetimeFigureOut">
              <a:rPr lang="en-IE" smtClean="0"/>
              <a:t>23/09/2019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38ED95F-BD21-4A6C-AC28-EFF90DA190B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384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914F-D335-4CDD-B2A9-F29B102C165E}" type="datetimeFigureOut">
              <a:rPr lang="en-IE" smtClean="0"/>
              <a:t>23/09/2019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D95F-BD21-4A6C-AC28-EFF90DA190B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299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914F-D335-4CDD-B2A9-F29B102C165E}" type="datetimeFigureOut">
              <a:rPr lang="en-IE" smtClean="0"/>
              <a:t>23/09/2019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D95F-BD21-4A6C-AC28-EFF90DA190B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7449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914F-D335-4CDD-B2A9-F29B102C165E}" type="datetimeFigureOut">
              <a:rPr lang="en-IE" smtClean="0"/>
              <a:t>23/09/2019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D95F-BD21-4A6C-AC28-EFF90DA190B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785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914F-D335-4CDD-B2A9-F29B102C165E}" type="datetimeFigureOut">
              <a:rPr lang="en-IE" smtClean="0"/>
              <a:t>23/09/2019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D95F-BD21-4A6C-AC28-EFF90DA190B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119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914F-D335-4CDD-B2A9-F29B102C165E}" type="datetimeFigureOut">
              <a:rPr lang="en-IE" smtClean="0"/>
              <a:t>23/09/2019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D95F-BD21-4A6C-AC28-EFF90DA190B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6873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914F-D335-4CDD-B2A9-F29B102C165E}" type="datetimeFigureOut">
              <a:rPr lang="en-IE" smtClean="0"/>
              <a:t>23/09/2019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D95F-BD21-4A6C-AC28-EFF90DA190B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63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914F-D335-4CDD-B2A9-F29B102C165E}" type="datetimeFigureOut">
              <a:rPr lang="en-IE" smtClean="0"/>
              <a:t>23/09/2019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D95F-BD21-4A6C-AC28-EFF90DA190B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9180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AD914F-D335-4CDD-B2A9-F29B102C165E}" type="datetimeFigureOut">
              <a:rPr lang="en-IE" smtClean="0"/>
              <a:t>23/09/2019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8ED95F-BD21-4A6C-AC28-EFF90DA190B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876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Innovation in the Irish education system 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IE" sz="2800" dirty="0" err="1" smtClean="0"/>
              <a:t>Pádraig</a:t>
            </a:r>
            <a:r>
              <a:rPr lang="en-IE" sz="2800" dirty="0" smtClean="0"/>
              <a:t> Mac </a:t>
            </a:r>
            <a:r>
              <a:rPr lang="en-IE" sz="2800" dirty="0" err="1" smtClean="0"/>
              <a:t>Fhlannchadha</a:t>
            </a:r>
            <a:endParaRPr lang="en-IE" sz="2800" dirty="0" smtClean="0"/>
          </a:p>
          <a:p>
            <a:pPr algn="r"/>
            <a:r>
              <a:rPr lang="en-IE" sz="2800" dirty="0" smtClean="0"/>
              <a:t>23 September 2019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48415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6048" y="3044952"/>
            <a:ext cx="5769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https://</a:t>
            </a:r>
            <a:r>
              <a:rPr lang="en-IE" sz="3200" b="1" dirty="0" smtClean="0"/>
              <a:t>www.education.gov.ie</a:t>
            </a:r>
            <a:endParaRPr lang="en-IE" sz="3200" b="1" dirty="0"/>
          </a:p>
        </p:txBody>
      </p:sp>
    </p:spTree>
    <p:extLst>
      <p:ext uri="{BB962C8B-B14F-4D97-AF65-F5344CB8AC3E}">
        <p14:creationId xmlns:p14="http://schemas.microsoft.com/office/powerpoint/2010/main" val="309375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Innovations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dirty="0" smtClean="0"/>
              <a:t>Support schools and students to break the cycle of disadvantage</a:t>
            </a:r>
          </a:p>
          <a:p>
            <a:pPr lvl="0"/>
            <a:r>
              <a:rPr lang="en-IE" dirty="0"/>
              <a:t>Encourage and recognise excellence and innovation in schools</a:t>
            </a:r>
          </a:p>
          <a:p>
            <a:pPr lvl="0"/>
            <a:r>
              <a:rPr lang="en-IE" dirty="0"/>
              <a:t>Build the capacity of school leaders</a:t>
            </a:r>
          </a:p>
          <a:p>
            <a:pPr lvl="0"/>
            <a:r>
              <a:rPr lang="en-IE" dirty="0"/>
              <a:t>Reform the curriculum to ensure better </a:t>
            </a:r>
            <a:r>
              <a:rPr lang="en-US" dirty="0"/>
              <a:t>learning experiences for young people </a:t>
            </a:r>
            <a:endParaRPr lang="en-IE" dirty="0"/>
          </a:p>
          <a:p>
            <a:pPr lvl="0"/>
            <a:r>
              <a:rPr lang="en-IE" dirty="0"/>
              <a:t>Support schools and teachers to promote and nurture </a:t>
            </a:r>
            <a:r>
              <a:rPr lang="en-IE" dirty="0" smtClean="0"/>
              <a:t>students’ </a:t>
            </a:r>
            <a:r>
              <a:rPr lang="en-IE" dirty="0"/>
              <a:t>wellbeing</a:t>
            </a:r>
          </a:p>
          <a:p>
            <a:pPr lvl="0"/>
            <a:r>
              <a:rPr lang="en-IE" dirty="0" smtClean="0"/>
              <a:t>Improve </a:t>
            </a:r>
            <a:r>
              <a:rPr lang="en-IE" dirty="0"/>
              <a:t>STEM education</a:t>
            </a:r>
          </a:p>
          <a:p>
            <a:pPr lvl="0"/>
            <a:r>
              <a:rPr lang="en-IE" dirty="0"/>
              <a:t>Give parents and learners a greater voice in the education system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14551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93408" cy="69311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282" y="498348"/>
            <a:ext cx="4983480" cy="609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5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985" y="594361"/>
            <a:ext cx="4873751" cy="57972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14616" y="2548364"/>
            <a:ext cx="4507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Supporting schools and students to break the cycle of disadvantage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315511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736" y="852857"/>
            <a:ext cx="3734341" cy="49991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70648" y="2321358"/>
            <a:ext cx="42611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Encouraging and recognising excellence and innovation in schools</a:t>
            </a:r>
            <a:endParaRPr lang="en-IE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833372" y="271338"/>
            <a:ext cx="12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Creative</a:t>
            </a:r>
            <a:endParaRPr lang="en-IE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231136" y="5899862"/>
            <a:ext cx="950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DEIS</a:t>
            </a:r>
            <a:endParaRPr lang="en-IE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412265" y="5861892"/>
            <a:ext cx="1764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Gaeltacht </a:t>
            </a:r>
            <a:endParaRPr lang="en-IE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572526" y="-8252"/>
            <a:ext cx="1002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STEM</a:t>
            </a:r>
            <a:endParaRPr lang="en-IE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005598" y="5981068"/>
            <a:ext cx="2642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Step up</a:t>
            </a:r>
          </a:p>
          <a:p>
            <a:pPr algn="ctr"/>
            <a:r>
              <a:rPr lang="en-IE" sz="2400" dirty="0"/>
              <a:t>(</a:t>
            </a:r>
            <a:r>
              <a:rPr lang="en-IE" sz="2400" dirty="0" smtClean="0"/>
              <a:t>New Junior Cycle)</a:t>
            </a:r>
            <a:endParaRPr lang="en-IE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211097" y="309986"/>
            <a:ext cx="196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Digital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30929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1208" y="-91440"/>
            <a:ext cx="912571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89136" y="2660904"/>
            <a:ext cx="32278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Building the capacity of school leaders</a:t>
            </a:r>
            <a:endParaRPr lang="en-IE" sz="3200" dirty="0"/>
          </a:p>
          <a:p>
            <a:r>
              <a:rPr lang="en-IE" b="1" dirty="0"/>
              <a:t> 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5151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991" y="1078991"/>
            <a:ext cx="3998729" cy="47034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944" y="502920"/>
            <a:ext cx="3904488" cy="55848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96272" y="1525606"/>
            <a:ext cx="23042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/>
              <a:t>Reforming the curriculum to ensure </a:t>
            </a:r>
            <a:r>
              <a:rPr lang="en-IE" sz="3200" b="1" dirty="0"/>
              <a:t>better </a:t>
            </a:r>
            <a:r>
              <a:rPr lang="en-US" sz="3200" b="1" dirty="0"/>
              <a:t>learning </a:t>
            </a:r>
            <a:r>
              <a:rPr lang="en-US" sz="3200" b="1" dirty="0" smtClean="0"/>
              <a:t>experiences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215166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416" y="557783"/>
            <a:ext cx="4398264" cy="56675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59168" y="3099174"/>
            <a:ext cx="5285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Improving STEM education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389715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72400" y="2538347"/>
            <a:ext cx="4297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Giving </a:t>
            </a:r>
            <a:r>
              <a:rPr lang="en-IE" sz="3200" b="1" dirty="0" smtClean="0"/>
              <a:t>students </a:t>
            </a:r>
            <a:r>
              <a:rPr lang="en-IE" sz="3200" b="1" dirty="0"/>
              <a:t>and </a:t>
            </a:r>
            <a:r>
              <a:rPr lang="en-IE" sz="3200" b="1" dirty="0" smtClean="0"/>
              <a:t>parents </a:t>
            </a:r>
            <a:r>
              <a:rPr lang="en-IE" sz="3200" b="1" dirty="0"/>
              <a:t>a greater voice</a:t>
            </a:r>
            <a:endParaRPr lang="en-IE" sz="3200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416" y="734434"/>
            <a:ext cx="4700016" cy="542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0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130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Corbel</vt:lpstr>
      <vt:lpstr>Parallax</vt:lpstr>
      <vt:lpstr>Innovation in the Irish education system </vt:lpstr>
      <vt:lpstr>Innovations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and Skills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Padraig Macfhlannchadha</dc:creator>
  <cp:lastModifiedBy>Culhane, Mary</cp:lastModifiedBy>
  <cp:revision>14</cp:revision>
  <dcterms:created xsi:type="dcterms:W3CDTF">2019-09-22T18:40:17Z</dcterms:created>
  <dcterms:modified xsi:type="dcterms:W3CDTF">2019-09-23T09:38:00Z</dcterms:modified>
</cp:coreProperties>
</file>