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</p:sldMasterIdLst>
  <p:notesMasterIdLst>
    <p:notesMasterId r:id="rId32"/>
  </p:notesMasterIdLst>
  <p:handoutMasterIdLst>
    <p:handoutMasterId r:id="rId33"/>
  </p:handoutMasterIdLst>
  <p:sldIdLst>
    <p:sldId id="925" r:id="rId3"/>
    <p:sldId id="955" r:id="rId4"/>
    <p:sldId id="950" r:id="rId5"/>
    <p:sldId id="951" r:id="rId6"/>
    <p:sldId id="952" r:id="rId7"/>
    <p:sldId id="956" r:id="rId8"/>
    <p:sldId id="973" r:id="rId9"/>
    <p:sldId id="954" r:id="rId10"/>
    <p:sldId id="953" r:id="rId11"/>
    <p:sldId id="965" r:id="rId12"/>
    <p:sldId id="958" r:id="rId13"/>
    <p:sldId id="959" r:id="rId14"/>
    <p:sldId id="941" r:id="rId15"/>
    <p:sldId id="960" r:id="rId16"/>
    <p:sldId id="933" r:id="rId17"/>
    <p:sldId id="961" r:id="rId18"/>
    <p:sldId id="962" r:id="rId19"/>
    <p:sldId id="964" r:id="rId20"/>
    <p:sldId id="722" r:id="rId21"/>
    <p:sldId id="970" r:id="rId22"/>
    <p:sldId id="969" r:id="rId23"/>
    <p:sldId id="967" r:id="rId24"/>
    <p:sldId id="968" r:id="rId25"/>
    <p:sldId id="971" r:id="rId26"/>
    <p:sldId id="963" r:id="rId27"/>
    <p:sldId id="974" r:id="rId28"/>
    <p:sldId id="972" r:id="rId29"/>
    <p:sldId id="799" r:id="rId30"/>
    <p:sldId id="975" r:id="rId31"/>
  </p:sldIdLst>
  <p:sldSz cx="12192000" cy="6858000"/>
  <p:notesSz cx="6797675" cy="99282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2"/>
    <a:srgbClr val="33CC33"/>
    <a:srgbClr val="339933"/>
    <a:srgbClr val="4D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77728" autoAdjust="0"/>
  </p:normalViewPr>
  <p:slideViewPr>
    <p:cSldViewPr>
      <p:cViewPr varScale="1">
        <p:scale>
          <a:sx n="62" d="100"/>
          <a:sy n="62" d="100"/>
        </p:scale>
        <p:origin x="77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00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hoof" userId="e8284aeb3139aa52" providerId="LiveId" clId="{EC43E5AE-EAD2-4DD7-B0AA-D70276133E46}"/>
    <pc:docChg chg="undo custSel addSld delSld modSld sldOrd">
      <pc:chgData name="Jan Vanhoof" userId="e8284aeb3139aa52" providerId="LiveId" clId="{EC43E5AE-EAD2-4DD7-B0AA-D70276133E46}" dt="2021-11-17T20:02:08.639" v="4775" actId="1076"/>
      <pc:docMkLst>
        <pc:docMk/>
      </pc:docMkLst>
      <pc:sldChg chg="del">
        <pc:chgData name="Jan Vanhoof" userId="e8284aeb3139aa52" providerId="LiveId" clId="{EC43E5AE-EAD2-4DD7-B0AA-D70276133E46}" dt="2021-11-08T10:03:20.777" v="1346" actId="47"/>
        <pc:sldMkLst>
          <pc:docMk/>
          <pc:sldMk cId="742278194" sldId="411"/>
        </pc:sldMkLst>
      </pc:sldChg>
      <pc:sldChg chg="del">
        <pc:chgData name="Jan Vanhoof" userId="e8284aeb3139aa52" providerId="LiveId" clId="{EC43E5AE-EAD2-4DD7-B0AA-D70276133E46}" dt="2021-11-08T10:03:25.985" v="1349" actId="47"/>
        <pc:sldMkLst>
          <pc:docMk/>
          <pc:sldMk cId="1428484348" sldId="684"/>
        </pc:sldMkLst>
      </pc:sldChg>
      <pc:sldChg chg="del">
        <pc:chgData name="Jan Vanhoof" userId="e8284aeb3139aa52" providerId="LiveId" clId="{EC43E5AE-EAD2-4DD7-B0AA-D70276133E46}" dt="2021-11-08T10:03:45.738" v="1360" actId="47"/>
        <pc:sldMkLst>
          <pc:docMk/>
          <pc:sldMk cId="2302617718" sldId="695"/>
        </pc:sldMkLst>
      </pc:sldChg>
      <pc:sldChg chg="del">
        <pc:chgData name="Jan Vanhoof" userId="e8284aeb3139aa52" providerId="LiveId" clId="{EC43E5AE-EAD2-4DD7-B0AA-D70276133E46}" dt="2021-11-08T10:03:44.883" v="1359" actId="47"/>
        <pc:sldMkLst>
          <pc:docMk/>
          <pc:sldMk cId="521363285" sldId="699"/>
        </pc:sldMkLst>
      </pc:sldChg>
      <pc:sldChg chg="del">
        <pc:chgData name="Jan Vanhoof" userId="e8284aeb3139aa52" providerId="LiveId" clId="{EC43E5AE-EAD2-4DD7-B0AA-D70276133E46}" dt="2021-11-08T10:03:42.945" v="1357" actId="47"/>
        <pc:sldMkLst>
          <pc:docMk/>
          <pc:sldMk cId="1605710369" sldId="717"/>
        </pc:sldMkLst>
      </pc:sldChg>
      <pc:sldChg chg="del">
        <pc:chgData name="Jan Vanhoof" userId="e8284aeb3139aa52" providerId="LiveId" clId="{EC43E5AE-EAD2-4DD7-B0AA-D70276133E46}" dt="2021-11-08T10:03:43.995" v="1358" actId="47"/>
        <pc:sldMkLst>
          <pc:docMk/>
          <pc:sldMk cId="3587784016" sldId="719"/>
        </pc:sldMkLst>
      </pc:sldChg>
      <pc:sldChg chg="addSp modSp mod modAnim modNotesTx">
        <pc:chgData name="Jan Vanhoof" userId="e8284aeb3139aa52" providerId="LiveId" clId="{EC43E5AE-EAD2-4DD7-B0AA-D70276133E46}" dt="2021-11-15T14:46:12.975" v="3833" actId="1038"/>
        <pc:sldMkLst>
          <pc:docMk/>
          <pc:sldMk cId="1129932241" sldId="722"/>
        </pc:sldMkLst>
        <pc:spChg chg="mod">
          <ac:chgData name="Jan Vanhoof" userId="e8284aeb3139aa52" providerId="LiveId" clId="{EC43E5AE-EAD2-4DD7-B0AA-D70276133E46}" dt="2021-11-15T13:47:27.861" v="3296" actId="27636"/>
          <ac:spMkLst>
            <pc:docMk/>
            <pc:sldMk cId="1129932241" sldId="722"/>
            <ac:spMk id="4098" creationId="{00000000-0000-0000-0000-000000000000}"/>
          </ac:spMkLst>
        </pc:spChg>
        <pc:spChg chg="mod">
          <ac:chgData name="Jan Vanhoof" userId="e8284aeb3139aa52" providerId="LiveId" clId="{EC43E5AE-EAD2-4DD7-B0AA-D70276133E46}" dt="2021-11-15T14:07:41.626" v="3328" actId="21"/>
          <ac:spMkLst>
            <pc:docMk/>
            <pc:sldMk cId="1129932241" sldId="722"/>
            <ac:spMk id="4099" creationId="{00000000-0000-0000-0000-000000000000}"/>
          </ac:spMkLst>
        </pc:spChg>
        <pc:picChg chg="add mod">
          <ac:chgData name="Jan Vanhoof" userId="e8284aeb3139aa52" providerId="LiveId" clId="{EC43E5AE-EAD2-4DD7-B0AA-D70276133E46}" dt="2021-11-15T14:46:12.975" v="3833" actId="1038"/>
          <ac:picMkLst>
            <pc:docMk/>
            <pc:sldMk cId="1129932241" sldId="722"/>
            <ac:picMk id="4" creationId="{D2F5F2B5-F1D3-4BB8-B5C3-DC6B6A488D8D}"/>
          </ac:picMkLst>
        </pc:picChg>
      </pc:sldChg>
      <pc:sldChg chg="del">
        <pc:chgData name="Jan Vanhoof" userId="e8284aeb3139aa52" providerId="LiveId" clId="{EC43E5AE-EAD2-4DD7-B0AA-D70276133E46}" dt="2021-11-08T10:03:41.459" v="1356" actId="47"/>
        <pc:sldMkLst>
          <pc:docMk/>
          <pc:sldMk cId="1550977453" sldId="728"/>
        </pc:sldMkLst>
      </pc:sldChg>
      <pc:sldChg chg="addSp delSp modSp del mod ord modNotesTx">
        <pc:chgData name="Jan Vanhoof" userId="e8284aeb3139aa52" providerId="LiveId" clId="{EC43E5AE-EAD2-4DD7-B0AA-D70276133E46}" dt="2021-11-08T08:33:14.166" v="458" actId="47"/>
        <pc:sldMkLst>
          <pc:docMk/>
          <pc:sldMk cId="605057873" sldId="755"/>
        </pc:sldMkLst>
        <pc:spChg chg="add del mod">
          <ac:chgData name="Jan Vanhoof" userId="e8284aeb3139aa52" providerId="LiveId" clId="{EC43E5AE-EAD2-4DD7-B0AA-D70276133E46}" dt="2021-11-03T13:13:41.995" v="18" actId="478"/>
          <ac:spMkLst>
            <pc:docMk/>
            <pc:sldMk cId="605057873" sldId="755"/>
            <ac:spMk id="3" creationId="{2366CCC2-44A6-49E0-A48B-B3F50EBB8BDE}"/>
          </ac:spMkLst>
        </pc:spChg>
        <pc:spChg chg="del">
          <ac:chgData name="Jan Vanhoof" userId="e8284aeb3139aa52" providerId="LiveId" clId="{EC43E5AE-EAD2-4DD7-B0AA-D70276133E46}" dt="2021-11-03T13:13:40.063" v="17" actId="478"/>
          <ac:spMkLst>
            <pc:docMk/>
            <pc:sldMk cId="605057873" sldId="755"/>
            <ac:spMk id="4098" creationId="{00000000-0000-0000-0000-000000000000}"/>
          </ac:spMkLst>
        </pc:spChg>
        <pc:spChg chg="mod">
          <ac:chgData name="Jan Vanhoof" userId="e8284aeb3139aa52" providerId="LiveId" clId="{EC43E5AE-EAD2-4DD7-B0AA-D70276133E46}" dt="2021-11-03T13:14:25.819" v="37" actId="20577"/>
          <ac:spMkLst>
            <pc:docMk/>
            <pc:sldMk cId="605057873" sldId="755"/>
            <ac:spMk id="4099" creationId="{00000000-0000-0000-0000-000000000000}"/>
          </ac:spMkLst>
        </pc:spChg>
      </pc:sldChg>
      <pc:sldChg chg="addSp delSp modSp del mod">
        <pc:chgData name="Jan Vanhoof" userId="e8284aeb3139aa52" providerId="LiveId" clId="{EC43E5AE-EAD2-4DD7-B0AA-D70276133E46}" dt="2021-11-08T08:59:55.295" v="716" actId="47"/>
        <pc:sldMkLst>
          <pc:docMk/>
          <pc:sldMk cId="1503865840" sldId="759"/>
        </pc:sldMkLst>
        <pc:picChg chg="add del">
          <ac:chgData name="Jan Vanhoof" userId="e8284aeb3139aa52" providerId="LiveId" clId="{EC43E5AE-EAD2-4DD7-B0AA-D70276133E46}" dt="2021-11-08T08:43:59.980" v="523" actId="478"/>
          <ac:picMkLst>
            <pc:docMk/>
            <pc:sldMk cId="1503865840" sldId="759"/>
            <ac:picMk id="3" creationId="{4DFA3A89-C0ED-4CB8-B414-3257DA3CE39F}"/>
          </ac:picMkLst>
        </pc:picChg>
        <pc:picChg chg="add mod">
          <ac:chgData name="Jan Vanhoof" userId="e8284aeb3139aa52" providerId="LiveId" clId="{EC43E5AE-EAD2-4DD7-B0AA-D70276133E46}" dt="2021-11-08T08:44:12.446" v="529" actId="1036"/>
          <ac:picMkLst>
            <pc:docMk/>
            <pc:sldMk cId="1503865840" sldId="759"/>
            <ac:picMk id="4" creationId="{CAAAA16E-20F6-4FB4-A5C9-239D22E061C6}"/>
          </ac:picMkLst>
        </pc:picChg>
        <pc:picChg chg="del">
          <ac:chgData name="Jan Vanhoof" userId="e8284aeb3139aa52" providerId="LiveId" clId="{EC43E5AE-EAD2-4DD7-B0AA-D70276133E46}" dt="2021-11-03T13:16:22.424" v="39" actId="478"/>
          <ac:picMkLst>
            <pc:docMk/>
            <pc:sldMk cId="1503865840" sldId="759"/>
            <ac:picMk id="1026" creationId="{00000000-0000-0000-0000-000000000000}"/>
          </ac:picMkLst>
        </pc:picChg>
      </pc:sldChg>
      <pc:sldChg chg="addSp delSp modSp mod">
        <pc:chgData name="Jan Vanhoof" userId="e8284aeb3139aa52" providerId="LiveId" clId="{EC43E5AE-EAD2-4DD7-B0AA-D70276133E46}" dt="2021-11-16T09:23:08.648" v="4729" actId="1076"/>
        <pc:sldMkLst>
          <pc:docMk/>
          <pc:sldMk cId="1588034426" sldId="799"/>
        </pc:sldMkLst>
        <pc:spChg chg="mod">
          <ac:chgData name="Jan Vanhoof" userId="e8284aeb3139aa52" providerId="LiveId" clId="{EC43E5AE-EAD2-4DD7-B0AA-D70276133E46}" dt="2021-11-16T09:22:55.676" v="4727" actId="1076"/>
          <ac:spMkLst>
            <pc:docMk/>
            <pc:sldMk cId="1588034426" sldId="799"/>
            <ac:spMk id="4" creationId="{00000000-0000-0000-0000-000000000000}"/>
          </ac:spMkLst>
        </pc:spChg>
        <pc:spChg chg="mod">
          <ac:chgData name="Jan Vanhoof" userId="e8284aeb3139aa52" providerId="LiveId" clId="{EC43E5AE-EAD2-4DD7-B0AA-D70276133E46}" dt="2021-11-15T15:14:05.877" v="4069" actId="21"/>
          <ac:spMkLst>
            <pc:docMk/>
            <pc:sldMk cId="1588034426" sldId="799"/>
            <ac:spMk id="6" creationId="{00000000-0000-0000-0000-000000000000}"/>
          </ac:spMkLst>
        </pc:spChg>
        <pc:spChg chg="mod">
          <ac:chgData name="Jan Vanhoof" userId="e8284aeb3139aa52" providerId="LiveId" clId="{EC43E5AE-EAD2-4DD7-B0AA-D70276133E46}" dt="2021-11-15T15:14:12.214" v="4073" actId="21"/>
          <ac:spMkLst>
            <pc:docMk/>
            <pc:sldMk cId="1588034426" sldId="799"/>
            <ac:spMk id="8" creationId="{00000000-0000-0000-0000-000000000000}"/>
          </ac:spMkLst>
        </pc:spChg>
        <pc:spChg chg="add mod">
          <ac:chgData name="Jan Vanhoof" userId="e8284aeb3139aa52" providerId="LiveId" clId="{EC43E5AE-EAD2-4DD7-B0AA-D70276133E46}" dt="2021-11-15T15:07:17.459" v="4068" actId="20577"/>
          <ac:spMkLst>
            <pc:docMk/>
            <pc:sldMk cId="1588034426" sldId="799"/>
            <ac:spMk id="9" creationId="{EC1CD999-8E9E-4E4E-8C1C-9F27059B510D}"/>
          </ac:spMkLst>
        </pc:spChg>
        <pc:spChg chg="del mod">
          <ac:chgData name="Jan Vanhoof" userId="e8284aeb3139aa52" providerId="LiveId" clId="{EC43E5AE-EAD2-4DD7-B0AA-D70276133E46}" dt="2021-11-15T15:07:12.089" v="4063" actId="478"/>
          <ac:spMkLst>
            <pc:docMk/>
            <pc:sldMk cId="1588034426" sldId="799"/>
            <ac:spMk id="11" creationId="{00000000-0000-0000-0000-000000000000}"/>
          </ac:spMkLst>
        </pc:spChg>
        <pc:picChg chg="add mod">
          <ac:chgData name="Jan Vanhoof" userId="e8284aeb3139aa52" providerId="LiveId" clId="{EC43E5AE-EAD2-4DD7-B0AA-D70276133E46}" dt="2021-11-15T15:14:58.029" v="4083" actId="1076"/>
          <ac:picMkLst>
            <pc:docMk/>
            <pc:sldMk cId="1588034426" sldId="799"/>
            <ac:picMk id="7" creationId="{F4774990-E261-4946-AE5C-51FBBC9433CE}"/>
          </ac:picMkLst>
        </pc:picChg>
        <pc:picChg chg="add mod">
          <ac:chgData name="Jan Vanhoof" userId="e8284aeb3139aa52" providerId="LiveId" clId="{EC43E5AE-EAD2-4DD7-B0AA-D70276133E46}" dt="2021-11-16T09:23:08.648" v="4729" actId="1076"/>
          <ac:picMkLst>
            <pc:docMk/>
            <pc:sldMk cId="1588034426" sldId="799"/>
            <ac:picMk id="10" creationId="{7282D4AA-D0D9-4FFD-9627-58C5DA1E8801}"/>
          </ac:picMkLst>
        </pc:picChg>
      </pc:sldChg>
      <pc:sldChg chg="add del">
        <pc:chgData name="Jan Vanhoof" userId="e8284aeb3139aa52" providerId="LiveId" clId="{EC43E5AE-EAD2-4DD7-B0AA-D70276133E46}" dt="2021-11-15T14:54:07.369" v="3919" actId="47"/>
        <pc:sldMkLst>
          <pc:docMk/>
          <pc:sldMk cId="737245696" sldId="831"/>
        </pc:sldMkLst>
      </pc:sldChg>
      <pc:sldChg chg="del">
        <pc:chgData name="Jan Vanhoof" userId="e8284aeb3139aa52" providerId="LiveId" clId="{EC43E5AE-EAD2-4DD7-B0AA-D70276133E46}" dt="2021-11-08T10:03:37.716" v="1355" actId="47"/>
        <pc:sldMkLst>
          <pc:docMk/>
          <pc:sldMk cId="626205723" sldId="839"/>
        </pc:sldMkLst>
      </pc:sldChg>
      <pc:sldChg chg="del">
        <pc:chgData name="Jan Vanhoof" userId="e8284aeb3139aa52" providerId="LiveId" clId="{EC43E5AE-EAD2-4DD7-B0AA-D70276133E46}" dt="2021-11-08T10:03:14.214" v="1334" actId="47"/>
        <pc:sldMkLst>
          <pc:docMk/>
          <pc:sldMk cId="1908371012" sldId="841"/>
        </pc:sldMkLst>
      </pc:sldChg>
      <pc:sldChg chg="del">
        <pc:chgData name="Jan Vanhoof" userId="e8284aeb3139aa52" providerId="LiveId" clId="{EC43E5AE-EAD2-4DD7-B0AA-D70276133E46}" dt="2021-11-08T10:03:20.409" v="1345" actId="47"/>
        <pc:sldMkLst>
          <pc:docMk/>
          <pc:sldMk cId="2165165260" sldId="847"/>
        </pc:sldMkLst>
      </pc:sldChg>
      <pc:sldChg chg="del">
        <pc:chgData name="Jan Vanhoof" userId="e8284aeb3139aa52" providerId="LiveId" clId="{EC43E5AE-EAD2-4DD7-B0AA-D70276133E46}" dt="2021-11-08T10:03:30.774" v="1354" actId="47"/>
        <pc:sldMkLst>
          <pc:docMk/>
          <pc:sldMk cId="3096031959" sldId="852"/>
        </pc:sldMkLst>
      </pc:sldChg>
      <pc:sldChg chg="del">
        <pc:chgData name="Jan Vanhoof" userId="e8284aeb3139aa52" providerId="LiveId" clId="{EC43E5AE-EAD2-4DD7-B0AA-D70276133E46}" dt="2021-11-08T10:03:15.514" v="1335" actId="47"/>
        <pc:sldMkLst>
          <pc:docMk/>
          <pc:sldMk cId="1084270230" sldId="858"/>
        </pc:sldMkLst>
      </pc:sldChg>
      <pc:sldChg chg="delSp add del">
        <pc:chgData name="Jan Vanhoof" userId="e8284aeb3139aa52" providerId="LiveId" clId="{EC43E5AE-EAD2-4DD7-B0AA-D70276133E46}" dt="2021-11-15T14:52:42.002" v="3911" actId="47"/>
        <pc:sldMkLst>
          <pc:docMk/>
          <pc:sldMk cId="1933192113" sldId="894"/>
        </pc:sldMkLst>
        <pc:spChg chg="del">
          <ac:chgData name="Jan Vanhoof" userId="e8284aeb3139aa52" providerId="LiveId" clId="{EC43E5AE-EAD2-4DD7-B0AA-D70276133E46}" dt="2021-11-12T12:36:45.451" v="2892" actId="478"/>
          <ac:spMkLst>
            <pc:docMk/>
            <pc:sldMk cId="1933192113" sldId="894"/>
            <ac:spMk id="7" creationId="{A7DE7BF9-0311-44B8-AE3A-7219E007BAA7}"/>
          </ac:spMkLst>
        </pc:spChg>
      </pc:sldChg>
      <pc:sldChg chg="addSp delSp modSp mod modNotesTx">
        <pc:chgData name="Jan Vanhoof" userId="e8284aeb3139aa52" providerId="LiveId" clId="{EC43E5AE-EAD2-4DD7-B0AA-D70276133E46}" dt="2021-11-16T09:34:47.135" v="4773" actId="20577"/>
        <pc:sldMkLst>
          <pc:docMk/>
          <pc:sldMk cId="2797329329" sldId="925"/>
        </pc:sldMkLst>
        <pc:spChg chg="mod">
          <ac:chgData name="Jan Vanhoof" userId="e8284aeb3139aa52" providerId="LiveId" clId="{EC43E5AE-EAD2-4DD7-B0AA-D70276133E46}" dt="2021-11-15T16:19:12.167" v="4091" actId="1076"/>
          <ac:spMkLst>
            <pc:docMk/>
            <pc:sldMk cId="2797329329" sldId="925"/>
            <ac:spMk id="5" creationId="{854744C6-1F5B-4728-8C5B-95F5B3864007}"/>
          </ac:spMkLst>
        </pc:spChg>
        <pc:spChg chg="mod">
          <ac:chgData name="Jan Vanhoof" userId="e8284aeb3139aa52" providerId="LiveId" clId="{EC43E5AE-EAD2-4DD7-B0AA-D70276133E46}" dt="2021-11-16T08:34:46.535" v="4444" actId="404"/>
          <ac:spMkLst>
            <pc:docMk/>
            <pc:sldMk cId="2797329329" sldId="925"/>
            <ac:spMk id="7" creationId="{5892280A-E41F-48E5-95B2-6EB40EAF0FD3}"/>
          </ac:spMkLst>
        </pc:spChg>
        <pc:graphicFrameChg chg="add del modGraphic">
          <ac:chgData name="Jan Vanhoof" userId="e8284aeb3139aa52" providerId="LiveId" clId="{EC43E5AE-EAD2-4DD7-B0AA-D70276133E46}" dt="2021-11-08T10:03:06.392" v="1333" actId="478"/>
          <ac:graphicFrameMkLst>
            <pc:docMk/>
            <pc:sldMk cId="2797329329" sldId="925"/>
            <ac:graphicFrameMk id="4" creationId="{CBA33989-4E17-4F2F-9B24-F2683FCE4976}"/>
          </ac:graphicFrameMkLst>
        </pc:graphicFrameChg>
        <pc:picChg chg="add mod">
          <ac:chgData name="Jan Vanhoof" userId="e8284aeb3139aa52" providerId="LiveId" clId="{EC43E5AE-EAD2-4DD7-B0AA-D70276133E46}" dt="2021-11-15T16:20:37.064" v="4147" actId="1038"/>
          <ac:picMkLst>
            <pc:docMk/>
            <pc:sldMk cId="2797329329" sldId="925"/>
            <ac:picMk id="4" creationId="{2E27E4E4-1339-4C91-A5DE-1FF7CB1344B2}"/>
          </ac:picMkLst>
        </pc:picChg>
        <pc:picChg chg="del">
          <ac:chgData name="Jan Vanhoof" userId="e8284aeb3139aa52" providerId="LiveId" clId="{EC43E5AE-EAD2-4DD7-B0AA-D70276133E46}" dt="2021-11-03T13:12:51.025" v="9" actId="478"/>
          <ac:picMkLst>
            <pc:docMk/>
            <pc:sldMk cId="2797329329" sldId="925"/>
            <ac:picMk id="8" creationId="{255B2DA0-6EE3-4D5D-83D2-49FD1F3C8BA5}"/>
          </ac:picMkLst>
        </pc:picChg>
      </pc:sldChg>
      <pc:sldChg chg="del">
        <pc:chgData name="Jan Vanhoof" userId="e8284aeb3139aa52" providerId="LiveId" clId="{EC43E5AE-EAD2-4DD7-B0AA-D70276133E46}" dt="2021-11-08T10:03:16.649" v="1337" actId="47"/>
        <pc:sldMkLst>
          <pc:docMk/>
          <pc:sldMk cId="2428944447" sldId="926"/>
        </pc:sldMkLst>
      </pc:sldChg>
      <pc:sldChg chg="del">
        <pc:chgData name="Jan Vanhoof" userId="e8284aeb3139aa52" providerId="LiveId" clId="{EC43E5AE-EAD2-4DD7-B0AA-D70276133E46}" dt="2021-11-08T10:03:17.327" v="1339" actId="47"/>
        <pc:sldMkLst>
          <pc:docMk/>
          <pc:sldMk cId="3015512704" sldId="927"/>
        </pc:sldMkLst>
      </pc:sldChg>
      <pc:sldChg chg="del">
        <pc:chgData name="Jan Vanhoof" userId="e8284aeb3139aa52" providerId="LiveId" clId="{EC43E5AE-EAD2-4DD7-B0AA-D70276133E46}" dt="2021-11-08T10:03:18.257" v="1341" actId="47"/>
        <pc:sldMkLst>
          <pc:docMk/>
          <pc:sldMk cId="391362894" sldId="928"/>
        </pc:sldMkLst>
      </pc:sldChg>
      <pc:sldChg chg="del">
        <pc:chgData name="Jan Vanhoof" userId="e8284aeb3139aa52" providerId="LiveId" clId="{EC43E5AE-EAD2-4DD7-B0AA-D70276133E46}" dt="2021-11-08T10:03:19.058" v="1343" actId="47"/>
        <pc:sldMkLst>
          <pc:docMk/>
          <pc:sldMk cId="2366091383" sldId="929"/>
        </pc:sldMkLst>
      </pc:sldChg>
      <pc:sldChg chg="del">
        <pc:chgData name="Jan Vanhoof" userId="e8284aeb3139aa52" providerId="LiveId" clId="{EC43E5AE-EAD2-4DD7-B0AA-D70276133E46}" dt="2021-11-15T14:52:44.649" v="3912" actId="47"/>
        <pc:sldMkLst>
          <pc:docMk/>
          <pc:sldMk cId="1021550383" sldId="930"/>
        </pc:sldMkLst>
      </pc:sldChg>
      <pc:sldChg chg="del">
        <pc:chgData name="Jan Vanhoof" userId="e8284aeb3139aa52" providerId="LiveId" clId="{EC43E5AE-EAD2-4DD7-B0AA-D70276133E46}" dt="2021-11-08T10:03:27.234" v="1351" actId="47"/>
        <pc:sldMkLst>
          <pc:docMk/>
          <pc:sldMk cId="2560539280" sldId="931"/>
        </pc:sldMkLst>
      </pc:sldChg>
      <pc:sldChg chg="del">
        <pc:chgData name="Jan Vanhoof" userId="e8284aeb3139aa52" providerId="LiveId" clId="{EC43E5AE-EAD2-4DD7-B0AA-D70276133E46}" dt="2021-11-08T10:03:26.551" v="1350" actId="47"/>
        <pc:sldMkLst>
          <pc:docMk/>
          <pc:sldMk cId="3097730279" sldId="932"/>
        </pc:sldMkLst>
      </pc:sldChg>
      <pc:sldChg chg="addSp delSp modSp mod ord">
        <pc:chgData name="Jan Vanhoof" userId="e8284aeb3139aa52" providerId="LiveId" clId="{EC43E5AE-EAD2-4DD7-B0AA-D70276133E46}" dt="2021-11-16T09:03:34.209" v="4653" actId="20577"/>
        <pc:sldMkLst>
          <pc:docMk/>
          <pc:sldMk cId="1387114175" sldId="933"/>
        </pc:sldMkLst>
        <pc:spChg chg="mod">
          <ac:chgData name="Jan Vanhoof" userId="e8284aeb3139aa52" providerId="LiveId" clId="{EC43E5AE-EAD2-4DD7-B0AA-D70276133E46}" dt="2021-11-16T09:03:34.209" v="4653" actId="20577"/>
          <ac:spMkLst>
            <pc:docMk/>
            <pc:sldMk cId="1387114175" sldId="933"/>
            <ac:spMk id="2" creationId="{322B1C12-7C78-486F-8F92-B699F119087F}"/>
          </ac:spMkLst>
        </pc:spChg>
        <pc:spChg chg="mod">
          <ac:chgData name="Jan Vanhoof" userId="e8284aeb3139aa52" providerId="LiveId" clId="{EC43E5AE-EAD2-4DD7-B0AA-D70276133E46}" dt="2021-11-12T10:04:35.598" v="2091" actId="404"/>
          <ac:spMkLst>
            <pc:docMk/>
            <pc:sldMk cId="1387114175" sldId="933"/>
            <ac:spMk id="4" creationId="{ACC2DC94-C44D-4C8F-AFBF-91B464DE752D}"/>
          </ac:spMkLst>
        </pc:spChg>
        <pc:spChg chg="add del">
          <ac:chgData name="Jan Vanhoof" userId="e8284aeb3139aa52" providerId="LiveId" clId="{EC43E5AE-EAD2-4DD7-B0AA-D70276133E46}" dt="2021-11-12T09:48:05.880" v="1788" actId="22"/>
          <ac:spMkLst>
            <pc:docMk/>
            <pc:sldMk cId="1387114175" sldId="933"/>
            <ac:spMk id="5" creationId="{51C5644A-D668-43B9-8950-DAA3D6FF72A8}"/>
          </ac:spMkLst>
        </pc:spChg>
        <pc:picChg chg="del">
          <ac:chgData name="Jan Vanhoof" userId="e8284aeb3139aa52" providerId="LiveId" clId="{EC43E5AE-EAD2-4DD7-B0AA-D70276133E46}" dt="2021-11-03T14:48:23.332" v="51" actId="478"/>
          <ac:picMkLst>
            <pc:docMk/>
            <pc:sldMk cId="1387114175" sldId="933"/>
            <ac:picMk id="3" creationId="{A5AE3232-6E1B-4532-BFEE-3D7D44678905}"/>
          </ac:picMkLst>
        </pc:picChg>
      </pc:sldChg>
      <pc:sldChg chg="del">
        <pc:chgData name="Jan Vanhoof" userId="e8284aeb3139aa52" providerId="LiveId" clId="{EC43E5AE-EAD2-4DD7-B0AA-D70276133E46}" dt="2021-11-08T10:03:28.552" v="1353" actId="47"/>
        <pc:sldMkLst>
          <pc:docMk/>
          <pc:sldMk cId="4122515665" sldId="934"/>
        </pc:sldMkLst>
      </pc:sldChg>
      <pc:sldChg chg="del">
        <pc:chgData name="Jan Vanhoof" userId="e8284aeb3139aa52" providerId="LiveId" clId="{EC43E5AE-EAD2-4DD7-B0AA-D70276133E46}" dt="2021-11-08T10:03:27.966" v="1352" actId="47"/>
        <pc:sldMkLst>
          <pc:docMk/>
          <pc:sldMk cId="4220077656" sldId="935"/>
        </pc:sldMkLst>
      </pc:sldChg>
      <pc:sldChg chg="del">
        <pc:chgData name="Jan Vanhoof" userId="e8284aeb3139aa52" providerId="LiveId" clId="{EC43E5AE-EAD2-4DD7-B0AA-D70276133E46}" dt="2021-11-08T10:03:16.162" v="1336" actId="47"/>
        <pc:sldMkLst>
          <pc:docMk/>
          <pc:sldMk cId="3860438777" sldId="936"/>
        </pc:sldMkLst>
      </pc:sldChg>
      <pc:sldChg chg="del">
        <pc:chgData name="Jan Vanhoof" userId="e8284aeb3139aa52" providerId="LiveId" clId="{EC43E5AE-EAD2-4DD7-B0AA-D70276133E46}" dt="2021-11-08T10:03:17.021" v="1338" actId="47"/>
        <pc:sldMkLst>
          <pc:docMk/>
          <pc:sldMk cId="2691987763" sldId="937"/>
        </pc:sldMkLst>
      </pc:sldChg>
      <pc:sldChg chg="del">
        <pc:chgData name="Jan Vanhoof" userId="e8284aeb3139aa52" providerId="LiveId" clId="{EC43E5AE-EAD2-4DD7-B0AA-D70276133E46}" dt="2021-11-08T10:03:17.808" v="1340" actId="47"/>
        <pc:sldMkLst>
          <pc:docMk/>
          <pc:sldMk cId="2430057002" sldId="938"/>
        </pc:sldMkLst>
      </pc:sldChg>
      <pc:sldChg chg="del">
        <pc:chgData name="Jan Vanhoof" userId="e8284aeb3139aa52" providerId="LiveId" clId="{EC43E5AE-EAD2-4DD7-B0AA-D70276133E46}" dt="2021-11-08T10:03:18.650" v="1342" actId="47"/>
        <pc:sldMkLst>
          <pc:docMk/>
          <pc:sldMk cId="774060628" sldId="939"/>
        </pc:sldMkLst>
      </pc:sldChg>
      <pc:sldChg chg="del">
        <pc:chgData name="Jan Vanhoof" userId="e8284aeb3139aa52" providerId="LiveId" clId="{EC43E5AE-EAD2-4DD7-B0AA-D70276133E46}" dt="2021-11-08T10:03:19.459" v="1344" actId="47"/>
        <pc:sldMkLst>
          <pc:docMk/>
          <pc:sldMk cId="3340717576" sldId="940"/>
        </pc:sldMkLst>
      </pc:sldChg>
      <pc:sldChg chg="addSp delSp modSp new mod modNotesTx">
        <pc:chgData name="Jan Vanhoof" userId="e8284aeb3139aa52" providerId="LiveId" clId="{EC43E5AE-EAD2-4DD7-B0AA-D70276133E46}" dt="2021-11-16T08:59:30.500" v="4616" actId="1076"/>
        <pc:sldMkLst>
          <pc:docMk/>
          <pc:sldMk cId="754141949" sldId="941"/>
        </pc:sldMkLst>
        <pc:spChg chg="add mod">
          <ac:chgData name="Jan Vanhoof" userId="e8284aeb3139aa52" providerId="LiveId" clId="{EC43E5AE-EAD2-4DD7-B0AA-D70276133E46}" dt="2021-11-12T09:48:20.923" v="1792" actId="113"/>
          <ac:spMkLst>
            <pc:docMk/>
            <pc:sldMk cId="754141949" sldId="941"/>
            <ac:spMk id="5" creationId="{CF29B0FF-0721-421C-A6F3-DA399204186D}"/>
          </ac:spMkLst>
        </pc:spChg>
        <pc:spChg chg="add mod">
          <ac:chgData name="Jan Vanhoof" userId="e8284aeb3139aa52" providerId="LiveId" clId="{EC43E5AE-EAD2-4DD7-B0AA-D70276133E46}" dt="2021-11-16T08:59:30.500" v="4616" actId="1076"/>
          <ac:spMkLst>
            <pc:docMk/>
            <pc:sldMk cId="754141949" sldId="941"/>
            <ac:spMk id="6" creationId="{95C5BD85-510F-4B9F-B840-0802D4EA86ED}"/>
          </ac:spMkLst>
        </pc:spChg>
        <pc:picChg chg="add del">
          <ac:chgData name="Jan Vanhoof" userId="e8284aeb3139aa52" providerId="LiveId" clId="{EC43E5AE-EAD2-4DD7-B0AA-D70276133E46}" dt="2021-11-08T09:27:33.503" v="985" actId="21"/>
          <ac:picMkLst>
            <pc:docMk/>
            <pc:sldMk cId="754141949" sldId="941"/>
            <ac:picMk id="3" creationId="{8BD8A008-5278-4FD8-9158-5E5D687F7A50}"/>
          </ac:picMkLst>
        </pc:picChg>
        <pc:picChg chg="add mod">
          <ac:chgData name="Jan Vanhoof" userId="e8284aeb3139aa52" providerId="LiveId" clId="{EC43E5AE-EAD2-4DD7-B0AA-D70276133E46}" dt="2021-11-08T10:06:04.284" v="1366" actId="1038"/>
          <ac:picMkLst>
            <pc:docMk/>
            <pc:sldMk cId="754141949" sldId="941"/>
            <ac:picMk id="4" creationId="{A51B6CCC-307D-4AF9-8894-7AB9AD9E90CA}"/>
          </ac:picMkLst>
        </pc:picChg>
      </pc:sldChg>
      <pc:sldChg chg="addSp delSp new del mod">
        <pc:chgData name="Jan Vanhoof" userId="e8284aeb3139aa52" providerId="LiveId" clId="{EC43E5AE-EAD2-4DD7-B0AA-D70276133E46}" dt="2021-11-12T10:10:52.054" v="2156" actId="47"/>
        <pc:sldMkLst>
          <pc:docMk/>
          <pc:sldMk cId="3999756760" sldId="942"/>
        </pc:sldMkLst>
        <pc:picChg chg="add del">
          <ac:chgData name="Jan Vanhoof" userId="e8284aeb3139aa52" providerId="LiveId" clId="{EC43E5AE-EAD2-4DD7-B0AA-D70276133E46}" dt="2021-11-12T10:09:52.976" v="2139" actId="21"/>
          <ac:picMkLst>
            <pc:docMk/>
            <pc:sldMk cId="3999756760" sldId="942"/>
            <ac:picMk id="3" creationId="{068980D4-4FB6-4119-9F76-3E0A437BAE32}"/>
          </ac:picMkLst>
        </pc:picChg>
      </pc:sldChg>
      <pc:sldChg chg="addSp new del mod">
        <pc:chgData name="Jan Vanhoof" userId="e8284aeb3139aa52" providerId="LiveId" clId="{EC43E5AE-EAD2-4DD7-B0AA-D70276133E46}" dt="2021-11-12T10:11:08.646" v="2157" actId="47"/>
        <pc:sldMkLst>
          <pc:docMk/>
          <pc:sldMk cId="899587318" sldId="943"/>
        </pc:sldMkLst>
        <pc:picChg chg="add">
          <ac:chgData name="Jan Vanhoof" userId="e8284aeb3139aa52" providerId="LiveId" clId="{EC43E5AE-EAD2-4DD7-B0AA-D70276133E46}" dt="2021-11-03T13:28:32.976" v="48" actId="22"/>
          <ac:picMkLst>
            <pc:docMk/>
            <pc:sldMk cId="899587318" sldId="943"/>
            <ac:picMk id="3" creationId="{5CEDA09E-71F8-443B-82BD-55123AF35C77}"/>
          </ac:picMkLst>
        </pc:picChg>
      </pc:sldChg>
      <pc:sldChg chg="addSp new del mod">
        <pc:chgData name="Jan Vanhoof" userId="e8284aeb3139aa52" providerId="LiveId" clId="{EC43E5AE-EAD2-4DD7-B0AA-D70276133E46}" dt="2021-11-08T10:06:36.362" v="1367" actId="47"/>
        <pc:sldMkLst>
          <pc:docMk/>
          <pc:sldMk cId="2250491538" sldId="944"/>
        </pc:sldMkLst>
        <pc:picChg chg="add">
          <ac:chgData name="Jan Vanhoof" userId="e8284aeb3139aa52" providerId="LiveId" clId="{EC43E5AE-EAD2-4DD7-B0AA-D70276133E46}" dt="2021-11-03T14:41:10.577" v="50" actId="22"/>
          <ac:picMkLst>
            <pc:docMk/>
            <pc:sldMk cId="2250491538" sldId="944"/>
            <ac:picMk id="3" creationId="{40BBBB1D-5A29-46F5-A057-27B6569E2366}"/>
          </ac:picMkLst>
        </pc:picChg>
      </pc:sldChg>
      <pc:sldChg chg="addSp new del mod">
        <pc:chgData name="Jan Vanhoof" userId="e8284aeb3139aa52" providerId="LiveId" clId="{EC43E5AE-EAD2-4DD7-B0AA-D70276133E46}" dt="2021-11-08T09:05:40.732" v="796" actId="47"/>
        <pc:sldMkLst>
          <pc:docMk/>
          <pc:sldMk cId="783576316" sldId="945"/>
        </pc:sldMkLst>
        <pc:picChg chg="add">
          <ac:chgData name="Jan Vanhoof" userId="e8284aeb3139aa52" providerId="LiveId" clId="{EC43E5AE-EAD2-4DD7-B0AA-D70276133E46}" dt="2021-11-03T14:59:59.748" v="142" actId="22"/>
          <ac:picMkLst>
            <pc:docMk/>
            <pc:sldMk cId="783576316" sldId="945"/>
            <ac:picMk id="3" creationId="{A23F8266-47ED-4C43-833D-73D30C0B1E3F}"/>
          </ac:picMkLst>
        </pc:picChg>
      </pc:sldChg>
      <pc:sldChg chg="addSp delSp new del mod">
        <pc:chgData name="Jan Vanhoof" userId="e8284aeb3139aa52" providerId="LiveId" clId="{EC43E5AE-EAD2-4DD7-B0AA-D70276133E46}" dt="2021-11-12T10:05:47.961" v="2129" actId="47"/>
        <pc:sldMkLst>
          <pc:docMk/>
          <pc:sldMk cId="3753430697" sldId="946"/>
        </pc:sldMkLst>
        <pc:picChg chg="add">
          <ac:chgData name="Jan Vanhoof" userId="e8284aeb3139aa52" providerId="LiveId" clId="{EC43E5AE-EAD2-4DD7-B0AA-D70276133E46}" dt="2021-11-03T15:01:53.457" v="144" actId="22"/>
          <ac:picMkLst>
            <pc:docMk/>
            <pc:sldMk cId="3753430697" sldId="946"/>
            <ac:picMk id="3" creationId="{BB6D3DB0-4B3D-44D3-837C-259E92D55473}"/>
          </ac:picMkLst>
        </pc:picChg>
        <pc:picChg chg="add del">
          <ac:chgData name="Jan Vanhoof" userId="e8284aeb3139aa52" providerId="LiveId" clId="{EC43E5AE-EAD2-4DD7-B0AA-D70276133E46}" dt="2021-11-03T15:08:40.311" v="146" actId="22"/>
          <ac:picMkLst>
            <pc:docMk/>
            <pc:sldMk cId="3753430697" sldId="946"/>
            <ac:picMk id="5" creationId="{B032AB3F-0EA4-4AAA-A0F7-5F9B7C1AA24C}"/>
          </ac:picMkLst>
        </pc:picChg>
      </pc:sldChg>
      <pc:sldChg chg="addSp new del mod">
        <pc:chgData name="Jan Vanhoof" userId="e8284aeb3139aa52" providerId="LiveId" clId="{EC43E5AE-EAD2-4DD7-B0AA-D70276133E46}" dt="2021-11-12T09:58:02.243" v="2020" actId="47"/>
        <pc:sldMkLst>
          <pc:docMk/>
          <pc:sldMk cId="1657086764" sldId="947"/>
        </pc:sldMkLst>
        <pc:picChg chg="add">
          <ac:chgData name="Jan Vanhoof" userId="e8284aeb3139aa52" providerId="LiveId" clId="{EC43E5AE-EAD2-4DD7-B0AA-D70276133E46}" dt="2021-11-03T15:08:43.745" v="148" actId="22"/>
          <ac:picMkLst>
            <pc:docMk/>
            <pc:sldMk cId="1657086764" sldId="947"/>
            <ac:picMk id="3" creationId="{0215549D-8FC5-4557-A47D-4E3F6676B625}"/>
          </ac:picMkLst>
        </pc:picChg>
      </pc:sldChg>
      <pc:sldChg chg="addSp delSp modSp new del mod">
        <pc:chgData name="Jan Vanhoof" userId="e8284aeb3139aa52" providerId="LiveId" clId="{EC43E5AE-EAD2-4DD7-B0AA-D70276133E46}" dt="2021-11-08T09:52:12.224" v="1242" actId="47"/>
        <pc:sldMkLst>
          <pc:docMk/>
          <pc:sldMk cId="3002965761" sldId="948"/>
        </pc:sldMkLst>
        <pc:spChg chg="add del mod">
          <ac:chgData name="Jan Vanhoof" userId="e8284aeb3139aa52" providerId="LiveId" clId="{EC43E5AE-EAD2-4DD7-B0AA-D70276133E46}" dt="2021-11-08T08:08:08.761" v="190" actId="478"/>
          <ac:spMkLst>
            <pc:docMk/>
            <pc:sldMk cId="3002965761" sldId="948"/>
            <ac:spMk id="7" creationId="{C1C305F2-30AD-48EE-A947-FE660FD7DE9A}"/>
          </ac:spMkLst>
        </pc:spChg>
        <pc:spChg chg="add mod">
          <ac:chgData name="Jan Vanhoof" userId="e8284aeb3139aa52" providerId="LiveId" clId="{EC43E5AE-EAD2-4DD7-B0AA-D70276133E46}" dt="2021-11-08T08:16:15.035" v="273" actId="1076"/>
          <ac:spMkLst>
            <pc:docMk/>
            <pc:sldMk cId="3002965761" sldId="948"/>
            <ac:spMk id="8" creationId="{0D004F62-D5B2-4EF4-A291-52642A0D96BE}"/>
          </ac:spMkLst>
        </pc:spChg>
        <pc:spChg chg="add del">
          <ac:chgData name="Jan Vanhoof" userId="e8284aeb3139aa52" providerId="LiveId" clId="{EC43E5AE-EAD2-4DD7-B0AA-D70276133E46}" dt="2021-11-08T08:16:27.244" v="275" actId="478"/>
          <ac:spMkLst>
            <pc:docMk/>
            <pc:sldMk cId="3002965761" sldId="948"/>
            <ac:spMk id="10" creationId="{FFF0299E-6A8F-4798-987E-8F0B3D70D52E}"/>
          </ac:spMkLst>
        </pc:spChg>
        <pc:spChg chg="add mod">
          <ac:chgData name="Jan Vanhoof" userId="e8284aeb3139aa52" providerId="LiveId" clId="{EC43E5AE-EAD2-4DD7-B0AA-D70276133E46}" dt="2021-11-08T08:16:49.650" v="285" actId="20577"/>
          <ac:spMkLst>
            <pc:docMk/>
            <pc:sldMk cId="3002965761" sldId="948"/>
            <ac:spMk id="11" creationId="{E0DB68CB-4D90-434E-8074-8502E58176BF}"/>
          </ac:spMkLst>
        </pc:spChg>
        <pc:picChg chg="add del mod">
          <ac:chgData name="Jan Vanhoof" userId="e8284aeb3139aa52" providerId="LiveId" clId="{EC43E5AE-EAD2-4DD7-B0AA-D70276133E46}" dt="2021-11-08T08:09:04.542" v="215" actId="1037"/>
          <ac:picMkLst>
            <pc:docMk/>
            <pc:sldMk cId="3002965761" sldId="948"/>
            <ac:picMk id="2" creationId="{4AE9CCFE-E429-4E27-940F-5EE1584F210D}"/>
          </ac:picMkLst>
        </pc:picChg>
        <pc:picChg chg="add del mod">
          <ac:chgData name="Jan Vanhoof" userId="e8284aeb3139aa52" providerId="LiveId" clId="{EC43E5AE-EAD2-4DD7-B0AA-D70276133E46}" dt="2021-11-08T08:06:52.211" v="180" actId="478"/>
          <ac:picMkLst>
            <pc:docMk/>
            <pc:sldMk cId="3002965761" sldId="948"/>
            <ac:picMk id="4" creationId="{266E9251-543E-4E11-8771-4E96E2663B02}"/>
          </ac:picMkLst>
        </pc:picChg>
        <pc:picChg chg="add del mod">
          <ac:chgData name="Jan Vanhoof" userId="e8284aeb3139aa52" providerId="LiveId" clId="{EC43E5AE-EAD2-4DD7-B0AA-D70276133E46}" dt="2021-11-08T08:06:35.602" v="165" actId="478"/>
          <ac:picMkLst>
            <pc:docMk/>
            <pc:sldMk cId="3002965761" sldId="948"/>
            <ac:picMk id="5" creationId="{B0174774-517A-4D1F-834D-E1C3DC9314B9}"/>
          </ac:picMkLst>
        </pc:picChg>
      </pc:sldChg>
      <pc:sldChg chg="delSp modSp add del mod">
        <pc:chgData name="Jan Vanhoof" userId="e8284aeb3139aa52" providerId="LiveId" clId="{EC43E5AE-EAD2-4DD7-B0AA-D70276133E46}" dt="2021-11-08T08:33:12.994" v="457" actId="47"/>
        <pc:sldMkLst>
          <pc:docMk/>
          <pc:sldMk cId="2855893133" sldId="949"/>
        </pc:sldMkLst>
        <pc:picChg chg="del">
          <ac:chgData name="Jan Vanhoof" userId="e8284aeb3139aa52" providerId="LiveId" clId="{EC43E5AE-EAD2-4DD7-B0AA-D70276133E46}" dt="2021-11-08T08:06:39.201" v="166" actId="478"/>
          <ac:picMkLst>
            <pc:docMk/>
            <pc:sldMk cId="2855893133" sldId="949"/>
            <ac:picMk id="2" creationId="{4AE9CCFE-E429-4E27-940F-5EE1584F210D}"/>
          </ac:picMkLst>
        </pc:picChg>
        <pc:picChg chg="del">
          <ac:chgData name="Jan Vanhoof" userId="e8284aeb3139aa52" providerId="LiveId" clId="{EC43E5AE-EAD2-4DD7-B0AA-D70276133E46}" dt="2021-11-08T08:06:43.597" v="168" actId="478"/>
          <ac:picMkLst>
            <pc:docMk/>
            <pc:sldMk cId="2855893133" sldId="949"/>
            <ac:picMk id="4" creationId="{266E9251-543E-4E11-8771-4E96E2663B02}"/>
          </ac:picMkLst>
        </pc:picChg>
        <pc:picChg chg="del mod">
          <ac:chgData name="Jan Vanhoof" userId="e8284aeb3139aa52" providerId="LiveId" clId="{EC43E5AE-EAD2-4DD7-B0AA-D70276133E46}" dt="2021-11-08T08:09:19.985" v="220" actId="21"/>
          <ac:picMkLst>
            <pc:docMk/>
            <pc:sldMk cId="2855893133" sldId="949"/>
            <ac:picMk id="5" creationId="{B0174774-517A-4D1F-834D-E1C3DC9314B9}"/>
          </ac:picMkLst>
        </pc:picChg>
      </pc:sldChg>
      <pc:sldChg chg="addSp delSp modSp add mod">
        <pc:chgData name="Jan Vanhoof" userId="e8284aeb3139aa52" providerId="LiveId" clId="{EC43E5AE-EAD2-4DD7-B0AA-D70276133E46}" dt="2021-11-15T16:20:55.803" v="4149" actId="1076"/>
        <pc:sldMkLst>
          <pc:docMk/>
          <pc:sldMk cId="710832747" sldId="950"/>
        </pc:sldMkLst>
        <pc:spChg chg="add mod">
          <ac:chgData name="Jan Vanhoof" userId="e8284aeb3139aa52" providerId="LiveId" clId="{EC43E5AE-EAD2-4DD7-B0AA-D70276133E46}" dt="2021-11-08T09:52:20.229" v="1250" actId="1076"/>
          <ac:spMkLst>
            <pc:docMk/>
            <pc:sldMk cId="710832747" sldId="950"/>
            <ac:spMk id="5" creationId="{5C9C8DAE-BDBA-44D7-995C-A75178976E25}"/>
          </ac:spMkLst>
        </pc:spChg>
        <pc:spChg chg="del">
          <ac:chgData name="Jan Vanhoof" userId="e8284aeb3139aa52" providerId="LiveId" clId="{EC43E5AE-EAD2-4DD7-B0AA-D70276133E46}" dt="2021-11-08T08:09:16.943" v="219" actId="478"/>
          <ac:spMkLst>
            <pc:docMk/>
            <pc:sldMk cId="710832747" sldId="950"/>
            <ac:spMk id="8" creationId="{0D004F62-D5B2-4EF4-A291-52642A0D96BE}"/>
          </ac:spMkLst>
        </pc:spChg>
        <pc:picChg chg="mod">
          <ac:chgData name="Jan Vanhoof" userId="e8284aeb3139aa52" providerId="LiveId" clId="{EC43E5AE-EAD2-4DD7-B0AA-D70276133E46}" dt="2021-11-08T09:52:26.683" v="1252" actId="1076"/>
          <ac:picMkLst>
            <pc:docMk/>
            <pc:sldMk cId="710832747" sldId="950"/>
            <ac:picMk id="2" creationId="{4AE9CCFE-E429-4E27-940F-5EE1584F210D}"/>
          </ac:picMkLst>
        </pc:picChg>
        <pc:picChg chg="add mod">
          <ac:chgData name="Jan Vanhoof" userId="e8284aeb3139aa52" providerId="LiveId" clId="{EC43E5AE-EAD2-4DD7-B0AA-D70276133E46}" dt="2021-11-15T16:20:55.803" v="4149" actId="1076"/>
          <ac:picMkLst>
            <pc:docMk/>
            <pc:sldMk cId="710832747" sldId="950"/>
            <ac:picMk id="4" creationId="{64C81104-1A67-4202-A93D-DBF22E30DD95}"/>
          </ac:picMkLst>
        </pc:picChg>
      </pc:sldChg>
      <pc:sldChg chg="add del">
        <pc:chgData name="Jan Vanhoof" userId="e8284aeb3139aa52" providerId="LiveId" clId="{EC43E5AE-EAD2-4DD7-B0AA-D70276133E46}" dt="2021-11-08T08:09:06.661" v="216" actId="47"/>
        <pc:sldMkLst>
          <pc:docMk/>
          <pc:sldMk cId="2791932560" sldId="950"/>
        </pc:sldMkLst>
      </pc:sldChg>
      <pc:sldChg chg="addSp modSp add mod">
        <pc:chgData name="Jan Vanhoof" userId="e8284aeb3139aa52" providerId="LiveId" clId="{EC43E5AE-EAD2-4DD7-B0AA-D70276133E46}" dt="2021-11-17T20:02:08.639" v="4775" actId="1076"/>
        <pc:sldMkLst>
          <pc:docMk/>
          <pc:sldMk cId="1752688755" sldId="951"/>
        </pc:sldMkLst>
        <pc:spChg chg="add mod">
          <ac:chgData name="Jan Vanhoof" userId="e8284aeb3139aa52" providerId="LiveId" clId="{EC43E5AE-EAD2-4DD7-B0AA-D70276133E46}" dt="2021-11-08T08:13:20.959" v="270" actId="255"/>
          <ac:spMkLst>
            <pc:docMk/>
            <pc:sldMk cId="1752688755" sldId="951"/>
            <ac:spMk id="4" creationId="{A96C0B18-2FE5-4202-93D5-360CEFE2D724}"/>
          </ac:spMkLst>
        </pc:spChg>
        <pc:spChg chg="mod">
          <ac:chgData name="Jan Vanhoof" userId="e8284aeb3139aa52" providerId="LiveId" clId="{EC43E5AE-EAD2-4DD7-B0AA-D70276133E46}" dt="2021-11-17T20:02:08.639" v="4775" actId="1076"/>
          <ac:spMkLst>
            <pc:docMk/>
            <pc:sldMk cId="1752688755" sldId="951"/>
            <ac:spMk id="8" creationId="{0D004F62-D5B2-4EF4-A291-52642A0D96BE}"/>
          </ac:spMkLst>
        </pc:spChg>
        <pc:picChg chg="mod">
          <ac:chgData name="Jan Vanhoof" userId="e8284aeb3139aa52" providerId="LiveId" clId="{EC43E5AE-EAD2-4DD7-B0AA-D70276133E46}" dt="2021-11-17T20:02:03.766" v="4774" actId="1076"/>
          <ac:picMkLst>
            <pc:docMk/>
            <pc:sldMk cId="1752688755" sldId="951"/>
            <ac:picMk id="2" creationId="{4AE9CCFE-E429-4E27-940F-5EE1584F210D}"/>
          </ac:picMkLst>
        </pc:picChg>
      </pc:sldChg>
      <pc:sldChg chg="addSp delSp modSp add mod">
        <pc:chgData name="Jan Vanhoof" userId="e8284aeb3139aa52" providerId="LiveId" clId="{EC43E5AE-EAD2-4DD7-B0AA-D70276133E46}" dt="2021-11-16T08:35:25.448" v="4447" actId="1076"/>
        <pc:sldMkLst>
          <pc:docMk/>
          <pc:sldMk cId="3476145395" sldId="952"/>
        </pc:sldMkLst>
        <pc:spChg chg="add mod">
          <ac:chgData name="Jan Vanhoof" userId="e8284aeb3139aa52" providerId="LiveId" clId="{EC43E5AE-EAD2-4DD7-B0AA-D70276133E46}" dt="2021-11-08T08:35:21.173" v="506" actId="14100"/>
          <ac:spMkLst>
            <pc:docMk/>
            <pc:sldMk cId="3476145395" sldId="952"/>
            <ac:spMk id="5" creationId="{E32B0EB7-6C72-48A8-84AA-963B68DA1E94}"/>
          </ac:spMkLst>
        </pc:spChg>
        <pc:spChg chg="add mod">
          <ac:chgData name="Jan Vanhoof" userId="e8284aeb3139aa52" providerId="LiveId" clId="{EC43E5AE-EAD2-4DD7-B0AA-D70276133E46}" dt="2021-11-16T08:35:23.060" v="4446" actId="27636"/>
          <ac:spMkLst>
            <pc:docMk/>
            <pc:sldMk cId="3476145395" sldId="952"/>
            <ac:spMk id="6" creationId="{2A433517-09A5-44E0-9D87-5858D6CB9D6D}"/>
          </ac:spMkLst>
        </pc:spChg>
        <pc:picChg chg="del">
          <ac:chgData name="Jan Vanhoof" userId="e8284aeb3139aa52" providerId="LiveId" clId="{EC43E5AE-EAD2-4DD7-B0AA-D70276133E46}" dt="2021-11-08T08:27:42.368" v="288" actId="478"/>
          <ac:picMkLst>
            <pc:docMk/>
            <pc:sldMk cId="3476145395" sldId="952"/>
            <ac:picMk id="2" creationId="{4AE9CCFE-E429-4E27-940F-5EE1584F210D}"/>
          </ac:picMkLst>
        </pc:picChg>
        <pc:picChg chg="mod">
          <ac:chgData name="Jan Vanhoof" userId="e8284aeb3139aa52" providerId="LiveId" clId="{EC43E5AE-EAD2-4DD7-B0AA-D70276133E46}" dt="2021-11-16T08:35:25.448" v="4447" actId="1076"/>
          <ac:picMkLst>
            <pc:docMk/>
            <pc:sldMk cId="3476145395" sldId="952"/>
            <ac:picMk id="4" creationId="{64C81104-1A67-4202-A93D-DBF22E30DD95}"/>
          </ac:picMkLst>
        </pc:picChg>
      </pc:sldChg>
      <pc:sldChg chg="addSp delSp modSp add mod">
        <pc:chgData name="Jan Vanhoof" userId="e8284aeb3139aa52" providerId="LiveId" clId="{EC43E5AE-EAD2-4DD7-B0AA-D70276133E46}" dt="2021-11-15T13:25:12.167" v="3155" actId="14100"/>
        <pc:sldMkLst>
          <pc:docMk/>
          <pc:sldMk cId="2019295451" sldId="953"/>
        </pc:sldMkLst>
        <pc:spChg chg="mod">
          <ac:chgData name="Jan Vanhoof" userId="e8284aeb3139aa52" providerId="LiveId" clId="{EC43E5AE-EAD2-4DD7-B0AA-D70276133E46}" dt="2021-11-08T08:58:01.892" v="712" actId="14100"/>
          <ac:spMkLst>
            <pc:docMk/>
            <pc:sldMk cId="2019295451" sldId="953"/>
            <ac:spMk id="5" creationId="{E32B0EB7-6C72-48A8-84AA-963B68DA1E94}"/>
          </ac:spMkLst>
        </pc:spChg>
        <pc:spChg chg="del">
          <ac:chgData name="Jan Vanhoof" userId="e8284aeb3139aa52" providerId="LiveId" clId="{EC43E5AE-EAD2-4DD7-B0AA-D70276133E46}" dt="2021-11-08T08:34:13.891" v="461" actId="478"/>
          <ac:spMkLst>
            <pc:docMk/>
            <pc:sldMk cId="2019295451" sldId="953"/>
            <ac:spMk id="6" creationId="{2A433517-09A5-44E0-9D87-5858D6CB9D6D}"/>
          </ac:spMkLst>
        </pc:spChg>
        <pc:spChg chg="add del mod">
          <ac:chgData name="Jan Vanhoof" userId="e8284aeb3139aa52" providerId="LiveId" clId="{EC43E5AE-EAD2-4DD7-B0AA-D70276133E46}" dt="2021-11-15T13:25:12.167" v="3155" actId="14100"/>
          <ac:spMkLst>
            <pc:docMk/>
            <pc:sldMk cId="2019295451" sldId="953"/>
            <ac:spMk id="12" creationId="{8B0843A9-C916-49B8-91DC-8C1ED916BD7A}"/>
          </ac:spMkLst>
        </pc:spChg>
        <pc:picChg chg="add mod">
          <ac:chgData name="Jan Vanhoof" userId="e8284aeb3139aa52" providerId="LiveId" clId="{EC43E5AE-EAD2-4DD7-B0AA-D70276133E46}" dt="2021-11-08T09:01:36.939" v="754" actId="1076"/>
          <ac:picMkLst>
            <pc:docMk/>
            <pc:sldMk cId="2019295451" sldId="953"/>
            <ac:picMk id="3" creationId="{311257AC-09D0-4687-A7B1-D6ECE8096DDC}"/>
          </ac:picMkLst>
        </pc:picChg>
        <pc:picChg chg="del">
          <ac:chgData name="Jan Vanhoof" userId="e8284aeb3139aa52" providerId="LiveId" clId="{EC43E5AE-EAD2-4DD7-B0AA-D70276133E46}" dt="2021-11-08T08:34:11.082" v="460" actId="478"/>
          <ac:picMkLst>
            <pc:docMk/>
            <pc:sldMk cId="2019295451" sldId="953"/>
            <ac:picMk id="4" creationId="{64C81104-1A67-4202-A93D-DBF22E30DD95}"/>
          </ac:picMkLst>
        </pc:picChg>
        <pc:picChg chg="add mod">
          <ac:chgData name="Jan Vanhoof" userId="e8284aeb3139aa52" providerId="LiveId" clId="{EC43E5AE-EAD2-4DD7-B0AA-D70276133E46}" dt="2021-11-08T09:01:41.916" v="763" actId="1038"/>
          <ac:picMkLst>
            <pc:docMk/>
            <pc:sldMk cId="2019295451" sldId="953"/>
            <ac:picMk id="8" creationId="{CBAF90EE-E9B5-4486-B6A3-4056C143522D}"/>
          </ac:picMkLst>
        </pc:picChg>
        <pc:picChg chg="add del mod">
          <ac:chgData name="Jan Vanhoof" userId="e8284aeb3139aa52" providerId="LiveId" clId="{EC43E5AE-EAD2-4DD7-B0AA-D70276133E46}" dt="2021-11-15T13:25:09.321" v="3154" actId="478"/>
          <ac:picMkLst>
            <pc:docMk/>
            <pc:sldMk cId="2019295451" sldId="953"/>
            <ac:picMk id="9" creationId="{34B102D7-DD56-4749-98E9-EF076210400C}"/>
          </ac:picMkLst>
        </pc:picChg>
        <pc:picChg chg="add mod">
          <ac:chgData name="Jan Vanhoof" userId="e8284aeb3139aa52" providerId="LiveId" clId="{EC43E5AE-EAD2-4DD7-B0AA-D70276133E46}" dt="2021-11-08T08:57:29.357" v="705" actId="14100"/>
          <ac:picMkLst>
            <pc:docMk/>
            <pc:sldMk cId="2019295451" sldId="953"/>
            <ac:picMk id="10" creationId="{200D4BBD-9C3F-4067-B110-BE573738F9AB}"/>
          </ac:picMkLst>
        </pc:picChg>
        <pc:picChg chg="add mod">
          <ac:chgData name="Jan Vanhoof" userId="e8284aeb3139aa52" providerId="LiveId" clId="{EC43E5AE-EAD2-4DD7-B0AA-D70276133E46}" dt="2021-11-08T09:03:38.852" v="782" actId="1076"/>
          <ac:picMkLst>
            <pc:docMk/>
            <pc:sldMk cId="2019295451" sldId="953"/>
            <ac:picMk id="14" creationId="{AD905287-A1AA-438B-8EC6-156F9A58FBAF}"/>
          </ac:picMkLst>
        </pc:picChg>
      </pc:sldChg>
      <pc:sldChg chg="addSp delSp modSp add mod">
        <pc:chgData name="Jan Vanhoof" userId="e8284aeb3139aa52" providerId="LiveId" clId="{EC43E5AE-EAD2-4DD7-B0AA-D70276133E46}" dt="2021-11-12T08:51:31.728" v="1393" actId="1076"/>
        <pc:sldMkLst>
          <pc:docMk/>
          <pc:sldMk cId="3245144229" sldId="954"/>
        </pc:sldMkLst>
        <pc:spChg chg="mod">
          <ac:chgData name="Jan Vanhoof" userId="e8284aeb3139aa52" providerId="LiveId" clId="{EC43E5AE-EAD2-4DD7-B0AA-D70276133E46}" dt="2021-11-08T09:01:24.531" v="752" actId="1076"/>
          <ac:spMkLst>
            <pc:docMk/>
            <pc:sldMk cId="3245144229" sldId="954"/>
            <ac:spMk id="5" creationId="{E32B0EB7-6C72-48A8-84AA-963B68DA1E94}"/>
          </ac:spMkLst>
        </pc:spChg>
        <pc:spChg chg="del">
          <ac:chgData name="Jan Vanhoof" userId="e8284aeb3139aa52" providerId="LiveId" clId="{EC43E5AE-EAD2-4DD7-B0AA-D70276133E46}" dt="2021-11-08T08:35:37.936" v="522" actId="478"/>
          <ac:spMkLst>
            <pc:docMk/>
            <pc:sldMk cId="3245144229" sldId="954"/>
            <ac:spMk id="6" creationId="{2A433517-09A5-44E0-9D87-5858D6CB9D6D}"/>
          </ac:spMkLst>
        </pc:spChg>
        <pc:picChg chg="del">
          <ac:chgData name="Jan Vanhoof" userId="e8284aeb3139aa52" providerId="LiveId" clId="{EC43E5AE-EAD2-4DD7-B0AA-D70276133E46}" dt="2021-11-08T08:35:36.285" v="521" actId="478"/>
          <ac:picMkLst>
            <pc:docMk/>
            <pc:sldMk cId="3245144229" sldId="954"/>
            <ac:picMk id="4" creationId="{64C81104-1A67-4202-A93D-DBF22E30DD95}"/>
          </ac:picMkLst>
        </pc:picChg>
        <pc:picChg chg="add mod">
          <ac:chgData name="Jan Vanhoof" userId="e8284aeb3139aa52" providerId="LiveId" clId="{EC43E5AE-EAD2-4DD7-B0AA-D70276133E46}" dt="2021-11-12T08:51:31.728" v="1393" actId="1076"/>
          <ac:picMkLst>
            <pc:docMk/>
            <pc:sldMk cId="3245144229" sldId="954"/>
            <ac:picMk id="7" creationId="{020B5B06-EA70-486F-811C-370CE10ABBD2}"/>
          </ac:picMkLst>
        </pc:picChg>
      </pc:sldChg>
      <pc:sldChg chg="delSp modSp add mod">
        <pc:chgData name="Jan Vanhoof" userId="e8284aeb3139aa52" providerId="LiveId" clId="{EC43E5AE-EAD2-4DD7-B0AA-D70276133E46}" dt="2021-11-16T09:22:27.404" v="4724" actId="1076"/>
        <pc:sldMkLst>
          <pc:docMk/>
          <pc:sldMk cId="3605104108" sldId="955"/>
        </pc:sldMkLst>
        <pc:spChg chg="mod">
          <ac:chgData name="Jan Vanhoof" userId="e8284aeb3139aa52" providerId="LiveId" clId="{EC43E5AE-EAD2-4DD7-B0AA-D70276133E46}" dt="2021-11-16T09:22:27.404" v="4724" actId="1076"/>
          <ac:spMkLst>
            <pc:docMk/>
            <pc:sldMk cId="3605104108" sldId="955"/>
            <ac:spMk id="8" creationId="{0D004F62-D5B2-4EF4-A291-52642A0D96BE}"/>
          </ac:spMkLst>
        </pc:spChg>
        <pc:spChg chg="mod">
          <ac:chgData name="Jan Vanhoof" userId="e8284aeb3139aa52" providerId="LiveId" clId="{EC43E5AE-EAD2-4DD7-B0AA-D70276133E46}" dt="2021-11-15T12:57:54.130" v="3006" actId="20577"/>
          <ac:spMkLst>
            <pc:docMk/>
            <pc:sldMk cId="3605104108" sldId="955"/>
            <ac:spMk id="11" creationId="{E0DB68CB-4D90-434E-8074-8502E58176BF}"/>
          </ac:spMkLst>
        </pc:spChg>
        <pc:picChg chg="del">
          <ac:chgData name="Jan Vanhoof" userId="e8284aeb3139aa52" providerId="LiveId" clId="{EC43E5AE-EAD2-4DD7-B0AA-D70276133E46}" dt="2021-11-08T08:48:02.154" v="543" actId="478"/>
          <ac:picMkLst>
            <pc:docMk/>
            <pc:sldMk cId="3605104108" sldId="955"/>
            <ac:picMk id="2" creationId="{4AE9CCFE-E429-4E27-940F-5EE1584F210D}"/>
          </ac:picMkLst>
        </pc:picChg>
      </pc:sldChg>
      <pc:sldChg chg="addSp delSp modSp new mod ord delAnim modAnim modNotesTx">
        <pc:chgData name="Jan Vanhoof" userId="e8284aeb3139aa52" providerId="LiveId" clId="{EC43E5AE-EAD2-4DD7-B0AA-D70276133E46}" dt="2021-11-16T08:35:32.656" v="4448" actId="1076"/>
        <pc:sldMkLst>
          <pc:docMk/>
          <pc:sldMk cId="1692258282" sldId="956"/>
        </pc:sldMkLst>
        <pc:spChg chg="add mod">
          <ac:chgData name="Jan Vanhoof" userId="e8284aeb3139aa52" providerId="LiveId" clId="{EC43E5AE-EAD2-4DD7-B0AA-D70276133E46}" dt="2021-11-16T08:20:13.055" v="4434" actId="20577"/>
          <ac:spMkLst>
            <pc:docMk/>
            <pc:sldMk cId="1692258282" sldId="956"/>
            <ac:spMk id="4" creationId="{A485F01D-BE47-4515-B12D-C42875EDDC19}"/>
          </ac:spMkLst>
        </pc:spChg>
        <pc:spChg chg="add mod">
          <ac:chgData name="Jan Vanhoof" userId="e8284aeb3139aa52" providerId="LiveId" clId="{EC43E5AE-EAD2-4DD7-B0AA-D70276133E46}" dt="2021-11-16T08:35:32.656" v="4448" actId="1076"/>
          <ac:spMkLst>
            <pc:docMk/>
            <pc:sldMk cId="1692258282" sldId="956"/>
            <ac:spMk id="6" creationId="{E26C946B-FBAA-4C83-90B0-25C1A972F6F4}"/>
          </ac:spMkLst>
        </pc:spChg>
        <pc:picChg chg="add del mod modCrop">
          <ac:chgData name="Jan Vanhoof" userId="e8284aeb3139aa52" providerId="LiveId" clId="{EC43E5AE-EAD2-4DD7-B0AA-D70276133E46}" dt="2021-11-16T08:10:28.228" v="4302" actId="478"/>
          <ac:picMkLst>
            <pc:docMk/>
            <pc:sldMk cId="1692258282" sldId="956"/>
            <ac:picMk id="3" creationId="{F07117B2-AE2A-4F5C-ADD8-B6CE2F5D22BD}"/>
          </ac:picMkLst>
        </pc:picChg>
        <pc:picChg chg="add mod modCrop">
          <ac:chgData name="Jan Vanhoof" userId="e8284aeb3139aa52" providerId="LiveId" clId="{EC43E5AE-EAD2-4DD7-B0AA-D70276133E46}" dt="2021-11-16T08:10:44.129" v="4306" actId="1076"/>
          <ac:picMkLst>
            <pc:docMk/>
            <pc:sldMk cId="1692258282" sldId="956"/>
            <ac:picMk id="5" creationId="{EDDBC7D3-C8A3-4997-8639-253DF413DED8}"/>
          </ac:picMkLst>
        </pc:picChg>
      </pc:sldChg>
      <pc:sldChg chg="add del">
        <pc:chgData name="Jan Vanhoof" userId="e8284aeb3139aa52" providerId="LiveId" clId="{EC43E5AE-EAD2-4DD7-B0AA-D70276133E46}" dt="2021-11-08T09:26:52.227" v="962" actId="47"/>
        <pc:sldMkLst>
          <pc:docMk/>
          <pc:sldMk cId="704915580" sldId="957"/>
        </pc:sldMkLst>
      </pc:sldChg>
      <pc:sldChg chg="addSp delSp modSp add mod">
        <pc:chgData name="Jan Vanhoof" userId="e8284aeb3139aa52" providerId="LiveId" clId="{EC43E5AE-EAD2-4DD7-B0AA-D70276133E46}" dt="2021-11-16T08:14:29.549" v="4343" actId="20577"/>
        <pc:sldMkLst>
          <pc:docMk/>
          <pc:sldMk cId="878708025" sldId="958"/>
        </pc:sldMkLst>
        <pc:spChg chg="mod">
          <ac:chgData name="Jan Vanhoof" userId="e8284aeb3139aa52" providerId="LiveId" clId="{EC43E5AE-EAD2-4DD7-B0AA-D70276133E46}" dt="2021-11-12T11:33:37.808" v="2641" actId="113"/>
          <ac:spMkLst>
            <pc:docMk/>
            <pc:sldMk cId="878708025" sldId="958"/>
            <ac:spMk id="4098" creationId="{00000000-0000-0000-0000-000000000000}"/>
          </ac:spMkLst>
        </pc:spChg>
        <pc:spChg chg="mod">
          <ac:chgData name="Jan Vanhoof" userId="e8284aeb3139aa52" providerId="LiveId" clId="{EC43E5AE-EAD2-4DD7-B0AA-D70276133E46}" dt="2021-11-16T08:14:29.549" v="4343" actId="20577"/>
          <ac:spMkLst>
            <pc:docMk/>
            <pc:sldMk cId="878708025" sldId="958"/>
            <ac:spMk id="4099" creationId="{00000000-0000-0000-0000-000000000000}"/>
          </ac:spMkLst>
        </pc:spChg>
        <pc:picChg chg="add del mod">
          <ac:chgData name="Jan Vanhoof" userId="e8284aeb3139aa52" providerId="LiveId" clId="{EC43E5AE-EAD2-4DD7-B0AA-D70276133E46}" dt="2021-11-08T09:28:18.167" v="1029" actId="478"/>
          <ac:picMkLst>
            <pc:docMk/>
            <pc:sldMk cId="878708025" sldId="958"/>
            <ac:picMk id="4" creationId="{34A26C50-2D25-40C2-ABA4-B3E8A0E5CDFD}"/>
          </ac:picMkLst>
        </pc:picChg>
      </pc:sldChg>
      <pc:sldChg chg="addSp modSp new mod">
        <pc:chgData name="Jan Vanhoof" userId="e8284aeb3139aa52" providerId="LiveId" clId="{EC43E5AE-EAD2-4DD7-B0AA-D70276133E46}" dt="2021-11-16T08:37:44.855" v="4482" actId="404"/>
        <pc:sldMkLst>
          <pc:docMk/>
          <pc:sldMk cId="16704588" sldId="959"/>
        </pc:sldMkLst>
        <pc:spChg chg="add mod">
          <ac:chgData name="Jan Vanhoof" userId="e8284aeb3139aa52" providerId="LiveId" clId="{EC43E5AE-EAD2-4DD7-B0AA-D70276133E46}" dt="2021-11-16T08:37:44.855" v="4482" actId="404"/>
          <ac:spMkLst>
            <pc:docMk/>
            <pc:sldMk cId="16704588" sldId="959"/>
            <ac:spMk id="2" creationId="{17DB0439-1891-4A71-8609-B2DAC3519D86}"/>
          </ac:spMkLst>
        </pc:spChg>
        <pc:spChg chg="add mod">
          <ac:chgData name="Jan Vanhoof" userId="e8284aeb3139aa52" providerId="LiveId" clId="{EC43E5AE-EAD2-4DD7-B0AA-D70276133E46}" dt="2021-11-12T09:20:17.926" v="1416" actId="403"/>
          <ac:spMkLst>
            <pc:docMk/>
            <pc:sldMk cId="16704588" sldId="959"/>
            <ac:spMk id="3" creationId="{3C0BE5FE-631F-44CF-BA58-3C390A92BA1F}"/>
          </ac:spMkLst>
        </pc:spChg>
        <pc:picChg chg="add mod">
          <ac:chgData name="Jan Vanhoof" userId="e8284aeb3139aa52" providerId="LiveId" clId="{EC43E5AE-EAD2-4DD7-B0AA-D70276133E46}" dt="2021-11-08T10:02:27.338" v="1331" actId="1076"/>
          <ac:picMkLst>
            <pc:docMk/>
            <pc:sldMk cId="16704588" sldId="959"/>
            <ac:picMk id="5" creationId="{94DF8269-9531-42D8-9CF8-AF341D685DFE}"/>
          </ac:picMkLst>
        </pc:picChg>
      </pc:sldChg>
      <pc:sldChg chg="modSp add mod">
        <pc:chgData name="Jan Vanhoof" userId="e8284aeb3139aa52" providerId="LiveId" clId="{EC43E5AE-EAD2-4DD7-B0AA-D70276133E46}" dt="2021-11-16T08:38:21.528" v="4484" actId="20577"/>
        <pc:sldMkLst>
          <pc:docMk/>
          <pc:sldMk cId="843261434" sldId="960"/>
        </pc:sldMkLst>
        <pc:spChg chg="mod">
          <ac:chgData name="Jan Vanhoof" userId="e8284aeb3139aa52" providerId="LiveId" clId="{EC43E5AE-EAD2-4DD7-B0AA-D70276133E46}" dt="2021-11-15T14:53:18.668" v="3918" actId="20577"/>
          <ac:spMkLst>
            <pc:docMk/>
            <pc:sldMk cId="843261434" sldId="960"/>
            <ac:spMk id="4098" creationId="{00000000-0000-0000-0000-000000000000}"/>
          </ac:spMkLst>
        </pc:spChg>
        <pc:spChg chg="mod">
          <ac:chgData name="Jan Vanhoof" userId="e8284aeb3139aa52" providerId="LiveId" clId="{EC43E5AE-EAD2-4DD7-B0AA-D70276133E46}" dt="2021-11-16T08:38:21.528" v="4484" actId="20577"/>
          <ac:spMkLst>
            <pc:docMk/>
            <pc:sldMk cId="843261434" sldId="960"/>
            <ac:spMk id="4099" creationId="{00000000-0000-0000-0000-000000000000}"/>
          </ac:spMkLst>
        </pc:spChg>
      </pc:sldChg>
      <pc:sldChg chg="addSp modSp new mod">
        <pc:chgData name="Jan Vanhoof" userId="e8284aeb3139aa52" providerId="LiveId" clId="{EC43E5AE-EAD2-4DD7-B0AA-D70276133E46}" dt="2021-11-12T12:26:12.401" v="2832" actId="20578"/>
        <pc:sldMkLst>
          <pc:docMk/>
          <pc:sldMk cId="3541545840" sldId="961"/>
        </pc:sldMkLst>
        <pc:spChg chg="add mod">
          <ac:chgData name="Jan Vanhoof" userId="e8284aeb3139aa52" providerId="LiveId" clId="{EC43E5AE-EAD2-4DD7-B0AA-D70276133E46}" dt="2021-11-12T09:48:54.354" v="1800" actId="14100"/>
          <ac:spMkLst>
            <pc:docMk/>
            <pc:sldMk cId="3541545840" sldId="961"/>
            <ac:spMk id="3" creationId="{ED771246-9F47-4287-883B-917EB266257B}"/>
          </ac:spMkLst>
        </pc:spChg>
        <pc:spChg chg="add mod">
          <ac:chgData name="Jan Vanhoof" userId="e8284aeb3139aa52" providerId="LiveId" clId="{EC43E5AE-EAD2-4DD7-B0AA-D70276133E46}" dt="2021-11-12T12:26:12.401" v="2832" actId="20578"/>
          <ac:spMkLst>
            <pc:docMk/>
            <pc:sldMk cId="3541545840" sldId="961"/>
            <ac:spMk id="4" creationId="{3836BE61-8A47-4BF3-8564-C12E257D19AB}"/>
          </ac:spMkLst>
        </pc:spChg>
      </pc:sldChg>
      <pc:sldChg chg="addSp modSp add mod ord modAnim">
        <pc:chgData name="Jan Vanhoof" userId="e8284aeb3139aa52" providerId="LiveId" clId="{EC43E5AE-EAD2-4DD7-B0AA-D70276133E46}" dt="2021-11-16T08:51:37.538" v="4596"/>
        <pc:sldMkLst>
          <pc:docMk/>
          <pc:sldMk cId="2878728548" sldId="962"/>
        </pc:sldMkLst>
        <pc:spChg chg="mod">
          <ac:chgData name="Jan Vanhoof" userId="e8284aeb3139aa52" providerId="LiveId" clId="{EC43E5AE-EAD2-4DD7-B0AA-D70276133E46}" dt="2021-11-15T13:46:29.850" v="3279" actId="20577"/>
          <ac:spMkLst>
            <pc:docMk/>
            <pc:sldMk cId="2878728548" sldId="962"/>
            <ac:spMk id="2" creationId="{322B1C12-7C78-486F-8F92-B699F119087F}"/>
          </ac:spMkLst>
        </pc:spChg>
        <pc:spChg chg="mod">
          <ac:chgData name="Jan Vanhoof" userId="e8284aeb3139aa52" providerId="LiveId" clId="{EC43E5AE-EAD2-4DD7-B0AA-D70276133E46}" dt="2021-11-12T12:07:08.537" v="2664" actId="20577"/>
          <ac:spMkLst>
            <pc:docMk/>
            <pc:sldMk cId="2878728548" sldId="962"/>
            <ac:spMk id="4" creationId="{ACC2DC94-C44D-4C8F-AFBF-91B464DE752D}"/>
          </ac:spMkLst>
        </pc:spChg>
        <pc:spChg chg="add mod">
          <ac:chgData name="Jan Vanhoof" userId="e8284aeb3139aa52" providerId="LiveId" clId="{EC43E5AE-EAD2-4DD7-B0AA-D70276133E46}" dt="2021-11-16T08:46:02.370" v="4561" actId="1037"/>
          <ac:spMkLst>
            <pc:docMk/>
            <pc:sldMk cId="2878728548" sldId="962"/>
            <ac:spMk id="7" creationId="{AC9F1A25-D04A-429C-A17F-5F82C8CF53DC}"/>
          </ac:spMkLst>
        </pc:spChg>
        <pc:spChg chg="add mod">
          <ac:chgData name="Jan Vanhoof" userId="e8284aeb3139aa52" providerId="LiveId" clId="{EC43E5AE-EAD2-4DD7-B0AA-D70276133E46}" dt="2021-11-16T08:46:02.370" v="4561" actId="1037"/>
          <ac:spMkLst>
            <pc:docMk/>
            <pc:sldMk cId="2878728548" sldId="962"/>
            <ac:spMk id="8" creationId="{867AD50F-E365-47A6-A25B-05983BDA2374}"/>
          </ac:spMkLst>
        </pc:spChg>
        <pc:picChg chg="add mod">
          <ac:chgData name="Jan Vanhoof" userId="e8284aeb3139aa52" providerId="LiveId" clId="{EC43E5AE-EAD2-4DD7-B0AA-D70276133E46}" dt="2021-11-16T08:49:33.637" v="4581" actId="1038"/>
          <ac:picMkLst>
            <pc:docMk/>
            <pc:sldMk cId="2878728548" sldId="962"/>
            <ac:picMk id="5" creationId="{2AFED506-03CC-4A93-A10E-731F90827D6B}"/>
          </ac:picMkLst>
        </pc:picChg>
        <pc:picChg chg="add mod modCrop">
          <ac:chgData name="Jan Vanhoof" userId="e8284aeb3139aa52" providerId="LiveId" clId="{EC43E5AE-EAD2-4DD7-B0AA-D70276133E46}" dt="2021-11-16T08:46:02.370" v="4561" actId="1037"/>
          <ac:picMkLst>
            <pc:docMk/>
            <pc:sldMk cId="2878728548" sldId="962"/>
            <ac:picMk id="6" creationId="{227338E7-FC42-47C4-B72E-27D9ABC99B1C}"/>
          </ac:picMkLst>
        </pc:picChg>
        <pc:picChg chg="add mod">
          <ac:chgData name="Jan Vanhoof" userId="e8284aeb3139aa52" providerId="LiveId" clId="{EC43E5AE-EAD2-4DD7-B0AA-D70276133E46}" dt="2021-11-16T08:50:58.118" v="4594" actId="1076"/>
          <ac:picMkLst>
            <pc:docMk/>
            <pc:sldMk cId="2878728548" sldId="962"/>
            <ac:picMk id="9" creationId="{37B5913C-4AD6-4647-97C8-44D4250B52A2}"/>
          </ac:picMkLst>
        </pc:picChg>
      </pc:sldChg>
      <pc:sldChg chg="add del">
        <pc:chgData name="Jan Vanhoof" userId="e8284aeb3139aa52" providerId="LiveId" clId="{EC43E5AE-EAD2-4DD7-B0AA-D70276133E46}" dt="2021-11-12T11:32:39.257" v="2607"/>
        <pc:sldMkLst>
          <pc:docMk/>
          <pc:sldMk cId="2881286111" sldId="963"/>
        </pc:sldMkLst>
      </pc:sldChg>
      <pc:sldChg chg="modSp add mod modNotesTx">
        <pc:chgData name="Jan Vanhoof" userId="e8284aeb3139aa52" providerId="LiveId" clId="{EC43E5AE-EAD2-4DD7-B0AA-D70276133E46}" dt="2021-11-16T09:18:52.822" v="4676" actId="20577"/>
        <pc:sldMkLst>
          <pc:docMk/>
          <pc:sldMk cId="3960529753" sldId="963"/>
        </pc:sldMkLst>
        <pc:spChg chg="mod">
          <ac:chgData name="Jan Vanhoof" userId="e8284aeb3139aa52" providerId="LiveId" clId="{EC43E5AE-EAD2-4DD7-B0AA-D70276133E46}" dt="2021-11-16T09:18:52.822" v="4676" actId="20577"/>
          <ac:spMkLst>
            <pc:docMk/>
            <pc:sldMk cId="3960529753" sldId="963"/>
            <ac:spMk id="4" creationId="{3836BE61-8A47-4BF3-8564-C12E257D19AB}"/>
          </ac:spMkLst>
        </pc:spChg>
      </pc:sldChg>
      <pc:sldChg chg="modSp add del mod">
        <pc:chgData name="Jan Vanhoof" userId="e8284aeb3139aa52" providerId="LiveId" clId="{EC43E5AE-EAD2-4DD7-B0AA-D70276133E46}" dt="2021-11-15T14:48:43.030" v="3900" actId="2696"/>
        <pc:sldMkLst>
          <pc:docMk/>
          <pc:sldMk cId="4004636810" sldId="963"/>
        </pc:sldMkLst>
        <pc:spChg chg="mod">
          <ac:chgData name="Jan Vanhoof" userId="e8284aeb3139aa52" providerId="LiveId" clId="{EC43E5AE-EAD2-4DD7-B0AA-D70276133E46}" dt="2021-11-15T13:44:25.004" v="3224" actId="20577"/>
          <ac:spMkLst>
            <pc:docMk/>
            <pc:sldMk cId="4004636810" sldId="963"/>
            <ac:spMk id="3" creationId="{ED771246-9F47-4287-883B-917EB266257B}"/>
          </ac:spMkLst>
        </pc:spChg>
        <pc:spChg chg="mod">
          <ac:chgData name="Jan Vanhoof" userId="e8284aeb3139aa52" providerId="LiveId" clId="{EC43E5AE-EAD2-4DD7-B0AA-D70276133E46}" dt="2021-11-15T13:48:06.139" v="3298" actId="5793"/>
          <ac:spMkLst>
            <pc:docMk/>
            <pc:sldMk cId="4004636810" sldId="963"/>
            <ac:spMk id="4" creationId="{3836BE61-8A47-4BF3-8564-C12E257D19AB}"/>
          </ac:spMkLst>
        </pc:spChg>
      </pc:sldChg>
      <pc:sldChg chg="addSp modSp add mod ord">
        <pc:chgData name="Jan Vanhoof" userId="e8284aeb3139aa52" providerId="LiveId" clId="{EC43E5AE-EAD2-4DD7-B0AA-D70276133E46}" dt="2021-11-15T13:23:47.881" v="3144"/>
        <pc:sldMkLst>
          <pc:docMk/>
          <pc:sldMk cId="3107834452" sldId="964"/>
        </pc:sldMkLst>
        <pc:spChg chg="mod">
          <ac:chgData name="Jan Vanhoof" userId="e8284aeb3139aa52" providerId="LiveId" clId="{EC43E5AE-EAD2-4DD7-B0AA-D70276133E46}" dt="2021-11-15T13:18:57.951" v="3075" actId="20577"/>
          <ac:spMkLst>
            <pc:docMk/>
            <pc:sldMk cId="3107834452" sldId="964"/>
            <ac:spMk id="3" creationId="{ED771246-9F47-4287-883B-917EB266257B}"/>
          </ac:spMkLst>
        </pc:spChg>
        <pc:spChg chg="mod">
          <ac:chgData name="Jan Vanhoof" userId="e8284aeb3139aa52" providerId="LiveId" clId="{EC43E5AE-EAD2-4DD7-B0AA-D70276133E46}" dt="2021-11-15T13:00:15.241" v="3028" actId="20577"/>
          <ac:spMkLst>
            <pc:docMk/>
            <pc:sldMk cId="3107834452" sldId="964"/>
            <ac:spMk id="4" creationId="{3836BE61-8A47-4BF3-8564-C12E257D19AB}"/>
          </ac:spMkLst>
        </pc:spChg>
        <pc:spChg chg="add mod">
          <ac:chgData name="Jan Vanhoof" userId="e8284aeb3139aa52" providerId="LiveId" clId="{EC43E5AE-EAD2-4DD7-B0AA-D70276133E46}" dt="2021-11-15T13:23:37.549" v="3142" actId="1076"/>
          <ac:spMkLst>
            <pc:docMk/>
            <pc:sldMk cId="3107834452" sldId="964"/>
            <ac:spMk id="7" creationId="{E00599FC-FB60-417F-BEAC-922B20D61319}"/>
          </ac:spMkLst>
        </pc:spChg>
        <pc:picChg chg="add mod">
          <ac:chgData name="Jan Vanhoof" userId="e8284aeb3139aa52" providerId="LiveId" clId="{EC43E5AE-EAD2-4DD7-B0AA-D70276133E46}" dt="2021-11-15T13:23:35.211" v="3141" actId="1076"/>
          <ac:picMkLst>
            <pc:docMk/>
            <pc:sldMk cId="3107834452" sldId="964"/>
            <ac:picMk id="5" creationId="{990958CC-2F2B-4B9E-9827-2A78CD1FE92D}"/>
          </ac:picMkLst>
        </pc:picChg>
      </pc:sldChg>
      <pc:sldChg chg="delSp modSp add mod">
        <pc:chgData name="Jan Vanhoof" userId="e8284aeb3139aa52" providerId="LiveId" clId="{EC43E5AE-EAD2-4DD7-B0AA-D70276133E46}" dt="2021-11-15T13:27:10.342" v="3161" actId="478"/>
        <pc:sldMkLst>
          <pc:docMk/>
          <pc:sldMk cId="3566810647" sldId="965"/>
        </pc:sldMkLst>
        <pc:spChg chg="mod">
          <ac:chgData name="Jan Vanhoof" userId="e8284aeb3139aa52" providerId="LiveId" clId="{EC43E5AE-EAD2-4DD7-B0AA-D70276133E46}" dt="2021-11-15T13:27:09" v="3160" actId="1076"/>
          <ac:spMkLst>
            <pc:docMk/>
            <pc:sldMk cId="3566810647" sldId="965"/>
            <ac:spMk id="12" creationId="{8B0843A9-C916-49B8-91DC-8C1ED916BD7A}"/>
          </ac:spMkLst>
        </pc:spChg>
        <pc:picChg chg="del">
          <ac:chgData name="Jan Vanhoof" userId="e8284aeb3139aa52" providerId="LiveId" clId="{EC43E5AE-EAD2-4DD7-B0AA-D70276133E46}" dt="2021-11-15T13:27:10.342" v="3161" actId="478"/>
          <ac:picMkLst>
            <pc:docMk/>
            <pc:sldMk cId="3566810647" sldId="965"/>
            <ac:picMk id="14" creationId="{AD905287-A1AA-438B-8EC6-156F9A58FBAF}"/>
          </ac:picMkLst>
        </pc:picChg>
      </pc:sldChg>
      <pc:sldChg chg="addSp delSp modSp new del modAnim">
        <pc:chgData name="Jan Vanhoof" userId="e8284aeb3139aa52" providerId="LiveId" clId="{EC43E5AE-EAD2-4DD7-B0AA-D70276133E46}" dt="2021-11-15T14:08:33.231" v="3360" actId="47"/>
        <pc:sldMkLst>
          <pc:docMk/>
          <pc:sldMk cId="2161725868" sldId="966"/>
        </pc:sldMkLst>
        <pc:picChg chg="add del mod">
          <ac:chgData name="Jan Vanhoof" userId="e8284aeb3139aa52" providerId="LiveId" clId="{EC43E5AE-EAD2-4DD7-B0AA-D70276133E46}" dt="2021-11-15T14:07:51.501" v="3330" actId="21"/>
          <ac:picMkLst>
            <pc:docMk/>
            <pc:sldMk cId="2161725868" sldId="966"/>
            <ac:picMk id="2" creationId="{C06EA8DF-1554-4136-9F48-4E76974E6A13}"/>
          </ac:picMkLst>
        </pc:picChg>
      </pc:sldChg>
      <pc:sldChg chg="addSp delSp modSp add mod ord modAnim modNotesTx">
        <pc:chgData name="Jan Vanhoof" userId="e8284aeb3139aa52" providerId="LiveId" clId="{EC43E5AE-EAD2-4DD7-B0AA-D70276133E46}" dt="2021-11-15T15:00:58.075" v="3927"/>
        <pc:sldMkLst>
          <pc:docMk/>
          <pc:sldMk cId="7305427" sldId="967"/>
        </pc:sldMkLst>
        <pc:spChg chg="add mod">
          <ac:chgData name="Jan Vanhoof" userId="e8284aeb3139aa52" providerId="LiveId" clId="{EC43E5AE-EAD2-4DD7-B0AA-D70276133E46}" dt="2021-11-15T14:22:23.103" v="3584" actId="20577"/>
          <ac:spMkLst>
            <pc:docMk/>
            <pc:sldMk cId="7305427" sldId="967"/>
            <ac:spMk id="5" creationId="{128B5052-BB16-4B31-B4E7-F2DF67A3EEBA}"/>
          </ac:spMkLst>
        </pc:spChg>
        <pc:spChg chg="mod">
          <ac:chgData name="Jan Vanhoof" userId="e8284aeb3139aa52" providerId="LiveId" clId="{EC43E5AE-EAD2-4DD7-B0AA-D70276133E46}" dt="2021-11-15T14:09:03.004" v="3396" actId="20577"/>
          <ac:spMkLst>
            <pc:docMk/>
            <pc:sldMk cId="7305427" sldId="967"/>
            <ac:spMk id="4098" creationId="{00000000-0000-0000-0000-000000000000}"/>
          </ac:spMkLst>
        </pc:spChg>
        <pc:picChg chg="del">
          <ac:chgData name="Jan Vanhoof" userId="e8284aeb3139aa52" providerId="LiveId" clId="{EC43E5AE-EAD2-4DD7-B0AA-D70276133E46}" dt="2021-11-15T14:08:34.777" v="3361" actId="478"/>
          <ac:picMkLst>
            <pc:docMk/>
            <pc:sldMk cId="7305427" sldId="967"/>
            <ac:picMk id="4" creationId="{D2F5F2B5-F1D3-4BB8-B5C3-DC6B6A488D8D}"/>
          </ac:picMkLst>
        </pc:picChg>
      </pc:sldChg>
      <pc:sldChg chg="add del">
        <pc:chgData name="Jan Vanhoof" userId="e8284aeb3139aa52" providerId="LiveId" clId="{EC43E5AE-EAD2-4DD7-B0AA-D70276133E46}" dt="2021-11-15T14:08:27.422" v="3358" actId="47"/>
        <pc:sldMkLst>
          <pc:docMk/>
          <pc:sldMk cId="700389157" sldId="967"/>
        </pc:sldMkLst>
      </pc:sldChg>
      <pc:sldChg chg="addSp delSp modSp add mod modNotesTx">
        <pc:chgData name="Jan Vanhoof" userId="e8284aeb3139aa52" providerId="LiveId" clId="{EC43E5AE-EAD2-4DD7-B0AA-D70276133E46}" dt="2021-11-15T14:22:43.838" v="3589" actId="20577"/>
        <pc:sldMkLst>
          <pc:docMk/>
          <pc:sldMk cId="225840065" sldId="968"/>
        </pc:sldMkLst>
        <pc:spChg chg="add del mod">
          <ac:chgData name="Jan Vanhoof" userId="e8284aeb3139aa52" providerId="LiveId" clId="{EC43E5AE-EAD2-4DD7-B0AA-D70276133E46}" dt="2021-11-15T14:20:47.114" v="3570" actId="478"/>
          <ac:spMkLst>
            <pc:docMk/>
            <pc:sldMk cId="225840065" sldId="968"/>
            <ac:spMk id="3" creationId="{2E9FEBE5-F90A-4D07-9975-E743889ABA26}"/>
          </ac:spMkLst>
        </pc:spChg>
        <pc:spChg chg="mod">
          <ac:chgData name="Jan Vanhoof" userId="e8284aeb3139aa52" providerId="LiveId" clId="{EC43E5AE-EAD2-4DD7-B0AA-D70276133E46}" dt="2021-11-15T14:22:43.838" v="3589" actId="20577"/>
          <ac:spMkLst>
            <pc:docMk/>
            <pc:sldMk cId="225840065" sldId="968"/>
            <ac:spMk id="5" creationId="{128B5052-BB16-4B31-B4E7-F2DF67A3EEBA}"/>
          </ac:spMkLst>
        </pc:spChg>
        <pc:spChg chg="del mod">
          <ac:chgData name="Jan Vanhoof" userId="e8284aeb3139aa52" providerId="LiveId" clId="{EC43E5AE-EAD2-4DD7-B0AA-D70276133E46}" dt="2021-11-15T14:20:44.643" v="3569" actId="478"/>
          <ac:spMkLst>
            <pc:docMk/>
            <pc:sldMk cId="225840065" sldId="968"/>
            <ac:spMk id="4099" creationId="{00000000-0000-0000-0000-000000000000}"/>
          </ac:spMkLst>
        </pc:spChg>
      </pc:sldChg>
      <pc:sldChg chg="addSp modSp new mod">
        <pc:chgData name="Jan Vanhoof" userId="e8284aeb3139aa52" providerId="LiveId" clId="{EC43E5AE-EAD2-4DD7-B0AA-D70276133E46}" dt="2021-11-16T08:53:34.889" v="4604" actId="27636"/>
        <pc:sldMkLst>
          <pc:docMk/>
          <pc:sldMk cId="513370285" sldId="969"/>
        </pc:sldMkLst>
        <pc:spChg chg="add mod">
          <ac:chgData name="Jan Vanhoof" userId="e8284aeb3139aa52" providerId="LiveId" clId="{EC43E5AE-EAD2-4DD7-B0AA-D70276133E46}" dt="2021-11-16T08:53:34.889" v="4604" actId="27636"/>
          <ac:spMkLst>
            <pc:docMk/>
            <pc:sldMk cId="513370285" sldId="969"/>
            <ac:spMk id="3" creationId="{7CC61B2F-8C14-4A32-9B10-F935CADD7198}"/>
          </ac:spMkLst>
        </pc:spChg>
        <pc:graphicFrameChg chg="add mod modGraphic">
          <ac:chgData name="Jan Vanhoof" userId="e8284aeb3139aa52" providerId="LiveId" clId="{EC43E5AE-EAD2-4DD7-B0AA-D70276133E46}" dt="2021-11-15T14:44:35.425" v="3814" actId="1076"/>
          <ac:graphicFrameMkLst>
            <pc:docMk/>
            <pc:sldMk cId="513370285" sldId="969"/>
            <ac:graphicFrameMk id="2" creationId="{D70F7CA5-6CD0-4257-BB40-D4CBE68F2E54}"/>
          </ac:graphicFrameMkLst>
        </pc:graphicFrameChg>
        <pc:picChg chg="add mod">
          <ac:chgData name="Jan Vanhoof" userId="e8284aeb3139aa52" providerId="LiveId" clId="{EC43E5AE-EAD2-4DD7-B0AA-D70276133E46}" dt="2021-11-15T14:44:37.326" v="3815" actId="1076"/>
          <ac:picMkLst>
            <pc:docMk/>
            <pc:sldMk cId="513370285" sldId="969"/>
            <ac:picMk id="4" creationId="{FD7618EC-07AD-434E-ABFC-6A2708B7E0BA}"/>
          </ac:picMkLst>
        </pc:picChg>
      </pc:sldChg>
      <pc:sldChg chg="addSp modSp new mod">
        <pc:chgData name="Jan Vanhoof" userId="e8284aeb3139aa52" providerId="LiveId" clId="{EC43E5AE-EAD2-4DD7-B0AA-D70276133E46}" dt="2021-11-15T14:48:17.323" v="3899" actId="1076"/>
        <pc:sldMkLst>
          <pc:docMk/>
          <pc:sldMk cId="1058188795" sldId="970"/>
        </pc:sldMkLst>
        <pc:spChg chg="add mod">
          <ac:chgData name="Jan Vanhoof" userId="e8284aeb3139aa52" providerId="LiveId" clId="{EC43E5AE-EAD2-4DD7-B0AA-D70276133E46}" dt="2021-11-15T14:48:07.578" v="3897" actId="1076"/>
          <ac:spMkLst>
            <pc:docMk/>
            <pc:sldMk cId="1058188795" sldId="970"/>
            <ac:spMk id="4" creationId="{29B1A856-86E2-49FC-9BD5-61CBDFD90CCD}"/>
          </ac:spMkLst>
        </pc:spChg>
        <pc:picChg chg="add mod">
          <ac:chgData name="Jan Vanhoof" userId="e8284aeb3139aa52" providerId="LiveId" clId="{EC43E5AE-EAD2-4DD7-B0AA-D70276133E46}" dt="2021-11-15T14:48:14.014" v="3898" actId="1076"/>
          <ac:picMkLst>
            <pc:docMk/>
            <pc:sldMk cId="1058188795" sldId="970"/>
            <ac:picMk id="2" creationId="{377D74F3-2A0D-44A1-942C-5F39297D67BF}"/>
          </ac:picMkLst>
        </pc:picChg>
        <pc:picChg chg="add mod">
          <ac:chgData name="Jan Vanhoof" userId="e8284aeb3139aa52" providerId="LiveId" clId="{EC43E5AE-EAD2-4DD7-B0AA-D70276133E46}" dt="2021-11-15T14:48:17.323" v="3899" actId="1076"/>
          <ac:picMkLst>
            <pc:docMk/>
            <pc:sldMk cId="1058188795" sldId="970"/>
            <ac:picMk id="3" creationId="{D161B6AD-76CB-43A4-AFE0-AEF3B2BEC64F}"/>
          </ac:picMkLst>
        </pc:picChg>
      </pc:sldChg>
      <pc:sldChg chg="addSp modSp new mod">
        <pc:chgData name="Jan Vanhoof" userId="e8284aeb3139aa52" providerId="LiveId" clId="{EC43E5AE-EAD2-4DD7-B0AA-D70276133E46}" dt="2021-11-15T15:01:40.057" v="3935" actId="14100"/>
        <pc:sldMkLst>
          <pc:docMk/>
          <pc:sldMk cId="4072466044" sldId="971"/>
        </pc:sldMkLst>
        <pc:picChg chg="add mod">
          <ac:chgData name="Jan Vanhoof" userId="e8284aeb3139aa52" providerId="LiveId" clId="{EC43E5AE-EAD2-4DD7-B0AA-D70276133E46}" dt="2021-11-15T15:01:40.057" v="3935" actId="14100"/>
          <ac:picMkLst>
            <pc:docMk/>
            <pc:sldMk cId="4072466044" sldId="971"/>
            <ac:picMk id="2" creationId="{D4F2697F-B2B7-4ACA-B9A1-0D678B0720BF}"/>
          </ac:picMkLst>
        </pc:picChg>
      </pc:sldChg>
      <pc:sldChg chg="addSp delSp modSp add mod">
        <pc:chgData name="Jan Vanhoof" userId="e8284aeb3139aa52" providerId="LiveId" clId="{EC43E5AE-EAD2-4DD7-B0AA-D70276133E46}" dt="2021-11-15T15:06:59.252" v="4062" actId="404"/>
        <pc:sldMkLst>
          <pc:docMk/>
          <pc:sldMk cId="1608226832" sldId="972"/>
        </pc:sldMkLst>
        <pc:spChg chg="del">
          <ac:chgData name="Jan Vanhoof" userId="e8284aeb3139aa52" providerId="LiveId" clId="{EC43E5AE-EAD2-4DD7-B0AA-D70276133E46}" dt="2021-11-15T15:02:45.996" v="3945" actId="478"/>
          <ac:spMkLst>
            <pc:docMk/>
            <pc:sldMk cId="1608226832" sldId="972"/>
            <ac:spMk id="3" creationId="{ED771246-9F47-4287-883B-917EB266257B}"/>
          </ac:spMkLst>
        </pc:spChg>
        <pc:spChg chg="mod">
          <ac:chgData name="Jan Vanhoof" userId="e8284aeb3139aa52" providerId="LiveId" clId="{EC43E5AE-EAD2-4DD7-B0AA-D70276133E46}" dt="2021-11-15T15:06:42.096" v="4039" actId="14100"/>
          <ac:spMkLst>
            <pc:docMk/>
            <pc:sldMk cId="1608226832" sldId="972"/>
            <ac:spMk id="4" creationId="{3836BE61-8A47-4BF3-8564-C12E257D19AB}"/>
          </ac:spMkLst>
        </pc:spChg>
        <pc:spChg chg="add mod">
          <ac:chgData name="Jan Vanhoof" userId="e8284aeb3139aa52" providerId="LiveId" clId="{EC43E5AE-EAD2-4DD7-B0AA-D70276133E46}" dt="2021-11-15T15:06:59.252" v="4062" actId="404"/>
          <ac:spMkLst>
            <pc:docMk/>
            <pc:sldMk cId="1608226832" sldId="972"/>
            <ac:spMk id="5" creationId="{07D17945-09E5-4759-A128-5FEEA0BB5E30}"/>
          </ac:spMkLst>
        </pc:spChg>
      </pc:sldChg>
      <pc:sldChg chg="addSp modSp new mod ord">
        <pc:chgData name="Jan Vanhoof" userId="e8284aeb3139aa52" providerId="LiveId" clId="{EC43E5AE-EAD2-4DD7-B0AA-D70276133E46}" dt="2021-11-16T09:00:13.521" v="4629" actId="14100"/>
        <pc:sldMkLst>
          <pc:docMk/>
          <pc:sldMk cId="3120952437" sldId="973"/>
        </pc:sldMkLst>
        <pc:spChg chg="add mod">
          <ac:chgData name="Jan Vanhoof" userId="e8284aeb3139aa52" providerId="LiveId" clId="{EC43E5AE-EAD2-4DD7-B0AA-D70276133E46}" dt="2021-11-16T09:00:09.491" v="4628" actId="404"/>
          <ac:spMkLst>
            <pc:docMk/>
            <pc:sldMk cId="3120952437" sldId="973"/>
            <ac:spMk id="3" creationId="{96EB502F-7B23-4062-A309-BD0AAE4AD777}"/>
          </ac:spMkLst>
        </pc:spChg>
        <pc:picChg chg="add mod modCrop">
          <ac:chgData name="Jan Vanhoof" userId="e8284aeb3139aa52" providerId="LiveId" clId="{EC43E5AE-EAD2-4DD7-B0AA-D70276133E46}" dt="2021-11-16T09:00:13.521" v="4629" actId="14100"/>
          <ac:picMkLst>
            <pc:docMk/>
            <pc:sldMk cId="3120952437" sldId="973"/>
            <ac:picMk id="2" creationId="{626A6E93-648E-4858-80C9-850CD9C89025}"/>
          </ac:picMkLst>
        </pc:picChg>
      </pc:sldChg>
      <pc:sldChg chg="addSp delSp modSp add mod">
        <pc:chgData name="Jan Vanhoof" userId="e8284aeb3139aa52" providerId="LiveId" clId="{EC43E5AE-EAD2-4DD7-B0AA-D70276133E46}" dt="2021-11-16T09:22:08.079" v="4719" actId="404"/>
        <pc:sldMkLst>
          <pc:docMk/>
          <pc:sldMk cId="2045293267" sldId="974"/>
        </pc:sldMkLst>
        <pc:spChg chg="add del mod">
          <ac:chgData name="Jan Vanhoof" userId="e8284aeb3139aa52" providerId="LiveId" clId="{EC43E5AE-EAD2-4DD7-B0AA-D70276133E46}" dt="2021-11-16T09:22:08.079" v="4719" actId="404"/>
          <ac:spMkLst>
            <pc:docMk/>
            <pc:sldMk cId="2045293267" sldId="974"/>
            <ac:spMk id="4" creationId="{3836BE61-8A47-4BF3-8564-C12E257D19AB}"/>
          </ac:spMkLst>
        </pc:spChg>
        <pc:picChg chg="add del mod">
          <ac:chgData name="Jan Vanhoof" userId="e8284aeb3139aa52" providerId="LiveId" clId="{EC43E5AE-EAD2-4DD7-B0AA-D70276133E46}" dt="2021-11-16T09:20:37.622" v="4690" actId="478"/>
          <ac:picMkLst>
            <pc:docMk/>
            <pc:sldMk cId="2045293267" sldId="974"/>
            <ac:picMk id="5" creationId="{E4C8D65B-5E51-4515-AAB6-D7CAA5851B85}"/>
          </ac:picMkLst>
        </pc:picChg>
        <pc:picChg chg="add mod">
          <ac:chgData name="Jan Vanhoof" userId="e8284aeb3139aa52" providerId="LiveId" clId="{EC43E5AE-EAD2-4DD7-B0AA-D70276133E46}" dt="2021-11-16T09:21:30.918" v="4703" actId="1076"/>
          <ac:picMkLst>
            <pc:docMk/>
            <pc:sldMk cId="2045293267" sldId="974"/>
            <ac:picMk id="6" creationId="{252BF340-7D01-4019-BBCF-BFAD830585C1}"/>
          </ac:picMkLst>
        </pc:picChg>
      </pc:sldChg>
      <pc:sldChg chg="modSp add mod">
        <pc:chgData name="Jan Vanhoof" userId="e8284aeb3139aa52" providerId="LiveId" clId="{EC43E5AE-EAD2-4DD7-B0AA-D70276133E46}" dt="2021-11-16T09:23:52.877" v="4769" actId="20577"/>
        <pc:sldMkLst>
          <pc:docMk/>
          <pc:sldMk cId="1068292200" sldId="975"/>
        </pc:sldMkLst>
        <pc:spChg chg="mod">
          <ac:chgData name="Jan Vanhoof" userId="e8284aeb3139aa52" providerId="LiveId" clId="{EC43E5AE-EAD2-4DD7-B0AA-D70276133E46}" dt="2021-11-16T09:23:52.877" v="4769" actId="20577"/>
          <ac:spMkLst>
            <pc:docMk/>
            <pc:sldMk cId="1068292200" sldId="975"/>
            <ac:spMk id="7" creationId="{5892280A-E41F-48E5-95B2-6EB40EAF0FD3}"/>
          </ac:spMkLst>
        </pc:spChg>
      </pc:sldChg>
    </pc:docChg>
  </pc:docChgLst>
  <pc:docChgLst>
    <pc:chgData name="Jan Vanhoof" userId="e8284aeb3139aa52" providerId="LiveId" clId="{11655FB3-7797-4EA2-92CC-36D3AAFE5A72}"/>
    <pc:docChg chg="undo custSel addSld delSld modSld sldOrd modMainMaster modNotesMaster">
      <pc:chgData name="Jan Vanhoof" userId="e8284aeb3139aa52" providerId="LiveId" clId="{11655FB3-7797-4EA2-92CC-36D3AAFE5A72}" dt="2021-10-27T07:06:02.095" v="1705" actId="1076"/>
      <pc:docMkLst>
        <pc:docMk/>
      </pc:docMkLst>
      <pc:sldChg chg="modSp add del mod">
        <pc:chgData name="Jan Vanhoof" userId="e8284aeb3139aa52" providerId="LiveId" clId="{11655FB3-7797-4EA2-92CC-36D3AAFE5A72}" dt="2021-10-21T15:13:55.048" v="1222" actId="47"/>
        <pc:sldMkLst>
          <pc:docMk/>
          <pc:sldMk cId="482227418" sldId="349"/>
        </pc:sldMkLst>
        <pc:spChg chg="mod">
          <ac:chgData name="Jan Vanhoof" userId="e8284aeb3139aa52" providerId="LiveId" clId="{11655FB3-7797-4EA2-92CC-36D3AAFE5A72}" dt="2021-10-21T15:12:50.941" v="1215" actId="27636"/>
          <ac:spMkLst>
            <pc:docMk/>
            <pc:sldMk cId="482227418" sldId="349"/>
            <ac:spMk id="2" creationId="{00000000-0000-0000-0000-000000000000}"/>
          </ac:spMkLst>
        </pc:spChg>
      </pc:sldChg>
      <pc:sldChg chg="addSp delSp modSp add mod modNotes">
        <pc:chgData name="Jan Vanhoof" userId="e8284aeb3139aa52" providerId="LiveId" clId="{11655FB3-7797-4EA2-92CC-36D3AAFE5A72}" dt="2021-10-27T06:43:56.514" v="1483" actId="1076"/>
        <pc:sldMkLst>
          <pc:docMk/>
          <pc:sldMk cId="742278194" sldId="411"/>
        </pc:sldMkLst>
        <pc:spChg chg="del mod">
          <ac:chgData name="Jan Vanhoof" userId="e8284aeb3139aa52" providerId="LiveId" clId="{11655FB3-7797-4EA2-92CC-36D3AAFE5A72}" dt="2021-10-21T14:33:16.274" v="801" actId="478"/>
          <ac:spMkLst>
            <pc:docMk/>
            <pc:sldMk cId="742278194" sldId="411"/>
            <ac:spMk id="4" creationId="{00F83D9E-BAD7-5A48-B6C8-1DEA66BAFBAA}"/>
          </ac:spMkLst>
        </pc:spChg>
        <pc:spChg chg="del mod">
          <ac:chgData name="Jan Vanhoof" userId="e8284aeb3139aa52" providerId="LiveId" clId="{11655FB3-7797-4EA2-92CC-36D3AAFE5A72}" dt="2021-10-21T14:33:28.448" v="809" actId="478"/>
          <ac:spMkLst>
            <pc:docMk/>
            <pc:sldMk cId="742278194" sldId="411"/>
            <ac:spMk id="5" creationId="{90613C8A-77F1-4203-9580-A84C945011B6}"/>
          </ac:spMkLst>
        </pc:spChg>
        <pc:spChg chg="add del mod">
          <ac:chgData name="Jan Vanhoof" userId="e8284aeb3139aa52" providerId="LiveId" clId="{11655FB3-7797-4EA2-92CC-36D3AAFE5A72}" dt="2021-10-21T14:33:22.063" v="803" actId="478"/>
          <ac:spMkLst>
            <pc:docMk/>
            <pc:sldMk cId="742278194" sldId="411"/>
            <ac:spMk id="6" creationId="{6E13DFFA-E5E4-47C1-A410-01B6AC7970B7}"/>
          </ac:spMkLst>
        </pc:spChg>
        <pc:spChg chg="add mod">
          <ac:chgData name="Jan Vanhoof" userId="e8284aeb3139aa52" providerId="LiveId" clId="{11655FB3-7797-4EA2-92CC-36D3AAFE5A72}" dt="2021-10-21T14:36:05.321" v="885" actId="1076"/>
          <ac:spMkLst>
            <pc:docMk/>
            <pc:sldMk cId="742278194" sldId="411"/>
            <ac:spMk id="7" creationId="{4FCEB1CA-8D3B-4516-A608-D48C3B958DA1}"/>
          </ac:spMkLst>
        </pc:spChg>
        <pc:spChg chg="add mod">
          <ac:chgData name="Jan Vanhoof" userId="e8284aeb3139aa52" providerId="LiveId" clId="{11655FB3-7797-4EA2-92CC-36D3AAFE5A72}" dt="2021-10-21T15:17:43.778" v="1272"/>
          <ac:spMkLst>
            <pc:docMk/>
            <pc:sldMk cId="742278194" sldId="411"/>
            <ac:spMk id="8" creationId="{248C85A8-9AAB-47E4-8C64-8C562FB2B5E8}"/>
          </ac:spMkLst>
        </pc:spChg>
        <pc:picChg chg="mod">
          <ac:chgData name="Jan Vanhoof" userId="e8284aeb3139aa52" providerId="LiveId" clId="{11655FB3-7797-4EA2-92CC-36D3AAFE5A72}" dt="2021-10-27T06:43:56.514" v="1483" actId="1076"/>
          <ac:picMkLst>
            <pc:docMk/>
            <pc:sldMk cId="742278194" sldId="411"/>
            <ac:picMk id="3" creationId="{696CA579-22E9-4533-903F-D659AD93525D}"/>
          </ac:picMkLst>
        </pc:picChg>
      </pc:sldChg>
      <pc:sldChg chg="modSp add del modNotes">
        <pc:chgData name="Jan Vanhoof" userId="e8284aeb3139aa52" providerId="LiveId" clId="{11655FB3-7797-4EA2-92CC-36D3AAFE5A72}" dt="2021-10-21T14:34:54.029" v="880" actId="47"/>
        <pc:sldMkLst>
          <pc:docMk/>
          <pc:sldMk cId="1710048821" sldId="438"/>
        </pc:sldMkLst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710048821" sldId="438"/>
            <ac:picMk id="4" creationId="{0BC0F72A-1D74-3448-8E39-98280133FAD0}"/>
          </ac:picMkLst>
        </pc:picChg>
      </pc:sldChg>
      <pc:sldChg chg="addSp delSp modSp del mod modNotes">
        <pc:chgData name="Jan Vanhoof" userId="e8284aeb3139aa52" providerId="LiveId" clId="{11655FB3-7797-4EA2-92CC-36D3AAFE5A72}" dt="2021-10-21T08:51:54.256" v="196" actId="47"/>
        <pc:sldMkLst>
          <pc:docMk/>
          <pc:sldMk cId="2494496870" sldId="521"/>
        </pc:sldMkLst>
        <pc:spChg chg="del">
          <ac:chgData name="Jan Vanhoof" userId="e8284aeb3139aa52" providerId="LiveId" clId="{11655FB3-7797-4EA2-92CC-36D3AAFE5A72}" dt="2021-10-21T08:38:02.184" v="110" actId="478"/>
          <ac:spMkLst>
            <pc:docMk/>
            <pc:sldMk cId="2494496870" sldId="521"/>
            <ac:spMk id="2" creationId="{00000000-0000-0000-0000-000000000000}"/>
          </ac:spMkLst>
        </pc:spChg>
        <pc:spChg chg="del">
          <ac:chgData name="Jan Vanhoof" userId="e8284aeb3139aa52" providerId="LiveId" clId="{11655FB3-7797-4EA2-92CC-36D3AAFE5A72}" dt="2021-10-21T08:36:48.204" v="61" actId="478"/>
          <ac:spMkLst>
            <pc:docMk/>
            <pc:sldMk cId="2494496870" sldId="521"/>
            <ac:spMk id="6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9:12.304" v="167" actId="1076"/>
          <ac:spMkLst>
            <pc:docMk/>
            <pc:sldMk cId="2494496870" sldId="521"/>
            <ac:spMk id="7" creationId="{00000000-0000-0000-0000-000000000000}"/>
          </ac:spMkLst>
        </pc:spChg>
        <pc:picChg chg="del">
          <ac:chgData name="Jan Vanhoof" userId="e8284aeb3139aa52" providerId="LiveId" clId="{11655FB3-7797-4EA2-92CC-36D3AAFE5A72}" dt="2021-10-15T13:52:28.906" v="35" actId="478"/>
          <ac:picMkLst>
            <pc:docMk/>
            <pc:sldMk cId="2494496870" sldId="521"/>
            <ac:picMk id="5" creationId="{00000000-0000-0000-0000-000000000000}"/>
          </ac:picMkLst>
        </pc:picChg>
        <pc:picChg chg="add mod">
          <ac:chgData name="Jan Vanhoof" userId="e8284aeb3139aa52" providerId="LiveId" clId="{11655FB3-7797-4EA2-92CC-36D3AAFE5A72}" dt="2021-10-21T08:42:31.590" v="118"/>
          <ac:picMkLst>
            <pc:docMk/>
            <pc:sldMk cId="2494496870" sldId="521"/>
            <ac:picMk id="8" creationId="{68FF43EF-E7E1-4B06-8F20-F197E3DED243}"/>
          </ac:picMkLst>
        </pc:picChg>
      </pc:sldChg>
      <pc:sldChg chg="modSp add del mod">
        <pc:chgData name="Jan Vanhoof" userId="e8284aeb3139aa52" providerId="LiveId" clId="{11655FB3-7797-4EA2-92CC-36D3AAFE5A72}" dt="2021-10-21T15:14:47.605" v="1247" actId="47"/>
        <pc:sldMkLst>
          <pc:docMk/>
          <pc:sldMk cId="2924243052" sldId="640"/>
        </pc:sldMkLst>
        <pc:spChg chg="mod">
          <ac:chgData name="Jan Vanhoof" userId="e8284aeb3139aa52" providerId="LiveId" clId="{11655FB3-7797-4EA2-92CC-36D3AAFE5A72}" dt="2021-10-21T14:59:39.650" v="1013" actId="27636"/>
          <ac:spMkLst>
            <pc:docMk/>
            <pc:sldMk cId="2924243052" sldId="640"/>
            <ac:spMk id="51202" creationId="{00000000-0000-0000-0000-000000000000}"/>
          </ac:spMkLst>
        </pc:spChg>
      </pc:sldChg>
      <pc:sldChg chg="addSp delSp modSp add mod">
        <pc:chgData name="Jan Vanhoof" userId="e8284aeb3139aa52" providerId="LiveId" clId="{11655FB3-7797-4EA2-92CC-36D3AAFE5A72}" dt="2021-10-21T15:04:50.813" v="1137"/>
        <pc:sldMkLst>
          <pc:docMk/>
          <pc:sldMk cId="1428484348" sldId="684"/>
        </pc:sldMkLst>
        <pc:spChg chg="add del mod">
          <ac:chgData name="Jan Vanhoof" userId="e8284aeb3139aa52" providerId="LiveId" clId="{11655FB3-7797-4EA2-92CC-36D3AAFE5A72}" dt="2021-10-21T15:04:50.813" v="1137"/>
          <ac:spMkLst>
            <pc:docMk/>
            <pc:sldMk cId="1428484348" sldId="684"/>
            <ac:spMk id="4" creationId="{7680ED27-F253-4A25-9D7E-55FA01063E97}"/>
          </ac:spMkLst>
        </pc:spChg>
        <pc:spChg chg="mod">
          <ac:chgData name="Jan Vanhoof" userId="e8284aeb3139aa52" providerId="LiveId" clId="{11655FB3-7797-4EA2-92CC-36D3AAFE5A72}" dt="2021-10-21T15:02:30.305" v="1072" actId="14100"/>
          <ac:spMkLst>
            <pc:docMk/>
            <pc:sldMk cId="1428484348" sldId="684"/>
            <ac:spMk id="26626" creationId="{00000000-0000-0000-0000-000000000000}"/>
          </ac:spMkLst>
        </pc:spChg>
        <pc:spChg chg="mod">
          <ac:chgData name="Jan Vanhoof" userId="e8284aeb3139aa52" providerId="LiveId" clId="{11655FB3-7797-4EA2-92CC-36D3AAFE5A72}" dt="2021-10-21T15:02:32.744" v="1073" actId="1076"/>
          <ac:spMkLst>
            <pc:docMk/>
            <pc:sldMk cId="1428484348" sldId="684"/>
            <ac:spMk id="26627" creationId="{00000000-0000-0000-0000-000000000000}"/>
          </ac:spMkLst>
        </pc:spChg>
      </pc:sldChg>
      <pc:sldChg chg="modSp mod modNotes">
        <pc:chgData name="Jan Vanhoof" userId="e8284aeb3139aa52" providerId="LiveId" clId="{11655FB3-7797-4EA2-92CC-36D3AAFE5A72}" dt="2021-10-27T06:28:50" v="1413" actId="1076"/>
        <pc:sldMkLst>
          <pc:docMk/>
          <pc:sldMk cId="2302617718" sldId="695"/>
        </pc:sldMkLst>
        <pc:spChg chg="mod">
          <ac:chgData name="Jan Vanhoof" userId="e8284aeb3139aa52" providerId="LiveId" clId="{11655FB3-7797-4EA2-92CC-36D3AAFE5A72}" dt="2021-10-21T08:48:01.392" v="123" actId="27636"/>
          <ac:spMkLst>
            <pc:docMk/>
            <pc:sldMk cId="2302617718" sldId="695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7T06:28:50" v="1413" actId="1076"/>
          <ac:spMkLst>
            <pc:docMk/>
            <pc:sldMk cId="2302617718" sldId="695"/>
            <ac:spMk id="4099" creationId="{00000000-0000-0000-0000-000000000000}"/>
          </ac:spMkLst>
        </pc:spChg>
      </pc:sldChg>
      <pc:sldChg chg="delSp modSp mod modNotes">
        <pc:chgData name="Jan Vanhoof" userId="e8284aeb3139aa52" providerId="LiveId" clId="{11655FB3-7797-4EA2-92CC-36D3AAFE5A72}" dt="2021-10-27T06:29:33.888" v="1419" actId="20577"/>
        <pc:sldMkLst>
          <pc:docMk/>
          <pc:sldMk cId="521363285" sldId="699"/>
        </pc:sldMkLst>
        <pc:spChg chg="del">
          <ac:chgData name="Jan Vanhoof" userId="e8284aeb3139aa52" providerId="LiveId" clId="{11655FB3-7797-4EA2-92CC-36D3AAFE5A72}" dt="2021-10-15T13:50:13.946" v="9" actId="478"/>
          <ac:spMkLst>
            <pc:docMk/>
            <pc:sldMk cId="521363285" sldId="699"/>
            <ac:spMk id="4" creationId="{2213FA19-7DE7-47FD-9FC7-25F33EF899F1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521363285" sldId="699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7T06:29:33.888" v="1419" actId="20577"/>
          <ac:spMkLst>
            <pc:docMk/>
            <pc:sldMk cId="521363285" sldId="699"/>
            <ac:spMk id="4099" creationId="{00000000-0000-0000-0000-000000000000}"/>
          </ac:spMkLst>
        </pc:spChg>
      </pc:sldChg>
      <pc:sldChg chg="delSp modSp mod modNotes">
        <pc:chgData name="Jan Vanhoof" userId="e8284aeb3139aa52" providerId="LiveId" clId="{11655FB3-7797-4EA2-92CC-36D3AAFE5A72}" dt="2021-10-21T08:55:51.152" v="262" actId="20577"/>
        <pc:sldMkLst>
          <pc:docMk/>
          <pc:sldMk cId="1605710369" sldId="717"/>
        </pc:sldMkLst>
        <pc:spChg chg="del">
          <ac:chgData name="Jan Vanhoof" userId="e8284aeb3139aa52" providerId="LiveId" clId="{11655FB3-7797-4EA2-92CC-36D3AAFE5A72}" dt="2021-10-15T13:50:37.036" v="13" actId="478"/>
          <ac:spMkLst>
            <pc:docMk/>
            <pc:sldMk cId="1605710369" sldId="717"/>
            <ac:spMk id="4" creationId="{4BB7478B-BAF8-41A0-9ED3-07C375DD04F5}"/>
          </ac:spMkLst>
        </pc:spChg>
        <pc:spChg chg="mod">
          <ac:chgData name="Jan Vanhoof" userId="e8284aeb3139aa52" providerId="LiveId" clId="{11655FB3-7797-4EA2-92CC-36D3AAFE5A72}" dt="2021-10-21T08:48:01.416" v="126" actId="27636"/>
          <ac:spMkLst>
            <pc:docMk/>
            <pc:sldMk cId="1605710369" sldId="717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55:51.152" v="262" actId="20577"/>
          <ac:spMkLst>
            <pc:docMk/>
            <pc:sldMk cId="1605710369" sldId="717"/>
            <ac:spMk id="4099" creationId="{00000000-0000-0000-0000-000000000000}"/>
          </ac:spMkLst>
        </pc:spChg>
      </pc:sldChg>
      <pc:sldChg chg="del">
        <pc:chgData name="Jan Vanhoof" userId="e8284aeb3139aa52" providerId="LiveId" clId="{11655FB3-7797-4EA2-92CC-36D3AAFE5A72}" dt="2021-10-15T13:50:43.163" v="14" actId="47"/>
        <pc:sldMkLst>
          <pc:docMk/>
          <pc:sldMk cId="1235621445" sldId="718"/>
        </pc:sldMkLst>
      </pc:sldChg>
      <pc:sldChg chg="delSp modSp mod ord modNotes">
        <pc:chgData name="Jan Vanhoof" userId="e8284aeb3139aa52" providerId="LiveId" clId="{11655FB3-7797-4EA2-92CC-36D3AAFE5A72}" dt="2021-10-21T10:16:05.658" v="449"/>
        <pc:sldMkLst>
          <pc:docMk/>
          <pc:sldMk cId="3587784016" sldId="719"/>
        </pc:sldMkLst>
        <pc:spChg chg="del">
          <ac:chgData name="Jan Vanhoof" userId="e8284aeb3139aa52" providerId="LiveId" clId="{11655FB3-7797-4EA2-92CC-36D3AAFE5A72}" dt="2021-10-15T13:50:51.285" v="17" actId="478"/>
          <ac:spMkLst>
            <pc:docMk/>
            <pc:sldMk cId="3587784016" sldId="719"/>
            <ac:spMk id="4" creationId="{3E3E2F0A-BF74-41EE-8CB3-8946BBF0F5F2}"/>
          </ac:spMkLst>
        </pc:spChg>
        <pc:spChg chg="mod">
          <ac:chgData name="Jan Vanhoof" userId="e8284aeb3139aa52" providerId="LiveId" clId="{11655FB3-7797-4EA2-92CC-36D3AAFE5A72}" dt="2021-10-21T08:58:48.001" v="327" actId="20577"/>
          <ac:spMkLst>
            <pc:docMk/>
            <pc:sldMk cId="3587784016" sldId="719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58:04.136" v="312" actId="1076"/>
          <ac:spMkLst>
            <pc:docMk/>
            <pc:sldMk cId="3587784016" sldId="719"/>
            <ac:spMk id="4099" creationId="{00000000-0000-0000-0000-000000000000}"/>
          </ac:spMkLst>
        </pc:spChg>
      </pc:sldChg>
      <pc:sldChg chg="modSp del modNotes">
        <pc:chgData name="Jan Vanhoof" userId="e8284aeb3139aa52" providerId="LiveId" clId="{11655FB3-7797-4EA2-92CC-36D3AAFE5A72}" dt="2021-10-21T08:58:37.822" v="314" actId="47"/>
        <pc:sldMkLst>
          <pc:docMk/>
          <pc:sldMk cId="1782331861" sldId="720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1782331861" sldId="720"/>
            <ac:spMk id="2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1782331861" sldId="720"/>
            <ac:spMk id="6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1782331861" sldId="720"/>
            <ac:spMk id="7" creationId="{44FEC97E-5E7A-444E-8A68-6F815E7B0291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1782331861" sldId="720"/>
            <ac:spMk id="4098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782331861" sldId="720"/>
            <ac:picMk id="76802" creationId="{00000000-0000-0000-0000-000000000000}"/>
          </ac:picMkLst>
        </pc:picChg>
      </pc:sldChg>
      <pc:sldChg chg="del">
        <pc:chgData name="Jan Vanhoof" userId="e8284aeb3139aa52" providerId="LiveId" clId="{11655FB3-7797-4EA2-92CC-36D3AAFE5A72}" dt="2021-10-15T13:51:04.568" v="18" actId="47"/>
        <pc:sldMkLst>
          <pc:docMk/>
          <pc:sldMk cId="1232751301" sldId="721"/>
        </pc:sldMkLst>
      </pc:sldChg>
      <pc:sldChg chg="modSp mod modNotes">
        <pc:chgData name="Jan Vanhoof" userId="e8284aeb3139aa52" providerId="LiveId" clId="{11655FB3-7797-4EA2-92CC-36D3AAFE5A72}" dt="2021-10-27T06:36:18.326" v="1451" actId="403"/>
        <pc:sldMkLst>
          <pc:docMk/>
          <pc:sldMk cId="1129932241" sldId="722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1129932241" sldId="722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7T06:36:18.326" v="1451" actId="403"/>
          <ac:spMkLst>
            <pc:docMk/>
            <pc:sldMk cId="1129932241" sldId="722"/>
            <ac:spMk id="4099" creationId="{00000000-0000-0000-0000-000000000000}"/>
          </ac:spMkLst>
        </pc:spChg>
      </pc:sldChg>
      <pc:sldChg chg="del">
        <pc:chgData name="Jan Vanhoof" userId="e8284aeb3139aa52" providerId="LiveId" clId="{11655FB3-7797-4EA2-92CC-36D3AAFE5A72}" dt="2021-10-15T13:51:07.308" v="20" actId="47"/>
        <pc:sldMkLst>
          <pc:docMk/>
          <pc:sldMk cId="3090061741" sldId="723"/>
        </pc:sldMkLst>
      </pc:sldChg>
      <pc:sldChg chg="del">
        <pc:chgData name="Jan Vanhoof" userId="e8284aeb3139aa52" providerId="LiveId" clId="{11655FB3-7797-4EA2-92CC-36D3AAFE5A72}" dt="2021-10-15T13:51:08.519" v="21" actId="47"/>
        <pc:sldMkLst>
          <pc:docMk/>
          <pc:sldMk cId="2717469357" sldId="724"/>
        </pc:sldMkLst>
      </pc:sldChg>
      <pc:sldChg chg="del">
        <pc:chgData name="Jan Vanhoof" userId="e8284aeb3139aa52" providerId="LiveId" clId="{11655FB3-7797-4EA2-92CC-36D3AAFE5A72}" dt="2021-10-15T13:51:10.270" v="22" actId="47"/>
        <pc:sldMkLst>
          <pc:docMk/>
          <pc:sldMk cId="1436411550" sldId="725"/>
        </pc:sldMkLst>
      </pc:sldChg>
      <pc:sldChg chg="del">
        <pc:chgData name="Jan Vanhoof" userId="e8284aeb3139aa52" providerId="LiveId" clId="{11655FB3-7797-4EA2-92CC-36D3AAFE5A72}" dt="2021-10-15T13:51:13.043" v="24" actId="47"/>
        <pc:sldMkLst>
          <pc:docMk/>
          <pc:sldMk cId="1659076473" sldId="726"/>
        </pc:sldMkLst>
      </pc:sldChg>
      <pc:sldChg chg="del">
        <pc:chgData name="Jan Vanhoof" userId="e8284aeb3139aa52" providerId="LiveId" clId="{11655FB3-7797-4EA2-92CC-36D3AAFE5A72}" dt="2021-10-15T13:51:14.429" v="25" actId="47"/>
        <pc:sldMkLst>
          <pc:docMk/>
          <pc:sldMk cId="3322189073" sldId="727"/>
        </pc:sldMkLst>
      </pc:sldChg>
      <pc:sldChg chg="addSp delSp modSp mod modNotes modNotesTx">
        <pc:chgData name="Jan Vanhoof" userId="e8284aeb3139aa52" providerId="LiveId" clId="{11655FB3-7797-4EA2-92CC-36D3AAFE5A72}" dt="2021-10-27T06:36:09.315" v="1450" actId="5793"/>
        <pc:sldMkLst>
          <pc:docMk/>
          <pc:sldMk cId="1550977453" sldId="728"/>
        </pc:sldMkLst>
        <pc:spChg chg="del">
          <ac:chgData name="Jan Vanhoof" userId="e8284aeb3139aa52" providerId="LiveId" clId="{11655FB3-7797-4EA2-92CC-36D3AAFE5A72}" dt="2021-10-15T13:51:20.123" v="26" actId="478"/>
          <ac:spMkLst>
            <pc:docMk/>
            <pc:sldMk cId="1550977453" sldId="728"/>
            <ac:spMk id="4" creationId="{A9AFFD4E-A7B4-4E73-B71E-43324E9F3EEF}"/>
          </ac:spMkLst>
        </pc:spChg>
        <pc:spChg chg="mod">
          <ac:chgData name="Jan Vanhoof" userId="e8284aeb3139aa52" providerId="LiveId" clId="{11655FB3-7797-4EA2-92CC-36D3AAFE5A72}" dt="2021-10-27T06:36:09.315" v="1450" actId="5793"/>
          <ac:spMkLst>
            <pc:docMk/>
            <pc:sldMk cId="1550977453" sldId="728"/>
            <ac:spMk id="6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435" v="129" actId="27636"/>
          <ac:spMkLst>
            <pc:docMk/>
            <pc:sldMk cId="1550977453" sldId="728"/>
            <ac:spMk id="4098" creationId="{00000000-0000-0000-0000-000000000000}"/>
          </ac:spMkLst>
        </pc:spChg>
        <pc:picChg chg="add mod">
          <ac:chgData name="Jan Vanhoof" userId="e8284aeb3139aa52" providerId="LiveId" clId="{11655FB3-7797-4EA2-92CC-36D3AAFE5A72}" dt="2021-10-27T06:30:57.369" v="1424" actId="14100"/>
          <ac:picMkLst>
            <pc:docMk/>
            <pc:sldMk cId="1550977453" sldId="728"/>
            <ac:picMk id="3" creationId="{1BFB3AF8-5505-47B6-858B-CDF168A54D32}"/>
          </ac:picMkLst>
        </pc:picChg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1945115767" sldId="729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3532410521" sldId="730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1120476649" sldId="732"/>
        </pc:sldMkLst>
      </pc:sldChg>
      <pc:sldChg chg="del">
        <pc:chgData name="Jan Vanhoof" userId="e8284aeb3139aa52" providerId="LiveId" clId="{11655FB3-7797-4EA2-92CC-36D3AAFE5A72}" dt="2021-10-15T13:51:42.643" v="29" actId="47"/>
        <pc:sldMkLst>
          <pc:docMk/>
          <pc:sldMk cId="3900172042" sldId="734"/>
        </pc:sldMkLst>
      </pc:sldChg>
      <pc:sldChg chg="del">
        <pc:chgData name="Jan Vanhoof" userId="e8284aeb3139aa52" providerId="LiveId" clId="{11655FB3-7797-4EA2-92CC-36D3AAFE5A72}" dt="2021-10-15T13:50:04.004" v="5" actId="47"/>
        <pc:sldMkLst>
          <pc:docMk/>
          <pc:sldMk cId="1492944761" sldId="735"/>
        </pc:sldMkLst>
      </pc:sldChg>
      <pc:sldChg chg="del">
        <pc:chgData name="Jan Vanhoof" userId="e8284aeb3139aa52" providerId="LiveId" clId="{11655FB3-7797-4EA2-92CC-36D3AAFE5A72}" dt="2021-10-15T13:51:40.209" v="28" actId="47"/>
        <pc:sldMkLst>
          <pc:docMk/>
          <pc:sldMk cId="2602283735" sldId="736"/>
        </pc:sldMkLst>
      </pc:sldChg>
      <pc:sldChg chg="del">
        <pc:chgData name="Jan Vanhoof" userId="e8284aeb3139aa52" providerId="LiveId" clId="{11655FB3-7797-4EA2-92CC-36D3AAFE5A72}" dt="2021-10-15T13:51:48.946" v="31" actId="47"/>
        <pc:sldMkLst>
          <pc:docMk/>
          <pc:sldMk cId="1979132422" sldId="737"/>
        </pc:sldMkLst>
      </pc:sldChg>
      <pc:sldChg chg="del">
        <pc:chgData name="Jan Vanhoof" userId="e8284aeb3139aa52" providerId="LiveId" clId="{11655FB3-7797-4EA2-92CC-36D3AAFE5A72}" dt="2021-10-15T13:51:50.212" v="32" actId="47"/>
        <pc:sldMkLst>
          <pc:docMk/>
          <pc:sldMk cId="4255959369" sldId="738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4239488424" sldId="742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3524454944" sldId="743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3897060654" sldId="744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716543928" sldId="746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2018123238" sldId="747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1554958430" sldId="748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3398486985" sldId="749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1043269555" sldId="751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880394243" sldId="752"/>
        </pc:sldMkLst>
      </pc:sldChg>
      <pc:sldChg chg="del">
        <pc:chgData name="Jan Vanhoof" userId="e8284aeb3139aa52" providerId="LiveId" clId="{11655FB3-7797-4EA2-92CC-36D3AAFE5A72}" dt="2021-10-15T13:50:00.983" v="3" actId="47"/>
        <pc:sldMkLst>
          <pc:docMk/>
          <pc:sldMk cId="890611515" sldId="753"/>
        </pc:sldMkLst>
      </pc:sldChg>
      <pc:sldChg chg="del">
        <pc:chgData name="Jan Vanhoof" userId="e8284aeb3139aa52" providerId="LiveId" clId="{11655FB3-7797-4EA2-92CC-36D3AAFE5A72}" dt="2021-10-15T13:49:26.754" v="1" actId="47"/>
        <pc:sldMkLst>
          <pc:docMk/>
          <pc:sldMk cId="3021929505" sldId="754"/>
        </pc:sldMkLst>
      </pc:sldChg>
      <pc:sldChg chg="modSp mod modNotes">
        <pc:chgData name="Jan Vanhoof" userId="e8284aeb3139aa52" providerId="LiveId" clId="{11655FB3-7797-4EA2-92CC-36D3AAFE5A72}" dt="2021-10-27T06:35:04.716" v="1447" actId="207"/>
        <pc:sldMkLst>
          <pc:docMk/>
          <pc:sldMk cId="605057873" sldId="755"/>
        </pc:sldMkLst>
        <pc:spChg chg="mod">
          <ac:chgData name="Jan Vanhoof" userId="e8284aeb3139aa52" providerId="LiveId" clId="{11655FB3-7797-4EA2-92CC-36D3AAFE5A72}" dt="2021-10-21T08:49:34.619" v="171" actId="1076"/>
          <ac:spMkLst>
            <pc:docMk/>
            <pc:sldMk cId="605057873" sldId="755"/>
            <ac:spMk id="4098" creationId="{00000000-0000-0000-0000-000000000000}"/>
          </ac:spMkLst>
        </pc:spChg>
        <pc:spChg chg="mod">
          <ac:chgData name="Jan Vanhoof" userId="e8284aeb3139aa52" providerId="LiveId" clId="{11655FB3-7797-4EA2-92CC-36D3AAFE5A72}" dt="2021-10-27T06:35:04.716" v="1447" actId="207"/>
          <ac:spMkLst>
            <pc:docMk/>
            <pc:sldMk cId="605057873" sldId="755"/>
            <ac:spMk id="4099" creationId="{00000000-0000-0000-0000-000000000000}"/>
          </ac:spMkLst>
        </pc:spChg>
      </pc:sldChg>
      <pc:sldChg chg="del">
        <pc:chgData name="Jan Vanhoof" userId="e8284aeb3139aa52" providerId="LiveId" clId="{11655FB3-7797-4EA2-92CC-36D3AAFE5A72}" dt="2021-10-15T13:50:07.945" v="7" actId="47"/>
        <pc:sldMkLst>
          <pc:docMk/>
          <pc:sldMk cId="3536775080" sldId="757"/>
        </pc:sldMkLst>
      </pc:sldChg>
      <pc:sldChg chg="modSp modNotesTx">
        <pc:chgData name="Jan Vanhoof" userId="e8284aeb3139aa52" providerId="LiveId" clId="{11655FB3-7797-4EA2-92CC-36D3AAFE5A72}" dt="2021-10-21T15:34:42.344" v="1390"/>
        <pc:sldMkLst>
          <pc:docMk/>
          <pc:sldMk cId="1503865840" sldId="759"/>
        </pc:sldMkLst>
        <pc:picChg chg="mod">
          <ac:chgData name="Jan Vanhoof" userId="e8284aeb3139aa52" providerId="LiveId" clId="{11655FB3-7797-4EA2-92CC-36D3AAFE5A72}" dt="2021-10-21T08:52:14.585" v="197"/>
          <ac:picMkLst>
            <pc:docMk/>
            <pc:sldMk cId="1503865840" sldId="759"/>
            <ac:picMk id="1026" creationId="{00000000-0000-0000-0000-000000000000}"/>
          </ac:picMkLst>
        </pc:picChg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456349978" sldId="760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3007115193" sldId="761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910682330" sldId="762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188951297" sldId="763"/>
        </pc:sldMkLst>
      </pc:sldChg>
      <pc:sldChg chg="del">
        <pc:chgData name="Jan Vanhoof" userId="e8284aeb3139aa52" providerId="LiveId" clId="{11655FB3-7797-4EA2-92CC-36D3AAFE5A72}" dt="2021-10-15T13:49:47.092" v="2" actId="47"/>
        <pc:sldMkLst>
          <pc:docMk/>
          <pc:sldMk cId="1251723385" sldId="764"/>
        </pc:sldMkLst>
      </pc:sldChg>
      <pc:sldChg chg="del">
        <pc:chgData name="Jan Vanhoof" userId="e8284aeb3139aa52" providerId="LiveId" clId="{11655FB3-7797-4EA2-92CC-36D3AAFE5A72}" dt="2021-10-15T13:52:02.046" v="33" actId="47"/>
        <pc:sldMkLst>
          <pc:docMk/>
          <pc:sldMk cId="915098993" sldId="765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2945558601" sldId="766"/>
        </pc:sldMkLst>
      </pc:sldChg>
      <pc:sldChg chg="del">
        <pc:chgData name="Jan Vanhoof" userId="e8284aeb3139aa52" providerId="LiveId" clId="{11655FB3-7797-4EA2-92CC-36D3AAFE5A72}" dt="2021-10-15T13:52:13.517" v="34" actId="47"/>
        <pc:sldMkLst>
          <pc:docMk/>
          <pc:sldMk cId="224488694" sldId="767"/>
        </pc:sldMkLst>
      </pc:sldChg>
      <pc:sldChg chg="del">
        <pc:chgData name="Jan Vanhoof" userId="e8284aeb3139aa52" providerId="LiveId" clId="{11655FB3-7797-4EA2-92CC-36D3AAFE5A72}" dt="2021-10-15T13:50:08.924" v="8" actId="47"/>
        <pc:sldMkLst>
          <pc:docMk/>
          <pc:sldMk cId="648564170" sldId="768"/>
        </pc:sldMkLst>
      </pc:sldChg>
      <pc:sldChg chg="del">
        <pc:chgData name="Jan Vanhoof" userId="e8284aeb3139aa52" providerId="LiveId" clId="{11655FB3-7797-4EA2-92CC-36D3AAFE5A72}" dt="2021-10-15T13:50:44.458" v="15" actId="47"/>
        <pc:sldMkLst>
          <pc:docMk/>
          <pc:sldMk cId="3341754116" sldId="769"/>
        </pc:sldMkLst>
      </pc:sldChg>
      <pc:sldChg chg="del">
        <pc:chgData name="Jan Vanhoof" userId="e8284aeb3139aa52" providerId="LiveId" clId="{11655FB3-7797-4EA2-92CC-36D3AAFE5A72}" dt="2021-10-15T13:51:05.315" v="19" actId="47"/>
        <pc:sldMkLst>
          <pc:docMk/>
          <pc:sldMk cId="1505541131" sldId="770"/>
        </pc:sldMkLst>
      </pc:sldChg>
      <pc:sldChg chg="del">
        <pc:chgData name="Jan Vanhoof" userId="e8284aeb3139aa52" providerId="LiveId" clId="{11655FB3-7797-4EA2-92CC-36D3AAFE5A72}" dt="2021-10-15T13:51:11.415" v="23" actId="47"/>
        <pc:sldMkLst>
          <pc:docMk/>
          <pc:sldMk cId="2070225153" sldId="771"/>
        </pc:sldMkLst>
      </pc:sldChg>
      <pc:sldChg chg="del">
        <pc:chgData name="Jan Vanhoof" userId="e8284aeb3139aa52" providerId="LiveId" clId="{11655FB3-7797-4EA2-92CC-36D3AAFE5A72}" dt="2021-10-15T13:51:27.460" v="27" actId="47"/>
        <pc:sldMkLst>
          <pc:docMk/>
          <pc:sldMk cId="598935372" sldId="772"/>
        </pc:sldMkLst>
      </pc:sldChg>
      <pc:sldChg chg="del">
        <pc:chgData name="Jan Vanhoof" userId="e8284aeb3139aa52" providerId="LiveId" clId="{11655FB3-7797-4EA2-92CC-36D3AAFE5A72}" dt="2021-10-15T13:49:22.172" v="0" actId="47"/>
        <pc:sldMkLst>
          <pc:docMk/>
          <pc:sldMk cId="1516574842" sldId="774"/>
        </pc:sldMkLst>
      </pc:sldChg>
      <pc:sldChg chg="del">
        <pc:chgData name="Jan Vanhoof" userId="e8284aeb3139aa52" providerId="LiveId" clId="{11655FB3-7797-4EA2-92CC-36D3AAFE5A72}" dt="2021-10-15T13:50:01.829" v="4" actId="47"/>
        <pc:sldMkLst>
          <pc:docMk/>
          <pc:sldMk cId="812199519" sldId="775"/>
        </pc:sldMkLst>
      </pc:sldChg>
      <pc:sldChg chg="del">
        <pc:chgData name="Jan Vanhoof" userId="e8284aeb3139aa52" providerId="LiveId" clId="{11655FB3-7797-4EA2-92CC-36D3AAFE5A72}" dt="2021-10-15T13:50:04.691" v="6" actId="47"/>
        <pc:sldMkLst>
          <pc:docMk/>
          <pc:sldMk cId="2435876125" sldId="777"/>
        </pc:sldMkLst>
      </pc:sldChg>
      <pc:sldChg chg="addSp delSp modSp add mod">
        <pc:chgData name="Jan Vanhoof" userId="e8284aeb3139aa52" providerId="LiveId" clId="{11655FB3-7797-4EA2-92CC-36D3AAFE5A72}" dt="2021-10-27T07:06:02.095" v="1705" actId="1076"/>
        <pc:sldMkLst>
          <pc:docMk/>
          <pc:sldMk cId="1588034426" sldId="799"/>
        </pc:sldMkLst>
        <pc:spChg chg="mod">
          <ac:chgData name="Jan Vanhoof" userId="e8284aeb3139aa52" providerId="LiveId" clId="{11655FB3-7797-4EA2-92CC-36D3AAFE5A72}" dt="2021-10-21T15:14:38.189" v="1245" actId="1076"/>
          <ac:spMkLst>
            <pc:docMk/>
            <pc:sldMk cId="1588034426" sldId="799"/>
            <ac:spMk id="4" creationId="{00000000-0000-0000-0000-000000000000}"/>
          </ac:spMkLst>
        </pc:spChg>
        <pc:spChg chg="mod">
          <ac:chgData name="Jan Vanhoof" userId="e8284aeb3139aa52" providerId="LiveId" clId="{11655FB3-7797-4EA2-92CC-36D3AAFE5A72}" dt="2021-10-27T07:06:02.095" v="1705" actId="1076"/>
          <ac:spMkLst>
            <pc:docMk/>
            <pc:sldMk cId="1588034426" sldId="799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5:14:10.385" v="1227" actId="403"/>
          <ac:spMkLst>
            <pc:docMk/>
            <pc:sldMk cId="1588034426" sldId="799"/>
            <ac:spMk id="11" creationId="{00000000-0000-0000-0000-000000000000}"/>
          </ac:spMkLst>
        </pc:spChg>
        <pc:spChg chg="del">
          <ac:chgData name="Jan Vanhoof" userId="e8284aeb3139aa52" providerId="LiveId" clId="{11655FB3-7797-4EA2-92CC-36D3AAFE5A72}" dt="2021-10-21T15:07:14.972" v="1156" actId="21"/>
          <ac:spMkLst>
            <pc:docMk/>
            <pc:sldMk cId="1588034426" sldId="799"/>
            <ac:spMk id="12" creationId="{00000000-0000-0000-0000-000000000000}"/>
          </ac:spMkLst>
        </pc:spChg>
        <pc:picChg chg="del">
          <ac:chgData name="Jan Vanhoof" userId="e8284aeb3139aa52" providerId="LiveId" clId="{11655FB3-7797-4EA2-92CC-36D3AAFE5A72}" dt="2021-10-21T15:07:18.437" v="1157" actId="478"/>
          <ac:picMkLst>
            <pc:docMk/>
            <pc:sldMk cId="1588034426" sldId="799"/>
            <ac:picMk id="13" creationId="{00000000-0000-0000-0000-000000000000}"/>
          </ac:picMkLst>
        </pc:picChg>
        <pc:picChg chg="add del mod">
          <ac:chgData name="Jan Vanhoof" userId="e8284aeb3139aa52" providerId="LiveId" clId="{11655FB3-7797-4EA2-92CC-36D3AAFE5A72}" dt="2021-10-21T15:14:29.759" v="1242" actId="478"/>
          <ac:picMkLst>
            <pc:docMk/>
            <pc:sldMk cId="1588034426" sldId="799"/>
            <ac:picMk id="14" creationId="{2B8073C3-E830-4B9F-A0D4-82F0B9D228CF}"/>
          </ac:picMkLst>
        </pc:picChg>
        <pc:picChg chg="add del mod">
          <ac:chgData name="Jan Vanhoof" userId="e8284aeb3139aa52" providerId="LiveId" clId="{11655FB3-7797-4EA2-92CC-36D3AAFE5A72}" dt="2021-10-21T15:14:33.274" v="1244" actId="478"/>
          <ac:picMkLst>
            <pc:docMk/>
            <pc:sldMk cId="1588034426" sldId="799"/>
            <ac:picMk id="15" creationId="{7C5A5226-FB03-4A6D-B597-C85A734EFE89}"/>
          </ac:picMkLst>
        </pc:picChg>
        <pc:picChg chg="del">
          <ac:chgData name="Jan Vanhoof" userId="e8284aeb3139aa52" providerId="LiveId" clId="{11655FB3-7797-4EA2-92CC-36D3AAFE5A72}" dt="2021-10-21T15:07:07.311" v="1154" actId="478"/>
          <ac:picMkLst>
            <pc:docMk/>
            <pc:sldMk cId="1588034426" sldId="799"/>
            <ac:picMk id="8195" creationId="{00000000-0000-0000-0000-000000000000}"/>
          </ac:picMkLst>
        </pc:picChg>
        <pc:picChg chg="del">
          <ac:chgData name="Jan Vanhoof" userId="e8284aeb3139aa52" providerId="LiveId" clId="{11655FB3-7797-4EA2-92CC-36D3AAFE5A72}" dt="2021-10-21T15:14:20.028" v="1228" actId="478"/>
          <ac:picMkLst>
            <pc:docMk/>
            <pc:sldMk cId="1588034426" sldId="799"/>
            <ac:picMk id="8197" creationId="{00000000-0000-0000-0000-000000000000}"/>
          </ac:picMkLst>
        </pc:picChg>
        <pc:picChg chg="del mod">
          <ac:chgData name="Jan Vanhoof" userId="e8284aeb3139aa52" providerId="LiveId" clId="{11655FB3-7797-4EA2-92CC-36D3AAFE5A72}" dt="2021-10-21T15:14:32.595" v="1243" actId="478"/>
          <ac:picMkLst>
            <pc:docMk/>
            <pc:sldMk cId="1588034426" sldId="799"/>
            <ac:picMk id="8199" creationId="{00000000-0000-0000-0000-000000000000}"/>
          </ac:picMkLst>
        </pc:picChg>
      </pc:sldChg>
      <pc:sldChg chg="addSp modSp add mod modNotes">
        <pc:chgData name="Jan Vanhoof" userId="e8284aeb3139aa52" providerId="LiveId" clId="{11655FB3-7797-4EA2-92CC-36D3AAFE5A72}" dt="2021-10-21T14:58:18.401" v="1006" actId="1076"/>
        <pc:sldMkLst>
          <pc:docMk/>
          <pc:sldMk cId="626205723" sldId="839"/>
        </pc:sldMkLst>
        <pc:spChg chg="mod">
          <ac:chgData name="Jan Vanhoof" userId="e8284aeb3139aa52" providerId="LiveId" clId="{11655FB3-7797-4EA2-92CC-36D3AAFE5A72}" dt="2021-10-21T09:02:24.855" v="389" actId="404"/>
          <ac:spMkLst>
            <pc:docMk/>
            <pc:sldMk cId="626205723" sldId="839"/>
            <ac:spMk id="1252354" creationId="{00000000-0000-0000-0000-000000000000}"/>
          </ac:spMkLst>
        </pc:spChg>
        <pc:spChg chg="mod">
          <ac:chgData name="Jan Vanhoof" userId="e8284aeb3139aa52" providerId="LiveId" clId="{11655FB3-7797-4EA2-92CC-36D3AAFE5A72}" dt="2021-10-21T14:58:18.401" v="1006" actId="1076"/>
          <ac:spMkLst>
            <pc:docMk/>
            <pc:sldMk cId="626205723" sldId="839"/>
            <ac:spMk id="1252355" creationId="{00000000-0000-0000-0000-000000000000}"/>
          </ac:spMkLst>
        </pc:spChg>
        <pc:picChg chg="add mod">
          <ac:chgData name="Jan Vanhoof" userId="e8284aeb3139aa52" providerId="LiveId" clId="{11655FB3-7797-4EA2-92CC-36D3AAFE5A72}" dt="2021-10-21T14:58:17.643" v="1005" actId="1076"/>
          <ac:picMkLst>
            <pc:docMk/>
            <pc:sldMk cId="626205723" sldId="839"/>
            <ac:picMk id="4" creationId="{2BD0A87D-4C1E-470A-BE2D-51B45994E6E2}"/>
          </ac:picMkLst>
        </pc:picChg>
      </pc:sldChg>
      <pc:sldChg chg="addSp delSp modSp add mod modNotes">
        <pc:chgData name="Jan Vanhoof" userId="e8284aeb3139aa52" providerId="LiveId" clId="{11655FB3-7797-4EA2-92CC-36D3AAFE5A72}" dt="2021-10-21T10:26:29.467" v="614" actId="1035"/>
        <pc:sldMkLst>
          <pc:docMk/>
          <pc:sldMk cId="1908371012" sldId="841"/>
        </pc:sldMkLst>
        <pc:spChg chg="del mod">
          <ac:chgData name="Jan Vanhoof" userId="e8284aeb3139aa52" providerId="LiveId" clId="{11655FB3-7797-4EA2-92CC-36D3AAFE5A72}" dt="2021-10-21T10:26:05.160" v="598" actId="478"/>
          <ac:spMkLst>
            <pc:docMk/>
            <pc:sldMk cId="1908371012" sldId="841"/>
            <ac:spMk id="3" creationId="{00000000-0000-0000-0000-000000000000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4" creationId="{2F70E943-EA0E-4AF4-BC47-928C53F7B346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5" creationId="{59B502C0-0CDC-4580-AE93-9802F38064FA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8" creationId="{00000000-0000-0000-0000-000000000000}"/>
          </ac:spMkLst>
        </pc:spChg>
        <pc:spChg chg="add del mod">
          <ac:chgData name="Jan Vanhoof" userId="e8284aeb3139aa52" providerId="LiveId" clId="{11655FB3-7797-4EA2-92CC-36D3AAFE5A72}" dt="2021-10-21T10:26:25.735" v="608" actId="478"/>
          <ac:spMkLst>
            <pc:docMk/>
            <pc:sldMk cId="1908371012" sldId="841"/>
            <ac:spMk id="9" creationId="{EB98D96C-5E05-4B3A-89DA-486D10A67929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10" creationId="{22D9CFF0-D8C7-4237-9B39-51B9777E19D8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11" creationId="{E4FB5C6E-4B90-44C4-ABE8-BE68FBE0A6B6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12" creationId="{121F97E9-837E-43C7-B0CF-FF78532B3B45}"/>
          </ac:spMkLst>
        </pc:spChg>
        <pc:spChg chg="add del mod">
          <ac:chgData name="Jan Vanhoof" userId="e8284aeb3139aa52" providerId="LiveId" clId="{11655FB3-7797-4EA2-92CC-36D3AAFE5A72}" dt="2021-10-21T10:26:21.957" v="607" actId="478"/>
          <ac:spMkLst>
            <pc:docMk/>
            <pc:sldMk cId="1908371012" sldId="841"/>
            <ac:spMk id="1252354" creationId="{00000000-0000-0000-0000-000000000000}"/>
          </ac:spMkLst>
        </pc:spChg>
        <pc:picChg chg="del mod">
          <ac:chgData name="Jan Vanhoof" userId="e8284aeb3139aa52" providerId="LiveId" clId="{11655FB3-7797-4EA2-92CC-36D3AAFE5A72}" dt="2021-10-21T10:18:30.573" v="467" actId="478"/>
          <ac:picMkLst>
            <pc:docMk/>
            <pc:sldMk cId="1908371012" sldId="841"/>
            <ac:picMk id="6" creationId="{00000000-0000-0000-0000-000000000000}"/>
          </ac:picMkLst>
        </pc:picChg>
        <pc:picChg chg="add del mod">
          <ac:chgData name="Jan Vanhoof" userId="e8284aeb3139aa52" providerId="LiveId" clId="{11655FB3-7797-4EA2-92CC-36D3AAFE5A72}" dt="2021-10-21T10:26:29.467" v="614" actId="1035"/>
          <ac:picMkLst>
            <pc:docMk/>
            <pc:sldMk cId="1908371012" sldId="841"/>
            <ac:picMk id="7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28:18.545" v="641" actId="47"/>
        <pc:sldMkLst>
          <pc:docMk/>
          <pc:sldMk cId="1374017667" sldId="842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1374017667" sldId="842"/>
            <ac:spMk id="7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27:29.915" v="628" actId="21"/>
          <ac:spMkLst>
            <pc:docMk/>
            <pc:sldMk cId="1374017667" sldId="842"/>
            <ac:spMk id="9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499" v="138" actId="27636"/>
          <ac:spMkLst>
            <pc:docMk/>
            <pc:sldMk cId="1374017667" sldId="842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374017667" sldId="842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374017667" sldId="842"/>
            <ac:picMk id="8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29:37.009" v="658" actId="47"/>
        <pc:sldMkLst>
          <pc:docMk/>
          <pc:sldMk cId="2518559018" sldId="843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2518559018" sldId="843"/>
            <ac:spMk id="7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29:26.586" v="655" actId="27636"/>
          <ac:spMkLst>
            <pc:docMk/>
            <pc:sldMk cId="2518559018" sldId="843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14" v="142" actId="27636"/>
          <ac:spMkLst>
            <pc:docMk/>
            <pc:sldMk cId="2518559018" sldId="843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518559018" sldId="843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518559018" sldId="843"/>
            <ac:picMk id="9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31:34.758" v="681" actId="47"/>
        <pc:sldMkLst>
          <pc:docMk/>
          <pc:sldMk cId="2429143209" sldId="844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2429143209" sldId="844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31:16.056" v="677" actId="27636"/>
          <ac:spMkLst>
            <pc:docMk/>
            <pc:sldMk cId="2429143209" sldId="844"/>
            <ac:spMk id="10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28" v="146" actId="27636"/>
          <ac:spMkLst>
            <pc:docMk/>
            <pc:sldMk cId="2429143209" sldId="844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429143209" sldId="844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429143209" sldId="844"/>
            <ac:picMk id="7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429143209" sldId="844"/>
            <ac:picMk id="9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32:46.833" v="698" actId="47"/>
        <pc:sldMkLst>
          <pc:docMk/>
          <pc:sldMk cId="1355158258" sldId="845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1355158258" sldId="845"/>
            <ac:spMk id="6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32:16.462" v="693" actId="27636"/>
          <ac:spMkLst>
            <pc:docMk/>
            <pc:sldMk cId="1355158258" sldId="845"/>
            <ac:spMk id="7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40" v="149" actId="27636"/>
          <ac:spMkLst>
            <pc:docMk/>
            <pc:sldMk cId="1355158258" sldId="845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355158258" sldId="845"/>
            <ac:picMk id="5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26:09.167" v="599" actId="47"/>
        <pc:sldMkLst>
          <pc:docMk/>
          <pc:sldMk cId="2388116289" sldId="847"/>
        </pc:sldMkLst>
        <pc:spChg chg="mod">
          <ac:chgData name="Jan Vanhoof" userId="e8284aeb3139aa52" providerId="LiveId" clId="{11655FB3-7797-4EA2-92CC-36D3AAFE5A72}" dt="2021-10-21T08:48:01.495" v="136" actId="27636"/>
          <ac:spMkLst>
            <pc:docMk/>
            <pc:sldMk cId="2388116289" sldId="847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496" v="137" actId="27636"/>
          <ac:spMkLst>
            <pc:docMk/>
            <pc:sldMk cId="2388116289" sldId="847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388116289" sldId="847"/>
            <ac:picMk id="7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388116289" sldId="847"/>
            <ac:picMk id="16386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28:19.878" v="642" actId="47"/>
        <pc:sldMkLst>
          <pc:docMk/>
          <pc:sldMk cId="1588545316" sldId="848"/>
        </pc:sldMkLst>
        <pc:spChg chg="mod">
          <ac:chgData name="Jan Vanhoof" userId="e8284aeb3139aa52" providerId="LiveId" clId="{11655FB3-7797-4EA2-92CC-36D3AAFE5A72}" dt="2021-10-21T10:27:43.478" v="631" actId="27636"/>
          <ac:spMkLst>
            <pc:docMk/>
            <pc:sldMk cId="1588545316" sldId="848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08" v="140" actId="27636"/>
          <ac:spMkLst>
            <pc:docMk/>
            <pc:sldMk cId="1588545316" sldId="848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588545316" sldId="848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588545316" sldId="848"/>
            <ac:picMk id="17410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29:55.530" v="662" actId="47"/>
        <pc:sldMkLst>
          <pc:docMk/>
          <pc:sldMk cId="1946447425" sldId="849"/>
        </pc:sldMkLst>
        <pc:spChg chg="mod">
          <ac:chgData name="Jan Vanhoof" userId="e8284aeb3139aa52" providerId="LiveId" clId="{11655FB3-7797-4EA2-92CC-36D3AAFE5A72}" dt="2021-10-21T10:29:40.877" v="660" actId="27636"/>
          <ac:spMkLst>
            <pc:docMk/>
            <pc:sldMk cId="1946447425" sldId="849"/>
            <ac:spMk id="9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16" v="143" actId="27636"/>
          <ac:spMkLst>
            <pc:docMk/>
            <pc:sldMk cId="1946447425" sldId="849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946447425" sldId="849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946447425" sldId="849"/>
            <ac:picMk id="10" creationId="{00000000-0000-0000-0000-000000000000}"/>
          </ac:picMkLst>
        </pc:picChg>
      </pc:sldChg>
      <pc:sldChg chg="addSp modSp add del mod modNotes">
        <pc:chgData name="Jan Vanhoof" userId="e8284aeb3139aa52" providerId="LiveId" clId="{11655FB3-7797-4EA2-92CC-36D3AAFE5A72}" dt="2021-10-21T10:31:55.728" v="686" actId="47"/>
        <pc:sldMkLst>
          <pc:docMk/>
          <pc:sldMk cId="969016084" sldId="850"/>
        </pc:sldMkLst>
        <pc:spChg chg="add">
          <ac:chgData name="Jan Vanhoof" userId="e8284aeb3139aa52" providerId="LiveId" clId="{11655FB3-7797-4EA2-92CC-36D3AAFE5A72}" dt="2021-10-21T10:31:51.303" v="685" actId="22"/>
          <ac:spMkLst>
            <pc:docMk/>
            <pc:sldMk cId="969016084" sldId="850"/>
            <ac:spMk id="8" creationId="{14D8AC62-86D6-4BF2-B3CC-0190FE4A739B}"/>
          </ac:spMkLst>
        </pc:spChg>
        <pc:spChg chg="mod">
          <ac:chgData name="Jan Vanhoof" userId="e8284aeb3139aa52" providerId="LiveId" clId="{11655FB3-7797-4EA2-92CC-36D3AAFE5A72}" dt="2021-10-21T10:31:39.382" v="683" actId="27636"/>
          <ac:spMkLst>
            <pc:docMk/>
            <pc:sldMk cId="969016084" sldId="850"/>
            <ac:spMk id="9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34" v="148" actId="27636"/>
          <ac:spMkLst>
            <pc:docMk/>
            <pc:sldMk cId="969016084" sldId="850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969016084" sldId="850"/>
            <ac:picMk id="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969016084" sldId="850"/>
            <ac:picMk id="7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969016084" sldId="850"/>
            <ac:picMk id="20482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0:32:48.011" v="699" actId="47"/>
        <pc:sldMkLst>
          <pc:docMk/>
          <pc:sldMk cId="4134834465" sldId="851"/>
        </pc:sldMkLst>
        <pc:spChg chg="mod">
          <ac:chgData name="Jan Vanhoof" userId="e8284aeb3139aa52" providerId="LiveId" clId="{11655FB3-7797-4EA2-92CC-36D3AAFE5A72}" dt="2021-10-21T10:32:28.515" v="696" actId="27636"/>
          <ac:spMkLst>
            <pc:docMk/>
            <pc:sldMk cId="4134834465" sldId="851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55" v="152" actId="27636"/>
          <ac:spMkLst>
            <pc:docMk/>
            <pc:sldMk cId="4134834465" sldId="851"/>
            <ac:spMk id="1252354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4134834465" sldId="851"/>
            <ac:picMk id="21506" creationId="{00000000-0000-0000-0000-000000000000}"/>
          </ac:picMkLst>
        </pc:picChg>
      </pc:sldChg>
      <pc:sldChg chg="addSp delSp modSp add mod">
        <pc:chgData name="Jan Vanhoof" userId="e8284aeb3139aa52" providerId="LiveId" clId="{11655FB3-7797-4EA2-92CC-36D3AAFE5A72}" dt="2021-10-27T07:05:37.113" v="1704" actId="1037"/>
        <pc:sldMkLst>
          <pc:docMk/>
          <pc:sldMk cId="3096031959" sldId="852"/>
        </pc:sldMkLst>
        <pc:spChg chg="add mod">
          <ac:chgData name="Jan Vanhoof" userId="e8284aeb3139aa52" providerId="LiveId" clId="{11655FB3-7797-4EA2-92CC-36D3AAFE5A72}" dt="2021-10-27T07:05:28.043" v="1692" actId="20577"/>
          <ac:spMkLst>
            <pc:docMk/>
            <pc:sldMk cId="3096031959" sldId="852"/>
            <ac:spMk id="4" creationId="{2BF3D7DE-1C63-4A5C-90A3-7D0087BE4413}"/>
          </ac:spMkLst>
        </pc:spChg>
        <pc:picChg chg="mod">
          <ac:chgData name="Jan Vanhoof" userId="e8284aeb3139aa52" providerId="LiveId" clId="{11655FB3-7797-4EA2-92CC-36D3AAFE5A72}" dt="2021-10-27T07:05:37.113" v="1704" actId="1037"/>
          <ac:picMkLst>
            <pc:docMk/>
            <pc:sldMk cId="3096031959" sldId="852"/>
            <ac:picMk id="3" creationId="{00000000-0000-0000-0000-000000000000}"/>
          </ac:picMkLst>
        </pc:picChg>
        <pc:picChg chg="del">
          <ac:chgData name="Jan Vanhoof" userId="e8284aeb3139aa52" providerId="LiveId" clId="{11655FB3-7797-4EA2-92CC-36D3AAFE5A72}" dt="2021-10-27T07:04:13.745" v="1660" actId="478"/>
          <ac:picMkLst>
            <pc:docMk/>
            <pc:sldMk cId="3096031959" sldId="852"/>
            <ac:picMk id="4098" creationId="{00000000-0000-0000-0000-000000000000}"/>
          </ac:picMkLst>
        </pc:picChg>
      </pc:sldChg>
      <pc:sldChg chg="add del">
        <pc:chgData name="Jan Vanhoof" userId="e8284aeb3139aa52" providerId="LiveId" clId="{11655FB3-7797-4EA2-92CC-36D3AAFE5A72}" dt="2021-10-15T13:55:02.435" v="54" actId="47"/>
        <pc:sldMkLst>
          <pc:docMk/>
          <pc:sldMk cId="560761658" sldId="856"/>
        </pc:sldMkLst>
      </pc:sldChg>
      <pc:sldChg chg="addSp modSp add mod modNotes">
        <pc:chgData name="Jan Vanhoof" userId="e8284aeb3139aa52" providerId="LiveId" clId="{11655FB3-7797-4EA2-92CC-36D3AAFE5A72}" dt="2021-10-21T10:18:20.155" v="465" actId="1076"/>
        <pc:sldMkLst>
          <pc:docMk/>
          <pc:sldMk cId="1084270230" sldId="858"/>
        </pc:sldMkLst>
        <pc:spChg chg="add mod">
          <ac:chgData name="Jan Vanhoof" userId="e8284aeb3139aa52" providerId="LiveId" clId="{11655FB3-7797-4EA2-92CC-36D3AAFE5A72}" dt="2021-10-21T10:18:20.155" v="465" actId="1076"/>
          <ac:spMkLst>
            <pc:docMk/>
            <pc:sldMk cId="1084270230" sldId="858"/>
            <ac:spMk id="3" creationId="{71D33088-E066-45E8-91DF-1C30ED1F21B8}"/>
          </ac:spMkLst>
        </pc:spChg>
        <pc:picChg chg="mod">
          <ac:chgData name="Jan Vanhoof" userId="e8284aeb3139aa52" providerId="LiveId" clId="{11655FB3-7797-4EA2-92CC-36D3AAFE5A72}" dt="2021-10-21T10:18:16.053" v="464" actId="1076"/>
          <ac:picMkLst>
            <pc:docMk/>
            <pc:sldMk cId="1084270230" sldId="858"/>
            <ac:picMk id="27650" creationId="{00000000-0000-0000-0000-000000000000}"/>
          </ac:picMkLst>
        </pc:picChg>
      </pc:sldChg>
      <pc:sldChg chg="add del">
        <pc:chgData name="Jan Vanhoof" userId="e8284aeb3139aa52" providerId="LiveId" clId="{11655FB3-7797-4EA2-92CC-36D3AAFE5A72}" dt="2021-10-15T13:55:02.981" v="55" actId="47"/>
        <pc:sldMkLst>
          <pc:docMk/>
          <pc:sldMk cId="3883556204" sldId="864"/>
        </pc:sldMkLst>
      </pc:sldChg>
      <pc:sldChg chg="modSp add del modNotes">
        <pc:chgData name="Jan Vanhoof" userId="e8284aeb3139aa52" providerId="LiveId" clId="{11655FB3-7797-4EA2-92CC-36D3AAFE5A72}" dt="2021-10-21T10:18:24.864" v="466" actId="47"/>
        <pc:sldMkLst>
          <pc:docMk/>
          <pc:sldMk cId="3706963038" sldId="877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3706963038" sldId="877"/>
            <ac:spMk id="1252354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3706963038" sldId="877"/>
            <ac:spMk id="1252355" creationId="{00000000-0000-0000-0000-000000000000}"/>
          </ac:spMkLst>
        </pc:spChg>
      </pc:sldChg>
      <pc:sldChg chg="modSp add del mod">
        <pc:chgData name="Jan Vanhoof" userId="e8284aeb3139aa52" providerId="LiveId" clId="{11655FB3-7797-4EA2-92CC-36D3AAFE5A72}" dt="2021-10-21T14:32:34.598" v="800" actId="47"/>
        <pc:sldMkLst>
          <pc:docMk/>
          <pc:sldMk cId="3812578859" sldId="878"/>
        </pc:sldMkLst>
        <pc:spChg chg="mod">
          <ac:chgData name="Jan Vanhoof" userId="e8284aeb3139aa52" providerId="LiveId" clId="{11655FB3-7797-4EA2-92CC-36D3AAFE5A72}" dt="2021-10-21T10:17:27.454" v="454" actId="14100"/>
          <ac:spMkLst>
            <pc:docMk/>
            <pc:sldMk cId="3812578859" sldId="878"/>
            <ac:spMk id="301058" creationId="{00000000-0000-0000-0000-000000000000}"/>
          </ac:spMkLst>
        </pc:spChg>
        <pc:spChg chg="mod">
          <ac:chgData name="Jan Vanhoof" userId="e8284aeb3139aa52" providerId="LiveId" clId="{11655FB3-7797-4EA2-92CC-36D3AAFE5A72}" dt="2021-10-21T14:31:59.900" v="757" actId="20577"/>
          <ac:spMkLst>
            <pc:docMk/>
            <pc:sldMk cId="3812578859" sldId="878"/>
            <ac:spMk id="301059" creationId="{00000000-0000-0000-0000-000000000000}"/>
          </ac:spMkLst>
        </pc:spChg>
      </pc:sldChg>
      <pc:sldChg chg="add del">
        <pc:chgData name="Jan Vanhoof" userId="e8284aeb3139aa52" providerId="LiveId" clId="{11655FB3-7797-4EA2-92CC-36D3AAFE5A72}" dt="2021-10-15T13:55:00.379" v="53" actId="47"/>
        <pc:sldMkLst>
          <pc:docMk/>
          <pc:sldMk cId="1342766090" sldId="879"/>
        </pc:sldMkLst>
      </pc:sldChg>
      <pc:sldChg chg="modSp add del mod modNotes">
        <pc:chgData name="Jan Vanhoof" userId="e8284aeb3139aa52" providerId="LiveId" clId="{11655FB3-7797-4EA2-92CC-36D3AAFE5A72}" dt="2021-10-21T10:18:02.297" v="460" actId="47"/>
        <pc:sldMkLst>
          <pc:docMk/>
          <pc:sldMk cId="471019321" sldId="880"/>
        </pc:sldMkLst>
        <pc:spChg chg="mod">
          <ac:chgData name="Jan Vanhoof" userId="e8284aeb3139aa52" providerId="LiveId" clId="{11655FB3-7797-4EA2-92CC-36D3AAFE5A72}" dt="2021-10-21T08:48:01.470" v="133" actId="27636"/>
          <ac:spMkLst>
            <pc:docMk/>
            <pc:sldMk cId="471019321" sldId="880"/>
            <ac:spMk id="1252354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471019321" sldId="880"/>
            <ac:spMk id="1252355" creationId="{00000000-0000-0000-0000-000000000000}"/>
          </ac:spMkLst>
        </pc:spChg>
      </pc:sldChg>
      <pc:sldChg chg="modSp add del mod modNotes">
        <pc:chgData name="Jan Vanhoof" userId="e8284aeb3139aa52" providerId="LiveId" clId="{11655FB3-7797-4EA2-92CC-36D3AAFE5A72}" dt="2021-10-21T10:33:27.807" v="700" actId="47"/>
        <pc:sldMkLst>
          <pc:docMk/>
          <pc:sldMk cId="3548348388" sldId="886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3548348388" sldId="886"/>
            <ac:spMk id="46083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586" v="153" actId="27636"/>
          <ac:spMkLst>
            <pc:docMk/>
            <pc:sldMk cId="3548348388" sldId="886"/>
            <ac:spMk id="46084" creationId="{00000000-0000-0000-0000-000000000000}"/>
          </ac:spMkLst>
        </pc:spChg>
      </pc:sldChg>
      <pc:sldChg chg="addSp delSp modSp add del mod modNotes">
        <pc:chgData name="Jan Vanhoof" userId="e8284aeb3139aa52" providerId="LiveId" clId="{11655FB3-7797-4EA2-92CC-36D3AAFE5A72}" dt="2021-10-21T15:16:43.727" v="1260" actId="47"/>
        <pc:sldMkLst>
          <pc:docMk/>
          <pc:sldMk cId="2014243605" sldId="890"/>
        </pc:sldMkLst>
        <pc:picChg chg="add mod">
          <ac:chgData name="Jan Vanhoof" userId="e8284aeb3139aa52" providerId="LiveId" clId="{11655FB3-7797-4EA2-92CC-36D3AAFE5A72}" dt="2021-10-21T14:37:57.698" v="909" actId="1076"/>
          <ac:picMkLst>
            <pc:docMk/>
            <pc:sldMk cId="2014243605" sldId="890"/>
            <ac:picMk id="3" creationId="{BF533D69-0F7A-4B06-A939-81467C716A3A}"/>
          </ac:picMkLst>
        </pc:picChg>
        <pc:picChg chg="add del mod">
          <ac:chgData name="Jan Vanhoof" userId="e8284aeb3139aa52" providerId="LiveId" clId="{11655FB3-7797-4EA2-92CC-36D3AAFE5A72}" dt="2021-10-21T14:37:20.034" v="893"/>
          <ac:picMkLst>
            <pc:docMk/>
            <pc:sldMk cId="2014243605" sldId="890"/>
            <ac:picMk id="5" creationId="{35E56085-80F0-4DAB-A82C-069DE632EB44}"/>
          </ac:picMkLst>
        </pc:picChg>
        <pc:picChg chg="mod">
          <ac:chgData name="Jan Vanhoof" userId="e8284aeb3139aa52" providerId="LiveId" clId="{11655FB3-7797-4EA2-92CC-36D3AAFE5A72}" dt="2021-10-21T14:37:41.099" v="903" actId="1076"/>
          <ac:picMkLst>
            <pc:docMk/>
            <pc:sldMk cId="2014243605" sldId="890"/>
            <ac:picMk id="1026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14:37:43.982" v="905" actId="1076"/>
          <ac:picMkLst>
            <pc:docMk/>
            <pc:sldMk cId="2014243605" sldId="890"/>
            <ac:picMk id="2050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14:37:51.807" v="908" actId="1076"/>
          <ac:picMkLst>
            <pc:docMk/>
            <pc:sldMk cId="2014243605" sldId="890"/>
            <ac:picMk id="2052" creationId="{00000000-0000-0000-0000-000000000000}"/>
          </ac:picMkLst>
        </pc:picChg>
      </pc:sldChg>
      <pc:sldChg chg="modSp add del">
        <pc:chgData name="Jan Vanhoof" userId="e8284aeb3139aa52" providerId="LiveId" clId="{11655FB3-7797-4EA2-92CC-36D3AAFE5A72}" dt="2021-10-21T10:33:29.321" v="701" actId="47"/>
        <pc:sldMkLst>
          <pc:docMk/>
          <pc:sldMk cId="425045235" sldId="891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425045235" sldId="891"/>
            <ac:spMk id="2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425045235" sldId="891"/>
            <ac:spMk id="3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425045235" sldId="891"/>
            <ac:picMk id="2050" creationId="{00000000-0000-0000-0000-000000000000}"/>
          </ac:picMkLst>
        </pc:picChg>
      </pc:sldChg>
      <pc:sldChg chg="modSp add del modNotes">
        <pc:chgData name="Jan Vanhoof" userId="e8284aeb3139aa52" providerId="LiveId" clId="{11655FB3-7797-4EA2-92CC-36D3AAFE5A72}" dt="2021-10-21T10:33:39.501" v="702" actId="47"/>
        <pc:sldMkLst>
          <pc:docMk/>
          <pc:sldMk cId="2826046946" sldId="892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2826046946" sldId="892"/>
            <ac:spMk id="2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826046946" sldId="892"/>
            <ac:spMk id="3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826046946" sldId="892"/>
            <ac:spMk id="46083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2826046946" sldId="892"/>
            <ac:picMk id="3074" creationId="{00000000-0000-0000-0000-000000000000}"/>
          </ac:picMkLst>
        </pc:picChg>
      </pc:sldChg>
      <pc:sldChg chg="addSp delSp modSp add mod modAnim modNotes modNotesTx">
        <pc:chgData name="Jan Vanhoof" userId="e8284aeb3139aa52" providerId="LiveId" clId="{11655FB3-7797-4EA2-92CC-36D3AAFE5A72}" dt="2021-10-21T15:11:48.942" v="1213" actId="20577"/>
        <pc:sldMkLst>
          <pc:docMk/>
          <pc:sldMk cId="1933192113" sldId="894"/>
        </pc:sldMkLst>
        <pc:spChg chg="add del mod">
          <ac:chgData name="Jan Vanhoof" userId="e8284aeb3139aa52" providerId="LiveId" clId="{11655FB3-7797-4EA2-92CC-36D3AAFE5A72}" dt="2021-10-21T14:55:22.888" v="924" actId="478"/>
          <ac:spMkLst>
            <pc:docMk/>
            <pc:sldMk cId="1933192113" sldId="894"/>
            <ac:spMk id="3" creationId="{8D898E1C-FB1B-4E8E-AD84-3CCD1989FA2E}"/>
          </ac:spMkLst>
        </pc:spChg>
        <pc:spChg chg="del mod">
          <ac:chgData name="Jan Vanhoof" userId="e8284aeb3139aa52" providerId="LiveId" clId="{11655FB3-7797-4EA2-92CC-36D3AAFE5A72}" dt="2021-10-21T14:46:10.162" v="917" actId="478"/>
          <ac:spMkLst>
            <pc:docMk/>
            <pc:sldMk cId="1933192113" sldId="894"/>
            <ac:spMk id="5" creationId="{00000000-0000-0000-0000-000000000000}"/>
          </ac:spMkLst>
        </pc:spChg>
        <pc:spChg chg="add mod">
          <ac:chgData name="Jan Vanhoof" userId="e8284aeb3139aa52" providerId="LiveId" clId="{11655FB3-7797-4EA2-92CC-36D3AAFE5A72}" dt="2021-10-21T15:11:48.942" v="1213" actId="20577"/>
          <ac:spMkLst>
            <pc:docMk/>
            <pc:sldMk cId="1933192113" sldId="894"/>
            <ac:spMk id="6" creationId="{B9B4B4FD-4AF4-4BB2-B618-DBBD603181F1}"/>
          </ac:spMkLst>
        </pc:spChg>
        <pc:spChg chg="add mod">
          <ac:chgData name="Jan Vanhoof" userId="e8284aeb3139aa52" providerId="LiveId" clId="{11655FB3-7797-4EA2-92CC-36D3AAFE5A72}" dt="2021-10-21T14:56:56.603" v="983" actId="1076"/>
          <ac:spMkLst>
            <pc:docMk/>
            <pc:sldMk cId="1933192113" sldId="894"/>
            <ac:spMk id="7" creationId="{A7DE7BF9-0311-44B8-AE3A-7219E007BAA7}"/>
          </ac:spMkLst>
        </pc:spChg>
        <pc:spChg chg="add del mod">
          <ac:chgData name="Jan Vanhoof" userId="e8284aeb3139aa52" providerId="LiveId" clId="{11655FB3-7797-4EA2-92CC-36D3AAFE5A72}" dt="2021-10-21T14:57:31.086" v="1001"/>
          <ac:spMkLst>
            <pc:docMk/>
            <pc:sldMk cId="1933192113" sldId="894"/>
            <ac:spMk id="9" creationId="{6D83B7A4-6E77-4D05-A278-08AA42271197}"/>
          </ac:spMkLst>
        </pc:spChg>
        <pc:spChg chg="add mod">
          <ac:chgData name="Jan Vanhoof" userId="e8284aeb3139aa52" providerId="LiveId" clId="{11655FB3-7797-4EA2-92CC-36D3AAFE5A72}" dt="2021-10-21T14:56:29.427" v="978" actId="571"/>
          <ac:spMkLst>
            <pc:docMk/>
            <pc:sldMk cId="1933192113" sldId="894"/>
            <ac:spMk id="10" creationId="{56ED401D-9BF9-432A-BD4B-698EFEAA3912}"/>
          </ac:spMkLst>
        </pc:spChg>
        <pc:spChg chg="del mod">
          <ac:chgData name="Jan Vanhoof" userId="e8284aeb3139aa52" providerId="LiveId" clId="{11655FB3-7797-4EA2-92CC-36D3AAFE5A72}" dt="2021-10-21T14:55:18.408" v="921" actId="478"/>
          <ac:spMkLst>
            <pc:docMk/>
            <pc:sldMk cId="1933192113" sldId="894"/>
            <ac:spMk id="4098" creationId="{00000000-0000-0000-0000-000000000000}"/>
          </ac:spMkLst>
        </pc:spChg>
        <pc:picChg chg="add mod">
          <ac:chgData name="Jan Vanhoof" userId="e8284aeb3139aa52" providerId="LiveId" clId="{11655FB3-7797-4EA2-92CC-36D3AAFE5A72}" dt="2021-10-21T14:57:08.325" v="993" actId="1076"/>
          <ac:picMkLst>
            <pc:docMk/>
            <pc:sldMk cId="1933192113" sldId="894"/>
            <ac:picMk id="8" creationId="{E25A9653-7F9C-4512-9A90-752FB9915756}"/>
          </ac:picMkLst>
        </pc:picChg>
      </pc:sldChg>
      <pc:sldChg chg="modSp add del mod modNotes">
        <pc:chgData name="Jan Vanhoof" userId="e8284aeb3139aa52" providerId="LiveId" clId="{11655FB3-7797-4EA2-92CC-36D3AAFE5A72}" dt="2021-10-21T15:14:55.531" v="1250" actId="47"/>
        <pc:sldMkLst>
          <pc:docMk/>
          <pc:sldMk cId="2950551641" sldId="895"/>
        </pc:sldMkLst>
        <pc:spChg chg="mod">
          <ac:chgData name="Jan Vanhoof" userId="e8284aeb3139aa52" providerId="LiveId" clId="{11655FB3-7797-4EA2-92CC-36D3AAFE5A72}" dt="2021-10-21T08:48:01.667" v="156" actId="27636"/>
          <ac:spMkLst>
            <pc:docMk/>
            <pc:sldMk cId="2950551641" sldId="895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950551641" sldId="895"/>
            <ac:spMk id="4098" creationId="{00000000-0000-0000-0000-000000000000}"/>
          </ac:spMkLst>
        </pc:spChg>
      </pc:sldChg>
      <pc:sldChg chg="modSp add del mod modNotes">
        <pc:chgData name="Jan Vanhoof" userId="e8284aeb3139aa52" providerId="LiveId" clId="{11655FB3-7797-4EA2-92CC-36D3AAFE5A72}" dt="2021-10-21T15:14:56.570" v="1251" actId="47"/>
        <pc:sldMkLst>
          <pc:docMk/>
          <pc:sldMk cId="2437336279" sldId="896"/>
        </pc:sldMkLst>
        <pc:spChg chg="mod">
          <ac:chgData name="Jan Vanhoof" userId="e8284aeb3139aa52" providerId="LiveId" clId="{11655FB3-7797-4EA2-92CC-36D3AAFE5A72}" dt="2021-10-21T08:48:01.676" v="157" actId="27636"/>
          <ac:spMkLst>
            <pc:docMk/>
            <pc:sldMk cId="2437336279" sldId="896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437336279" sldId="896"/>
            <ac:spMk id="4098" creationId="{00000000-0000-0000-0000-000000000000}"/>
          </ac:spMkLst>
        </pc:spChg>
      </pc:sldChg>
      <pc:sldChg chg="modSp add del mod modNotes">
        <pc:chgData name="Jan Vanhoof" userId="e8284aeb3139aa52" providerId="LiveId" clId="{11655FB3-7797-4EA2-92CC-36D3AAFE5A72}" dt="2021-10-21T15:14:57.916" v="1252" actId="47"/>
        <pc:sldMkLst>
          <pc:docMk/>
          <pc:sldMk cId="3457183424" sldId="897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3457183424" sldId="897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680" v="158" actId="27636"/>
          <ac:spMkLst>
            <pc:docMk/>
            <pc:sldMk cId="3457183424" sldId="897"/>
            <ac:spMk id="4098" creationId="{00000000-0000-0000-0000-000000000000}"/>
          </ac:spMkLst>
        </pc:spChg>
      </pc:sldChg>
      <pc:sldChg chg="modSp add del modNotes">
        <pc:chgData name="Jan Vanhoof" userId="e8284aeb3139aa52" providerId="LiveId" clId="{11655FB3-7797-4EA2-92CC-36D3AAFE5A72}" dt="2021-10-21T15:14:58.844" v="1253" actId="47"/>
        <pc:sldMkLst>
          <pc:docMk/>
          <pc:sldMk cId="2243696005" sldId="898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2243696005" sldId="898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243696005" sldId="898"/>
            <ac:spMk id="4098" creationId="{00000000-0000-0000-0000-000000000000}"/>
          </ac:spMkLst>
        </pc:spChg>
      </pc:sldChg>
      <pc:sldChg chg="modSp add del modNotes">
        <pc:chgData name="Jan Vanhoof" userId="e8284aeb3139aa52" providerId="LiveId" clId="{11655FB3-7797-4EA2-92CC-36D3AAFE5A72}" dt="2021-10-21T15:14:59.722" v="1254" actId="47"/>
        <pc:sldMkLst>
          <pc:docMk/>
          <pc:sldMk cId="430345851" sldId="899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430345851" sldId="899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430345851" sldId="899"/>
            <ac:spMk id="4098" creationId="{00000000-0000-0000-0000-000000000000}"/>
          </ac:spMkLst>
        </pc:spChg>
      </pc:sldChg>
      <pc:sldChg chg="modSp add del mod modNotes">
        <pc:chgData name="Jan Vanhoof" userId="e8284aeb3139aa52" providerId="LiveId" clId="{11655FB3-7797-4EA2-92CC-36D3AAFE5A72}" dt="2021-10-21T15:15:00.369" v="1255" actId="47"/>
        <pc:sldMkLst>
          <pc:docMk/>
          <pc:sldMk cId="3581421082" sldId="900"/>
        </pc:sldMkLst>
        <pc:spChg chg="mod">
          <ac:chgData name="Jan Vanhoof" userId="e8284aeb3139aa52" providerId="LiveId" clId="{11655FB3-7797-4EA2-92CC-36D3AAFE5A72}" dt="2021-10-21T08:48:01.689" v="159" actId="27636"/>
          <ac:spMkLst>
            <pc:docMk/>
            <pc:sldMk cId="3581421082" sldId="900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3581421082" sldId="900"/>
            <ac:spMk id="4098" creationId="{00000000-0000-0000-0000-000000000000}"/>
          </ac:spMkLst>
        </pc:spChg>
      </pc:sldChg>
      <pc:sldChg chg="modSp add del mod modNotes">
        <pc:chgData name="Jan Vanhoof" userId="e8284aeb3139aa52" providerId="LiveId" clId="{11655FB3-7797-4EA2-92CC-36D3AAFE5A72}" dt="2021-10-21T15:15:01.959" v="1256" actId="47"/>
        <pc:sldMkLst>
          <pc:docMk/>
          <pc:sldMk cId="577937442" sldId="901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577937442" sldId="901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693" v="160" actId="27636"/>
          <ac:spMkLst>
            <pc:docMk/>
            <pc:sldMk cId="577937442" sldId="901"/>
            <ac:spMk id="4098" creationId="{00000000-0000-0000-0000-000000000000}"/>
          </ac:spMkLst>
        </pc:spChg>
      </pc:sldChg>
      <pc:sldChg chg="modSp add del modNotes">
        <pc:chgData name="Jan Vanhoof" userId="e8284aeb3139aa52" providerId="LiveId" clId="{11655FB3-7797-4EA2-92CC-36D3AAFE5A72}" dt="2021-10-21T15:15:03.135" v="1257" actId="47"/>
        <pc:sldMkLst>
          <pc:docMk/>
          <pc:sldMk cId="2270535108" sldId="903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2270535108" sldId="903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2270535108" sldId="903"/>
            <ac:spMk id="4098" creationId="{00000000-0000-0000-0000-000000000000}"/>
          </ac:spMkLst>
        </pc:spChg>
      </pc:sldChg>
      <pc:sldChg chg="modSp add del">
        <pc:chgData name="Jan Vanhoof" userId="e8284aeb3139aa52" providerId="LiveId" clId="{11655FB3-7797-4EA2-92CC-36D3AAFE5A72}" dt="2021-10-21T10:33:41.286" v="703" actId="47"/>
        <pc:sldMkLst>
          <pc:docMk/>
          <pc:sldMk cId="33783565" sldId="907"/>
        </pc:sldMkLst>
        <pc:spChg chg="mod">
          <ac:chgData name="Jan Vanhoof" userId="e8284aeb3139aa52" providerId="LiveId" clId="{11655FB3-7797-4EA2-92CC-36D3AAFE5A72}" dt="2021-10-21T08:42:31.590" v="118"/>
          <ac:spMkLst>
            <pc:docMk/>
            <pc:sldMk cId="33783565" sldId="907"/>
            <ac:spMk id="3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k cId="33783565" sldId="907"/>
            <ac:picMk id="1026" creationId="{00000000-0000-0000-0000-000000000000}"/>
          </ac:picMkLst>
        </pc:picChg>
      </pc:sldChg>
      <pc:sldChg chg="modSp add del mod modNotes">
        <pc:chgData name="Jan Vanhoof" userId="e8284aeb3139aa52" providerId="LiveId" clId="{11655FB3-7797-4EA2-92CC-36D3AAFE5A72}" dt="2021-10-21T15:14:49.916" v="1248" actId="47"/>
        <pc:sldMkLst>
          <pc:docMk/>
          <pc:sldMk cId="1303601325" sldId="908"/>
        </pc:sldMkLst>
        <pc:spChg chg="mod">
          <ac:chgData name="Jan Vanhoof" userId="e8284aeb3139aa52" providerId="LiveId" clId="{11655FB3-7797-4EA2-92CC-36D3AAFE5A72}" dt="2021-10-21T08:48:01.616" v="154" actId="27636"/>
          <ac:spMkLst>
            <pc:docMk/>
            <pc:sldMk cId="1303601325" sldId="908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8:01.618" v="155" actId="27636"/>
          <ac:spMkLst>
            <pc:docMk/>
            <pc:sldMk cId="1303601325" sldId="908"/>
            <ac:spMk id="4098" creationId="{00000000-0000-0000-0000-000000000000}"/>
          </ac:spMkLst>
        </pc:spChg>
      </pc:sldChg>
      <pc:sldChg chg="modSp add del modNotes">
        <pc:chgData name="Jan Vanhoof" userId="e8284aeb3139aa52" providerId="LiveId" clId="{11655FB3-7797-4EA2-92CC-36D3AAFE5A72}" dt="2021-10-21T15:14:51.952" v="1249" actId="47"/>
        <pc:sldMkLst>
          <pc:docMk/>
          <pc:sldMk cId="4003102846" sldId="909"/>
        </pc:sldMkLst>
        <pc:spChg chg="mod">
          <ac:chgData name="Jan Vanhoof" userId="e8284aeb3139aa52" providerId="LiveId" clId="{11655FB3-7797-4EA2-92CC-36D3AAFE5A72}" dt="2021-10-21T14:38:32.240" v="910" actId="20577"/>
          <ac:spMkLst>
            <pc:docMk/>
            <pc:sldMk cId="4003102846" sldId="909"/>
            <ac:spMk id="5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k cId="4003102846" sldId="909"/>
            <ac:spMk id="4098" creationId="{00000000-0000-0000-0000-000000000000}"/>
          </ac:spMkLst>
        </pc:spChg>
      </pc:sldChg>
      <pc:sldChg chg="modSp add del modNotes">
        <pc:chgData name="Jan Vanhoof" userId="e8284aeb3139aa52" providerId="LiveId" clId="{11655FB3-7797-4EA2-92CC-36D3AAFE5A72}" dt="2021-10-21T15:15:03.919" v="1258" actId="47"/>
        <pc:sldMkLst>
          <pc:docMk/>
          <pc:sldMk cId="1789897672" sldId="923"/>
        </pc:sldMkLst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789897672" sldId="923"/>
            <ac:picMk id="4" creationId="{8173EEF2-5AC5-496B-A3F5-EBC8C1C0DB4E}"/>
          </ac:picMkLst>
        </pc:picChg>
      </pc:sldChg>
      <pc:sldChg chg="modSp add del">
        <pc:chgData name="Jan Vanhoof" userId="e8284aeb3139aa52" providerId="LiveId" clId="{11655FB3-7797-4EA2-92CC-36D3AAFE5A72}" dt="2021-10-21T15:15:05.231" v="1259" actId="47"/>
        <pc:sldMkLst>
          <pc:docMk/>
          <pc:sldMk cId="1358618413" sldId="924"/>
        </pc:sldMkLst>
        <pc:picChg chg="mod">
          <ac:chgData name="Jan Vanhoof" userId="e8284aeb3139aa52" providerId="LiveId" clId="{11655FB3-7797-4EA2-92CC-36D3AAFE5A72}" dt="2021-10-21T08:42:31.590" v="118"/>
          <ac:picMkLst>
            <pc:docMk/>
            <pc:sldMk cId="1358618413" sldId="924"/>
            <ac:picMk id="2" creationId="{00000000-0000-0000-0000-000000000000}"/>
          </ac:picMkLst>
        </pc:picChg>
      </pc:sldChg>
      <pc:sldChg chg="addSp delSp modSp new mod">
        <pc:chgData name="Jan Vanhoof" userId="e8284aeb3139aa52" providerId="LiveId" clId="{11655FB3-7797-4EA2-92CC-36D3AAFE5A72}" dt="2021-10-21T10:06:01.265" v="445" actId="1036"/>
        <pc:sldMkLst>
          <pc:docMk/>
          <pc:sldMk cId="2797329329" sldId="925"/>
        </pc:sldMkLst>
        <pc:spChg chg="del">
          <ac:chgData name="Jan Vanhoof" userId="e8284aeb3139aa52" providerId="LiveId" clId="{11655FB3-7797-4EA2-92CC-36D3AAFE5A72}" dt="2021-10-21T08:51:15.902" v="175" actId="478"/>
          <ac:spMkLst>
            <pc:docMk/>
            <pc:sldMk cId="2797329329" sldId="925"/>
            <ac:spMk id="2" creationId="{302109EA-0740-4AD4-985C-C998668CF07A}"/>
          </ac:spMkLst>
        </pc:spChg>
        <pc:spChg chg="del">
          <ac:chgData name="Jan Vanhoof" userId="e8284aeb3139aa52" providerId="LiveId" clId="{11655FB3-7797-4EA2-92CC-36D3AAFE5A72}" dt="2021-10-21T08:51:17.235" v="176" actId="478"/>
          <ac:spMkLst>
            <pc:docMk/>
            <pc:sldMk cId="2797329329" sldId="925"/>
            <ac:spMk id="4" creationId="{C9F4BDAC-5E87-4B28-A6E4-4332152BC267}"/>
          </ac:spMkLst>
        </pc:spChg>
        <pc:spChg chg="add mod">
          <ac:chgData name="Jan Vanhoof" userId="e8284aeb3139aa52" providerId="LiveId" clId="{11655FB3-7797-4EA2-92CC-36D3AAFE5A72}" dt="2021-10-21T08:51:20.708" v="178" actId="1076"/>
          <ac:spMkLst>
            <pc:docMk/>
            <pc:sldMk cId="2797329329" sldId="925"/>
            <ac:spMk id="5" creationId="{854744C6-1F5B-4728-8C5B-95F5B3864007}"/>
          </ac:spMkLst>
        </pc:spChg>
        <pc:spChg chg="add mod">
          <ac:chgData name="Jan Vanhoof" userId="e8284aeb3139aa52" providerId="LiveId" clId="{11655FB3-7797-4EA2-92CC-36D3AAFE5A72}" dt="2021-10-21T10:06:01.265" v="445" actId="1036"/>
          <ac:spMkLst>
            <pc:docMk/>
            <pc:sldMk cId="2797329329" sldId="925"/>
            <ac:spMk id="7" creationId="{5892280A-E41F-48E5-95B2-6EB40EAF0FD3}"/>
          </ac:spMkLst>
        </pc:spChg>
        <pc:picChg chg="add del mod">
          <ac:chgData name="Jan Vanhoof" userId="e8284aeb3139aa52" providerId="LiveId" clId="{11655FB3-7797-4EA2-92CC-36D3AAFE5A72}" dt="2021-10-21T08:51:38.225" v="181" actId="478"/>
          <ac:picMkLst>
            <pc:docMk/>
            <pc:sldMk cId="2797329329" sldId="925"/>
            <ac:picMk id="6" creationId="{214C225E-F4CE-4463-9E2A-7163EA96B0E3}"/>
          </ac:picMkLst>
        </pc:picChg>
        <pc:picChg chg="add mod">
          <ac:chgData name="Jan Vanhoof" userId="e8284aeb3139aa52" providerId="LiveId" clId="{11655FB3-7797-4EA2-92CC-36D3AAFE5A72}" dt="2021-10-21T08:51:44.977" v="182" actId="1076"/>
          <ac:picMkLst>
            <pc:docMk/>
            <pc:sldMk cId="2797329329" sldId="925"/>
            <ac:picMk id="8" creationId="{255B2DA0-6EE3-4D5D-83D2-49FD1F3C8BA5}"/>
          </ac:picMkLst>
        </pc:picChg>
      </pc:sldChg>
      <pc:sldChg chg="addSp delSp modSp add del mod">
        <pc:chgData name="Jan Vanhoof" userId="e8284aeb3139aa52" providerId="LiveId" clId="{11655FB3-7797-4EA2-92CC-36D3AAFE5A72}" dt="2021-10-21T10:28:14.889" v="640" actId="47"/>
        <pc:sldMkLst>
          <pc:docMk/>
          <pc:sldMk cId="2428944447" sldId="926"/>
        </pc:sldMkLst>
        <pc:spChg chg="mod">
          <ac:chgData name="Jan Vanhoof" userId="e8284aeb3139aa52" providerId="LiveId" clId="{11655FB3-7797-4EA2-92CC-36D3AAFE5A72}" dt="2021-10-21T10:27:34.749" v="629"/>
          <ac:spMkLst>
            <pc:docMk/>
            <pc:sldMk cId="2428944447" sldId="926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27:58.048" v="636" actId="1038"/>
          <ac:spMkLst>
            <pc:docMk/>
            <pc:sldMk cId="2428944447" sldId="926"/>
            <ac:spMk id="10" creationId="{22D9CFF0-D8C7-4237-9B39-51B9777E19D8}"/>
          </ac:spMkLst>
        </pc:spChg>
        <pc:spChg chg="mod">
          <ac:chgData name="Jan Vanhoof" userId="e8284aeb3139aa52" providerId="LiveId" clId="{11655FB3-7797-4EA2-92CC-36D3AAFE5A72}" dt="2021-10-21T10:27:24.522" v="627" actId="1076"/>
          <ac:spMkLst>
            <pc:docMk/>
            <pc:sldMk cId="2428944447" sldId="926"/>
            <ac:spMk id="1252354" creationId="{00000000-0000-0000-0000-000000000000}"/>
          </ac:spMkLst>
        </pc:spChg>
        <pc:picChg chg="del">
          <ac:chgData name="Jan Vanhoof" userId="e8284aeb3139aa52" providerId="LiveId" clId="{11655FB3-7797-4EA2-92CC-36D3AAFE5A72}" dt="2021-10-21T10:27:07.268" v="622" actId="478"/>
          <ac:picMkLst>
            <pc:docMk/>
            <pc:sldMk cId="2428944447" sldId="926"/>
            <ac:picMk id="7" creationId="{00000000-0000-0000-0000-000000000000}"/>
          </ac:picMkLst>
        </pc:picChg>
        <pc:picChg chg="add mod">
          <ac:chgData name="Jan Vanhoof" userId="e8284aeb3139aa52" providerId="LiveId" clId="{11655FB3-7797-4EA2-92CC-36D3AAFE5A72}" dt="2021-10-21T10:27:19.034" v="626" actId="14100"/>
          <ac:picMkLst>
            <pc:docMk/>
            <pc:sldMk cId="2428944447" sldId="926"/>
            <ac:picMk id="9" creationId="{1887E314-7621-4A08-BA84-1CE305C409BF}"/>
          </ac:picMkLst>
        </pc:picChg>
      </pc:sldChg>
      <pc:sldChg chg="addSp delSp modSp add mod">
        <pc:chgData name="Jan Vanhoof" userId="e8284aeb3139aa52" providerId="LiveId" clId="{11655FB3-7797-4EA2-92CC-36D3AAFE5A72}" dt="2021-10-21T10:30:19.077" v="664" actId="27636"/>
        <pc:sldMkLst>
          <pc:docMk/>
          <pc:sldMk cId="3015512704" sldId="927"/>
        </pc:sldMkLst>
        <pc:spChg chg="mod">
          <ac:chgData name="Jan Vanhoof" userId="e8284aeb3139aa52" providerId="LiveId" clId="{11655FB3-7797-4EA2-92CC-36D3AAFE5A72}" dt="2021-10-21T10:30:19.077" v="664" actId="27636"/>
          <ac:spMkLst>
            <pc:docMk/>
            <pc:sldMk cId="3015512704" sldId="927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29:46.863" v="661"/>
          <ac:spMkLst>
            <pc:docMk/>
            <pc:sldMk cId="3015512704" sldId="927"/>
            <ac:spMk id="10" creationId="{22D9CFF0-D8C7-4237-9B39-51B9777E19D8}"/>
          </ac:spMkLst>
        </pc:spChg>
        <pc:spChg chg="mod">
          <ac:chgData name="Jan Vanhoof" userId="e8284aeb3139aa52" providerId="LiveId" clId="{11655FB3-7797-4EA2-92CC-36D3AAFE5A72}" dt="2021-10-21T10:29:03.035" v="647" actId="20577"/>
          <ac:spMkLst>
            <pc:docMk/>
            <pc:sldMk cId="3015512704" sldId="927"/>
            <ac:spMk id="1252354" creationId="{00000000-0000-0000-0000-000000000000}"/>
          </ac:spMkLst>
        </pc:spChg>
        <pc:picChg chg="del">
          <ac:chgData name="Jan Vanhoof" userId="e8284aeb3139aa52" providerId="LiveId" clId="{11655FB3-7797-4EA2-92CC-36D3AAFE5A72}" dt="2021-10-21T10:29:10.307" v="648" actId="478"/>
          <ac:picMkLst>
            <pc:docMk/>
            <pc:sldMk cId="3015512704" sldId="927"/>
            <ac:picMk id="9" creationId="{1887E314-7621-4A08-BA84-1CE305C409BF}"/>
          </ac:picMkLst>
        </pc:picChg>
        <pc:picChg chg="add mod">
          <ac:chgData name="Jan Vanhoof" userId="e8284aeb3139aa52" providerId="LiveId" clId="{11655FB3-7797-4EA2-92CC-36D3AAFE5A72}" dt="2021-10-21T10:29:20.737" v="653" actId="14100"/>
          <ac:picMkLst>
            <pc:docMk/>
            <pc:sldMk cId="3015512704" sldId="927"/>
            <ac:picMk id="13" creationId="{77906101-FB02-4622-A989-5E6FD2CA11ED}"/>
          </ac:picMkLst>
        </pc:picChg>
      </pc:sldChg>
      <pc:sldChg chg="addSp delSp modSp add mod">
        <pc:chgData name="Jan Vanhoof" userId="e8284aeb3139aa52" providerId="LiveId" clId="{11655FB3-7797-4EA2-92CC-36D3AAFE5A72}" dt="2021-10-27T06:44:40.582" v="1486" actId="14100"/>
        <pc:sldMkLst>
          <pc:docMk/>
          <pc:sldMk cId="391362894" sldId="928"/>
        </pc:sldMkLst>
        <pc:spChg chg="mod">
          <ac:chgData name="Jan Vanhoof" userId="e8284aeb3139aa52" providerId="LiveId" clId="{11655FB3-7797-4EA2-92CC-36D3AAFE5A72}" dt="2021-10-21T10:31:26.574" v="680" actId="1035"/>
          <ac:spMkLst>
            <pc:docMk/>
            <pc:sldMk cId="391362894" sldId="928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31:45.693" v="684"/>
          <ac:spMkLst>
            <pc:docMk/>
            <pc:sldMk cId="391362894" sldId="928"/>
            <ac:spMk id="10" creationId="{22D9CFF0-D8C7-4237-9B39-51B9777E19D8}"/>
          </ac:spMkLst>
        </pc:spChg>
        <pc:spChg chg="mod">
          <ac:chgData name="Jan Vanhoof" userId="e8284aeb3139aa52" providerId="LiveId" clId="{11655FB3-7797-4EA2-92CC-36D3AAFE5A72}" dt="2021-10-21T10:30:26.407" v="670" actId="20577"/>
          <ac:spMkLst>
            <pc:docMk/>
            <pc:sldMk cId="391362894" sldId="928"/>
            <ac:spMk id="1252354" creationId="{00000000-0000-0000-0000-000000000000}"/>
          </ac:spMkLst>
        </pc:spChg>
        <pc:picChg chg="add mod">
          <ac:chgData name="Jan Vanhoof" userId="e8284aeb3139aa52" providerId="LiveId" clId="{11655FB3-7797-4EA2-92CC-36D3AAFE5A72}" dt="2021-10-27T06:44:40.582" v="1486" actId="14100"/>
          <ac:picMkLst>
            <pc:docMk/>
            <pc:sldMk cId="391362894" sldId="928"/>
            <ac:picMk id="9" creationId="{6E4AE6D8-4DDA-4B4D-8B3A-6F8A3C976D81}"/>
          </ac:picMkLst>
        </pc:picChg>
        <pc:picChg chg="del">
          <ac:chgData name="Jan Vanhoof" userId="e8284aeb3139aa52" providerId="LiveId" clId="{11655FB3-7797-4EA2-92CC-36D3AAFE5A72}" dt="2021-10-21T10:30:56.494" v="671" actId="478"/>
          <ac:picMkLst>
            <pc:docMk/>
            <pc:sldMk cId="391362894" sldId="928"/>
            <ac:picMk id="13" creationId="{77906101-FB02-4622-A989-5E6FD2CA11ED}"/>
          </ac:picMkLst>
        </pc:picChg>
      </pc:sldChg>
      <pc:sldChg chg="delSp modSp add mod">
        <pc:chgData name="Jan Vanhoof" userId="e8284aeb3139aa52" providerId="LiveId" clId="{11655FB3-7797-4EA2-92CC-36D3AAFE5A72}" dt="2021-10-21T10:32:34.131" v="697"/>
        <pc:sldMkLst>
          <pc:docMk/>
          <pc:sldMk cId="2366091383" sldId="929"/>
        </pc:sldMkLst>
        <pc:spChg chg="mod">
          <ac:chgData name="Jan Vanhoof" userId="e8284aeb3139aa52" providerId="LiveId" clId="{11655FB3-7797-4EA2-92CC-36D3AAFE5A72}" dt="2021-10-21T10:32:21.965" v="694"/>
          <ac:spMkLst>
            <pc:docMk/>
            <pc:sldMk cId="2366091383" sldId="929"/>
            <ac:spMk id="8" creationId="{00000000-0000-0000-0000-000000000000}"/>
          </ac:spMkLst>
        </pc:spChg>
        <pc:spChg chg="mod">
          <ac:chgData name="Jan Vanhoof" userId="e8284aeb3139aa52" providerId="LiveId" clId="{11655FB3-7797-4EA2-92CC-36D3AAFE5A72}" dt="2021-10-21T10:32:34.131" v="697"/>
          <ac:spMkLst>
            <pc:docMk/>
            <pc:sldMk cId="2366091383" sldId="929"/>
            <ac:spMk id="10" creationId="{22D9CFF0-D8C7-4237-9B39-51B9777E19D8}"/>
          </ac:spMkLst>
        </pc:spChg>
        <pc:spChg chg="mod">
          <ac:chgData name="Jan Vanhoof" userId="e8284aeb3139aa52" providerId="LiveId" clId="{11655FB3-7797-4EA2-92CC-36D3AAFE5A72}" dt="2021-10-21T10:32:07.552" v="690" actId="20577"/>
          <ac:spMkLst>
            <pc:docMk/>
            <pc:sldMk cId="2366091383" sldId="929"/>
            <ac:spMk id="1252354" creationId="{00000000-0000-0000-0000-000000000000}"/>
          </ac:spMkLst>
        </pc:spChg>
        <pc:picChg chg="del">
          <ac:chgData name="Jan Vanhoof" userId="e8284aeb3139aa52" providerId="LiveId" clId="{11655FB3-7797-4EA2-92CC-36D3AAFE5A72}" dt="2021-10-21T10:32:10.386" v="691" actId="478"/>
          <ac:picMkLst>
            <pc:docMk/>
            <pc:sldMk cId="2366091383" sldId="929"/>
            <ac:picMk id="9" creationId="{6E4AE6D8-4DDA-4B4D-8B3A-6F8A3C976D81}"/>
          </ac:picMkLst>
        </pc:picChg>
      </pc:sldChg>
      <pc:sldChg chg="addSp delSp modSp new mod">
        <pc:chgData name="Jan Vanhoof" userId="e8284aeb3139aa52" providerId="LiveId" clId="{11655FB3-7797-4EA2-92CC-36D3AAFE5A72}" dt="2021-10-27T06:36:27.939" v="1453" actId="1076"/>
        <pc:sldMkLst>
          <pc:docMk/>
          <pc:sldMk cId="1021550383" sldId="930"/>
        </pc:sldMkLst>
        <pc:spChg chg="mod">
          <ac:chgData name="Jan Vanhoof" userId="e8284aeb3139aa52" providerId="LiveId" clId="{11655FB3-7797-4EA2-92CC-36D3AAFE5A72}" dt="2021-10-21T15:17:35.406" v="1271" actId="20577"/>
          <ac:spMkLst>
            <pc:docMk/>
            <pc:sldMk cId="1021550383" sldId="930"/>
            <ac:spMk id="2" creationId="{0ED7B69A-7847-4E24-A04C-E26A2697E4DB}"/>
          </ac:spMkLst>
        </pc:spChg>
        <pc:spChg chg="del">
          <ac:chgData name="Jan Vanhoof" userId="e8284aeb3139aa52" providerId="LiveId" clId="{11655FB3-7797-4EA2-92CC-36D3AAFE5A72}" dt="2021-10-21T14:30:57.716" v="743" actId="478"/>
          <ac:spMkLst>
            <pc:docMk/>
            <pc:sldMk cId="1021550383" sldId="930"/>
            <ac:spMk id="3" creationId="{A9649DA2-169B-46BF-89C5-225565367BB2}"/>
          </ac:spMkLst>
        </pc:spChg>
        <pc:spChg chg="add mod">
          <ac:chgData name="Jan Vanhoof" userId="e8284aeb3139aa52" providerId="LiveId" clId="{11655FB3-7797-4EA2-92CC-36D3AAFE5A72}" dt="2021-10-27T06:36:27.939" v="1453" actId="1076"/>
          <ac:spMkLst>
            <pc:docMk/>
            <pc:sldMk cId="1021550383" sldId="930"/>
            <ac:spMk id="6" creationId="{01061DF8-1C27-4231-B009-B28AEE3F3802}"/>
          </ac:spMkLst>
        </pc:spChg>
        <pc:picChg chg="add mod">
          <ac:chgData name="Jan Vanhoof" userId="e8284aeb3139aa52" providerId="LiveId" clId="{11655FB3-7797-4EA2-92CC-36D3AAFE5A72}" dt="2021-10-21T15:08:33.012" v="1176" actId="1037"/>
          <ac:picMkLst>
            <pc:docMk/>
            <pc:sldMk cId="1021550383" sldId="930"/>
            <ac:picMk id="4" creationId="{25DCD535-64D4-469B-BEDF-C827903E5CDE}"/>
          </ac:picMkLst>
        </pc:picChg>
      </pc:sldChg>
      <pc:sldChg chg="addSp delSp modSp add mod modNotesTx">
        <pc:chgData name="Jan Vanhoof" userId="e8284aeb3139aa52" providerId="LiveId" clId="{11655FB3-7797-4EA2-92CC-36D3AAFE5A72}" dt="2021-10-27T06:58:51.112" v="1576" actId="22"/>
        <pc:sldMkLst>
          <pc:docMk/>
          <pc:sldMk cId="2560539280" sldId="931"/>
        </pc:sldMkLst>
        <pc:spChg chg="add del mod">
          <ac:chgData name="Jan Vanhoof" userId="e8284aeb3139aa52" providerId="LiveId" clId="{11655FB3-7797-4EA2-92CC-36D3AAFE5A72}" dt="2021-10-21T15:05:13.323" v="1150" actId="478"/>
          <ac:spMkLst>
            <pc:docMk/>
            <pc:sldMk cId="2560539280" sldId="931"/>
            <ac:spMk id="2" creationId="{AF5E0886-C08C-4F41-99AD-443B1DCACA1D}"/>
          </ac:spMkLst>
        </pc:spChg>
        <pc:spChg chg="mod">
          <ac:chgData name="Jan Vanhoof" userId="e8284aeb3139aa52" providerId="LiveId" clId="{11655FB3-7797-4EA2-92CC-36D3AAFE5A72}" dt="2021-10-21T15:09:53.538" v="1188" actId="20577"/>
          <ac:spMkLst>
            <pc:docMk/>
            <pc:sldMk cId="2560539280" sldId="931"/>
            <ac:spMk id="26626" creationId="{00000000-0000-0000-0000-000000000000}"/>
          </ac:spMkLst>
        </pc:spChg>
        <pc:spChg chg="del">
          <ac:chgData name="Jan Vanhoof" userId="e8284aeb3139aa52" providerId="LiveId" clId="{11655FB3-7797-4EA2-92CC-36D3AAFE5A72}" dt="2021-10-21T15:05:07.891" v="1149" actId="478"/>
          <ac:spMkLst>
            <pc:docMk/>
            <pc:sldMk cId="2560539280" sldId="931"/>
            <ac:spMk id="26627" creationId="{00000000-0000-0000-0000-000000000000}"/>
          </ac:spMkLst>
        </pc:spChg>
        <pc:picChg chg="add del">
          <ac:chgData name="Jan Vanhoof" userId="e8284aeb3139aa52" providerId="LiveId" clId="{11655FB3-7797-4EA2-92CC-36D3AAFE5A72}" dt="2021-10-27T06:58:51.112" v="1576" actId="22"/>
          <ac:picMkLst>
            <pc:docMk/>
            <pc:sldMk cId="2560539280" sldId="931"/>
            <ac:picMk id="3" creationId="{1ED4DB25-1448-4246-A549-7984E3AA36F0}"/>
          </ac:picMkLst>
        </pc:picChg>
        <pc:picChg chg="add mod">
          <ac:chgData name="Jan Vanhoof" userId="e8284aeb3139aa52" providerId="LiveId" clId="{11655FB3-7797-4EA2-92CC-36D3AAFE5A72}" dt="2021-10-21T15:20:44.452" v="1275" actId="1076"/>
          <ac:picMkLst>
            <pc:docMk/>
            <pc:sldMk cId="2560539280" sldId="931"/>
            <ac:picMk id="5" creationId="{E1C6670F-7023-4D3F-96DE-5D2E9100F395}"/>
          </ac:picMkLst>
        </pc:picChg>
      </pc:sldChg>
      <pc:sldChg chg="new del">
        <pc:chgData name="Jan Vanhoof" userId="e8284aeb3139aa52" providerId="LiveId" clId="{11655FB3-7797-4EA2-92CC-36D3AAFE5A72}" dt="2021-10-21T15:11:35.722" v="1209" actId="680"/>
        <pc:sldMkLst>
          <pc:docMk/>
          <pc:sldMk cId="753267819" sldId="932"/>
        </pc:sldMkLst>
      </pc:sldChg>
      <pc:sldChg chg="addSp delSp modSp new mod ord">
        <pc:chgData name="Jan Vanhoof" userId="e8284aeb3139aa52" providerId="LiveId" clId="{11655FB3-7797-4EA2-92CC-36D3AAFE5A72}" dt="2021-10-27T06:53:06.497" v="1574" actId="1076"/>
        <pc:sldMkLst>
          <pc:docMk/>
          <pc:sldMk cId="3097730279" sldId="932"/>
        </pc:sldMkLst>
        <pc:spChg chg="mod">
          <ac:chgData name="Jan Vanhoof" userId="e8284aeb3139aa52" providerId="LiveId" clId="{11655FB3-7797-4EA2-92CC-36D3AAFE5A72}" dt="2021-10-21T15:25:33.026" v="1389" actId="27636"/>
          <ac:spMkLst>
            <pc:docMk/>
            <pc:sldMk cId="3097730279" sldId="932"/>
            <ac:spMk id="2" creationId="{25CC0CB8-3A56-4E51-B0B5-C0D83012C970}"/>
          </ac:spMkLst>
        </pc:spChg>
        <pc:spChg chg="del mod">
          <ac:chgData name="Jan Vanhoof" userId="e8284aeb3139aa52" providerId="LiveId" clId="{11655FB3-7797-4EA2-92CC-36D3AAFE5A72}" dt="2021-10-27T06:52:05.845" v="1559" actId="478"/>
          <ac:spMkLst>
            <pc:docMk/>
            <pc:sldMk cId="3097730279" sldId="932"/>
            <ac:spMk id="4" creationId="{EAE059E4-9A51-4D99-9BAB-BEC077D676CB}"/>
          </ac:spMkLst>
        </pc:spChg>
        <pc:spChg chg="add mod">
          <ac:chgData name="Jan Vanhoof" userId="e8284aeb3139aa52" providerId="LiveId" clId="{11655FB3-7797-4EA2-92CC-36D3AAFE5A72}" dt="2021-10-27T06:53:06.497" v="1574" actId="1076"/>
          <ac:spMkLst>
            <pc:docMk/>
            <pc:sldMk cId="3097730279" sldId="932"/>
            <ac:spMk id="6" creationId="{FD215BEC-8D3E-4B95-B6BC-689BF9E699B3}"/>
          </ac:spMkLst>
        </pc:spChg>
        <pc:picChg chg="add del mod">
          <ac:chgData name="Jan Vanhoof" userId="e8284aeb3139aa52" providerId="LiveId" clId="{11655FB3-7797-4EA2-92CC-36D3AAFE5A72}" dt="2021-10-27T06:51:39.860" v="1551" actId="478"/>
          <ac:picMkLst>
            <pc:docMk/>
            <pc:sldMk cId="3097730279" sldId="932"/>
            <ac:picMk id="5" creationId="{FE3F0237-B6A0-46B0-83AB-3F8F1FCB6BC6}"/>
          </ac:picMkLst>
        </pc:picChg>
      </pc:sldChg>
      <pc:sldChg chg="addSp modSp new mod">
        <pc:chgData name="Jan Vanhoof" userId="e8284aeb3139aa52" providerId="LiveId" clId="{11655FB3-7797-4EA2-92CC-36D3AAFE5A72}" dt="2021-10-27T06:43:22.085" v="1481" actId="1076"/>
        <pc:sldMkLst>
          <pc:docMk/>
          <pc:sldMk cId="1387114175" sldId="933"/>
        </pc:sldMkLst>
        <pc:spChg chg="add mod">
          <ac:chgData name="Jan Vanhoof" userId="e8284aeb3139aa52" providerId="LiveId" clId="{11655FB3-7797-4EA2-92CC-36D3AAFE5A72}" dt="2021-10-27T06:43:22.085" v="1481" actId="1076"/>
          <ac:spMkLst>
            <pc:docMk/>
            <pc:sldMk cId="1387114175" sldId="933"/>
            <ac:spMk id="2" creationId="{322B1C12-7C78-486F-8F92-B699F119087F}"/>
          </ac:spMkLst>
        </pc:spChg>
        <pc:spChg chg="add mod">
          <ac:chgData name="Jan Vanhoof" userId="e8284aeb3139aa52" providerId="LiveId" clId="{11655FB3-7797-4EA2-92CC-36D3AAFE5A72}" dt="2021-10-27T06:42:53.907" v="1474" actId="1076"/>
          <ac:spMkLst>
            <pc:docMk/>
            <pc:sldMk cId="1387114175" sldId="933"/>
            <ac:spMk id="4" creationId="{ACC2DC94-C44D-4C8F-AFBF-91B464DE752D}"/>
          </ac:spMkLst>
        </pc:spChg>
        <pc:picChg chg="add mod">
          <ac:chgData name="Jan Vanhoof" userId="e8284aeb3139aa52" providerId="LiveId" clId="{11655FB3-7797-4EA2-92CC-36D3AAFE5A72}" dt="2021-10-27T06:43:08.703" v="1478" actId="1076"/>
          <ac:picMkLst>
            <pc:docMk/>
            <pc:sldMk cId="1387114175" sldId="933"/>
            <ac:picMk id="3" creationId="{A5AE3232-6E1B-4532-BFEE-3D7D44678905}"/>
          </ac:picMkLst>
        </pc:picChg>
      </pc:sldChg>
      <pc:sldChg chg="new del">
        <pc:chgData name="Jan Vanhoof" userId="e8284aeb3139aa52" providerId="LiveId" clId="{11655FB3-7797-4EA2-92CC-36D3AAFE5A72}" dt="2021-10-27T06:40:00.035" v="1455" actId="680"/>
        <pc:sldMkLst>
          <pc:docMk/>
          <pc:sldMk cId="3708645149" sldId="933"/>
        </pc:sldMkLst>
      </pc:sldChg>
      <pc:sldChg chg="addSp delSp modSp new mod modNotesTx">
        <pc:chgData name="Jan Vanhoof" userId="e8284aeb3139aa52" providerId="LiveId" clId="{11655FB3-7797-4EA2-92CC-36D3AAFE5A72}" dt="2021-10-27T07:02:49.655" v="1657"/>
        <pc:sldMkLst>
          <pc:docMk/>
          <pc:sldMk cId="4122515665" sldId="934"/>
        </pc:sldMkLst>
        <pc:spChg chg="add del mod">
          <ac:chgData name="Jan Vanhoof" userId="e8284aeb3139aa52" providerId="LiveId" clId="{11655FB3-7797-4EA2-92CC-36D3AAFE5A72}" dt="2021-10-27T07:00:35.807" v="1652"/>
          <ac:spMkLst>
            <pc:docMk/>
            <pc:sldMk cId="4122515665" sldId="934"/>
            <ac:spMk id="5" creationId="{652B2C41-5CA1-4969-A888-14CA4E76750B}"/>
          </ac:spMkLst>
        </pc:spChg>
        <pc:spChg chg="add mod">
          <ac:chgData name="Jan Vanhoof" userId="e8284aeb3139aa52" providerId="LiveId" clId="{11655FB3-7797-4EA2-92CC-36D3AAFE5A72}" dt="2021-10-27T07:00:34.604" v="1650" actId="108"/>
          <ac:spMkLst>
            <pc:docMk/>
            <pc:sldMk cId="4122515665" sldId="934"/>
            <ac:spMk id="6" creationId="{4387DBC5-D9CC-4E46-9D36-9AE11CE44ECA}"/>
          </ac:spMkLst>
        </pc:spChg>
        <pc:picChg chg="add mod">
          <ac:chgData name="Jan Vanhoof" userId="e8284aeb3139aa52" providerId="LiveId" clId="{11655FB3-7797-4EA2-92CC-36D3AAFE5A72}" dt="2021-10-27T07:00:37.479" v="1653" actId="1076"/>
          <ac:picMkLst>
            <pc:docMk/>
            <pc:sldMk cId="4122515665" sldId="934"/>
            <ac:picMk id="3" creationId="{E0FB4880-70D5-4D8D-9F87-F0D548884367}"/>
          </ac:picMkLst>
        </pc:picChg>
      </pc:sldChg>
      <pc:sldMasterChg chg="modSp addSldLayout delSldLayout modSldLayout">
        <pc:chgData name="Jan Vanhoof" userId="e8284aeb3139aa52" providerId="LiveId" clId="{11655FB3-7797-4EA2-92CC-36D3AAFE5A72}" dt="2021-10-21T08:43:59.983" v="120" actId="11236"/>
        <pc:sldMasterMkLst>
          <pc:docMk/>
          <pc:sldMasterMk cId="0" sldId="2147483649"/>
        </pc:sldMasterMkLst>
        <pc:spChg chg="mod">
          <ac:chgData name="Jan Vanhoof" userId="e8284aeb3139aa52" providerId="LiveId" clId="{11655FB3-7797-4EA2-92CC-36D3AAFE5A72}" dt="2021-10-21T08:42:31.590" v="118"/>
          <ac:spMkLst>
            <pc:docMk/>
            <pc:sldMasterMk cId="0" sldId="2147483649"/>
            <ac:spMk id="214019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asterMk cId="0" sldId="2147483649"/>
            <ac:spMk id="214020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asterMk cId="0" sldId="2147483649"/>
            <ac:spMk id="214021" creationId="{00000000-0000-0000-0000-000000000000}"/>
          </ac:spMkLst>
        </pc:spChg>
        <pc:spChg chg="mod">
          <ac:chgData name="Jan Vanhoof" userId="e8284aeb3139aa52" providerId="LiveId" clId="{11655FB3-7797-4EA2-92CC-36D3AAFE5A72}" dt="2021-10-21T08:42:31.590" v="118"/>
          <ac:spMkLst>
            <pc:docMk/>
            <pc:sldMasterMk cId="0" sldId="2147483649"/>
            <ac:spMk id="214022" creationId="{00000000-0000-0000-0000-000000000000}"/>
          </ac:spMkLst>
        </pc:spChg>
        <pc:picChg chg="mod">
          <ac:chgData name="Jan Vanhoof" userId="e8284aeb3139aa52" providerId="LiveId" clId="{11655FB3-7797-4EA2-92CC-36D3AAFE5A72}" dt="2021-10-21T08:42:31.590" v="118"/>
          <ac:picMkLst>
            <pc:docMk/>
            <pc:sldMasterMk cId="0" sldId="2147483649"/>
            <ac:picMk id="214018" creationId="{00000000-0000-0000-0000-000000000000}"/>
          </ac:picMkLst>
        </pc:picChg>
        <pc:picChg chg="mod">
          <ac:chgData name="Jan Vanhoof" userId="e8284aeb3139aa52" providerId="LiveId" clId="{11655FB3-7797-4EA2-92CC-36D3AAFE5A72}" dt="2021-10-21T08:42:31.590" v="118"/>
          <ac:picMkLst>
            <pc:docMk/>
            <pc:sldMasterMk cId="0" sldId="2147483649"/>
            <ac:picMk id="214024" creationId="{00000000-0000-0000-0000-000000000000}"/>
          </ac:picMkLst>
        </pc:pic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0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0"/>
              <ac:spMk id="21504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0"/>
              <ac:spMk id="215043" creationId="{00000000-0000-0000-0000-000000000000}"/>
            </ac:spMkLst>
          </pc:spChg>
          <pc:picChg chg="mod">
            <ac:chgData name="Jan Vanhoof" userId="e8284aeb3139aa52" providerId="LiveId" clId="{11655FB3-7797-4EA2-92CC-36D3AAFE5A72}" dt="2021-10-21T08:42:31.590" v="118"/>
            <ac:picMkLst>
              <pc:docMk/>
              <pc:sldMasterMk cId="0" sldId="2147483649"/>
              <pc:sldLayoutMk cId="0" sldId="2147483650"/>
              <ac:picMk id="215044" creationId="{00000000-0000-0000-0000-000000000000}"/>
            </ac:picMkLst>
          </pc:picChg>
          <pc:picChg chg="mod">
            <ac:chgData name="Jan Vanhoof" userId="e8284aeb3139aa52" providerId="LiveId" clId="{11655FB3-7797-4EA2-92CC-36D3AAFE5A72}" dt="2021-10-21T08:42:31.590" v="118"/>
            <ac:picMkLst>
              <pc:docMk/>
              <pc:sldMasterMk cId="0" sldId="2147483649"/>
              <pc:sldLayoutMk cId="0" sldId="2147483650"/>
              <ac:picMk id="215045" creationId="{00000000-0000-0000-0000-000000000000}"/>
            </ac:picMkLst>
          </pc:picChg>
          <pc:picChg chg="mod">
            <ac:chgData name="Jan Vanhoof" userId="e8284aeb3139aa52" providerId="LiveId" clId="{11655FB3-7797-4EA2-92CC-36D3AAFE5A72}" dt="2021-10-21T08:42:31.590" v="118"/>
            <ac:picMkLst>
              <pc:docMk/>
              <pc:sldMasterMk cId="0" sldId="2147483649"/>
              <pc:sldLayoutMk cId="0" sldId="2147483650"/>
              <ac:picMk id="215046" creationId="{00000000-0000-0000-0000-000000000000}"/>
            </ac:picMkLst>
          </pc:pic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2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2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2"/>
              <ac:spMk id="3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3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3"/>
              <ac:spMk id="3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3"/>
              <ac:spMk id="4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4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4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4"/>
              <ac:spMk id="3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4"/>
              <ac:spMk id="4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4"/>
              <ac:spMk id="5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4"/>
              <ac:spMk id="6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7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7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7"/>
              <ac:spMk id="3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58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8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8"/>
              <ac:spMk id="3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60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0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0"/>
              <ac:spMk id="3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61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1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1"/>
              <ac:spMk id="3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1"/>
              <ac:spMk id="4" creationId="{00000000-0000-0000-0000-000000000000}"/>
            </ac:spMkLst>
          </pc:spChg>
        </pc:sldLayoutChg>
        <pc:sldLayoutChg chg="modSp">
          <pc:chgData name="Jan Vanhoof" userId="e8284aeb3139aa52" providerId="LiveId" clId="{11655FB3-7797-4EA2-92CC-36D3AAFE5A72}" dt="2021-10-21T08:42:31.590" v="118"/>
          <pc:sldLayoutMkLst>
            <pc:docMk/>
            <pc:sldMasterMk cId="0" sldId="2147483649"/>
            <pc:sldLayoutMk cId="0" sldId="2147483662"/>
          </pc:sldLayoutMkLst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2"/>
              <ac:spMk id="2" creationId="{00000000-0000-0000-0000-000000000000}"/>
            </ac:spMkLst>
          </pc:spChg>
          <pc:spChg chg="mod">
            <ac:chgData name="Jan Vanhoof" userId="e8284aeb3139aa52" providerId="LiveId" clId="{11655FB3-7797-4EA2-92CC-36D3AAFE5A72}" dt="2021-10-21T08:42:31.590" v="118"/>
            <ac:spMkLst>
              <pc:docMk/>
              <pc:sldMasterMk cId="0" sldId="2147483649"/>
              <pc:sldLayoutMk cId="0" sldId="2147483662"/>
              <ac:spMk id="3" creationId="{00000000-0000-0000-0000-000000000000}"/>
            </ac:spMkLst>
          </pc:spChg>
        </pc:sldLayoutChg>
        <pc:sldLayoutChg chg="new del mod">
          <pc:chgData name="Jan Vanhoof" userId="e8284aeb3139aa52" providerId="LiveId" clId="{11655FB3-7797-4EA2-92CC-36D3AAFE5A72}" dt="2021-10-21T08:43:59.983" v="120" actId="11236"/>
          <pc:sldLayoutMkLst>
            <pc:docMk/>
            <pc:sldMasterMk cId="0" sldId="2147483649"/>
            <pc:sldLayoutMk cId="943513440" sldId="2147483663"/>
          </pc:sldLayoutMkLst>
        </pc:sldLayoutChg>
      </pc:sldMasterChg>
      <pc:sldMasterChg chg="delSldLayout modSldLayout">
        <pc:chgData name="Jan Vanhoof" userId="e8284aeb3139aa52" providerId="LiveId" clId="{11655FB3-7797-4EA2-92CC-36D3AAFE5A72}" dt="2021-10-21T08:51:54.256" v="196" actId="47"/>
        <pc:sldMasterMkLst>
          <pc:docMk/>
          <pc:sldMasterMk cId="2274490435" sldId="2147483663"/>
        </pc:sldMasterMkLst>
        <pc:sldLayoutChg chg="delSp del">
          <pc:chgData name="Jan Vanhoof" userId="e8284aeb3139aa52" providerId="LiveId" clId="{11655FB3-7797-4EA2-92CC-36D3AAFE5A72}" dt="2021-10-21T08:51:54.256" v="196" actId="47"/>
          <pc:sldLayoutMkLst>
            <pc:docMk/>
            <pc:sldMasterMk cId="2274490435" sldId="2147483663"/>
            <pc:sldLayoutMk cId="2015033731" sldId="2147483684"/>
          </pc:sldLayoutMkLst>
          <pc:picChg chg="del">
            <ac:chgData name="Jan Vanhoof" userId="e8284aeb3139aa52" providerId="LiveId" clId="{11655FB3-7797-4EA2-92CC-36D3AAFE5A72}" dt="2021-10-21T08:48:01.231" v="121"/>
            <ac:picMkLst>
              <pc:docMk/>
              <pc:sldMasterMk cId="2274490435" sldId="2147483663"/>
              <pc:sldLayoutMk cId="2015033731" sldId="2147483684"/>
              <ac:picMk id="215044" creationId="{00000000-0000-0000-0000-000000000000}"/>
            </ac:picMkLst>
          </pc:picChg>
          <pc:picChg chg="del">
            <ac:chgData name="Jan Vanhoof" userId="e8284aeb3139aa52" providerId="LiveId" clId="{11655FB3-7797-4EA2-92CC-36D3AAFE5A72}" dt="2021-10-21T08:48:01.231" v="121"/>
            <ac:picMkLst>
              <pc:docMk/>
              <pc:sldMasterMk cId="2274490435" sldId="2147483663"/>
              <pc:sldLayoutMk cId="2015033731" sldId="2147483684"/>
              <ac:picMk id="215045" creationId="{00000000-0000-0000-0000-000000000000}"/>
            </ac:picMkLst>
          </pc:picChg>
          <pc:picChg chg="del">
            <ac:chgData name="Jan Vanhoof" userId="e8284aeb3139aa52" providerId="LiveId" clId="{11655FB3-7797-4EA2-92CC-36D3AAFE5A72}" dt="2021-10-21T08:48:01.231" v="121"/>
            <ac:picMkLst>
              <pc:docMk/>
              <pc:sldMasterMk cId="2274490435" sldId="2147483663"/>
              <pc:sldLayoutMk cId="2015033731" sldId="2147483684"/>
              <ac:picMk id="215046" creationId="{00000000-0000-0000-0000-000000000000}"/>
            </ac:picMkLst>
          </pc:picChg>
        </pc:sldLayoutChg>
      </pc:sldMasterChg>
    </pc:docChg>
  </pc:docChgLst>
  <pc:docChgLst>
    <pc:chgData name="Jan Vanhoof" userId="0cb6295e-c980-476e-800c-952a5544342a" providerId="ADAL" clId="{73677950-2B42-4BE6-BF8D-EFD851245ADF}"/>
    <pc:docChg chg="custSel modSld">
      <pc:chgData name="Jan Vanhoof" userId="0cb6295e-c980-476e-800c-952a5544342a" providerId="ADAL" clId="{73677950-2B42-4BE6-BF8D-EFD851245ADF}" dt="2021-11-18T19:30:36.949" v="43" actId="313"/>
      <pc:docMkLst>
        <pc:docMk/>
      </pc:docMkLst>
      <pc:sldChg chg="modNotesTx">
        <pc:chgData name="Jan Vanhoof" userId="0cb6295e-c980-476e-800c-952a5544342a" providerId="ADAL" clId="{73677950-2B42-4BE6-BF8D-EFD851245ADF}" dt="2021-11-18T18:28:37.241" v="21" actId="20577"/>
        <pc:sldMkLst>
          <pc:docMk/>
          <pc:sldMk cId="2797329329" sldId="925"/>
        </pc:sldMkLst>
      </pc:sldChg>
      <pc:sldChg chg="modSp mod">
        <pc:chgData name="Jan Vanhoof" userId="0cb6295e-c980-476e-800c-952a5544342a" providerId="ADAL" clId="{73677950-2B42-4BE6-BF8D-EFD851245ADF}" dt="2021-11-18T19:01:54.967" v="29" actId="20577"/>
        <pc:sldMkLst>
          <pc:docMk/>
          <pc:sldMk cId="1387114175" sldId="933"/>
        </pc:sldMkLst>
        <pc:spChg chg="mod">
          <ac:chgData name="Jan Vanhoof" userId="0cb6295e-c980-476e-800c-952a5544342a" providerId="ADAL" clId="{73677950-2B42-4BE6-BF8D-EFD851245ADF}" dt="2021-11-18T19:01:54.967" v="29" actId="20577"/>
          <ac:spMkLst>
            <pc:docMk/>
            <pc:sldMk cId="1387114175" sldId="933"/>
            <ac:spMk id="2" creationId="{322B1C12-7C78-486F-8F92-B699F119087F}"/>
          </ac:spMkLst>
        </pc:spChg>
      </pc:sldChg>
      <pc:sldChg chg="modSp mod">
        <pc:chgData name="Jan Vanhoof" userId="0cb6295e-c980-476e-800c-952a5544342a" providerId="ADAL" clId="{73677950-2B42-4BE6-BF8D-EFD851245ADF}" dt="2021-11-18T19:30:36.949" v="43" actId="313"/>
        <pc:sldMkLst>
          <pc:docMk/>
          <pc:sldMk cId="3960529753" sldId="963"/>
        </pc:sldMkLst>
        <pc:spChg chg="mod">
          <ac:chgData name="Jan Vanhoof" userId="0cb6295e-c980-476e-800c-952a5544342a" providerId="ADAL" clId="{73677950-2B42-4BE6-BF8D-EFD851245ADF}" dt="2021-11-18T19:30:36.949" v="43" actId="313"/>
          <ac:spMkLst>
            <pc:docMk/>
            <pc:sldMk cId="3960529753" sldId="963"/>
            <ac:spMk id="4" creationId="{3836BE61-8A47-4BF3-8564-C12E257D19AB}"/>
          </ac:spMkLst>
        </pc:spChg>
      </pc:sldChg>
      <pc:sldChg chg="modSp mod">
        <pc:chgData name="Jan Vanhoof" userId="0cb6295e-c980-476e-800c-952a5544342a" providerId="ADAL" clId="{73677950-2B42-4BE6-BF8D-EFD851245ADF}" dt="2021-11-18T19:24:12.627" v="31" actId="1076"/>
        <pc:sldMkLst>
          <pc:docMk/>
          <pc:sldMk cId="3107834452" sldId="964"/>
        </pc:sldMkLst>
        <pc:spChg chg="mod">
          <ac:chgData name="Jan Vanhoof" userId="0cb6295e-c980-476e-800c-952a5544342a" providerId="ADAL" clId="{73677950-2B42-4BE6-BF8D-EFD851245ADF}" dt="2021-11-18T19:24:12.627" v="31" actId="1076"/>
          <ac:spMkLst>
            <pc:docMk/>
            <pc:sldMk cId="3107834452" sldId="964"/>
            <ac:spMk id="7" creationId="{E00599FC-FB60-417F-BEAC-922B20D61319}"/>
          </ac:spMkLst>
        </pc:spChg>
      </pc:sldChg>
      <pc:sldChg chg="modSp mod">
        <pc:chgData name="Jan Vanhoof" userId="0cb6295e-c980-476e-800c-952a5544342a" providerId="ADAL" clId="{73677950-2B42-4BE6-BF8D-EFD851245ADF}" dt="2021-11-18T19:27:48.716" v="39" actId="20577"/>
        <pc:sldMkLst>
          <pc:docMk/>
          <pc:sldMk cId="7305427" sldId="967"/>
        </pc:sldMkLst>
        <pc:spChg chg="mod">
          <ac:chgData name="Jan Vanhoof" userId="0cb6295e-c980-476e-800c-952a5544342a" providerId="ADAL" clId="{73677950-2B42-4BE6-BF8D-EFD851245ADF}" dt="2021-11-18T19:27:48.716" v="39" actId="20577"/>
          <ac:spMkLst>
            <pc:docMk/>
            <pc:sldMk cId="7305427" sldId="967"/>
            <ac:spMk id="5" creationId="{128B5052-BB16-4B31-B4E7-F2DF67A3EE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fld id="{F57AD37A-C917-4FC0-87DA-ACB7CB6A909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89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fld id="{4BC4233C-69B3-487F-A092-0FF886EBAD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522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25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19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nl-BE" sz="1200" b="0" dirty="0" err="1">
                <a:latin typeface="Futura"/>
              </a:rPr>
              <a:t>Mere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negative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judgement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can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harm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emotional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and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motivational</a:t>
            </a:r>
            <a:r>
              <a:rPr lang="nl-BE" sz="1200" b="0" dirty="0">
                <a:latin typeface="Futura"/>
              </a:rPr>
              <a:t> </a:t>
            </a:r>
            <a:r>
              <a:rPr lang="nl-BE" sz="1200" b="0" dirty="0" err="1">
                <a:latin typeface="Futura"/>
              </a:rPr>
              <a:t>wellbeing</a:t>
            </a:r>
            <a:r>
              <a:rPr lang="nl-BE" sz="1200" b="0" dirty="0">
                <a:latin typeface="Futura"/>
              </a:rPr>
              <a:t> of school </a:t>
            </a:r>
            <a:r>
              <a:rPr lang="nl-BE" sz="1200" b="0" dirty="0" err="1">
                <a:latin typeface="Futura"/>
              </a:rPr>
              <a:t>staff</a:t>
            </a:r>
            <a:endParaRPr lang="nl-BE" sz="1200" b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GB" sz="1200" b="0" dirty="0">
                <a:latin typeface="Futura"/>
              </a:rPr>
              <a:t>Teachers’ cognitive responses to feedback are crucial in the feedback acceptance process. More than emotions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 err="1"/>
              <a:t>Characteristics</a:t>
            </a:r>
            <a:endParaRPr lang="nl-BE" dirty="0"/>
          </a:p>
          <a:p>
            <a:pPr marL="88900">
              <a:spcAft>
                <a:spcPts val="1200"/>
              </a:spcAft>
            </a:pPr>
            <a:r>
              <a:rPr lang="nl-BE" dirty="0" err="1">
                <a:solidFill>
                  <a:schemeClr val="accent2"/>
                </a:solidFill>
              </a:rPr>
              <a:t>Sign</a:t>
            </a:r>
            <a:r>
              <a:rPr lang="nl-BE" dirty="0">
                <a:solidFill>
                  <a:schemeClr val="accent2"/>
                </a:solidFill>
              </a:rPr>
              <a:t>, </a:t>
            </a:r>
            <a:r>
              <a:rPr lang="nl-BE" dirty="0" err="1">
                <a:solidFill>
                  <a:schemeClr val="accent2"/>
                </a:solidFill>
              </a:rPr>
              <a:t>constructiveness</a:t>
            </a:r>
            <a:r>
              <a:rPr lang="nl-BE" dirty="0">
                <a:solidFill>
                  <a:schemeClr val="accent2"/>
                </a:solidFill>
              </a:rPr>
              <a:t>, </a:t>
            </a:r>
            <a:r>
              <a:rPr lang="nl-BE" dirty="0" err="1">
                <a:solidFill>
                  <a:schemeClr val="accent2"/>
                </a:solidFill>
              </a:rPr>
              <a:t>clarity</a:t>
            </a:r>
            <a:r>
              <a:rPr lang="nl-BE" dirty="0">
                <a:solidFill>
                  <a:schemeClr val="accent2"/>
                </a:solidFill>
              </a:rPr>
              <a:t>, </a:t>
            </a:r>
            <a:r>
              <a:rPr lang="nl-BE" dirty="0" err="1">
                <a:solidFill>
                  <a:schemeClr val="accent2"/>
                </a:solidFill>
              </a:rPr>
              <a:t>relevance</a:t>
            </a:r>
            <a:r>
              <a:rPr lang="nl-BE" dirty="0">
                <a:solidFill>
                  <a:schemeClr val="accent2"/>
                </a:solidFill>
              </a:rPr>
              <a:t>, </a:t>
            </a:r>
            <a:r>
              <a:rPr lang="nl-BE" dirty="0" err="1">
                <a:solidFill>
                  <a:schemeClr val="accent2"/>
                </a:solidFill>
              </a:rPr>
              <a:t>specificity</a:t>
            </a:r>
            <a:endParaRPr lang="nl-BE" dirty="0">
              <a:solidFill>
                <a:schemeClr val="accent2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Positive feedback is always better accepted </a:t>
            </a:r>
            <a:r>
              <a:rPr lang="en-US" sz="1050" dirty="0"/>
              <a:t>(</a:t>
            </a:r>
            <a:r>
              <a:rPr lang="nl-BE" sz="1050" dirty="0" err="1"/>
              <a:t>Kluger</a:t>
            </a:r>
            <a:r>
              <a:rPr lang="nl-BE" sz="1050" dirty="0"/>
              <a:t> &amp; </a:t>
            </a:r>
            <a:r>
              <a:rPr lang="nl-BE" sz="1050" dirty="0" err="1"/>
              <a:t>DeNisi</a:t>
            </a:r>
            <a:r>
              <a:rPr lang="nl-BE" sz="1050" dirty="0"/>
              <a:t>, 1996)</a:t>
            </a:r>
            <a:endParaRPr lang="en-US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Teachers prefer constructive feedback that includes improvement suggestions </a:t>
            </a:r>
            <a:r>
              <a:rPr lang="en-US" sz="1050" dirty="0"/>
              <a:t>(Ehren &amp; Visscher, 2008).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Teachers accept feedback more easily, when the content is relevant to them, and consistent with their goals and expectations </a:t>
            </a:r>
            <a:r>
              <a:rPr lang="en-US" sz="1050" dirty="0"/>
              <a:t>(</a:t>
            </a:r>
            <a:r>
              <a:rPr lang="en-US" sz="1050" dirty="0" err="1"/>
              <a:t>Dobbelaer</a:t>
            </a:r>
            <a:r>
              <a:rPr lang="en-US" sz="1050" dirty="0"/>
              <a:t> et al. 2017; Ehren and Visscher </a:t>
            </a:r>
            <a:r>
              <a:rPr lang="nl-BE" sz="1050" dirty="0"/>
              <a:t>2008).</a:t>
            </a:r>
            <a:endParaRPr lang="nl-BE" sz="1050" dirty="0">
              <a:solidFill>
                <a:schemeClr val="accent2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BE" sz="105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050" dirty="0" err="1">
                <a:solidFill>
                  <a:schemeClr val="accent2"/>
                </a:solidFill>
                <a:sym typeface="Wingdings" panose="05000000000000000000" pitchFamily="2" charset="2"/>
              </a:rPr>
              <a:t>Appraisal</a:t>
            </a:r>
            <a:r>
              <a:rPr lang="nl-BE" sz="1050" dirty="0">
                <a:solidFill>
                  <a:schemeClr val="accent2"/>
                </a:solidFill>
                <a:sym typeface="Wingdings" panose="05000000000000000000" pitchFamily="2" charset="2"/>
              </a:rPr>
              <a:t> theorie: Is </a:t>
            </a:r>
            <a:r>
              <a:rPr lang="nl-BE" sz="1050" dirty="0" err="1">
                <a:solidFill>
                  <a:schemeClr val="accent2"/>
                </a:solidFill>
                <a:sym typeface="Wingdings" panose="05000000000000000000" pitchFamily="2" charset="2"/>
              </a:rPr>
              <a:t>this</a:t>
            </a:r>
            <a:r>
              <a:rPr lang="nl-BE" sz="1050" dirty="0">
                <a:solidFill>
                  <a:schemeClr val="accent2"/>
                </a:solidFill>
                <a:sym typeface="Wingdings" panose="05000000000000000000" pitchFamily="2" charset="2"/>
              </a:rPr>
              <a:t> feedback r</a:t>
            </a:r>
            <a:r>
              <a:rPr lang="nl-BE" sz="1200" dirty="0">
                <a:sym typeface="Wingdings" panose="05000000000000000000" pitchFamily="2" charset="2"/>
              </a:rPr>
              <a:t>elevant </a:t>
            </a:r>
            <a:r>
              <a:rPr lang="nl-BE" sz="1200" dirty="0" err="1">
                <a:sym typeface="Wingdings" panose="05000000000000000000" pitchFamily="2" charset="2"/>
              </a:rPr>
              <a:t>for</a:t>
            </a:r>
            <a:r>
              <a:rPr lang="nl-BE" sz="1200" dirty="0">
                <a:sym typeface="Wingdings" panose="05000000000000000000" pitchFamily="2" charset="2"/>
              </a:rPr>
              <a:t> me (</a:t>
            </a:r>
            <a:r>
              <a:rPr lang="nl-BE" sz="1200" i="1" dirty="0">
                <a:sym typeface="Wingdings" panose="05000000000000000000" pitchFamily="2" charset="2"/>
              </a:rPr>
              <a:t>doelen/welbevinden)? Yes, </a:t>
            </a:r>
            <a:r>
              <a:rPr lang="nl-BE" sz="1200" i="1" dirty="0" err="1">
                <a:sym typeface="Wingdings" panose="05000000000000000000" pitchFamily="2" charset="2"/>
              </a:rPr>
              <a:t>affectives</a:t>
            </a:r>
            <a:r>
              <a:rPr lang="nl-BE" sz="1200" i="1" dirty="0">
                <a:sym typeface="Wingdings" panose="05000000000000000000" pitchFamily="2" charset="2"/>
              </a:rPr>
              <a:t> responses. </a:t>
            </a:r>
            <a:r>
              <a:rPr lang="nl-BE" sz="1200" i="1" dirty="0" err="1">
                <a:sym typeface="Wingdings" panose="05000000000000000000" pitchFamily="2" charset="2"/>
              </a:rPr>
              <a:t>If</a:t>
            </a:r>
            <a:r>
              <a:rPr lang="nl-BE" sz="1200" i="1" dirty="0">
                <a:sym typeface="Wingdings" panose="05000000000000000000" pitchFamily="2" charset="2"/>
              </a:rPr>
              <a:t> </a:t>
            </a:r>
            <a:r>
              <a:rPr lang="nl-BE" sz="1200" i="1" dirty="0" err="1">
                <a:sym typeface="Wingdings" panose="05000000000000000000" pitchFamily="2" charset="2"/>
              </a:rPr>
              <a:t>not</a:t>
            </a:r>
            <a:r>
              <a:rPr lang="nl-BE" sz="1200" i="1" dirty="0">
                <a:sym typeface="Wingdings" panose="05000000000000000000" pitchFamily="2" charset="2"/>
              </a:rPr>
              <a:t>, no responses,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309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606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22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nl-BE" sz="1200" b="0" dirty="0">
              <a:latin typeface="Futura"/>
            </a:endParaRPr>
          </a:p>
          <a:p>
            <a:endParaRPr lang="nl-BE" sz="1200" b="0" dirty="0">
              <a:latin typeface="Futur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School inspectors have a crucial task in </a:t>
            </a:r>
            <a:r>
              <a:rPr lang="en-GB" sz="1200" dirty="0"/>
              <a:t>creating trust </a:t>
            </a:r>
            <a:r>
              <a:rPr lang="en-GB" sz="1200" b="0" dirty="0"/>
              <a:t>among school staff to foster an open evaluation culture.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054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23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Distributive justice:</a:t>
            </a: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  <a:sym typeface="Wingdings 3"/>
              </a:rPr>
              <a:t> T</a:t>
            </a: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he fairness of outcomes (or consequences of the decisions)</a:t>
            </a:r>
          </a:p>
          <a:p>
            <a:pPr marL="546100" lvl="1">
              <a:spcAft>
                <a:spcPts val="1200"/>
              </a:spcAft>
            </a:pPr>
            <a:r>
              <a:rPr lang="en-US" dirty="0"/>
              <a:t>- Feedback users are more readily to accept negative feedback when they perceive the feedback to be correct</a:t>
            </a:r>
            <a:endParaRPr lang="en-GB" sz="1800" b="1" u="sng" dirty="0"/>
          </a:p>
          <a:p>
            <a:pPr>
              <a:spcAft>
                <a:spcPts val="1200"/>
              </a:spcAft>
            </a:pPr>
            <a:endParaRPr lang="en-GB" dirty="0">
              <a:solidFill>
                <a:schemeClr val="accent2"/>
              </a:solidFill>
            </a:endParaRP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Procedural justice: </a:t>
            </a: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  <a:sym typeface="Wingdings 3"/>
              </a:rPr>
              <a:t>T</a:t>
            </a: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he fairness of the inspection process</a:t>
            </a:r>
            <a:endParaRPr lang="nl-BE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  <a:p>
            <a:pPr marL="546100" lvl="1">
              <a:spcAft>
                <a:spcPts val="1200"/>
              </a:spcAft>
            </a:pPr>
            <a:r>
              <a:rPr lang="en-US" sz="1600" baseline="0" dirty="0"/>
              <a:t>- When individuals perceive these procedures as transparent and bias-free, feedback will be more likely accepted</a:t>
            </a:r>
          </a:p>
          <a:p>
            <a:pPr marL="546100" lvl="1">
              <a:spcAft>
                <a:spcPts val="1200"/>
              </a:spcAft>
            </a:pPr>
            <a:r>
              <a:rPr lang="en-US" sz="1600" baseline="0" dirty="0"/>
              <a:t>- Clear expectations regarding expectation frameworks lead to a higher level of feedback acceptance</a:t>
            </a:r>
            <a:endParaRPr lang="en-GB" sz="1600" baseline="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0820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27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shut down, loss of status, or financial sanctions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848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shut down, loss of status, or financial sanctions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60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3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52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57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93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Collectieve leerwinst: minima voor iedereen, sterke leerlingen kunnen excelleren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11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080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/>
            <a:r>
              <a:rPr lang="nl-BE" sz="3200" b="1" dirty="0"/>
              <a:t>Setting </a:t>
            </a:r>
            <a:r>
              <a:rPr lang="nl-BE" sz="3200" b="1" dirty="0" err="1"/>
              <a:t>expectations</a:t>
            </a:r>
            <a:endParaRPr lang="nl-BE" sz="3200" b="1" dirty="0"/>
          </a:p>
          <a:p>
            <a:pPr marL="514350" lvl="1" algn="just"/>
            <a:r>
              <a:rPr lang="nl-BE" dirty="0"/>
              <a:t>Indicatoren die inspectie voorop stelt, beïnvloeden het beeld dat scholen hebben van kwaliteitsvol onderwijs op vlak van organisatie, </a:t>
            </a:r>
            <a:r>
              <a:rPr lang="nl-BE" dirty="0" err="1"/>
              <a:t>sse</a:t>
            </a:r>
            <a:r>
              <a:rPr lang="nl-BE" dirty="0"/>
              <a:t>, onderwijsleerpraktijken </a:t>
            </a:r>
            <a:r>
              <a:rPr lang="nl-BE" dirty="0">
                <a:sym typeface="Wingdings" panose="05000000000000000000" pitchFamily="2" charset="2"/>
              </a:rPr>
              <a:t> implementeren in schoolwerking</a:t>
            </a:r>
          </a:p>
          <a:p>
            <a:pPr marL="514350" lvl="1" algn="just"/>
            <a:r>
              <a:rPr lang="nl-BE" dirty="0">
                <a:sym typeface="Wingdings" panose="05000000000000000000" pitchFamily="2" charset="2"/>
              </a:rPr>
              <a:t>Leraren en directies ‘passen’ zich aan om tegemoet te komen aan de verwachtingen van inspectie</a:t>
            </a:r>
          </a:p>
          <a:p>
            <a:endParaRPr lang="nl-BE" b="1" dirty="0"/>
          </a:p>
          <a:p>
            <a:r>
              <a:rPr lang="nl-BE" b="1" dirty="0"/>
              <a:t>Acceptatie van inspectiefeedback</a:t>
            </a:r>
          </a:p>
          <a:p>
            <a:pPr lvl="1" algn="just"/>
            <a:r>
              <a:rPr lang="nl-BE" dirty="0"/>
              <a:t>Tijdens schoolinspectie geven inspecteurs feedback ( = informatie over sterktes en zwaktes van de school, rekening houdend met de beoordelingscriteria en standaarden)</a:t>
            </a:r>
          </a:p>
          <a:p>
            <a:pPr lvl="1" algn="just"/>
            <a:r>
              <a:rPr lang="nl-BE" dirty="0"/>
              <a:t>Soms ook suggesties/aanbevelingen om onderwijskwaliteit te verbeteren</a:t>
            </a:r>
          </a:p>
          <a:p>
            <a:pPr lvl="1" algn="just"/>
            <a:r>
              <a:rPr lang="nl-BE" dirty="0"/>
              <a:t>Inspecteurs verwachten dat scholen reflecteren over deze feedback en acties ondernemen om tekorten weg te werken en goede zaken te borgen </a:t>
            </a:r>
            <a:r>
              <a:rPr lang="nl-BE" dirty="0">
                <a:solidFill>
                  <a:schemeClr val="accent5"/>
                </a:solidFill>
              </a:rPr>
              <a:t>(focus op ontwikkeling onderwijskwaliteit)</a:t>
            </a:r>
          </a:p>
          <a:p>
            <a:pPr lvl="1" algn="just"/>
            <a:endParaRPr lang="nl-BE" dirty="0">
              <a:solidFill>
                <a:schemeClr val="accent5"/>
              </a:solidFill>
            </a:endParaRPr>
          </a:p>
          <a:p>
            <a:r>
              <a:rPr lang="nl-BE" b="1" dirty="0"/>
              <a:t>Stakeholders </a:t>
            </a:r>
            <a:r>
              <a:rPr lang="nl-BE" b="1" dirty="0" err="1"/>
              <a:t>involvement</a:t>
            </a:r>
            <a:r>
              <a:rPr lang="nl-BE" b="1" dirty="0"/>
              <a:t> (‘</a:t>
            </a:r>
            <a:r>
              <a:rPr lang="nl-BE" b="1" dirty="0" err="1"/>
              <a:t>third</a:t>
            </a:r>
            <a:r>
              <a:rPr lang="nl-BE" b="1" dirty="0"/>
              <a:t>’ party)</a:t>
            </a:r>
          </a:p>
          <a:p>
            <a:pPr lvl="1" algn="just"/>
            <a:r>
              <a:rPr lang="nl-BE" dirty="0"/>
              <a:t>Door externe partners (ouders, pedagogische begeleidingsdiensten, …) te betrekken bij het evaluatieproces of in te lichten over de resultaten, wil inspectie schoolontwikkeling stimuleren</a:t>
            </a:r>
          </a:p>
          <a:p>
            <a:pPr lvl="1"/>
            <a:endParaRPr lang="nl-BE" dirty="0"/>
          </a:p>
          <a:p>
            <a:pPr lvl="2"/>
            <a:r>
              <a:rPr lang="nl-BE" i="1" dirty="0"/>
              <a:t>Voice</a:t>
            </a:r>
            <a:endParaRPr lang="nl-BE" dirty="0"/>
          </a:p>
          <a:p>
            <a:pPr lvl="2"/>
            <a:r>
              <a:rPr lang="nl-BE" i="1" dirty="0" err="1"/>
              <a:t>Choice</a:t>
            </a:r>
            <a:r>
              <a:rPr lang="nl-BE" dirty="0"/>
              <a:t> </a:t>
            </a:r>
          </a:p>
          <a:p>
            <a:pPr lvl="2"/>
            <a:r>
              <a:rPr lang="nl-BE" i="1" dirty="0"/>
              <a:t>Exit</a:t>
            </a:r>
          </a:p>
          <a:p>
            <a:pPr lvl="2"/>
            <a:endParaRPr lang="nl-BE" i="1" dirty="0"/>
          </a:p>
          <a:p>
            <a:r>
              <a:rPr lang="nl-BE" b="1" dirty="0" err="1"/>
              <a:t>Improvement</a:t>
            </a:r>
            <a:r>
              <a:rPr lang="nl-BE" b="1" dirty="0"/>
              <a:t> actions &amp; </a:t>
            </a:r>
            <a:r>
              <a:rPr lang="nl-BE" b="1" dirty="0" err="1"/>
              <a:t>capacity</a:t>
            </a:r>
            <a:r>
              <a:rPr lang="nl-BE" b="1" dirty="0"/>
              <a:t> building</a:t>
            </a:r>
          </a:p>
          <a:p>
            <a:pPr lvl="1"/>
            <a:r>
              <a:rPr lang="nl-BE" sz="2800" dirty="0"/>
              <a:t>School moet voldoende </a:t>
            </a:r>
            <a:r>
              <a:rPr lang="nl-BE" sz="2800" b="1" dirty="0"/>
              <a:t>verbetercapaciteit</a:t>
            </a:r>
            <a:r>
              <a:rPr lang="nl-BE" sz="2800" dirty="0"/>
              <a:t> hebben om met feedback aan de slag te kunnen gaan</a:t>
            </a:r>
          </a:p>
          <a:p>
            <a:pPr lvl="1"/>
            <a:r>
              <a:rPr lang="nl-BE" sz="2800" dirty="0"/>
              <a:t>Schoolinspectie kan verbetercapaciteit ook stimuleren:</a:t>
            </a:r>
          </a:p>
          <a:p>
            <a:pPr lvl="2"/>
            <a:r>
              <a:rPr lang="nl-BE" sz="2800" b="1" dirty="0"/>
              <a:t>SSE</a:t>
            </a:r>
            <a:r>
              <a:rPr lang="nl-BE" sz="2800" dirty="0"/>
              <a:t>: interne kwaliteitszorg (soms wettelijk bepaald; controle door inspectie)</a:t>
            </a:r>
          </a:p>
          <a:p>
            <a:pPr lvl="2"/>
            <a:r>
              <a:rPr lang="nl-BE" sz="2800" dirty="0"/>
              <a:t>Professionele ontwikkeling van schoolteam (voor, tijdens, na schoolinspectie)</a:t>
            </a:r>
          </a:p>
          <a:p>
            <a:pPr lvl="2"/>
            <a:r>
              <a:rPr lang="nl-BE" sz="2800" dirty="0"/>
              <a:t>Scholen in special </a:t>
            </a:r>
            <a:r>
              <a:rPr lang="nl-BE" sz="2800" dirty="0" err="1"/>
              <a:t>measures</a:t>
            </a:r>
            <a:r>
              <a:rPr lang="nl-BE" sz="2800" dirty="0"/>
              <a:t>: meer ondersteuning en middelen</a:t>
            </a:r>
          </a:p>
          <a:p>
            <a:pPr lvl="2"/>
            <a:r>
              <a:rPr lang="nl-BE" sz="2800" dirty="0"/>
              <a:t>Reorganisatie in scholen na schoolinspectie (nieuwe directie)</a:t>
            </a:r>
          </a:p>
          <a:p>
            <a:pPr lvl="2"/>
            <a:endParaRPr lang="nl-BE" dirty="0"/>
          </a:p>
          <a:p>
            <a:pPr lvl="1" algn="just"/>
            <a:endParaRPr lang="nl-BE" dirty="0">
              <a:solidFill>
                <a:schemeClr val="accent5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21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14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405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75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56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06273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0840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374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45986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44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0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89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3" name="Afbeelding 6">
            <a:extLst>
              <a:ext uri="{FF2B5EF4-FFF2-40B4-BE49-F238E27FC236}">
                <a16:creationId xmlns:a16="http://schemas.microsoft.com/office/drawing/2014/main" id="{1B3A4908-4610-4B14-8443-886F0D056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705" y="1309963"/>
            <a:ext cx="33105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3E1E5F2B-A862-4A72-A96A-74B8EFF16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0312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ADDAE276-8FAD-461E-9016-A919054A2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1910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0800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78016C3C-3ED6-476D-B5A5-59F7FE330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8" name="Afbeelding 9">
            <a:extLst>
              <a:ext uri="{FF2B5EF4-FFF2-40B4-BE49-F238E27FC236}">
                <a16:creationId xmlns:a16="http://schemas.microsoft.com/office/drawing/2014/main" id="{F00834B6-CA42-48F9-B8F6-AA16F63F4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725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067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75343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1921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5410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33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FEE8D0C5-42E7-44C0-B1A2-63F6FB9B44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86" r:id="rId15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B627E9-015D-4F3D-96B6-7591BDE74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</a:t>
            </a:fld>
            <a:endParaRPr lang="nl-BE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54744C6-1F5B-4728-8C5B-95F5B3864007}"/>
              </a:ext>
            </a:extLst>
          </p:cNvPr>
          <p:cNvSpPr/>
          <p:nvPr/>
        </p:nvSpPr>
        <p:spPr>
          <a:xfrm>
            <a:off x="613561" y="495072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892280A-E41F-48E5-95B2-6EB40EAF0FD3}"/>
              </a:ext>
            </a:extLst>
          </p:cNvPr>
          <p:cNvSpPr/>
          <p:nvPr/>
        </p:nvSpPr>
        <p:spPr>
          <a:xfrm>
            <a:off x="4953703" y="744572"/>
            <a:ext cx="6264696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75000"/>
            </a:pPr>
            <a:endParaRPr lang="nl-BE" sz="4800" i="1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r>
              <a:rPr lang="nl-BE" sz="5400" dirty="0">
                <a:solidFill>
                  <a:schemeClr val="bg1"/>
                </a:solidFill>
                <a:latin typeface="Futura"/>
              </a:rPr>
              <a:t>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Inspecting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(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for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)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Equity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and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Excellence. </a:t>
            </a:r>
            <a:r>
              <a:rPr lang="en-US" sz="4000" dirty="0">
                <a:solidFill>
                  <a:schemeClr val="bg1"/>
                </a:solidFill>
                <a:latin typeface="Futura"/>
              </a:rPr>
              <a:t>Making Inspection Feedback Work.</a:t>
            </a:r>
          </a:p>
          <a:p>
            <a:pPr algn="ctr">
              <a:buSzPct val="75000"/>
            </a:pPr>
            <a:endParaRPr lang="nl-BE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endParaRPr lang="nl-BE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r>
              <a:rPr lang="nl-NL" sz="3200" dirty="0">
                <a:solidFill>
                  <a:schemeClr val="bg1"/>
                </a:solidFill>
                <a:latin typeface="Futura"/>
              </a:rPr>
              <a:t>SICI meeting </a:t>
            </a:r>
          </a:p>
          <a:p>
            <a:pPr algn="ctr">
              <a:buSzPct val="75000"/>
            </a:pPr>
            <a:r>
              <a:rPr lang="nl-NL" sz="3200" dirty="0">
                <a:solidFill>
                  <a:schemeClr val="bg1"/>
                </a:solidFill>
                <a:latin typeface="Futura"/>
              </a:rPr>
              <a:t>November 19th 2021 </a:t>
            </a:r>
          </a:p>
          <a:p>
            <a:pPr algn="ctr">
              <a:buSzPct val="75000"/>
            </a:pPr>
            <a:r>
              <a:rPr lang="nl-NL" sz="3200" dirty="0">
                <a:solidFill>
                  <a:schemeClr val="bg1"/>
                </a:solidFill>
                <a:latin typeface="Futura"/>
              </a:rPr>
              <a:t>Stockholm</a:t>
            </a:r>
          </a:p>
          <a:p>
            <a:pPr algn="ctr">
              <a:buSzPct val="75000"/>
            </a:pPr>
            <a:endParaRPr lang="nl-NL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r>
              <a:rPr lang="nl-NL" sz="2800" dirty="0">
                <a:solidFill>
                  <a:schemeClr val="bg1"/>
                </a:solidFill>
                <a:latin typeface="Futura"/>
              </a:rPr>
              <a:t>Jan Vanhoof – </a:t>
            </a:r>
            <a:r>
              <a:rPr lang="nl-NL" sz="2800" dirty="0" err="1">
                <a:solidFill>
                  <a:schemeClr val="bg1"/>
                </a:solidFill>
                <a:latin typeface="Futura"/>
              </a:rPr>
              <a:t>Antwerp</a:t>
            </a:r>
            <a:r>
              <a:rPr lang="nl-NL" sz="2800" dirty="0">
                <a:solidFill>
                  <a:schemeClr val="bg1"/>
                </a:solidFill>
                <a:latin typeface="Futura"/>
              </a:rPr>
              <a:t> University</a:t>
            </a:r>
          </a:p>
          <a:p>
            <a:pPr algn="ctr">
              <a:buSzPct val="75000"/>
            </a:pPr>
            <a:endParaRPr lang="nl-NL" sz="4000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endParaRPr lang="nl-NL" sz="3600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endParaRPr lang="nl-BE" sz="3600" dirty="0">
              <a:solidFill>
                <a:srgbClr val="003D62"/>
              </a:solidFill>
              <a:latin typeface="Futura"/>
            </a:endParaRPr>
          </a:p>
        </p:txBody>
      </p:sp>
      <p:pic>
        <p:nvPicPr>
          <p:cNvPr id="4" name="Afbeelding 3" descr="Afbeelding met lamp&#10;&#10;Automatisch gegenereerde beschrijving">
            <a:extLst>
              <a:ext uri="{FF2B5EF4-FFF2-40B4-BE49-F238E27FC236}">
                <a16:creationId xmlns:a16="http://schemas.microsoft.com/office/drawing/2014/main" id="{2E27E4E4-1339-4C91-A5DE-1FF7CB134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4076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32B0EB7-6C72-48A8-84AA-963B68DA1E94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221191"/>
            <a:ext cx="1101722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Equity and excellence: not only about gap reduction</a:t>
            </a:r>
            <a:endParaRPr lang="nl-NL" sz="3200" b="0" baseline="0" dirty="0">
              <a:latin typeface="Futura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1257AC-09D0-4687-A7B1-D6ECE80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2538909"/>
            <a:ext cx="3402737" cy="34968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AF90EE-E9B5-4486-B6A3-4056C143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1" y="2492896"/>
            <a:ext cx="3402737" cy="356784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00D4BBD-9C3F-4067-B110-BE573738F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564904"/>
            <a:ext cx="3363355" cy="349439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B0843A9-C916-49B8-91DC-8C1ED916BD7A}"/>
              </a:ext>
            </a:extLst>
          </p:cNvPr>
          <p:cNvSpPr txBox="1"/>
          <p:nvPr/>
        </p:nvSpPr>
        <p:spPr>
          <a:xfrm>
            <a:off x="3091652" y="1409526"/>
            <a:ext cx="7796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utura"/>
              </a:rPr>
              <a:t>Do you know what the pattern looks like for your context?</a:t>
            </a:r>
          </a:p>
          <a:p>
            <a:r>
              <a:rPr lang="en-US" dirty="0">
                <a:latin typeface="Futura"/>
              </a:rPr>
              <a:t>For gender, for economic status, for migration background or not?</a:t>
            </a:r>
            <a:endParaRPr lang="nl-BE" dirty="0">
              <a:latin typeface="Futura"/>
            </a:endParaRPr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4B102D7-DD56-4749-98E9-EF0762104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9" y="1113856"/>
            <a:ext cx="1764176" cy="11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764704"/>
            <a:ext cx="10103074" cy="635000"/>
          </a:xfrm>
        </p:spPr>
        <p:txBody>
          <a:bodyPr>
            <a:normAutofit/>
          </a:bodyPr>
          <a:lstStyle/>
          <a:p>
            <a:pPr algn="ctr"/>
            <a:r>
              <a:rPr lang="nl-BE" b="0" dirty="0" err="1">
                <a:latin typeface="Futura"/>
              </a:rPr>
              <a:t>Combining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equity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and</a:t>
            </a:r>
            <a:r>
              <a:rPr lang="nl-BE" b="0" dirty="0">
                <a:latin typeface="Futura"/>
              </a:rPr>
              <a:t> excellence </a:t>
            </a:r>
            <a:r>
              <a:rPr lang="nl-BE" b="0" dirty="0" err="1">
                <a:latin typeface="Futura"/>
              </a:rPr>
              <a:t>pays</a:t>
            </a:r>
            <a:r>
              <a:rPr lang="nl-BE" b="0" dirty="0">
                <a:latin typeface="Futura"/>
              </a:rPr>
              <a:t> off… </a:t>
            </a:r>
            <a:endParaRPr lang="nl-NL" b="0" dirty="0">
              <a:latin typeface="Futur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2564904"/>
            <a:ext cx="10369152" cy="288032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endParaRPr lang="nl-BE" sz="1700" dirty="0">
              <a:latin typeface="Futura"/>
            </a:endParaRPr>
          </a:p>
          <a:p>
            <a:r>
              <a:rPr lang="nl-BE" b="0" dirty="0" err="1">
                <a:latin typeface="Futura"/>
              </a:rPr>
              <a:t>Social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cohesion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and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social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mobility</a:t>
            </a:r>
            <a:endParaRPr lang="nl-BE" b="0" dirty="0">
              <a:latin typeface="Futura"/>
            </a:endParaRPr>
          </a:p>
          <a:p>
            <a:r>
              <a:rPr lang="nl-BE" b="0" dirty="0" err="1">
                <a:latin typeface="Futura"/>
              </a:rPr>
              <a:t>Higher</a:t>
            </a:r>
            <a:r>
              <a:rPr lang="nl-BE" b="0" dirty="0">
                <a:latin typeface="Futura"/>
              </a:rPr>
              <a:t> welfare - </a:t>
            </a:r>
            <a:r>
              <a:rPr lang="nl-BE" b="0" dirty="0" err="1">
                <a:latin typeface="Futura"/>
              </a:rPr>
              <a:t>Capacity</a:t>
            </a:r>
            <a:r>
              <a:rPr lang="nl-BE" b="0" dirty="0">
                <a:latin typeface="Futura"/>
              </a:rPr>
              <a:t> of </a:t>
            </a:r>
            <a:r>
              <a:rPr lang="nl-BE" b="0" dirty="0" err="1">
                <a:latin typeface="Futura"/>
              </a:rPr>
              <a:t>economies</a:t>
            </a:r>
            <a:r>
              <a:rPr lang="nl-BE" b="0" dirty="0">
                <a:latin typeface="Futura"/>
              </a:rPr>
              <a:t> to </a:t>
            </a:r>
            <a:r>
              <a:rPr lang="nl-BE" b="0" dirty="0" err="1">
                <a:latin typeface="Futura"/>
              </a:rPr>
              <a:t>grow</a:t>
            </a:r>
            <a:r>
              <a:rPr lang="nl-BE" b="0" dirty="0">
                <a:latin typeface="Futura"/>
              </a:rPr>
              <a:t>/</a:t>
            </a:r>
            <a:r>
              <a:rPr lang="nl-BE" b="0" dirty="0" err="1">
                <a:latin typeface="Futura"/>
              </a:rPr>
              <a:t>innovate</a:t>
            </a:r>
            <a:endParaRPr lang="nl-BE" b="0" dirty="0">
              <a:latin typeface="Futura"/>
            </a:endParaRPr>
          </a:p>
          <a:p>
            <a:r>
              <a:rPr lang="nl-BE" b="0" dirty="0" err="1">
                <a:latin typeface="Futura"/>
              </a:rPr>
              <a:t>Individual</a:t>
            </a:r>
            <a:r>
              <a:rPr lang="nl-BE" b="0" dirty="0">
                <a:latin typeface="Futura"/>
              </a:rPr>
              <a:t> student </a:t>
            </a:r>
            <a:r>
              <a:rPr lang="nl-BE" b="0" dirty="0" err="1">
                <a:latin typeface="Futura"/>
              </a:rPr>
              <a:t>emancipation</a:t>
            </a:r>
            <a:r>
              <a:rPr lang="nl-BE" b="0" dirty="0">
                <a:latin typeface="Futura"/>
              </a:rPr>
              <a:t> (health, job satisfaction)</a:t>
            </a:r>
          </a:p>
          <a:p>
            <a:endParaRPr lang="nl-BE" b="0" dirty="0">
              <a:latin typeface="Futura"/>
            </a:endParaRPr>
          </a:p>
          <a:p>
            <a:endParaRPr lang="nl-BE" b="0" dirty="0">
              <a:latin typeface="Futura"/>
            </a:endParaRPr>
          </a:p>
          <a:p>
            <a:endParaRPr lang="nl-BE" b="0" dirty="0">
              <a:latin typeface="Futura"/>
            </a:endParaRPr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8787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0439-1891-4A71-8609-B2DAC3519D86}"/>
              </a:ext>
            </a:extLst>
          </p:cNvPr>
          <p:cNvSpPr txBox="1">
            <a:spLocks/>
          </p:cNvSpPr>
          <p:nvPr/>
        </p:nvSpPr>
        <p:spPr>
          <a:xfrm>
            <a:off x="890092" y="548680"/>
            <a:ext cx="8229600" cy="894717"/>
          </a:xfrm>
          <a:prstGeom prst="rect">
            <a:avLst/>
          </a:prstGeom>
        </p:spPr>
        <p:txBody>
          <a:bodyPr/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0" baseline="0" dirty="0">
                <a:latin typeface="Futura"/>
              </a:rPr>
              <a:t>Implications for inspection</a:t>
            </a:r>
          </a:p>
          <a:p>
            <a:r>
              <a:rPr lang="en-US" sz="2400" b="0" baseline="0" dirty="0">
                <a:latin typeface="Futura"/>
              </a:rPr>
              <a:t>Inspection systems vary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E5FE-631F-44CF-BA58-3C390A92BA1F}"/>
              </a:ext>
            </a:extLst>
          </p:cNvPr>
          <p:cNvSpPr txBox="1">
            <a:spLocks/>
          </p:cNvSpPr>
          <p:nvPr/>
        </p:nvSpPr>
        <p:spPr>
          <a:xfrm>
            <a:off x="911424" y="2902693"/>
            <a:ext cx="10369152" cy="225449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b="0" baseline="0" dirty="0">
                <a:latin typeface="Futura"/>
              </a:rPr>
              <a:t>Goals</a:t>
            </a:r>
            <a:r>
              <a:rPr lang="en-US" sz="2000" b="0" baseline="0" dirty="0">
                <a:solidFill>
                  <a:schemeClr val="accent4">
                    <a:lumMod val="75000"/>
                  </a:schemeClr>
                </a:solidFill>
                <a:latin typeface="Futura"/>
              </a:rPr>
              <a:t> (accountability, improvement, capacity building)</a:t>
            </a:r>
          </a:p>
          <a:p>
            <a:pPr>
              <a:lnSpc>
                <a:spcPct val="80000"/>
              </a:lnSpc>
              <a:defRPr/>
            </a:pPr>
            <a:r>
              <a:rPr lang="en-US" b="0" baseline="0" dirty="0">
                <a:latin typeface="Futura"/>
              </a:rPr>
              <a:t>Standards and targets </a:t>
            </a:r>
            <a:r>
              <a:rPr lang="en-US" sz="2000" b="0" baseline="0" dirty="0">
                <a:solidFill>
                  <a:schemeClr val="accent4">
                    <a:lumMod val="75000"/>
                  </a:schemeClr>
                </a:solidFill>
                <a:latin typeface="Futura"/>
              </a:rPr>
              <a:t>(process, output)</a:t>
            </a:r>
          </a:p>
          <a:p>
            <a:pPr>
              <a:lnSpc>
                <a:spcPct val="80000"/>
              </a:lnSpc>
              <a:defRPr/>
            </a:pPr>
            <a:r>
              <a:rPr lang="en-US" b="0" baseline="0" dirty="0">
                <a:latin typeface="Futura"/>
              </a:rPr>
              <a:t>Measurement methods </a:t>
            </a:r>
            <a:r>
              <a:rPr lang="en-US" sz="2000" b="0" baseline="0" dirty="0">
                <a:solidFill>
                  <a:schemeClr val="accent4">
                    <a:lumMod val="75000"/>
                  </a:schemeClr>
                </a:solidFill>
                <a:latin typeface="Futura"/>
              </a:rPr>
              <a:t>(tests, desk research, school inspections, results of internal evaluations)</a:t>
            </a:r>
          </a:p>
          <a:p>
            <a:pPr>
              <a:lnSpc>
                <a:spcPct val="80000"/>
              </a:lnSpc>
              <a:defRPr/>
            </a:pPr>
            <a:r>
              <a:rPr lang="en-US" b="0" baseline="0" dirty="0">
                <a:latin typeface="Futura"/>
              </a:rPr>
              <a:t>Stakes </a:t>
            </a:r>
            <a:r>
              <a:rPr lang="en-US" sz="2000" b="0" baseline="0" dirty="0">
                <a:solidFill>
                  <a:schemeClr val="accent4">
                    <a:lumMod val="75000"/>
                  </a:schemeClr>
                </a:solidFill>
                <a:latin typeface="Futura"/>
              </a:rPr>
              <a:t>((public) sanctions or rewards, interventions)</a:t>
            </a:r>
          </a:p>
          <a:p>
            <a:pPr>
              <a:lnSpc>
                <a:spcPct val="80000"/>
              </a:lnSpc>
              <a:defRPr/>
            </a:pPr>
            <a:r>
              <a:rPr lang="en-US" b="0" baseline="0" dirty="0">
                <a:latin typeface="Futura"/>
              </a:rPr>
              <a:t>Reporting </a:t>
            </a:r>
            <a:r>
              <a:rPr lang="en-US" sz="2000" b="0" baseline="0" dirty="0">
                <a:solidFill>
                  <a:schemeClr val="accent4">
                    <a:lumMod val="75000"/>
                  </a:schemeClr>
                </a:solidFill>
                <a:latin typeface="Futura"/>
              </a:rPr>
              <a:t>(public reports of schools, annual reports)</a:t>
            </a:r>
          </a:p>
        </p:txBody>
      </p:sp>
    </p:spTree>
    <p:extLst>
      <p:ext uri="{BB962C8B-B14F-4D97-AF65-F5344CB8AC3E}">
        <p14:creationId xmlns:p14="http://schemas.microsoft.com/office/powerpoint/2010/main" val="167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51B6CCC-307D-4AF9-8894-7AB9AD9E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8" y="1052736"/>
            <a:ext cx="6725320" cy="498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F29B0FF-0721-421C-A6F3-DA399204186D}"/>
              </a:ext>
            </a:extLst>
          </p:cNvPr>
          <p:cNvSpPr txBox="1">
            <a:spLocks noChangeArrowheads="1"/>
          </p:cNvSpPr>
          <p:nvPr/>
        </p:nvSpPr>
        <p:spPr>
          <a:xfrm>
            <a:off x="1343472" y="181346"/>
            <a:ext cx="10103074" cy="635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BE" b="0" baseline="0" dirty="0" err="1">
                <a:latin typeface="Futura"/>
              </a:rPr>
              <a:t>Conceptal</a:t>
            </a:r>
            <a:r>
              <a:rPr lang="nl-BE" b="0" baseline="0" dirty="0">
                <a:latin typeface="Futura"/>
              </a:rPr>
              <a:t> </a:t>
            </a:r>
            <a:r>
              <a:rPr lang="nl-BE" b="0" baseline="0" dirty="0" err="1">
                <a:latin typeface="Futura"/>
              </a:rPr>
              <a:t>mapping</a:t>
            </a:r>
            <a:r>
              <a:rPr lang="nl-BE" b="0" baseline="0" dirty="0">
                <a:latin typeface="Futura"/>
              </a:rPr>
              <a:t> on </a:t>
            </a:r>
            <a:r>
              <a:rPr lang="nl-BE" b="0" baseline="0" dirty="0" err="1">
                <a:latin typeface="Futura"/>
              </a:rPr>
              <a:t>inspection</a:t>
            </a:r>
            <a:r>
              <a:rPr lang="nl-BE" b="0" baseline="0" dirty="0">
                <a:latin typeface="Futura"/>
              </a:rPr>
              <a:t> impact</a:t>
            </a:r>
            <a:endParaRPr lang="nl-NL" b="0" baseline="0" dirty="0">
              <a:latin typeface="Futura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C5BD85-510F-4B9F-B840-0802D4EA86ED}"/>
              </a:ext>
            </a:extLst>
          </p:cNvPr>
          <p:cNvSpPr txBox="1"/>
          <p:nvPr/>
        </p:nvSpPr>
        <p:spPr>
          <a:xfrm>
            <a:off x="2135560" y="6202357"/>
            <a:ext cx="9865096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latin typeface="Futura"/>
              </a:rPr>
              <a:t>M.C.M. Ehren, J.E. </a:t>
            </a:r>
            <a:r>
              <a:rPr lang="nl-BE" sz="1600" dirty="0" err="1">
                <a:latin typeface="Futura"/>
              </a:rPr>
              <a:t>Gustafsson</a:t>
            </a:r>
            <a:r>
              <a:rPr lang="nl-BE" sz="1600" dirty="0">
                <a:latin typeface="Futura"/>
              </a:rPr>
              <a:t>, H. </a:t>
            </a:r>
            <a:r>
              <a:rPr lang="nl-BE" sz="1600" dirty="0" err="1">
                <a:latin typeface="Futura"/>
              </a:rPr>
              <a:t>Altrichter</a:t>
            </a:r>
            <a:r>
              <a:rPr lang="nl-BE" sz="1600" dirty="0">
                <a:latin typeface="Futura"/>
              </a:rPr>
              <a:t>, G. </a:t>
            </a:r>
            <a:r>
              <a:rPr lang="nl-BE" sz="1600" dirty="0" err="1">
                <a:latin typeface="Futura"/>
              </a:rPr>
              <a:t>Skedsmo</a:t>
            </a:r>
            <a:r>
              <a:rPr lang="nl-BE" sz="1600" dirty="0">
                <a:latin typeface="Futura"/>
              </a:rPr>
              <a:t>, D. </a:t>
            </a:r>
            <a:r>
              <a:rPr lang="nl-BE" sz="1600" dirty="0" err="1">
                <a:latin typeface="Futura"/>
              </a:rPr>
              <a:t>Kemethofer</a:t>
            </a:r>
            <a:r>
              <a:rPr lang="nl-BE" sz="1600" dirty="0">
                <a:latin typeface="Futura"/>
              </a:rPr>
              <a:t> &amp; S.G. Huber (2015) </a:t>
            </a:r>
            <a:r>
              <a:rPr lang="nl-BE" sz="1600" dirty="0" err="1">
                <a:latin typeface="Futura"/>
              </a:rPr>
              <a:t>Comparing</a:t>
            </a:r>
            <a:r>
              <a:rPr lang="nl-BE" sz="1600" dirty="0">
                <a:latin typeface="Futura"/>
              </a:rPr>
              <a:t> </a:t>
            </a:r>
            <a:r>
              <a:rPr lang="nl-BE" sz="1600" dirty="0" err="1">
                <a:latin typeface="Futura"/>
              </a:rPr>
              <a:t>effects</a:t>
            </a:r>
            <a:r>
              <a:rPr lang="nl-BE" sz="1600" dirty="0">
                <a:latin typeface="Futura"/>
              </a:rPr>
              <a:t> </a:t>
            </a:r>
            <a:r>
              <a:rPr lang="nl-BE" sz="1600" dirty="0" err="1">
                <a:latin typeface="Futura"/>
              </a:rPr>
              <a:t>and</a:t>
            </a:r>
            <a:r>
              <a:rPr lang="nl-BE" sz="1600" dirty="0">
                <a:latin typeface="Futura"/>
              </a:rPr>
              <a:t> side </a:t>
            </a:r>
            <a:r>
              <a:rPr lang="nl-BE" sz="1600" dirty="0" err="1">
                <a:latin typeface="Futura"/>
              </a:rPr>
              <a:t>effects</a:t>
            </a:r>
            <a:r>
              <a:rPr lang="nl-BE" sz="1600" dirty="0">
                <a:latin typeface="Futura"/>
              </a:rPr>
              <a:t> of different school </a:t>
            </a:r>
            <a:r>
              <a:rPr lang="nl-BE" sz="1600" dirty="0" err="1">
                <a:latin typeface="Futura"/>
              </a:rPr>
              <a:t>inspection</a:t>
            </a:r>
            <a:r>
              <a:rPr lang="nl-BE" sz="1600" dirty="0">
                <a:latin typeface="Futura"/>
              </a:rPr>
              <a:t> systems </a:t>
            </a:r>
            <a:r>
              <a:rPr lang="nl-BE" sz="1600" dirty="0" err="1">
                <a:latin typeface="Futura"/>
              </a:rPr>
              <a:t>across</a:t>
            </a:r>
            <a:r>
              <a:rPr lang="nl-BE" sz="1600" dirty="0">
                <a:latin typeface="Futura"/>
              </a:rPr>
              <a:t> Europe, </a:t>
            </a:r>
            <a:r>
              <a:rPr lang="nl-BE" sz="1600" dirty="0" err="1">
                <a:latin typeface="Futura"/>
              </a:rPr>
              <a:t>Comparative</a:t>
            </a:r>
            <a:r>
              <a:rPr lang="nl-BE" sz="1600" dirty="0">
                <a:latin typeface="Futura"/>
              </a:rPr>
              <a:t> </a:t>
            </a:r>
            <a:r>
              <a:rPr lang="nl-BE" sz="1600" dirty="0" err="1">
                <a:latin typeface="Futura"/>
              </a:rPr>
              <a:t>Education</a:t>
            </a:r>
            <a:r>
              <a:rPr lang="nl-BE" sz="1600" dirty="0">
                <a:latin typeface="Futura"/>
              </a:rPr>
              <a:t>, 51:3, 375-400,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2C094E1-26B8-48B9-AD7C-EBDE044D236D}"/>
              </a:ext>
            </a:extLst>
          </p:cNvPr>
          <p:cNvSpPr/>
          <p:nvPr/>
        </p:nvSpPr>
        <p:spPr bwMode="auto">
          <a:xfrm>
            <a:off x="4223792" y="1916832"/>
            <a:ext cx="1224136" cy="2592288"/>
          </a:xfrm>
          <a:prstGeom prst="rect">
            <a:avLst/>
          </a:prstGeom>
          <a:noFill/>
          <a:ln w="50800">
            <a:solidFill>
              <a:srgbClr val="003D6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0" indent="0" algn="ctr">
              <a:spcAft>
                <a:spcPts val="450"/>
              </a:spcAft>
              <a:buFont typeface="Arial" charset="0"/>
              <a:buNone/>
            </a:pPr>
            <a:endParaRPr lang="nl-BE" sz="1800" b="1" dirty="0" err="1">
              <a:solidFill>
                <a:schemeClr val="bg1"/>
              </a:solidFill>
              <a:latin typeface="+mn-lt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548680"/>
            <a:ext cx="8950946" cy="635000"/>
          </a:xfrm>
        </p:spPr>
        <p:txBody>
          <a:bodyPr>
            <a:normAutofit fontScale="90000"/>
          </a:bodyPr>
          <a:lstStyle/>
          <a:p>
            <a:r>
              <a:rPr lang="nl-BE" b="0" dirty="0">
                <a:latin typeface="Futura"/>
              </a:rPr>
              <a:t>4 </a:t>
            </a:r>
            <a:r>
              <a:rPr lang="nl-BE" b="0" dirty="0" err="1">
                <a:latin typeface="Futura"/>
              </a:rPr>
              <a:t>Key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pathways</a:t>
            </a:r>
            <a:r>
              <a:rPr lang="nl-BE" b="0" dirty="0">
                <a:latin typeface="Futura"/>
              </a:rPr>
              <a:t> </a:t>
            </a:r>
            <a:r>
              <a:rPr lang="nl-BE" sz="1800" b="0" dirty="0">
                <a:latin typeface="Futura"/>
              </a:rPr>
              <a:t>(</a:t>
            </a:r>
            <a:r>
              <a:rPr lang="nl-BE" sz="1800" b="0" dirty="0" err="1">
                <a:latin typeface="Futura"/>
              </a:rPr>
              <a:t>for</a:t>
            </a:r>
            <a:r>
              <a:rPr lang="nl-BE" sz="1800" b="0" dirty="0">
                <a:latin typeface="Futura"/>
              </a:rPr>
              <a:t> </a:t>
            </a:r>
            <a:r>
              <a:rPr lang="nl-BE" sz="1800" b="0" dirty="0" err="1">
                <a:latin typeface="Futura"/>
              </a:rPr>
              <a:t>Equity</a:t>
            </a:r>
            <a:r>
              <a:rPr lang="nl-BE" sz="1800" b="0" dirty="0">
                <a:latin typeface="Futura"/>
              </a:rPr>
              <a:t> </a:t>
            </a:r>
            <a:r>
              <a:rPr lang="nl-BE" sz="1800" b="0" dirty="0" err="1">
                <a:latin typeface="Futura"/>
              </a:rPr>
              <a:t>and</a:t>
            </a:r>
            <a:r>
              <a:rPr lang="nl-BE" sz="1800" b="0" dirty="0">
                <a:latin typeface="Futura"/>
              </a:rPr>
              <a:t> Excellence)</a:t>
            </a:r>
            <a:br>
              <a:rPr lang="nl-BE" sz="1800" b="0" dirty="0">
                <a:latin typeface="Futura"/>
              </a:rPr>
            </a:br>
            <a:endParaRPr lang="nl-NL" b="0" dirty="0">
              <a:latin typeface="Futur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988840"/>
            <a:ext cx="11305256" cy="288032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endParaRPr lang="nl-BE" sz="1700" dirty="0">
              <a:latin typeface="Futura"/>
            </a:endParaRPr>
          </a:p>
          <a:p>
            <a:r>
              <a:rPr lang="nl-BE" b="0" dirty="0">
                <a:latin typeface="Futura"/>
              </a:rPr>
              <a:t>Set high </a:t>
            </a:r>
            <a:r>
              <a:rPr lang="nl-BE" b="0" dirty="0" err="1">
                <a:latin typeface="Futura"/>
              </a:rPr>
              <a:t>standards</a:t>
            </a:r>
            <a:r>
              <a:rPr lang="nl-BE" b="0" dirty="0">
                <a:latin typeface="Futura"/>
              </a:rPr>
              <a:t> </a:t>
            </a:r>
            <a:r>
              <a:rPr lang="nl-BE" sz="1900" b="0" dirty="0">
                <a:latin typeface="Futura"/>
              </a:rPr>
              <a:t>(</a:t>
            </a:r>
            <a:r>
              <a:rPr lang="nl-BE" sz="1900" b="0" dirty="0" err="1">
                <a:latin typeface="Futura"/>
              </a:rPr>
              <a:t>for</a:t>
            </a:r>
            <a:r>
              <a:rPr lang="nl-BE" sz="1900" b="0" dirty="0">
                <a:latin typeface="Futura"/>
              </a:rPr>
              <a:t> schools </a:t>
            </a:r>
            <a:r>
              <a:rPr lang="nl-BE" sz="1900" b="0" dirty="0" err="1">
                <a:latin typeface="Futura"/>
              </a:rPr>
              <a:t>and</a:t>
            </a:r>
            <a:r>
              <a:rPr lang="nl-BE" sz="1900" b="0" dirty="0">
                <a:latin typeface="Futura"/>
              </a:rPr>
              <a:t> society)</a:t>
            </a:r>
          </a:p>
          <a:p>
            <a:r>
              <a:rPr lang="nl-BE" b="0" dirty="0" err="1">
                <a:latin typeface="Futura"/>
              </a:rPr>
              <a:t>Provide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targeted</a:t>
            </a:r>
            <a:r>
              <a:rPr lang="nl-BE" b="0" dirty="0">
                <a:latin typeface="Futura"/>
              </a:rPr>
              <a:t> monitoring </a:t>
            </a:r>
            <a:r>
              <a:rPr lang="nl-BE" sz="1900" b="0" dirty="0">
                <a:latin typeface="Futura"/>
              </a:rPr>
              <a:t>(to </a:t>
            </a:r>
            <a:r>
              <a:rPr lang="nl-BE" sz="1900" b="0" dirty="0" err="1">
                <a:latin typeface="Futura"/>
              </a:rPr>
              <a:t>inform</a:t>
            </a:r>
            <a:r>
              <a:rPr lang="nl-BE" sz="1900" b="0" dirty="0">
                <a:latin typeface="Futura"/>
              </a:rPr>
              <a:t> </a:t>
            </a:r>
            <a:r>
              <a:rPr lang="nl-BE" sz="1900" b="0" dirty="0" err="1">
                <a:latin typeface="Futura"/>
              </a:rPr>
              <a:t>inspection</a:t>
            </a:r>
            <a:r>
              <a:rPr lang="nl-BE" sz="1900" b="0" dirty="0">
                <a:latin typeface="Futura"/>
              </a:rPr>
              <a:t> </a:t>
            </a:r>
            <a:r>
              <a:rPr lang="nl-BE" sz="1900" b="0" dirty="0" err="1">
                <a:latin typeface="Futura"/>
              </a:rPr>
              <a:t>judgement</a:t>
            </a:r>
            <a:r>
              <a:rPr lang="nl-BE" sz="1900" b="0" dirty="0">
                <a:latin typeface="Futura"/>
              </a:rPr>
              <a:t>)</a:t>
            </a:r>
          </a:p>
          <a:p>
            <a:r>
              <a:rPr lang="nl-BE" b="0" dirty="0" err="1">
                <a:latin typeface="Futura"/>
              </a:rPr>
              <a:t>Provide</a:t>
            </a:r>
            <a:r>
              <a:rPr lang="nl-BE" b="0" dirty="0">
                <a:latin typeface="Futura"/>
              </a:rPr>
              <a:t> feedback on top of </a:t>
            </a:r>
            <a:r>
              <a:rPr lang="nl-BE" b="0" dirty="0" err="1">
                <a:latin typeface="Futura"/>
              </a:rPr>
              <a:t>judgement</a:t>
            </a:r>
            <a:endParaRPr lang="nl-BE" b="0" dirty="0">
              <a:latin typeface="Futura"/>
            </a:endParaRPr>
          </a:p>
          <a:p>
            <a:r>
              <a:rPr lang="nl-BE" b="0" dirty="0">
                <a:latin typeface="Futura"/>
              </a:rPr>
              <a:t>Accountability </a:t>
            </a:r>
            <a:r>
              <a:rPr lang="nl-BE" b="0" dirty="0" err="1">
                <a:latin typeface="Futura"/>
              </a:rPr>
              <a:t>pressure</a:t>
            </a:r>
            <a:r>
              <a:rPr lang="nl-BE" b="0" dirty="0">
                <a:latin typeface="Futura"/>
              </a:rPr>
              <a:t> </a:t>
            </a:r>
            <a:r>
              <a:rPr lang="nl-BE" b="0" dirty="0" err="1">
                <a:latin typeface="Futura"/>
              </a:rPr>
              <a:t>matters</a:t>
            </a:r>
            <a:r>
              <a:rPr lang="nl-BE" b="0" dirty="0">
                <a:latin typeface="Futura"/>
              </a:rPr>
              <a:t> </a:t>
            </a:r>
            <a:r>
              <a:rPr lang="nl-BE" sz="1900" b="0" dirty="0">
                <a:latin typeface="Futura"/>
              </a:rPr>
              <a:t>(to a </a:t>
            </a:r>
            <a:r>
              <a:rPr lang="nl-BE" sz="1900" b="0" dirty="0" err="1">
                <a:latin typeface="Futura"/>
              </a:rPr>
              <a:t>centain</a:t>
            </a:r>
            <a:r>
              <a:rPr lang="nl-BE" sz="1900" b="0" dirty="0">
                <a:latin typeface="Futura"/>
              </a:rPr>
              <a:t> </a:t>
            </a:r>
            <a:r>
              <a:rPr lang="nl-BE" sz="1900" b="0" dirty="0" err="1">
                <a:latin typeface="Futura"/>
              </a:rPr>
              <a:t>extent</a:t>
            </a:r>
            <a:r>
              <a:rPr lang="nl-BE" sz="1900" b="0" dirty="0">
                <a:latin typeface="Futura"/>
              </a:rPr>
              <a:t>)</a:t>
            </a:r>
            <a:endParaRPr lang="nl-BE" b="0" dirty="0">
              <a:latin typeface="Futura"/>
            </a:endParaRPr>
          </a:p>
          <a:p>
            <a:endParaRPr lang="nl-BE" b="0" dirty="0">
              <a:latin typeface="Futura"/>
            </a:endParaRPr>
          </a:p>
          <a:p>
            <a:endParaRPr lang="nl-BE" b="0" dirty="0">
              <a:latin typeface="Futura"/>
            </a:endParaRPr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8432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322B1C12-7C78-486F-8F92-B699F119087F}"/>
              </a:ext>
            </a:extLst>
          </p:cNvPr>
          <p:cNvSpPr txBox="1">
            <a:spLocks/>
          </p:cNvSpPr>
          <p:nvPr/>
        </p:nvSpPr>
        <p:spPr>
          <a:xfrm>
            <a:off x="767408" y="2188319"/>
            <a:ext cx="9793088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Explicitly communicate that both equity and excellence are expected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b="0" baseline="0" dirty="0">
                <a:latin typeface="Futura"/>
              </a:rPr>
              <a:t>‘We do not accept individual students or groups being left behind.’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b="0" baseline="0" dirty="0">
                <a:latin typeface="Futura"/>
              </a:rPr>
              <a:t>‘Learning is not a walk in the park. Our expectations are high.’</a:t>
            </a:r>
          </a:p>
          <a:p>
            <a:pPr marL="719137" lvl="2" indent="0">
              <a:lnSpc>
                <a:spcPct val="80000"/>
              </a:lnSpc>
              <a:buNone/>
              <a:defRPr/>
            </a:pPr>
            <a:endParaRPr lang="en-US" sz="16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Focus framework attention on those things that matter/work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Co-create and be ‘manipulative’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Gentle but firm and demanding</a:t>
            </a: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CC2DC94-C44D-4C8F-AFBF-91B464DE752D}"/>
              </a:ext>
            </a:extLst>
          </p:cNvPr>
          <p:cNvSpPr txBox="1">
            <a:spLocks/>
          </p:cNvSpPr>
          <p:nvPr/>
        </p:nvSpPr>
        <p:spPr>
          <a:xfrm>
            <a:off x="623885" y="578204"/>
            <a:ext cx="10944226" cy="791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3200" b="0" baseline="0" dirty="0">
                <a:latin typeface="Futura"/>
              </a:rPr>
              <a:t>Set </a:t>
            </a:r>
            <a:r>
              <a:rPr lang="nl-BE" sz="3200" b="0" baseline="0" dirty="0" err="1">
                <a:latin typeface="Futura"/>
              </a:rPr>
              <a:t>standards</a:t>
            </a:r>
            <a:r>
              <a:rPr lang="nl-BE" sz="3200" b="0" baseline="0" dirty="0">
                <a:latin typeface="Futura"/>
              </a:rPr>
              <a:t> </a:t>
            </a:r>
            <a:r>
              <a:rPr lang="nl-BE" sz="2000" b="0" baseline="0" dirty="0">
                <a:latin typeface="Futura"/>
              </a:rPr>
              <a:t>(</a:t>
            </a:r>
            <a:r>
              <a:rPr lang="nl-BE" sz="2000" b="0" baseline="0" dirty="0" err="1">
                <a:latin typeface="Futura"/>
              </a:rPr>
              <a:t>for</a:t>
            </a:r>
            <a:r>
              <a:rPr lang="nl-BE" sz="2000" b="0" baseline="0" dirty="0">
                <a:latin typeface="Futura"/>
              </a:rPr>
              <a:t> schools </a:t>
            </a:r>
            <a:r>
              <a:rPr lang="nl-BE" sz="2000" b="0" baseline="0" dirty="0" err="1">
                <a:latin typeface="Futura"/>
              </a:rPr>
              <a:t>and</a:t>
            </a:r>
            <a:r>
              <a:rPr lang="nl-BE" sz="2000" b="0" baseline="0" dirty="0">
                <a:latin typeface="Futura"/>
              </a:rPr>
              <a:t> </a:t>
            </a:r>
            <a:r>
              <a:rPr lang="nl-BE" sz="2000" b="0" baseline="0" dirty="0" err="1">
                <a:latin typeface="Futura"/>
              </a:rPr>
              <a:t>for</a:t>
            </a:r>
            <a:r>
              <a:rPr lang="nl-BE" sz="2000" b="0" baseline="0" dirty="0">
                <a:latin typeface="Futura"/>
              </a:rPr>
              <a:t> society)</a:t>
            </a:r>
            <a:endParaRPr lang="nl-BE" sz="32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871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D771246-9F47-4287-883B-917EB266257B}"/>
              </a:ext>
            </a:extLst>
          </p:cNvPr>
          <p:cNvSpPr txBox="1"/>
          <p:nvPr/>
        </p:nvSpPr>
        <p:spPr>
          <a:xfrm>
            <a:off x="551384" y="764704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(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If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you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ask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me) Topics to 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include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as 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inspection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criteria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36BE61-8A47-4BF3-8564-C12E257D19AB}"/>
              </a:ext>
            </a:extLst>
          </p:cNvPr>
          <p:cNvSpPr txBox="1">
            <a:spLocks/>
          </p:cNvSpPr>
          <p:nvPr/>
        </p:nvSpPr>
        <p:spPr>
          <a:xfrm>
            <a:off x="803412" y="2204864"/>
            <a:ext cx="10585176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demanding curricula (rich in knowledge content)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rigorous assessments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support (policies)for all students, without lowering standards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quality instruction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school cultures that show academic optimism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Expect sufficient comprehensiveness (as far as practically feasible)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0" baseline="0" dirty="0">
                <a:latin typeface="Futura"/>
              </a:rPr>
              <a:t>Start expecting at kindergarten inspection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541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322B1C12-7C78-486F-8F92-B699F119087F}"/>
              </a:ext>
            </a:extLst>
          </p:cNvPr>
          <p:cNvSpPr txBox="1">
            <a:spLocks/>
          </p:cNvSpPr>
          <p:nvPr/>
        </p:nvSpPr>
        <p:spPr>
          <a:xfrm>
            <a:off x="623884" y="1700808"/>
            <a:ext cx="11160747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Embed learning (gain) data </a:t>
            </a:r>
            <a:r>
              <a:rPr lang="en-US" sz="1800" b="0" baseline="0" dirty="0">
                <a:latin typeface="Futura"/>
              </a:rPr>
              <a:t>(for different student groups)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Use a complete set of perspectives in doing so: standard, norm &amp; self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CC2DC94-C44D-4C8F-AFBF-91B464DE752D}"/>
              </a:ext>
            </a:extLst>
          </p:cNvPr>
          <p:cNvSpPr txBox="1">
            <a:spLocks/>
          </p:cNvSpPr>
          <p:nvPr/>
        </p:nvSpPr>
        <p:spPr>
          <a:xfrm>
            <a:off x="623885" y="578204"/>
            <a:ext cx="10944226" cy="791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3200" b="0" baseline="0" dirty="0" err="1">
                <a:latin typeface="Futura"/>
              </a:rPr>
              <a:t>Targeted</a:t>
            </a:r>
            <a:r>
              <a:rPr lang="nl-BE" sz="3200" b="0" baseline="0" dirty="0">
                <a:latin typeface="Futura"/>
              </a:rPr>
              <a:t> monitoring </a:t>
            </a:r>
            <a:r>
              <a:rPr lang="nl-BE" sz="2000" b="0" baseline="0" dirty="0">
                <a:latin typeface="Futura"/>
              </a:rPr>
              <a:t>(QUAL </a:t>
            </a:r>
            <a:r>
              <a:rPr lang="nl-BE" sz="2000" b="0" baseline="0" dirty="0" err="1">
                <a:latin typeface="Futura"/>
              </a:rPr>
              <a:t>and</a:t>
            </a:r>
            <a:r>
              <a:rPr lang="nl-BE" sz="2000" b="0" baseline="0" dirty="0">
                <a:latin typeface="Futura"/>
              </a:rPr>
              <a:t> QUAN, </a:t>
            </a:r>
            <a:r>
              <a:rPr lang="nl-BE" sz="2000" b="0" baseline="0" dirty="0" err="1">
                <a:latin typeface="Futura"/>
              </a:rPr>
              <a:t>processes</a:t>
            </a:r>
            <a:r>
              <a:rPr lang="nl-BE" sz="2000" b="0" baseline="0" dirty="0">
                <a:latin typeface="Futura"/>
              </a:rPr>
              <a:t> </a:t>
            </a:r>
            <a:r>
              <a:rPr lang="nl-BE" sz="2000" b="0" baseline="0" dirty="0" err="1">
                <a:latin typeface="Futura"/>
              </a:rPr>
              <a:t>and</a:t>
            </a:r>
            <a:r>
              <a:rPr lang="nl-BE" sz="2000" b="0" baseline="0" dirty="0">
                <a:latin typeface="Futura"/>
              </a:rPr>
              <a:t> output)</a:t>
            </a:r>
            <a:endParaRPr lang="nl-BE" sz="3200" b="0" baseline="0" dirty="0">
              <a:latin typeface="Futu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FED506-03CC-4A93-A10E-731F9082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38" y="2996952"/>
            <a:ext cx="4129746" cy="29173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7338E7-FC42-47C4-B72E-27D9ABC99B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1895" r="31889"/>
          <a:stretch/>
        </p:blipFill>
        <p:spPr>
          <a:xfrm>
            <a:off x="4439816" y="3107236"/>
            <a:ext cx="4087192" cy="324972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C9F1A25-D04A-429C-A17F-5F82C8CF53DC}"/>
              </a:ext>
            </a:extLst>
          </p:cNvPr>
          <p:cNvSpPr txBox="1">
            <a:spLocks/>
          </p:cNvSpPr>
          <p:nvPr/>
        </p:nvSpPr>
        <p:spPr>
          <a:xfrm>
            <a:off x="4367808" y="2745071"/>
            <a:ext cx="3960933" cy="395897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1100" b="0" baseline="0" dirty="0">
                <a:latin typeface="Futura"/>
              </a:rPr>
              <a:t>% Low achievers</a:t>
            </a:r>
          </a:p>
          <a:p>
            <a:r>
              <a:rPr lang="nl-BE" sz="1100" b="0" baseline="0" dirty="0">
                <a:latin typeface="Futura"/>
              </a:rPr>
              <a:t>Reading	                           Math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7AD50F-E365-47A6-A25B-05983BDA2374}"/>
              </a:ext>
            </a:extLst>
          </p:cNvPr>
          <p:cNvSpPr txBox="1">
            <a:spLocks/>
          </p:cNvSpPr>
          <p:nvPr/>
        </p:nvSpPr>
        <p:spPr>
          <a:xfrm>
            <a:off x="4367808" y="4545271"/>
            <a:ext cx="3960933" cy="395897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1100" b="0" baseline="0" dirty="0">
                <a:latin typeface="Futura"/>
              </a:rPr>
              <a:t>% high achievers</a:t>
            </a:r>
          </a:p>
          <a:p>
            <a:r>
              <a:rPr lang="nl-BE" sz="1100" b="0" baseline="0" dirty="0">
                <a:latin typeface="Futura"/>
              </a:rPr>
              <a:t>Reading	                           Math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7B5913C-4AD6-4647-97C8-44D4250B5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6" t="12734" r="6826" b="48722"/>
          <a:stretch/>
        </p:blipFill>
        <p:spPr bwMode="auto">
          <a:xfrm>
            <a:off x="8688288" y="3264979"/>
            <a:ext cx="3679800" cy="23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D771246-9F47-4287-883B-917EB266257B}"/>
              </a:ext>
            </a:extLst>
          </p:cNvPr>
          <p:cNvSpPr txBox="1"/>
          <p:nvPr/>
        </p:nvSpPr>
        <p:spPr>
          <a:xfrm>
            <a:off x="551384" y="764704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Inspection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criteria </a:t>
            </a:r>
            <a:r>
              <a:rPr lang="nl-BE" sz="3200" baseline="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and</a:t>
            </a:r>
            <a:r>
              <a:rPr lang="nl-BE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monitoring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36BE61-8A47-4BF3-8564-C12E257D19AB}"/>
              </a:ext>
            </a:extLst>
          </p:cNvPr>
          <p:cNvSpPr txBox="1">
            <a:spLocks/>
          </p:cNvSpPr>
          <p:nvPr/>
        </p:nvSpPr>
        <p:spPr>
          <a:xfrm>
            <a:off x="803412" y="2204864"/>
            <a:ext cx="10585176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0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90958CC-2F2B-4B9E-9827-2A78CD1FE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809220"/>
            <a:ext cx="2530913" cy="16872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00599FC-FB60-417F-BEAC-922B20D61319}"/>
              </a:ext>
            </a:extLst>
          </p:cNvPr>
          <p:cNvSpPr txBox="1"/>
          <p:nvPr/>
        </p:nvSpPr>
        <p:spPr>
          <a:xfrm>
            <a:off x="3510663" y="3311225"/>
            <a:ext cx="7848872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Are we using the right indicators? 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Are we monitoring them with sufficient regularity?</a:t>
            </a:r>
          </a:p>
        </p:txBody>
      </p:sp>
    </p:spTree>
    <p:extLst>
      <p:ext uri="{BB962C8B-B14F-4D97-AF65-F5344CB8AC3E}">
        <p14:creationId xmlns:p14="http://schemas.microsoft.com/office/powerpoint/2010/main" val="31078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9" y="345728"/>
            <a:ext cx="9671026" cy="635000"/>
          </a:xfrm>
        </p:spPr>
        <p:txBody>
          <a:bodyPr>
            <a:normAutofit/>
          </a:bodyPr>
          <a:lstStyle/>
          <a:p>
            <a:r>
              <a:rPr lang="nl-BE" b="0" dirty="0" err="1">
                <a:latin typeface="Futura"/>
              </a:rPr>
              <a:t>Provide</a:t>
            </a:r>
            <a:r>
              <a:rPr lang="nl-BE" b="0" dirty="0">
                <a:latin typeface="Futura"/>
              </a:rPr>
              <a:t> feedback on top of </a:t>
            </a:r>
            <a:r>
              <a:rPr lang="nl-BE" b="0" dirty="0" err="1">
                <a:latin typeface="Futura"/>
              </a:rPr>
              <a:t>judgement</a:t>
            </a:r>
            <a:endParaRPr lang="nl-BE" b="0" dirty="0">
              <a:latin typeface="Futur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556792"/>
            <a:ext cx="10369152" cy="3744416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endParaRPr lang="nl-BE" sz="1200" dirty="0"/>
          </a:p>
          <a:p>
            <a:pPr marL="533400" indent="-533400">
              <a:buNone/>
            </a:pPr>
            <a:endParaRPr lang="nl-BE" sz="1200" dirty="0"/>
          </a:p>
          <a:p>
            <a:pPr marL="533400" indent="-533400">
              <a:buNone/>
            </a:pPr>
            <a:endParaRPr lang="nl-BE" sz="1200" dirty="0"/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F5F2B5-F1D3-4BB8-B5C3-DC6B6A48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31" y="1484784"/>
            <a:ext cx="5566073" cy="39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D004F62-D5B2-4EF4-A291-52642A0D96BE}"/>
              </a:ext>
            </a:extLst>
          </p:cNvPr>
          <p:cNvSpPr txBox="1">
            <a:spLocks noChangeArrowheads="1"/>
          </p:cNvSpPr>
          <p:nvPr/>
        </p:nvSpPr>
        <p:spPr>
          <a:xfrm>
            <a:off x="710644" y="2276872"/>
            <a:ext cx="10801200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endParaRPr lang="nl-BE" sz="1700" baseline="0" dirty="0">
              <a:latin typeface="Futura"/>
            </a:endParaRPr>
          </a:p>
          <a:p>
            <a:r>
              <a:rPr lang="nl-BE" b="0" baseline="0" dirty="0" err="1">
                <a:latin typeface="Futura"/>
              </a:rPr>
              <a:t>About</a:t>
            </a:r>
            <a:r>
              <a:rPr lang="nl-BE" b="0" baseline="0" dirty="0">
                <a:latin typeface="Futura"/>
              </a:rPr>
              <a:t> </a:t>
            </a:r>
            <a:r>
              <a:rPr lang="nl-BE" b="0" baseline="0" dirty="0" err="1">
                <a:latin typeface="Futura"/>
              </a:rPr>
              <a:t>Equity</a:t>
            </a:r>
            <a:r>
              <a:rPr lang="nl-BE" b="0" baseline="0" dirty="0">
                <a:latin typeface="Futura"/>
              </a:rPr>
              <a:t> </a:t>
            </a:r>
            <a:r>
              <a:rPr lang="nl-BE" b="0" baseline="0" dirty="0" err="1">
                <a:latin typeface="Futura"/>
              </a:rPr>
              <a:t>and</a:t>
            </a:r>
            <a:r>
              <a:rPr lang="nl-BE" b="0" baseline="0" dirty="0">
                <a:latin typeface="Futura"/>
              </a:rPr>
              <a:t> Excellence </a:t>
            </a:r>
            <a:r>
              <a:rPr lang="en-US" sz="2200" b="0" baseline="0" dirty="0">
                <a:latin typeface="Futura"/>
              </a:rPr>
              <a:t>(and why it should be on your agenda)</a:t>
            </a:r>
          </a:p>
          <a:p>
            <a:r>
              <a:rPr lang="en-US" sz="2200" b="0" baseline="0" dirty="0">
                <a:latin typeface="Futura"/>
              </a:rPr>
              <a:t>(1 slide on) </a:t>
            </a:r>
            <a:r>
              <a:rPr lang="en-US" b="0" baseline="0" dirty="0">
                <a:latin typeface="Futura"/>
              </a:rPr>
              <a:t>What it takes from schools</a:t>
            </a:r>
          </a:p>
          <a:p>
            <a:r>
              <a:rPr lang="en-US" b="0" baseline="0" dirty="0">
                <a:latin typeface="Futura"/>
              </a:rPr>
              <a:t>Four pathways for effective inspectorates </a:t>
            </a:r>
            <a:r>
              <a:rPr lang="en-US" sz="2200" b="0" baseline="0" dirty="0">
                <a:latin typeface="Futura"/>
              </a:rPr>
              <a:t>(</a:t>
            </a:r>
            <a:r>
              <a:rPr lang="nl-BE" sz="2200" b="0" baseline="0" dirty="0" err="1">
                <a:latin typeface="Futura"/>
              </a:rPr>
              <a:t>Equity</a:t>
            </a:r>
            <a:r>
              <a:rPr lang="nl-BE" sz="2200" b="0" baseline="0" dirty="0">
                <a:latin typeface="Futura"/>
              </a:rPr>
              <a:t> </a:t>
            </a:r>
            <a:r>
              <a:rPr lang="nl-BE" sz="2200" b="0" baseline="0" dirty="0" err="1">
                <a:latin typeface="Futura"/>
              </a:rPr>
              <a:t>and</a:t>
            </a:r>
            <a:r>
              <a:rPr lang="nl-BE" sz="2200" b="0" baseline="0" dirty="0">
                <a:latin typeface="Futura"/>
              </a:rPr>
              <a:t> Excellence)</a:t>
            </a:r>
            <a:endParaRPr lang="en-US" sz="2200" b="0" baseline="0" dirty="0">
              <a:latin typeface="Futura"/>
            </a:endParaRPr>
          </a:p>
          <a:p>
            <a:pPr marL="0" indent="0">
              <a:buNone/>
            </a:pPr>
            <a:endParaRPr lang="en-US" b="0" baseline="0" dirty="0">
              <a:latin typeface="Futura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B68CB-4D90-434E-8074-8502E58176BF}"/>
              </a:ext>
            </a:extLst>
          </p:cNvPr>
          <p:cNvSpPr txBox="1">
            <a:spLocks noChangeArrowheads="1"/>
          </p:cNvSpPr>
          <p:nvPr/>
        </p:nvSpPr>
        <p:spPr>
          <a:xfrm>
            <a:off x="7176120" y="548680"/>
            <a:ext cx="432048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This lecture</a:t>
            </a:r>
            <a:endParaRPr lang="nl-NL" sz="32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051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77D74F3-2A0D-44A1-942C-5F39297D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82" y="1124744"/>
            <a:ext cx="4884155" cy="548385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161B6AD-76CB-43A4-AFE0-AEF3B2BEC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07" t="50851" r="4773"/>
          <a:stretch/>
        </p:blipFill>
        <p:spPr>
          <a:xfrm>
            <a:off x="7248128" y="1124744"/>
            <a:ext cx="2995437" cy="531866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9B1A856-86E2-49FC-9BD5-61CBDFD90CCD}"/>
              </a:ext>
            </a:extLst>
          </p:cNvPr>
          <p:cNvSpPr txBox="1">
            <a:spLocks noChangeArrowheads="1"/>
          </p:cNvSpPr>
          <p:nvPr/>
        </p:nvSpPr>
        <p:spPr>
          <a:xfrm>
            <a:off x="788563" y="134664"/>
            <a:ext cx="9671026" cy="63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b="0" baseline="0" dirty="0" err="1">
                <a:latin typeface="Futura"/>
              </a:rPr>
              <a:t>Emotions</a:t>
            </a:r>
            <a:r>
              <a:rPr lang="nl-BE" b="0" baseline="0" dirty="0">
                <a:latin typeface="Futura"/>
              </a:rPr>
              <a:t> </a:t>
            </a:r>
            <a:r>
              <a:rPr lang="nl-BE" b="0" baseline="0" dirty="0" err="1">
                <a:latin typeface="Futura"/>
              </a:rPr>
              <a:t>during</a:t>
            </a:r>
            <a:r>
              <a:rPr lang="nl-BE" b="0" baseline="0" dirty="0">
                <a:latin typeface="Futura"/>
              </a:rPr>
              <a:t> </a:t>
            </a:r>
            <a:r>
              <a:rPr lang="nl-BE" b="0" baseline="0" dirty="0" err="1">
                <a:latin typeface="Futura"/>
              </a:rPr>
              <a:t>inspection</a:t>
            </a:r>
            <a:r>
              <a:rPr lang="nl-BE" b="0" baseline="0" dirty="0">
                <a:latin typeface="Futura"/>
              </a:rPr>
              <a:t> (</a:t>
            </a:r>
            <a:r>
              <a:rPr lang="nl-BE" b="0" baseline="0" dirty="0" err="1">
                <a:latin typeface="Futura"/>
              </a:rPr>
              <a:t>Flemish</a:t>
            </a:r>
            <a:r>
              <a:rPr lang="nl-BE" b="0" baseline="0" dirty="0">
                <a:latin typeface="Futura"/>
              </a:rPr>
              <a:t> case)</a:t>
            </a:r>
          </a:p>
        </p:txBody>
      </p:sp>
    </p:spTree>
    <p:extLst>
      <p:ext uri="{BB962C8B-B14F-4D97-AF65-F5344CB8AC3E}">
        <p14:creationId xmlns:p14="http://schemas.microsoft.com/office/powerpoint/2010/main" val="10581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70F7CA5-6CD0-4257-BB40-D4CBE68F2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78421"/>
              </p:ext>
            </p:extLst>
          </p:nvPr>
        </p:nvGraphicFramePr>
        <p:xfrm>
          <a:off x="2423592" y="1628800"/>
          <a:ext cx="4824537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358119985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00215161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val="3686490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>
                          <a:latin typeface="Futura"/>
                        </a:rPr>
                        <a:t>Inspector</a:t>
                      </a:r>
                      <a:r>
                        <a:rPr lang="nl-BE" sz="1600" baseline="0" dirty="0">
                          <a:latin typeface="Futura"/>
                        </a:rPr>
                        <a:t> </a:t>
                      </a:r>
                      <a:r>
                        <a:rPr lang="nl-BE" sz="1600" baseline="0" dirty="0" err="1">
                          <a:latin typeface="Futura"/>
                        </a:rPr>
                        <a:t>c</a:t>
                      </a:r>
                      <a:r>
                        <a:rPr lang="nl-BE" sz="1600" dirty="0" err="1">
                          <a:latin typeface="Futura"/>
                        </a:rPr>
                        <a:t>redibility</a:t>
                      </a:r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>
                          <a:latin typeface="Futura"/>
                        </a:rPr>
                        <a:t>Mean</a:t>
                      </a:r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>
                          <a:latin typeface="Futura"/>
                        </a:rPr>
                        <a:t>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7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dirty="0">
                          <a:latin typeface="Futura"/>
                        </a:rPr>
                        <a:t>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0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dirty="0">
                          <a:latin typeface="Futura"/>
                        </a:rPr>
                        <a:t>Well </a:t>
                      </a:r>
                      <a:r>
                        <a:rPr lang="nl-BE" sz="1600" dirty="0" err="1">
                          <a:latin typeface="Futura"/>
                        </a:rPr>
                        <a:t>trained</a:t>
                      </a:r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dirty="0">
                          <a:latin typeface="Futura"/>
                        </a:rPr>
                        <a:t>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4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dirty="0">
                          <a:latin typeface="Futura"/>
                        </a:rPr>
                        <a:t>Competent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err="1">
                          <a:latin typeface="Futura"/>
                        </a:rPr>
                        <a:t>Trustworthiness</a:t>
                      </a:r>
                      <a:endParaRPr lang="nl-BE" sz="16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rgbClr val="003D62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rgbClr val="003D62"/>
                        </a:solidFill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9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Futura"/>
                        </a:rPr>
                        <a:t>Trustworthy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1.08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81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Futura"/>
                        </a:rPr>
                        <a:t>Caring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Futura"/>
                        </a:rPr>
                        <a:t>Respectful</a:t>
                      </a:r>
                      <a:endParaRPr lang="nl-BE" sz="1600" dirty="0">
                        <a:solidFill>
                          <a:schemeClr val="accent2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5.99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1.49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1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Futura"/>
                        </a:rPr>
                        <a:t>Polite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6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Futura"/>
                        </a:rPr>
                        <a:t>Honest</a:t>
                      </a:r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003D62"/>
                          </a:solidFill>
                          <a:latin typeface="Futura"/>
                        </a:rPr>
                        <a:t>1.06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9607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C61B2F-8C14-4A32-9B10-F935CADD719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9" y="476672"/>
            <a:ext cx="9671026" cy="8640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0" baseline="0" dirty="0">
                <a:latin typeface="Futura"/>
              </a:rPr>
              <a:t>We asked Flemish elementary school teachers... </a:t>
            </a:r>
          </a:p>
          <a:p>
            <a:r>
              <a:rPr lang="en-US" b="0" baseline="0" dirty="0">
                <a:latin typeface="Futura"/>
              </a:rPr>
              <a:t>(1=low ... 7=high) </a:t>
            </a:r>
            <a:endParaRPr lang="nl-BE" b="0" baseline="0" dirty="0">
              <a:latin typeface="Futura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D7618EC-07AD-434E-ABFC-6A2708B7E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530913" cy="16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9" y="345728"/>
            <a:ext cx="9671026" cy="635000"/>
          </a:xfrm>
        </p:spPr>
        <p:txBody>
          <a:bodyPr>
            <a:normAutofit/>
          </a:bodyPr>
          <a:lstStyle/>
          <a:p>
            <a:r>
              <a:rPr lang="nl-BE" b="0" dirty="0">
                <a:latin typeface="Futura"/>
              </a:rPr>
              <a:t>How to </a:t>
            </a:r>
            <a:r>
              <a:rPr lang="nl-BE" b="0" dirty="0" err="1">
                <a:latin typeface="Futura"/>
              </a:rPr>
              <a:t>improve</a:t>
            </a:r>
            <a:r>
              <a:rPr lang="nl-BE" b="0" dirty="0">
                <a:latin typeface="Futura"/>
              </a:rPr>
              <a:t> feedback </a:t>
            </a:r>
            <a:r>
              <a:rPr lang="nl-BE" b="0" dirty="0" err="1">
                <a:latin typeface="Futura"/>
              </a:rPr>
              <a:t>acceptance</a:t>
            </a:r>
            <a:r>
              <a:rPr lang="nl-BE" b="0" dirty="0">
                <a:latin typeface="Futura"/>
              </a:rPr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556792"/>
            <a:ext cx="10369152" cy="3744416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endParaRPr lang="nl-BE" sz="1200" dirty="0"/>
          </a:p>
          <a:p>
            <a:pPr marL="533400" indent="-533400">
              <a:buNone/>
            </a:pPr>
            <a:endParaRPr lang="nl-BE" sz="1200" dirty="0"/>
          </a:p>
          <a:p>
            <a:pPr marL="533400" indent="-533400">
              <a:buNone/>
            </a:pPr>
            <a:endParaRPr lang="nl-BE" sz="1200" dirty="0"/>
          </a:p>
          <a:p>
            <a:pPr marL="0" indent="0">
              <a:buNone/>
            </a:pPr>
            <a:endParaRPr lang="nl-BE" dirty="0">
              <a:latin typeface="Futura"/>
            </a:endParaRPr>
          </a:p>
          <a:p>
            <a:endParaRPr lang="nl-BE" dirty="0"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  <a:p>
            <a:pPr marL="0" indent="0">
              <a:buNone/>
            </a:pPr>
            <a:endParaRPr lang="nl-BE" dirty="0">
              <a:solidFill>
                <a:srgbClr val="4D4215"/>
              </a:solidFill>
              <a:latin typeface="Futura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28B5052-BB16-4B31-B4E7-F2DF67A3EEBA}"/>
              </a:ext>
            </a:extLst>
          </p:cNvPr>
          <p:cNvSpPr txBox="1"/>
          <p:nvPr/>
        </p:nvSpPr>
        <p:spPr>
          <a:xfrm>
            <a:off x="684984" y="1556792"/>
            <a:ext cx="10955631" cy="321113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380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- Credibility: Expertise &amp; trustworthiness</a:t>
            </a: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GB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GB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Inspectors’ abilities to identify areas for improvement </a:t>
            </a: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Inspectors’ negative attitude triggers resistance and rejection </a:t>
            </a: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Inspector training on communication skills enhances teachers’ acceptance of </a:t>
            </a:r>
            <a:r>
              <a:rPr lang="nl-BE" baseline="0" dirty="0" err="1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unfavourable</a:t>
            </a:r>
            <a:r>
              <a:rPr lang="nl-BE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 </a:t>
            </a:r>
            <a:r>
              <a:rPr lang="nl-BE" baseline="0" dirty="0" err="1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inspection</a:t>
            </a:r>
            <a:r>
              <a:rPr lang="nl-BE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 </a:t>
            </a:r>
            <a:r>
              <a:rPr lang="nl-BE" baseline="0" dirty="0" err="1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results</a:t>
            </a:r>
            <a:r>
              <a:rPr lang="nl-BE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 </a:t>
            </a: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nl-BE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P</a:t>
            </a:r>
            <a:r>
              <a:rPr lang="en-US" baseline="0" dirty="0" err="1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ositive</a:t>
            </a: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 relationship between school inspectors and teachers results in more acceptance of the feedback</a:t>
            </a:r>
            <a:endParaRPr lang="nl-BE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9" y="345728"/>
            <a:ext cx="9671026" cy="635000"/>
          </a:xfrm>
        </p:spPr>
        <p:txBody>
          <a:bodyPr>
            <a:normAutofit/>
          </a:bodyPr>
          <a:lstStyle/>
          <a:p>
            <a:r>
              <a:rPr lang="nl-BE" b="0" dirty="0">
                <a:latin typeface="Futura"/>
              </a:rPr>
              <a:t>How to </a:t>
            </a:r>
            <a:r>
              <a:rPr lang="nl-BE" b="0" dirty="0" err="1">
                <a:latin typeface="Futura"/>
              </a:rPr>
              <a:t>improve</a:t>
            </a:r>
            <a:r>
              <a:rPr lang="nl-BE" b="0" dirty="0">
                <a:latin typeface="Futura"/>
              </a:rPr>
              <a:t> feedback </a:t>
            </a:r>
            <a:r>
              <a:rPr lang="nl-BE" b="0" dirty="0" err="1">
                <a:latin typeface="Futura"/>
              </a:rPr>
              <a:t>acceptance</a:t>
            </a:r>
            <a:r>
              <a:rPr lang="nl-BE" b="0" dirty="0">
                <a:latin typeface="Futura"/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28B5052-BB16-4B31-B4E7-F2DF67A3EEBA}"/>
              </a:ext>
            </a:extLst>
          </p:cNvPr>
          <p:cNvSpPr txBox="1"/>
          <p:nvPr/>
        </p:nvSpPr>
        <p:spPr>
          <a:xfrm>
            <a:off x="407368" y="1844824"/>
            <a:ext cx="10955631" cy="29772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380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- O</a:t>
            </a:r>
            <a:r>
              <a:rPr lang="en-US" sz="3800" dirty="0" err="1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rganizational</a:t>
            </a:r>
            <a:r>
              <a:rPr lang="en-US" sz="380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 justice</a:t>
            </a:r>
          </a:p>
          <a:p>
            <a:pPr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lang="en-GB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Distributive justice:</a:t>
            </a: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  <a:sym typeface="Wingdings 3"/>
              </a:rPr>
              <a:t> T</a:t>
            </a: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he fairness of outcomes (or consequences of the decisions)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accent2"/>
              </a:solidFill>
              <a:latin typeface="Futura"/>
            </a:endParaRPr>
          </a:p>
          <a:p>
            <a:pPr marL="268288" indent="-268288" defTabSz="1217054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Procedural justice: </a:t>
            </a:r>
            <a:r>
              <a:rPr lang="en-GB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  <a:sym typeface="Wingdings 3"/>
              </a:rPr>
              <a:t>T</a:t>
            </a:r>
            <a:r>
              <a:rPr lang="en-US" baseline="0" dirty="0">
                <a:solidFill>
                  <a:schemeClr val="tx1"/>
                </a:solidFill>
                <a:latin typeface="Futura"/>
                <a:ea typeface="Verdana" charset="0"/>
                <a:cs typeface="Calibri Light" panose="020F0302020204030204" pitchFamily="34" charset="0"/>
              </a:rPr>
              <a:t>he fairness of the inspection process</a:t>
            </a:r>
            <a:endParaRPr lang="nl-BE" baseline="0" dirty="0">
              <a:solidFill>
                <a:schemeClr val="tx1"/>
              </a:solidFill>
              <a:latin typeface="Futura"/>
              <a:ea typeface="Verdana" charset="0"/>
              <a:cs typeface="Calibri Light" panose="020F0302020204030204" pitchFamily="34" charset="0"/>
            </a:endParaRPr>
          </a:p>
          <a:p>
            <a:pPr marL="546100" lvl="1">
              <a:spcAft>
                <a:spcPts val="1200"/>
              </a:spcAft>
            </a:pPr>
            <a:r>
              <a:rPr lang="en-US" sz="2000" baseline="0" dirty="0">
                <a:latin typeface="Futura"/>
              </a:rPr>
              <a:t>- Transparent and bias-free</a:t>
            </a:r>
          </a:p>
          <a:p>
            <a:pPr marL="546100" lvl="1">
              <a:spcAft>
                <a:spcPts val="1200"/>
              </a:spcAft>
            </a:pPr>
            <a:r>
              <a:rPr lang="en-US" sz="2000" baseline="0" dirty="0">
                <a:latin typeface="Futura"/>
              </a:rPr>
              <a:t>- Clear expectations regarding frameworks used</a:t>
            </a:r>
            <a:endParaRPr lang="en-GB" sz="200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25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F2697F-B2B7-4ACA-B9A1-0D678B0720BF}"/>
              </a:ext>
            </a:extLst>
          </p:cNvPr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764704"/>
            <a:ext cx="10513168" cy="514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D771246-9F47-4287-883B-917EB266257B}"/>
              </a:ext>
            </a:extLst>
          </p:cNvPr>
          <p:cNvSpPr txBox="1"/>
          <p:nvPr/>
        </p:nvSpPr>
        <p:spPr>
          <a:xfrm>
            <a:off x="551384" y="764704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en-US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Accountability pressure matters </a:t>
            </a:r>
            <a:r>
              <a:rPr lang="en-US" sz="18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(to a certain extent)</a:t>
            </a:r>
            <a:endParaRPr lang="en-US" sz="3200" baseline="0" dirty="0">
              <a:solidFill>
                <a:schemeClr val="accent2"/>
              </a:solidFill>
              <a:latin typeface="Futura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36BE61-8A47-4BF3-8564-C12E257D19AB}"/>
              </a:ext>
            </a:extLst>
          </p:cNvPr>
          <p:cNvSpPr txBox="1">
            <a:spLocks/>
          </p:cNvSpPr>
          <p:nvPr/>
        </p:nvSpPr>
        <p:spPr>
          <a:xfrm>
            <a:off x="530554" y="2348880"/>
            <a:ext cx="10585176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Existence of (some) accountability pressure contributes to beneficial inspection effects (Hofer, et al, 2020)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0" baseline="0" dirty="0">
              <a:latin typeface="Futur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Employ a general inspection time cycle that keeps schools on track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Create tangible follow-up, grab hold on (poor performing) schools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Be transparent, but avoid public ‘quality </a:t>
            </a:r>
            <a:r>
              <a:rPr lang="en-US" sz="2400" b="0" baseline="0" dirty="0" err="1">
                <a:latin typeface="Futura"/>
              </a:rPr>
              <a:t>simplisms</a:t>
            </a:r>
            <a:r>
              <a:rPr lang="en-US" sz="2400" b="0" baseline="0" dirty="0">
                <a:latin typeface="Futura"/>
              </a:rPr>
              <a:t>’ that can harm schools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960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D771246-9F47-4287-883B-917EB266257B}"/>
              </a:ext>
            </a:extLst>
          </p:cNvPr>
          <p:cNvSpPr txBox="1"/>
          <p:nvPr/>
        </p:nvSpPr>
        <p:spPr>
          <a:xfrm>
            <a:off x="551384" y="764704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en-US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Accountability pressure matters </a:t>
            </a:r>
            <a:r>
              <a:rPr lang="en-US" sz="18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(to a certain extent)</a:t>
            </a:r>
            <a:endParaRPr lang="en-US" sz="3200" baseline="0" dirty="0">
              <a:solidFill>
                <a:schemeClr val="accent2"/>
              </a:solidFill>
              <a:latin typeface="Futura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36BE61-8A47-4BF3-8564-C12E257D19AB}"/>
              </a:ext>
            </a:extLst>
          </p:cNvPr>
          <p:cNvSpPr txBox="1">
            <a:spLocks/>
          </p:cNvSpPr>
          <p:nvPr/>
        </p:nvSpPr>
        <p:spPr>
          <a:xfrm>
            <a:off x="1055440" y="3068960"/>
            <a:ext cx="4153694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Maximize schools’ identification with the accountability system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nl-BE" sz="2400" b="0" baseline="0" dirty="0" err="1">
                <a:latin typeface="Futura"/>
              </a:rPr>
              <a:t>Exploit</a:t>
            </a:r>
            <a:r>
              <a:rPr lang="nl-BE" sz="2400" b="0" baseline="0" dirty="0">
                <a:latin typeface="Futura"/>
              </a:rPr>
              <a:t> </a:t>
            </a:r>
            <a:r>
              <a:rPr lang="nl-BE" sz="2400" b="0" baseline="0" dirty="0" err="1">
                <a:latin typeface="Futura"/>
              </a:rPr>
              <a:t>the</a:t>
            </a:r>
            <a:r>
              <a:rPr lang="nl-BE" sz="2400" b="0" baseline="0" dirty="0">
                <a:latin typeface="Futura"/>
              </a:rPr>
              <a:t> </a:t>
            </a:r>
            <a:r>
              <a:rPr lang="nl-BE" sz="2400" b="0" baseline="0" dirty="0" err="1">
                <a:latin typeface="Futura"/>
              </a:rPr>
              <a:t>stockholm</a:t>
            </a:r>
            <a:r>
              <a:rPr lang="nl-BE" sz="2400" b="0" baseline="0" dirty="0">
                <a:latin typeface="Futura"/>
              </a:rPr>
              <a:t> </a:t>
            </a:r>
            <a:r>
              <a:rPr lang="nl-BE" sz="2400" b="0" baseline="0" dirty="0" err="1">
                <a:latin typeface="Futura"/>
              </a:rPr>
              <a:t>syndrome</a:t>
            </a:r>
            <a:r>
              <a:rPr lang="nl-BE" sz="2400" b="0" baseline="0" dirty="0">
                <a:latin typeface="Futura"/>
              </a:rPr>
              <a:t> </a:t>
            </a:r>
            <a:r>
              <a:rPr lang="nl-BE" sz="1200" b="0" baseline="0" dirty="0">
                <a:latin typeface="Futura"/>
              </a:rPr>
              <a:t>(</a:t>
            </a:r>
            <a:r>
              <a:rPr lang="nl-BE" sz="1200" b="0" baseline="0" dirty="0" err="1">
                <a:latin typeface="Futura"/>
              </a:rPr>
              <a:t>wisely</a:t>
            </a:r>
            <a:r>
              <a:rPr lang="nl-BE" sz="1200" b="0" baseline="0" dirty="0">
                <a:latin typeface="Futura"/>
              </a:rPr>
              <a:t>)</a:t>
            </a:r>
            <a:endParaRPr lang="en-US" sz="12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  <p:pic>
        <p:nvPicPr>
          <p:cNvPr id="6" name="Afbeelding 5" descr="Afbeelding met water, lucht, haven, boot&#10;&#10;Automatisch gegenereerde beschrijving">
            <a:extLst>
              <a:ext uri="{FF2B5EF4-FFF2-40B4-BE49-F238E27FC236}">
                <a16:creationId xmlns:a16="http://schemas.microsoft.com/office/drawing/2014/main" id="{252BF340-7D01-4019-BBCF-BFAD83058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01" y="2636912"/>
            <a:ext cx="4853659" cy="3236784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1B942BA-BCC6-41F7-95E9-7BE6BF982133}"/>
              </a:ext>
            </a:extLst>
          </p:cNvPr>
          <p:cNvSpPr txBox="1">
            <a:spLocks/>
          </p:cNvSpPr>
          <p:nvPr/>
        </p:nvSpPr>
        <p:spPr>
          <a:xfrm>
            <a:off x="644222" y="1772816"/>
            <a:ext cx="9700250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0" baseline="0" dirty="0">
                <a:latin typeface="Futura"/>
              </a:rPr>
              <a:t>Being held accountable is not the same as feeling accountable </a:t>
            </a:r>
          </a:p>
          <a:p>
            <a:endParaRPr lang="nl-BE" sz="24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045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36BE61-8A47-4BF3-8564-C12E257D19AB}"/>
              </a:ext>
            </a:extLst>
          </p:cNvPr>
          <p:cNvSpPr txBox="1">
            <a:spLocks/>
          </p:cNvSpPr>
          <p:nvPr/>
        </p:nvSpPr>
        <p:spPr>
          <a:xfrm>
            <a:off x="2135560" y="2996952"/>
            <a:ext cx="9700250" cy="592609"/>
          </a:xfrm>
          <a:prstGeom prst="rect">
            <a:avLst/>
          </a:prstGeom>
        </p:spPr>
        <p:txBody>
          <a:bodyPr/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Yes, ‘</a:t>
            </a:r>
            <a:r>
              <a:rPr lang="nl-BE" sz="2400" b="0" baseline="0" dirty="0" err="1">
                <a:latin typeface="Futura"/>
              </a:rPr>
              <a:t>Equity</a:t>
            </a:r>
            <a:r>
              <a:rPr lang="nl-BE" sz="2400" b="0" baseline="0" dirty="0">
                <a:latin typeface="Futura"/>
              </a:rPr>
              <a:t> </a:t>
            </a:r>
            <a:r>
              <a:rPr lang="nl-BE" sz="2400" b="0" baseline="0" dirty="0" err="1">
                <a:latin typeface="Futura"/>
              </a:rPr>
              <a:t>and</a:t>
            </a:r>
            <a:r>
              <a:rPr lang="nl-BE" sz="2400" b="0" baseline="0" dirty="0">
                <a:latin typeface="Futura"/>
              </a:rPr>
              <a:t> Excellence’ </a:t>
            </a:r>
            <a:r>
              <a:rPr lang="en-US" sz="2400" b="0" baseline="0" dirty="0">
                <a:latin typeface="Futura"/>
              </a:rPr>
              <a:t>should be on your agenda.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We know quite a bit about what it takes from schools.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baseline="0" dirty="0">
                <a:latin typeface="Futura"/>
              </a:rPr>
              <a:t>We know quite a bit about what it takes from inspectorates.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0" dirty="0">
              <a:latin typeface="Futura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BE" sz="3600" b="0" dirty="0">
                <a:solidFill>
                  <a:schemeClr val="accent1"/>
                </a:solidFill>
                <a:latin typeface="Futura"/>
                <a:cs typeface="Calibri" panose="020F0502020204030204" pitchFamily="34" charset="0"/>
              </a:rPr>
              <a:t> </a:t>
            </a:r>
            <a:endParaRPr lang="nl-NL" altLang="nl-BE" sz="3600" b="0" dirty="0">
              <a:solidFill>
                <a:schemeClr val="accent1"/>
              </a:solidFill>
              <a:latin typeface="Futura"/>
              <a:cs typeface="Calibri" panose="020F0502020204030204" pitchFamily="34" charset="0"/>
            </a:endParaRPr>
          </a:p>
          <a:p>
            <a:endParaRPr lang="nl-BE" sz="2400" b="0" baseline="0" dirty="0">
              <a:latin typeface="Futura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D17945-09E5-4759-A128-5FEEA0BB5E30}"/>
              </a:ext>
            </a:extLst>
          </p:cNvPr>
          <p:cNvSpPr txBox="1"/>
          <p:nvPr/>
        </p:nvSpPr>
        <p:spPr>
          <a:xfrm>
            <a:off x="530554" y="764704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en-US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In essence </a:t>
            </a:r>
            <a:r>
              <a:rPr lang="en-US" sz="16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(according to me) </a:t>
            </a:r>
            <a:endParaRPr lang="en-US" sz="3200" baseline="0" dirty="0">
              <a:solidFill>
                <a:schemeClr val="accent2"/>
              </a:solidFill>
              <a:latin typeface="Futura"/>
              <a:ea typeface="Verdan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wat neem je m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latin typeface="Futura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364525" y="3412761"/>
            <a:ext cx="91440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baseline="0" dirty="0">
                <a:latin typeface="Futura"/>
              </a:rPr>
              <a:t>What are you taking with you?</a:t>
            </a:r>
          </a:p>
          <a:p>
            <a:pPr marL="0" indent="0" algn="ctr">
              <a:buNone/>
            </a:pPr>
            <a:endParaRPr lang="en-US" sz="2000" kern="0" baseline="0" dirty="0">
              <a:latin typeface="Futura"/>
            </a:endParaRPr>
          </a:p>
          <a:p>
            <a:pPr marL="0" indent="0" algn="ctr">
              <a:buNone/>
            </a:pPr>
            <a:r>
              <a:rPr lang="en-US" sz="2000" kern="0" baseline="0" dirty="0">
                <a:latin typeface="Futura"/>
              </a:rPr>
              <a:t>What would you like to </a:t>
            </a:r>
          </a:p>
          <a:p>
            <a:pPr marL="0" indent="0" algn="ctr">
              <a:buNone/>
            </a:pPr>
            <a:r>
              <a:rPr lang="en-US" sz="2000" kern="0" baseline="0" dirty="0">
                <a:latin typeface="Futura"/>
              </a:rPr>
              <a:t>to take a closer look at?</a:t>
            </a:r>
          </a:p>
          <a:p>
            <a:pPr marL="0" indent="0" algn="ctr">
              <a:buNone/>
            </a:pPr>
            <a:endParaRPr lang="en-US" sz="2000" kern="0" baseline="0" dirty="0">
              <a:latin typeface="Futura"/>
            </a:endParaRPr>
          </a:p>
          <a:p>
            <a:pPr marL="0" indent="0" algn="ctr">
              <a:buNone/>
            </a:pPr>
            <a:r>
              <a:rPr lang="en-US" sz="2000" kern="0" baseline="0" dirty="0">
                <a:latin typeface="Futura"/>
              </a:rPr>
              <a:t>What would you like to discuss (with whom)?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367808" y="2998982"/>
            <a:ext cx="91440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nl-BE" sz="2000" kern="0" baseline="0" dirty="0">
              <a:latin typeface="Futura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364525" y="4245377"/>
            <a:ext cx="914400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nl-BE" sz="2000" kern="0" baseline="0" dirty="0">
              <a:latin typeface="Futura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774990-E261-4946-AE5C-51FBBC94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4" y="1937130"/>
            <a:ext cx="5715000" cy="277177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C1CD999-8E9E-4E4E-8C1C-9F27059B510D}"/>
              </a:ext>
            </a:extLst>
          </p:cNvPr>
          <p:cNvSpPr txBox="1"/>
          <p:nvPr/>
        </p:nvSpPr>
        <p:spPr>
          <a:xfrm>
            <a:off x="441891" y="517042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054" eaLnBrk="1" hangingPunct="1"/>
            <a:r>
              <a:rPr lang="en-US" sz="32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In essence </a:t>
            </a:r>
            <a:r>
              <a:rPr lang="en-US" sz="1600" baseline="0" dirty="0">
                <a:solidFill>
                  <a:schemeClr val="accent2"/>
                </a:solidFill>
                <a:latin typeface="Futura"/>
                <a:ea typeface="Verdana" charset="0"/>
                <a:cs typeface="Calibri" panose="020F0502020204030204" pitchFamily="34" charset="0"/>
              </a:rPr>
              <a:t>(according to you) </a:t>
            </a:r>
            <a:endParaRPr lang="en-US" sz="3200" baseline="0" dirty="0">
              <a:solidFill>
                <a:schemeClr val="accent2"/>
              </a:solidFill>
              <a:latin typeface="Futura"/>
              <a:ea typeface="Verdana" charset="0"/>
              <a:cs typeface="Calibri" panose="020F0502020204030204" pitchFamily="34" charset="0"/>
            </a:endParaRP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282D4AA-D0D9-4FFD-9627-58C5DA1E8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862616"/>
            <a:ext cx="2530913" cy="16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B627E9-015D-4F3D-96B6-7591BDE74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54744C6-1F5B-4728-8C5B-95F5B3864007}"/>
              </a:ext>
            </a:extLst>
          </p:cNvPr>
          <p:cNvSpPr/>
          <p:nvPr/>
        </p:nvSpPr>
        <p:spPr>
          <a:xfrm>
            <a:off x="613561" y="495072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892280A-E41F-48E5-95B2-6EB40EAF0FD3}"/>
              </a:ext>
            </a:extLst>
          </p:cNvPr>
          <p:cNvSpPr/>
          <p:nvPr/>
        </p:nvSpPr>
        <p:spPr>
          <a:xfrm>
            <a:off x="4953703" y="744572"/>
            <a:ext cx="62646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75000"/>
            </a:pPr>
            <a:endParaRPr lang="nl-BE" sz="4800" i="1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r>
              <a:rPr lang="nl-BE" sz="5400" dirty="0">
                <a:solidFill>
                  <a:schemeClr val="bg1"/>
                </a:solidFill>
                <a:latin typeface="Futura"/>
              </a:rPr>
              <a:t>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Inspecting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(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for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)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Equity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</a:t>
            </a:r>
            <a:r>
              <a:rPr lang="nl-BE" sz="4000" dirty="0" err="1">
                <a:solidFill>
                  <a:schemeClr val="bg1"/>
                </a:solidFill>
                <a:latin typeface="Futura"/>
              </a:rPr>
              <a:t>and</a:t>
            </a:r>
            <a:r>
              <a:rPr lang="nl-BE" sz="4000" dirty="0">
                <a:solidFill>
                  <a:schemeClr val="bg1"/>
                </a:solidFill>
                <a:latin typeface="Futura"/>
              </a:rPr>
              <a:t> Excellence. </a:t>
            </a:r>
            <a:r>
              <a:rPr lang="en-US" sz="4000" dirty="0">
                <a:solidFill>
                  <a:schemeClr val="bg1"/>
                </a:solidFill>
                <a:latin typeface="Futura"/>
              </a:rPr>
              <a:t>Making Inspection Feedback Work.</a:t>
            </a:r>
          </a:p>
          <a:p>
            <a:pPr algn="ctr">
              <a:buSzPct val="75000"/>
            </a:pPr>
            <a:endParaRPr lang="nl-BE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endParaRPr lang="nl-BE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r>
              <a:rPr lang="nl-NL" sz="3200" dirty="0">
                <a:solidFill>
                  <a:schemeClr val="bg1"/>
                </a:solidFill>
                <a:latin typeface="Futura"/>
              </a:rPr>
              <a:t>SICI meeting november 19th 2021 </a:t>
            </a:r>
          </a:p>
          <a:p>
            <a:pPr algn="ctr">
              <a:buSzPct val="75000"/>
            </a:pPr>
            <a:r>
              <a:rPr lang="nl-NL" sz="3200" dirty="0">
                <a:solidFill>
                  <a:schemeClr val="bg1"/>
                </a:solidFill>
                <a:latin typeface="Futura"/>
              </a:rPr>
              <a:t>Stockholm</a:t>
            </a:r>
          </a:p>
          <a:p>
            <a:pPr algn="ctr">
              <a:buSzPct val="75000"/>
            </a:pPr>
            <a:endParaRPr lang="nl-NL" sz="40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r>
              <a:rPr lang="nl-NL" sz="2800" dirty="0">
                <a:solidFill>
                  <a:schemeClr val="bg1"/>
                </a:solidFill>
                <a:latin typeface="Futura"/>
              </a:rPr>
              <a:t>Jan.Vanhoof@uantwerpen.be</a:t>
            </a:r>
          </a:p>
          <a:p>
            <a:pPr algn="ctr">
              <a:buSzPct val="75000"/>
            </a:pPr>
            <a:r>
              <a:rPr lang="nl-NL" sz="2800" dirty="0">
                <a:solidFill>
                  <a:schemeClr val="bg1"/>
                </a:solidFill>
                <a:latin typeface="Futura"/>
              </a:rPr>
              <a:t>Twitter: </a:t>
            </a:r>
            <a:r>
              <a:rPr lang="nl-NL" sz="2800" dirty="0" err="1">
                <a:solidFill>
                  <a:schemeClr val="bg1"/>
                </a:solidFill>
                <a:latin typeface="Futura"/>
              </a:rPr>
              <a:t>Vanhf_j</a:t>
            </a:r>
            <a:endParaRPr lang="nl-NL" sz="2800" dirty="0">
              <a:solidFill>
                <a:schemeClr val="bg1"/>
              </a:solidFill>
              <a:latin typeface="Futura"/>
            </a:endParaRPr>
          </a:p>
          <a:p>
            <a:pPr algn="ctr">
              <a:buSzPct val="75000"/>
            </a:pPr>
            <a:endParaRPr lang="nl-NL" sz="4000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endParaRPr lang="nl-NL" sz="3600" dirty="0">
              <a:solidFill>
                <a:srgbClr val="003D62"/>
              </a:solidFill>
              <a:latin typeface="Futura"/>
            </a:endParaRPr>
          </a:p>
          <a:p>
            <a:pPr algn="ctr">
              <a:buSzPct val="75000"/>
            </a:pPr>
            <a:endParaRPr lang="nl-BE" sz="3600" dirty="0">
              <a:solidFill>
                <a:srgbClr val="003D62"/>
              </a:solidFill>
              <a:latin typeface="Futura"/>
            </a:endParaRPr>
          </a:p>
        </p:txBody>
      </p:sp>
      <p:pic>
        <p:nvPicPr>
          <p:cNvPr id="4" name="Afbeelding 3" descr="Afbeelding met lamp&#10;&#10;Automatisch gegenereerde beschrijving">
            <a:extLst>
              <a:ext uri="{FF2B5EF4-FFF2-40B4-BE49-F238E27FC236}">
                <a16:creationId xmlns:a16="http://schemas.microsoft.com/office/drawing/2014/main" id="{2E27E4E4-1339-4C91-A5DE-1FF7CB134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4076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4AE9CCFE-E429-4E27-940F-5EE1584F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535062"/>
            <a:ext cx="4400759" cy="29314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C81104-1A67-4202-A93D-DBF22E30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5960" y="2780928"/>
            <a:ext cx="5949994" cy="229572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C9C8DAE-BDBA-44D7-995C-A75178976E25}"/>
              </a:ext>
            </a:extLst>
          </p:cNvPr>
          <p:cNvSpPr txBox="1">
            <a:spLocks noChangeArrowheads="1"/>
          </p:cNvSpPr>
          <p:nvPr/>
        </p:nvSpPr>
        <p:spPr>
          <a:xfrm>
            <a:off x="1271464" y="404664"/>
            <a:ext cx="993710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Educational quality: a unifying concept?</a:t>
            </a:r>
            <a:endParaRPr lang="nl-NL" sz="32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7108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4AE9CCFE-E429-4E27-940F-5EE1584F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963263"/>
            <a:ext cx="4400759" cy="293147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004F62-D5B2-4EF4-A291-52642A0D96BE}"/>
              </a:ext>
            </a:extLst>
          </p:cNvPr>
          <p:cNvSpPr txBox="1">
            <a:spLocks noChangeArrowheads="1"/>
          </p:cNvSpPr>
          <p:nvPr/>
        </p:nvSpPr>
        <p:spPr>
          <a:xfrm>
            <a:off x="7032104" y="2348880"/>
            <a:ext cx="4320480" cy="19442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endParaRPr lang="nl-BE" sz="1700" baseline="0" dirty="0">
              <a:latin typeface="Futura"/>
            </a:endParaRPr>
          </a:p>
          <a:p>
            <a:r>
              <a:rPr lang="en-US" b="0" baseline="0" dirty="0">
                <a:latin typeface="Futura"/>
              </a:rPr>
              <a:t>Subjective</a:t>
            </a:r>
          </a:p>
          <a:p>
            <a:r>
              <a:rPr lang="en-US" b="0" baseline="0" dirty="0">
                <a:latin typeface="Futura"/>
              </a:rPr>
              <a:t>Evolutionary</a:t>
            </a:r>
          </a:p>
          <a:p>
            <a:r>
              <a:rPr lang="en-US" b="0" baseline="0" dirty="0">
                <a:latin typeface="Futura"/>
              </a:rPr>
              <a:t>Context-sensitive</a:t>
            </a:r>
          </a:p>
          <a:p>
            <a:r>
              <a:rPr lang="en-US" b="0" baseline="0" dirty="0">
                <a:latin typeface="Futura"/>
              </a:rPr>
              <a:t>Manipulative</a:t>
            </a:r>
            <a:endParaRPr lang="nl-BE" baseline="0" dirty="0">
              <a:latin typeface="Futur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6C0B18-2FE5-4202-93D5-360CEFE2D724}"/>
              </a:ext>
            </a:extLst>
          </p:cNvPr>
          <p:cNvSpPr txBox="1">
            <a:spLocks noChangeArrowheads="1"/>
          </p:cNvSpPr>
          <p:nvPr/>
        </p:nvSpPr>
        <p:spPr>
          <a:xfrm>
            <a:off x="6384032" y="607663"/>
            <a:ext cx="432048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Educational quality: </a:t>
            </a:r>
          </a:p>
          <a:p>
            <a:pPr algn="ctr"/>
            <a:r>
              <a:rPr lang="en-US" sz="3200" b="0" baseline="0" dirty="0">
                <a:latin typeface="Futura"/>
              </a:rPr>
              <a:t>a tricky concept</a:t>
            </a:r>
            <a:endParaRPr lang="nl-NL" sz="32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752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C81104-1A67-4202-A93D-DBF22E30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1136"/>
            <a:ext cx="5949994" cy="229572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32B0EB7-6C72-48A8-84AA-963B68DA1E94}"/>
              </a:ext>
            </a:extLst>
          </p:cNvPr>
          <p:cNvSpPr txBox="1">
            <a:spLocks noChangeArrowheads="1"/>
          </p:cNvSpPr>
          <p:nvPr/>
        </p:nvSpPr>
        <p:spPr>
          <a:xfrm>
            <a:off x="2135560" y="332656"/>
            <a:ext cx="849694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Equity and excellence: conceptual</a:t>
            </a:r>
            <a:endParaRPr lang="nl-NL" sz="3200" b="0" baseline="0" dirty="0">
              <a:latin typeface="Futur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433517-09A5-44E0-9D87-5858D6CB9D6D}"/>
              </a:ext>
            </a:extLst>
          </p:cNvPr>
          <p:cNvSpPr txBox="1">
            <a:spLocks noChangeArrowheads="1"/>
          </p:cNvSpPr>
          <p:nvPr/>
        </p:nvSpPr>
        <p:spPr>
          <a:xfrm>
            <a:off x="6600056" y="1676408"/>
            <a:ext cx="4896544" cy="362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682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800" b="1" i="0" kern="1200">
                <a:solidFill>
                  <a:schemeClr val="tx1"/>
                </a:solidFill>
                <a:latin typeface="+mn-lt"/>
                <a:ea typeface="Verdana" charset="0"/>
                <a:cs typeface="Calibri Light" panose="020F0302020204030204" pitchFamily="34" charset="0"/>
              </a:defRPr>
            </a:lvl1pPr>
            <a:lvl2pPr marL="628650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2pPr>
            <a:lvl3pPr marL="987425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3pPr>
            <a:lvl4pPr marL="1347788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4pPr>
            <a:lvl5pPr marL="1700213" indent="-26828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charset="0"/>
                <a:cs typeface="Calibri" panose="020F0502020204030204" pitchFamily="34" charset="0"/>
              </a:defRPr>
            </a:lvl5pPr>
            <a:lvl6pPr marL="2076450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575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nl-BE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5587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712" indent="-28575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endParaRPr lang="nl-BE" sz="1400" baseline="0" dirty="0">
              <a:latin typeface="Futura"/>
            </a:endParaRPr>
          </a:p>
          <a:p>
            <a:endParaRPr lang="en-US" sz="2400" b="0" baseline="0" dirty="0">
              <a:latin typeface="Futura"/>
            </a:endParaRPr>
          </a:p>
          <a:p>
            <a:r>
              <a:rPr lang="en-US" sz="2400" b="0" baseline="0" dirty="0">
                <a:latin typeface="Futura"/>
              </a:rPr>
              <a:t>Equality: </a:t>
            </a:r>
            <a:r>
              <a:rPr lang="en-US" sz="2000" b="0" baseline="0" dirty="0">
                <a:latin typeface="Futura"/>
              </a:rPr>
              <a:t>equal distribution of IPO among students</a:t>
            </a:r>
          </a:p>
          <a:p>
            <a:endParaRPr lang="en-US" sz="2400" b="0" baseline="0" dirty="0">
              <a:latin typeface="Futura"/>
            </a:endParaRPr>
          </a:p>
          <a:p>
            <a:r>
              <a:rPr lang="en-US" sz="2400" b="0" baseline="0" dirty="0">
                <a:latin typeface="Futura"/>
              </a:rPr>
              <a:t>Equity: </a:t>
            </a:r>
            <a:r>
              <a:rPr lang="en-US" sz="2000" b="0" baseline="0" dirty="0">
                <a:latin typeface="Futura"/>
              </a:rPr>
              <a:t>fair distribution of IPO among students. Everyone gets what it takes to be successful. </a:t>
            </a:r>
          </a:p>
          <a:p>
            <a:pPr marL="0" indent="0">
              <a:buNone/>
            </a:pPr>
            <a:endParaRPr lang="en-US" sz="2000" b="0" baseline="0" dirty="0">
              <a:latin typeface="Futura"/>
            </a:endParaRPr>
          </a:p>
          <a:p>
            <a:r>
              <a:rPr lang="en-US" sz="2400" b="0" baseline="0" dirty="0">
                <a:latin typeface="Futura"/>
              </a:rPr>
              <a:t>Excellence: </a:t>
            </a:r>
            <a:r>
              <a:rPr lang="en-US" sz="2000" b="0" baseline="0" dirty="0">
                <a:latin typeface="Futura"/>
              </a:rPr>
              <a:t>productivity view, attainment of aspired output.</a:t>
            </a:r>
          </a:p>
          <a:p>
            <a:endParaRPr lang="en-US" sz="2400" b="0" baseline="0" dirty="0">
              <a:latin typeface="Futura"/>
            </a:endParaRPr>
          </a:p>
          <a:p>
            <a:endParaRPr lang="en-US" sz="24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4761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485F01D-BE47-4515-B12D-C42875EDDC19}"/>
              </a:ext>
            </a:extLst>
          </p:cNvPr>
          <p:cNvSpPr txBox="1">
            <a:spLocks noChangeArrowheads="1"/>
          </p:cNvSpPr>
          <p:nvPr/>
        </p:nvSpPr>
        <p:spPr>
          <a:xfrm>
            <a:off x="1199456" y="302039"/>
            <a:ext cx="849694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0" baseline="0" dirty="0">
                <a:latin typeface="Futura"/>
              </a:rPr>
              <a:t>Equity and excellence: </a:t>
            </a:r>
          </a:p>
          <a:p>
            <a:r>
              <a:rPr lang="en-US" sz="3200" b="0" baseline="0" dirty="0">
                <a:latin typeface="Futura"/>
              </a:rPr>
              <a:t>Avoid thinking in a dichotomy</a:t>
            </a:r>
            <a:endParaRPr lang="nl-NL" sz="3200" b="0" baseline="0" dirty="0">
              <a:latin typeface="Futur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DBC7D3-C8A3-4997-8639-253DF413D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12897" r="34547" b="30289"/>
          <a:stretch/>
        </p:blipFill>
        <p:spPr>
          <a:xfrm>
            <a:off x="520580" y="2007999"/>
            <a:ext cx="6071092" cy="38692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6C946B-FBAA-4C83-90B0-25C1A972F6F4}"/>
              </a:ext>
            </a:extLst>
          </p:cNvPr>
          <p:cNvSpPr txBox="1"/>
          <p:nvPr/>
        </p:nvSpPr>
        <p:spPr>
          <a:xfrm>
            <a:off x="7176120" y="1916832"/>
            <a:ext cx="4752528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Futura"/>
              </a:rPr>
              <a:t>Ethical-ideological issues</a:t>
            </a:r>
          </a:p>
          <a:p>
            <a:r>
              <a:rPr lang="en-US" sz="2800" dirty="0">
                <a:latin typeface="Futura"/>
              </a:rPr>
              <a:t> </a:t>
            </a:r>
          </a:p>
          <a:p>
            <a:r>
              <a:rPr lang="en-US" sz="2800" dirty="0">
                <a:latin typeface="Futura"/>
              </a:rPr>
              <a:t>How many differences do we accept in the use of resources across students?</a:t>
            </a:r>
          </a:p>
          <a:p>
            <a:endParaRPr lang="en-US" sz="2800" dirty="0">
              <a:latin typeface="Futura"/>
            </a:endParaRPr>
          </a:p>
          <a:p>
            <a:pPr lvl="1"/>
            <a:r>
              <a:rPr lang="en-US" sz="2800" dirty="0">
                <a:latin typeface="Futura"/>
              </a:rPr>
              <a:t>“pull yourself up by your own bootstraps”</a:t>
            </a:r>
          </a:p>
          <a:p>
            <a:endParaRPr lang="en-US" sz="2800" dirty="0">
              <a:latin typeface="Futura"/>
            </a:endParaRPr>
          </a:p>
          <a:p>
            <a:r>
              <a:rPr lang="en-US" sz="2800" dirty="0">
                <a:latin typeface="Futura"/>
              </a:rPr>
              <a:t>How many differences do we accept in final performances across students?</a:t>
            </a:r>
          </a:p>
          <a:p>
            <a:endParaRPr lang="en-US" sz="2800" dirty="0">
              <a:latin typeface="Futura"/>
            </a:endParaRPr>
          </a:p>
          <a:p>
            <a:pPr lvl="1"/>
            <a:r>
              <a:rPr lang="en-US" sz="2800" dirty="0">
                <a:latin typeface="Futura"/>
              </a:rPr>
              <a:t>“look for the largest collective gross learning effects”</a:t>
            </a:r>
          </a:p>
        </p:txBody>
      </p:sp>
    </p:spTree>
    <p:extLst>
      <p:ext uri="{BB962C8B-B14F-4D97-AF65-F5344CB8AC3E}">
        <p14:creationId xmlns:p14="http://schemas.microsoft.com/office/powerpoint/2010/main" val="16922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A6E93-648E-4858-80C9-850CD9C89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"/>
          <a:stretch/>
        </p:blipFill>
        <p:spPr>
          <a:xfrm>
            <a:off x="4007768" y="1374302"/>
            <a:ext cx="4680520" cy="5407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EB502F-7B23-4062-A309-BD0AAE4AD777}"/>
              </a:ext>
            </a:extLst>
          </p:cNvPr>
          <p:cNvSpPr txBox="1">
            <a:spLocks noChangeArrowheads="1"/>
          </p:cNvSpPr>
          <p:nvPr/>
        </p:nvSpPr>
        <p:spPr>
          <a:xfrm>
            <a:off x="119336" y="188640"/>
            <a:ext cx="108012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Equity means being fair over…?</a:t>
            </a:r>
          </a:p>
          <a:p>
            <a:pPr algn="ctr"/>
            <a:r>
              <a:rPr lang="en-US" sz="3200" b="0" baseline="0" dirty="0">
                <a:latin typeface="Futura"/>
              </a:rPr>
              <a:t> </a:t>
            </a:r>
            <a:r>
              <a:rPr lang="en-US" sz="2400" b="0" baseline="0" dirty="0">
                <a:latin typeface="Futura"/>
              </a:rPr>
              <a:t>Intersectional thinking</a:t>
            </a:r>
            <a:endParaRPr lang="nl-NL" sz="3200" b="0" baseline="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209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32B0EB7-6C72-48A8-84AA-963B68DA1E94}"/>
              </a:ext>
            </a:extLst>
          </p:cNvPr>
          <p:cNvSpPr txBox="1">
            <a:spLocks noChangeArrowheads="1"/>
          </p:cNvSpPr>
          <p:nvPr/>
        </p:nvSpPr>
        <p:spPr>
          <a:xfrm>
            <a:off x="1307468" y="196658"/>
            <a:ext cx="957706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Equity and excellence: empirical </a:t>
            </a:r>
            <a:r>
              <a:rPr lang="en-US" sz="1800" b="0" baseline="0" dirty="0">
                <a:latin typeface="Futura"/>
              </a:rPr>
              <a:t>(Pisa 2019, reading)</a:t>
            </a:r>
            <a:endParaRPr lang="nl-NL" sz="1800" b="0" baseline="0" dirty="0">
              <a:latin typeface="Futura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0B5B06-EA70-486F-811C-370CE10A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836358"/>
            <a:ext cx="8278962" cy="60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32B0EB7-6C72-48A8-84AA-963B68DA1E94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221191"/>
            <a:ext cx="1101722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0" baseline="0" dirty="0">
                <a:latin typeface="Futura"/>
              </a:rPr>
              <a:t>Equity and excellence: not only about gap reduction</a:t>
            </a:r>
            <a:endParaRPr lang="nl-NL" sz="3200" b="0" baseline="0" dirty="0">
              <a:latin typeface="Futura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1257AC-09D0-4687-A7B1-D6ECE80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2538909"/>
            <a:ext cx="3402737" cy="34968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AF90EE-E9B5-4486-B6A3-4056C143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1" y="2492896"/>
            <a:ext cx="3402737" cy="356784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00D4BBD-9C3F-4067-B110-BE573738F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564904"/>
            <a:ext cx="3363355" cy="349439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B0843A9-C916-49B8-91DC-8C1ED916BD7A}"/>
              </a:ext>
            </a:extLst>
          </p:cNvPr>
          <p:cNvSpPr txBox="1"/>
          <p:nvPr/>
        </p:nvSpPr>
        <p:spPr>
          <a:xfrm>
            <a:off x="1055440" y="1644685"/>
            <a:ext cx="9826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utura"/>
              </a:rPr>
              <a:t>TIMSS 2019: Trend Plots of Average Science Achievement Across Assessment Years by Gender</a:t>
            </a:r>
            <a:endParaRPr lang="nl-BE" dirty="0">
              <a:latin typeface="Futura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905287-A1AA-438B-8EC6-156F9A58F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6299200"/>
            <a:ext cx="6503973" cy="3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ntwerpen-content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WUA.potx" id="{80864BE2-A806-42CA-9243-BE7988F9E1D2}" vid="{8CAC4597-26C9-47EB-BB0D-00FF8C447791}"/>
    </a:ext>
  </a:extLst>
</a:theme>
</file>

<file path=ppt/theme/theme2.xml><?xml version="1.0" encoding="utf-8"?>
<a:theme xmlns:a="http://schemas.openxmlformats.org/drawingml/2006/main" name="UAntwerpen_titleslides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WUA.potx" id="{80864BE2-A806-42CA-9243-BE7988F9E1D2}" vid="{D5534C91-EE3D-475A-8248-D8CBB1822D88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Presentatie2</Template>
  <TotalTime>8525</TotalTime>
  <Words>1482</Words>
  <Application>Microsoft Office PowerPoint</Application>
  <PresentationFormat>Bredbild</PresentationFormat>
  <Paragraphs>321</Paragraphs>
  <Slides>29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Futura</vt:lpstr>
      <vt:lpstr>ITC Officina Sans Std Book</vt:lpstr>
      <vt:lpstr>Securitas Sans Light</vt:lpstr>
      <vt:lpstr>Times New Roman</vt:lpstr>
      <vt:lpstr>Verdana</vt:lpstr>
      <vt:lpstr>Verdana Regular</vt:lpstr>
      <vt:lpstr>Wingdings</vt:lpstr>
      <vt:lpstr>Wingdings 3</vt:lpstr>
      <vt:lpstr>UAntwerpen-content</vt:lpstr>
      <vt:lpstr>UAntwerpen_titleslides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Combining equity and excellence pays off… </vt:lpstr>
      <vt:lpstr>PowerPoint-presentation</vt:lpstr>
      <vt:lpstr>PowerPoint-presentation</vt:lpstr>
      <vt:lpstr>4 Key pathways (for Equity and Excellence) </vt:lpstr>
      <vt:lpstr>PowerPoint-presentation</vt:lpstr>
      <vt:lpstr>PowerPoint-presentation</vt:lpstr>
      <vt:lpstr>PowerPoint-presentation</vt:lpstr>
      <vt:lpstr>PowerPoint-presentation</vt:lpstr>
      <vt:lpstr>Provide feedback on top of judgement</vt:lpstr>
      <vt:lpstr>PowerPoint-presentation</vt:lpstr>
      <vt:lpstr>PowerPoint-presentation</vt:lpstr>
      <vt:lpstr>How to improve feedback acceptance?</vt:lpstr>
      <vt:lpstr>How to improve feedback acceptance?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dcombe</dc:creator>
  <cp:lastModifiedBy>Tommy Lagergren</cp:lastModifiedBy>
  <cp:revision>818</cp:revision>
  <cp:lastPrinted>2020-02-17T13:48:28Z</cp:lastPrinted>
  <dcterms:created xsi:type="dcterms:W3CDTF">2007-03-02T09:06:45Z</dcterms:created>
  <dcterms:modified xsi:type="dcterms:W3CDTF">2021-12-02T08:14:10Z</dcterms:modified>
</cp:coreProperties>
</file>