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EF74D-D006-47BD-95B0-FF726989EB3F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28E37-3372-442C-AA0E-61F33FCD2C7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1349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047F-5407-423D-872F-57F22A2F099A}" type="datetime1">
              <a:rPr lang="fr-FR" smtClean="0"/>
              <a:pPr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0138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1B51-1BBA-4F39-88D1-F1B28A7F8AEA}" type="datetime1">
              <a:rPr lang="fr-FR" smtClean="0"/>
              <a:pPr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0329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7160-496D-4FC2-A5C5-55E0CB309920}" type="datetime1">
              <a:rPr lang="fr-FR" smtClean="0"/>
              <a:pPr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9296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73C7-7BAB-470B-AC6D-703B8544003A}" type="datetime1">
              <a:rPr lang="fr-FR" smtClean="0"/>
              <a:pPr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4192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84EF-0824-40C0-B814-D41722079A24}" type="datetime1">
              <a:rPr lang="fr-FR" smtClean="0"/>
              <a:pPr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8978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7B2A-4884-4221-AFF1-50034C78E65E}" type="datetime1">
              <a:rPr lang="fr-FR" smtClean="0"/>
              <a:pPr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2828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60FD-2F32-48FB-8081-C8444A3F14BE}" type="datetime1">
              <a:rPr lang="fr-FR" smtClean="0"/>
              <a:pPr/>
              <a:t>01/12/2016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4061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5C2C-F8A6-4609-BBDD-E0DB642063A7}" type="datetime1">
              <a:rPr lang="fr-FR" smtClean="0"/>
              <a:pPr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9216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413D-C7AB-4387-ADDC-C6046DB87548}" type="datetime1">
              <a:rPr lang="fr-FR" smtClean="0"/>
              <a:pPr/>
              <a:t>01/12/2016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9934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87E7-B911-4E14-86CB-C584557A4938}" type="datetime1">
              <a:rPr lang="fr-FR" smtClean="0"/>
              <a:pPr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592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7685-5542-4877-B5ED-37A99C7634F2}" type="datetime1">
              <a:rPr lang="fr-FR" smtClean="0"/>
              <a:pPr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4026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753E9-F9E6-4D9C-90A4-DCEAC7CBEAC5}" type="datetime1">
              <a:rPr lang="fr-FR" smtClean="0"/>
              <a:pPr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A95DE-1DCC-4B95-9080-A0DADCAF9DD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0647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 smtClean="0"/>
              <a:t>Presentation</a:t>
            </a:r>
            <a:r>
              <a:rPr lang="fr-FR" b="1" dirty="0" smtClean="0"/>
              <a:t> to SICI in Tirana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Patrice BLEMONT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IGAENR/IGEN France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86" y="548680"/>
            <a:ext cx="1952625" cy="1409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36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tx2"/>
                </a:solidFill>
              </a:rPr>
              <a:t>Inspectorates</a:t>
            </a:r>
            <a:r>
              <a:rPr lang="fr-FR" b="1" dirty="0" smtClean="0">
                <a:solidFill>
                  <a:schemeClr val="tx2"/>
                </a:solidFill>
              </a:rPr>
              <a:t>, leaders of change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accent2"/>
                </a:solidFill>
              </a:rPr>
              <a:t>Mirëmëngjes</a:t>
            </a:r>
            <a:r>
              <a:rPr lang="fr-FR" b="1" dirty="0" smtClean="0">
                <a:solidFill>
                  <a:schemeClr val="accent2"/>
                </a:solidFill>
              </a:rPr>
              <a:t>, me </a:t>
            </a:r>
            <a:r>
              <a:rPr lang="fr-FR" b="1" dirty="0" err="1" smtClean="0">
                <a:solidFill>
                  <a:schemeClr val="accent2"/>
                </a:solidFill>
              </a:rPr>
              <a:t>falni</a:t>
            </a:r>
            <a:r>
              <a:rPr lang="fr-FR" b="1" dirty="0" smtClean="0">
                <a:solidFill>
                  <a:schemeClr val="accent2"/>
                </a:solidFill>
              </a:rPr>
              <a:t>, </a:t>
            </a:r>
            <a:r>
              <a:rPr lang="fr-FR" b="1" dirty="0" err="1" smtClean="0">
                <a:solidFill>
                  <a:schemeClr val="accent2"/>
                </a:solidFill>
              </a:rPr>
              <a:t>unë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</a:rPr>
              <a:t>nuk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</a:rPr>
              <a:t>flas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</a:rPr>
              <a:t>shqip</a:t>
            </a:r>
            <a:r>
              <a:rPr lang="fr-FR" b="1" dirty="0" smtClean="0">
                <a:solidFill>
                  <a:schemeClr val="accent2"/>
                </a:solidFill>
              </a:rPr>
              <a:t> …</a:t>
            </a:r>
          </a:p>
          <a:p>
            <a:r>
              <a:rPr lang="fr-FR" dirty="0" smtClean="0"/>
              <a:t>Excusez moi, je ne parle pas l’Albanais</a:t>
            </a:r>
          </a:p>
          <a:p>
            <a:r>
              <a:rPr lang="fr-FR" b="1" dirty="0" smtClean="0"/>
              <a:t>Excuse me, I do not </a:t>
            </a:r>
            <a:r>
              <a:rPr lang="fr-FR" b="1" dirty="0" err="1" smtClean="0"/>
              <a:t>speak</a:t>
            </a:r>
            <a:r>
              <a:rPr lang="fr-FR" b="1" dirty="0" smtClean="0"/>
              <a:t> </a:t>
            </a:r>
            <a:r>
              <a:rPr lang="fr-FR" b="1" dirty="0" err="1" smtClean="0"/>
              <a:t>albanese</a:t>
            </a:r>
            <a:endParaRPr lang="fr-FR" b="1" dirty="0" smtClean="0"/>
          </a:p>
          <a:p>
            <a:endParaRPr lang="fr-FR" b="1" dirty="0" smtClean="0"/>
          </a:p>
          <a:p>
            <a:pPr marL="0" indent="0">
              <a:buNone/>
            </a:pPr>
            <a:endParaRPr lang="fr-FR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6" name="Image 5" descr="Afficher l'image d'origine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45024"/>
            <a:ext cx="2664296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2218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err="1" smtClean="0">
                <a:solidFill>
                  <a:schemeClr val="tx2"/>
                </a:solidFill>
              </a:rPr>
              <a:t>Inspectorates</a:t>
            </a:r>
            <a:r>
              <a:rPr lang="fr-FR" sz="3600" b="1" dirty="0" smtClean="0">
                <a:solidFill>
                  <a:schemeClr val="tx2"/>
                </a:solidFill>
              </a:rPr>
              <a:t> leaders of change </a:t>
            </a:r>
            <a:endParaRPr lang="fr-FR" sz="3600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Quick presentation </a:t>
            </a:r>
            <a:r>
              <a:rPr lang="en-GB" sz="2800" b="1" dirty="0"/>
              <a:t>about our procedures and our </a:t>
            </a:r>
            <a:r>
              <a:rPr lang="en-GB" sz="2800" b="1" dirty="0" smtClean="0"/>
              <a:t>goals</a:t>
            </a:r>
          </a:p>
          <a:p>
            <a:r>
              <a:rPr lang="fr-FR" sz="2800" b="1" dirty="0"/>
              <a:t> </a:t>
            </a:r>
            <a:r>
              <a:rPr lang="en-GB" sz="2800" b="1" dirty="0"/>
              <a:t>focus on what could change for the times to </a:t>
            </a:r>
            <a:r>
              <a:rPr lang="en-GB" sz="2800" b="1" dirty="0" smtClean="0"/>
              <a:t>come</a:t>
            </a:r>
          </a:p>
          <a:p>
            <a:r>
              <a:rPr lang="en-GB" sz="2800" b="1" dirty="0"/>
              <a:t>how </a:t>
            </a:r>
            <a:r>
              <a:rPr lang="en-GB" sz="2800" b="1" dirty="0" smtClean="0"/>
              <a:t>the inspectorates </a:t>
            </a:r>
            <a:r>
              <a:rPr lang="en-GB" sz="2800" b="1" dirty="0"/>
              <a:t>try to act to boost the changes we wish in the global system.</a:t>
            </a:r>
            <a:endParaRPr lang="fr-FR" sz="2800" b="1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1026" name="Picture 2" descr="C:\Users\pblemont\Pictures\Bibliothèque multimédia Microsoft\j04317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93096"/>
            <a:ext cx="3456384" cy="24482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blemont\Pictures\Bibliothèque multimédia Microsoft\j043390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4380"/>
            <a:ext cx="1224136" cy="9944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521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tx2"/>
                </a:solidFill>
              </a:rPr>
              <a:t>Inspectorates</a:t>
            </a:r>
            <a:r>
              <a:rPr lang="fr-FR" b="1" dirty="0" smtClean="0">
                <a:solidFill>
                  <a:schemeClr val="tx2"/>
                </a:solidFill>
              </a:rPr>
              <a:t>, leaders of change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there are two general inspectorates in my country. </a:t>
            </a:r>
            <a:endParaRPr lang="en-GB" b="1" dirty="0" smtClean="0">
              <a:solidFill>
                <a:schemeClr val="accent2"/>
              </a:solidFill>
            </a:endParaRPr>
          </a:p>
          <a:p>
            <a:r>
              <a:rPr lang="en-GB" b="1" dirty="0" smtClean="0">
                <a:solidFill>
                  <a:schemeClr val="accent2"/>
                </a:solidFill>
              </a:rPr>
              <a:t>History </a:t>
            </a:r>
            <a:r>
              <a:rPr lang="en-GB" b="1" dirty="0">
                <a:solidFill>
                  <a:schemeClr val="accent2"/>
                </a:solidFill>
              </a:rPr>
              <a:t>explains </a:t>
            </a:r>
            <a:r>
              <a:rPr lang="en-GB" b="1" dirty="0" smtClean="0">
                <a:solidFill>
                  <a:schemeClr val="accent2"/>
                </a:solidFill>
              </a:rPr>
              <a:t>this.</a:t>
            </a:r>
          </a:p>
          <a:p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2050" name="Picture 2" descr="C:\Users\pblemont\Pictures\Bibliothèque multimédia Microsoft\12832612-rendu-3d-de-l-homme-rouge-se-detachant-de-la-foule-3d-illustration-du-concept-de-leadersh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56992"/>
            <a:ext cx="2808312" cy="2334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756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tx2"/>
                </a:solidFill>
              </a:rPr>
              <a:t>Inspectorates</a:t>
            </a:r>
            <a:r>
              <a:rPr lang="fr-FR" b="1" dirty="0" smtClean="0">
                <a:solidFill>
                  <a:schemeClr val="tx2"/>
                </a:solidFill>
              </a:rPr>
              <a:t>, leaders of change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Purposes</a:t>
            </a:r>
            <a:r>
              <a:rPr lang="fr-FR" dirty="0" smtClean="0"/>
              <a:t> and </a:t>
            </a:r>
            <a:r>
              <a:rPr lang="fr-FR" dirty="0" err="1" smtClean="0"/>
              <a:t>procedures</a:t>
            </a:r>
            <a:r>
              <a:rPr lang="fr-FR" dirty="0" smtClean="0"/>
              <a:t> of the </a:t>
            </a:r>
            <a:r>
              <a:rPr lang="fr-FR" dirty="0" err="1" smtClean="0"/>
              <a:t>inspectorates</a:t>
            </a:r>
            <a:endParaRPr lang="fr-FR" dirty="0" smtClean="0"/>
          </a:p>
          <a:p>
            <a:r>
              <a:rPr lang="fr-FR" dirty="0" smtClean="0"/>
              <a:t>Relations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inspectorates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5" name="Image 4" descr="books school isolated icon vector illustration design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429000"/>
            <a:ext cx="2286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Kids in School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56992"/>
            <a:ext cx="3456384" cy="2213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4624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tx2"/>
                </a:solidFill>
              </a:rPr>
              <a:t>Inspectorates</a:t>
            </a:r>
            <a:r>
              <a:rPr lang="fr-FR" b="1" dirty="0" smtClean="0">
                <a:solidFill>
                  <a:schemeClr val="tx2"/>
                </a:solidFill>
              </a:rPr>
              <a:t>, leaders of change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Quick focus </a:t>
            </a:r>
            <a:r>
              <a:rPr lang="fr-FR" dirty="0" smtClean="0"/>
              <a:t>on </a:t>
            </a:r>
            <a:r>
              <a:rPr lang="fr-FR" dirty="0" err="1" smtClean="0"/>
              <a:t>regional</a:t>
            </a:r>
            <a:r>
              <a:rPr lang="fr-FR" dirty="0" smtClean="0"/>
              <a:t> organisation</a:t>
            </a:r>
          </a:p>
          <a:p>
            <a:r>
              <a:rPr lang="fr-FR" b="1" dirty="0" smtClean="0"/>
              <a:t>Quick focus </a:t>
            </a:r>
            <a:r>
              <a:rPr lang="fr-FR" dirty="0" smtClean="0"/>
              <a:t>on the </a:t>
            </a: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inspectorates</a:t>
            </a:r>
            <a:r>
              <a:rPr lang="fr-FR" dirty="0" smtClean="0"/>
              <a:t>,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the </a:t>
            </a:r>
            <a:r>
              <a:rPr lang="fr-FR" dirty="0" err="1" smtClean="0"/>
              <a:t>bedrock</a:t>
            </a:r>
            <a:r>
              <a:rPr lang="fr-FR" dirty="0" smtClean="0"/>
              <a:t> of the system ...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5" name="Image 4" descr="teacher school classroom icon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12976"/>
            <a:ext cx="5040560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2219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tx2"/>
                </a:solidFill>
              </a:rPr>
              <a:t>Inspectorates</a:t>
            </a:r>
            <a:r>
              <a:rPr lang="fr-FR" b="1" dirty="0" smtClean="0">
                <a:solidFill>
                  <a:schemeClr val="tx2"/>
                </a:solidFill>
              </a:rPr>
              <a:t>, leaders of change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 err="1" smtClean="0"/>
              <a:t>examples</a:t>
            </a:r>
            <a:r>
              <a:rPr lang="fr-FR" dirty="0" smtClean="0"/>
              <a:t> of change in the times </a:t>
            </a:r>
            <a:r>
              <a:rPr lang="fr-FR" dirty="0" err="1" smtClean="0"/>
              <a:t>being</a:t>
            </a:r>
            <a:r>
              <a:rPr lang="fr-FR" dirty="0" smtClean="0"/>
              <a:t>:</a:t>
            </a:r>
          </a:p>
          <a:p>
            <a:r>
              <a:rPr lang="fr-FR" dirty="0" smtClean="0"/>
              <a:t>1. </a:t>
            </a:r>
            <a:r>
              <a:rPr lang="fr-FR" dirty="0" err="1"/>
              <a:t>P</a:t>
            </a:r>
            <a:r>
              <a:rPr lang="fr-FR" dirty="0" err="1" smtClean="0"/>
              <a:t>riority</a:t>
            </a:r>
            <a:r>
              <a:rPr lang="fr-FR" dirty="0" smtClean="0"/>
              <a:t> </a:t>
            </a:r>
            <a:r>
              <a:rPr lang="fr-FR" dirty="0" err="1" smtClean="0"/>
              <a:t>education</a:t>
            </a:r>
            <a:r>
              <a:rPr lang="fr-FR" dirty="0" smtClean="0"/>
              <a:t>  </a:t>
            </a:r>
          </a:p>
          <a:p>
            <a:r>
              <a:rPr lang="fr-FR" dirty="0" smtClean="0"/>
              <a:t>2. General </a:t>
            </a:r>
            <a:r>
              <a:rPr lang="fr-FR" dirty="0" err="1" smtClean="0"/>
              <a:t>reform</a:t>
            </a:r>
            <a:r>
              <a:rPr lang="fr-FR" dirty="0" smtClean="0"/>
              <a:t> of the « collèges) 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5" name="Image 4" descr="Teacher with students in class using digital tablet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69925"/>
            <a:ext cx="5400600" cy="3027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pblemont\Pictures\Bibliothèque multimédia Microsoft\j043489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144016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0031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tx2"/>
                </a:solidFill>
              </a:rPr>
              <a:t>Inspectorates</a:t>
            </a:r>
            <a:r>
              <a:rPr lang="fr-FR" b="1" dirty="0" smtClean="0">
                <a:solidFill>
                  <a:schemeClr val="tx2"/>
                </a:solidFill>
              </a:rPr>
              <a:t>, leaders of change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focus on the time </a:t>
            </a:r>
            <a:r>
              <a:rPr lang="fr-FR" dirty="0" err="1" smtClean="0"/>
              <a:t>coming</a:t>
            </a:r>
            <a:r>
              <a:rPr lang="fr-FR" dirty="0" smtClean="0"/>
              <a:t> in </a:t>
            </a:r>
            <a:r>
              <a:rPr lang="fr-FR" dirty="0" err="1" smtClean="0"/>
              <a:t>education</a:t>
            </a:r>
            <a:r>
              <a:rPr lang="fr-FR" dirty="0" smtClean="0"/>
              <a:t> in France</a:t>
            </a:r>
          </a:p>
          <a:p>
            <a:r>
              <a:rPr lang="fr-FR" dirty="0" err="1" smtClean="0"/>
              <a:t>Dealing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changes: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examples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5" name="Image 4" descr="bildun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56992"/>
            <a:ext cx="4968552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7018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tx2"/>
                </a:solidFill>
              </a:rPr>
              <a:t>See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you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later</a:t>
            </a:r>
            <a:r>
              <a:rPr lang="fr-FR" b="1" dirty="0" smtClean="0">
                <a:solidFill>
                  <a:schemeClr val="tx2"/>
                </a:solidFill>
              </a:rPr>
              <a:t> …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accent2"/>
                </a:solidFill>
              </a:rPr>
              <a:t>Mirupafshim</a:t>
            </a:r>
            <a:r>
              <a:rPr lang="fr-FR" b="1" dirty="0" smtClean="0">
                <a:solidFill>
                  <a:schemeClr val="accent2"/>
                </a:solidFill>
              </a:rPr>
              <a:t>, </a:t>
            </a:r>
            <a:r>
              <a:rPr lang="fr-FR" b="1" dirty="0" err="1" smtClean="0">
                <a:solidFill>
                  <a:schemeClr val="accent2"/>
                </a:solidFill>
              </a:rPr>
              <a:t>faleminderit</a:t>
            </a:r>
            <a:r>
              <a:rPr lang="fr-FR" dirty="0" smtClean="0"/>
              <a:t>!</a:t>
            </a:r>
            <a:endParaRPr lang="fr-FR" dirty="0" smtClean="0"/>
          </a:p>
          <a:p>
            <a:r>
              <a:rPr lang="fr-FR" dirty="0" err="1" smtClean="0"/>
              <a:t>Thanks</a:t>
            </a:r>
            <a:r>
              <a:rPr lang="fr-FR" dirty="0" smtClean="0"/>
              <a:t> a lot and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soon</a:t>
            </a:r>
            <a:r>
              <a:rPr lang="fr-FR" dirty="0"/>
              <a:t>.</a:t>
            </a:r>
            <a:endParaRPr lang="fr-FR" dirty="0" smtClean="0"/>
          </a:p>
          <a:p>
            <a:r>
              <a:rPr lang="fr-FR" dirty="0" smtClean="0"/>
              <a:t>Merci beaucoup et à bientôt.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95DE-1DCC-4B95-9080-A0DADCAF9DDB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5" name="Image 4" descr="Afficher l'image d'origine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429000"/>
            <a:ext cx="3404870" cy="31808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8704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216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Thème Office</vt:lpstr>
      <vt:lpstr>Presentation to SICI in Tirana</vt:lpstr>
      <vt:lpstr>Inspectorates, leaders of change</vt:lpstr>
      <vt:lpstr>Inspectorates leaders of change </vt:lpstr>
      <vt:lpstr>Inspectorates, leaders of change</vt:lpstr>
      <vt:lpstr>Inspectorates, leaders of change</vt:lpstr>
      <vt:lpstr>Inspectorates, leaders of change</vt:lpstr>
      <vt:lpstr>Inspectorates, leaders of change</vt:lpstr>
      <vt:lpstr>Inspectorates, leaders of change.</vt:lpstr>
      <vt:lpstr>See you later …</vt:lpstr>
    </vt:vector>
  </TitlesOfParts>
  <Company>Ministere de l'Education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SICI in Tirana</dc:title>
  <dc:creator>Administration centrale</dc:creator>
  <cp:lastModifiedBy>dena</cp:lastModifiedBy>
  <cp:revision>17</cp:revision>
  <dcterms:created xsi:type="dcterms:W3CDTF">2016-11-13T17:05:48Z</dcterms:created>
  <dcterms:modified xsi:type="dcterms:W3CDTF">2016-12-01T13:44:56Z</dcterms:modified>
</cp:coreProperties>
</file>