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257" r:id="rId3"/>
    <p:sldId id="274" r:id="rId4"/>
    <p:sldId id="256" r:id="rId5"/>
    <p:sldId id="272" r:id="rId6"/>
    <p:sldId id="270" r:id="rId7"/>
    <p:sldId id="271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4518A-F98C-4982-AC81-EA941CA9725F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039E94-E0C8-4ABA-AF71-E6294689A74E}">
      <dgm:prSet phldrT="[Text]"/>
      <dgm:spPr/>
      <dgm:t>
        <a:bodyPr/>
        <a:lstStyle/>
        <a:p>
          <a:r>
            <a:rPr lang="en-US" dirty="0"/>
            <a:t>01</a:t>
          </a:r>
        </a:p>
      </dgm:t>
    </dgm:pt>
    <dgm:pt modelId="{E4DEE785-D0F4-492C-AE6C-FAB3F0401382}" type="parTrans" cxnId="{C1CB15F4-B36E-416C-98A6-A70725402C69}">
      <dgm:prSet/>
      <dgm:spPr/>
      <dgm:t>
        <a:bodyPr/>
        <a:lstStyle/>
        <a:p>
          <a:endParaRPr lang="en-US"/>
        </a:p>
      </dgm:t>
    </dgm:pt>
    <dgm:pt modelId="{4D3AB7E0-5F93-4AB1-BF14-490FA1F96551}" type="sibTrans" cxnId="{C1CB15F4-B36E-416C-98A6-A70725402C69}">
      <dgm:prSet/>
      <dgm:spPr/>
      <dgm:t>
        <a:bodyPr/>
        <a:lstStyle/>
        <a:p>
          <a:endParaRPr lang="en-US"/>
        </a:p>
      </dgm:t>
    </dgm:pt>
    <dgm:pt modelId="{C50AB2F4-FDD8-4E93-AF57-2D1E114327D2}">
      <dgm:prSet phldrT="[Text]"/>
      <dgm:spPr/>
      <dgm:t>
        <a:bodyPr/>
        <a:lstStyle/>
        <a:p>
          <a:r>
            <a:rPr lang="en-US" b="1"/>
            <a:t>Personal Information</a:t>
          </a:r>
        </a:p>
      </dgm:t>
    </dgm:pt>
    <dgm:pt modelId="{2E5CDF46-E376-4C56-91F4-D34B35EECD37}" type="parTrans" cxnId="{58BC934E-5742-40CB-B53C-36F9B414CFCF}">
      <dgm:prSet/>
      <dgm:spPr/>
      <dgm:t>
        <a:bodyPr/>
        <a:lstStyle/>
        <a:p>
          <a:endParaRPr lang="en-US"/>
        </a:p>
      </dgm:t>
    </dgm:pt>
    <dgm:pt modelId="{808C1705-8308-4CE8-A334-5A45BFB204A1}" type="sibTrans" cxnId="{58BC934E-5742-40CB-B53C-36F9B414CFCF}">
      <dgm:prSet/>
      <dgm:spPr/>
      <dgm:t>
        <a:bodyPr/>
        <a:lstStyle/>
        <a:p>
          <a:endParaRPr lang="en-US"/>
        </a:p>
      </dgm:t>
    </dgm:pt>
    <dgm:pt modelId="{586B5B95-E651-42EE-BF66-FA37EB445A3E}">
      <dgm:prSet phldrT="[Text]"/>
      <dgm:spPr/>
      <dgm:t>
        <a:bodyPr/>
        <a:lstStyle/>
        <a:p>
          <a:r>
            <a:rPr lang="en-US" dirty="0"/>
            <a:t>02</a:t>
          </a:r>
        </a:p>
      </dgm:t>
    </dgm:pt>
    <dgm:pt modelId="{F43DE2AD-23A2-40A7-8699-569EBC69FDED}" type="parTrans" cxnId="{AC11FBE8-73C3-4852-8C42-82DDF1F4AC2A}">
      <dgm:prSet/>
      <dgm:spPr/>
      <dgm:t>
        <a:bodyPr/>
        <a:lstStyle/>
        <a:p>
          <a:endParaRPr lang="en-US"/>
        </a:p>
      </dgm:t>
    </dgm:pt>
    <dgm:pt modelId="{A2735B87-3230-4C57-953D-B25D7A5E0D71}" type="sibTrans" cxnId="{AC11FBE8-73C3-4852-8C42-82DDF1F4AC2A}">
      <dgm:prSet/>
      <dgm:spPr/>
      <dgm:t>
        <a:bodyPr/>
        <a:lstStyle/>
        <a:p>
          <a:endParaRPr lang="en-US"/>
        </a:p>
      </dgm:t>
    </dgm:pt>
    <dgm:pt modelId="{BF2C2F37-9AFB-4DB6-9ECB-D4BA7A2F3EA5}">
      <dgm:prSet phldrT="[Text]"/>
      <dgm:spPr/>
      <dgm:t>
        <a:bodyPr/>
        <a:lstStyle/>
        <a:p>
          <a:r>
            <a:rPr lang="en-US" b="1" dirty="0"/>
            <a:t>Professional carrier development</a:t>
          </a:r>
        </a:p>
      </dgm:t>
    </dgm:pt>
    <dgm:pt modelId="{D4CD61FB-BD70-4324-85CB-304177CE7073}" type="parTrans" cxnId="{DA76049E-D35A-43F5-9934-BF44ED25AB20}">
      <dgm:prSet/>
      <dgm:spPr/>
      <dgm:t>
        <a:bodyPr/>
        <a:lstStyle/>
        <a:p>
          <a:endParaRPr lang="en-US"/>
        </a:p>
      </dgm:t>
    </dgm:pt>
    <dgm:pt modelId="{98FBC338-FC7D-44E6-A5EA-736254023CDD}" type="sibTrans" cxnId="{DA76049E-D35A-43F5-9934-BF44ED25AB20}">
      <dgm:prSet/>
      <dgm:spPr/>
      <dgm:t>
        <a:bodyPr/>
        <a:lstStyle/>
        <a:p>
          <a:endParaRPr lang="en-US"/>
        </a:p>
      </dgm:t>
    </dgm:pt>
    <dgm:pt modelId="{F9D26F9E-4DAA-4278-A611-DD057E16AA50}">
      <dgm:prSet phldrT="[Text]"/>
      <dgm:spPr/>
      <dgm:t>
        <a:bodyPr/>
        <a:lstStyle/>
        <a:p>
          <a:r>
            <a:rPr lang="en-US" dirty="0"/>
            <a:t>0</a:t>
          </a:r>
          <a:r>
            <a:rPr lang="bg-BG" dirty="0"/>
            <a:t>3</a:t>
          </a:r>
          <a:endParaRPr lang="en-US" dirty="0"/>
        </a:p>
      </dgm:t>
    </dgm:pt>
    <dgm:pt modelId="{F97583B9-FAFD-43DC-8A79-C5E2FE31B071}" type="parTrans" cxnId="{FBE8C0F7-2F36-4FB3-8D7C-34F3FE7FC6AC}">
      <dgm:prSet/>
      <dgm:spPr/>
      <dgm:t>
        <a:bodyPr/>
        <a:lstStyle/>
        <a:p>
          <a:endParaRPr lang="en-US"/>
        </a:p>
      </dgm:t>
    </dgm:pt>
    <dgm:pt modelId="{32EAA4D5-D218-4547-94B3-3CF2318159CF}" type="sibTrans" cxnId="{FBE8C0F7-2F36-4FB3-8D7C-34F3FE7FC6AC}">
      <dgm:prSet/>
      <dgm:spPr/>
      <dgm:t>
        <a:bodyPr/>
        <a:lstStyle/>
        <a:p>
          <a:endParaRPr lang="en-US"/>
        </a:p>
      </dgm:t>
    </dgm:pt>
    <dgm:pt modelId="{5A59E4F2-9F45-46CE-9D19-4AFD017BA58A}">
      <dgm:prSet phldrT="[Text]"/>
      <dgm:spPr/>
      <dgm:t>
        <a:bodyPr/>
        <a:lstStyle/>
        <a:p>
          <a:r>
            <a:rPr lang="en-US" b="1" dirty="0"/>
            <a:t>Trainings and additional development</a:t>
          </a:r>
        </a:p>
      </dgm:t>
    </dgm:pt>
    <dgm:pt modelId="{EC3EDC2E-EB47-4477-88FE-66603193B752}" type="parTrans" cxnId="{E44F511E-AB0D-4468-A205-597FAB2B0060}">
      <dgm:prSet/>
      <dgm:spPr/>
      <dgm:t>
        <a:bodyPr/>
        <a:lstStyle/>
        <a:p>
          <a:endParaRPr lang="en-US"/>
        </a:p>
      </dgm:t>
    </dgm:pt>
    <dgm:pt modelId="{F88EF9C1-FC9E-4348-9F17-C2661158800E}" type="sibTrans" cxnId="{E44F511E-AB0D-4468-A205-597FAB2B0060}">
      <dgm:prSet/>
      <dgm:spPr/>
      <dgm:t>
        <a:bodyPr/>
        <a:lstStyle/>
        <a:p>
          <a:endParaRPr lang="en-US"/>
        </a:p>
      </dgm:t>
    </dgm:pt>
    <dgm:pt modelId="{71786602-2150-481F-A3D6-5839B0CA7971}">
      <dgm:prSet/>
      <dgm:spPr/>
      <dgm:t>
        <a:bodyPr/>
        <a:lstStyle/>
        <a:p>
          <a:r>
            <a:rPr lang="bg-BG" dirty="0"/>
            <a:t>04</a:t>
          </a:r>
          <a:endParaRPr lang="en-US" dirty="0"/>
        </a:p>
      </dgm:t>
    </dgm:pt>
    <dgm:pt modelId="{E4450748-1C96-4F81-BB41-655A92F1FF9B}" type="parTrans" cxnId="{FE3C78CD-CA16-426E-B3C1-1E16D6E09FB0}">
      <dgm:prSet/>
      <dgm:spPr/>
      <dgm:t>
        <a:bodyPr/>
        <a:lstStyle/>
        <a:p>
          <a:endParaRPr lang="en-US"/>
        </a:p>
      </dgm:t>
    </dgm:pt>
    <dgm:pt modelId="{F9FFB25A-1A42-4608-AC21-714F968E3E08}" type="sibTrans" cxnId="{FE3C78CD-CA16-426E-B3C1-1E16D6E09FB0}">
      <dgm:prSet/>
      <dgm:spPr/>
      <dgm:t>
        <a:bodyPr/>
        <a:lstStyle/>
        <a:p>
          <a:endParaRPr lang="en-US"/>
        </a:p>
      </dgm:t>
    </dgm:pt>
    <dgm:pt modelId="{AC4975BC-B3E1-4005-9D7E-46DBB79FD635}">
      <dgm:prSet/>
      <dgm:spPr/>
      <dgm:t>
        <a:bodyPr/>
        <a:lstStyle/>
        <a:p>
          <a:r>
            <a:rPr lang="en-US" b="1" dirty="0"/>
            <a:t>POI</a:t>
          </a:r>
        </a:p>
      </dgm:t>
    </dgm:pt>
    <dgm:pt modelId="{AF5BE398-D311-421D-975C-75233E4D765B}" type="parTrans" cxnId="{E8E77DCB-C9B6-49B6-A1A9-6EA48DB9BD45}">
      <dgm:prSet/>
      <dgm:spPr/>
      <dgm:t>
        <a:bodyPr/>
        <a:lstStyle/>
        <a:p>
          <a:endParaRPr lang="en-US"/>
        </a:p>
      </dgm:t>
    </dgm:pt>
    <dgm:pt modelId="{5B218567-44FE-420E-8BAF-8DAA5CFE8F9F}" type="sibTrans" cxnId="{E8E77DCB-C9B6-49B6-A1A9-6EA48DB9BD45}">
      <dgm:prSet/>
      <dgm:spPr/>
      <dgm:t>
        <a:bodyPr/>
        <a:lstStyle/>
        <a:p>
          <a:endParaRPr lang="en-US"/>
        </a:p>
      </dgm:t>
    </dgm:pt>
    <dgm:pt modelId="{9B2D3F78-29B3-4FBB-ADB4-0BDFE6A66170}">
      <dgm:prSet/>
      <dgm:spPr/>
      <dgm:t>
        <a:bodyPr/>
        <a:lstStyle/>
        <a:p>
          <a:r>
            <a:rPr lang="en-US"/>
            <a:t> 05</a:t>
          </a:r>
        </a:p>
      </dgm:t>
    </dgm:pt>
    <dgm:pt modelId="{26BC2A41-EB9B-4FA6-83DA-1394013A779D}" type="parTrans" cxnId="{52D54D6E-EAB8-42C4-AE6C-461272158E24}">
      <dgm:prSet/>
      <dgm:spPr/>
      <dgm:t>
        <a:bodyPr/>
        <a:lstStyle/>
        <a:p>
          <a:endParaRPr lang="en-US"/>
        </a:p>
      </dgm:t>
    </dgm:pt>
    <dgm:pt modelId="{E95D8C6C-03A4-417B-A775-AEF86F9B6422}" type="sibTrans" cxnId="{52D54D6E-EAB8-42C4-AE6C-461272158E24}">
      <dgm:prSet/>
      <dgm:spPr/>
      <dgm:t>
        <a:bodyPr/>
        <a:lstStyle/>
        <a:p>
          <a:endParaRPr lang="en-US"/>
        </a:p>
      </dgm:t>
    </dgm:pt>
    <dgm:pt modelId="{97288B85-AE66-4358-BE02-375DD4C8E9AB}">
      <dgm:prSet/>
      <dgm:spPr/>
      <dgm:t>
        <a:bodyPr/>
        <a:lstStyle/>
        <a:p>
          <a:r>
            <a:rPr lang="bg-BG"/>
            <a:t>0</a:t>
          </a:r>
          <a:r>
            <a:rPr lang="en-US"/>
            <a:t>6</a:t>
          </a:r>
        </a:p>
      </dgm:t>
    </dgm:pt>
    <dgm:pt modelId="{EA39DF0F-1FF3-4173-B7A0-1FC453E78716}" type="parTrans" cxnId="{37E5785B-A2B1-4994-85F4-F66EAA10379B}">
      <dgm:prSet/>
      <dgm:spPr/>
      <dgm:t>
        <a:bodyPr/>
        <a:lstStyle/>
        <a:p>
          <a:endParaRPr lang="en-US"/>
        </a:p>
      </dgm:t>
    </dgm:pt>
    <dgm:pt modelId="{FD47664F-275B-4D7F-93B0-7AA89B24D686}" type="sibTrans" cxnId="{37E5785B-A2B1-4994-85F4-F66EAA10379B}">
      <dgm:prSet/>
      <dgm:spPr/>
      <dgm:t>
        <a:bodyPr/>
        <a:lstStyle/>
        <a:p>
          <a:endParaRPr lang="en-US"/>
        </a:p>
      </dgm:t>
    </dgm:pt>
    <dgm:pt modelId="{A91F8008-AB8D-46A7-8DCD-25C298188FF9}">
      <dgm:prSet/>
      <dgm:spPr/>
      <dgm:t>
        <a:bodyPr/>
        <a:lstStyle/>
        <a:p>
          <a:r>
            <a:rPr lang="en-US" b="1" dirty="0"/>
            <a:t>Sharing</a:t>
          </a:r>
        </a:p>
      </dgm:t>
    </dgm:pt>
    <dgm:pt modelId="{58E99044-4F5E-4950-9D93-6BE5BA478684}" type="parTrans" cxnId="{41A4E4D5-96EC-490A-880E-746D59FEBDA6}">
      <dgm:prSet/>
      <dgm:spPr/>
      <dgm:t>
        <a:bodyPr/>
        <a:lstStyle/>
        <a:p>
          <a:endParaRPr lang="en-US"/>
        </a:p>
      </dgm:t>
    </dgm:pt>
    <dgm:pt modelId="{E7A8FEE0-058C-4865-B76A-21E7289697B6}" type="sibTrans" cxnId="{41A4E4D5-96EC-490A-880E-746D59FEBDA6}">
      <dgm:prSet/>
      <dgm:spPr/>
      <dgm:t>
        <a:bodyPr/>
        <a:lstStyle/>
        <a:p>
          <a:endParaRPr lang="en-US"/>
        </a:p>
      </dgm:t>
    </dgm:pt>
    <dgm:pt modelId="{3A59F59E-715F-4A45-914E-5039C03547B3}">
      <dgm:prSet/>
      <dgm:spPr/>
      <dgm:t>
        <a:bodyPr/>
        <a:lstStyle/>
        <a:p>
          <a:r>
            <a:rPr lang="en-US" b="1"/>
            <a:t>Achievements</a:t>
          </a:r>
          <a:endParaRPr lang="en-US"/>
        </a:p>
      </dgm:t>
    </dgm:pt>
    <dgm:pt modelId="{6E70743F-53D3-4C87-9217-92FE50465453}" type="parTrans" cxnId="{72C2769E-E6E4-4085-A93E-31FE49631475}">
      <dgm:prSet/>
      <dgm:spPr/>
      <dgm:t>
        <a:bodyPr/>
        <a:lstStyle/>
        <a:p>
          <a:endParaRPr lang="en-US"/>
        </a:p>
      </dgm:t>
    </dgm:pt>
    <dgm:pt modelId="{F167DFB2-65B1-4B93-A1E6-01918C145F9E}" type="sibTrans" cxnId="{72C2769E-E6E4-4085-A93E-31FE49631475}">
      <dgm:prSet/>
      <dgm:spPr/>
      <dgm:t>
        <a:bodyPr/>
        <a:lstStyle/>
        <a:p>
          <a:endParaRPr lang="en-US"/>
        </a:p>
      </dgm:t>
    </dgm:pt>
    <dgm:pt modelId="{B9C8E652-C320-4F93-A422-57E8EB6B7FF1}" type="pres">
      <dgm:prSet presAssocID="{4FF4518A-F98C-4982-AC81-EA941CA972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FA877-30E9-4709-A9D1-093DEA7EA807}" type="pres">
      <dgm:prSet presAssocID="{69039E94-E0C8-4ABA-AF71-E6294689A74E}" presName="composite" presStyleCnt="0"/>
      <dgm:spPr/>
    </dgm:pt>
    <dgm:pt modelId="{769AD5CA-A50E-4707-86FA-DB23D9E84D3B}" type="pres">
      <dgm:prSet presAssocID="{69039E94-E0C8-4ABA-AF71-E6294689A74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DCCC4-37A0-4ABB-9193-C3C72564F1FA}" type="pres">
      <dgm:prSet presAssocID="{69039E94-E0C8-4ABA-AF71-E6294689A74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63C85-788E-4097-B8C8-1FB65E276150}" type="pres">
      <dgm:prSet presAssocID="{4D3AB7E0-5F93-4AB1-BF14-490FA1F96551}" presName="sp" presStyleCnt="0"/>
      <dgm:spPr/>
    </dgm:pt>
    <dgm:pt modelId="{84AA36F4-959D-475B-B9E4-6DB8EF8BFAE2}" type="pres">
      <dgm:prSet presAssocID="{586B5B95-E651-42EE-BF66-FA37EB445A3E}" presName="composite" presStyleCnt="0"/>
      <dgm:spPr/>
    </dgm:pt>
    <dgm:pt modelId="{AB250B38-6695-4D99-AD9C-A755E9A98479}" type="pres">
      <dgm:prSet presAssocID="{586B5B95-E651-42EE-BF66-FA37EB445A3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2C583-9C57-4412-A272-7025C159CE56}" type="pres">
      <dgm:prSet presAssocID="{586B5B95-E651-42EE-BF66-FA37EB445A3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CFD0-8693-4AF2-B7B3-AD32E45E88FF}" type="pres">
      <dgm:prSet presAssocID="{A2735B87-3230-4C57-953D-B25D7A5E0D71}" presName="sp" presStyleCnt="0"/>
      <dgm:spPr/>
    </dgm:pt>
    <dgm:pt modelId="{7BAA7759-E955-46D2-8D47-106D5CD6B4BD}" type="pres">
      <dgm:prSet presAssocID="{F9D26F9E-4DAA-4278-A611-DD057E16AA50}" presName="composite" presStyleCnt="0"/>
      <dgm:spPr/>
    </dgm:pt>
    <dgm:pt modelId="{6AA57A0D-8945-4684-9D6B-DC6790CD0620}" type="pres">
      <dgm:prSet presAssocID="{F9D26F9E-4DAA-4278-A611-DD057E16AA5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EB02-81DF-4434-A38E-A87EEF4973FD}" type="pres">
      <dgm:prSet presAssocID="{F9D26F9E-4DAA-4278-A611-DD057E16AA5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67684-FC8C-443B-9EA8-75B59A148194}" type="pres">
      <dgm:prSet presAssocID="{32EAA4D5-D218-4547-94B3-3CF2318159CF}" presName="sp" presStyleCnt="0"/>
      <dgm:spPr/>
    </dgm:pt>
    <dgm:pt modelId="{86464BE9-AC47-472A-8F9B-3F64DC0CB335}" type="pres">
      <dgm:prSet presAssocID="{71786602-2150-481F-A3D6-5839B0CA7971}" presName="composite" presStyleCnt="0"/>
      <dgm:spPr/>
    </dgm:pt>
    <dgm:pt modelId="{734707ED-BCCC-46E8-9DE9-BF5839BF6B05}" type="pres">
      <dgm:prSet presAssocID="{71786602-2150-481F-A3D6-5839B0CA797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48DC3-1386-4FB1-AD52-91E81D3760E6}" type="pres">
      <dgm:prSet presAssocID="{71786602-2150-481F-A3D6-5839B0CA797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09A56-C096-4EEC-90CF-B4D1EACDB1EE}" type="pres">
      <dgm:prSet presAssocID="{F9FFB25A-1A42-4608-AC21-714F968E3E08}" presName="sp" presStyleCnt="0"/>
      <dgm:spPr/>
    </dgm:pt>
    <dgm:pt modelId="{EE1BEB79-AD2F-4F59-94A6-900796BC9F11}" type="pres">
      <dgm:prSet presAssocID="{9B2D3F78-29B3-4FBB-ADB4-0BDFE6A66170}" presName="composite" presStyleCnt="0"/>
      <dgm:spPr/>
    </dgm:pt>
    <dgm:pt modelId="{764F8A76-4D58-4FA9-AF57-E821D710138B}" type="pres">
      <dgm:prSet presAssocID="{9B2D3F78-29B3-4FBB-ADB4-0BDFE6A6617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50739-93B2-4860-8EF2-77F3A7E6DA9E}" type="pres">
      <dgm:prSet presAssocID="{9B2D3F78-29B3-4FBB-ADB4-0BDFE6A6617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7B8DD-3411-46FE-A455-1BD88E009873}" type="pres">
      <dgm:prSet presAssocID="{E95D8C6C-03A4-417B-A775-AEF86F9B6422}" presName="sp" presStyleCnt="0"/>
      <dgm:spPr/>
    </dgm:pt>
    <dgm:pt modelId="{387A91C5-7E76-4C15-A863-C88CBF3A00F6}" type="pres">
      <dgm:prSet presAssocID="{97288B85-AE66-4358-BE02-375DD4C8E9AB}" presName="composite" presStyleCnt="0"/>
      <dgm:spPr/>
    </dgm:pt>
    <dgm:pt modelId="{A18F024F-D5F6-4226-AC44-68EC75E9C7E4}" type="pres">
      <dgm:prSet presAssocID="{97288B85-AE66-4358-BE02-375DD4C8E9A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2F22-B3E7-4B6A-B165-517A3F6BB6D5}" type="pres">
      <dgm:prSet presAssocID="{97288B85-AE66-4358-BE02-375DD4C8E9A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2769E-E6E4-4085-A93E-31FE49631475}" srcId="{9B2D3F78-29B3-4FBB-ADB4-0BDFE6A66170}" destId="{3A59F59E-715F-4A45-914E-5039C03547B3}" srcOrd="0" destOrd="0" parTransId="{6E70743F-53D3-4C87-9217-92FE50465453}" sibTransId="{F167DFB2-65B1-4B93-A1E6-01918C145F9E}"/>
    <dgm:cxn modelId="{27BC3933-73DE-4F54-AB82-92562B0C2695}" type="presOf" srcId="{AC4975BC-B3E1-4005-9D7E-46DBB79FD635}" destId="{4AE48DC3-1386-4FB1-AD52-91E81D3760E6}" srcOrd="0" destOrd="0" presId="urn:microsoft.com/office/officeart/2005/8/layout/chevron2"/>
    <dgm:cxn modelId="{634D046B-DC51-4CAB-ADD8-9D40AE12C127}" type="presOf" srcId="{71786602-2150-481F-A3D6-5839B0CA7971}" destId="{734707ED-BCCC-46E8-9DE9-BF5839BF6B05}" srcOrd="0" destOrd="0" presId="urn:microsoft.com/office/officeart/2005/8/layout/chevron2"/>
    <dgm:cxn modelId="{E44F511E-AB0D-4468-A205-597FAB2B0060}" srcId="{F9D26F9E-4DAA-4278-A611-DD057E16AA50}" destId="{5A59E4F2-9F45-46CE-9D19-4AFD017BA58A}" srcOrd="0" destOrd="0" parTransId="{EC3EDC2E-EB47-4477-88FE-66603193B752}" sibTransId="{F88EF9C1-FC9E-4348-9F17-C2661158800E}"/>
    <dgm:cxn modelId="{41A4E4D5-96EC-490A-880E-746D59FEBDA6}" srcId="{97288B85-AE66-4358-BE02-375DD4C8E9AB}" destId="{A91F8008-AB8D-46A7-8DCD-25C298188FF9}" srcOrd="0" destOrd="0" parTransId="{58E99044-4F5E-4950-9D93-6BE5BA478684}" sibTransId="{E7A8FEE0-058C-4865-B76A-21E7289697B6}"/>
    <dgm:cxn modelId="{B2185865-789F-4B0A-91DB-5508094E92D8}" type="presOf" srcId="{3A59F59E-715F-4A45-914E-5039C03547B3}" destId="{72E50739-93B2-4860-8EF2-77F3A7E6DA9E}" srcOrd="0" destOrd="0" presId="urn:microsoft.com/office/officeart/2005/8/layout/chevron2"/>
    <dgm:cxn modelId="{52D54D6E-EAB8-42C4-AE6C-461272158E24}" srcId="{4FF4518A-F98C-4982-AC81-EA941CA9725F}" destId="{9B2D3F78-29B3-4FBB-ADB4-0BDFE6A66170}" srcOrd="4" destOrd="0" parTransId="{26BC2A41-EB9B-4FA6-83DA-1394013A779D}" sibTransId="{E95D8C6C-03A4-417B-A775-AEF86F9B6422}"/>
    <dgm:cxn modelId="{EAB61385-974B-4217-A499-48D75BA29844}" type="presOf" srcId="{A91F8008-AB8D-46A7-8DCD-25C298188FF9}" destId="{B5952F22-B3E7-4B6A-B165-517A3F6BB6D5}" srcOrd="0" destOrd="0" presId="urn:microsoft.com/office/officeart/2005/8/layout/chevron2"/>
    <dgm:cxn modelId="{AF9767B5-FCA8-4DE6-905B-1EB68DE2CBB7}" type="presOf" srcId="{BF2C2F37-9AFB-4DB6-9ECB-D4BA7A2F3EA5}" destId="{3E62C583-9C57-4412-A272-7025C159CE56}" srcOrd="0" destOrd="0" presId="urn:microsoft.com/office/officeart/2005/8/layout/chevron2"/>
    <dgm:cxn modelId="{1932FDFE-B43C-475B-903D-BFBA2529F62F}" type="presOf" srcId="{C50AB2F4-FDD8-4E93-AF57-2D1E114327D2}" destId="{DBDDCCC4-37A0-4ABB-9193-C3C72564F1FA}" srcOrd="0" destOrd="0" presId="urn:microsoft.com/office/officeart/2005/8/layout/chevron2"/>
    <dgm:cxn modelId="{C1CB15F4-B36E-416C-98A6-A70725402C69}" srcId="{4FF4518A-F98C-4982-AC81-EA941CA9725F}" destId="{69039E94-E0C8-4ABA-AF71-E6294689A74E}" srcOrd="0" destOrd="0" parTransId="{E4DEE785-D0F4-492C-AE6C-FAB3F0401382}" sibTransId="{4D3AB7E0-5F93-4AB1-BF14-490FA1F96551}"/>
    <dgm:cxn modelId="{647C3068-733E-4C8C-A0AE-0B925104347C}" type="presOf" srcId="{F9D26F9E-4DAA-4278-A611-DD057E16AA50}" destId="{6AA57A0D-8945-4684-9D6B-DC6790CD0620}" srcOrd="0" destOrd="0" presId="urn:microsoft.com/office/officeart/2005/8/layout/chevron2"/>
    <dgm:cxn modelId="{AC11FBE8-73C3-4852-8C42-82DDF1F4AC2A}" srcId="{4FF4518A-F98C-4982-AC81-EA941CA9725F}" destId="{586B5B95-E651-42EE-BF66-FA37EB445A3E}" srcOrd="1" destOrd="0" parTransId="{F43DE2AD-23A2-40A7-8699-569EBC69FDED}" sibTransId="{A2735B87-3230-4C57-953D-B25D7A5E0D71}"/>
    <dgm:cxn modelId="{37E5785B-A2B1-4994-85F4-F66EAA10379B}" srcId="{4FF4518A-F98C-4982-AC81-EA941CA9725F}" destId="{97288B85-AE66-4358-BE02-375DD4C8E9AB}" srcOrd="5" destOrd="0" parTransId="{EA39DF0F-1FF3-4173-B7A0-1FC453E78716}" sibTransId="{FD47664F-275B-4D7F-93B0-7AA89B24D686}"/>
    <dgm:cxn modelId="{EA71D604-F674-40F0-9B3D-D1E591A14E20}" type="presOf" srcId="{586B5B95-E651-42EE-BF66-FA37EB445A3E}" destId="{AB250B38-6695-4D99-AD9C-A755E9A98479}" srcOrd="0" destOrd="0" presId="urn:microsoft.com/office/officeart/2005/8/layout/chevron2"/>
    <dgm:cxn modelId="{FE3C78CD-CA16-426E-B3C1-1E16D6E09FB0}" srcId="{4FF4518A-F98C-4982-AC81-EA941CA9725F}" destId="{71786602-2150-481F-A3D6-5839B0CA7971}" srcOrd="3" destOrd="0" parTransId="{E4450748-1C96-4F81-BB41-655A92F1FF9B}" sibTransId="{F9FFB25A-1A42-4608-AC21-714F968E3E08}"/>
    <dgm:cxn modelId="{FBE8C0F7-2F36-4FB3-8D7C-34F3FE7FC6AC}" srcId="{4FF4518A-F98C-4982-AC81-EA941CA9725F}" destId="{F9D26F9E-4DAA-4278-A611-DD057E16AA50}" srcOrd="2" destOrd="0" parTransId="{F97583B9-FAFD-43DC-8A79-C5E2FE31B071}" sibTransId="{32EAA4D5-D218-4547-94B3-3CF2318159CF}"/>
    <dgm:cxn modelId="{6D58B633-901A-4797-95F1-969501B39E7A}" type="presOf" srcId="{97288B85-AE66-4358-BE02-375DD4C8E9AB}" destId="{A18F024F-D5F6-4226-AC44-68EC75E9C7E4}" srcOrd="0" destOrd="0" presId="urn:microsoft.com/office/officeart/2005/8/layout/chevron2"/>
    <dgm:cxn modelId="{DA76049E-D35A-43F5-9934-BF44ED25AB20}" srcId="{586B5B95-E651-42EE-BF66-FA37EB445A3E}" destId="{BF2C2F37-9AFB-4DB6-9ECB-D4BA7A2F3EA5}" srcOrd="0" destOrd="0" parTransId="{D4CD61FB-BD70-4324-85CB-304177CE7073}" sibTransId="{98FBC338-FC7D-44E6-A5EA-736254023CDD}"/>
    <dgm:cxn modelId="{8ECD6545-A399-495B-9B4D-6192F6F45490}" type="presOf" srcId="{69039E94-E0C8-4ABA-AF71-E6294689A74E}" destId="{769AD5CA-A50E-4707-86FA-DB23D9E84D3B}" srcOrd="0" destOrd="0" presId="urn:microsoft.com/office/officeart/2005/8/layout/chevron2"/>
    <dgm:cxn modelId="{E8E77DCB-C9B6-49B6-A1A9-6EA48DB9BD45}" srcId="{71786602-2150-481F-A3D6-5839B0CA7971}" destId="{AC4975BC-B3E1-4005-9D7E-46DBB79FD635}" srcOrd="0" destOrd="0" parTransId="{AF5BE398-D311-421D-975C-75233E4D765B}" sibTransId="{5B218567-44FE-420E-8BAF-8DAA5CFE8F9F}"/>
    <dgm:cxn modelId="{6516D8B9-4EDD-41BC-A6C3-B214787D5796}" type="presOf" srcId="{9B2D3F78-29B3-4FBB-ADB4-0BDFE6A66170}" destId="{764F8A76-4D58-4FA9-AF57-E821D710138B}" srcOrd="0" destOrd="0" presId="urn:microsoft.com/office/officeart/2005/8/layout/chevron2"/>
    <dgm:cxn modelId="{15C2AE50-50D0-4FDC-9AEA-575A5C924B9E}" type="presOf" srcId="{5A59E4F2-9F45-46CE-9D19-4AFD017BA58A}" destId="{A1D8EB02-81DF-4434-A38E-A87EEF4973FD}" srcOrd="0" destOrd="0" presId="urn:microsoft.com/office/officeart/2005/8/layout/chevron2"/>
    <dgm:cxn modelId="{58BC934E-5742-40CB-B53C-36F9B414CFCF}" srcId="{69039E94-E0C8-4ABA-AF71-E6294689A74E}" destId="{C50AB2F4-FDD8-4E93-AF57-2D1E114327D2}" srcOrd="0" destOrd="0" parTransId="{2E5CDF46-E376-4C56-91F4-D34B35EECD37}" sibTransId="{808C1705-8308-4CE8-A334-5A45BFB204A1}"/>
    <dgm:cxn modelId="{55935B0E-9DF7-4B73-ABFC-D88ED746351F}" type="presOf" srcId="{4FF4518A-F98C-4982-AC81-EA941CA9725F}" destId="{B9C8E652-C320-4F93-A422-57E8EB6B7FF1}" srcOrd="0" destOrd="0" presId="urn:microsoft.com/office/officeart/2005/8/layout/chevron2"/>
    <dgm:cxn modelId="{878A79FE-B153-4E03-9D4A-9A42AF5C5D2C}" type="presParOf" srcId="{B9C8E652-C320-4F93-A422-57E8EB6B7FF1}" destId="{09FFA877-30E9-4709-A9D1-093DEA7EA807}" srcOrd="0" destOrd="0" presId="urn:microsoft.com/office/officeart/2005/8/layout/chevron2"/>
    <dgm:cxn modelId="{5A1D6FC7-ACE9-484D-B5B7-08A153F4C0BD}" type="presParOf" srcId="{09FFA877-30E9-4709-A9D1-093DEA7EA807}" destId="{769AD5CA-A50E-4707-86FA-DB23D9E84D3B}" srcOrd="0" destOrd="0" presId="urn:microsoft.com/office/officeart/2005/8/layout/chevron2"/>
    <dgm:cxn modelId="{1AD7B6D6-1F54-4CF0-86F3-09BB1668CB5D}" type="presParOf" srcId="{09FFA877-30E9-4709-A9D1-093DEA7EA807}" destId="{DBDDCCC4-37A0-4ABB-9193-C3C72564F1FA}" srcOrd="1" destOrd="0" presId="urn:microsoft.com/office/officeart/2005/8/layout/chevron2"/>
    <dgm:cxn modelId="{66E64C0C-CE8E-43E0-AF0C-7890F920C406}" type="presParOf" srcId="{B9C8E652-C320-4F93-A422-57E8EB6B7FF1}" destId="{21163C85-788E-4097-B8C8-1FB65E276150}" srcOrd="1" destOrd="0" presId="urn:microsoft.com/office/officeart/2005/8/layout/chevron2"/>
    <dgm:cxn modelId="{B7A978BB-7158-4055-9726-F2DD5FE747B5}" type="presParOf" srcId="{B9C8E652-C320-4F93-A422-57E8EB6B7FF1}" destId="{84AA36F4-959D-475B-B9E4-6DB8EF8BFAE2}" srcOrd="2" destOrd="0" presId="urn:microsoft.com/office/officeart/2005/8/layout/chevron2"/>
    <dgm:cxn modelId="{C8468507-017E-4130-B30A-865AD793C2D2}" type="presParOf" srcId="{84AA36F4-959D-475B-B9E4-6DB8EF8BFAE2}" destId="{AB250B38-6695-4D99-AD9C-A755E9A98479}" srcOrd="0" destOrd="0" presId="urn:microsoft.com/office/officeart/2005/8/layout/chevron2"/>
    <dgm:cxn modelId="{A67D3037-D881-436C-BCAF-869866A50FDF}" type="presParOf" srcId="{84AA36F4-959D-475B-B9E4-6DB8EF8BFAE2}" destId="{3E62C583-9C57-4412-A272-7025C159CE56}" srcOrd="1" destOrd="0" presId="urn:microsoft.com/office/officeart/2005/8/layout/chevron2"/>
    <dgm:cxn modelId="{F5DEE5AF-8471-4B0A-A317-F5BD0C0C233D}" type="presParOf" srcId="{B9C8E652-C320-4F93-A422-57E8EB6B7FF1}" destId="{8CB9CFD0-8693-4AF2-B7B3-AD32E45E88FF}" srcOrd="3" destOrd="0" presId="urn:microsoft.com/office/officeart/2005/8/layout/chevron2"/>
    <dgm:cxn modelId="{B0F50654-A667-466F-AE4C-62170B421BF2}" type="presParOf" srcId="{B9C8E652-C320-4F93-A422-57E8EB6B7FF1}" destId="{7BAA7759-E955-46D2-8D47-106D5CD6B4BD}" srcOrd="4" destOrd="0" presId="urn:microsoft.com/office/officeart/2005/8/layout/chevron2"/>
    <dgm:cxn modelId="{5E2FF7DE-43D7-42ED-8CD8-A231A97EA38B}" type="presParOf" srcId="{7BAA7759-E955-46D2-8D47-106D5CD6B4BD}" destId="{6AA57A0D-8945-4684-9D6B-DC6790CD0620}" srcOrd="0" destOrd="0" presId="urn:microsoft.com/office/officeart/2005/8/layout/chevron2"/>
    <dgm:cxn modelId="{7EDD3156-6288-47E4-9A73-51147863BDF4}" type="presParOf" srcId="{7BAA7759-E955-46D2-8D47-106D5CD6B4BD}" destId="{A1D8EB02-81DF-4434-A38E-A87EEF4973FD}" srcOrd="1" destOrd="0" presId="urn:microsoft.com/office/officeart/2005/8/layout/chevron2"/>
    <dgm:cxn modelId="{CE44B9AB-18A1-4A71-ACF1-20D15741E5F3}" type="presParOf" srcId="{B9C8E652-C320-4F93-A422-57E8EB6B7FF1}" destId="{74C67684-FC8C-443B-9EA8-75B59A148194}" srcOrd="5" destOrd="0" presId="urn:microsoft.com/office/officeart/2005/8/layout/chevron2"/>
    <dgm:cxn modelId="{BA2D5EC2-1294-4646-BB8C-0208413D3D06}" type="presParOf" srcId="{B9C8E652-C320-4F93-A422-57E8EB6B7FF1}" destId="{86464BE9-AC47-472A-8F9B-3F64DC0CB335}" srcOrd="6" destOrd="0" presId="urn:microsoft.com/office/officeart/2005/8/layout/chevron2"/>
    <dgm:cxn modelId="{36F7367B-C9DD-48D6-B793-22614EABBE9F}" type="presParOf" srcId="{86464BE9-AC47-472A-8F9B-3F64DC0CB335}" destId="{734707ED-BCCC-46E8-9DE9-BF5839BF6B05}" srcOrd="0" destOrd="0" presId="urn:microsoft.com/office/officeart/2005/8/layout/chevron2"/>
    <dgm:cxn modelId="{CB44AAA5-4D61-453E-A3DC-B38BAE6D238A}" type="presParOf" srcId="{86464BE9-AC47-472A-8F9B-3F64DC0CB335}" destId="{4AE48DC3-1386-4FB1-AD52-91E81D3760E6}" srcOrd="1" destOrd="0" presId="urn:microsoft.com/office/officeart/2005/8/layout/chevron2"/>
    <dgm:cxn modelId="{E2DF1D5A-871D-4A2C-9D6A-721ECBA48CF1}" type="presParOf" srcId="{B9C8E652-C320-4F93-A422-57E8EB6B7FF1}" destId="{64A09A56-C096-4EEC-90CF-B4D1EACDB1EE}" srcOrd="7" destOrd="0" presId="urn:microsoft.com/office/officeart/2005/8/layout/chevron2"/>
    <dgm:cxn modelId="{1983C09A-62E4-4483-B5FD-5F2484A31BA3}" type="presParOf" srcId="{B9C8E652-C320-4F93-A422-57E8EB6B7FF1}" destId="{EE1BEB79-AD2F-4F59-94A6-900796BC9F11}" srcOrd="8" destOrd="0" presId="urn:microsoft.com/office/officeart/2005/8/layout/chevron2"/>
    <dgm:cxn modelId="{3D0B91A7-AAB0-47BF-95BE-41BD0AC7974F}" type="presParOf" srcId="{EE1BEB79-AD2F-4F59-94A6-900796BC9F11}" destId="{764F8A76-4D58-4FA9-AF57-E821D710138B}" srcOrd="0" destOrd="0" presId="urn:microsoft.com/office/officeart/2005/8/layout/chevron2"/>
    <dgm:cxn modelId="{2015C369-AE57-47AD-BA89-EA6342A6B362}" type="presParOf" srcId="{EE1BEB79-AD2F-4F59-94A6-900796BC9F11}" destId="{72E50739-93B2-4860-8EF2-77F3A7E6DA9E}" srcOrd="1" destOrd="0" presId="urn:microsoft.com/office/officeart/2005/8/layout/chevron2"/>
    <dgm:cxn modelId="{A6318C68-C167-4B39-874E-7651EF131801}" type="presParOf" srcId="{B9C8E652-C320-4F93-A422-57E8EB6B7FF1}" destId="{B9D7B8DD-3411-46FE-A455-1BD88E009873}" srcOrd="9" destOrd="0" presId="urn:microsoft.com/office/officeart/2005/8/layout/chevron2"/>
    <dgm:cxn modelId="{9AE4D7C6-C8EA-4B6C-81A9-708674DDB27D}" type="presParOf" srcId="{B9C8E652-C320-4F93-A422-57E8EB6B7FF1}" destId="{387A91C5-7E76-4C15-A863-C88CBF3A00F6}" srcOrd="10" destOrd="0" presId="urn:microsoft.com/office/officeart/2005/8/layout/chevron2"/>
    <dgm:cxn modelId="{1F5D9283-5308-4DDE-9C94-62C4339372D9}" type="presParOf" srcId="{387A91C5-7E76-4C15-A863-C88CBF3A00F6}" destId="{A18F024F-D5F6-4226-AC44-68EC75E9C7E4}" srcOrd="0" destOrd="0" presId="urn:microsoft.com/office/officeart/2005/8/layout/chevron2"/>
    <dgm:cxn modelId="{B1CB2642-48EC-41F7-948F-AA1D3B867524}" type="presParOf" srcId="{387A91C5-7E76-4C15-A863-C88CBF3A00F6}" destId="{B5952F22-B3E7-4B6A-B165-517A3F6BB6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AD5CA-A50E-4707-86FA-DB23D9E84D3B}">
      <dsp:nvSpPr>
        <dsp:cNvPr id="0" name=""/>
        <dsp:cNvSpPr/>
      </dsp:nvSpPr>
      <dsp:spPr>
        <a:xfrm rot="5400000">
          <a:off x="-114478" y="115841"/>
          <a:ext cx="763189" cy="5342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01</a:t>
          </a:r>
        </a:p>
      </dsp:txBody>
      <dsp:txXfrm rot="-5400000">
        <a:off x="1" y="268478"/>
        <a:ext cx="534232" cy="228957"/>
      </dsp:txXfrm>
    </dsp:sp>
    <dsp:sp modelId="{DBDDCCC4-37A0-4ABB-9193-C3C72564F1FA}">
      <dsp:nvSpPr>
        <dsp:cNvPr id="0" name=""/>
        <dsp:cNvSpPr/>
      </dsp:nvSpPr>
      <dsp:spPr>
        <a:xfrm rot="5400000">
          <a:off x="5276879" y="-4741283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/>
            <a:t>Personal Information</a:t>
          </a:r>
        </a:p>
      </dsp:txBody>
      <dsp:txXfrm rot="-5400000">
        <a:off x="534232" y="25580"/>
        <a:ext cx="9957151" cy="447641"/>
      </dsp:txXfrm>
    </dsp:sp>
    <dsp:sp modelId="{AB250B38-6695-4D99-AD9C-A755E9A98479}">
      <dsp:nvSpPr>
        <dsp:cNvPr id="0" name=""/>
        <dsp:cNvSpPr/>
      </dsp:nvSpPr>
      <dsp:spPr>
        <a:xfrm rot="5400000">
          <a:off x="-114478" y="778853"/>
          <a:ext cx="763189" cy="534232"/>
        </a:xfrm>
        <a:prstGeom prst="chevr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02</a:t>
          </a:r>
        </a:p>
      </dsp:txBody>
      <dsp:txXfrm rot="-5400000">
        <a:off x="1" y="931490"/>
        <a:ext cx="534232" cy="228957"/>
      </dsp:txXfrm>
    </dsp:sp>
    <dsp:sp modelId="{3E62C583-9C57-4412-A272-7025C159CE56}">
      <dsp:nvSpPr>
        <dsp:cNvPr id="0" name=""/>
        <dsp:cNvSpPr/>
      </dsp:nvSpPr>
      <dsp:spPr>
        <a:xfrm rot="5400000">
          <a:off x="5276879" y="-4078272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/>
            <a:t>Professional carrier development</a:t>
          </a:r>
        </a:p>
      </dsp:txBody>
      <dsp:txXfrm rot="-5400000">
        <a:off x="534232" y="688591"/>
        <a:ext cx="9957151" cy="447641"/>
      </dsp:txXfrm>
    </dsp:sp>
    <dsp:sp modelId="{6AA57A0D-8945-4684-9D6B-DC6790CD0620}">
      <dsp:nvSpPr>
        <dsp:cNvPr id="0" name=""/>
        <dsp:cNvSpPr/>
      </dsp:nvSpPr>
      <dsp:spPr>
        <a:xfrm rot="5400000">
          <a:off x="-114478" y="1441864"/>
          <a:ext cx="763189" cy="534232"/>
        </a:xfrm>
        <a:prstGeom prst="chevr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0</a:t>
          </a:r>
          <a:r>
            <a:rPr lang="bg-BG" sz="1500" kern="1200" dirty="0"/>
            <a:t>3</a:t>
          </a:r>
          <a:endParaRPr lang="en-US" sz="1500" kern="1200" dirty="0"/>
        </a:p>
      </dsp:txBody>
      <dsp:txXfrm rot="-5400000">
        <a:off x="1" y="1594501"/>
        <a:ext cx="534232" cy="228957"/>
      </dsp:txXfrm>
    </dsp:sp>
    <dsp:sp modelId="{A1D8EB02-81DF-4434-A38E-A87EEF4973FD}">
      <dsp:nvSpPr>
        <dsp:cNvPr id="0" name=""/>
        <dsp:cNvSpPr/>
      </dsp:nvSpPr>
      <dsp:spPr>
        <a:xfrm rot="5400000">
          <a:off x="5276879" y="-3415260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/>
            <a:t>Trainings and additional development</a:t>
          </a:r>
        </a:p>
      </dsp:txBody>
      <dsp:txXfrm rot="-5400000">
        <a:off x="534232" y="1351603"/>
        <a:ext cx="9957151" cy="447641"/>
      </dsp:txXfrm>
    </dsp:sp>
    <dsp:sp modelId="{734707ED-BCCC-46E8-9DE9-BF5839BF6B05}">
      <dsp:nvSpPr>
        <dsp:cNvPr id="0" name=""/>
        <dsp:cNvSpPr/>
      </dsp:nvSpPr>
      <dsp:spPr>
        <a:xfrm rot="5400000">
          <a:off x="-114478" y="2104876"/>
          <a:ext cx="763189" cy="534232"/>
        </a:xfrm>
        <a:prstGeom prst="chevr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/>
            <a:t>04</a:t>
          </a:r>
          <a:endParaRPr lang="en-US" sz="1500" kern="1200" dirty="0"/>
        </a:p>
      </dsp:txBody>
      <dsp:txXfrm rot="-5400000">
        <a:off x="1" y="2257513"/>
        <a:ext cx="534232" cy="228957"/>
      </dsp:txXfrm>
    </dsp:sp>
    <dsp:sp modelId="{4AE48DC3-1386-4FB1-AD52-91E81D3760E6}">
      <dsp:nvSpPr>
        <dsp:cNvPr id="0" name=""/>
        <dsp:cNvSpPr/>
      </dsp:nvSpPr>
      <dsp:spPr>
        <a:xfrm rot="5400000">
          <a:off x="5276879" y="-2752248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/>
            <a:t>POI</a:t>
          </a:r>
        </a:p>
      </dsp:txBody>
      <dsp:txXfrm rot="-5400000">
        <a:off x="534232" y="2014615"/>
        <a:ext cx="9957151" cy="447641"/>
      </dsp:txXfrm>
    </dsp:sp>
    <dsp:sp modelId="{764F8A76-4D58-4FA9-AF57-E821D710138B}">
      <dsp:nvSpPr>
        <dsp:cNvPr id="0" name=""/>
        <dsp:cNvSpPr/>
      </dsp:nvSpPr>
      <dsp:spPr>
        <a:xfrm rot="5400000">
          <a:off x="-114478" y="2767887"/>
          <a:ext cx="763189" cy="534232"/>
        </a:xfrm>
        <a:prstGeom prst="chevr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 05</a:t>
          </a:r>
        </a:p>
      </dsp:txBody>
      <dsp:txXfrm rot="-5400000">
        <a:off x="1" y="2920524"/>
        <a:ext cx="534232" cy="228957"/>
      </dsp:txXfrm>
    </dsp:sp>
    <dsp:sp modelId="{72E50739-93B2-4860-8EF2-77F3A7E6DA9E}">
      <dsp:nvSpPr>
        <dsp:cNvPr id="0" name=""/>
        <dsp:cNvSpPr/>
      </dsp:nvSpPr>
      <dsp:spPr>
        <a:xfrm rot="5400000">
          <a:off x="5276879" y="-2089237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/>
            <a:t>Achievements</a:t>
          </a:r>
          <a:endParaRPr lang="en-US" sz="2900" kern="1200"/>
        </a:p>
      </dsp:txBody>
      <dsp:txXfrm rot="-5400000">
        <a:off x="534232" y="2677626"/>
        <a:ext cx="9957151" cy="447641"/>
      </dsp:txXfrm>
    </dsp:sp>
    <dsp:sp modelId="{A18F024F-D5F6-4226-AC44-68EC75E9C7E4}">
      <dsp:nvSpPr>
        <dsp:cNvPr id="0" name=""/>
        <dsp:cNvSpPr/>
      </dsp:nvSpPr>
      <dsp:spPr>
        <a:xfrm rot="5400000">
          <a:off x="-114478" y="3430899"/>
          <a:ext cx="763189" cy="534232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/>
            <a:t>0</a:t>
          </a:r>
          <a:r>
            <a:rPr lang="en-US" sz="1500" kern="1200"/>
            <a:t>6</a:t>
          </a:r>
        </a:p>
      </dsp:txBody>
      <dsp:txXfrm rot="-5400000">
        <a:off x="1" y="3583536"/>
        <a:ext cx="534232" cy="228957"/>
      </dsp:txXfrm>
    </dsp:sp>
    <dsp:sp modelId="{B5952F22-B3E7-4B6A-B165-517A3F6BB6D5}">
      <dsp:nvSpPr>
        <dsp:cNvPr id="0" name=""/>
        <dsp:cNvSpPr/>
      </dsp:nvSpPr>
      <dsp:spPr>
        <a:xfrm rot="5400000">
          <a:off x="5276879" y="-1426225"/>
          <a:ext cx="496073" cy="998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/>
            <a:t>Sharing</a:t>
          </a:r>
        </a:p>
      </dsp:txBody>
      <dsp:txXfrm rot="-5400000">
        <a:off x="534232" y="3340638"/>
        <a:ext cx="9957151" cy="44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5BE9-3E63-4A18-8658-FAAFA983A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97037-B6E9-45B4-A0C4-E0C3BE7D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6D59-FC30-40A0-9017-A35A1940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7993-F0C5-43F8-99AA-F3108BB1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293E1-EAA0-4AC5-B942-E7BBF1FD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FF31-00CE-4A9A-AA44-81DBF9B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E663A-42B7-4DBB-9148-9442D8763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F2F4-15C0-4260-98E6-2426A5A3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89EF-E3B9-45E6-8769-6F4E0906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9B1A-35F4-48CC-B8E1-ED01FDEE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3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92A08-D94A-4D60-B0DB-1DBB9E2BB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5E642-8F9D-4A20-B163-7BA55A905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B86A-85B8-4936-967D-F0B79093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C7F8B-3153-4B27-BDA1-8BC33F3D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C9936-9276-4B70-B49A-F1C849A7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0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EFEF-17D0-4B43-8B58-6BA4B3BE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D3BD-EF9D-452E-8AFC-1E97303B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A13E-835A-4F8E-9538-1F3FAD6D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8163-AF69-4E87-8F0E-C599614A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F9025-B0B5-47E2-823B-9BEC9B0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7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418A-57A9-4E17-A503-B291DDD7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8DA5E-D528-41D5-9704-9CF1B5E8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8F12B-5B06-4581-91D9-5D97EB90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C3D2-284C-452D-9B04-1E64249E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2569-174C-4D75-81F8-37532507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8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BF8D-034D-471E-B295-F0E1BC60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4B6D3-9B5B-4115-876B-3BB9E3035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B7CC0-7FAD-4B5A-93D7-4C3D7C121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C7225-0847-47D5-9386-7C764265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3C68-6BAB-4293-86B9-8CC1581C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4AA2A-48B0-4E07-8661-02BD2172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D541-2C61-4443-9A0E-9969569D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854D8-81C6-4DB8-A3BC-6D7FAC07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3018D-9091-4C15-9853-89C9E455C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79EA7-08F0-4924-A5CD-460279118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F4DA7-1670-46A2-9B9A-E356B8677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1CCE1-EE06-406F-8A02-188B0789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CAB59-6723-4E0E-BE02-642703B3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BAA41-7D23-4504-8D36-84780773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5B45-EAD0-4080-BE1F-CA4C1261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F9868-7703-4B8D-8D49-1BA4C8F0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0B2FF-BE82-45EC-BC33-C49C1EB6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1C1BA-DC17-410F-9723-02A6E582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8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D9927-B5C2-45BB-B776-557684DF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0CC74-A139-4CDC-AF8B-D4ED65D3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3BF9-2D90-4ED6-B80A-103BD8C6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7184-DEA9-4134-AB55-E02F5587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67EC-E0E9-45FF-9A67-6FD7D54F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0CEF6-E6B1-4982-85DD-0C919B00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D1395-50D6-4689-A9F5-29AEFEBE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3AD8-AA68-48B6-B3C9-2540C736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07BF2-0205-46D0-B043-58FB67BE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8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06E9-787C-40D7-828C-2D947583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53B14-2209-4EB9-95E4-CA5098A78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56915-1A97-40FA-BDCA-E11D5E4E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4E3F3-DAA8-45CC-A5ED-B4849C91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D66A7-BC11-4966-ABF6-D719AE0D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B77B9-8F08-4EA0-B3EA-8DA95636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F34B0-63E4-48F7-AE8C-AF11FE74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A5212-6257-435B-9590-E73A03F2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23051-68A4-451A-8510-2DD4902A9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89C4-33FC-4EC2-B5BE-864248D5EFDC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BCD1C-52C7-4AB3-9B32-33CB3D267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79EE-064C-40C1-8CE4-50226080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1F1-81B3-4C5E-ADB8-657B9A4F2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DE9CF-9BF6-4290-A4EE-E28D6FC47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89" y="3428999"/>
            <a:ext cx="7414931" cy="2833708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e-Portfolio 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The modern path for professional development of teachers and students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3A5BE-B21E-4F94-B846-207042B0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Dragan Stankovski 29.03.2019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8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Handshake">
            <a:extLst>
              <a:ext uri="{FF2B5EF4-FFF2-40B4-BE49-F238E27FC236}">
                <a16:creationId xmlns:a16="http://schemas.microsoft.com/office/drawing/2014/main" id="{B349EBCA-5763-4AE7-B58C-90F9A8915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B41C3D6-17D3-499B-A9E8-0A9E5D83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537" y="1747914"/>
            <a:ext cx="5132573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00"/>
                </a:solidFill>
              </a:rPr>
              <a:t>Thank you for you attentions.</a:t>
            </a:r>
          </a:p>
          <a:p>
            <a:pPr algn="ctr"/>
            <a:endParaRPr lang="en-US" sz="4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0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4320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5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302804D-99F6-4666-A1E0-1F2A280F7A90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Steps to follow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7D689-70F9-4C84-9D51-C7C5A47C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58" y="396160"/>
            <a:ext cx="6065679" cy="60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E1747F4-D57C-40E4-879F-4373295B3CCE}"/>
              </a:ext>
            </a:extLst>
          </p:cNvPr>
          <p:cNvSpPr txBox="1">
            <a:spLocks/>
          </p:cNvSpPr>
          <p:nvPr/>
        </p:nvSpPr>
        <p:spPr>
          <a:xfrm>
            <a:off x="1734954" y="320533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Portfolio for Students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4677AE2-838F-49CE-A907-B7554EF1DCE0}"/>
              </a:ext>
            </a:extLst>
          </p:cNvPr>
          <p:cNvSpPr txBox="1">
            <a:spLocks/>
          </p:cNvSpPr>
          <p:nvPr/>
        </p:nvSpPr>
        <p:spPr>
          <a:xfrm>
            <a:off x="7386283" y="320533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Portfolio for Teachers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DE7775C-768D-4910-BF06-909C858CD14D}"/>
              </a:ext>
            </a:extLst>
          </p:cNvPr>
          <p:cNvSpPr txBox="1">
            <a:spLocks/>
          </p:cNvSpPr>
          <p:nvPr/>
        </p:nvSpPr>
        <p:spPr>
          <a:xfrm>
            <a:off x="4633929" y="719725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e-Portfolio</a:t>
            </a:r>
          </a:p>
        </p:txBody>
      </p:sp>
    </p:spTree>
    <p:extLst>
      <p:ext uri="{BB962C8B-B14F-4D97-AF65-F5344CB8AC3E}">
        <p14:creationId xmlns:p14="http://schemas.microsoft.com/office/powerpoint/2010/main" val="76475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99F111-35AE-4C8D-BC52-5150F12CB8D3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-portfolio main page – NCDPS (NCKPS)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F3420F1-4E89-45F1-8AA5-76D1489B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04" r="-2471"/>
          <a:stretch/>
        </p:blipFill>
        <p:spPr>
          <a:xfrm>
            <a:off x="1357104" y="1824532"/>
            <a:ext cx="9711949" cy="43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ECA9E61-CC3C-4C56-B19E-BDCB90261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99F111-35AE-4C8D-BC52-5150F12CB8D3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e-portfolio personal page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3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99F111-35AE-4C8D-BC52-5150F12CB8D3}"/>
              </a:ext>
            </a:extLst>
          </p:cNvPr>
          <p:cNvSpPr txBox="1">
            <a:spLocks/>
          </p:cNvSpPr>
          <p:nvPr/>
        </p:nvSpPr>
        <p:spPr>
          <a:xfrm>
            <a:off x="838200" y="5529884"/>
            <a:ext cx="8078342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Core information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5ECE87-C6D5-4BE1-BA22-84D2D7597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248660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1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016B0E-67BF-4B29-B86B-4B5AA4722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380786" y="196515"/>
            <a:ext cx="11493276" cy="6464969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99F111-35AE-4C8D-BC52-5150F12CB8D3}"/>
              </a:ext>
            </a:extLst>
          </p:cNvPr>
          <p:cNvSpPr txBox="1">
            <a:spLocks/>
          </p:cNvSpPr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Tabs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10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2F9261C-0F58-4B87-9BCC-2788C036CE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5" y="946086"/>
            <a:ext cx="5828056" cy="50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D95D9-3D5A-47CC-BD83-D88E0538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E33C8-48A7-439D-AC3F-3E7FD7D3C274}"/>
              </a:ext>
            </a:extLst>
          </p:cNvPr>
          <p:cNvSpPr/>
          <p:nvPr/>
        </p:nvSpPr>
        <p:spPr>
          <a:xfrm>
            <a:off x="1036168" y="2849677"/>
            <a:ext cx="10119360" cy="313136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3D1F1-3DD2-4D59-BE4C-0198817355F3}"/>
              </a:ext>
            </a:extLst>
          </p:cNvPr>
          <p:cNvSpPr/>
          <p:nvPr/>
        </p:nvSpPr>
        <p:spPr>
          <a:xfrm>
            <a:off x="1179226" y="3051642"/>
            <a:ext cx="1011936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har char="•"/>
            </a:pPr>
            <a:r>
              <a:rPr lang="en-US" sz="2800" b="1" dirty="0"/>
              <a:t>Transparency; </a:t>
            </a:r>
            <a:endParaRPr lang="en-US" sz="2800" dirty="0"/>
          </a:p>
          <a:p>
            <a:pPr lvl="0">
              <a:buChar char="•"/>
            </a:pPr>
            <a:r>
              <a:rPr lang="en-US" sz="2800" b="1" dirty="0"/>
              <a:t>Visibility of Professionalism; </a:t>
            </a:r>
            <a:endParaRPr lang="en-US" sz="2800" dirty="0"/>
          </a:p>
          <a:p>
            <a:pPr lvl="0">
              <a:buChar char="•"/>
            </a:pPr>
            <a:r>
              <a:rPr lang="en-US" sz="2800" b="1" dirty="0"/>
              <a:t>Segmentation of professional fields and expertise;</a:t>
            </a:r>
            <a:endParaRPr lang="en-US" sz="2800" dirty="0"/>
          </a:p>
          <a:p>
            <a:pPr lvl="0">
              <a:buChar char="•"/>
            </a:pPr>
            <a:r>
              <a:rPr lang="en-US" sz="2800" b="1" dirty="0"/>
              <a:t>Monitor and Control;</a:t>
            </a:r>
            <a:endParaRPr lang="en-US" sz="2800" dirty="0"/>
          </a:p>
          <a:p>
            <a:pPr lvl="0">
              <a:buChar char="•"/>
            </a:pPr>
            <a:r>
              <a:rPr lang="en-US" sz="2800" b="1" dirty="0"/>
              <a:t>Integration of Schools, Universities, Institutions and Business;</a:t>
            </a:r>
            <a:endParaRPr lang="en-US" sz="2800" dirty="0"/>
          </a:p>
          <a:p>
            <a:pPr lvl="0">
              <a:buChar char="•"/>
            </a:pPr>
            <a:r>
              <a:rPr lang="en-US" sz="2800" b="1" dirty="0"/>
              <a:t>Less stress and more Confidence.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33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14182</TotalTime>
  <Words>89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e-Portfolio  The modern path for professional development of teachers and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Stankovski</dc:creator>
  <cp:lastModifiedBy>Stela Mitsova</cp:lastModifiedBy>
  <cp:revision>40</cp:revision>
  <dcterms:created xsi:type="dcterms:W3CDTF">2018-12-07T12:19:37Z</dcterms:created>
  <dcterms:modified xsi:type="dcterms:W3CDTF">2019-03-22T12:51:31Z</dcterms:modified>
</cp:coreProperties>
</file>