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  <p:sldMasterId id="2147483667" r:id="rId5"/>
  </p:sldMasterIdLst>
  <p:notesMasterIdLst>
    <p:notesMasterId r:id="rId33"/>
  </p:notesMasterIdLst>
  <p:handoutMasterIdLst>
    <p:handoutMasterId r:id="rId34"/>
  </p:handoutMasterIdLst>
  <p:sldIdLst>
    <p:sldId id="257" r:id="rId6"/>
    <p:sldId id="279" r:id="rId7"/>
    <p:sldId id="277" r:id="rId8"/>
    <p:sldId id="278" r:id="rId9"/>
    <p:sldId id="258" r:id="rId10"/>
    <p:sldId id="272" r:id="rId11"/>
    <p:sldId id="273" r:id="rId12"/>
    <p:sldId id="275" r:id="rId13"/>
    <p:sldId id="274" r:id="rId14"/>
    <p:sldId id="280" r:id="rId15"/>
    <p:sldId id="281" r:id="rId16"/>
    <p:sldId id="299" r:id="rId17"/>
    <p:sldId id="298" r:id="rId18"/>
    <p:sldId id="300" r:id="rId19"/>
    <p:sldId id="303" r:id="rId20"/>
    <p:sldId id="304" r:id="rId21"/>
    <p:sldId id="305" r:id="rId22"/>
    <p:sldId id="301" r:id="rId23"/>
    <p:sldId id="306" r:id="rId24"/>
    <p:sldId id="302" r:id="rId25"/>
    <p:sldId id="312" r:id="rId26"/>
    <p:sldId id="307" r:id="rId27"/>
    <p:sldId id="309" r:id="rId28"/>
    <p:sldId id="310" r:id="rId29"/>
    <p:sldId id="311" r:id="rId30"/>
    <p:sldId id="308" r:id="rId31"/>
    <p:sldId id="262" r:id="rId3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ažáková Dana" initials="PD" lastIdx="19" clrIdx="0">
    <p:extLst/>
  </p:cmAuthor>
  <p:cmAuthor id="2" name="Zatloukal Tomáš" initials="ZT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0C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6" autoAdjust="0"/>
    <p:restoredTop sz="94660"/>
  </p:normalViewPr>
  <p:slideViewPr>
    <p:cSldViewPr>
      <p:cViewPr varScale="1">
        <p:scale>
          <a:sx n="109" d="100"/>
          <a:sy n="109" d="100"/>
        </p:scale>
        <p:origin x="8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042" y="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commentAuthors" Target="commentAuthor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1BEE80-2ECF-49F8-8D39-886B2E5B19C0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E1B17DB0-B6DB-48AC-A1D5-70E9F5357343}">
      <dgm:prSet/>
      <dgm:spPr/>
      <dgm:t>
        <a:bodyPr/>
        <a:lstStyle/>
        <a:p>
          <a:pPr marL="174625" indent="0" rtl="0"/>
          <a:r>
            <a:rPr lang="cs-CZ" b="1" dirty="0" err="1" smtClean="0"/>
            <a:t>Evaluation</a:t>
          </a:r>
          <a:r>
            <a:rPr lang="cs-CZ" b="1" dirty="0" smtClean="0"/>
            <a:t> </a:t>
          </a:r>
          <a:r>
            <a:rPr lang="cs-CZ" b="1" dirty="0" err="1" smtClean="0"/>
            <a:t>of</a:t>
          </a:r>
          <a:r>
            <a:rPr lang="cs-CZ" b="1" dirty="0" smtClean="0"/>
            <a:t> major </a:t>
          </a:r>
          <a:r>
            <a:rPr lang="cs-CZ" b="1" dirty="0" err="1" smtClean="0"/>
            <a:t>educational</a:t>
          </a:r>
          <a:r>
            <a:rPr lang="cs-CZ" b="1" dirty="0" smtClean="0"/>
            <a:t> </a:t>
          </a:r>
          <a:r>
            <a:rPr lang="cs-CZ" b="1" dirty="0" err="1" smtClean="0"/>
            <a:t>goals</a:t>
          </a:r>
          <a:endParaRPr lang="cs-CZ" dirty="0"/>
        </a:p>
      </dgm:t>
    </dgm:pt>
    <dgm:pt modelId="{2325A8A5-B90C-4EC6-9691-355FC3AFF64A}" type="parTrans" cxnId="{FAE72AC2-3ECF-4843-8BD4-329F8D7A0B5E}">
      <dgm:prSet/>
      <dgm:spPr/>
      <dgm:t>
        <a:bodyPr/>
        <a:lstStyle/>
        <a:p>
          <a:endParaRPr lang="cs-CZ"/>
        </a:p>
      </dgm:t>
    </dgm:pt>
    <dgm:pt modelId="{6F3CE27D-DA79-4B3A-96BC-DCBFA0482FFE}" type="sibTrans" cxnId="{FAE72AC2-3ECF-4843-8BD4-329F8D7A0B5E}">
      <dgm:prSet/>
      <dgm:spPr/>
      <dgm:t>
        <a:bodyPr/>
        <a:lstStyle/>
        <a:p>
          <a:endParaRPr lang="cs-CZ"/>
        </a:p>
      </dgm:t>
    </dgm:pt>
    <dgm:pt modelId="{6E277D29-DA73-4344-9396-31739E80C442}">
      <dgm:prSet/>
      <dgm:spPr/>
      <dgm:t>
        <a:bodyPr/>
        <a:lstStyle/>
        <a:p>
          <a:pPr marL="174625" indent="0" rtl="0"/>
          <a:r>
            <a:rPr lang="en-US" b="1" dirty="0" smtClean="0"/>
            <a:t>Evaluation of the </a:t>
          </a:r>
          <a:r>
            <a:rPr lang="cs-CZ" b="1" dirty="0" smtClean="0"/>
            <a:t>performance</a:t>
          </a:r>
          <a:r>
            <a:rPr lang="en-US" b="1" dirty="0" smtClean="0"/>
            <a:t> of teachers and school managements with an aim of providing them with quality feedback</a:t>
          </a:r>
          <a:endParaRPr lang="cs-CZ" dirty="0"/>
        </a:p>
      </dgm:t>
    </dgm:pt>
    <dgm:pt modelId="{889DABF8-DF7A-4C05-8788-F645E2D12D5C}" type="parTrans" cxnId="{149088F6-D2C6-492B-BFDB-7C14F31CC111}">
      <dgm:prSet/>
      <dgm:spPr/>
      <dgm:t>
        <a:bodyPr/>
        <a:lstStyle/>
        <a:p>
          <a:endParaRPr lang="cs-CZ"/>
        </a:p>
      </dgm:t>
    </dgm:pt>
    <dgm:pt modelId="{C9FEB272-C0E8-4FDC-A1D9-A92E0FD3FF4A}" type="sibTrans" cxnId="{149088F6-D2C6-492B-BFDB-7C14F31CC111}">
      <dgm:prSet/>
      <dgm:spPr/>
      <dgm:t>
        <a:bodyPr/>
        <a:lstStyle/>
        <a:p>
          <a:endParaRPr lang="cs-CZ"/>
        </a:p>
      </dgm:t>
    </dgm:pt>
    <dgm:pt modelId="{586EE96D-15BB-46AD-B3D5-7EF62F6D6B89}">
      <dgm:prSet/>
      <dgm:spPr/>
      <dgm:t>
        <a:bodyPr/>
        <a:lstStyle/>
        <a:p>
          <a:pPr marL="174625" indent="0" rtl="0"/>
          <a:r>
            <a:rPr lang="en-US" b="1" dirty="0" smtClean="0"/>
            <a:t>Evaluation of schools in order to provide effective assistance where it is needed</a:t>
          </a:r>
          <a:endParaRPr lang="cs-CZ" dirty="0"/>
        </a:p>
      </dgm:t>
    </dgm:pt>
    <dgm:pt modelId="{02A2F2D3-C621-4ED5-A58B-F3B18A4BBD5C}" type="parTrans" cxnId="{A4C2699C-7A4E-41AA-AF24-AB5255A3EFB1}">
      <dgm:prSet/>
      <dgm:spPr/>
      <dgm:t>
        <a:bodyPr/>
        <a:lstStyle/>
        <a:p>
          <a:endParaRPr lang="cs-CZ"/>
        </a:p>
      </dgm:t>
    </dgm:pt>
    <dgm:pt modelId="{FE41050C-8E1A-4BFD-91CE-593ABE7D9106}" type="sibTrans" cxnId="{A4C2699C-7A4E-41AA-AF24-AB5255A3EFB1}">
      <dgm:prSet/>
      <dgm:spPr/>
      <dgm:t>
        <a:bodyPr/>
        <a:lstStyle/>
        <a:p>
          <a:endParaRPr lang="cs-CZ"/>
        </a:p>
      </dgm:t>
    </dgm:pt>
    <dgm:pt modelId="{613ABD85-7E01-4BE3-BA46-975F863A1105}">
      <dgm:prSet/>
      <dgm:spPr/>
      <dgm:t>
        <a:bodyPr/>
        <a:lstStyle/>
        <a:p>
          <a:pPr marL="174625" indent="0" rtl="0"/>
          <a:r>
            <a:rPr lang="en-US" b="1" dirty="0" smtClean="0"/>
            <a:t>Evaluation of systems with an aim of grounding the decision-making on facts and not on beliefs of politicians</a:t>
          </a:r>
          <a:r>
            <a:rPr lang="cs-CZ" b="1" dirty="0" smtClean="0"/>
            <a:t> – evidence-</a:t>
          </a:r>
          <a:r>
            <a:rPr lang="cs-CZ" b="1" dirty="0" err="1" smtClean="0"/>
            <a:t>based</a:t>
          </a:r>
          <a:r>
            <a:rPr lang="cs-CZ" b="1" dirty="0" smtClean="0"/>
            <a:t> </a:t>
          </a:r>
          <a:r>
            <a:rPr lang="cs-CZ" b="1" dirty="0" err="1" smtClean="0"/>
            <a:t>policy</a:t>
          </a:r>
          <a:endParaRPr lang="cs-CZ" dirty="0"/>
        </a:p>
      </dgm:t>
    </dgm:pt>
    <dgm:pt modelId="{3EF05D22-1E8C-4160-A398-55DED900036D}" type="parTrans" cxnId="{784B0FE8-9E55-4EC1-B689-72352EA25E16}">
      <dgm:prSet/>
      <dgm:spPr/>
      <dgm:t>
        <a:bodyPr/>
        <a:lstStyle/>
        <a:p>
          <a:endParaRPr lang="cs-CZ"/>
        </a:p>
      </dgm:t>
    </dgm:pt>
    <dgm:pt modelId="{6A95BF83-A893-46DC-A69F-0DD21D90EBF3}" type="sibTrans" cxnId="{784B0FE8-9E55-4EC1-B689-72352EA25E16}">
      <dgm:prSet/>
      <dgm:spPr/>
      <dgm:t>
        <a:bodyPr/>
        <a:lstStyle/>
        <a:p>
          <a:endParaRPr lang="cs-CZ"/>
        </a:p>
      </dgm:t>
    </dgm:pt>
    <dgm:pt modelId="{60BC62F5-7F45-4756-AF62-0532832C5E7C}">
      <dgm:prSet/>
      <dgm:spPr/>
      <dgm:t>
        <a:bodyPr/>
        <a:lstStyle/>
        <a:p>
          <a:pPr marL="174625" indent="0" rtl="0"/>
          <a:r>
            <a:rPr lang="en-US" b="1" dirty="0" smtClean="0"/>
            <a:t>The need to link assessment to set </a:t>
          </a:r>
          <a:r>
            <a:rPr lang="cs-CZ" b="1" dirty="0" err="1" smtClean="0"/>
            <a:t>aims</a:t>
          </a:r>
          <a:r>
            <a:rPr lang="cs-CZ" b="1" dirty="0" smtClean="0"/>
            <a:t> and </a:t>
          </a:r>
          <a:r>
            <a:rPr lang="cs-CZ" b="1" dirty="0" err="1" smtClean="0"/>
            <a:t>objectives</a:t>
          </a:r>
          <a:endParaRPr lang="cs-CZ" dirty="0"/>
        </a:p>
      </dgm:t>
    </dgm:pt>
    <dgm:pt modelId="{450BB531-EF7A-4F6B-B29E-015BC7EC83F4}" type="parTrans" cxnId="{A126C3E7-59A2-4366-A931-5507D08FAEB5}">
      <dgm:prSet/>
      <dgm:spPr/>
      <dgm:t>
        <a:bodyPr/>
        <a:lstStyle/>
        <a:p>
          <a:endParaRPr lang="cs-CZ"/>
        </a:p>
      </dgm:t>
    </dgm:pt>
    <dgm:pt modelId="{DEC5ED60-0BDB-4DD7-973B-185C27DD90F7}" type="sibTrans" cxnId="{A126C3E7-59A2-4366-A931-5507D08FAEB5}">
      <dgm:prSet/>
      <dgm:spPr/>
      <dgm:t>
        <a:bodyPr/>
        <a:lstStyle/>
        <a:p>
          <a:endParaRPr lang="cs-CZ"/>
        </a:p>
      </dgm:t>
    </dgm:pt>
    <dgm:pt modelId="{1FE0647E-7AE0-46DF-BF87-B3DC7911EEFE}" type="pres">
      <dgm:prSet presAssocID="{3D1BEE80-2ECF-49F8-8D39-886B2E5B19C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3E572A3E-9684-497F-857C-A413B0418301}" type="pres">
      <dgm:prSet presAssocID="{E1B17DB0-B6DB-48AC-A1D5-70E9F5357343}" presName="parentText" presStyleLbl="node1" presStyleIdx="0" presStyleCnt="5" custLinFactY="-6963" custLinFactNeighborX="-47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FCB16F3-0FED-461D-904B-FA73AED1B5EA}" type="pres">
      <dgm:prSet presAssocID="{6F3CE27D-DA79-4B3A-96BC-DCBFA0482FFE}" presName="spacer" presStyleCnt="0"/>
      <dgm:spPr/>
    </dgm:pt>
    <dgm:pt modelId="{093A381D-B6A0-4EC4-A8E7-CE2E9C45336A}" type="pres">
      <dgm:prSet presAssocID="{6E277D29-DA73-4344-9396-31739E80C442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CFE8C47-8AEA-4F5C-91D2-C33648172172}" type="pres">
      <dgm:prSet presAssocID="{C9FEB272-C0E8-4FDC-A1D9-A92E0FD3FF4A}" presName="spacer" presStyleCnt="0"/>
      <dgm:spPr/>
    </dgm:pt>
    <dgm:pt modelId="{E1FE72F6-B420-4C9D-B142-DF35C985080B}" type="pres">
      <dgm:prSet presAssocID="{586EE96D-15BB-46AD-B3D5-7EF62F6D6B89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484EC02-CF3E-4289-B954-59BB04C77B03}" type="pres">
      <dgm:prSet presAssocID="{FE41050C-8E1A-4BFD-91CE-593ABE7D9106}" presName="spacer" presStyleCnt="0"/>
      <dgm:spPr/>
    </dgm:pt>
    <dgm:pt modelId="{57891F21-F078-41B0-8E18-D240D1A4245B}" type="pres">
      <dgm:prSet presAssocID="{613ABD85-7E01-4BE3-BA46-975F863A1105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AEC0FEA-C6FA-4D67-8323-647EDFE98EB7}" type="pres">
      <dgm:prSet presAssocID="{6A95BF83-A893-46DC-A69F-0DD21D90EBF3}" presName="spacer" presStyleCnt="0"/>
      <dgm:spPr/>
    </dgm:pt>
    <dgm:pt modelId="{B131C66F-B28D-485F-88B7-6A6889C21380}" type="pres">
      <dgm:prSet presAssocID="{60BC62F5-7F45-4756-AF62-0532832C5E7C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49088F6-D2C6-492B-BFDB-7C14F31CC111}" srcId="{3D1BEE80-2ECF-49F8-8D39-886B2E5B19C0}" destId="{6E277D29-DA73-4344-9396-31739E80C442}" srcOrd="1" destOrd="0" parTransId="{889DABF8-DF7A-4C05-8788-F645E2D12D5C}" sibTransId="{C9FEB272-C0E8-4FDC-A1D9-A92E0FD3FF4A}"/>
    <dgm:cxn modelId="{97AB0268-1FD3-4D68-AC0B-9BAA90271FDE}" type="presOf" srcId="{6E277D29-DA73-4344-9396-31739E80C442}" destId="{093A381D-B6A0-4EC4-A8E7-CE2E9C45336A}" srcOrd="0" destOrd="0" presId="urn:microsoft.com/office/officeart/2005/8/layout/vList2"/>
    <dgm:cxn modelId="{DF700DA8-81C2-4412-A938-DB1CC29B71D1}" type="presOf" srcId="{586EE96D-15BB-46AD-B3D5-7EF62F6D6B89}" destId="{E1FE72F6-B420-4C9D-B142-DF35C985080B}" srcOrd="0" destOrd="0" presId="urn:microsoft.com/office/officeart/2005/8/layout/vList2"/>
    <dgm:cxn modelId="{C688A734-1B13-4631-9E33-A42D5917E794}" type="presOf" srcId="{3D1BEE80-2ECF-49F8-8D39-886B2E5B19C0}" destId="{1FE0647E-7AE0-46DF-BF87-B3DC7911EEFE}" srcOrd="0" destOrd="0" presId="urn:microsoft.com/office/officeart/2005/8/layout/vList2"/>
    <dgm:cxn modelId="{A4C2699C-7A4E-41AA-AF24-AB5255A3EFB1}" srcId="{3D1BEE80-2ECF-49F8-8D39-886B2E5B19C0}" destId="{586EE96D-15BB-46AD-B3D5-7EF62F6D6B89}" srcOrd="2" destOrd="0" parTransId="{02A2F2D3-C621-4ED5-A58B-F3B18A4BBD5C}" sibTransId="{FE41050C-8E1A-4BFD-91CE-593ABE7D9106}"/>
    <dgm:cxn modelId="{9A6519F7-9E90-461F-9A9E-50F3CA70A864}" type="presOf" srcId="{E1B17DB0-B6DB-48AC-A1D5-70E9F5357343}" destId="{3E572A3E-9684-497F-857C-A413B0418301}" srcOrd="0" destOrd="0" presId="urn:microsoft.com/office/officeart/2005/8/layout/vList2"/>
    <dgm:cxn modelId="{784B0FE8-9E55-4EC1-B689-72352EA25E16}" srcId="{3D1BEE80-2ECF-49F8-8D39-886B2E5B19C0}" destId="{613ABD85-7E01-4BE3-BA46-975F863A1105}" srcOrd="3" destOrd="0" parTransId="{3EF05D22-1E8C-4160-A398-55DED900036D}" sibTransId="{6A95BF83-A893-46DC-A69F-0DD21D90EBF3}"/>
    <dgm:cxn modelId="{FAE72AC2-3ECF-4843-8BD4-329F8D7A0B5E}" srcId="{3D1BEE80-2ECF-49F8-8D39-886B2E5B19C0}" destId="{E1B17DB0-B6DB-48AC-A1D5-70E9F5357343}" srcOrd="0" destOrd="0" parTransId="{2325A8A5-B90C-4EC6-9691-355FC3AFF64A}" sibTransId="{6F3CE27D-DA79-4B3A-96BC-DCBFA0482FFE}"/>
    <dgm:cxn modelId="{6BBB7190-4B1E-4B84-B23A-D1B130C9B17A}" type="presOf" srcId="{613ABD85-7E01-4BE3-BA46-975F863A1105}" destId="{57891F21-F078-41B0-8E18-D240D1A4245B}" srcOrd="0" destOrd="0" presId="urn:microsoft.com/office/officeart/2005/8/layout/vList2"/>
    <dgm:cxn modelId="{81C00F16-C9EE-4475-80D8-71D7D76AF82E}" type="presOf" srcId="{60BC62F5-7F45-4756-AF62-0532832C5E7C}" destId="{B131C66F-B28D-485F-88B7-6A6889C21380}" srcOrd="0" destOrd="0" presId="urn:microsoft.com/office/officeart/2005/8/layout/vList2"/>
    <dgm:cxn modelId="{A126C3E7-59A2-4366-A931-5507D08FAEB5}" srcId="{3D1BEE80-2ECF-49F8-8D39-886B2E5B19C0}" destId="{60BC62F5-7F45-4756-AF62-0532832C5E7C}" srcOrd="4" destOrd="0" parTransId="{450BB531-EF7A-4F6B-B29E-015BC7EC83F4}" sibTransId="{DEC5ED60-0BDB-4DD7-973B-185C27DD90F7}"/>
    <dgm:cxn modelId="{66AADD1F-CCD5-414C-A67E-62863E35974A}" type="presParOf" srcId="{1FE0647E-7AE0-46DF-BF87-B3DC7911EEFE}" destId="{3E572A3E-9684-497F-857C-A413B0418301}" srcOrd="0" destOrd="0" presId="urn:microsoft.com/office/officeart/2005/8/layout/vList2"/>
    <dgm:cxn modelId="{D837EDEC-9C02-45FD-9714-5C553B7DF1C6}" type="presParOf" srcId="{1FE0647E-7AE0-46DF-BF87-B3DC7911EEFE}" destId="{EFCB16F3-0FED-461D-904B-FA73AED1B5EA}" srcOrd="1" destOrd="0" presId="urn:microsoft.com/office/officeart/2005/8/layout/vList2"/>
    <dgm:cxn modelId="{8162E96E-B130-4786-AA38-7345026FF5CD}" type="presParOf" srcId="{1FE0647E-7AE0-46DF-BF87-B3DC7911EEFE}" destId="{093A381D-B6A0-4EC4-A8E7-CE2E9C45336A}" srcOrd="2" destOrd="0" presId="urn:microsoft.com/office/officeart/2005/8/layout/vList2"/>
    <dgm:cxn modelId="{7EFE69E6-F2FF-47D7-A33E-988DA37C6279}" type="presParOf" srcId="{1FE0647E-7AE0-46DF-BF87-B3DC7911EEFE}" destId="{CCFE8C47-8AEA-4F5C-91D2-C33648172172}" srcOrd="3" destOrd="0" presId="urn:microsoft.com/office/officeart/2005/8/layout/vList2"/>
    <dgm:cxn modelId="{6288F705-AD38-4716-B557-4630863802EF}" type="presParOf" srcId="{1FE0647E-7AE0-46DF-BF87-B3DC7911EEFE}" destId="{E1FE72F6-B420-4C9D-B142-DF35C985080B}" srcOrd="4" destOrd="0" presId="urn:microsoft.com/office/officeart/2005/8/layout/vList2"/>
    <dgm:cxn modelId="{67AB89AA-49F9-45FE-A101-52F5A29F180D}" type="presParOf" srcId="{1FE0647E-7AE0-46DF-BF87-B3DC7911EEFE}" destId="{8484EC02-CF3E-4289-B954-59BB04C77B03}" srcOrd="5" destOrd="0" presId="urn:microsoft.com/office/officeart/2005/8/layout/vList2"/>
    <dgm:cxn modelId="{24C0E9D5-574D-4C2A-8878-483C569E03D7}" type="presParOf" srcId="{1FE0647E-7AE0-46DF-BF87-B3DC7911EEFE}" destId="{57891F21-F078-41B0-8E18-D240D1A4245B}" srcOrd="6" destOrd="0" presId="urn:microsoft.com/office/officeart/2005/8/layout/vList2"/>
    <dgm:cxn modelId="{84B775C1-DD94-4092-BB7D-BF6F6F29B702}" type="presParOf" srcId="{1FE0647E-7AE0-46DF-BF87-B3DC7911EEFE}" destId="{FAEC0FEA-C6FA-4D67-8323-647EDFE98EB7}" srcOrd="7" destOrd="0" presId="urn:microsoft.com/office/officeart/2005/8/layout/vList2"/>
    <dgm:cxn modelId="{BCB088EB-8B8C-47EC-9B38-F2C14720476A}" type="presParOf" srcId="{1FE0647E-7AE0-46DF-BF87-B3DC7911EEFE}" destId="{B131C66F-B28D-485F-88B7-6A6889C2138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4C44EE6-649E-4BC5-BFB8-2F622A71EF7B}" type="doc">
      <dgm:prSet loTypeId="urn:microsoft.com/office/officeart/2005/8/layout/default" loCatId="list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cs-CZ"/>
        </a:p>
      </dgm:t>
    </dgm:pt>
    <dgm:pt modelId="{A30B54C8-2B93-496F-8AC2-EDFD63B81317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GB" sz="2000" noProof="0" dirty="0" smtClean="0"/>
            <a:t>School</a:t>
          </a:r>
          <a:r>
            <a:rPr lang="en-GB" sz="2000" dirty="0" smtClean="0"/>
            <a:t> reports</a:t>
          </a:r>
          <a:r>
            <a:rPr lang="cs-CZ" sz="2000" dirty="0" smtClean="0"/>
            <a:t> – </a:t>
          </a:r>
          <a:r>
            <a:rPr lang="en-US" sz="2000" dirty="0" smtClean="0"/>
            <a:t>for schools, which are included in the sample of a </a:t>
          </a:r>
          <a:r>
            <a:rPr lang="cs-CZ" sz="2000" dirty="0" err="1" smtClean="0"/>
            <a:t>particular</a:t>
          </a:r>
          <a:r>
            <a:rPr lang="cs-CZ" sz="2000" dirty="0" smtClean="0"/>
            <a:t> </a:t>
          </a:r>
          <a:r>
            <a:rPr lang="cs-CZ" sz="2000" dirty="0" err="1" smtClean="0"/>
            <a:t>survey</a:t>
          </a:r>
          <a:endParaRPr lang="en-GB" dirty="0"/>
        </a:p>
      </dgm:t>
    </dgm:pt>
    <dgm:pt modelId="{B89EA612-029F-4DF5-9357-A9F971F65CAB}" type="parTrans" cxnId="{69CD4FAA-D5C5-430E-9221-CB83B754B59F}">
      <dgm:prSet/>
      <dgm:spPr/>
      <dgm:t>
        <a:bodyPr/>
        <a:lstStyle/>
        <a:p>
          <a:endParaRPr lang="en-GB" dirty="0"/>
        </a:p>
      </dgm:t>
    </dgm:pt>
    <dgm:pt modelId="{C4111672-60DF-4580-B9B3-B1FA2D50CB2B}" type="sibTrans" cxnId="{69CD4FAA-D5C5-430E-9221-CB83B754B59F}">
      <dgm:prSet/>
      <dgm:spPr/>
      <dgm:t>
        <a:bodyPr/>
        <a:lstStyle/>
        <a:p>
          <a:endParaRPr lang="en-GB" dirty="0"/>
        </a:p>
      </dgm:t>
    </dgm:pt>
    <dgm:pt modelId="{C93E5AEA-4630-46EA-B4A3-8A908159ADA4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GB" sz="1700" noProof="0" dirty="0" smtClean="0"/>
            <a:t>Methodical tools for teachers developed on basis of accessible test questions and outcomes both from testing and questionnaires</a:t>
          </a:r>
          <a:endParaRPr lang="en-GB" sz="1700" dirty="0"/>
        </a:p>
      </dgm:t>
    </dgm:pt>
    <dgm:pt modelId="{77E59BE4-D04E-4065-96A3-D04E7300F767}" type="parTrans" cxnId="{2E3FBFDB-C1E6-4EAE-A053-66E6D3AE0427}">
      <dgm:prSet/>
      <dgm:spPr/>
      <dgm:t>
        <a:bodyPr/>
        <a:lstStyle/>
        <a:p>
          <a:endParaRPr lang="en-GB" dirty="0"/>
        </a:p>
      </dgm:t>
    </dgm:pt>
    <dgm:pt modelId="{9211993E-0628-404A-928D-94DB94F2FE19}" type="sibTrans" cxnId="{2E3FBFDB-C1E6-4EAE-A053-66E6D3AE0427}">
      <dgm:prSet/>
      <dgm:spPr/>
      <dgm:t>
        <a:bodyPr/>
        <a:lstStyle/>
        <a:p>
          <a:endParaRPr lang="en-GB" dirty="0"/>
        </a:p>
      </dgm:t>
    </dgm:pt>
    <dgm:pt modelId="{498E1C3B-08C9-47B1-9424-5AFDC2DD46CF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GB" sz="2000" noProof="0" dirty="0" smtClean="0"/>
            <a:t>Test questions allowed to access</a:t>
          </a:r>
          <a:endParaRPr lang="en-GB" dirty="0"/>
        </a:p>
      </dgm:t>
    </dgm:pt>
    <dgm:pt modelId="{71F1EC48-203A-4498-AC35-83FF28029754}" type="parTrans" cxnId="{56EFFAAA-B039-43CD-8135-20C20A2C9705}">
      <dgm:prSet/>
      <dgm:spPr/>
      <dgm:t>
        <a:bodyPr/>
        <a:lstStyle/>
        <a:p>
          <a:endParaRPr lang="en-GB" dirty="0"/>
        </a:p>
      </dgm:t>
    </dgm:pt>
    <dgm:pt modelId="{0D9C88B9-2F66-4C0D-A78B-370323F47111}" type="sibTrans" cxnId="{56EFFAAA-B039-43CD-8135-20C20A2C9705}">
      <dgm:prSet/>
      <dgm:spPr/>
      <dgm:t>
        <a:bodyPr/>
        <a:lstStyle/>
        <a:p>
          <a:endParaRPr lang="en-GB" dirty="0"/>
        </a:p>
      </dgm:t>
    </dgm:pt>
    <dgm:pt modelId="{5C455D03-E869-419C-9006-E76F587D7B05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GB" sz="2000" noProof="0" dirty="0" smtClean="0"/>
            <a:t>Annual report</a:t>
          </a:r>
          <a:endParaRPr lang="en-GB" dirty="0"/>
        </a:p>
      </dgm:t>
    </dgm:pt>
    <dgm:pt modelId="{CCF336BF-2CA8-4AE9-81D6-4C50C432B9AC}" type="parTrans" cxnId="{67041885-38D1-4CC0-BFD2-DFFEC96703B4}">
      <dgm:prSet/>
      <dgm:spPr/>
      <dgm:t>
        <a:bodyPr/>
        <a:lstStyle/>
        <a:p>
          <a:endParaRPr lang="en-GB" dirty="0"/>
        </a:p>
      </dgm:t>
    </dgm:pt>
    <dgm:pt modelId="{2CD23FF1-2986-4652-B77D-ED805DB3EC9F}" type="sibTrans" cxnId="{67041885-38D1-4CC0-BFD2-DFFEC96703B4}">
      <dgm:prSet/>
      <dgm:spPr/>
      <dgm:t>
        <a:bodyPr/>
        <a:lstStyle/>
        <a:p>
          <a:endParaRPr lang="en-GB" dirty="0"/>
        </a:p>
      </dgm:t>
    </dgm:pt>
    <dgm:pt modelId="{1F23CA20-0B76-47C8-97EA-F4AD71222766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GB" sz="2000" noProof="0" dirty="0" smtClean="0"/>
            <a:t>Secondary analyses</a:t>
          </a:r>
          <a:endParaRPr lang="en-GB" dirty="0"/>
        </a:p>
      </dgm:t>
    </dgm:pt>
    <dgm:pt modelId="{6815CBB8-A809-4332-B838-DD0AC8C50C19}" type="parTrans" cxnId="{13CFE54C-C75A-4778-8743-EEE1BDE3A09D}">
      <dgm:prSet/>
      <dgm:spPr/>
      <dgm:t>
        <a:bodyPr/>
        <a:lstStyle/>
        <a:p>
          <a:endParaRPr lang="en-GB" dirty="0"/>
        </a:p>
      </dgm:t>
    </dgm:pt>
    <dgm:pt modelId="{E0250F97-8888-4129-B844-96F78A9E701F}" type="sibTrans" cxnId="{13CFE54C-C75A-4778-8743-EEE1BDE3A09D}">
      <dgm:prSet/>
      <dgm:spPr/>
      <dgm:t>
        <a:bodyPr/>
        <a:lstStyle/>
        <a:p>
          <a:endParaRPr lang="en-GB" dirty="0"/>
        </a:p>
      </dgm:t>
    </dgm:pt>
    <dgm:pt modelId="{A2225B70-682A-4258-85E3-2272D24EE4BB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GB" sz="2000" noProof="0" dirty="0" smtClean="0"/>
            <a:t>Data files and questionnaires</a:t>
          </a:r>
          <a:endParaRPr lang="en-GB" dirty="0"/>
        </a:p>
      </dgm:t>
    </dgm:pt>
    <dgm:pt modelId="{60F8CBC1-7214-451C-ACDD-CDE3BBCC2221}" type="sibTrans" cxnId="{6955516D-21CD-47F6-ADF2-AEBAD61012AB}">
      <dgm:prSet/>
      <dgm:spPr/>
      <dgm:t>
        <a:bodyPr/>
        <a:lstStyle/>
        <a:p>
          <a:endParaRPr lang="en-GB" dirty="0"/>
        </a:p>
      </dgm:t>
    </dgm:pt>
    <dgm:pt modelId="{8250A7A9-BDE6-4F04-AD82-022CDF60FE11}" type="parTrans" cxnId="{6955516D-21CD-47F6-ADF2-AEBAD61012AB}">
      <dgm:prSet/>
      <dgm:spPr/>
      <dgm:t>
        <a:bodyPr/>
        <a:lstStyle/>
        <a:p>
          <a:endParaRPr lang="en-GB" dirty="0"/>
        </a:p>
      </dgm:t>
    </dgm:pt>
    <dgm:pt modelId="{A0D1AEA9-36C1-4E6D-969E-C20585E052EC}" type="pres">
      <dgm:prSet presAssocID="{54C44EE6-649E-4BC5-BFB8-2F622A71EF7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BA323FA0-188F-4B68-8D86-A175466DC07D}" type="pres">
      <dgm:prSet presAssocID="{A30B54C8-2B93-496F-8AC2-EDFD63B8131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BBA1C7D-9C7A-4CFA-8217-D744C0B96000}" type="pres">
      <dgm:prSet presAssocID="{C4111672-60DF-4580-B9B3-B1FA2D50CB2B}" presName="sibTrans" presStyleCnt="0"/>
      <dgm:spPr/>
      <dgm:t>
        <a:bodyPr/>
        <a:lstStyle/>
        <a:p>
          <a:endParaRPr lang="cs-CZ"/>
        </a:p>
      </dgm:t>
    </dgm:pt>
    <dgm:pt modelId="{2B96F466-A8C3-442B-889E-AF36D22A8E7C}" type="pres">
      <dgm:prSet presAssocID="{498E1C3B-08C9-47B1-9424-5AFDC2DD46C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38B758D-A523-4D53-85FE-5F14D86E9FAA}" type="pres">
      <dgm:prSet presAssocID="{0D9C88B9-2F66-4C0D-A78B-370323F47111}" presName="sibTrans" presStyleCnt="0"/>
      <dgm:spPr/>
      <dgm:t>
        <a:bodyPr/>
        <a:lstStyle/>
        <a:p>
          <a:endParaRPr lang="cs-CZ"/>
        </a:p>
      </dgm:t>
    </dgm:pt>
    <dgm:pt modelId="{0606D745-0827-4099-93B4-5694CB773D36}" type="pres">
      <dgm:prSet presAssocID="{5C455D03-E869-419C-9006-E76F587D7B0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D1DCE81-A37C-42FE-84F1-E02349DB89E4}" type="pres">
      <dgm:prSet presAssocID="{2CD23FF1-2986-4652-B77D-ED805DB3EC9F}" presName="sibTrans" presStyleCnt="0"/>
      <dgm:spPr/>
      <dgm:t>
        <a:bodyPr/>
        <a:lstStyle/>
        <a:p>
          <a:endParaRPr lang="cs-CZ"/>
        </a:p>
      </dgm:t>
    </dgm:pt>
    <dgm:pt modelId="{C69CF45A-FE98-4982-A146-E33958CB47E3}" type="pres">
      <dgm:prSet presAssocID="{1F23CA20-0B76-47C8-97EA-F4AD7122276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B9FBBA3-066D-4059-B1C6-47B17D923024}" type="pres">
      <dgm:prSet presAssocID="{E0250F97-8888-4129-B844-96F78A9E701F}" presName="sibTrans" presStyleCnt="0"/>
      <dgm:spPr/>
      <dgm:t>
        <a:bodyPr/>
        <a:lstStyle/>
        <a:p>
          <a:endParaRPr lang="cs-CZ"/>
        </a:p>
      </dgm:t>
    </dgm:pt>
    <dgm:pt modelId="{BA76906B-4107-4541-9FF9-547A2B30AFD5}" type="pres">
      <dgm:prSet presAssocID="{A2225B70-682A-4258-85E3-2272D24EE4B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E1A5722-5DA4-45C8-AE75-41D0344454BC}" type="pres">
      <dgm:prSet presAssocID="{60F8CBC1-7214-451C-ACDD-CDE3BBCC2221}" presName="sibTrans" presStyleCnt="0"/>
      <dgm:spPr/>
      <dgm:t>
        <a:bodyPr/>
        <a:lstStyle/>
        <a:p>
          <a:endParaRPr lang="cs-CZ"/>
        </a:p>
      </dgm:t>
    </dgm:pt>
    <dgm:pt modelId="{CE7C21C0-D285-4365-A051-1D8765FBBBE7}" type="pres">
      <dgm:prSet presAssocID="{C93E5AEA-4630-46EA-B4A3-8A908159ADA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BAF4EED6-629B-4624-BF0A-EB190C8EEF85}" type="presOf" srcId="{5C455D03-E869-419C-9006-E76F587D7B05}" destId="{0606D745-0827-4099-93B4-5694CB773D36}" srcOrd="0" destOrd="0" presId="urn:microsoft.com/office/officeart/2005/8/layout/default"/>
    <dgm:cxn modelId="{6955516D-21CD-47F6-ADF2-AEBAD61012AB}" srcId="{54C44EE6-649E-4BC5-BFB8-2F622A71EF7B}" destId="{A2225B70-682A-4258-85E3-2272D24EE4BB}" srcOrd="4" destOrd="0" parTransId="{8250A7A9-BDE6-4F04-AD82-022CDF60FE11}" sibTransId="{60F8CBC1-7214-451C-ACDD-CDE3BBCC2221}"/>
    <dgm:cxn modelId="{67041885-38D1-4CC0-BFD2-DFFEC96703B4}" srcId="{54C44EE6-649E-4BC5-BFB8-2F622A71EF7B}" destId="{5C455D03-E869-419C-9006-E76F587D7B05}" srcOrd="2" destOrd="0" parTransId="{CCF336BF-2CA8-4AE9-81D6-4C50C432B9AC}" sibTransId="{2CD23FF1-2986-4652-B77D-ED805DB3EC9F}"/>
    <dgm:cxn modelId="{D0BFD17E-509B-44E7-AB2B-CFCE68181BDA}" type="presOf" srcId="{A30B54C8-2B93-496F-8AC2-EDFD63B81317}" destId="{BA323FA0-188F-4B68-8D86-A175466DC07D}" srcOrd="0" destOrd="0" presId="urn:microsoft.com/office/officeart/2005/8/layout/default"/>
    <dgm:cxn modelId="{2E3FBFDB-C1E6-4EAE-A053-66E6D3AE0427}" srcId="{54C44EE6-649E-4BC5-BFB8-2F622A71EF7B}" destId="{C93E5AEA-4630-46EA-B4A3-8A908159ADA4}" srcOrd="5" destOrd="0" parTransId="{77E59BE4-D04E-4065-96A3-D04E7300F767}" sibTransId="{9211993E-0628-404A-928D-94DB94F2FE19}"/>
    <dgm:cxn modelId="{56EFFAAA-B039-43CD-8135-20C20A2C9705}" srcId="{54C44EE6-649E-4BC5-BFB8-2F622A71EF7B}" destId="{498E1C3B-08C9-47B1-9424-5AFDC2DD46CF}" srcOrd="1" destOrd="0" parTransId="{71F1EC48-203A-4498-AC35-83FF28029754}" sibTransId="{0D9C88B9-2F66-4C0D-A78B-370323F47111}"/>
    <dgm:cxn modelId="{00057C25-7082-4CFE-AF47-BBEAF27F5AEC}" type="presOf" srcId="{54C44EE6-649E-4BC5-BFB8-2F622A71EF7B}" destId="{A0D1AEA9-36C1-4E6D-969E-C20585E052EC}" srcOrd="0" destOrd="0" presId="urn:microsoft.com/office/officeart/2005/8/layout/default"/>
    <dgm:cxn modelId="{17317724-C09D-4C21-A056-6A70BAF9AA61}" type="presOf" srcId="{C93E5AEA-4630-46EA-B4A3-8A908159ADA4}" destId="{CE7C21C0-D285-4365-A051-1D8765FBBBE7}" srcOrd="0" destOrd="0" presId="urn:microsoft.com/office/officeart/2005/8/layout/default"/>
    <dgm:cxn modelId="{0BDA9539-B4C8-4550-8527-8961E584C188}" type="presOf" srcId="{A2225B70-682A-4258-85E3-2272D24EE4BB}" destId="{BA76906B-4107-4541-9FF9-547A2B30AFD5}" srcOrd="0" destOrd="0" presId="urn:microsoft.com/office/officeart/2005/8/layout/default"/>
    <dgm:cxn modelId="{F4391BAC-9509-4B4C-8CD2-71EEE9E37B4F}" type="presOf" srcId="{498E1C3B-08C9-47B1-9424-5AFDC2DD46CF}" destId="{2B96F466-A8C3-442B-889E-AF36D22A8E7C}" srcOrd="0" destOrd="0" presId="urn:microsoft.com/office/officeart/2005/8/layout/default"/>
    <dgm:cxn modelId="{69CD4FAA-D5C5-430E-9221-CB83B754B59F}" srcId="{54C44EE6-649E-4BC5-BFB8-2F622A71EF7B}" destId="{A30B54C8-2B93-496F-8AC2-EDFD63B81317}" srcOrd="0" destOrd="0" parTransId="{B89EA612-029F-4DF5-9357-A9F971F65CAB}" sibTransId="{C4111672-60DF-4580-B9B3-B1FA2D50CB2B}"/>
    <dgm:cxn modelId="{13CFE54C-C75A-4778-8743-EEE1BDE3A09D}" srcId="{54C44EE6-649E-4BC5-BFB8-2F622A71EF7B}" destId="{1F23CA20-0B76-47C8-97EA-F4AD71222766}" srcOrd="3" destOrd="0" parTransId="{6815CBB8-A809-4332-B838-DD0AC8C50C19}" sibTransId="{E0250F97-8888-4129-B844-96F78A9E701F}"/>
    <dgm:cxn modelId="{0A36D345-F53F-4D19-B192-10A471A5F9C5}" type="presOf" srcId="{1F23CA20-0B76-47C8-97EA-F4AD71222766}" destId="{C69CF45A-FE98-4982-A146-E33958CB47E3}" srcOrd="0" destOrd="0" presId="urn:microsoft.com/office/officeart/2005/8/layout/default"/>
    <dgm:cxn modelId="{03F983A6-EAC6-441A-8AA8-AB51F2E73D2C}" type="presParOf" srcId="{A0D1AEA9-36C1-4E6D-969E-C20585E052EC}" destId="{BA323FA0-188F-4B68-8D86-A175466DC07D}" srcOrd="0" destOrd="0" presId="urn:microsoft.com/office/officeart/2005/8/layout/default"/>
    <dgm:cxn modelId="{5AB813A4-03E3-4693-BD5B-FDCA5B70B28F}" type="presParOf" srcId="{A0D1AEA9-36C1-4E6D-969E-C20585E052EC}" destId="{4BBA1C7D-9C7A-4CFA-8217-D744C0B96000}" srcOrd="1" destOrd="0" presId="urn:microsoft.com/office/officeart/2005/8/layout/default"/>
    <dgm:cxn modelId="{C4D1B064-64BA-4AF0-8F87-7C780FC4007B}" type="presParOf" srcId="{A0D1AEA9-36C1-4E6D-969E-C20585E052EC}" destId="{2B96F466-A8C3-442B-889E-AF36D22A8E7C}" srcOrd="2" destOrd="0" presId="urn:microsoft.com/office/officeart/2005/8/layout/default"/>
    <dgm:cxn modelId="{AD0AE0CD-D741-43DA-8157-A323E829AA36}" type="presParOf" srcId="{A0D1AEA9-36C1-4E6D-969E-C20585E052EC}" destId="{B38B758D-A523-4D53-85FE-5F14D86E9FAA}" srcOrd="3" destOrd="0" presId="urn:microsoft.com/office/officeart/2005/8/layout/default"/>
    <dgm:cxn modelId="{B2460A67-EC96-453A-9755-733B2D1056B2}" type="presParOf" srcId="{A0D1AEA9-36C1-4E6D-969E-C20585E052EC}" destId="{0606D745-0827-4099-93B4-5694CB773D36}" srcOrd="4" destOrd="0" presId="urn:microsoft.com/office/officeart/2005/8/layout/default"/>
    <dgm:cxn modelId="{645896BC-19F1-4F5B-B58D-8AB39CBD3BD3}" type="presParOf" srcId="{A0D1AEA9-36C1-4E6D-969E-C20585E052EC}" destId="{2D1DCE81-A37C-42FE-84F1-E02349DB89E4}" srcOrd="5" destOrd="0" presId="urn:microsoft.com/office/officeart/2005/8/layout/default"/>
    <dgm:cxn modelId="{B197ABBA-0E81-4B0E-A0A0-1B5ED52A827E}" type="presParOf" srcId="{A0D1AEA9-36C1-4E6D-969E-C20585E052EC}" destId="{C69CF45A-FE98-4982-A146-E33958CB47E3}" srcOrd="6" destOrd="0" presId="urn:microsoft.com/office/officeart/2005/8/layout/default"/>
    <dgm:cxn modelId="{4161D696-DB1F-4D3B-AC20-1648E77BBBDA}" type="presParOf" srcId="{A0D1AEA9-36C1-4E6D-969E-C20585E052EC}" destId="{EB9FBBA3-066D-4059-B1C6-47B17D923024}" srcOrd="7" destOrd="0" presId="urn:microsoft.com/office/officeart/2005/8/layout/default"/>
    <dgm:cxn modelId="{92745C78-A9F3-4E94-9246-B6AFF62B6A11}" type="presParOf" srcId="{A0D1AEA9-36C1-4E6D-969E-C20585E052EC}" destId="{BA76906B-4107-4541-9FF9-547A2B30AFD5}" srcOrd="8" destOrd="0" presId="urn:microsoft.com/office/officeart/2005/8/layout/default"/>
    <dgm:cxn modelId="{64EBEF21-972B-4E24-A09E-4210A892B0A5}" type="presParOf" srcId="{A0D1AEA9-36C1-4E6D-969E-C20585E052EC}" destId="{0E1A5722-5DA4-45C8-AE75-41D0344454BC}" srcOrd="9" destOrd="0" presId="urn:microsoft.com/office/officeart/2005/8/layout/default"/>
    <dgm:cxn modelId="{CF7DDDA2-058F-4A8B-98C2-F26DC7EB1809}" type="presParOf" srcId="{A0D1AEA9-36C1-4E6D-969E-C20585E052EC}" destId="{CE7C21C0-D285-4365-A051-1D8765FBBBE7}" srcOrd="10" destOrd="0" presId="urn:microsoft.com/office/officeart/2005/8/layout/default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7FCF0C0-CEC0-42AE-863C-8DA66C354511}" type="doc">
      <dgm:prSet loTypeId="urn:microsoft.com/office/officeart/2005/8/layout/default" loCatId="list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cs-CZ"/>
        </a:p>
      </dgm:t>
    </dgm:pt>
    <dgm:pt modelId="{B56BBF0D-B304-4E8D-8B78-358D1DA8FFA9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pPr rtl="0"/>
          <a:r>
            <a:rPr lang="en-US" baseline="0" dirty="0" smtClean="0"/>
            <a:t>One of the sources for school self-</a:t>
          </a:r>
          <a:r>
            <a:rPr lang="en-US" baseline="0" dirty="0" err="1" smtClean="0"/>
            <a:t>evaluatio</a:t>
          </a:r>
          <a:r>
            <a:rPr lang="cs-CZ" baseline="0" dirty="0" smtClean="0"/>
            <a:t>n</a:t>
          </a:r>
          <a:endParaRPr lang="cs-CZ" dirty="0"/>
        </a:p>
      </dgm:t>
    </dgm:pt>
    <dgm:pt modelId="{A7AC4C90-454D-4FE6-A8B6-F520A803945A}" type="parTrans" cxnId="{2B3C58BA-B0B1-41A1-BEA5-36F83DFE2291}">
      <dgm:prSet/>
      <dgm:spPr/>
      <dgm:t>
        <a:bodyPr/>
        <a:lstStyle/>
        <a:p>
          <a:endParaRPr lang="cs-CZ"/>
        </a:p>
      </dgm:t>
    </dgm:pt>
    <dgm:pt modelId="{82286802-3E93-47AE-936D-6B80FA66E120}" type="sibTrans" cxnId="{2B3C58BA-B0B1-41A1-BEA5-36F83DFE2291}">
      <dgm:prSet/>
      <dgm:spPr/>
      <dgm:t>
        <a:bodyPr/>
        <a:lstStyle/>
        <a:p>
          <a:endParaRPr lang="cs-CZ"/>
        </a:p>
      </dgm:t>
    </dgm:pt>
    <dgm:pt modelId="{DB1306EB-1CA8-46FC-8547-C13F2550820A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pPr rtl="0"/>
          <a:r>
            <a:rPr lang="en-US" baseline="0" dirty="0" smtClean="0"/>
            <a:t>Synergies in the process of improving the quality of education</a:t>
          </a:r>
          <a:endParaRPr lang="cs-CZ" dirty="0"/>
        </a:p>
      </dgm:t>
    </dgm:pt>
    <dgm:pt modelId="{BC26F214-12D6-4569-8146-28D5A60AADD5}" type="parTrans" cxnId="{A90B1253-30F9-4BD3-AC24-91BC9909A6F2}">
      <dgm:prSet/>
      <dgm:spPr/>
      <dgm:t>
        <a:bodyPr/>
        <a:lstStyle/>
        <a:p>
          <a:endParaRPr lang="cs-CZ"/>
        </a:p>
      </dgm:t>
    </dgm:pt>
    <dgm:pt modelId="{A894BF07-2DDC-4A8B-903E-70A696D6EA10}" type="sibTrans" cxnId="{A90B1253-30F9-4BD3-AC24-91BC9909A6F2}">
      <dgm:prSet/>
      <dgm:spPr/>
      <dgm:t>
        <a:bodyPr/>
        <a:lstStyle/>
        <a:p>
          <a:endParaRPr lang="cs-CZ"/>
        </a:p>
      </dgm:t>
    </dgm:pt>
    <dgm:pt modelId="{D904DEDA-96BC-4340-9706-F9670C1869E7}" type="pres">
      <dgm:prSet presAssocID="{17FCF0C0-CEC0-42AE-863C-8DA66C35451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D2FA8D75-1DE6-454D-89AE-216BC6D32C8D}" type="pres">
      <dgm:prSet presAssocID="{B56BBF0D-B304-4E8D-8B78-358D1DA8FFA9}" presName="node" presStyleLbl="node1" presStyleIdx="0" presStyleCnt="2" custLinFactNeighborX="-428" custLinFactNeighborY="-113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81ABD83-996E-4661-BAB9-ABFC2E5F48C2}" type="pres">
      <dgm:prSet presAssocID="{82286802-3E93-47AE-936D-6B80FA66E120}" presName="sibTrans" presStyleCnt="0"/>
      <dgm:spPr/>
    </dgm:pt>
    <dgm:pt modelId="{A186DA9C-EE58-45F4-857C-B9AF43D82FE3}" type="pres">
      <dgm:prSet presAssocID="{DB1306EB-1CA8-46FC-8547-C13F2550820A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7C6D16D6-C8C7-46F6-AB51-70B98C09CE21}" type="presOf" srcId="{B56BBF0D-B304-4E8D-8B78-358D1DA8FFA9}" destId="{D2FA8D75-1DE6-454D-89AE-216BC6D32C8D}" srcOrd="0" destOrd="0" presId="urn:microsoft.com/office/officeart/2005/8/layout/default"/>
    <dgm:cxn modelId="{2B3C58BA-B0B1-41A1-BEA5-36F83DFE2291}" srcId="{17FCF0C0-CEC0-42AE-863C-8DA66C354511}" destId="{B56BBF0D-B304-4E8D-8B78-358D1DA8FFA9}" srcOrd="0" destOrd="0" parTransId="{A7AC4C90-454D-4FE6-A8B6-F520A803945A}" sibTransId="{82286802-3E93-47AE-936D-6B80FA66E120}"/>
    <dgm:cxn modelId="{A90B1253-30F9-4BD3-AC24-91BC9909A6F2}" srcId="{17FCF0C0-CEC0-42AE-863C-8DA66C354511}" destId="{DB1306EB-1CA8-46FC-8547-C13F2550820A}" srcOrd="1" destOrd="0" parTransId="{BC26F214-12D6-4569-8146-28D5A60AADD5}" sibTransId="{A894BF07-2DDC-4A8B-903E-70A696D6EA10}"/>
    <dgm:cxn modelId="{F79D4FD5-49A0-42AB-9257-D623760A2323}" type="presOf" srcId="{17FCF0C0-CEC0-42AE-863C-8DA66C354511}" destId="{D904DEDA-96BC-4340-9706-F9670C1869E7}" srcOrd="0" destOrd="0" presId="urn:microsoft.com/office/officeart/2005/8/layout/default"/>
    <dgm:cxn modelId="{50EEA69E-8441-4D3E-918B-DBC73658A48E}" type="presOf" srcId="{DB1306EB-1CA8-46FC-8547-C13F2550820A}" destId="{A186DA9C-EE58-45F4-857C-B9AF43D82FE3}" srcOrd="0" destOrd="0" presId="urn:microsoft.com/office/officeart/2005/8/layout/default"/>
    <dgm:cxn modelId="{57D95928-0005-4B83-B366-BDBAB09FCD66}" type="presParOf" srcId="{D904DEDA-96BC-4340-9706-F9670C1869E7}" destId="{D2FA8D75-1DE6-454D-89AE-216BC6D32C8D}" srcOrd="0" destOrd="0" presId="urn:microsoft.com/office/officeart/2005/8/layout/default"/>
    <dgm:cxn modelId="{118A6671-ADC0-466D-8986-639AAD4C310E}" type="presParOf" srcId="{D904DEDA-96BC-4340-9706-F9670C1869E7}" destId="{681ABD83-996E-4661-BAB9-ABFC2E5F48C2}" srcOrd="1" destOrd="0" presId="urn:microsoft.com/office/officeart/2005/8/layout/default"/>
    <dgm:cxn modelId="{DA3D7690-E692-4C6F-B72D-546E50ED4E51}" type="presParOf" srcId="{D904DEDA-96BC-4340-9706-F9670C1869E7}" destId="{A186DA9C-EE58-45F4-857C-B9AF43D82FE3}" srcOrd="2" destOrd="0" presId="urn:microsoft.com/office/officeart/2005/8/layout/default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E89AD22-801B-4119-8743-EC2B1354A5B3}" type="doc">
      <dgm:prSet loTypeId="urn:microsoft.com/office/officeart/2005/8/layout/hProcess9" loCatId="process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64BFDDC4-F751-4947-AE80-E013602921C3}">
      <dgm:prSet/>
      <dgm:spPr/>
      <dgm:t>
        <a:bodyPr/>
        <a:lstStyle/>
        <a:p>
          <a:pPr rtl="0"/>
          <a:r>
            <a:rPr lang="cs-CZ" b="1" i="0" baseline="0" smtClean="0"/>
            <a:t>Assessment of key competencies</a:t>
          </a:r>
          <a:endParaRPr lang="cs-CZ"/>
        </a:p>
      </dgm:t>
    </dgm:pt>
    <dgm:pt modelId="{40AE9AD6-8DAB-44F5-8423-D79D46478008}" type="parTrans" cxnId="{9349225B-88FE-4A66-9AC3-ECAFA31395D4}">
      <dgm:prSet/>
      <dgm:spPr/>
      <dgm:t>
        <a:bodyPr/>
        <a:lstStyle/>
        <a:p>
          <a:endParaRPr lang="cs-CZ"/>
        </a:p>
      </dgm:t>
    </dgm:pt>
    <dgm:pt modelId="{8AE4C4D6-C632-4259-B794-72E47C38BB55}" type="sibTrans" cxnId="{9349225B-88FE-4A66-9AC3-ECAFA31395D4}">
      <dgm:prSet/>
      <dgm:spPr/>
      <dgm:t>
        <a:bodyPr/>
        <a:lstStyle/>
        <a:p>
          <a:endParaRPr lang="cs-CZ"/>
        </a:p>
      </dgm:t>
    </dgm:pt>
    <dgm:pt modelId="{E8922A3C-8854-450A-A378-10416087E840}">
      <dgm:prSet/>
      <dgm:spPr/>
      <dgm:t>
        <a:bodyPr/>
        <a:lstStyle/>
        <a:p>
          <a:pPr rtl="0"/>
          <a:r>
            <a:rPr lang="cs-CZ" b="1" i="0" baseline="0" smtClean="0"/>
            <a:t>Data analysis</a:t>
          </a:r>
          <a:endParaRPr lang="cs-CZ"/>
        </a:p>
      </dgm:t>
    </dgm:pt>
    <dgm:pt modelId="{D3072860-5EAF-4721-A268-C165233068C2}" type="parTrans" cxnId="{51484E34-315E-44CF-AB12-60A876A788FE}">
      <dgm:prSet/>
      <dgm:spPr/>
      <dgm:t>
        <a:bodyPr/>
        <a:lstStyle/>
        <a:p>
          <a:endParaRPr lang="cs-CZ"/>
        </a:p>
      </dgm:t>
    </dgm:pt>
    <dgm:pt modelId="{C3F54578-E3E0-42D1-84AF-D9BFA553621C}" type="sibTrans" cxnId="{51484E34-315E-44CF-AB12-60A876A788FE}">
      <dgm:prSet/>
      <dgm:spPr/>
      <dgm:t>
        <a:bodyPr/>
        <a:lstStyle/>
        <a:p>
          <a:endParaRPr lang="cs-CZ"/>
        </a:p>
      </dgm:t>
    </dgm:pt>
    <dgm:pt modelId="{17990EC2-9BAF-4804-9F92-57436A55CCE8}">
      <dgm:prSet/>
      <dgm:spPr/>
      <dgm:t>
        <a:bodyPr/>
        <a:lstStyle/>
        <a:p>
          <a:pPr rtl="0"/>
          <a:r>
            <a:rPr lang="cs-CZ" b="1" i="0" baseline="0" smtClean="0"/>
            <a:t>Monitoring of fairness and equity in education</a:t>
          </a:r>
          <a:endParaRPr lang="cs-CZ"/>
        </a:p>
      </dgm:t>
    </dgm:pt>
    <dgm:pt modelId="{9967CC80-48F0-401D-913E-F703C61B0CB7}" type="parTrans" cxnId="{41A14DB7-64B8-4ADA-8629-06BEEDC6D52C}">
      <dgm:prSet/>
      <dgm:spPr/>
      <dgm:t>
        <a:bodyPr/>
        <a:lstStyle/>
        <a:p>
          <a:endParaRPr lang="cs-CZ"/>
        </a:p>
      </dgm:t>
    </dgm:pt>
    <dgm:pt modelId="{719275C9-B9FB-48CD-A8CD-61E2DC37391B}" type="sibTrans" cxnId="{41A14DB7-64B8-4ADA-8629-06BEEDC6D52C}">
      <dgm:prSet/>
      <dgm:spPr/>
      <dgm:t>
        <a:bodyPr/>
        <a:lstStyle/>
        <a:p>
          <a:endParaRPr lang="cs-CZ"/>
        </a:p>
      </dgm:t>
    </dgm:pt>
    <dgm:pt modelId="{E3F3037F-265C-4E21-BEBA-774A00445806}" type="pres">
      <dgm:prSet presAssocID="{3E89AD22-801B-4119-8743-EC2B1354A5B3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4A2AC6BF-5986-452C-B88E-D7BA441D0C3B}" type="pres">
      <dgm:prSet presAssocID="{3E89AD22-801B-4119-8743-EC2B1354A5B3}" presName="arrow" presStyleLbl="bgShp" presStyleIdx="0" presStyleCnt="1"/>
      <dgm:spPr>
        <a:solidFill>
          <a:schemeClr val="bg1">
            <a:lumMod val="85000"/>
          </a:schemeClr>
        </a:solidFill>
      </dgm:spPr>
    </dgm:pt>
    <dgm:pt modelId="{95F31E2D-A605-4BCD-8F32-D8A0C13986BE}" type="pres">
      <dgm:prSet presAssocID="{3E89AD22-801B-4119-8743-EC2B1354A5B3}" presName="linearProcess" presStyleCnt="0"/>
      <dgm:spPr/>
    </dgm:pt>
    <dgm:pt modelId="{D4DD41EA-025D-43B0-9413-89C7D0173DDB}" type="pres">
      <dgm:prSet presAssocID="{64BFDDC4-F751-4947-AE80-E013602921C3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F31160B-E758-42AF-9CB8-FEDF1923ACFB}" type="pres">
      <dgm:prSet presAssocID="{8AE4C4D6-C632-4259-B794-72E47C38BB55}" presName="sibTrans" presStyleCnt="0"/>
      <dgm:spPr/>
    </dgm:pt>
    <dgm:pt modelId="{553E799B-EC5B-4D71-8081-7180BA9AE39A}" type="pres">
      <dgm:prSet presAssocID="{E8922A3C-8854-450A-A378-10416087E840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DE795EC-F05B-438D-A22A-79CD383DCB48}" type="pres">
      <dgm:prSet presAssocID="{C3F54578-E3E0-42D1-84AF-D9BFA553621C}" presName="sibTrans" presStyleCnt="0"/>
      <dgm:spPr/>
    </dgm:pt>
    <dgm:pt modelId="{BEB6831B-5C63-4BEA-A4DD-E29CBF1F63F0}" type="pres">
      <dgm:prSet presAssocID="{17990EC2-9BAF-4804-9F92-57436A55CCE8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EA10E630-76AA-43C5-A90F-F4FDF1730349}" type="presOf" srcId="{17990EC2-9BAF-4804-9F92-57436A55CCE8}" destId="{BEB6831B-5C63-4BEA-A4DD-E29CBF1F63F0}" srcOrd="0" destOrd="0" presId="urn:microsoft.com/office/officeart/2005/8/layout/hProcess9"/>
    <dgm:cxn modelId="{A1A2FF83-B2A7-4969-8A51-BE9A33504402}" type="presOf" srcId="{3E89AD22-801B-4119-8743-EC2B1354A5B3}" destId="{E3F3037F-265C-4E21-BEBA-774A00445806}" srcOrd="0" destOrd="0" presId="urn:microsoft.com/office/officeart/2005/8/layout/hProcess9"/>
    <dgm:cxn modelId="{51484E34-315E-44CF-AB12-60A876A788FE}" srcId="{3E89AD22-801B-4119-8743-EC2B1354A5B3}" destId="{E8922A3C-8854-450A-A378-10416087E840}" srcOrd="1" destOrd="0" parTransId="{D3072860-5EAF-4721-A268-C165233068C2}" sibTransId="{C3F54578-E3E0-42D1-84AF-D9BFA553621C}"/>
    <dgm:cxn modelId="{92422E89-DF19-4A5B-B14B-7EC2430B51AB}" type="presOf" srcId="{E8922A3C-8854-450A-A378-10416087E840}" destId="{553E799B-EC5B-4D71-8081-7180BA9AE39A}" srcOrd="0" destOrd="0" presId="urn:microsoft.com/office/officeart/2005/8/layout/hProcess9"/>
    <dgm:cxn modelId="{3483EA93-58E9-4020-A4C3-F301DBF0C349}" type="presOf" srcId="{64BFDDC4-F751-4947-AE80-E013602921C3}" destId="{D4DD41EA-025D-43B0-9413-89C7D0173DDB}" srcOrd="0" destOrd="0" presId="urn:microsoft.com/office/officeart/2005/8/layout/hProcess9"/>
    <dgm:cxn modelId="{9349225B-88FE-4A66-9AC3-ECAFA31395D4}" srcId="{3E89AD22-801B-4119-8743-EC2B1354A5B3}" destId="{64BFDDC4-F751-4947-AE80-E013602921C3}" srcOrd="0" destOrd="0" parTransId="{40AE9AD6-8DAB-44F5-8423-D79D46478008}" sibTransId="{8AE4C4D6-C632-4259-B794-72E47C38BB55}"/>
    <dgm:cxn modelId="{41A14DB7-64B8-4ADA-8629-06BEEDC6D52C}" srcId="{3E89AD22-801B-4119-8743-EC2B1354A5B3}" destId="{17990EC2-9BAF-4804-9F92-57436A55CCE8}" srcOrd="2" destOrd="0" parTransId="{9967CC80-48F0-401D-913E-F703C61B0CB7}" sibTransId="{719275C9-B9FB-48CD-A8CD-61E2DC37391B}"/>
    <dgm:cxn modelId="{C8E7724D-06BB-41C8-AD9A-B47C4D805A93}" type="presParOf" srcId="{E3F3037F-265C-4E21-BEBA-774A00445806}" destId="{4A2AC6BF-5986-452C-B88E-D7BA441D0C3B}" srcOrd="0" destOrd="0" presId="urn:microsoft.com/office/officeart/2005/8/layout/hProcess9"/>
    <dgm:cxn modelId="{BFF51FAE-5A8D-4C58-81FB-B67F4BF9EA79}" type="presParOf" srcId="{E3F3037F-265C-4E21-BEBA-774A00445806}" destId="{95F31E2D-A605-4BCD-8F32-D8A0C13986BE}" srcOrd="1" destOrd="0" presId="urn:microsoft.com/office/officeart/2005/8/layout/hProcess9"/>
    <dgm:cxn modelId="{1BFFB7D0-8701-40CE-95CE-3F6F564CDEBF}" type="presParOf" srcId="{95F31E2D-A605-4BCD-8F32-D8A0C13986BE}" destId="{D4DD41EA-025D-43B0-9413-89C7D0173DDB}" srcOrd="0" destOrd="0" presId="urn:microsoft.com/office/officeart/2005/8/layout/hProcess9"/>
    <dgm:cxn modelId="{69F6F36C-7A7A-40C6-A795-BE1E63029E4A}" type="presParOf" srcId="{95F31E2D-A605-4BCD-8F32-D8A0C13986BE}" destId="{6F31160B-E758-42AF-9CB8-FEDF1923ACFB}" srcOrd="1" destOrd="0" presId="urn:microsoft.com/office/officeart/2005/8/layout/hProcess9"/>
    <dgm:cxn modelId="{785EDE22-258E-4C59-90D0-9FB26B52CD28}" type="presParOf" srcId="{95F31E2D-A605-4BCD-8F32-D8A0C13986BE}" destId="{553E799B-EC5B-4D71-8081-7180BA9AE39A}" srcOrd="2" destOrd="0" presId="urn:microsoft.com/office/officeart/2005/8/layout/hProcess9"/>
    <dgm:cxn modelId="{A517782B-9703-484D-BCAC-91169EB4EC41}" type="presParOf" srcId="{95F31E2D-A605-4BCD-8F32-D8A0C13986BE}" destId="{5DE795EC-F05B-438D-A22A-79CD383DCB48}" srcOrd="3" destOrd="0" presId="urn:microsoft.com/office/officeart/2005/8/layout/hProcess9"/>
    <dgm:cxn modelId="{395B7B71-4AC1-4ADD-92F2-41B3B9ADBEA0}" type="presParOf" srcId="{95F31E2D-A605-4BCD-8F32-D8A0C13986BE}" destId="{BEB6831B-5C63-4BEA-A4DD-E29CBF1F63F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A6E8A09-69AB-40B0-9E42-34884724E40A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D048EAA9-7F1F-4510-AE5C-5C02D8ACEEFC}">
      <dgm:prSet/>
      <dgm:spPr/>
      <dgm:t>
        <a:bodyPr/>
        <a:lstStyle/>
        <a:p>
          <a:pPr marL="176213" indent="0" rtl="0"/>
          <a:r>
            <a:rPr lang="en-GB" b="0" i="0" baseline="0" noProof="0" dirty="0" smtClean="0"/>
            <a:t>In the national curriculum documents, key competencies represent educational goals.</a:t>
          </a:r>
          <a:endParaRPr lang="en-GB" noProof="0" dirty="0"/>
        </a:p>
      </dgm:t>
    </dgm:pt>
    <dgm:pt modelId="{C3B89B07-F691-49B5-BC07-414BB5363995}" type="parTrans" cxnId="{2BE345A4-A287-4843-BD35-34CF89C49BA2}">
      <dgm:prSet/>
      <dgm:spPr/>
      <dgm:t>
        <a:bodyPr/>
        <a:lstStyle/>
        <a:p>
          <a:endParaRPr lang="cs-CZ"/>
        </a:p>
      </dgm:t>
    </dgm:pt>
    <dgm:pt modelId="{0270504C-88CE-41AD-A1EC-234C7A68493D}" type="sibTrans" cxnId="{2BE345A4-A287-4843-BD35-34CF89C49BA2}">
      <dgm:prSet/>
      <dgm:spPr/>
      <dgm:t>
        <a:bodyPr/>
        <a:lstStyle/>
        <a:p>
          <a:endParaRPr lang="cs-CZ"/>
        </a:p>
      </dgm:t>
    </dgm:pt>
    <dgm:pt modelId="{41ADDB78-1CE0-45EF-89ED-324CEBCE195D}">
      <dgm:prSet/>
      <dgm:spPr/>
      <dgm:t>
        <a:bodyPr/>
        <a:lstStyle/>
        <a:p>
          <a:pPr marL="176213" indent="0" rtl="0"/>
          <a:r>
            <a:rPr lang="en-US" b="0" i="0" baseline="0" dirty="0" smtClean="0"/>
            <a:t>In our education </a:t>
          </a:r>
          <a:r>
            <a:rPr lang="en-US" b="0" i="0" baseline="0" dirty="0" err="1" smtClean="0"/>
            <a:t>syst</a:t>
          </a:r>
          <a:r>
            <a:rPr lang="cs-CZ" b="0" i="0" baseline="0" dirty="0" smtClean="0"/>
            <a:t>e</a:t>
          </a:r>
          <a:r>
            <a:rPr lang="en-US" b="0" i="0" baseline="0" dirty="0" smtClean="0"/>
            <a:t>m</a:t>
          </a:r>
          <a:r>
            <a:rPr lang="cs-CZ" b="0" i="0" baseline="0" dirty="0" smtClean="0"/>
            <a:t>,</a:t>
          </a:r>
          <a:r>
            <a:rPr lang="en-US" b="0" i="0" baseline="0" dirty="0" smtClean="0"/>
            <a:t> </a:t>
          </a:r>
          <a:r>
            <a:rPr lang="cs-CZ" b="0" i="0" baseline="0" dirty="0" smtClean="0"/>
            <a:t> </a:t>
          </a:r>
          <a:r>
            <a:rPr lang="en-US" b="0" i="0" baseline="0" dirty="0" smtClean="0"/>
            <a:t>evaluation tools </a:t>
          </a:r>
          <a:r>
            <a:rPr lang="cs-CZ" b="0" i="0" baseline="0" dirty="0" err="1" smtClean="0"/>
            <a:t>both</a:t>
          </a:r>
          <a:r>
            <a:rPr lang="en-US" b="0" i="0" baseline="0" dirty="0" smtClean="0"/>
            <a:t> at </a:t>
          </a:r>
          <a:r>
            <a:rPr lang="cs-CZ" b="0" i="0" baseline="0" dirty="0" smtClean="0"/>
            <a:t>the </a:t>
          </a:r>
          <a:r>
            <a:rPr lang="en-US" b="0" i="0" baseline="0" dirty="0" smtClean="0"/>
            <a:t>school level </a:t>
          </a:r>
          <a:r>
            <a:rPr lang="cs-CZ" b="0" i="0" baseline="0" dirty="0" smtClean="0"/>
            <a:t>and</a:t>
          </a:r>
          <a:r>
            <a:rPr lang="en-US" b="0" i="0" baseline="0" dirty="0" smtClean="0"/>
            <a:t> the system level</a:t>
          </a:r>
          <a:r>
            <a:rPr lang="cs-CZ" b="0" i="0" baseline="0" dirty="0" smtClean="0"/>
            <a:t> are not </a:t>
          </a:r>
          <a:r>
            <a:rPr lang="cs-CZ" b="0" i="0" baseline="0" dirty="0" err="1" smtClean="0"/>
            <a:t>available</a:t>
          </a:r>
          <a:r>
            <a:rPr lang="cs-CZ" b="0" i="0" baseline="0" dirty="0" smtClean="0"/>
            <a:t>.</a:t>
          </a:r>
          <a:endParaRPr lang="cs-CZ" dirty="0"/>
        </a:p>
      </dgm:t>
    </dgm:pt>
    <dgm:pt modelId="{CABE6EB2-5838-48CD-97DD-5423C14D5710}" type="parTrans" cxnId="{07DAF019-E03F-41EB-94A8-9B6998516FFA}">
      <dgm:prSet/>
      <dgm:spPr/>
      <dgm:t>
        <a:bodyPr/>
        <a:lstStyle/>
        <a:p>
          <a:endParaRPr lang="cs-CZ"/>
        </a:p>
      </dgm:t>
    </dgm:pt>
    <dgm:pt modelId="{DC518F27-4ECF-4427-8AFD-7DEBC4E342AC}" type="sibTrans" cxnId="{07DAF019-E03F-41EB-94A8-9B6998516FFA}">
      <dgm:prSet/>
      <dgm:spPr/>
      <dgm:t>
        <a:bodyPr/>
        <a:lstStyle/>
        <a:p>
          <a:endParaRPr lang="cs-CZ"/>
        </a:p>
      </dgm:t>
    </dgm:pt>
    <dgm:pt modelId="{75EB634D-CF5E-467D-91D5-6725C9A129A9}">
      <dgm:prSet/>
      <dgm:spPr/>
      <dgm:t>
        <a:bodyPr/>
        <a:lstStyle/>
        <a:p>
          <a:pPr marL="176213" indent="0" rtl="0"/>
          <a:r>
            <a:rPr lang="en-GB" b="0" i="0" baseline="0" noProof="0" dirty="0" smtClean="0"/>
            <a:t>Key competencies are difficult to evaluate by using common tools for the evaluation of educational achievement</a:t>
          </a:r>
          <a:endParaRPr lang="en-GB" noProof="0" dirty="0"/>
        </a:p>
      </dgm:t>
    </dgm:pt>
    <dgm:pt modelId="{9BA28725-2E48-48FA-BA10-2DDDF38972D5}" type="parTrans" cxnId="{214934A1-EAA2-4BCB-BE77-E9B2B793649F}">
      <dgm:prSet/>
      <dgm:spPr/>
      <dgm:t>
        <a:bodyPr/>
        <a:lstStyle/>
        <a:p>
          <a:endParaRPr lang="cs-CZ"/>
        </a:p>
      </dgm:t>
    </dgm:pt>
    <dgm:pt modelId="{903DA35E-F83B-4E94-BBE9-B45FF662B84D}" type="sibTrans" cxnId="{214934A1-EAA2-4BCB-BE77-E9B2B793649F}">
      <dgm:prSet/>
      <dgm:spPr/>
      <dgm:t>
        <a:bodyPr/>
        <a:lstStyle/>
        <a:p>
          <a:endParaRPr lang="cs-CZ"/>
        </a:p>
      </dgm:t>
    </dgm:pt>
    <dgm:pt modelId="{4F45555B-243F-4A54-A801-39F0BBD1AB4F}">
      <dgm:prSet/>
      <dgm:spPr/>
      <dgm:t>
        <a:bodyPr/>
        <a:lstStyle/>
        <a:p>
          <a:pPr marL="176213" indent="0" rtl="0"/>
          <a:r>
            <a:rPr lang="cs-CZ" b="0" i="0" baseline="0" dirty="0" smtClean="0"/>
            <a:t>O</a:t>
          </a:r>
          <a:r>
            <a:rPr lang="en-US" b="0" i="0" baseline="0" dirty="0" err="1" smtClean="0"/>
            <a:t>ur</a:t>
          </a:r>
          <a:r>
            <a:rPr lang="en-US" b="0" i="0" baseline="0" dirty="0" smtClean="0"/>
            <a:t> ambition is to implement this area </a:t>
          </a:r>
          <a:r>
            <a:rPr lang="cs-CZ" b="0" i="0" baseline="0" dirty="0" smtClean="0"/>
            <a:t>in</a:t>
          </a:r>
          <a:r>
            <a:rPr lang="en-US" b="0" i="0" baseline="0" dirty="0" smtClean="0"/>
            <a:t>to</a:t>
          </a:r>
          <a:r>
            <a:rPr lang="cs-CZ" b="0" i="0" baseline="0" dirty="0" smtClean="0"/>
            <a:t> </a:t>
          </a:r>
          <a:r>
            <a:rPr lang="en-US" b="0" i="0" baseline="0" dirty="0" smtClean="0"/>
            <a:t>routine inspection activities</a:t>
          </a:r>
          <a:endParaRPr lang="cs-CZ" dirty="0"/>
        </a:p>
      </dgm:t>
    </dgm:pt>
    <dgm:pt modelId="{1D9D9785-33A7-424C-9231-12F20CDB1DCB}" type="parTrans" cxnId="{8C62CA83-5629-485D-95D7-DA34BC87C854}">
      <dgm:prSet/>
      <dgm:spPr/>
      <dgm:t>
        <a:bodyPr/>
        <a:lstStyle/>
        <a:p>
          <a:endParaRPr lang="cs-CZ"/>
        </a:p>
      </dgm:t>
    </dgm:pt>
    <dgm:pt modelId="{BD184DA1-D7D2-4F35-A3BA-09FCCB4C71FE}" type="sibTrans" cxnId="{8C62CA83-5629-485D-95D7-DA34BC87C854}">
      <dgm:prSet/>
      <dgm:spPr/>
      <dgm:t>
        <a:bodyPr/>
        <a:lstStyle/>
        <a:p>
          <a:endParaRPr lang="cs-CZ"/>
        </a:p>
      </dgm:t>
    </dgm:pt>
    <dgm:pt modelId="{D65817EB-C3E0-409E-B47F-8F4397745B2E}">
      <dgm:prSet/>
      <dgm:spPr/>
      <dgm:t>
        <a:bodyPr/>
        <a:lstStyle/>
        <a:p>
          <a:pPr marL="176213" indent="0" rtl="0"/>
          <a:r>
            <a:rPr lang="cs-CZ" b="0" i="0" baseline="0" dirty="0" err="1" smtClean="0"/>
            <a:t>Inspiration</a:t>
          </a:r>
          <a:r>
            <a:rPr lang="cs-CZ" b="0" i="0" baseline="0" dirty="0" smtClean="0"/>
            <a:t> </a:t>
          </a:r>
          <a:r>
            <a:rPr lang="cs-CZ" b="0" i="0" baseline="0" dirty="0" err="1" smtClean="0"/>
            <a:t>from</a:t>
          </a:r>
          <a:r>
            <a:rPr lang="cs-CZ" b="0" i="0" baseline="0" dirty="0" smtClean="0"/>
            <a:t> </a:t>
          </a:r>
          <a:r>
            <a:rPr lang="cs-CZ" b="0" i="0" baseline="0" dirty="0" err="1" smtClean="0"/>
            <a:t>abroad</a:t>
          </a:r>
          <a:endParaRPr lang="cs-CZ" dirty="0"/>
        </a:p>
      </dgm:t>
    </dgm:pt>
    <dgm:pt modelId="{A8708C11-0EAD-48BA-8DED-2929B3BEEEFF}" type="parTrans" cxnId="{0E6B1089-BD2F-48C0-86D9-E9FFC138EB29}">
      <dgm:prSet/>
      <dgm:spPr/>
      <dgm:t>
        <a:bodyPr/>
        <a:lstStyle/>
        <a:p>
          <a:endParaRPr lang="cs-CZ"/>
        </a:p>
      </dgm:t>
    </dgm:pt>
    <dgm:pt modelId="{04B21CC7-AB68-4FD5-BA6F-87B591443C84}" type="sibTrans" cxnId="{0E6B1089-BD2F-48C0-86D9-E9FFC138EB29}">
      <dgm:prSet/>
      <dgm:spPr/>
      <dgm:t>
        <a:bodyPr/>
        <a:lstStyle/>
        <a:p>
          <a:endParaRPr lang="cs-CZ"/>
        </a:p>
      </dgm:t>
    </dgm:pt>
    <dgm:pt modelId="{7299CFE5-7FE2-441D-8FBA-A6605F96342F}" type="pres">
      <dgm:prSet presAssocID="{FA6E8A09-69AB-40B0-9E42-34884724E4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91C61FBA-FD92-4C0A-A591-D513310CDDED}" type="pres">
      <dgm:prSet presAssocID="{D048EAA9-7F1F-4510-AE5C-5C02D8ACEEFC}" presName="parentText" presStyleLbl="node1" presStyleIdx="0" presStyleCnt="5" custLinFactNeighborY="2712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62C634F-A3F8-4525-96F6-7CD6B87319F9}" type="pres">
      <dgm:prSet presAssocID="{0270504C-88CE-41AD-A1EC-234C7A68493D}" presName="spacer" presStyleCnt="0"/>
      <dgm:spPr/>
    </dgm:pt>
    <dgm:pt modelId="{299AF3DD-4B72-49AD-8A90-30E975876832}" type="pres">
      <dgm:prSet presAssocID="{41ADDB78-1CE0-45EF-89ED-324CEBCE195D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91530B7-B75A-4A35-865D-A4E01D19813F}" type="pres">
      <dgm:prSet presAssocID="{DC518F27-4ECF-4427-8AFD-7DEBC4E342AC}" presName="spacer" presStyleCnt="0"/>
      <dgm:spPr/>
    </dgm:pt>
    <dgm:pt modelId="{44787C87-B9CB-468C-98FB-AAB075649D66}" type="pres">
      <dgm:prSet presAssocID="{75EB634D-CF5E-467D-91D5-6725C9A129A9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94BCC97-D0BD-4606-97B0-BCB6799B8DCD}" type="pres">
      <dgm:prSet presAssocID="{903DA35E-F83B-4E94-BBE9-B45FF662B84D}" presName="spacer" presStyleCnt="0"/>
      <dgm:spPr/>
    </dgm:pt>
    <dgm:pt modelId="{447490F9-FB97-49D2-93A4-98E6EA91B73E}" type="pres">
      <dgm:prSet presAssocID="{4F45555B-243F-4A54-A801-39F0BBD1AB4F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6CE3971-85AB-4F1E-B341-2C16B6DA4737}" type="pres">
      <dgm:prSet presAssocID="{BD184DA1-D7D2-4F35-A3BA-09FCCB4C71FE}" presName="spacer" presStyleCnt="0"/>
      <dgm:spPr/>
    </dgm:pt>
    <dgm:pt modelId="{9B8A1FAE-F454-43F9-92C7-B9F3C3E19605}" type="pres">
      <dgm:prSet presAssocID="{D65817EB-C3E0-409E-B47F-8F4397745B2E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00007E7D-59F6-49AB-B191-087BCA4E4AAD}" type="presOf" srcId="{4F45555B-243F-4A54-A801-39F0BBD1AB4F}" destId="{447490F9-FB97-49D2-93A4-98E6EA91B73E}" srcOrd="0" destOrd="0" presId="urn:microsoft.com/office/officeart/2005/8/layout/vList2"/>
    <dgm:cxn modelId="{E448A4ED-09CC-4962-AFE8-BFAFF6BC7BAF}" type="presOf" srcId="{75EB634D-CF5E-467D-91D5-6725C9A129A9}" destId="{44787C87-B9CB-468C-98FB-AAB075649D66}" srcOrd="0" destOrd="0" presId="urn:microsoft.com/office/officeart/2005/8/layout/vList2"/>
    <dgm:cxn modelId="{F2B8FE84-228F-4DA4-A2B4-458F53134AF5}" type="presOf" srcId="{D65817EB-C3E0-409E-B47F-8F4397745B2E}" destId="{9B8A1FAE-F454-43F9-92C7-B9F3C3E19605}" srcOrd="0" destOrd="0" presId="urn:microsoft.com/office/officeart/2005/8/layout/vList2"/>
    <dgm:cxn modelId="{07DAF019-E03F-41EB-94A8-9B6998516FFA}" srcId="{FA6E8A09-69AB-40B0-9E42-34884724E40A}" destId="{41ADDB78-1CE0-45EF-89ED-324CEBCE195D}" srcOrd="1" destOrd="0" parTransId="{CABE6EB2-5838-48CD-97DD-5423C14D5710}" sibTransId="{DC518F27-4ECF-4427-8AFD-7DEBC4E342AC}"/>
    <dgm:cxn modelId="{0BF92790-C35A-46DA-9A4F-34B123CCAF9B}" type="presOf" srcId="{FA6E8A09-69AB-40B0-9E42-34884724E40A}" destId="{7299CFE5-7FE2-441D-8FBA-A6605F96342F}" srcOrd="0" destOrd="0" presId="urn:microsoft.com/office/officeart/2005/8/layout/vList2"/>
    <dgm:cxn modelId="{176C28F7-4BCC-45CE-A3E0-74603C326549}" type="presOf" srcId="{41ADDB78-1CE0-45EF-89ED-324CEBCE195D}" destId="{299AF3DD-4B72-49AD-8A90-30E975876832}" srcOrd="0" destOrd="0" presId="urn:microsoft.com/office/officeart/2005/8/layout/vList2"/>
    <dgm:cxn modelId="{2BE345A4-A287-4843-BD35-34CF89C49BA2}" srcId="{FA6E8A09-69AB-40B0-9E42-34884724E40A}" destId="{D048EAA9-7F1F-4510-AE5C-5C02D8ACEEFC}" srcOrd="0" destOrd="0" parTransId="{C3B89B07-F691-49B5-BC07-414BB5363995}" sibTransId="{0270504C-88CE-41AD-A1EC-234C7A68493D}"/>
    <dgm:cxn modelId="{8C62CA83-5629-485D-95D7-DA34BC87C854}" srcId="{FA6E8A09-69AB-40B0-9E42-34884724E40A}" destId="{4F45555B-243F-4A54-A801-39F0BBD1AB4F}" srcOrd="3" destOrd="0" parTransId="{1D9D9785-33A7-424C-9231-12F20CDB1DCB}" sibTransId="{BD184DA1-D7D2-4F35-A3BA-09FCCB4C71FE}"/>
    <dgm:cxn modelId="{0E6B1089-BD2F-48C0-86D9-E9FFC138EB29}" srcId="{FA6E8A09-69AB-40B0-9E42-34884724E40A}" destId="{D65817EB-C3E0-409E-B47F-8F4397745B2E}" srcOrd="4" destOrd="0" parTransId="{A8708C11-0EAD-48BA-8DED-2929B3BEEEFF}" sibTransId="{04B21CC7-AB68-4FD5-BA6F-87B591443C84}"/>
    <dgm:cxn modelId="{FD1FA49C-E99C-44A4-820D-03F67736EF57}" type="presOf" srcId="{D048EAA9-7F1F-4510-AE5C-5C02D8ACEEFC}" destId="{91C61FBA-FD92-4C0A-A591-D513310CDDED}" srcOrd="0" destOrd="0" presId="urn:microsoft.com/office/officeart/2005/8/layout/vList2"/>
    <dgm:cxn modelId="{214934A1-EAA2-4BCB-BE77-E9B2B793649F}" srcId="{FA6E8A09-69AB-40B0-9E42-34884724E40A}" destId="{75EB634D-CF5E-467D-91D5-6725C9A129A9}" srcOrd="2" destOrd="0" parTransId="{9BA28725-2E48-48FA-BA10-2DDDF38972D5}" sibTransId="{903DA35E-F83B-4E94-BBE9-B45FF662B84D}"/>
    <dgm:cxn modelId="{F06790BC-AC8C-4B37-8E29-DFED9CB2AA27}" type="presParOf" srcId="{7299CFE5-7FE2-441D-8FBA-A6605F96342F}" destId="{91C61FBA-FD92-4C0A-A591-D513310CDDED}" srcOrd="0" destOrd="0" presId="urn:microsoft.com/office/officeart/2005/8/layout/vList2"/>
    <dgm:cxn modelId="{C651CC5D-2F41-4BD3-8DA6-56736E8D0946}" type="presParOf" srcId="{7299CFE5-7FE2-441D-8FBA-A6605F96342F}" destId="{A62C634F-A3F8-4525-96F6-7CD6B87319F9}" srcOrd="1" destOrd="0" presId="urn:microsoft.com/office/officeart/2005/8/layout/vList2"/>
    <dgm:cxn modelId="{BE369CAC-0FB2-418E-B138-6D98FBBC8787}" type="presParOf" srcId="{7299CFE5-7FE2-441D-8FBA-A6605F96342F}" destId="{299AF3DD-4B72-49AD-8A90-30E975876832}" srcOrd="2" destOrd="0" presId="urn:microsoft.com/office/officeart/2005/8/layout/vList2"/>
    <dgm:cxn modelId="{2A4650B0-57A5-4D17-B069-7AD86EE44339}" type="presParOf" srcId="{7299CFE5-7FE2-441D-8FBA-A6605F96342F}" destId="{E91530B7-B75A-4A35-865D-A4E01D19813F}" srcOrd="3" destOrd="0" presId="urn:microsoft.com/office/officeart/2005/8/layout/vList2"/>
    <dgm:cxn modelId="{40B382A9-8E87-407E-9F67-708B17B6F195}" type="presParOf" srcId="{7299CFE5-7FE2-441D-8FBA-A6605F96342F}" destId="{44787C87-B9CB-468C-98FB-AAB075649D66}" srcOrd="4" destOrd="0" presId="urn:microsoft.com/office/officeart/2005/8/layout/vList2"/>
    <dgm:cxn modelId="{72C78185-536F-4406-A04E-E9912EDD27FD}" type="presParOf" srcId="{7299CFE5-7FE2-441D-8FBA-A6605F96342F}" destId="{594BCC97-D0BD-4606-97B0-BCB6799B8DCD}" srcOrd="5" destOrd="0" presId="urn:microsoft.com/office/officeart/2005/8/layout/vList2"/>
    <dgm:cxn modelId="{01780A35-3AE3-4DD2-A052-C699E35E1637}" type="presParOf" srcId="{7299CFE5-7FE2-441D-8FBA-A6605F96342F}" destId="{447490F9-FB97-49D2-93A4-98E6EA91B73E}" srcOrd="6" destOrd="0" presId="urn:microsoft.com/office/officeart/2005/8/layout/vList2"/>
    <dgm:cxn modelId="{132FCB3D-DE87-4DA0-B429-F2339C68452B}" type="presParOf" srcId="{7299CFE5-7FE2-441D-8FBA-A6605F96342F}" destId="{B6CE3971-85AB-4F1E-B341-2C16B6DA4737}" srcOrd="7" destOrd="0" presId="urn:microsoft.com/office/officeart/2005/8/layout/vList2"/>
    <dgm:cxn modelId="{AD24F165-CC7F-4142-8708-38BB541B19B0}" type="presParOf" srcId="{7299CFE5-7FE2-441D-8FBA-A6605F96342F}" destId="{9B8A1FAE-F454-43F9-92C7-B9F3C3E1960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EFEA35-58B0-4BF6-8976-F3F88078CA77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27A662A-A4FB-4037-8166-F1F0076839A6}">
      <dgm:prSet/>
      <dgm:spPr/>
      <dgm:t>
        <a:bodyPr/>
        <a:lstStyle/>
        <a:p>
          <a:pPr rtl="0"/>
          <a:r>
            <a:rPr lang="cs-CZ" baseline="0" err="1" smtClean="0"/>
            <a:t>Better</a:t>
          </a:r>
          <a:r>
            <a:rPr lang="cs-CZ" baseline="0" smtClean="0"/>
            <a:t> articulate </a:t>
          </a:r>
          <a:br>
            <a:rPr lang="cs-CZ" baseline="0" smtClean="0"/>
          </a:br>
          <a:r>
            <a:rPr lang="cs-CZ" baseline="0" smtClean="0"/>
            <a:t>learning </a:t>
          </a:r>
          <a:r>
            <a:rPr lang="cs-CZ" baseline="0" dirty="0" err="1" smtClean="0"/>
            <a:t>goals</a:t>
          </a:r>
          <a:endParaRPr lang="cs-CZ" dirty="0"/>
        </a:p>
      </dgm:t>
    </dgm:pt>
    <dgm:pt modelId="{5BC34D61-15E2-440D-AC71-C1C819666019}" type="parTrans" cxnId="{89DCF6B0-033D-442D-A923-2CB66ACCED2E}">
      <dgm:prSet/>
      <dgm:spPr/>
      <dgm:t>
        <a:bodyPr/>
        <a:lstStyle/>
        <a:p>
          <a:endParaRPr lang="cs-CZ"/>
        </a:p>
      </dgm:t>
    </dgm:pt>
    <dgm:pt modelId="{FCC2C6EF-1D2F-4158-8BF8-6A01EEF05EA8}" type="sibTrans" cxnId="{89DCF6B0-033D-442D-A923-2CB66ACCED2E}">
      <dgm:prSet/>
      <dgm:spPr/>
      <dgm:t>
        <a:bodyPr/>
        <a:lstStyle/>
        <a:p>
          <a:endParaRPr lang="cs-CZ"/>
        </a:p>
      </dgm:t>
    </dgm:pt>
    <dgm:pt modelId="{C861578C-CDD9-4742-9F72-0DE1238D22C9}">
      <dgm:prSet/>
      <dgm:spPr/>
      <dgm:t>
        <a:bodyPr/>
        <a:lstStyle/>
        <a:p>
          <a:pPr rtl="0"/>
          <a:r>
            <a:rPr lang="cs-CZ" baseline="0" dirty="0" err="1" smtClean="0"/>
            <a:t>Develop</a:t>
          </a:r>
          <a:r>
            <a:rPr lang="cs-CZ" baseline="0" dirty="0" smtClean="0"/>
            <a:t> </a:t>
          </a:r>
          <a:r>
            <a:rPr lang="cs-CZ" baseline="0" dirty="0" err="1" smtClean="0"/>
            <a:t>educational</a:t>
          </a:r>
          <a:r>
            <a:rPr lang="cs-CZ" baseline="0" dirty="0" smtClean="0"/>
            <a:t> </a:t>
          </a:r>
          <a:r>
            <a:rPr lang="cs-CZ" baseline="0" dirty="0" err="1" smtClean="0"/>
            <a:t>standards</a:t>
          </a:r>
          <a:endParaRPr lang="cs-CZ" dirty="0"/>
        </a:p>
      </dgm:t>
    </dgm:pt>
    <dgm:pt modelId="{3607BBD7-31CD-4531-AE80-8D08192749BE}" type="parTrans" cxnId="{48A68C34-9317-4784-90A5-D6761FEDE527}">
      <dgm:prSet/>
      <dgm:spPr/>
      <dgm:t>
        <a:bodyPr/>
        <a:lstStyle/>
        <a:p>
          <a:endParaRPr lang="cs-CZ"/>
        </a:p>
      </dgm:t>
    </dgm:pt>
    <dgm:pt modelId="{F575F05B-F904-4290-8550-65A7B409F2C8}" type="sibTrans" cxnId="{48A68C34-9317-4784-90A5-D6761FEDE527}">
      <dgm:prSet/>
      <dgm:spPr/>
      <dgm:t>
        <a:bodyPr/>
        <a:lstStyle/>
        <a:p>
          <a:endParaRPr lang="cs-CZ"/>
        </a:p>
      </dgm:t>
    </dgm:pt>
    <dgm:pt modelId="{1352C140-9FAF-4BC1-B37B-E497EAE07147}">
      <dgm:prSet/>
      <dgm:spPr/>
      <dgm:t>
        <a:bodyPr/>
        <a:lstStyle/>
        <a:p>
          <a:pPr rtl="0"/>
          <a:r>
            <a:rPr lang="cs-CZ" baseline="0" dirty="0" smtClean="0"/>
            <a:t>The </a:t>
          </a:r>
          <a:r>
            <a:rPr lang="cs-CZ" baseline="0" dirty="0" err="1" smtClean="0"/>
            <a:t>evaluation</a:t>
          </a:r>
          <a:r>
            <a:rPr lang="cs-CZ" baseline="0" dirty="0" smtClean="0"/>
            <a:t> and </a:t>
          </a:r>
          <a:r>
            <a:rPr lang="cs-CZ" baseline="0" dirty="0" err="1" smtClean="0"/>
            <a:t>assessment</a:t>
          </a:r>
          <a:r>
            <a:rPr lang="cs-CZ" baseline="0" dirty="0" smtClean="0"/>
            <a:t> </a:t>
          </a:r>
          <a:r>
            <a:rPr lang="cs-CZ" baseline="0" dirty="0" err="1" smtClean="0"/>
            <a:t>framework</a:t>
          </a:r>
          <a:r>
            <a:rPr lang="cs-CZ" baseline="0" dirty="0" smtClean="0"/>
            <a:t> </a:t>
          </a:r>
          <a:r>
            <a:rPr lang="cs-CZ" baseline="0" dirty="0" err="1" smtClean="0"/>
            <a:t>needs</a:t>
          </a:r>
          <a:r>
            <a:rPr lang="cs-CZ" baseline="0" dirty="0" smtClean="0"/>
            <a:t> to </a:t>
          </a:r>
          <a:r>
            <a:rPr lang="cs-CZ" baseline="0" dirty="0" err="1" smtClean="0"/>
            <a:t>be</a:t>
          </a:r>
          <a:r>
            <a:rPr lang="cs-CZ" baseline="0" dirty="0" smtClean="0"/>
            <a:t> </a:t>
          </a:r>
          <a:r>
            <a:rPr lang="cs-CZ" baseline="0" dirty="0" err="1" smtClean="0"/>
            <a:t>completed</a:t>
          </a:r>
          <a:r>
            <a:rPr lang="cs-CZ" baseline="0" dirty="0" smtClean="0"/>
            <a:t> and made </a:t>
          </a:r>
          <a:r>
            <a:rPr lang="cs-CZ" baseline="0" dirty="0" err="1" smtClean="0"/>
            <a:t>coherent</a:t>
          </a:r>
          <a:endParaRPr lang="cs-CZ" dirty="0"/>
        </a:p>
      </dgm:t>
    </dgm:pt>
    <dgm:pt modelId="{3573A057-7ADB-402A-BCC5-42A9F326CA37}" type="parTrans" cxnId="{AD065A27-136A-4EB8-B91C-71E016428788}">
      <dgm:prSet/>
      <dgm:spPr/>
      <dgm:t>
        <a:bodyPr/>
        <a:lstStyle/>
        <a:p>
          <a:endParaRPr lang="cs-CZ"/>
        </a:p>
      </dgm:t>
    </dgm:pt>
    <dgm:pt modelId="{F749A1C0-C69F-4142-9FAF-23B37FD35610}" type="sibTrans" cxnId="{AD065A27-136A-4EB8-B91C-71E016428788}">
      <dgm:prSet/>
      <dgm:spPr/>
      <dgm:t>
        <a:bodyPr/>
        <a:lstStyle/>
        <a:p>
          <a:endParaRPr lang="cs-CZ"/>
        </a:p>
      </dgm:t>
    </dgm:pt>
    <dgm:pt modelId="{3597D2F7-C6B0-433A-926F-42D1CD2E6111}">
      <dgm:prSet/>
      <dgm:spPr/>
      <dgm:t>
        <a:bodyPr/>
        <a:lstStyle/>
        <a:p>
          <a:pPr rtl="0"/>
          <a:r>
            <a:rPr lang="cs-CZ" baseline="0" dirty="0" err="1" smtClean="0"/>
            <a:t>Strengthen</a:t>
          </a:r>
          <a:r>
            <a:rPr lang="cs-CZ" baseline="0" dirty="0" smtClean="0"/>
            <a:t> </a:t>
          </a:r>
          <a:r>
            <a:rPr lang="cs-CZ" baseline="0" dirty="0" err="1" smtClean="0"/>
            <a:t>external</a:t>
          </a:r>
          <a:r>
            <a:rPr lang="cs-CZ" baseline="0" dirty="0" smtClean="0"/>
            <a:t> </a:t>
          </a:r>
          <a:r>
            <a:rPr lang="cs-CZ" baseline="0" dirty="0" err="1" smtClean="0"/>
            <a:t>school</a:t>
          </a:r>
          <a:r>
            <a:rPr lang="cs-CZ" baseline="0" dirty="0" smtClean="0"/>
            <a:t> </a:t>
          </a:r>
          <a:r>
            <a:rPr lang="cs-CZ" baseline="0" dirty="0" err="1" smtClean="0"/>
            <a:t>evaluation</a:t>
          </a:r>
          <a:endParaRPr lang="cs-CZ" dirty="0"/>
        </a:p>
      </dgm:t>
    </dgm:pt>
    <dgm:pt modelId="{0E10AD2D-CEEF-4715-8247-B2C781D2336B}" type="parTrans" cxnId="{EF3E95C2-80C0-44AE-843B-65388A694F35}">
      <dgm:prSet/>
      <dgm:spPr/>
      <dgm:t>
        <a:bodyPr/>
        <a:lstStyle/>
        <a:p>
          <a:endParaRPr lang="cs-CZ"/>
        </a:p>
      </dgm:t>
    </dgm:pt>
    <dgm:pt modelId="{D3DDFCAC-46C0-4118-B6B7-AEDBF3C499E3}" type="sibTrans" cxnId="{EF3E95C2-80C0-44AE-843B-65388A694F35}">
      <dgm:prSet/>
      <dgm:spPr/>
      <dgm:t>
        <a:bodyPr/>
        <a:lstStyle/>
        <a:p>
          <a:endParaRPr lang="cs-CZ"/>
        </a:p>
      </dgm:t>
    </dgm:pt>
    <dgm:pt modelId="{C1FD4561-488D-410C-9F00-FF7985145942}">
      <dgm:prSet/>
      <dgm:spPr/>
      <dgm:t>
        <a:bodyPr/>
        <a:lstStyle/>
        <a:p>
          <a:pPr rtl="0"/>
          <a:r>
            <a:rPr lang="cs-CZ" baseline="0" dirty="0" err="1" smtClean="0"/>
            <a:t>Improve</a:t>
          </a:r>
          <a:r>
            <a:rPr lang="cs-CZ" baseline="0" dirty="0" smtClean="0"/>
            <a:t> the </a:t>
          </a:r>
          <a:r>
            <a:rPr lang="cs-CZ" baseline="0" dirty="0" err="1" smtClean="0"/>
            <a:t>alignment</a:t>
          </a:r>
          <a:r>
            <a:rPr lang="cs-CZ" baseline="0" dirty="0" smtClean="0"/>
            <a:t> </a:t>
          </a:r>
          <a:r>
            <a:rPr lang="cs-CZ" baseline="0" dirty="0" err="1" smtClean="0"/>
            <a:t>between</a:t>
          </a:r>
          <a:r>
            <a:rPr lang="cs-CZ" baseline="0" dirty="0" smtClean="0"/>
            <a:t> </a:t>
          </a:r>
          <a:r>
            <a:rPr lang="cs-CZ" baseline="0" dirty="0" err="1" smtClean="0"/>
            <a:t>external</a:t>
          </a:r>
          <a:r>
            <a:rPr lang="cs-CZ" baseline="0" dirty="0" smtClean="0"/>
            <a:t> and </a:t>
          </a:r>
          <a:r>
            <a:rPr lang="cs-CZ" baseline="0" dirty="0" err="1" smtClean="0"/>
            <a:t>self-evaluation</a:t>
          </a:r>
          <a:endParaRPr lang="cs-CZ" dirty="0"/>
        </a:p>
      </dgm:t>
    </dgm:pt>
    <dgm:pt modelId="{0E1B2442-E8FB-405E-942B-FD85EF2CC284}" type="parTrans" cxnId="{75119314-A9BC-46E9-AA78-5A984ABF3A52}">
      <dgm:prSet/>
      <dgm:spPr/>
      <dgm:t>
        <a:bodyPr/>
        <a:lstStyle/>
        <a:p>
          <a:endParaRPr lang="cs-CZ"/>
        </a:p>
      </dgm:t>
    </dgm:pt>
    <dgm:pt modelId="{B50C5814-8C14-43A3-9A16-CF42E27590B9}" type="sibTrans" cxnId="{75119314-A9BC-46E9-AA78-5A984ABF3A52}">
      <dgm:prSet/>
      <dgm:spPr/>
      <dgm:t>
        <a:bodyPr/>
        <a:lstStyle/>
        <a:p>
          <a:endParaRPr lang="cs-CZ"/>
        </a:p>
      </dgm:t>
    </dgm:pt>
    <dgm:pt modelId="{F4AEFD77-4659-45EA-917F-EDB676E7EC1C}">
      <dgm:prSet/>
      <dgm:spPr/>
      <dgm:t>
        <a:bodyPr/>
        <a:lstStyle/>
        <a:p>
          <a:pPr rtl="0"/>
          <a:r>
            <a:rPr lang="en-GB" baseline="0" noProof="0" dirty="0" smtClean="0"/>
            <a:t>Develop standards for the teaching profession; strengthen teacher appraisal for improvement purposes; establish a system of teacher certification </a:t>
          </a:r>
          <a:endParaRPr lang="en-GB" noProof="0" dirty="0"/>
        </a:p>
      </dgm:t>
    </dgm:pt>
    <dgm:pt modelId="{6DA19253-DBB2-4DEF-BF9E-535E9E40FBF8}" type="parTrans" cxnId="{B214DC4B-58F0-4CFA-9A3D-EF0EB187A850}">
      <dgm:prSet/>
      <dgm:spPr/>
      <dgm:t>
        <a:bodyPr/>
        <a:lstStyle/>
        <a:p>
          <a:endParaRPr lang="cs-CZ"/>
        </a:p>
      </dgm:t>
    </dgm:pt>
    <dgm:pt modelId="{073A1A52-75D7-4645-B945-B5F5343AAD4F}" type="sibTrans" cxnId="{B214DC4B-58F0-4CFA-9A3D-EF0EB187A850}">
      <dgm:prSet/>
      <dgm:spPr/>
      <dgm:t>
        <a:bodyPr/>
        <a:lstStyle/>
        <a:p>
          <a:endParaRPr lang="cs-CZ"/>
        </a:p>
      </dgm:t>
    </dgm:pt>
    <dgm:pt modelId="{CBF857CB-0E85-4E86-8633-946C879CC5C4}">
      <dgm:prSet/>
      <dgm:spPr/>
      <dgm:t>
        <a:bodyPr/>
        <a:lstStyle/>
        <a:p>
          <a:pPr rtl="0"/>
          <a:r>
            <a:rPr lang="cs-CZ" baseline="0" dirty="0" err="1" smtClean="0"/>
            <a:t>Improve</a:t>
          </a:r>
          <a:r>
            <a:rPr lang="cs-CZ" baseline="0" dirty="0" smtClean="0"/>
            <a:t> the </a:t>
          </a:r>
          <a:r>
            <a:rPr lang="cs-CZ" baseline="0" dirty="0" err="1" smtClean="0"/>
            <a:t>instructional</a:t>
          </a:r>
          <a:r>
            <a:rPr lang="cs-CZ" baseline="0" dirty="0" smtClean="0"/>
            <a:t> </a:t>
          </a:r>
          <a:r>
            <a:rPr lang="cs-CZ" baseline="0" dirty="0" err="1" smtClean="0"/>
            <a:t>leadership</a:t>
          </a:r>
          <a:r>
            <a:rPr lang="cs-CZ" baseline="0" dirty="0" smtClean="0"/>
            <a:t> </a:t>
          </a:r>
          <a:r>
            <a:rPr lang="cs-CZ" baseline="0" dirty="0" err="1" smtClean="0"/>
            <a:t>skills</a:t>
          </a:r>
          <a:r>
            <a:rPr lang="cs-CZ" baseline="0" dirty="0" smtClean="0"/>
            <a:t> </a:t>
          </a:r>
          <a:r>
            <a:rPr lang="cs-CZ" baseline="0" dirty="0" err="1" smtClean="0"/>
            <a:t>of</a:t>
          </a:r>
          <a:r>
            <a:rPr lang="cs-CZ" baseline="0" dirty="0" smtClean="0"/>
            <a:t> </a:t>
          </a:r>
          <a:r>
            <a:rPr lang="cs-CZ" baseline="0" dirty="0" err="1" smtClean="0"/>
            <a:t>school</a:t>
          </a:r>
          <a:r>
            <a:rPr lang="cs-CZ" baseline="0" dirty="0" smtClean="0"/>
            <a:t> </a:t>
          </a:r>
          <a:r>
            <a:rPr lang="cs-CZ" baseline="0" dirty="0" err="1" smtClean="0"/>
            <a:t>principals</a:t>
          </a:r>
          <a:endParaRPr lang="cs-CZ" dirty="0"/>
        </a:p>
      </dgm:t>
    </dgm:pt>
    <dgm:pt modelId="{CDAEBBBB-1B1B-4589-A946-8057EB81C040}" type="parTrans" cxnId="{11ED0710-635C-44F2-A631-958C52FD59CA}">
      <dgm:prSet/>
      <dgm:spPr/>
      <dgm:t>
        <a:bodyPr/>
        <a:lstStyle/>
        <a:p>
          <a:endParaRPr lang="cs-CZ"/>
        </a:p>
      </dgm:t>
    </dgm:pt>
    <dgm:pt modelId="{408AF980-9374-4A58-9A59-9D568B2D2FD3}" type="sibTrans" cxnId="{11ED0710-635C-44F2-A631-958C52FD59CA}">
      <dgm:prSet/>
      <dgm:spPr/>
      <dgm:t>
        <a:bodyPr/>
        <a:lstStyle/>
        <a:p>
          <a:endParaRPr lang="cs-CZ"/>
        </a:p>
      </dgm:t>
    </dgm:pt>
    <dgm:pt modelId="{B1F2B380-1DF5-4E31-8335-4F8988E429DD}" type="pres">
      <dgm:prSet presAssocID="{EFEFEA35-58B0-4BF6-8976-F3F88078CA7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09016EEC-DBAF-4BD4-9E33-7229AAD30B15}" type="pres">
      <dgm:prSet presAssocID="{127A662A-A4FB-4037-8166-F1F0076839A6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0B89237-EFA0-4334-9A3A-920843AFF4BA}" type="pres">
      <dgm:prSet presAssocID="{FCC2C6EF-1D2F-4158-8BF8-6A01EEF05EA8}" presName="sibTrans" presStyleCnt="0"/>
      <dgm:spPr/>
    </dgm:pt>
    <dgm:pt modelId="{C977A0B6-B549-43EF-A316-311C3F6106D3}" type="pres">
      <dgm:prSet presAssocID="{C861578C-CDD9-4742-9F72-0DE1238D22C9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149D3D8-0A88-4782-9973-D55DDE3393B8}" type="pres">
      <dgm:prSet presAssocID="{F575F05B-F904-4290-8550-65A7B409F2C8}" presName="sibTrans" presStyleCnt="0"/>
      <dgm:spPr/>
    </dgm:pt>
    <dgm:pt modelId="{0D2F8489-DA89-4DD7-882D-C6B7D07ADA29}" type="pres">
      <dgm:prSet presAssocID="{1352C140-9FAF-4BC1-B37B-E497EAE07147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8F94AB4-D0CC-486A-BA2B-3D6CCF96B7ED}" type="pres">
      <dgm:prSet presAssocID="{F749A1C0-C69F-4142-9FAF-23B37FD35610}" presName="sibTrans" presStyleCnt="0"/>
      <dgm:spPr/>
    </dgm:pt>
    <dgm:pt modelId="{B3648084-E0F7-47ED-AC97-BA0B3852D2CF}" type="pres">
      <dgm:prSet presAssocID="{3597D2F7-C6B0-433A-926F-42D1CD2E6111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C404908-2569-4F99-BA45-CE75ACCEA373}" type="pres">
      <dgm:prSet presAssocID="{D3DDFCAC-46C0-4118-B6B7-AEDBF3C499E3}" presName="sibTrans" presStyleCnt="0"/>
      <dgm:spPr/>
    </dgm:pt>
    <dgm:pt modelId="{6B7B58B6-89F8-42F5-915D-DC2587913393}" type="pres">
      <dgm:prSet presAssocID="{C1FD4561-488D-410C-9F00-FF7985145942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85F0062-465C-4B78-AF60-8FCC79D80274}" type="pres">
      <dgm:prSet presAssocID="{B50C5814-8C14-43A3-9A16-CF42E27590B9}" presName="sibTrans" presStyleCnt="0"/>
      <dgm:spPr/>
    </dgm:pt>
    <dgm:pt modelId="{575731F1-FA31-42E1-8E83-987174DAF3CB}" type="pres">
      <dgm:prSet presAssocID="{F4AEFD77-4659-45EA-917F-EDB676E7EC1C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8E5AE27-8036-43A3-9F70-7F2A55D17CDD}" type="pres">
      <dgm:prSet presAssocID="{073A1A52-75D7-4645-B945-B5F5343AAD4F}" presName="sibTrans" presStyleCnt="0"/>
      <dgm:spPr/>
    </dgm:pt>
    <dgm:pt modelId="{B5D245F4-9929-4B5E-B397-E79D146B9BB0}" type="pres">
      <dgm:prSet presAssocID="{CBF857CB-0E85-4E86-8633-946C879CC5C4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7E0D125A-1208-48DA-B36F-DBECC1AC0B88}" type="presOf" srcId="{127A662A-A4FB-4037-8166-F1F0076839A6}" destId="{09016EEC-DBAF-4BD4-9E33-7229AAD30B15}" srcOrd="0" destOrd="0" presId="urn:microsoft.com/office/officeart/2005/8/layout/default"/>
    <dgm:cxn modelId="{CE7558F0-1BC8-4490-8D3B-B618750BDD21}" type="presOf" srcId="{C1FD4561-488D-410C-9F00-FF7985145942}" destId="{6B7B58B6-89F8-42F5-915D-DC2587913393}" srcOrd="0" destOrd="0" presId="urn:microsoft.com/office/officeart/2005/8/layout/default"/>
    <dgm:cxn modelId="{05B2DCF4-21EA-4B5E-B958-AFABEA2FA2EC}" type="presOf" srcId="{C861578C-CDD9-4742-9F72-0DE1238D22C9}" destId="{C977A0B6-B549-43EF-A316-311C3F6106D3}" srcOrd="0" destOrd="0" presId="urn:microsoft.com/office/officeart/2005/8/layout/default"/>
    <dgm:cxn modelId="{AD065A27-136A-4EB8-B91C-71E016428788}" srcId="{EFEFEA35-58B0-4BF6-8976-F3F88078CA77}" destId="{1352C140-9FAF-4BC1-B37B-E497EAE07147}" srcOrd="2" destOrd="0" parTransId="{3573A057-7ADB-402A-BCC5-42A9F326CA37}" sibTransId="{F749A1C0-C69F-4142-9FAF-23B37FD35610}"/>
    <dgm:cxn modelId="{73FD17DE-EC34-466A-BEFA-880901B00B79}" type="presOf" srcId="{F4AEFD77-4659-45EA-917F-EDB676E7EC1C}" destId="{575731F1-FA31-42E1-8E83-987174DAF3CB}" srcOrd="0" destOrd="0" presId="urn:microsoft.com/office/officeart/2005/8/layout/default"/>
    <dgm:cxn modelId="{B214DC4B-58F0-4CFA-9A3D-EF0EB187A850}" srcId="{EFEFEA35-58B0-4BF6-8976-F3F88078CA77}" destId="{F4AEFD77-4659-45EA-917F-EDB676E7EC1C}" srcOrd="5" destOrd="0" parTransId="{6DA19253-DBB2-4DEF-BF9E-535E9E40FBF8}" sibTransId="{073A1A52-75D7-4645-B945-B5F5343AAD4F}"/>
    <dgm:cxn modelId="{FB0F46AA-5833-40F4-93D5-24ACB30DA0C4}" type="presOf" srcId="{1352C140-9FAF-4BC1-B37B-E497EAE07147}" destId="{0D2F8489-DA89-4DD7-882D-C6B7D07ADA29}" srcOrd="0" destOrd="0" presId="urn:microsoft.com/office/officeart/2005/8/layout/default"/>
    <dgm:cxn modelId="{75119314-A9BC-46E9-AA78-5A984ABF3A52}" srcId="{EFEFEA35-58B0-4BF6-8976-F3F88078CA77}" destId="{C1FD4561-488D-410C-9F00-FF7985145942}" srcOrd="4" destOrd="0" parTransId="{0E1B2442-E8FB-405E-942B-FD85EF2CC284}" sibTransId="{B50C5814-8C14-43A3-9A16-CF42E27590B9}"/>
    <dgm:cxn modelId="{88CF9492-0311-4FA4-AFDC-F6AD41BD908E}" type="presOf" srcId="{EFEFEA35-58B0-4BF6-8976-F3F88078CA77}" destId="{B1F2B380-1DF5-4E31-8335-4F8988E429DD}" srcOrd="0" destOrd="0" presId="urn:microsoft.com/office/officeart/2005/8/layout/default"/>
    <dgm:cxn modelId="{89DCF6B0-033D-442D-A923-2CB66ACCED2E}" srcId="{EFEFEA35-58B0-4BF6-8976-F3F88078CA77}" destId="{127A662A-A4FB-4037-8166-F1F0076839A6}" srcOrd="0" destOrd="0" parTransId="{5BC34D61-15E2-440D-AC71-C1C819666019}" sibTransId="{FCC2C6EF-1D2F-4158-8BF8-6A01EEF05EA8}"/>
    <dgm:cxn modelId="{2636EA47-2BDA-4DA7-A80D-6B566C6959B7}" type="presOf" srcId="{3597D2F7-C6B0-433A-926F-42D1CD2E6111}" destId="{B3648084-E0F7-47ED-AC97-BA0B3852D2CF}" srcOrd="0" destOrd="0" presId="urn:microsoft.com/office/officeart/2005/8/layout/default"/>
    <dgm:cxn modelId="{48A68C34-9317-4784-90A5-D6761FEDE527}" srcId="{EFEFEA35-58B0-4BF6-8976-F3F88078CA77}" destId="{C861578C-CDD9-4742-9F72-0DE1238D22C9}" srcOrd="1" destOrd="0" parTransId="{3607BBD7-31CD-4531-AE80-8D08192749BE}" sibTransId="{F575F05B-F904-4290-8550-65A7B409F2C8}"/>
    <dgm:cxn modelId="{EF3E95C2-80C0-44AE-843B-65388A694F35}" srcId="{EFEFEA35-58B0-4BF6-8976-F3F88078CA77}" destId="{3597D2F7-C6B0-433A-926F-42D1CD2E6111}" srcOrd="3" destOrd="0" parTransId="{0E10AD2D-CEEF-4715-8247-B2C781D2336B}" sibTransId="{D3DDFCAC-46C0-4118-B6B7-AEDBF3C499E3}"/>
    <dgm:cxn modelId="{3C3F4F25-6BFA-4611-ACA4-EFAEABE1ED59}" type="presOf" srcId="{CBF857CB-0E85-4E86-8633-946C879CC5C4}" destId="{B5D245F4-9929-4B5E-B397-E79D146B9BB0}" srcOrd="0" destOrd="0" presId="urn:microsoft.com/office/officeart/2005/8/layout/default"/>
    <dgm:cxn modelId="{11ED0710-635C-44F2-A631-958C52FD59CA}" srcId="{EFEFEA35-58B0-4BF6-8976-F3F88078CA77}" destId="{CBF857CB-0E85-4E86-8633-946C879CC5C4}" srcOrd="6" destOrd="0" parTransId="{CDAEBBBB-1B1B-4589-A946-8057EB81C040}" sibTransId="{408AF980-9374-4A58-9A59-9D568B2D2FD3}"/>
    <dgm:cxn modelId="{2E363702-F7CC-4A58-97E5-891FA2DD0C01}" type="presParOf" srcId="{B1F2B380-1DF5-4E31-8335-4F8988E429DD}" destId="{09016EEC-DBAF-4BD4-9E33-7229AAD30B15}" srcOrd="0" destOrd="0" presId="urn:microsoft.com/office/officeart/2005/8/layout/default"/>
    <dgm:cxn modelId="{A30F7EC4-B33C-4BE6-9721-16B3DB54FC03}" type="presParOf" srcId="{B1F2B380-1DF5-4E31-8335-4F8988E429DD}" destId="{30B89237-EFA0-4334-9A3A-920843AFF4BA}" srcOrd="1" destOrd="0" presId="urn:microsoft.com/office/officeart/2005/8/layout/default"/>
    <dgm:cxn modelId="{1D0B0F83-F4C6-4DE2-98EF-FBB1F3FFAEE2}" type="presParOf" srcId="{B1F2B380-1DF5-4E31-8335-4F8988E429DD}" destId="{C977A0B6-B549-43EF-A316-311C3F6106D3}" srcOrd="2" destOrd="0" presId="urn:microsoft.com/office/officeart/2005/8/layout/default"/>
    <dgm:cxn modelId="{171A5A41-F3F2-4B35-AA0A-73CC1C9815CE}" type="presParOf" srcId="{B1F2B380-1DF5-4E31-8335-4F8988E429DD}" destId="{4149D3D8-0A88-4782-9973-D55DDE3393B8}" srcOrd="3" destOrd="0" presId="urn:microsoft.com/office/officeart/2005/8/layout/default"/>
    <dgm:cxn modelId="{1C89F17F-8AFB-449E-A985-81370742EBFF}" type="presParOf" srcId="{B1F2B380-1DF5-4E31-8335-4F8988E429DD}" destId="{0D2F8489-DA89-4DD7-882D-C6B7D07ADA29}" srcOrd="4" destOrd="0" presId="urn:microsoft.com/office/officeart/2005/8/layout/default"/>
    <dgm:cxn modelId="{6D788562-0907-455C-B452-4A395B335B6B}" type="presParOf" srcId="{B1F2B380-1DF5-4E31-8335-4F8988E429DD}" destId="{F8F94AB4-D0CC-486A-BA2B-3D6CCF96B7ED}" srcOrd="5" destOrd="0" presId="urn:microsoft.com/office/officeart/2005/8/layout/default"/>
    <dgm:cxn modelId="{B1FC5E12-D05A-420B-B115-8426D92EE059}" type="presParOf" srcId="{B1F2B380-1DF5-4E31-8335-4F8988E429DD}" destId="{B3648084-E0F7-47ED-AC97-BA0B3852D2CF}" srcOrd="6" destOrd="0" presId="urn:microsoft.com/office/officeart/2005/8/layout/default"/>
    <dgm:cxn modelId="{E7BD1DFE-D83F-4BFC-8BEA-B1F0B8C4ABE8}" type="presParOf" srcId="{B1F2B380-1DF5-4E31-8335-4F8988E429DD}" destId="{AC404908-2569-4F99-BA45-CE75ACCEA373}" srcOrd="7" destOrd="0" presId="urn:microsoft.com/office/officeart/2005/8/layout/default"/>
    <dgm:cxn modelId="{7C3E93B8-15ED-49F2-A857-5CBE42E5C923}" type="presParOf" srcId="{B1F2B380-1DF5-4E31-8335-4F8988E429DD}" destId="{6B7B58B6-89F8-42F5-915D-DC2587913393}" srcOrd="8" destOrd="0" presId="urn:microsoft.com/office/officeart/2005/8/layout/default"/>
    <dgm:cxn modelId="{5BEE5591-2174-4BE0-A0B7-5A4260CB9B06}" type="presParOf" srcId="{B1F2B380-1DF5-4E31-8335-4F8988E429DD}" destId="{785F0062-465C-4B78-AF60-8FCC79D80274}" srcOrd="9" destOrd="0" presId="urn:microsoft.com/office/officeart/2005/8/layout/default"/>
    <dgm:cxn modelId="{F0157ED6-7446-463C-A850-B1B0481F2BFF}" type="presParOf" srcId="{B1F2B380-1DF5-4E31-8335-4F8988E429DD}" destId="{575731F1-FA31-42E1-8E83-987174DAF3CB}" srcOrd="10" destOrd="0" presId="urn:microsoft.com/office/officeart/2005/8/layout/default"/>
    <dgm:cxn modelId="{82D459EE-3E94-4067-9D85-02FE04949297}" type="presParOf" srcId="{B1F2B380-1DF5-4E31-8335-4F8988E429DD}" destId="{F8E5AE27-8036-43A3-9F70-7F2A55D17CDD}" srcOrd="11" destOrd="0" presId="urn:microsoft.com/office/officeart/2005/8/layout/default"/>
    <dgm:cxn modelId="{AB77F858-4964-4472-8A48-8AC0F69474A0}" type="presParOf" srcId="{B1F2B380-1DF5-4E31-8335-4F8988E429DD}" destId="{B5D245F4-9929-4B5E-B397-E79D146B9BB0}" srcOrd="12" destOrd="0" presId="urn:microsoft.com/office/officeart/2005/8/layout/default"/>
  </dgm:cxnLst>
  <dgm:bg>
    <a:solidFill>
      <a:schemeClr val="bg1">
        <a:lumMod val="8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C87F0A-C1CB-45D9-A28E-8C6CFB3BD122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AB1D75C7-8A80-44C0-8894-BA85955DFB49}">
      <dgm:prSet/>
      <dgm:spPr/>
      <dgm:t>
        <a:bodyPr/>
        <a:lstStyle/>
        <a:p>
          <a:pPr marL="174625" indent="0" rtl="0"/>
          <a:r>
            <a:rPr lang="en-US" dirty="0" smtClean="0"/>
            <a:t>There were </a:t>
          </a:r>
          <a:r>
            <a:rPr lang="cs-CZ" dirty="0" smtClean="0"/>
            <a:t>no </a:t>
          </a:r>
          <a:r>
            <a:rPr lang="en-US" dirty="0" smtClean="0"/>
            <a:t>centrally </a:t>
          </a:r>
          <a:r>
            <a:rPr lang="cs-CZ" dirty="0" err="1" smtClean="0"/>
            <a:t>designed</a:t>
          </a:r>
          <a:r>
            <a:rPr lang="cs-CZ" dirty="0" smtClean="0"/>
            <a:t> </a:t>
          </a:r>
          <a:r>
            <a:rPr lang="en-US" dirty="0" smtClean="0"/>
            <a:t>assessment tools </a:t>
          </a:r>
          <a:r>
            <a:rPr lang="cs-CZ" dirty="0" smtClean="0"/>
            <a:t>for </a:t>
          </a:r>
          <a:r>
            <a:rPr lang="cs-CZ" dirty="0" err="1" smtClean="0"/>
            <a:t>evaluating</a:t>
          </a:r>
          <a:r>
            <a:rPr lang="cs-CZ" dirty="0" smtClean="0"/>
            <a:t> </a:t>
          </a:r>
          <a:r>
            <a:rPr lang="en-US" dirty="0" smtClean="0"/>
            <a:t>results in lower or upper secondary education.</a:t>
          </a:r>
          <a:endParaRPr lang="cs-CZ" dirty="0"/>
        </a:p>
      </dgm:t>
    </dgm:pt>
    <dgm:pt modelId="{9F73238D-B353-4104-A863-FD1AEFCE12C6}" type="parTrans" cxnId="{8C0A33F6-536D-4823-A26B-E11C675BE3F9}">
      <dgm:prSet/>
      <dgm:spPr/>
      <dgm:t>
        <a:bodyPr/>
        <a:lstStyle/>
        <a:p>
          <a:endParaRPr lang="cs-CZ"/>
        </a:p>
      </dgm:t>
    </dgm:pt>
    <dgm:pt modelId="{B07E101F-5E03-48B1-A612-D676AFBAC0D5}" type="sibTrans" cxnId="{8C0A33F6-536D-4823-A26B-E11C675BE3F9}">
      <dgm:prSet/>
      <dgm:spPr/>
      <dgm:t>
        <a:bodyPr/>
        <a:lstStyle/>
        <a:p>
          <a:endParaRPr lang="cs-CZ"/>
        </a:p>
      </dgm:t>
    </dgm:pt>
    <dgm:pt modelId="{92A208B6-BDA2-4A2C-8185-E7893BF0D634}">
      <dgm:prSet/>
      <dgm:spPr/>
      <dgm:t>
        <a:bodyPr/>
        <a:lstStyle/>
        <a:p>
          <a:pPr marL="174625" indent="0" rtl="0"/>
          <a:r>
            <a:rPr lang="en-US" dirty="0" smtClean="0"/>
            <a:t>Schools could only </a:t>
          </a:r>
          <a:r>
            <a:rPr lang="cs-CZ" dirty="0" smtClean="0"/>
            <a:t>use </a:t>
          </a:r>
          <a:r>
            <a:rPr lang="en-US" dirty="0" smtClean="0"/>
            <a:t>tests prepared by commercial companies.</a:t>
          </a:r>
          <a:endParaRPr lang="cs-CZ" dirty="0"/>
        </a:p>
      </dgm:t>
    </dgm:pt>
    <dgm:pt modelId="{F59B4C7E-DC7D-4552-A18D-667718EE5BA9}" type="parTrans" cxnId="{75106680-59EF-442B-B645-A92CDEE0CE85}">
      <dgm:prSet/>
      <dgm:spPr/>
      <dgm:t>
        <a:bodyPr/>
        <a:lstStyle/>
        <a:p>
          <a:endParaRPr lang="cs-CZ"/>
        </a:p>
      </dgm:t>
    </dgm:pt>
    <dgm:pt modelId="{DD107442-941E-4263-A3FF-FD74218AE292}" type="sibTrans" cxnId="{75106680-59EF-442B-B645-A92CDEE0CE85}">
      <dgm:prSet/>
      <dgm:spPr/>
      <dgm:t>
        <a:bodyPr/>
        <a:lstStyle/>
        <a:p>
          <a:endParaRPr lang="cs-CZ"/>
        </a:p>
      </dgm:t>
    </dgm:pt>
    <dgm:pt modelId="{B2BA3340-A389-41E4-A887-A0223920316D}">
      <dgm:prSet/>
      <dgm:spPr/>
      <dgm:t>
        <a:bodyPr/>
        <a:lstStyle/>
        <a:p>
          <a:pPr marL="174625" indent="0" rtl="0"/>
          <a:r>
            <a:rPr lang="cs-CZ" dirty="0" err="1" smtClean="0"/>
            <a:t>Individual</a:t>
          </a:r>
          <a:r>
            <a:rPr lang="cs-CZ" dirty="0" smtClean="0"/>
            <a:t> </a:t>
          </a:r>
          <a:r>
            <a:rPr lang="cs-CZ" dirty="0" err="1" smtClean="0"/>
            <a:t>schools</a:t>
          </a:r>
          <a:r>
            <a:rPr lang="cs-CZ" dirty="0" smtClean="0"/>
            <a:t> set </a:t>
          </a:r>
          <a:r>
            <a:rPr lang="cs-CZ" dirty="0" err="1" smtClean="0"/>
            <a:t>their</a:t>
          </a:r>
          <a:r>
            <a:rPr lang="cs-CZ" dirty="0" smtClean="0"/>
            <a:t> </a:t>
          </a:r>
          <a:r>
            <a:rPr lang="cs-CZ" dirty="0" err="1" smtClean="0"/>
            <a:t>own</a:t>
          </a:r>
          <a:r>
            <a:rPr lang="cs-CZ" dirty="0" smtClean="0"/>
            <a:t> </a:t>
          </a:r>
          <a:r>
            <a:rPr lang="cs-CZ" dirty="0" err="1" smtClean="0"/>
            <a:t>requirements</a:t>
          </a:r>
          <a:r>
            <a:rPr lang="cs-CZ" dirty="0" smtClean="0"/>
            <a:t> for the </a:t>
          </a:r>
          <a:r>
            <a:rPr lang="cs-CZ" dirty="0" err="1" smtClean="0"/>
            <a:t>school-leaving</a:t>
          </a:r>
          <a:r>
            <a:rPr lang="cs-CZ" dirty="0" smtClean="0"/>
            <a:t> </a:t>
          </a:r>
          <a:r>
            <a:rPr lang="cs-CZ" dirty="0" err="1" smtClean="0"/>
            <a:t>examinations</a:t>
          </a:r>
          <a:r>
            <a:rPr lang="cs-CZ" dirty="0" smtClean="0"/>
            <a:t>. </a:t>
          </a:r>
          <a:endParaRPr lang="cs-CZ" dirty="0"/>
        </a:p>
      </dgm:t>
    </dgm:pt>
    <dgm:pt modelId="{5209A7AC-2154-4C3F-BA6B-7FC1F5BA2681}" type="parTrans" cxnId="{85DB8E32-EDB3-4CC5-8141-5EB48176BCA0}">
      <dgm:prSet/>
      <dgm:spPr/>
      <dgm:t>
        <a:bodyPr/>
        <a:lstStyle/>
        <a:p>
          <a:endParaRPr lang="cs-CZ"/>
        </a:p>
      </dgm:t>
    </dgm:pt>
    <dgm:pt modelId="{0E6818EA-E717-4A1C-8084-2E5CEDE9E56B}" type="sibTrans" cxnId="{85DB8E32-EDB3-4CC5-8141-5EB48176BCA0}">
      <dgm:prSet/>
      <dgm:spPr/>
      <dgm:t>
        <a:bodyPr/>
        <a:lstStyle/>
        <a:p>
          <a:endParaRPr lang="cs-CZ"/>
        </a:p>
      </dgm:t>
    </dgm:pt>
    <dgm:pt modelId="{AA002CF5-82D8-405F-9C21-8D18BE911850}" type="pres">
      <dgm:prSet presAssocID="{9DC87F0A-C1CB-45D9-A28E-8C6CFB3BD12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9278821-A47A-4C8B-A83E-5ECE1D9B998C}" type="pres">
      <dgm:prSet presAssocID="{AB1D75C7-8A80-44C0-8894-BA85955DFB49}" presName="parentText" presStyleLbl="node1" presStyleIdx="0" presStyleCnt="3" custLinFactY="-51" custLinFactNeighborX="-46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9189D98-5E57-4986-BC9E-3407F9B32C4E}" type="pres">
      <dgm:prSet presAssocID="{B07E101F-5E03-48B1-A612-D676AFBAC0D5}" presName="spacer" presStyleCnt="0"/>
      <dgm:spPr/>
    </dgm:pt>
    <dgm:pt modelId="{CA6ACB3C-8429-48B0-A947-DCF631114979}" type="pres">
      <dgm:prSet presAssocID="{92A208B6-BDA2-4A2C-8185-E7893BF0D63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E75D536-9EF0-444C-B5F9-D3DEA1F23843}" type="pres">
      <dgm:prSet presAssocID="{DD107442-941E-4263-A3FF-FD74218AE292}" presName="spacer" presStyleCnt="0"/>
      <dgm:spPr/>
    </dgm:pt>
    <dgm:pt modelId="{E021AD9C-1671-4929-9BAC-907C5497FF21}" type="pres">
      <dgm:prSet presAssocID="{B2BA3340-A389-41E4-A887-A0223920316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F0A1530-06E1-41B4-82B9-64FDF50AABD7}" type="presOf" srcId="{AB1D75C7-8A80-44C0-8894-BA85955DFB49}" destId="{C9278821-A47A-4C8B-A83E-5ECE1D9B998C}" srcOrd="0" destOrd="0" presId="urn:microsoft.com/office/officeart/2005/8/layout/vList2"/>
    <dgm:cxn modelId="{75106680-59EF-442B-B645-A92CDEE0CE85}" srcId="{9DC87F0A-C1CB-45D9-A28E-8C6CFB3BD122}" destId="{92A208B6-BDA2-4A2C-8185-E7893BF0D634}" srcOrd="1" destOrd="0" parTransId="{F59B4C7E-DC7D-4552-A18D-667718EE5BA9}" sibTransId="{DD107442-941E-4263-A3FF-FD74218AE292}"/>
    <dgm:cxn modelId="{42F50461-3EF3-4719-84EB-AC810375F46E}" type="presOf" srcId="{92A208B6-BDA2-4A2C-8185-E7893BF0D634}" destId="{CA6ACB3C-8429-48B0-A947-DCF631114979}" srcOrd="0" destOrd="0" presId="urn:microsoft.com/office/officeart/2005/8/layout/vList2"/>
    <dgm:cxn modelId="{E7A2406D-CFE9-4375-BB5D-BFCE056A3DCD}" type="presOf" srcId="{9DC87F0A-C1CB-45D9-A28E-8C6CFB3BD122}" destId="{AA002CF5-82D8-405F-9C21-8D18BE911850}" srcOrd="0" destOrd="0" presId="urn:microsoft.com/office/officeart/2005/8/layout/vList2"/>
    <dgm:cxn modelId="{5DAB8D66-5AB6-4E45-A698-E238A43A0555}" type="presOf" srcId="{B2BA3340-A389-41E4-A887-A0223920316D}" destId="{E021AD9C-1671-4929-9BAC-907C5497FF21}" srcOrd="0" destOrd="0" presId="urn:microsoft.com/office/officeart/2005/8/layout/vList2"/>
    <dgm:cxn modelId="{85DB8E32-EDB3-4CC5-8141-5EB48176BCA0}" srcId="{9DC87F0A-C1CB-45D9-A28E-8C6CFB3BD122}" destId="{B2BA3340-A389-41E4-A887-A0223920316D}" srcOrd="2" destOrd="0" parTransId="{5209A7AC-2154-4C3F-BA6B-7FC1F5BA2681}" sibTransId="{0E6818EA-E717-4A1C-8084-2E5CEDE9E56B}"/>
    <dgm:cxn modelId="{8C0A33F6-536D-4823-A26B-E11C675BE3F9}" srcId="{9DC87F0A-C1CB-45D9-A28E-8C6CFB3BD122}" destId="{AB1D75C7-8A80-44C0-8894-BA85955DFB49}" srcOrd="0" destOrd="0" parTransId="{9F73238D-B353-4104-A863-FD1AEFCE12C6}" sibTransId="{B07E101F-5E03-48B1-A612-D676AFBAC0D5}"/>
    <dgm:cxn modelId="{48EC3453-6408-47AD-813B-4D093B2460AE}" type="presParOf" srcId="{AA002CF5-82D8-405F-9C21-8D18BE911850}" destId="{C9278821-A47A-4C8B-A83E-5ECE1D9B998C}" srcOrd="0" destOrd="0" presId="urn:microsoft.com/office/officeart/2005/8/layout/vList2"/>
    <dgm:cxn modelId="{D1B10FA9-3245-47F3-A77D-56BAF2673FE1}" type="presParOf" srcId="{AA002CF5-82D8-405F-9C21-8D18BE911850}" destId="{59189D98-5E57-4986-BC9E-3407F9B32C4E}" srcOrd="1" destOrd="0" presId="urn:microsoft.com/office/officeart/2005/8/layout/vList2"/>
    <dgm:cxn modelId="{05B256A4-94D6-4357-8C93-0423FA1DCA17}" type="presParOf" srcId="{AA002CF5-82D8-405F-9C21-8D18BE911850}" destId="{CA6ACB3C-8429-48B0-A947-DCF631114979}" srcOrd="2" destOrd="0" presId="urn:microsoft.com/office/officeart/2005/8/layout/vList2"/>
    <dgm:cxn modelId="{554859C9-1642-497C-B6E9-B8229AE26353}" type="presParOf" srcId="{AA002CF5-82D8-405F-9C21-8D18BE911850}" destId="{1E75D536-9EF0-444C-B5F9-D3DEA1F23843}" srcOrd="3" destOrd="0" presId="urn:microsoft.com/office/officeart/2005/8/layout/vList2"/>
    <dgm:cxn modelId="{2D890CBB-DDD9-4927-9E17-D58C275D318B}" type="presParOf" srcId="{AA002CF5-82D8-405F-9C21-8D18BE911850}" destId="{E021AD9C-1671-4929-9BAC-907C5497FF2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64D0881-66D1-467A-9C95-AF61B2ED1164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FB2F046-E1F5-492B-85FB-AA037B35ECC4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dirty="0" smtClean="0"/>
            <a:t>PISA</a:t>
          </a:r>
          <a:endParaRPr lang="en-GB" dirty="0"/>
        </a:p>
      </dgm:t>
    </dgm:pt>
    <dgm:pt modelId="{55889C09-88D1-481D-BC6A-59A6F94BCE52}" type="parTrans" cxnId="{DB75AEA4-283F-4255-932B-8704901D3742}">
      <dgm:prSet/>
      <dgm:spPr/>
      <dgm:t>
        <a:bodyPr/>
        <a:lstStyle/>
        <a:p>
          <a:endParaRPr lang="en-GB" dirty="0"/>
        </a:p>
      </dgm:t>
    </dgm:pt>
    <dgm:pt modelId="{850EF9FE-549A-473F-8610-329D788F869E}" type="sibTrans" cxnId="{DB75AEA4-283F-4255-932B-8704901D3742}">
      <dgm:prSet/>
      <dgm:spPr/>
      <dgm:t>
        <a:bodyPr/>
        <a:lstStyle/>
        <a:p>
          <a:endParaRPr lang="en-GB" dirty="0"/>
        </a:p>
      </dgm:t>
    </dgm:pt>
    <dgm:pt modelId="{0A2D155A-6307-43C2-8084-513F4A984F4E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dirty="0" smtClean="0"/>
            <a:t>2000 continuously</a:t>
          </a:r>
          <a:endParaRPr lang="en-GB" dirty="0"/>
        </a:p>
      </dgm:t>
    </dgm:pt>
    <dgm:pt modelId="{3166258C-7C17-4A9F-BFDE-4C21CB37B4A5}" type="parTrans" cxnId="{9DC3C779-75F7-4978-AD88-C0BBC2F4B201}">
      <dgm:prSet/>
      <dgm:spPr/>
      <dgm:t>
        <a:bodyPr/>
        <a:lstStyle/>
        <a:p>
          <a:endParaRPr lang="en-GB" dirty="0"/>
        </a:p>
      </dgm:t>
    </dgm:pt>
    <dgm:pt modelId="{86380F2D-2E7B-4D3F-9F88-59229A9F0C5F}" type="sibTrans" cxnId="{9DC3C779-75F7-4978-AD88-C0BBC2F4B201}">
      <dgm:prSet/>
      <dgm:spPr/>
      <dgm:t>
        <a:bodyPr/>
        <a:lstStyle/>
        <a:p>
          <a:endParaRPr lang="en-GB" dirty="0"/>
        </a:p>
      </dgm:t>
    </dgm:pt>
    <dgm:pt modelId="{D458710F-EF51-4DF5-BC83-D8EF9D696B42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dirty="0" smtClean="0"/>
            <a:t>TIMSS</a:t>
          </a:r>
          <a:endParaRPr lang="en-GB" dirty="0"/>
        </a:p>
      </dgm:t>
    </dgm:pt>
    <dgm:pt modelId="{15084D71-B9FB-4666-96AA-4151B815682C}" type="parTrans" cxnId="{9A864118-0178-4CD7-AEED-C86445AB512E}">
      <dgm:prSet/>
      <dgm:spPr/>
      <dgm:t>
        <a:bodyPr/>
        <a:lstStyle/>
        <a:p>
          <a:endParaRPr lang="en-GB" dirty="0"/>
        </a:p>
      </dgm:t>
    </dgm:pt>
    <dgm:pt modelId="{58CC8855-0AA6-4BBB-8E50-D89ABCECFE57}" type="sibTrans" cxnId="{9A864118-0178-4CD7-AEED-C86445AB512E}">
      <dgm:prSet/>
      <dgm:spPr/>
      <dgm:t>
        <a:bodyPr/>
        <a:lstStyle/>
        <a:p>
          <a:endParaRPr lang="en-GB" dirty="0"/>
        </a:p>
      </dgm:t>
    </dgm:pt>
    <dgm:pt modelId="{26BFF895-CB7C-45CB-A392-D24526FF0D0F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noProof="0" dirty="0" smtClean="0"/>
            <a:t>1995</a:t>
          </a:r>
          <a:r>
            <a:rPr lang="en-GB" dirty="0" smtClean="0"/>
            <a:t> continuously</a:t>
          </a:r>
          <a:endParaRPr lang="en-GB" dirty="0"/>
        </a:p>
      </dgm:t>
    </dgm:pt>
    <dgm:pt modelId="{E4A01961-EB83-4E93-915E-0EF86414D124}" type="parTrans" cxnId="{50F95421-A216-4D23-8BE7-4B9822C0CACC}">
      <dgm:prSet/>
      <dgm:spPr/>
      <dgm:t>
        <a:bodyPr/>
        <a:lstStyle/>
        <a:p>
          <a:endParaRPr lang="en-GB" dirty="0"/>
        </a:p>
      </dgm:t>
    </dgm:pt>
    <dgm:pt modelId="{E83453E5-8A4B-40BB-A63F-7A46549910A1}" type="sibTrans" cxnId="{50F95421-A216-4D23-8BE7-4B9822C0CACC}">
      <dgm:prSet/>
      <dgm:spPr/>
      <dgm:t>
        <a:bodyPr/>
        <a:lstStyle/>
        <a:p>
          <a:endParaRPr lang="en-GB" dirty="0"/>
        </a:p>
      </dgm:t>
    </dgm:pt>
    <dgm:pt modelId="{280B236B-D51E-46C4-8140-B1838319E5C2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dirty="0" smtClean="0"/>
            <a:t>Last cycles only the </a:t>
          </a:r>
          <a:r>
            <a:rPr lang="en-GB" noProof="0" dirty="0" smtClean="0"/>
            <a:t>4th </a:t>
          </a:r>
          <a:r>
            <a:rPr lang="en-GB" dirty="0" smtClean="0"/>
            <a:t>grades </a:t>
          </a:r>
          <a:endParaRPr lang="en-GB" dirty="0"/>
        </a:p>
      </dgm:t>
    </dgm:pt>
    <dgm:pt modelId="{BE04C81D-2307-4B7B-8A04-DEB1116497B4}" type="parTrans" cxnId="{A2B2D586-FA29-4A0F-A0CC-9840AF328315}">
      <dgm:prSet/>
      <dgm:spPr/>
      <dgm:t>
        <a:bodyPr/>
        <a:lstStyle/>
        <a:p>
          <a:endParaRPr lang="en-GB" dirty="0"/>
        </a:p>
      </dgm:t>
    </dgm:pt>
    <dgm:pt modelId="{ADC37144-F96B-47FD-8F31-CC797A41FD8C}" type="sibTrans" cxnId="{A2B2D586-FA29-4A0F-A0CC-9840AF328315}">
      <dgm:prSet/>
      <dgm:spPr/>
      <dgm:t>
        <a:bodyPr/>
        <a:lstStyle/>
        <a:p>
          <a:endParaRPr lang="en-GB" dirty="0"/>
        </a:p>
      </dgm:t>
    </dgm:pt>
    <dgm:pt modelId="{8D38D7A3-499F-4CBA-B0A3-E4C3AE857C9E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dirty="0" smtClean="0"/>
            <a:t>PIRLS</a:t>
          </a:r>
          <a:endParaRPr lang="en-GB" dirty="0"/>
        </a:p>
      </dgm:t>
    </dgm:pt>
    <dgm:pt modelId="{C99F9A14-FE40-4675-8716-D7E1AB05BB92}" type="parTrans" cxnId="{397A86D5-A12E-4F7B-9101-8E00087049D4}">
      <dgm:prSet/>
      <dgm:spPr/>
      <dgm:t>
        <a:bodyPr/>
        <a:lstStyle/>
        <a:p>
          <a:endParaRPr lang="en-GB" dirty="0"/>
        </a:p>
      </dgm:t>
    </dgm:pt>
    <dgm:pt modelId="{632D662D-BE8A-4B28-B5EF-B4B243506E2C}" type="sibTrans" cxnId="{397A86D5-A12E-4F7B-9101-8E00087049D4}">
      <dgm:prSet/>
      <dgm:spPr/>
      <dgm:t>
        <a:bodyPr/>
        <a:lstStyle/>
        <a:p>
          <a:endParaRPr lang="en-GB" dirty="0"/>
        </a:p>
      </dgm:t>
    </dgm:pt>
    <dgm:pt modelId="{51FF8CC3-4630-4A4F-B19B-29FC805B6D69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dirty="0" smtClean="0"/>
            <a:t>2001</a:t>
          </a:r>
          <a:endParaRPr lang="en-GB" dirty="0"/>
        </a:p>
      </dgm:t>
    </dgm:pt>
    <dgm:pt modelId="{D9A1092A-3A15-457B-B223-FCC818B6BEC7}" type="parTrans" cxnId="{0F95D140-1501-42CC-809F-2997014CA28E}">
      <dgm:prSet/>
      <dgm:spPr/>
      <dgm:t>
        <a:bodyPr/>
        <a:lstStyle/>
        <a:p>
          <a:endParaRPr lang="en-GB" dirty="0"/>
        </a:p>
      </dgm:t>
    </dgm:pt>
    <dgm:pt modelId="{B18AA963-C375-48EC-A3D6-C2DBE87EAB38}" type="sibTrans" cxnId="{0F95D140-1501-42CC-809F-2997014CA28E}">
      <dgm:prSet/>
      <dgm:spPr/>
      <dgm:t>
        <a:bodyPr/>
        <a:lstStyle/>
        <a:p>
          <a:endParaRPr lang="en-GB" dirty="0"/>
        </a:p>
      </dgm:t>
    </dgm:pt>
    <dgm:pt modelId="{B3A16F1B-877F-4199-A622-935F95D24D5C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dirty="0" smtClean="0"/>
            <a:t>2016</a:t>
          </a:r>
          <a:endParaRPr lang="en-GB" dirty="0"/>
        </a:p>
      </dgm:t>
    </dgm:pt>
    <dgm:pt modelId="{87EC4324-6355-4697-952E-4668213C4B01}" type="parTrans" cxnId="{64F88489-75EE-49C3-A2DF-96101737588A}">
      <dgm:prSet/>
      <dgm:spPr/>
      <dgm:t>
        <a:bodyPr/>
        <a:lstStyle/>
        <a:p>
          <a:endParaRPr lang="en-GB" dirty="0"/>
        </a:p>
      </dgm:t>
    </dgm:pt>
    <dgm:pt modelId="{B0C85C58-3095-406C-80F2-1D95B2C708BD}" type="sibTrans" cxnId="{64F88489-75EE-49C3-A2DF-96101737588A}">
      <dgm:prSet/>
      <dgm:spPr/>
      <dgm:t>
        <a:bodyPr/>
        <a:lstStyle/>
        <a:p>
          <a:endParaRPr lang="en-GB" dirty="0"/>
        </a:p>
      </dgm:t>
    </dgm:pt>
    <dgm:pt modelId="{45B60DE6-E703-4D77-BAAF-7B6E01D93B66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dirty="0" smtClean="0"/>
            <a:t>ICCS</a:t>
          </a:r>
          <a:endParaRPr lang="en-GB" dirty="0"/>
        </a:p>
      </dgm:t>
    </dgm:pt>
    <dgm:pt modelId="{C9BAAB77-C598-494C-9FBE-5E2D89215611}" type="parTrans" cxnId="{82196943-BD65-42D1-8907-EF04122E45DC}">
      <dgm:prSet/>
      <dgm:spPr/>
      <dgm:t>
        <a:bodyPr/>
        <a:lstStyle/>
        <a:p>
          <a:endParaRPr lang="en-GB" dirty="0"/>
        </a:p>
      </dgm:t>
    </dgm:pt>
    <dgm:pt modelId="{95413D6B-48A6-40CB-B9A8-3C6D81195C33}" type="sibTrans" cxnId="{82196943-BD65-42D1-8907-EF04122E45DC}">
      <dgm:prSet/>
      <dgm:spPr/>
      <dgm:t>
        <a:bodyPr/>
        <a:lstStyle/>
        <a:p>
          <a:endParaRPr lang="en-GB" dirty="0"/>
        </a:p>
      </dgm:t>
    </dgm:pt>
    <dgm:pt modelId="{08063D2B-F2F6-4E1C-97F2-9AFCE6A55794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dirty="0" smtClean="0"/>
            <a:t>ICILS</a:t>
          </a:r>
          <a:endParaRPr lang="en-GB" dirty="0"/>
        </a:p>
      </dgm:t>
    </dgm:pt>
    <dgm:pt modelId="{9ADD63C1-5D8F-49C7-A9EC-73E3C85E243A}" type="parTrans" cxnId="{F6301D8F-FBAC-43A1-A24D-9F67E2D82EEF}">
      <dgm:prSet/>
      <dgm:spPr/>
      <dgm:t>
        <a:bodyPr/>
        <a:lstStyle/>
        <a:p>
          <a:endParaRPr lang="en-GB" dirty="0"/>
        </a:p>
      </dgm:t>
    </dgm:pt>
    <dgm:pt modelId="{B34E7180-1483-4048-84AD-F232AAE092F0}" type="sibTrans" cxnId="{F6301D8F-FBAC-43A1-A24D-9F67E2D82EEF}">
      <dgm:prSet/>
      <dgm:spPr/>
      <dgm:t>
        <a:bodyPr/>
        <a:lstStyle/>
        <a:p>
          <a:endParaRPr lang="en-GB" dirty="0"/>
        </a:p>
      </dgm:t>
    </dgm:pt>
    <dgm:pt modelId="{D10DF5BE-389F-452E-AEEE-5814FAF2182A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dirty="0" smtClean="0"/>
            <a:t>TALIS</a:t>
          </a:r>
          <a:endParaRPr lang="en-GB" dirty="0"/>
        </a:p>
      </dgm:t>
    </dgm:pt>
    <dgm:pt modelId="{11BBD7E8-3D71-4859-B668-66B86AEA1D25}" type="parTrans" cxnId="{62655E90-AD79-4CD3-AE22-6AF6DB898FD3}">
      <dgm:prSet/>
      <dgm:spPr/>
      <dgm:t>
        <a:bodyPr/>
        <a:lstStyle/>
        <a:p>
          <a:endParaRPr lang="en-GB" dirty="0"/>
        </a:p>
      </dgm:t>
    </dgm:pt>
    <dgm:pt modelId="{8A378ED9-BA77-4A1F-BA57-0B1B5B4E960D}" type="sibTrans" cxnId="{62655E90-AD79-4CD3-AE22-6AF6DB898FD3}">
      <dgm:prSet/>
      <dgm:spPr/>
      <dgm:t>
        <a:bodyPr/>
        <a:lstStyle/>
        <a:p>
          <a:endParaRPr lang="en-GB" dirty="0"/>
        </a:p>
      </dgm:t>
    </dgm:pt>
    <dgm:pt modelId="{EFA8C176-3EFE-4471-AE25-7AFBC1EDEC45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dirty="0" smtClean="0"/>
            <a:t>2011</a:t>
          </a:r>
          <a:endParaRPr lang="en-GB" dirty="0"/>
        </a:p>
      </dgm:t>
    </dgm:pt>
    <dgm:pt modelId="{0071153B-AD5B-47CA-B8DC-EECD5A075638}" type="parTrans" cxnId="{38982057-E570-42F3-AD62-512767A06B8A}">
      <dgm:prSet/>
      <dgm:spPr/>
      <dgm:t>
        <a:bodyPr/>
        <a:lstStyle/>
        <a:p>
          <a:endParaRPr lang="en-GB" dirty="0"/>
        </a:p>
      </dgm:t>
    </dgm:pt>
    <dgm:pt modelId="{F12A9A8C-46C0-4602-85FA-9D0EE3BB5366}" type="sibTrans" cxnId="{38982057-E570-42F3-AD62-512767A06B8A}">
      <dgm:prSet/>
      <dgm:spPr/>
      <dgm:t>
        <a:bodyPr/>
        <a:lstStyle/>
        <a:p>
          <a:endParaRPr lang="en-GB" dirty="0"/>
        </a:p>
      </dgm:t>
    </dgm:pt>
    <dgm:pt modelId="{3BFE6F2D-5810-4FE7-AA0D-24F3BE3C10A5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dirty="0" smtClean="0"/>
            <a:t>2013</a:t>
          </a:r>
          <a:endParaRPr lang="en-GB" dirty="0"/>
        </a:p>
      </dgm:t>
    </dgm:pt>
    <dgm:pt modelId="{476C0251-323E-4894-BC6D-820F06551BA2}" type="parTrans" cxnId="{AC1DC458-BB93-4064-94D7-77AF2DC70FD7}">
      <dgm:prSet/>
      <dgm:spPr/>
      <dgm:t>
        <a:bodyPr/>
        <a:lstStyle/>
        <a:p>
          <a:endParaRPr lang="en-GB" dirty="0"/>
        </a:p>
      </dgm:t>
    </dgm:pt>
    <dgm:pt modelId="{135187CB-9F98-40CD-8155-7C8FF33DD807}" type="sibTrans" cxnId="{AC1DC458-BB93-4064-94D7-77AF2DC70FD7}">
      <dgm:prSet/>
      <dgm:spPr/>
      <dgm:t>
        <a:bodyPr/>
        <a:lstStyle/>
        <a:p>
          <a:endParaRPr lang="en-GB" dirty="0"/>
        </a:p>
      </dgm:t>
    </dgm:pt>
    <dgm:pt modelId="{E2E2AC30-E735-4D3C-985D-961FA0F75044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dirty="0" smtClean="0"/>
            <a:t>2013</a:t>
          </a:r>
          <a:endParaRPr lang="en-GB" dirty="0"/>
        </a:p>
      </dgm:t>
    </dgm:pt>
    <dgm:pt modelId="{D6800B3E-7849-441B-BE97-35D5A5CCC107}" type="parTrans" cxnId="{8FDAFA05-E574-43EA-96CA-CD2DCE490BEE}">
      <dgm:prSet/>
      <dgm:spPr/>
      <dgm:t>
        <a:bodyPr/>
        <a:lstStyle/>
        <a:p>
          <a:endParaRPr lang="en-GB" dirty="0"/>
        </a:p>
      </dgm:t>
    </dgm:pt>
    <dgm:pt modelId="{8AF0CB4B-2282-4A64-BB23-2FB66B1F23DD}" type="sibTrans" cxnId="{8FDAFA05-E574-43EA-96CA-CD2DCE490BEE}">
      <dgm:prSet/>
      <dgm:spPr/>
      <dgm:t>
        <a:bodyPr/>
        <a:lstStyle/>
        <a:p>
          <a:endParaRPr lang="en-GB" dirty="0"/>
        </a:p>
      </dgm:t>
    </dgm:pt>
    <dgm:pt modelId="{94F86470-6CFA-4B99-848B-546F580C4154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dirty="0" smtClean="0"/>
            <a:t>2009</a:t>
          </a:r>
          <a:endParaRPr lang="en-GB" dirty="0"/>
        </a:p>
      </dgm:t>
    </dgm:pt>
    <dgm:pt modelId="{4575914A-3C63-40CE-BA89-D5B4A4D097B7}" type="parTrans" cxnId="{352F6B9A-B14D-40FC-A298-9444A184CAA8}">
      <dgm:prSet/>
      <dgm:spPr/>
      <dgm:t>
        <a:bodyPr/>
        <a:lstStyle/>
        <a:p>
          <a:endParaRPr lang="en-GB" dirty="0"/>
        </a:p>
      </dgm:t>
    </dgm:pt>
    <dgm:pt modelId="{C55F6BE5-3B81-4136-A104-E9E491F2A393}" type="sibTrans" cxnId="{352F6B9A-B14D-40FC-A298-9444A184CAA8}">
      <dgm:prSet/>
      <dgm:spPr/>
      <dgm:t>
        <a:bodyPr/>
        <a:lstStyle/>
        <a:p>
          <a:endParaRPr lang="en-GB" dirty="0"/>
        </a:p>
      </dgm:t>
    </dgm:pt>
    <dgm:pt modelId="{FFD4660F-3576-435B-A786-4449D766BBD5}" type="pres">
      <dgm:prSet presAssocID="{264D0881-66D1-467A-9C95-AF61B2ED1164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367B4318-EB6E-47BF-B8D7-21837DF930C0}" type="pres">
      <dgm:prSet presAssocID="{CFB2F046-E1F5-492B-85FB-AA037B35ECC4}" presName="horFlow" presStyleCnt="0"/>
      <dgm:spPr/>
    </dgm:pt>
    <dgm:pt modelId="{2324F694-B321-405C-989F-0F5613A3057D}" type="pres">
      <dgm:prSet presAssocID="{CFB2F046-E1F5-492B-85FB-AA037B35ECC4}" presName="bigChev" presStyleLbl="node1" presStyleIdx="0" presStyleCnt="6" custScaleY="95134" custLinFactNeighborX="-1499" custLinFactNeighborY="-1872"/>
      <dgm:spPr/>
      <dgm:t>
        <a:bodyPr/>
        <a:lstStyle/>
        <a:p>
          <a:endParaRPr lang="cs-CZ"/>
        </a:p>
      </dgm:t>
    </dgm:pt>
    <dgm:pt modelId="{F70812BF-E73B-4095-8362-9AA233E7B19D}" type="pres">
      <dgm:prSet presAssocID="{3166258C-7C17-4A9F-BFDE-4C21CB37B4A5}" presName="parTrans" presStyleCnt="0"/>
      <dgm:spPr/>
    </dgm:pt>
    <dgm:pt modelId="{A6D38064-69F3-4E39-BD49-9C531DD481C5}" type="pres">
      <dgm:prSet presAssocID="{0A2D155A-6307-43C2-8084-513F4A984F4E}" presName="node" presStyleLbl="alignAccFollowNode1" presStyleIdx="0" presStyleCnt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C8ABAEC-9904-45D6-B9B7-4564F43A75B4}" type="pres">
      <dgm:prSet presAssocID="{CFB2F046-E1F5-492B-85FB-AA037B35ECC4}" presName="vSp" presStyleCnt="0"/>
      <dgm:spPr/>
    </dgm:pt>
    <dgm:pt modelId="{6275C2A8-8166-4285-B97C-F4404D1F8583}" type="pres">
      <dgm:prSet presAssocID="{D458710F-EF51-4DF5-BC83-D8EF9D696B42}" presName="horFlow" presStyleCnt="0"/>
      <dgm:spPr/>
    </dgm:pt>
    <dgm:pt modelId="{F6B91798-C166-4763-AC57-D256213F81F0}" type="pres">
      <dgm:prSet presAssocID="{D458710F-EF51-4DF5-BC83-D8EF9D696B42}" presName="bigChev" presStyleLbl="node1" presStyleIdx="1" presStyleCnt="6"/>
      <dgm:spPr/>
      <dgm:t>
        <a:bodyPr/>
        <a:lstStyle/>
        <a:p>
          <a:endParaRPr lang="cs-CZ"/>
        </a:p>
      </dgm:t>
    </dgm:pt>
    <dgm:pt modelId="{FB3046BB-85E7-46D1-AB8A-0B3868DB27DF}" type="pres">
      <dgm:prSet presAssocID="{E4A01961-EB83-4E93-915E-0EF86414D124}" presName="parTrans" presStyleCnt="0"/>
      <dgm:spPr/>
    </dgm:pt>
    <dgm:pt modelId="{BCEB0B18-1C8E-464F-A40D-EB9A8557B0B5}" type="pres">
      <dgm:prSet presAssocID="{26BFF895-CB7C-45CB-A392-D24526FF0D0F}" presName="node" presStyleLbl="alignAccFollowNode1" presStyleIdx="1" presStyleCnt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B9977E6-C402-4EA4-9A58-96E9C0EC3CBC}" type="pres">
      <dgm:prSet presAssocID="{E83453E5-8A4B-40BB-A63F-7A46549910A1}" presName="sibTrans" presStyleCnt="0"/>
      <dgm:spPr/>
    </dgm:pt>
    <dgm:pt modelId="{F98A921A-45CC-4770-BCDC-4907B4258D96}" type="pres">
      <dgm:prSet presAssocID="{280B236B-D51E-46C4-8140-B1838319E5C2}" presName="node" presStyleLbl="alignAccFollowNode1" presStyleIdx="2" presStyleCnt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D7586CE-3F9C-44BF-918A-1AB75478B8FA}" type="pres">
      <dgm:prSet presAssocID="{D458710F-EF51-4DF5-BC83-D8EF9D696B42}" presName="vSp" presStyleCnt="0"/>
      <dgm:spPr/>
    </dgm:pt>
    <dgm:pt modelId="{C1C335CA-52A2-4725-8D50-AB8BA0D255B0}" type="pres">
      <dgm:prSet presAssocID="{8D38D7A3-499F-4CBA-B0A3-E4C3AE857C9E}" presName="horFlow" presStyleCnt="0"/>
      <dgm:spPr/>
    </dgm:pt>
    <dgm:pt modelId="{76B854BD-5C6E-4378-BDE4-22EA0DCEB9EA}" type="pres">
      <dgm:prSet presAssocID="{8D38D7A3-499F-4CBA-B0A3-E4C3AE857C9E}" presName="bigChev" presStyleLbl="node1" presStyleIdx="2" presStyleCnt="6"/>
      <dgm:spPr/>
      <dgm:t>
        <a:bodyPr/>
        <a:lstStyle/>
        <a:p>
          <a:endParaRPr lang="cs-CZ"/>
        </a:p>
      </dgm:t>
    </dgm:pt>
    <dgm:pt modelId="{F5489844-0B81-4D93-B02B-B9604CD2A6BA}" type="pres">
      <dgm:prSet presAssocID="{D9A1092A-3A15-457B-B223-FCC818B6BEC7}" presName="parTrans" presStyleCnt="0"/>
      <dgm:spPr/>
    </dgm:pt>
    <dgm:pt modelId="{A54556B8-A1EE-4B86-BC19-97C784895FE1}" type="pres">
      <dgm:prSet presAssocID="{51FF8CC3-4630-4A4F-B19B-29FC805B6D69}" presName="node" presStyleLbl="alignAccFollowNode1" presStyleIdx="3" presStyleCnt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C93AAFC-569E-4C59-B98C-7778526E4449}" type="pres">
      <dgm:prSet presAssocID="{B18AA963-C375-48EC-A3D6-C2DBE87EAB38}" presName="sibTrans" presStyleCnt="0"/>
      <dgm:spPr/>
    </dgm:pt>
    <dgm:pt modelId="{784F7302-D07B-49AA-A6D3-4CC457B69B75}" type="pres">
      <dgm:prSet presAssocID="{EFA8C176-3EFE-4471-AE25-7AFBC1EDEC45}" presName="node" presStyleLbl="alignAccFollowNode1" presStyleIdx="4" presStyleCnt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060DC23-F1DF-426A-9C20-6CB1BE4B298E}" type="pres">
      <dgm:prSet presAssocID="{F12A9A8C-46C0-4602-85FA-9D0EE3BB5366}" presName="sibTrans" presStyleCnt="0"/>
      <dgm:spPr/>
    </dgm:pt>
    <dgm:pt modelId="{426744F8-855C-43B6-A9B9-698C22858E38}" type="pres">
      <dgm:prSet presAssocID="{B3A16F1B-877F-4199-A622-935F95D24D5C}" presName="node" presStyleLbl="alignAccFollowNode1" presStyleIdx="5" presStyleCnt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37C9812-B4C1-48A5-91F5-565E48481DDC}" type="pres">
      <dgm:prSet presAssocID="{8D38D7A3-499F-4CBA-B0A3-E4C3AE857C9E}" presName="vSp" presStyleCnt="0"/>
      <dgm:spPr/>
    </dgm:pt>
    <dgm:pt modelId="{8B7E6250-722F-4EA9-A703-C75B19160A46}" type="pres">
      <dgm:prSet presAssocID="{45B60DE6-E703-4D77-BAAF-7B6E01D93B66}" presName="horFlow" presStyleCnt="0"/>
      <dgm:spPr/>
    </dgm:pt>
    <dgm:pt modelId="{CEA5D8BB-7F8F-414A-85B8-22F37A728B98}" type="pres">
      <dgm:prSet presAssocID="{45B60DE6-E703-4D77-BAAF-7B6E01D93B66}" presName="bigChev" presStyleLbl="node1" presStyleIdx="3" presStyleCnt="6"/>
      <dgm:spPr/>
      <dgm:t>
        <a:bodyPr/>
        <a:lstStyle/>
        <a:p>
          <a:endParaRPr lang="cs-CZ"/>
        </a:p>
      </dgm:t>
    </dgm:pt>
    <dgm:pt modelId="{3EA3C172-86B6-440D-96EE-45061C83D9F9}" type="pres">
      <dgm:prSet presAssocID="{4575914A-3C63-40CE-BA89-D5B4A4D097B7}" presName="parTrans" presStyleCnt="0"/>
      <dgm:spPr/>
    </dgm:pt>
    <dgm:pt modelId="{6FA388FF-88D0-4181-A8B7-CAE98E02FE80}" type="pres">
      <dgm:prSet presAssocID="{94F86470-6CFA-4B99-848B-546F580C4154}" presName="node" presStyleLbl="alignAccFollowNode1" presStyleIdx="6" presStyleCnt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8A0D5A3-B0D9-4421-A9A6-8D6CF7ABB707}" type="pres">
      <dgm:prSet presAssocID="{45B60DE6-E703-4D77-BAAF-7B6E01D93B66}" presName="vSp" presStyleCnt="0"/>
      <dgm:spPr/>
    </dgm:pt>
    <dgm:pt modelId="{806D7E69-44CC-45E2-AAC2-497A22DB6D7C}" type="pres">
      <dgm:prSet presAssocID="{08063D2B-F2F6-4E1C-97F2-9AFCE6A55794}" presName="horFlow" presStyleCnt="0"/>
      <dgm:spPr/>
    </dgm:pt>
    <dgm:pt modelId="{B0C41DFF-9ED9-40AE-99E2-7B1CEAE3D4A4}" type="pres">
      <dgm:prSet presAssocID="{08063D2B-F2F6-4E1C-97F2-9AFCE6A55794}" presName="bigChev" presStyleLbl="node1" presStyleIdx="4" presStyleCnt="6"/>
      <dgm:spPr/>
      <dgm:t>
        <a:bodyPr/>
        <a:lstStyle/>
        <a:p>
          <a:endParaRPr lang="cs-CZ"/>
        </a:p>
      </dgm:t>
    </dgm:pt>
    <dgm:pt modelId="{39447C05-1081-4698-A8BB-85EF0CD9A526}" type="pres">
      <dgm:prSet presAssocID="{D6800B3E-7849-441B-BE97-35D5A5CCC107}" presName="parTrans" presStyleCnt="0"/>
      <dgm:spPr/>
    </dgm:pt>
    <dgm:pt modelId="{0A8260AC-99E9-479C-ACBC-E2A0B42F0D66}" type="pres">
      <dgm:prSet presAssocID="{E2E2AC30-E735-4D3C-985D-961FA0F75044}" presName="node" presStyleLbl="alignAccFollowNode1" presStyleIdx="7" presStyleCnt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25C2363-5697-4560-BB58-DF3FF63F7BCD}" type="pres">
      <dgm:prSet presAssocID="{08063D2B-F2F6-4E1C-97F2-9AFCE6A55794}" presName="vSp" presStyleCnt="0"/>
      <dgm:spPr/>
    </dgm:pt>
    <dgm:pt modelId="{2A30CF43-8E9D-43DA-8974-F9DBD03ED7F8}" type="pres">
      <dgm:prSet presAssocID="{D10DF5BE-389F-452E-AEEE-5814FAF2182A}" presName="horFlow" presStyleCnt="0"/>
      <dgm:spPr/>
    </dgm:pt>
    <dgm:pt modelId="{5AC55A11-8441-4776-8A1C-E12001EED0E8}" type="pres">
      <dgm:prSet presAssocID="{D10DF5BE-389F-452E-AEEE-5814FAF2182A}" presName="bigChev" presStyleLbl="node1" presStyleIdx="5" presStyleCnt="6"/>
      <dgm:spPr/>
      <dgm:t>
        <a:bodyPr/>
        <a:lstStyle/>
        <a:p>
          <a:endParaRPr lang="cs-CZ"/>
        </a:p>
      </dgm:t>
    </dgm:pt>
    <dgm:pt modelId="{F0D94563-0B4F-4B87-A22C-9192A39A00A0}" type="pres">
      <dgm:prSet presAssocID="{476C0251-323E-4894-BC6D-820F06551BA2}" presName="parTrans" presStyleCnt="0"/>
      <dgm:spPr/>
    </dgm:pt>
    <dgm:pt modelId="{FB3809DF-049E-46AE-B29E-F1E694261B55}" type="pres">
      <dgm:prSet presAssocID="{3BFE6F2D-5810-4FE7-AA0D-24F3BE3C10A5}" presName="node" presStyleLbl="alignAccFollowNode1" presStyleIdx="8" presStyleCnt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7BDF1FEC-E104-4A7A-995A-D3A6FC6E7358}" type="presOf" srcId="{264D0881-66D1-467A-9C95-AF61B2ED1164}" destId="{FFD4660F-3576-435B-A786-4449D766BBD5}" srcOrd="0" destOrd="0" presId="urn:microsoft.com/office/officeart/2005/8/layout/lProcess3"/>
    <dgm:cxn modelId="{0F95D140-1501-42CC-809F-2997014CA28E}" srcId="{8D38D7A3-499F-4CBA-B0A3-E4C3AE857C9E}" destId="{51FF8CC3-4630-4A4F-B19B-29FC805B6D69}" srcOrd="0" destOrd="0" parTransId="{D9A1092A-3A15-457B-B223-FCC818B6BEC7}" sibTransId="{B18AA963-C375-48EC-A3D6-C2DBE87EAB38}"/>
    <dgm:cxn modelId="{64F88489-75EE-49C3-A2DF-96101737588A}" srcId="{8D38D7A3-499F-4CBA-B0A3-E4C3AE857C9E}" destId="{B3A16F1B-877F-4199-A622-935F95D24D5C}" srcOrd="2" destOrd="0" parTransId="{87EC4324-6355-4697-952E-4668213C4B01}" sibTransId="{B0C85C58-3095-406C-80F2-1D95B2C708BD}"/>
    <dgm:cxn modelId="{A6FE734C-2B97-4DBE-8512-5F8E2A4A748A}" type="presOf" srcId="{280B236B-D51E-46C4-8140-B1838319E5C2}" destId="{F98A921A-45CC-4770-BCDC-4907B4258D96}" srcOrd="0" destOrd="0" presId="urn:microsoft.com/office/officeart/2005/8/layout/lProcess3"/>
    <dgm:cxn modelId="{F566D033-2CB9-42AB-B7A8-E30E0476CB71}" type="presOf" srcId="{D458710F-EF51-4DF5-BC83-D8EF9D696B42}" destId="{F6B91798-C166-4763-AC57-D256213F81F0}" srcOrd="0" destOrd="0" presId="urn:microsoft.com/office/officeart/2005/8/layout/lProcess3"/>
    <dgm:cxn modelId="{9A864118-0178-4CD7-AEED-C86445AB512E}" srcId="{264D0881-66D1-467A-9C95-AF61B2ED1164}" destId="{D458710F-EF51-4DF5-BC83-D8EF9D696B42}" srcOrd="1" destOrd="0" parTransId="{15084D71-B9FB-4666-96AA-4151B815682C}" sibTransId="{58CC8855-0AA6-4BBB-8E50-D89ABCECFE57}"/>
    <dgm:cxn modelId="{766CB4E4-3019-4DEF-9792-ACC6324CE0FF}" type="presOf" srcId="{B3A16F1B-877F-4199-A622-935F95D24D5C}" destId="{426744F8-855C-43B6-A9B9-698C22858E38}" srcOrd="0" destOrd="0" presId="urn:microsoft.com/office/officeart/2005/8/layout/lProcess3"/>
    <dgm:cxn modelId="{50F95421-A216-4D23-8BE7-4B9822C0CACC}" srcId="{D458710F-EF51-4DF5-BC83-D8EF9D696B42}" destId="{26BFF895-CB7C-45CB-A392-D24526FF0D0F}" srcOrd="0" destOrd="0" parTransId="{E4A01961-EB83-4E93-915E-0EF86414D124}" sibTransId="{E83453E5-8A4B-40BB-A63F-7A46549910A1}"/>
    <dgm:cxn modelId="{352F6B9A-B14D-40FC-A298-9444A184CAA8}" srcId="{45B60DE6-E703-4D77-BAAF-7B6E01D93B66}" destId="{94F86470-6CFA-4B99-848B-546F580C4154}" srcOrd="0" destOrd="0" parTransId="{4575914A-3C63-40CE-BA89-D5B4A4D097B7}" sibTransId="{C55F6BE5-3B81-4136-A104-E9E491F2A393}"/>
    <dgm:cxn modelId="{62655E90-AD79-4CD3-AE22-6AF6DB898FD3}" srcId="{264D0881-66D1-467A-9C95-AF61B2ED1164}" destId="{D10DF5BE-389F-452E-AEEE-5814FAF2182A}" srcOrd="5" destOrd="0" parTransId="{11BBD7E8-3D71-4859-B668-66B86AEA1D25}" sibTransId="{8A378ED9-BA77-4A1F-BA57-0B1B5B4E960D}"/>
    <dgm:cxn modelId="{3E0941CF-F0DF-460B-99B7-2580E8D81345}" type="presOf" srcId="{0A2D155A-6307-43C2-8084-513F4A984F4E}" destId="{A6D38064-69F3-4E39-BD49-9C531DD481C5}" srcOrd="0" destOrd="0" presId="urn:microsoft.com/office/officeart/2005/8/layout/lProcess3"/>
    <dgm:cxn modelId="{E2696CD0-5D25-4DF9-8D81-A4F4D0B8E01D}" type="presOf" srcId="{45B60DE6-E703-4D77-BAAF-7B6E01D93B66}" destId="{CEA5D8BB-7F8F-414A-85B8-22F37A728B98}" srcOrd="0" destOrd="0" presId="urn:microsoft.com/office/officeart/2005/8/layout/lProcess3"/>
    <dgm:cxn modelId="{3915E441-1A96-4B14-9382-899A454A2E7D}" type="presOf" srcId="{08063D2B-F2F6-4E1C-97F2-9AFCE6A55794}" destId="{B0C41DFF-9ED9-40AE-99E2-7B1CEAE3D4A4}" srcOrd="0" destOrd="0" presId="urn:microsoft.com/office/officeart/2005/8/layout/lProcess3"/>
    <dgm:cxn modelId="{1F5CBB49-342C-4E39-987B-FE7012EC73FD}" type="presOf" srcId="{EFA8C176-3EFE-4471-AE25-7AFBC1EDEC45}" destId="{784F7302-D07B-49AA-A6D3-4CC457B69B75}" srcOrd="0" destOrd="0" presId="urn:microsoft.com/office/officeart/2005/8/layout/lProcess3"/>
    <dgm:cxn modelId="{8FDAFA05-E574-43EA-96CA-CD2DCE490BEE}" srcId="{08063D2B-F2F6-4E1C-97F2-9AFCE6A55794}" destId="{E2E2AC30-E735-4D3C-985D-961FA0F75044}" srcOrd="0" destOrd="0" parTransId="{D6800B3E-7849-441B-BE97-35D5A5CCC107}" sibTransId="{8AF0CB4B-2282-4A64-BB23-2FB66B1F23DD}"/>
    <dgm:cxn modelId="{DB75AEA4-283F-4255-932B-8704901D3742}" srcId="{264D0881-66D1-467A-9C95-AF61B2ED1164}" destId="{CFB2F046-E1F5-492B-85FB-AA037B35ECC4}" srcOrd="0" destOrd="0" parTransId="{55889C09-88D1-481D-BC6A-59A6F94BCE52}" sibTransId="{850EF9FE-549A-473F-8610-329D788F869E}"/>
    <dgm:cxn modelId="{F6301D8F-FBAC-43A1-A24D-9F67E2D82EEF}" srcId="{264D0881-66D1-467A-9C95-AF61B2ED1164}" destId="{08063D2B-F2F6-4E1C-97F2-9AFCE6A55794}" srcOrd="4" destOrd="0" parTransId="{9ADD63C1-5D8F-49C7-A9EC-73E3C85E243A}" sibTransId="{B34E7180-1483-4048-84AD-F232AAE092F0}"/>
    <dgm:cxn modelId="{95E246CE-7515-47CE-ACE9-E7559CBBFE1B}" type="presOf" srcId="{26BFF895-CB7C-45CB-A392-D24526FF0D0F}" destId="{BCEB0B18-1C8E-464F-A40D-EB9A8557B0B5}" srcOrd="0" destOrd="0" presId="urn:microsoft.com/office/officeart/2005/8/layout/lProcess3"/>
    <dgm:cxn modelId="{4ECAED81-9399-44C2-9CC0-85AB3F1FA378}" type="presOf" srcId="{8D38D7A3-499F-4CBA-B0A3-E4C3AE857C9E}" destId="{76B854BD-5C6E-4378-BDE4-22EA0DCEB9EA}" srcOrd="0" destOrd="0" presId="urn:microsoft.com/office/officeart/2005/8/layout/lProcess3"/>
    <dgm:cxn modelId="{CA4C3C4C-96A1-4D89-9DFB-A38525F68334}" type="presOf" srcId="{94F86470-6CFA-4B99-848B-546F580C4154}" destId="{6FA388FF-88D0-4181-A8B7-CAE98E02FE80}" srcOrd="0" destOrd="0" presId="urn:microsoft.com/office/officeart/2005/8/layout/lProcess3"/>
    <dgm:cxn modelId="{AC1DC458-BB93-4064-94D7-77AF2DC70FD7}" srcId="{D10DF5BE-389F-452E-AEEE-5814FAF2182A}" destId="{3BFE6F2D-5810-4FE7-AA0D-24F3BE3C10A5}" srcOrd="0" destOrd="0" parTransId="{476C0251-323E-4894-BC6D-820F06551BA2}" sibTransId="{135187CB-9F98-40CD-8155-7C8FF33DD807}"/>
    <dgm:cxn modelId="{9DC3C779-75F7-4978-AD88-C0BBC2F4B201}" srcId="{CFB2F046-E1F5-492B-85FB-AA037B35ECC4}" destId="{0A2D155A-6307-43C2-8084-513F4A984F4E}" srcOrd="0" destOrd="0" parTransId="{3166258C-7C17-4A9F-BFDE-4C21CB37B4A5}" sibTransId="{86380F2D-2E7B-4D3F-9F88-59229A9F0C5F}"/>
    <dgm:cxn modelId="{7974D736-BFDF-46F3-B4AE-CB3A7D6DDB22}" type="presOf" srcId="{CFB2F046-E1F5-492B-85FB-AA037B35ECC4}" destId="{2324F694-B321-405C-989F-0F5613A3057D}" srcOrd="0" destOrd="0" presId="urn:microsoft.com/office/officeart/2005/8/layout/lProcess3"/>
    <dgm:cxn modelId="{A2B2D586-FA29-4A0F-A0CC-9840AF328315}" srcId="{D458710F-EF51-4DF5-BC83-D8EF9D696B42}" destId="{280B236B-D51E-46C4-8140-B1838319E5C2}" srcOrd="1" destOrd="0" parTransId="{BE04C81D-2307-4B7B-8A04-DEB1116497B4}" sibTransId="{ADC37144-F96B-47FD-8F31-CC797A41FD8C}"/>
    <dgm:cxn modelId="{127CCCE9-E2AF-474B-8E47-6A383E7E5D18}" type="presOf" srcId="{E2E2AC30-E735-4D3C-985D-961FA0F75044}" destId="{0A8260AC-99E9-479C-ACBC-E2A0B42F0D66}" srcOrd="0" destOrd="0" presId="urn:microsoft.com/office/officeart/2005/8/layout/lProcess3"/>
    <dgm:cxn modelId="{38982057-E570-42F3-AD62-512767A06B8A}" srcId="{8D38D7A3-499F-4CBA-B0A3-E4C3AE857C9E}" destId="{EFA8C176-3EFE-4471-AE25-7AFBC1EDEC45}" srcOrd="1" destOrd="0" parTransId="{0071153B-AD5B-47CA-B8DC-EECD5A075638}" sibTransId="{F12A9A8C-46C0-4602-85FA-9D0EE3BB5366}"/>
    <dgm:cxn modelId="{82196943-BD65-42D1-8907-EF04122E45DC}" srcId="{264D0881-66D1-467A-9C95-AF61B2ED1164}" destId="{45B60DE6-E703-4D77-BAAF-7B6E01D93B66}" srcOrd="3" destOrd="0" parTransId="{C9BAAB77-C598-494C-9FBE-5E2D89215611}" sibTransId="{95413D6B-48A6-40CB-B9A8-3C6D81195C33}"/>
    <dgm:cxn modelId="{26A180F7-B396-4375-9F35-DCC64D2B52F0}" type="presOf" srcId="{3BFE6F2D-5810-4FE7-AA0D-24F3BE3C10A5}" destId="{FB3809DF-049E-46AE-B29E-F1E694261B55}" srcOrd="0" destOrd="0" presId="urn:microsoft.com/office/officeart/2005/8/layout/lProcess3"/>
    <dgm:cxn modelId="{81CAE24D-AF62-46D6-85A5-68449906E2D7}" type="presOf" srcId="{51FF8CC3-4630-4A4F-B19B-29FC805B6D69}" destId="{A54556B8-A1EE-4B86-BC19-97C784895FE1}" srcOrd="0" destOrd="0" presId="urn:microsoft.com/office/officeart/2005/8/layout/lProcess3"/>
    <dgm:cxn modelId="{397A86D5-A12E-4F7B-9101-8E00087049D4}" srcId="{264D0881-66D1-467A-9C95-AF61B2ED1164}" destId="{8D38D7A3-499F-4CBA-B0A3-E4C3AE857C9E}" srcOrd="2" destOrd="0" parTransId="{C99F9A14-FE40-4675-8716-D7E1AB05BB92}" sibTransId="{632D662D-BE8A-4B28-B5EF-B4B243506E2C}"/>
    <dgm:cxn modelId="{9BD059BB-6095-4268-8DFD-CCED56D85FF6}" type="presOf" srcId="{D10DF5BE-389F-452E-AEEE-5814FAF2182A}" destId="{5AC55A11-8441-4776-8A1C-E12001EED0E8}" srcOrd="0" destOrd="0" presId="urn:microsoft.com/office/officeart/2005/8/layout/lProcess3"/>
    <dgm:cxn modelId="{BAB9CF61-AD3D-45E8-80D8-6D82721B7AA1}" type="presParOf" srcId="{FFD4660F-3576-435B-A786-4449D766BBD5}" destId="{367B4318-EB6E-47BF-B8D7-21837DF930C0}" srcOrd="0" destOrd="0" presId="urn:microsoft.com/office/officeart/2005/8/layout/lProcess3"/>
    <dgm:cxn modelId="{1D13C6F5-4FBD-409F-B17E-2ABC7B2A968D}" type="presParOf" srcId="{367B4318-EB6E-47BF-B8D7-21837DF930C0}" destId="{2324F694-B321-405C-989F-0F5613A3057D}" srcOrd="0" destOrd="0" presId="urn:microsoft.com/office/officeart/2005/8/layout/lProcess3"/>
    <dgm:cxn modelId="{A3D6F62E-8877-454C-B176-FBE5062DA4B5}" type="presParOf" srcId="{367B4318-EB6E-47BF-B8D7-21837DF930C0}" destId="{F70812BF-E73B-4095-8362-9AA233E7B19D}" srcOrd="1" destOrd="0" presId="urn:microsoft.com/office/officeart/2005/8/layout/lProcess3"/>
    <dgm:cxn modelId="{8AA08F6B-4DA8-4099-A9DE-7A623EF0282E}" type="presParOf" srcId="{367B4318-EB6E-47BF-B8D7-21837DF930C0}" destId="{A6D38064-69F3-4E39-BD49-9C531DD481C5}" srcOrd="2" destOrd="0" presId="urn:microsoft.com/office/officeart/2005/8/layout/lProcess3"/>
    <dgm:cxn modelId="{5EF62A58-A412-4A78-B84B-BA360B14A510}" type="presParOf" srcId="{FFD4660F-3576-435B-A786-4449D766BBD5}" destId="{4C8ABAEC-9904-45D6-B9B7-4564F43A75B4}" srcOrd="1" destOrd="0" presId="urn:microsoft.com/office/officeart/2005/8/layout/lProcess3"/>
    <dgm:cxn modelId="{972E6C1A-2907-4FFF-B5C9-0E41E7AD4AEB}" type="presParOf" srcId="{FFD4660F-3576-435B-A786-4449D766BBD5}" destId="{6275C2A8-8166-4285-B97C-F4404D1F8583}" srcOrd="2" destOrd="0" presId="urn:microsoft.com/office/officeart/2005/8/layout/lProcess3"/>
    <dgm:cxn modelId="{847868C4-D9E8-41AD-AD8E-83DF3C7CC1D2}" type="presParOf" srcId="{6275C2A8-8166-4285-B97C-F4404D1F8583}" destId="{F6B91798-C166-4763-AC57-D256213F81F0}" srcOrd="0" destOrd="0" presId="urn:microsoft.com/office/officeart/2005/8/layout/lProcess3"/>
    <dgm:cxn modelId="{64379BE0-BB95-4C58-9361-63E16EA12463}" type="presParOf" srcId="{6275C2A8-8166-4285-B97C-F4404D1F8583}" destId="{FB3046BB-85E7-46D1-AB8A-0B3868DB27DF}" srcOrd="1" destOrd="0" presId="urn:microsoft.com/office/officeart/2005/8/layout/lProcess3"/>
    <dgm:cxn modelId="{A4158ABC-1355-49E5-AAF2-49A662A1CCA4}" type="presParOf" srcId="{6275C2A8-8166-4285-B97C-F4404D1F8583}" destId="{BCEB0B18-1C8E-464F-A40D-EB9A8557B0B5}" srcOrd="2" destOrd="0" presId="urn:microsoft.com/office/officeart/2005/8/layout/lProcess3"/>
    <dgm:cxn modelId="{E04CC54D-C2CA-463F-90C2-426FE4F50308}" type="presParOf" srcId="{6275C2A8-8166-4285-B97C-F4404D1F8583}" destId="{AB9977E6-C402-4EA4-9A58-96E9C0EC3CBC}" srcOrd="3" destOrd="0" presId="urn:microsoft.com/office/officeart/2005/8/layout/lProcess3"/>
    <dgm:cxn modelId="{A790D692-C491-4E6F-9D43-0F12FAD861FB}" type="presParOf" srcId="{6275C2A8-8166-4285-B97C-F4404D1F8583}" destId="{F98A921A-45CC-4770-BCDC-4907B4258D96}" srcOrd="4" destOrd="0" presId="urn:microsoft.com/office/officeart/2005/8/layout/lProcess3"/>
    <dgm:cxn modelId="{306D9CA3-ED0B-4C95-B272-5572F05E36E0}" type="presParOf" srcId="{FFD4660F-3576-435B-A786-4449D766BBD5}" destId="{2D7586CE-3F9C-44BF-918A-1AB75478B8FA}" srcOrd="3" destOrd="0" presId="urn:microsoft.com/office/officeart/2005/8/layout/lProcess3"/>
    <dgm:cxn modelId="{96224C6B-2F0E-4388-AB83-45328B68B921}" type="presParOf" srcId="{FFD4660F-3576-435B-A786-4449D766BBD5}" destId="{C1C335CA-52A2-4725-8D50-AB8BA0D255B0}" srcOrd="4" destOrd="0" presId="urn:microsoft.com/office/officeart/2005/8/layout/lProcess3"/>
    <dgm:cxn modelId="{B1D1E83B-3613-43BE-829A-EDC4F4D75FA5}" type="presParOf" srcId="{C1C335CA-52A2-4725-8D50-AB8BA0D255B0}" destId="{76B854BD-5C6E-4378-BDE4-22EA0DCEB9EA}" srcOrd="0" destOrd="0" presId="urn:microsoft.com/office/officeart/2005/8/layout/lProcess3"/>
    <dgm:cxn modelId="{768725EA-41C0-4B82-8125-D95BC63EFCC9}" type="presParOf" srcId="{C1C335CA-52A2-4725-8D50-AB8BA0D255B0}" destId="{F5489844-0B81-4D93-B02B-B9604CD2A6BA}" srcOrd="1" destOrd="0" presId="urn:microsoft.com/office/officeart/2005/8/layout/lProcess3"/>
    <dgm:cxn modelId="{B7E47B49-A507-4F5A-8630-1ECB7619F325}" type="presParOf" srcId="{C1C335CA-52A2-4725-8D50-AB8BA0D255B0}" destId="{A54556B8-A1EE-4B86-BC19-97C784895FE1}" srcOrd="2" destOrd="0" presId="urn:microsoft.com/office/officeart/2005/8/layout/lProcess3"/>
    <dgm:cxn modelId="{90FE2C0A-78B9-4455-A348-AD3E4DF9FD88}" type="presParOf" srcId="{C1C335CA-52A2-4725-8D50-AB8BA0D255B0}" destId="{BC93AAFC-569E-4C59-B98C-7778526E4449}" srcOrd="3" destOrd="0" presId="urn:microsoft.com/office/officeart/2005/8/layout/lProcess3"/>
    <dgm:cxn modelId="{F9035446-47E1-45D3-A309-43606A2C3E11}" type="presParOf" srcId="{C1C335CA-52A2-4725-8D50-AB8BA0D255B0}" destId="{784F7302-D07B-49AA-A6D3-4CC457B69B75}" srcOrd="4" destOrd="0" presId="urn:microsoft.com/office/officeart/2005/8/layout/lProcess3"/>
    <dgm:cxn modelId="{C053BFD3-28A1-4845-9DD0-DFFA6693E2CD}" type="presParOf" srcId="{C1C335CA-52A2-4725-8D50-AB8BA0D255B0}" destId="{F060DC23-F1DF-426A-9C20-6CB1BE4B298E}" srcOrd="5" destOrd="0" presId="urn:microsoft.com/office/officeart/2005/8/layout/lProcess3"/>
    <dgm:cxn modelId="{2EEF2540-91DA-4468-BA9C-F2CCACE27B46}" type="presParOf" srcId="{C1C335CA-52A2-4725-8D50-AB8BA0D255B0}" destId="{426744F8-855C-43B6-A9B9-698C22858E38}" srcOrd="6" destOrd="0" presId="urn:microsoft.com/office/officeart/2005/8/layout/lProcess3"/>
    <dgm:cxn modelId="{AF3A99B7-FD77-41D4-916E-9ACFB116CA56}" type="presParOf" srcId="{FFD4660F-3576-435B-A786-4449D766BBD5}" destId="{F37C9812-B4C1-48A5-91F5-565E48481DDC}" srcOrd="5" destOrd="0" presId="urn:microsoft.com/office/officeart/2005/8/layout/lProcess3"/>
    <dgm:cxn modelId="{DD3DD130-2800-46DC-A451-D098B04B6E20}" type="presParOf" srcId="{FFD4660F-3576-435B-A786-4449D766BBD5}" destId="{8B7E6250-722F-4EA9-A703-C75B19160A46}" srcOrd="6" destOrd="0" presId="urn:microsoft.com/office/officeart/2005/8/layout/lProcess3"/>
    <dgm:cxn modelId="{8199A592-9D35-4213-983E-0816174B8B10}" type="presParOf" srcId="{8B7E6250-722F-4EA9-A703-C75B19160A46}" destId="{CEA5D8BB-7F8F-414A-85B8-22F37A728B98}" srcOrd="0" destOrd="0" presId="urn:microsoft.com/office/officeart/2005/8/layout/lProcess3"/>
    <dgm:cxn modelId="{13252C5B-42D1-4B71-91C0-0DC1E533E66D}" type="presParOf" srcId="{8B7E6250-722F-4EA9-A703-C75B19160A46}" destId="{3EA3C172-86B6-440D-96EE-45061C83D9F9}" srcOrd="1" destOrd="0" presId="urn:microsoft.com/office/officeart/2005/8/layout/lProcess3"/>
    <dgm:cxn modelId="{3902682A-44FF-4C70-969C-85D9E3CCABBE}" type="presParOf" srcId="{8B7E6250-722F-4EA9-A703-C75B19160A46}" destId="{6FA388FF-88D0-4181-A8B7-CAE98E02FE80}" srcOrd="2" destOrd="0" presId="urn:microsoft.com/office/officeart/2005/8/layout/lProcess3"/>
    <dgm:cxn modelId="{D755C6EA-5EC3-490C-A137-412B720884EE}" type="presParOf" srcId="{FFD4660F-3576-435B-A786-4449D766BBD5}" destId="{E8A0D5A3-B0D9-4421-A9A6-8D6CF7ABB707}" srcOrd="7" destOrd="0" presId="urn:microsoft.com/office/officeart/2005/8/layout/lProcess3"/>
    <dgm:cxn modelId="{64F91B48-42F7-45A2-81BF-1998ED31884E}" type="presParOf" srcId="{FFD4660F-3576-435B-A786-4449D766BBD5}" destId="{806D7E69-44CC-45E2-AAC2-497A22DB6D7C}" srcOrd="8" destOrd="0" presId="urn:microsoft.com/office/officeart/2005/8/layout/lProcess3"/>
    <dgm:cxn modelId="{E9AEA4C5-40C2-49D4-9450-ADB31E06CFF7}" type="presParOf" srcId="{806D7E69-44CC-45E2-AAC2-497A22DB6D7C}" destId="{B0C41DFF-9ED9-40AE-99E2-7B1CEAE3D4A4}" srcOrd="0" destOrd="0" presId="urn:microsoft.com/office/officeart/2005/8/layout/lProcess3"/>
    <dgm:cxn modelId="{3661D189-9771-455A-8488-92C41695D161}" type="presParOf" srcId="{806D7E69-44CC-45E2-AAC2-497A22DB6D7C}" destId="{39447C05-1081-4698-A8BB-85EF0CD9A526}" srcOrd="1" destOrd="0" presId="urn:microsoft.com/office/officeart/2005/8/layout/lProcess3"/>
    <dgm:cxn modelId="{46610A5E-5D78-4462-A213-F4799059955F}" type="presParOf" srcId="{806D7E69-44CC-45E2-AAC2-497A22DB6D7C}" destId="{0A8260AC-99E9-479C-ACBC-E2A0B42F0D66}" srcOrd="2" destOrd="0" presId="urn:microsoft.com/office/officeart/2005/8/layout/lProcess3"/>
    <dgm:cxn modelId="{25F60E6D-393E-4C74-A3F7-8B2D8B8CB64D}" type="presParOf" srcId="{FFD4660F-3576-435B-A786-4449D766BBD5}" destId="{825C2363-5697-4560-BB58-DF3FF63F7BCD}" srcOrd="9" destOrd="0" presId="urn:microsoft.com/office/officeart/2005/8/layout/lProcess3"/>
    <dgm:cxn modelId="{8FCFEAA7-B584-4E95-BFBF-8479924B0C8F}" type="presParOf" srcId="{FFD4660F-3576-435B-A786-4449D766BBD5}" destId="{2A30CF43-8E9D-43DA-8974-F9DBD03ED7F8}" srcOrd="10" destOrd="0" presId="urn:microsoft.com/office/officeart/2005/8/layout/lProcess3"/>
    <dgm:cxn modelId="{D2C50301-58C2-44C2-A8FB-1CF3E20D1BC2}" type="presParOf" srcId="{2A30CF43-8E9D-43DA-8974-F9DBD03ED7F8}" destId="{5AC55A11-8441-4776-8A1C-E12001EED0E8}" srcOrd="0" destOrd="0" presId="urn:microsoft.com/office/officeart/2005/8/layout/lProcess3"/>
    <dgm:cxn modelId="{3FA8E13A-0AAC-4435-8685-78C1C0B9BDD6}" type="presParOf" srcId="{2A30CF43-8E9D-43DA-8974-F9DBD03ED7F8}" destId="{F0D94563-0B4F-4B87-A22C-9192A39A00A0}" srcOrd="1" destOrd="0" presId="urn:microsoft.com/office/officeart/2005/8/layout/lProcess3"/>
    <dgm:cxn modelId="{995DFD22-7857-4A0F-B502-76ED91B9DA51}" type="presParOf" srcId="{2A30CF43-8E9D-43DA-8974-F9DBD03ED7F8}" destId="{FB3809DF-049E-46AE-B29E-F1E694261B55}" srcOrd="2" destOrd="0" presId="urn:microsoft.com/office/officeart/2005/8/layout/lProcess3"/>
  </dgm:cxnLst>
  <dgm:bg>
    <a:solidFill>
      <a:schemeClr val="bg1">
        <a:lumMod val="8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60DAF80-06F6-484D-A9BD-82F539F520EB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FA35337B-B3CA-4615-9AFD-02FC27751954}">
      <dgm:prSet/>
      <dgm:spPr/>
      <dgm:t>
        <a:bodyPr/>
        <a:lstStyle/>
        <a:p>
          <a:pPr rtl="0"/>
          <a:r>
            <a:rPr lang="en-GB" baseline="0" noProof="0" dirty="0" smtClean="0"/>
            <a:t>Every four years national testing at key stages of the schooling (5th and 9th grades of basic school)</a:t>
          </a:r>
          <a:endParaRPr lang="en-GB" noProof="0" dirty="0"/>
        </a:p>
      </dgm:t>
    </dgm:pt>
    <dgm:pt modelId="{970C3170-6636-4944-9A4E-D24F2B53261C}" type="parTrans" cxnId="{D9DD120B-28E7-49A8-8610-C44DBD876260}">
      <dgm:prSet/>
      <dgm:spPr/>
      <dgm:t>
        <a:bodyPr/>
        <a:lstStyle/>
        <a:p>
          <a:endParaRPr lang="cs-CZ"/>
        </a:p>
      </dgm:t>
    </dgm:pt>
    <dgm:pt modelId="{E09A8A89-0ACD-4418-8282-634D5FF9AF38}" type="sibTrans" cxnId="{D9DD120B-28E7-49A8-8610-C44DBD876260}">
      <dgm:prSet/>
      <dgm:spPr/>
      <dgm:t>
        <a:bodyPr/>
        <a:lstStyle/>
        <a:p>
          <a:endParaRPr lang="cs-CZ"/>
        </a:p>
      </dgm:t>
    </dgm:pt>
    <dgm:pt modelId="{DA9D5BBF-6525-47CA-9612-18CEEA1F0D84}">
      <dgm:prSet/>
      <dgm:spPr/>
      <dgm:t>
        <a:bodyPr/>
        <a:lstStyle/>
        <a:p>
          <a:pPr rtl="0"/>
          <a:r>
            <a:rPr lang="cs-CZ" baseline="0" smtClean="0"/>
            <a:t>Every two years, three literacies alternate</a:t>
          </a:r>
          <a:endParaRPr lang="cs-CZ"/>
        </a:p>
      </dgm:t>
    </dgm:pt>
    <dgm:pt modelId="{562BEE3A-A778-4526-A307-95ADF19161BC}" type="parTrans" cxnId="{24E8C024-E6C2-49FA-9E20-2A38D86687B5}">
      <dgm:prSet/>
      <dgm:spPr/>
      <dgm:t>
        <a:bodyPr/>
        <a:lstStyle/>
        <a:p>
          <a:endParaRPr lang="cs-CZ"/>
        </a:p>
      </dgm:t>
    </dgm:pt>
    <dgm:pt modelId="{07600398-8993-4010-BD9A-1EF281A91D74}" type="sibTrans" cxnId="{24E8C024-E6C2-49FA-9E20-2A38D86687B5}">
      <dgm:prSet/>
      <dgm:spPr/>
      <dgm:t>
        <a:bodyPr/>
        <a:lstStyle/>
        <a:p>
          <a:endParaRPr lang="cs-CZ"/>
        </a:p>
      </dgm:t>
    </dgm:pt>
    <dgm:pt modelId="{F2D76CFE-64A0-4B0A-88A1-BE27B2E23CC2}">
      <dgm:prSet/>
      <dgm:spPr/>
      <dgm:t>
        <a:bodyPr/>
        <a:lstStyle/>
        <a:p>
          <a:pPr rtl="0"/>
          <a:r>
            <a:rPr lang="cs-CZ" baseline="0" smtClean="0"/>
            <a:t>T</a:t>
          </a:r>
          <a:r>
            <a:rPr lang="en-US" baseline="0" smtClean="0"/>
            <a:t>esting of other educational fields in different grades and different levels of education</a:t>
          </a:r>
          <a:endParaRPr lang="cs-CZ"/>
        </a:p>
      </dgm:t>
    </dgm:pt>
    <dgm:pt modelId="{AE3864C2-D2B0-4D70-9CED-354A4C262C2C}" type="parTrans" cxnId="{47DE5DAD-B5B3-4A0D-BD1B-2EE8D53FBEA8}">
      <dgm:prSet/>
      <dgm:spPr/>
      <dgm:t>
        <a:bodyPr/>
        <a:lstStyle/>
        <a:p>
          <a:endParaRPr lang="cs-CZ"/>
        </a:p>
      </dgm:t>
    </dgm:pt>
    <dgm:pt modelId="{CE2386B5-19F4-4E42-972F-C91EC636C8A4}" type="sibTrans" cxnId="{47DE5DAD-B5B3-4A0D-BD1B-2EE8D53FBEA8}">
      <dgm:prSet/>
      <dgm:spPr/>
      <dgm:t>
        <a:bodyPr/>
        <a:lstStyle/>
        <a:p>
          <a:endParaRPr lang="cs-CZ"/>
        </a:p>
      </dgm:t>
    </dgm:pt>
    <dgm:pt modelId="{08D6DA42-889D-4404-9405-02ADB6D9A158}" type="pres">
      <dgm:prSet presAssocID="{160DAF80-06F6-484D-A9BD-82F539F520E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16C2D7C8-DAF9-4A50-A7B5-076B71F65154}" type="pres">
      <dgm:prSet presAssocID="{FA35337B-B3CA-4615-9AFD-02FC2775195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389041C-1D01-43B2-9A93-576F9A606643}" type="pres">
      <dgm:prSet presAssocID="{E09A8A89-0ACD-4418-8282-634D5FF9AF38}" presName="sibTrans" presStyleCnt="0"/>
      <dgm:spPr/>
    </dgm:pt>
    <dgm:pt modelId="{43D7C072-CC12-4A7E-83B4-9D12ACA9940C}" type="pres">
      <dgm:prSet presAssocID="{DA9D5BBF-6525-47CA-9612-18CEEA1F0D8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8CA5E3F-BCA6-4578-A273-8E950FC1CCAC}" type="pres">
      <dgm:prSet presAssocID="{07600398-8993-4010-BD9A-1EF281A91D74}" presName="sibTrans" presStyleCnt="0"/>
      <dgm:spPr/>
    </dgm:pt>
    <dgm:pt modelId="{DA8D0E8F-25AF-4C5C-AD0D-84F559B0C27B}" type="pres">
      <dgm:prSet presAssocID="{F2D76CFE-64A0-4B0A-88A1-BE27B2E23CC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3BCF8C1-8546-498F-A3FD-579CAC9FDC91}" type="presOf" srcId="{FA35337B-B3CA-4615-9AFD-02FC27751954}" destId="{16C2D7C8-DAF9-4A50-A7B5-076B71F65154}" srcOrd="0" destOrd="0" presId="urn:microsoft.com/office/officeart/2005/8/layout/default"/>
    <dgm:cxn modelId="{47DE5DAD-B5B3-4A0D-BD1B-2EE8D53FBEA8}" srcId="{160DAF80-06F6-484D-A9BD-82F539F520EB}" destId="{F2D76CFE-64A0-4B0A-88A1-BE27B2E23CC2}" srcOrd="2" destOrd="0" parTransId="{AE3864C2-D2B0-4D70-9CED-354A4C262C2C}" sibTransId="{CE2386B5-19F4-4E42-972F-C91EC636C8A4}"/>
    <dgm:cxn modelId="{D9DD120B-28E7-49A8-8610-C44DBD876260}" srcId="{160DAF80-06F6-484D-A9BD-82F539F520EB}" destId="{FA35337B-B3CA-4615-9AFD-02FC27751954}" srcOrd="0" destOrd="0" parTransId="{970C3170-6636-4944-9A4E-D24F2B53261C}" sibTransId="{E09A8A89-0ACD-4418-8282-634D5FF9AF38}"/>
    <dgm:cxn modelId="{C4EED9DC-1C6D-48C3-B1BF-096957DF68D6}" type="presOf" srcId="{F2D76CFE-64A0-4B0A-88A1-BE27B2E23CC2}" destId="{DA8D0E8F-25AF-4C5C-AD0D-84F559B0C27B}" srcOrd="0" destOrd="0" presId="urn:microsoft.com/office/officeart/2005/8/layout/default"/>
    <dgm:cxn modelId="{4B45A862-F921-4A0F-A66F-8A38275B4574}" type="presOf" srcId="{160DAF80-06F6-484D-A9BD-82F539F520EB}" destId="{08D6DA42-889D-4404-9405-02ADB6D9A158}" srcOrd="0" destOrd="0" presId="urn:microsoft.com/office/officeart/2005/8/layout/default"/>
    <dgm:cxn modelId="{EB8B7330-52DB-460B-865E-B5F31446453C}" type="presOf" srcId="{DA9D5BBF-6525-47CA-9612-18CEEA1F0D84}" destId="{43D7C072-CC12-4A7E-83B4-9D12ACA9940C}" srcOrd="0" destOrd="0" presId="urn:microsoft.com/office/officeart/2005/8/layout/default"/>
    <dgm:cxn modelId="{24E8C024-E6C2-49FA-9E20-2A38D86687B5}" srcId="{160DAF80-06F6-484D-A9BD-82F539F520EB}" destId="{DA9D5BBF-6525-47CA-9612-18CEEA1F0D84}" srcOrd="1" destOrd="0" parTransId="{562BEE3A-A778-4526-A307-95ADF19161BC}" sibTransId="{07600398-8993-4010-BD9A-1EF281A91D74}"/>
    <dgm:cxn modelId="{54004370-2900-467D-88F2-08F978CAA8B9}" type="presParOf" srcId="{08D6DA42-889D-4404-9405-02ADB6D9A158}" destId="{16C2D7C8-DAF9-4A50-A7B5-076B71F65154}" srcOrd="0" destOrd="0" presId="urn:microsoft.com/office/officeart/2005/8/layout/default"/>
    <dgm:cxn modelId="{B2EC3EA0-899A-4A4B-8595-9837B186BA4F}" type="presParOf" srcId="{08D6DA42-889D-4404-9405-02ADB6D9A158}" destId="{0389041C-1D01-43B2-9A93-576F9A606643}" srcOrd="1" destOrd="0" presId="urn:microsoft.com/office/officeart/2005/8/layout/default"/>
    <dgm:cxn modelId="{950687EF-AE2B-49FC-82F0-EC7A359FD1B1}" type="presParOf" srcId="{08D6DA42-889D-4404-9405-02ADB6D9A158}" destId="{43D7C072-CC12-4A7E-83B4-9D12ACA9940C}" srcOrd="2" destOrd="0" presId="urn:microsoft.com/office/officeart/2005/8/layout/default"/>
    <dgm:cxn modelId="{EEDFCC95-F161-4B9A-A57B-D8829427DDB0}" type="presParOf" srcId="{08D6DA42-889D-4404-9405-02ADB6D9A158}" destId="{38CA5E3F-BCA6-4578-A273-8E950FC1CCAC}" srcOrd="3" destOrd="0" presId="urn:microsoft.com/office/officeart/2005/8/layout/default"/>
    <dgm:cxn modelId="{4149BCD8-E99D-4002-B4B6-38F75E45121B}" type="presParOf" srcId="{08D6DA42-889D-4404-9405-02ADB6D9A158}" destId="{DA8D0E8F-25AF-4C5C-AD0D-84F559B0C27B}" srcOrd="4" destOrd="0" presId="urn:microsoft.com/office/officeart/2005/8/layout/default"/>
  </dgm:cxnLst>
  <dgm:bg>
    <a:solidFill>
      <a:schemeClr val="bg1">
        <a:lumMod val="8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C9D66FB-13EB-4F25-A7DE-2082BD28F768}" type="doc">
      <dgm:prSet loTypeId="urn:microsoft.com/office/officeart/2005/8/layout/vList3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EEDF8E6-B050-4321-9864-F70633199A9F}">
      <dgm:prSet custT="1"/>
      <dgm:spPr/>
      <dgm:t>
        <a:bodyPr lIns="144000" tIns="144000" bIns="144000"/>
        <a:lstStyle/>
        <a:p>
          <a:pPr marL="1076325" indent="-174625" rtl="0">
            <a:spcAft>
              <a:spcPts val="1200"/>
            </a:spcAft>
          </a:pPr>
          <a:r>
            <a:rPr lang="en-GB" sz="1800" noProof="0" dirty="0" smtClean="0">
              <a:sym typeface="Symbol" panose="05050102010706020507" pitchFamily="18" charset="2"/>
            </a:rPr>
            <a:t>	</a:t>
          </a:r>
          <a:r>
            <a:rPr lang="en-GB" sz="1800" noProof="0" dirty="0" smtClean="0"/>
            <a:t>At the level of the education system,  it provides information on how successfully the expected outcomes of curricula are fulfilled. </a:t>
          </a:r>
          <a:endParaRPr lang="en-GB" sz="1800" noProof="0" dirty="0"/>
        </a:p>
      </dgm:t>
    </dgm:pt>
    <dgm:pt modelId="{245FCC07-124D-4120-85EC-FAB1683CEB5F}" type="parTrans" cxnId="{F6316F6A-E294-4376-903A-0295699BF594}">
      <dgm:prSet/>
      <dgm:spPr/>
      <dgm:t>
        <a:bodyPr/>
        <a:lstStyle/>
        <a:p>
          <a:endParaRPr lang="cs-CZ"/>
        </a:p>
      </dgm:t>
    </dgm:pt>
    <dgm:pt modelId="{8486A386-0C1D-4FA5-9631-9DAA8C3628C2}" type="sibTrans" cxnId="{F6316F6A-E294-4376-903A-0295699BF594}">
      <dgm:prSet/>
      <dgm:spPr/>
      <dgm:t>
        <a:bodyPr/>
        <a:lstStyle/>
        <a:p>
          <a:endParaRPr lang="cs-CZ"/>
        </a:p>
      </dgm:t>
    </dgm:pt>
    <dgm:pt modelId="{429F267E-ACEB-47B5-896B-3E8DE5B13CBD}">
      <dgm:prSet custT="1"/>
      <dgm:spPr/>
      <dgm:t>
        <a:bodyPr lIns="144000" tIns="144000" bIns="144000"/>
        <a:lstStyle/>
        <a:p>
          <a:pPr marL="1076325" indent="-174625" rtl="0">
            <a:spcAft>
              <a:spcPts val="1200"/>
            </a:spcAft>
          </a:pPr>
          <a:r>
            <a:rPr lang="en-GB" sz="1800" noProof="0" dirty="0" smtClean="0"/>
            <a:t>At the school level, how the school is performing in comparison with other schools working under the same conditions</a:t>
          </a:r>
          <a:endParaRPr lang="en-GB" sz="1800" noProof="0" dirty="0"/>
        </a:p>
      </dgm:t>
    </dgm:pt>
    <dgm:pt modelId="{F586B6D6-3FA6-47C0-8882-7D669CA0941E}" type="parTrans" cxnId="{093E1E53-843A-4309-BFF2-4E090FEAC745}">
      <dgm:prSet/>
      <dgm:spPr/>
      <dgm:t>
        <a:bodyPr/>
        <a:lstStyle/>
        <a:p>
          <a:endParaRPr lang="cs-CZ"/>
        </a:p>
      </dgm:t>
    </dgm:pt>
    <dgm:pt modelId="{F3965CA5-9674-4C79-B4BA-67E7DA434A12}" type="sibTrans" cxnId="{093E1E53-843A-4309-BFF2-4E090FEAC745}">
      <dgm:prSet/>
      <dgm:spPr/>
      <dgm:t>
        <a:bodyPr/>
        <a:lstStyle/>
        <a:p>
          <a:endParaRPr lang="cs-CZ"/>
        </a:p>
      </dgm:t>
    </dgm:pt>
    <dgm:pt modelId="{EF1D4847-3341-4B2B-A558-43FA4A631244}">
      <dgm:prSet custT="1"/>
      <dgm:spPr/>
      <dgm:t>
        <a:bodyPr lIns="144000" tIns="144000" bIns="144000"/>
        <a:lstStyle/>
        <a:p>
          <a:pPr marL="1076325" indent="-174625" rtl="0">
            <a:spcAft>
              <a:spcPts val="1200"/>
            </a:spcAft>
          </a:pPr>
          <a:r>
            <a:rPr lang="en-GB" sz="1800" noProof="0" dirty="0" smtClean="0"/>
            <a:t>At the level of a specific class, the teacher can form an idea about the educational progress of each student and set goals accordingly.</a:t>
          </a:r>
          <a:endParaRPr lang="en-GB" sz="1800" noProof="0" dirty="0"/>
        </a:p>
      </dgm:t>
    </dgm:pt>
    <dgm:pt modelId="{AC4F130B-F552-4445-8FC4-3860779C287B}" type="parTrans" cxnId="{26AC602B-C54D-4BE6-B0C7-1F17E0E26D08}">
      <dgm:prSet/>
      <dgm:spPr/>
      <dgm:t>
        <a:bodyPr/>
        <a:lstStyle/>
        <a:p>
          <a:endParaRPr lang="cs-CZ"/>
        </a:p>
      </dgm:t>
    </dgm:pt>
    <dgm:pt modelId="{679A4C6F-9E7D-4302-98F2-BD01A427985B}" type="sibTrans" cxnId="{26AC602B-C54D-4BE6-B0C7-1F17E0E26D08}">
      <dgm:prSet/>
      <dgm:spPr/>
      <dgm:t>
        <a:bodyPr/>
        <a:lstStyle/>
        <a:p>
          <a:endParaRPr lang="cs-CZ"/>
        </a:p>
      </dgm:t>
    </dgm:pt>
    <dgm:pt modelId="{BD0B0B23-F3B2-4800-B0DC-0BA193CF142B}" type="pres">
      <dgm:prSet presAssocID="{1C9D66FB-13EB-4F25-A7DE-2082BD28F76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5CF4FD1D-A926-47D8-B572-2E02BE326394}" type="pres">
      <dgm:prSet presAssocID="{1EEDF8E6-B050-4321-9864-F70633199A9F}" presName="composite" presStyleCnt="0"/>
      <dgm:spPr/>
    </dgm:pt>
    <dgm:pt modelId="{41937BC3-D914-4327-892E-8BF3C40F02E8}" type="pres">
      <dgm:prSet presAssocID="{1EEDF8E6-B050-4321-9864-F70633199A9F}" presName="imgShp" presStyleLbl="fgImgPlace1" presStyleIdx="0" presStyleCnt="1" custScaleX="94099" custScaleY="86255" custLinFactNeighborX="-11199" custLinFactNeighborY="-4975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15000"/>
          </a:stretch>
        </a:blipFill>
      </dgm:spPr>
    </dgm:pt>
    <dgm:pt modelId="{0DC69C2B-5050-4E99-81FE-ECF02D8C2148}" type="pres">
      <dgm:prSet presAssocID="{1EEDF8E6-B050-4321-9864-F70633199A9F}" presName="txShp" presStyleLbl="node1" presStyleIdx="0" presStyleCnt="1" custScaleX="125188" custScaleY="11463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093E1E53-843A-4309-BFF2-4E090FEAC745}" srcId="{1EEDF8E6-B050-4321-9864-F70633199A9F}" destId="{429F267E-ACEB-47B5-896B-3E8DE5B13CBD}" srcOrd="0" destOrd="0" parTransId="{F586B6D6-3FA6-47C0-8882-7D669CA0941E}" sibTransId="{F3965CA5-9674-4C79-B4BA-67E7DA434A12}"/>
    <dgm:cxn modelId="{AE885E04-4A1E-4380-91F3-BC49038C3AEC}" type="presOf" srcId="{EF1D4847-3341-4B2B-A558-43FA4A631244}" destId="{0DC69C2B-5050-4E99-81FE-ECF02D8C2148}" srcOrd="0" destOrd="2" presId="urn:microsoft.com/office/officeart/2005/8/layout/vList3"/>
    <dgm:cxn modelId="{E9D94AEB-33E9-4552-81BB-4D632FB315BB}" type="presOf" srcId="{1EEDF8E6-B050-4321-9864-F70633199A9F}" destId="{0DC69C2B-5050-4E99-81FE-ECF02D8C2148}" srcOrd="0" destOrd="0" presId="urn:microsoft.com/office/officeart/2005/8/layout/vList3"/>
    <dgm:cxn modelId="{72DFF22B-E1F7-4952-B80B-E8FF655823C5}" type="presOf" srcId="{429F267E-ACEB-47B5-896B-3E8DE5B13CBD}" destId="{0DC69C2B-5050-4E99-81FE-ECF02D8C2148}" srcOrd="0" destOrd="1" presId="urn:microsoft.com/office/officeart/2005/8/layout/vList3"/>
    <dgm:cxn modelId="{C8911CB2-2634-4DDC-BD1E-88ECD7E0FB18}" type="presOf" srcId="{1C9D66FB-13EB-4F25-A7DE-2082BD28F768}" destId="{BD0B0B23-F3B2-4800-B0DC-0BA193CF142B}" srcOrd="0" destOrd="0" presId="urn:microsoft.com/office/officeart/2005/8/layout/vList3"/>
    <dgm:cxn modelId="{26AC602B-C54D-4BE6-B0C7-1F17E0E26D08}" srcId="{1EEDF8E6-B050-4321-9864-F70633199A9F}" destId="{EF1D4847-3341-4B2B-A558-43FA4A631244}" srcOrd="1" destOrd="0" parTransId="{AC4F130B-F552-4445-8FC4-3860779C287B}" sibTransId="{679A4C6F-9E7D-4302-98F2-BD01A427985B}"/>
    <dgm:cxn modelId="{F6316F6A-E294-4376-903A-0295699BF594}" srcId="{1C9D66FB-13EB-4F25-A7DE-2082BD28F768}" destId="{1EEDF8E6-B050-4321-9864-F70633199A9F}" srcOrd="0" destOrd="0" parTransId="{245FCC07-124D-4120-85EC-FAB1683CEB5F}" sibTransId="{8486A386-0C1D-4FA5-9631-9DAA8C3628C2}"/>
    <dgm:cxn modelId="{96E26574-9EF9-4905-8BF3-53401FA793DF}" type="presParOf" srcId="{BD0B0B23-F3B2-4800-B0DC-0BA193CF142B}" destId="{5CF4FD1D-A926-47D8-B572-2E02BE326394}" srcOrd="0" destOrd="0" presId="urn:microsoft.com/office/officeart/2005/8/layout/vList3"/>
    <dgm:cxn modelId="{8D02A588-E31D-4399-98A8-4D7F41E134FB}" type="presParOf" srcId="{5CF4FD1D-A926-47D8-B572-2E02BE326394}" destId="{41937BC3-D914-4327-892E-8BF3C40F02E8}" srcOrd="0" destOrd="0" presId="urn:microsoft.com/office/officeart/2005/8/layout/vList3"/>
    <dgm:cxn modelId="{23729947-B6C3-4BAD-9274-E092E255C5C5}" type="presParOf" srcId="{5CF4FD1D-A926-47D8-B572-2E02BE326394}" destId="{0DC69C2B-5050-4E99-81FE-ECF02D8C2148}" srcOrd="1" destOrd="0" presId="urn:microsoft.com/office/officeart/2005/8/layout/vList3"/>
  </dgm:cxnLst>
  <dgm:bg>
    <a:solidFill>
      <a:schemeClr val="bg1">
        <a:lumMod val="8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4FA10AA-D271-429C-AA4D-999763E1D9A6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0B8EA3B4-47C4-4CA6-9AE5-C7A466DCD726}">
      <dgm:prSet/>
      <dgm:spPr/>
      <dgm:t>
        <a:bodyPr/>
        <a:lstStyle/>
        <a:p>
          <a:pPr rtl="0"/>
          <a:r>
            <a:rPr lang="en-US" b="0" i="0" baseline="0" smtClean="0"/>
            <a:t>Educational outcomes are determined by the conditions and the course</a:t>
          </a:r>
          <a:r>
            <a:rPr lang="cs-CZ" b="0" i="0" baseline="0" smtClean="0"/>
            <a:t> of education</a:t>
          </a:r>
          <a:endParaRPr lang="cs-CZ"/>
        </a:p>
      </dgm:t>
    </dgm:pt>
    <dgm:pt modelId="{40F41DEF-6DB9-4098-AC9A-CD7798E91624}" type="parTrans" cxnId="{A6C0AFE7-16A6-430B-A67C-5C565948A1D5}">
      <dgm:prSet/>
      <dgm:spPr/>
      <dgm:t>
        <a:bodyPr/>
        <a:lstStyle/>
        <a:p>
          <a:endParaRPr lang="cs-CZ"/>
        </a:p>
      </dgm:t>
    </dgm:pt>
    <dgm:pt modelId="{00C661F7-3AED-4E3A-889C-6AEBEAC0B62F}" type="sibTrans" cxnId="{A6C0AFE7-16A6-430B-A67C-5C565948A1D5}">
      <dgm:prSet/>
      <dgm:spPr/>
      <dgm:t>
        <a:bodyPr/>
        <a:lstStyle/>
        <a:p>
          <a:endParaRPr lang="cs-CZ"/>
        </a:p>
      </dgm:t>
    </dgm:pt>
    <dgm:pt modelId="{7CAA8707-C5FE-4714-BF72-7A26F894B638}">
      <dgm:prSet/>
      <dgm:spPr/>
      <dgm:t>
        <a:bodyPr/>
        <a:lstStyle/>
        <a:p>
          <a:pPr rtl="0"/>
          <a:r>
            <a:rPr lang="en-US" b="0" i="0" baseline="0" smtClean="0"/>
            <a:t>Qualitative statement about the results of </a:t>
          </a:r>
          <a:r>
            <a:rPr lang="cs-CZ" b="0" i="0" baseline="0" smtClean="0"/>
            <a:t>education</a:t>
          </a:r>
          <a:r>
            <a:rPr lang="en-US" b="0" i="0" baseline="0" smtClean="0"/>
            <a:t> must be accompanied by evaluation of these areas</a:t>
          </a:r>
          <a:endParaRPr lang="cs-CZ"/>
        </a:p>
      </dgm:t>
    </dgm:pt>
    <dgm:pt modelId="{1981A3E1-91B5-4E20-80EA-9115BCCF5FB8}" type="parTrans" cxnId="{1AB29429-ACC6-4D18-BD26-56B45FD2E513}">
      <dgm:prSet/>
      <dgm:spPr/>
      <dgm:t>
        <a:bodyPr/>
        <a:lstStyle/>
        <a:p>
          <a:endParaRPr lang="cs-CZ"/>
        </a:p>
      </dgm:t>
    </dgm:pt>
    <dgm:pt modelId="{744D24E9-EF21-411E-A66B-B42DF302FC23}" type="sibTrans" cxnId="{1AB29429-ACC6-4D18-BD26-56B45FD2E513}">
      <dgm:prSet/>
      <dgm:spPr/>
      <dgm:t>
        <a:bodyPr/>
        <a:lstStyle/>
        <a:p>
          <a:endParaRPr lang="cs-CZ"/>
        </a:p>
      </dgm:t>
    </dgm:pt>
    <dgm:pt modelId="{37EC03E9-D965-4124-8447-C00ECFAEB071}" type="pres">
      <dgm:prSet presAssocID="{B4FA10AA-D271-429C-AA4D-999763E1D9A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F9D5750D-60EB-4FE2-9DAF-4E4C97DBC047}" type="pres">
      <dgm:prSet presAssocID="{0B8EA3B4-47C4-4CA6-9AE5-C7A466DCD726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5563EB8-3DFF-468A-A283-A15E67F0912F}" type="pres">
      <dgm:prSet presAssocID="{00C661F7-3AED-4E3A-889C-6AEBEAC0B62F}" presName="sibTrans" presStyleCnt="0"/>
      <dgm:spPr/>
    </dgm:pt>
    <dgm:pt modelId="{B3B6AB98-389D-47FA-A796-D489C9F20E06}" type="pres">
      <dgm:prSet presAssocID="{7CAA8707-C5FE-4714-BF72-7A26F894B638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AB29429-ACC6-4D18-BD26-56B45FD2E513}" srcId="{B4FA10AA-D271-429C-AA4D-999763E1D9A6}" destId="{7CAA8707-C5FE-4714-BF72-7A26F894B638}" srcOrd="1" destOrd="0" parTransId="{1981A3E1-91B5-4E20-80EA-9115BCCF5FB8}" sibTransId="{744D24E9-EF21-411E-A66B-B42DF302FC23}"/>
    <dgm:cxn modelId="{34669F84-D38A-4208-9EB8-4FA197C807D3}" type="presOf" srcId="{0B8EA3B4-47C4-4CA6-9AE5-C7A466DCD726}" destId="{F9D5750D-60EB-4FE2-9DAF-4E4C97DBC047}" srcOrd="0" destOrd="0" presId="urn:microsoft.com/office/officeart/2005/8/layout/default"/>
    <dgm:cxn modelId="{AED48966-474B-4C29-9F62-C3A71C57BEC3}" type="presOf" srcId="{B4FA10AA-D271-429C-AA4D-999763E1D9A6}" destId="{37EC03E9-D965-4124-8447-C00ECFAEB071}" srcOrd="0" destOrd="0" presId="urn:microsoft.com/office/officeart/2005/8/layout/default"/>
    <dgm:cxn modelId="{A6C0AFE7-16A6-430B-A67C-5C565948A1D5}" srcId="{B4FA10AA-D271-429C-AA4D-999763E1D9A6}" destId="{0B8EA3B4-47C4-4CA6-9AE5-C7A466DCD726}" srcOrd="0" destOrd="0" parTransId="{40F41DEF-6DB9-4098-AC9A-CD7798E91624}" sibTransId="{00C661F7-3AED-4E3A-889C-6AEBEAC0B62F}"/>
    <dgm:cxn modelId="{01ACF30C-A48E-489D-84DD-8121EEB37957}" type="presOf" srcId="{7CAA8707-C5FE-4714-BF72-7A26F894B638}" destId="{B3B6AB98-389D-47FA-A796-D489C9F20E06}" srcOrd="0" destOrd="0" presId="urn:microsoft.com/office/officeart/2005/8/layout/default"/>
    <dgm:cxn modelId="{CF5620C9-C684-4F43-9894-BD83E4E94D79}" type="presParOf" srcId="{37EC03E9-D965-4124-8447-C00ECFAEB071}" destId="{F9D5750D-60EB-4FE2-9DAF-4E4C97DBC047}" srcOrd="0" destOrd="0" presId="urn:microsoft.com/office/officeart/2005/8/layout/default"/>
    <dgm:cxn modelId="{AB338EAB-896D-49AB-B228-C23DBFAEC717}" type="presParOf" srcId="{37EC03E9-D965-4124-8447-C00ECFAEB071}" destId="{65563EB8-3DFF-468A-A283-A15E67F0912F}" srcOrd="1" destOrd="0" presId="urn:microsoft.com/office/officeart/2005/8/layout/default"/>
    <dgm:cxn modelId="{02E33FAA-B4AC-4FB0-B13B-6D550DD5071F}" type="presParOf" srcId="{37EC03E9-D965-4124-8447-C00ECFAEB071}" destId="{B3B6AB98-389D-47FA-A796-D489C9F20E06}" srcOrd="2" destOrd="0" presId="urn:microsoft.com/office/officeart/2005/8/layout/default"/>
  </dgm:cxnLst>
  <dgm:bg>
    <a:solidFill>
      <a:schemeClr val="lt2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03B44D7-3CF7-4B01-A56E-579F3B989FB5}" type="doc">
      <dgm:prSet loTypeId="urn:microsoft.com/office/officeart/2005/8/layout/p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50DD0D5-17A5-4142-BF99-817BA2615395}">
      <dgm:prSet phldrT="[Text]"/>
      <dgm:spPr/>
      <dgm:t>
        <a:bodyPr/>
        <a:lstStyle/>
        <a:p>
          <a:pPr algn="ctr"/>
          <a:r>
            <a:rPr lang="en-GB" noProof="0" dirty="0" smtClean="0"/>
            <a:t>School</a:t>
          </a:r>
          <a:r>
            <a:rPr lang="cs-CZ" dirty="0" smtClean="0"/>
            <a:t>’</a:t>
          </a:r>
          <a:r>
            <a:rPr lang="en-GB" noProof="0" dirty="0" smtClean="0"/>
            <a:t>s conception and framework</a:t>
          </a:r>
          <a:endParaRPr lang="en-GB" noProof="0" dirty="0"/>
        </a:p>
      </dgm:t>
    </dgm:pt>
    <dgm:pt modelId="{BB60E099-218A-4A28-90E9-0CAB759EE605}" type="parTrans" cxnId="{D27227AF-DAC8-4C15-8480-3E915E9D9ACC}">
      <dgm:prSet/>
      <dgm:spPr/>
      <dgm:t>
        <a:bodyPr/>
        <a:lstStyle/>
        <a:p>
          <a:endParaRPr lang="cs-CZ"/>
        </a:p>
      </dgm:t>
    </dgm:pt>
    <dgm:pt modelId="{CC8F5D7A-5C7D-4B7B-8D89-8C26DBCAA41C}" type="sibTrans" cxnId="{D27227AF-DAC8-4C15-8480-3E915E9D9ACC}">
      <dgm:prSet/>
      <dgm:spPr/>
      <dgm:t>
        <a:bodyPr/>
        <a:lstStyle/>
        <a:p>
          <a:endParaRPr lang="cs-CZ"/>
        </a:p>
      </dgm:t>
    </dgm:pt>
    <dgm:pt modelId="{A0157215-B601-4100-98DD-915EF4EA98B4}">
      <dgm:prSet phldrT="[Text]"/>
      <dgm:spPr/>
      <dgm:t>
        <a:bodyPr/>
        <a:lstStyle/>
        <a:p>
          <a:r>
            <a:rPr lang="en-GB" noProof="0" dirty="0" smtClean="0"/>
            <a:t>Pedagogical leadership in school</a:t>
          </a:r>
          <a:endParaRPr lang="en-GB" noProof="0" dirty="0"/>
        </a:p>
      </dgm:t>
    </dgm:pt>
    <dgm:pt modelId="{19D31839-1C52-4441-A805-2E51B917BE2A}" type="parTrans" cxnId="{AE6117FF-9FB0-4F63-9076-A92A6174B3A1}">
      <dgm:prSet/>
      <dgm:spPr/>
      <dgm:t>
        <a:bodyPr/>
        <a:lstStyle/>
        <a:p>
          <a:endParaRPr lang="cs-CZ"/>
        </a:p>
      </dgm:t>
    </dgm:pt>
    <dgm:pt modelId="{364B5865-CFFD-4734-88B3-86D45186C88A}" type="sibTrans" cxnId="{AE6117FF-9FB0-4F63-9076-A92A6174B3A1}">
      <dgm:prSet/>
      <dgm:spPr/>
      <dgm:t>
        <a:bodyPr/>
        <a:lstStyle/>
        <a:p>
          <a:endParaRPr lang="cs-CZ"/>
        </a:p>
      </dgm:t>
    </dgm:pt>
    <dgm:pt modelId="{1C108A29-F372-4159-8B3E-CD959BF8DCF2}">
      <dgm:prSet phldrT="[Text]"/>
      <dgm:spPr/>
      <dgm:t>
        <a:bodyPr/>
        <a:lstStyle/>
        <a:p>
          <a:r>
            <a:rPr lang="en-GB" noProof="0" dirty="0" smtClean="0"/>
            <a:t>Quality of teaching staff</a:t>
          </a:r>
          <a:endParaRPr lang="en-GB" noProof="0" dirty="0"/>
        </a:p>
      </dgm:t>
    </dgm:pt>
    <dgm:pt modelId="{01B6E53D-9D86-456C-9946-CE437F61ACC9}" type="parTrans" cxnId="{B0E21FC6-619F-46AC-A517-1AEB4FF50967}">
      <dgm:prSet/>
      <dgm:spPr/>
      <dgm:t>
        <a:bodyPr/>
        <a:lstStyle/>
        <a:p>
          <a:endParaRPr lang="cs-CZ"/>
        </a:p>
      </dgm:t>
    </dgm:pt>
    <dgm:pt modelId="{0B89FCE3-5A27-4F5D-ADD3-07E16B7069C5}" type="sibTrans" cxnId="{B0E21FC6-619F-46AC-A517-1AEB4FF50967}">
      <dgm:prSet/>
      <dgm:spPr/>
      <dgm:t>
        <a:bodyPr/>
        <a:lstStyle/>
        <a:p>
          <a:endParaRPr lang="cs-CZ"/>
        </a:p>
      </dgm:t>
    </dgm:pt>
    <dgm:pt modelId="{E5934608-D51E-46FD-9350-FCF92C7F6DCD}">
      <dgm:prSet/>
      <dgm:spPr/>
      <dgm:t>
        <a:bodyPr/>
        <a:lstStyle/>
        <a:p>
          <a:r>
            <a:rPr lang="en-GB" noProof="0" dirty="0" smtClean="0"/>
            <a:t>Educational outcomes of pupils</a:t>
          </a:r>
          <a:endParaRPr lang="en-GB" noProof="0" dirty="0"/>
        </a:p>
      </dgm:t>
    </dgm:pt>
    <dgm:pt modelId="{18553A5E-C22B-4476-824E-529D9CA8EDBA}" type="parTrans" cxnId="{B04F24BC-F05E-48CA-A102-C380A10F490C}">
      <dgm:prSet/>
      <dgm:spPr/>
      <dgm:t>
        <a:bodyPr/>
        <a:lstStyle/>
        <a:p>
          <a:endParaRPr lang="cs-CZ"/>
        </a:p>
      </dgm:t>
    </dgm:pt>
    <dgm:pt modelId="{1394A570-156B-4457-8331-4842E87143FE}" type="sibTrans" cxnId="{B04F24BC-F05E-48CA-A102-C380A10F490C}">
      <dgm:prSet/>
      <dgm:spPr/>
      <dgm:t>
        <a:bodyPr/>
        <a:lstStyle/>
        <a:p>
          <a:endParaRPr lang="cs-CZ"/>
        </a:p>
      </dgm:t>
    </dgm:pt>
    <dgm:pt modelId="{3DFBBB44-35E6-4D7F-9AF5-2E444BD5775A}">
      <dgm:prSet/>
      <dgm:spPr/>
      <dgm:t>
        <a:bodyPr/>
        <a:lstStyle/>
        <a:p>
          <a:r>
            <a:rPr lang="en-GB" noProof="0" dirty="0" smtClean="0"/>
            <a:t>Learning and teaching</a:t>
          </a:r>
          <a:endParaRPr lang="en-GB" noProof="0" dirty="0"/>
        </a:p>
      </dgm:t>
    </dgm:pt>
    <dgm:pt modelId="{47E0F702-D96C-4DCB-BDB2-2ACFD8E4D667}" type="parTrans" cxnId="{A3CDECCD-EC42-415C-A01D-7F9A2B126070}">
      <dgm:prSet/>
      <dgm:spPr/>
      <dgm:t>
        <a:bodyPr/>
        <a:lstStyle/>
        <a:p>
          <a:endParaRPr lang="cs-CZ"/>
        </a:p>
      </dgm:t>
    </dgm:pt>
    <dgm:pt modelId="{BB42F27A-8067-4B4D-96EE-54972961968B}" type="sibTrans" cxnId="{A3CDECCD-EC42-415C-A01D-7F9A2B126070}">
      <dgm:prSet/>
      <dgm:spPr/>
      <dgm:t>
        <a:bodyPr/>
        <a:lstStyle/>
        <a:p>
          <a:endParaRPr lang="cs-CZ"/>
        </a:p>
      </dgm:t>
    </dgm:pt>
    <dgm:pt modelId="{B838DC80-E9A5-45AC-AA1B-C08744C12766}">
      <dgm:prSet/>
      <dgm:spPr/>
      <dgm:t>
        <a:bodyPr/>
        <a:lstStyle/>
        <a:p>
          <a:r>
            <a:rPr lang="cs-CZ" noProof="0" dirty="0" smtClean="0"/>
            <a:t>P</a:t>
          </a:r>
          <a:r>
            <a:rPr lang="en-GB" noProof="0" dirty="0" err="1" smtClean="0"/>
            <a:t>upils</a:t>
          </a:r>
          <a:r>
            <a:rPr lang="en-GB" dirty="0" smtClean="0"/>
            <a:t>’</a:t>
          </a:r>
          <a:r>
            <a:rPr lang="en-GB" noProof="0" dirty="0" smtClean="0"/>
            <a:t> support during learning and teaching as a cross-curricular subject for the support of equal opportunities</a:t>
          </a:r>
          <a:endParaRPr lang="en-GB" noProof="0" dirty="0"/>
        </a:p>
      </dgm:t>
    </dgm:pt>
    <dgm:pt modelId="{E8CC138A-EF53-4525-9652-6565968D5927}" type="parTrans" cxnId="{0F647819-3783-40FA-B942-AAAF83B4B82B}">
      <dgm:prSet/>
      <dgm:spPr/>
      <dgm:t>
        <a:bodyPr/>
        <a:lstStyle/>
        <a:p>
          <a:endParaRPr lang="cs-CZ"/>
        </a:p>
      </dgm:t>
    </dgm:pt>
    <dgm:pt modelId="{65A5A5A3-84D1-41D6-92AE-2708CE399538}" type="sibTrans" cxnId="{0F647819-3783-40FA-B942-AAAF83B4B82B}">
      <dgm:prSet/>
      <dgm:spPr/>
      <dgm:t>
        <a:bodyPr/>
        <a:lstStyle/>
        <a:p>
          <a:endParaRPr lang="cs-CZ"/>
        </a:p>
      </dgm:t>
    </dgm:pt>
    <dgm:pt modelId="{67963E8E-6AE3-4596-9D1A-781D57641AAE}" type="pres">
      <dgm:prSet presAssocID="{D03B44D7-3CF7-4B01-A56E-579F3B989FB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ABE83017-7871-4D96-9448-88D3DC8B5C4A}" type="pres">
      <dgm:prSet presAssocID="{D03B44D7-3CF7-4B01-A56E-579F3B989FB5}" presName="bkgdShp" presStyleLbl="alignAccFollowNode1" presStyleIdx="0" presStyleCnt="1" custLinFactNeighborY="-7168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endParaRPr lang="cs-CZ"/>
        </a:p>
      </dgm:t>
    </dgm:pt>
    <dgm:pt modelId="{AA46ADD2-DB2F-4660-98D1-17F33954CEFD}" type="pres">
      <dgm:prSet presAssocID="{D03B44D7-3CF7-4B01-A56E-579F3B989FB5}" presName="linComp" presStyleCnt="0"/>
      <dgm:spPr/>
    </dgm:pt>
    <dgm:pt modelId="{64C061D7-1B2A-4983-BA0A-3FF7735D44A2}" type="pres">
      <dgm:prSet presAssocID="{750DD0D5-17A5-4142-BF99-817BA2615395}" presName="compNode" presStyleCnt="0"/>
      <dgm:spPr/>
    </dgm:pt>
    <dgm:pt modelId="{C4E6FBAD-3D99-48CC-85FA-0205383179EE}" type="pres">
      <dgm:prSet presAssocID="{750DD0D5-17A5-4142-BF99-817BA261539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8AF9C4A-FA77-4FD3-80BB-C6729B5AF7DA}" type="pres">
      <dgm:prSet presAssocID="{750DD0D5-17A5-4142-BF99-817BA2615395}" presName="invisiNode" presStyleLbl="node1" presStyleIdx="0" presStyleCnt="6"/>
      <dgm:spPr/>
    </dgm:pt>
    <dgm:pt modelId="{9C885D35-153C-4253-9B0B-F99016A5F006}" type="pres">
      <dgm:prSet presAssocID="{750DD0D5-17A5-4142-BF99-817BA2615395}" presName="imagNode" presStyleLbl="fgImgPlac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  <dgm:t>
        <a:bodyPr/>
        <a:lstStyle/>
        <a:p>
          <a:endParaRPr lang="cs-CZ"/>
        </a:p>
      </dgm:t>
    </dgm:pt>
    <dgm:pt modelId="{99D338E2-5D8F-48B8-B06F-5B19F63ABA14}" type="pres">
      <dgm:prSet presAssocID="{CC8F5D7A-5C7D-4B7B-8D89-8C26DBCAA41C}" presName="sibTrans" presStyleLbl="sibTrans2D1" presStyleIdx="0" presStyleCnt="0"/>
      <dgm:spPr/>
      <dgm:t>
        <a:bodyPr/>
        <a:lstStyle/>
        <a:p>
          <a:endParaRPr lang="cs-CZ"/>
        </a:p>
      </dgm:t>
    </dgm:pt>
    <dgm:pt modelId="{4305EB7E-B0A2-4B84-8469-CC80BF9D9439}" type="pres">
      <dgm:prSet presAssocID="{A0157215-B601-4100-98DD-915EF4EA98B4}" presName="compNode" presStyleCnt="0"/>
      <dgm:spPr/>
    </dgm:pt>
    <dgm:pt modelId="{E1799966-F30E-44BD-83E2-748E01509505}" type="pres">
      <dgm:prSet presAssocID="{A0157215-B601-4100-98DD-915EF4EA98B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A74997B-734F-4D1B-A2FF-75CE0368D1FD}" type="pres">
      <dgm:prSet presAssocID="{A0157215-B601-4100-98DD-915EF4EA98B4}" presName="invisiNode" presStyleLbl="node1" presStyleIdx="1" presStyleCnt="6"/>
      <dgm:spPr/>
    </dgm:pt>
    <dgm:pt modelId="{FA0A3076-19FB-44C0-A573-1739554872CA}" type="pres">
      <dgm:prSet presAssocID="{A0157215-B601-4100-98DD-915EF4EA98B4}" presName="imagNode" presStyleLbl="fgImgPlace1" presStyleIdx="1" presStyleCnt="6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1798" t="2782" r="-6202" b="-2782"/>
          </a:stretch>
        </a:blipFill>
      </dgm:spPr>
      <dgm:t>
        <a:bodyPr/>
        <a:lstStyle/>
        <a:p>
          <a:endParaRPr lang="cs-CZ"/>
        </a:p>
      </dgm:t>
    </dgm:pt>
    <dgm:pt modelId="{CAA48040-5EF2-4E13-892F-38556C1ED338}" type="pres">
      <dgm:prSet presAssocID="{364B5865-CFFD-4734-88B3-86D45186C88A}" presName="sibTrans" presStyleLbl="sibTrans2D1" presStyleIdx="0" presStyleCnt="0"/>
      <dgm:spPr/>
      <dgm:t>
        <a:bodyPr/>
        <a:lstStyle/>
        <a:p>
          <a:endParaRPr lang="cs-CZ"/>
        </a:p>
      </dgm:t>
    </dgm:pt>
    <dgm:pt modelId="{08195A6F-1BFF-461E-9601-E8D4B2D54E4D}" type="pres">
      <dgm:prSet presAssocID="{1C108A29-F372-4159-8B3E-CD959BF8DCF2}" presName="compNode" presStyleCnt="0"/>
      <dgm:spPr/>
    </dgm:pt>
    <dgm:pt modelId="{585AF201-4FBE-4D7F-91D2-AE9F1525CA1A}" type="pres">
      <dgm:prSet presAssocID="{1C108A29-F372-4159-8B3E-CD959BF8DCF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C99A0B4-A0A7-457F-BBA9-172FB833FEC9}" type="pres">
      <dgm:prSet presAssocID="{1C108A29-F372-4159-8B3E-CD959BF8DCF2}" presName="invisiNode" presStyleLbl="node1" presStyleIdx="2" presStyleCnt="6"/>
      <dgm:spPr/>
    </dgm:pt>
    <dgm:pt modelId="{CADBA2A6-062E-4577-B125-B6FF75591DB3}" type="pres">
      <dgm:prSet presAssocID="{1C108A29-F372-4159-8B3E-CD959BF8DCF2}" presName="imagNode" presStyleLbl="fgImgPlace1" presStyleIdx="2" presStyleCnt="6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36" b="-13564"/>
          </a:stretch>
        </a:blipFill>
      </dgm:spPr>
      <dgm:t>
        <a:bodyPr/>
        <a:lstStyle/>
        <a:p>
          <a:endParaRPr lang="cs-CZ"/>
        </a:p>
      </dgm:t>
    </dgm:pt>
    <dgm:pt modelId="{B39C8D6A-8650-4435-AE1F-C2AA518C1268}" type="pres">
      <dgm:prSet presAssocID="{0B89FCE3-5A27-4F5D-ADD3-07E16B7069C5}" presName="sibTrans" presStyleLbl="sibTrans2D1" presStyleIdx="0" presStyleCnt="0"/>
      <dgm:spPr/>
      <dgm:t>
        <a:bodyPr/>
        <a:lstStyle/>
        <a:p>
          <a:endParaRPr lang="cs-CZ"/>
        </a:p>
      </dgm:t>
    </dgm:pt>
    <dgm:pt modelId="{3DC97397-1220-44AE-88C4-E2F329505F64}" type="pres">
      <dgm:prSet presAssocID="{3DFBBB44-35E6-4D7F-9AF5-2E444BD5775A}" presName="compNode" presStyleCnt="0"/>
      <dgm:spPr/>
    </dgm:pt>
    <dgm:pt modelId="{286F477C-D64F-4B61-B330-0D83A1FCA475}" type="pres">
      <dgm:prSet presAssocID="{3DFBBB44-35E6-4D7F-9AF5-2E444BD5775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D3119EB-DE6B-47AD-9478-42904C41C5E7}" type="pres">
      <dgm:prSet presAssocID="{3DFBBB44-35E6-4D7F-9AF5-2E444BD5775A}" presName="invisiNode" presStyleLbl="node1" presStyleIdx="3" presStyleCnt="6"/>
      <dgm:spPr/>
    </dgm:pt>
    <dgm:pt modelId="{6DB8046D-973D-4E3E-901C-C05087DE250E}" type="pres">
      <dgm:prSet presAssocID="{3DFBBB44-35E6-4D7F-9AF5-2E444BD5775A}" presName="imagNode" presStyleLbl="fgImgPlace1" presStyleIdx="3" presStyleCnt="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  <dgm:t>
        <a:bodyPr/>
        <a:lstStyle/>
        <a:p>
          <a:endParaRPr lang="cs-CZ"/>
        </a:p>
      </dgm:t>
    </dgm:pt>
    <dgm:pt modelId="{B78F227D-58E6-4567-98B6-F7C53214DF4D}" type="pres">
      <dgm:prSet presAssocID="{BB42F27A-8067-4B4D-96EE-54972961968B}" presName="sibTrans" presStyleLbl="sibTrans2D1" presStyleIdx="0" presStyleCnt="0"/>
      <dgm:spPr/>
      <dgm:t>
        <a:bodyPr/>
        <a:lstStyle/>
        <a:p>
          <a:endParaRPr lang="cs-CZ"/>
        </a:p>
      </dgm:t>
    </dgm:pt>
    <dgm:pt modelId="{7E9ABBE4-D0ED-4297-948C-D998EBEDF3A7}" type="pres">
      <dgm:prSet presAssocID="{E5934608-D51E-46FD-9350-FCF92C7F6DCD}" presName="compNode" presStyleCnt="0"/>
      <dgm:spPr/>
    </dgm:pt>
    <dgm:pt modelId="{533E8A62-38F9-4812-9799-350B02D833E2}" type="pres">
      <dgm:prSet presAssocID="{E5934608-D51E-46FD-9350-FCF92C7F6DC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990F217-47FA-4160-83C8-3F729E75E394}" type="pres">
      <dgm:prSet presAssocID="{E5934608-D51E-46FD-9350-FCF92C7F6DCD}" presName="invisiNode" presStyleLbl="node1" presStyleIdx="4" presStyleCnt="6"/>
      <dgm:spPr/>
    </dgm:pt>
    <dgm:pt modelId="{4446FC0D-FD1D-40BD-8328-0C5EFDB427B0}" type="pres">
      <dgm:prSet presAssocID="{E5934608-D51E-46FD-9350-FCF92C7F6DCD}" presName="imagNode" presStyleLbl="fgImgPlace1" presStyleIdx="4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cs-CZ"/>
        </a:p>
      </dgm:t>
    </dgm:pt>
    <dgm:pt modelId="{40C68F62-3F66-441E-A2EB-026F3C22369B}" type="pres">
      <dgm:prSet presAssocID="{1394A570-156B-4457-8331-4842E87143FE}" presName="sibTrans" presStyleLbl="sibTrans2D1" presStyleIdx="0" presStyleCnt="0"/>
      <dgm:spPr/>
      <dgm:t>
        <a:bodyPr/>
        <a:lstStyle/>
        <a:p>
          <a:endParaRPr lang="cs-CZ"/>
        </a:p>
      </dgm:t>
    </dgm:pt>
    <dgm:pt modelId="{21D7D709-FF15-4AB6-AC6E-5446EF8726B2}" type="pres">
      <dgm:prSet presAssocID="{B838DC80-E9A5-45AC-AA1B-C08744C12766}" presName="compNode" presStyleCnt="0"/>
      <dgm:spPr/>
    </dgm:pt>
    <dgm:pt modelId="{2DE0C358-23C6-4D37-A00B-923353932731}" type="pres">
      <dgm:prSet presAssocID="{B838DC80-E9A5-45AC-AA1B-C08744C1276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1A3BDA9-F807-4385-8A68-5F892B2D282F}" type="pres">
      <dgm:prSet presAssocID="{B838DC80-E9A5-45AC-AA1B-C08744C12766}" presName="invisiNode" presStyleLbl="node1" presStyleIdx="5" presStyleCnt="6"/>
      <dgm:spPr/>
    </dgm:pt>
    <dgm:pt modelId="{5948809B-4D14-45DB-A935-21904749F842}" type="pres">
      <dgm:prSet presAssocID="{B838DC80-E9A5-45AC-AA1B-C08744C12766}" presName="imagNode" presStyleLbl="fgImgPlace1" presStyleIdx="5" presStyleCnt="6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</dgm:spPr>
      <dgm:t>
        <a:bodyPr/>
        <a:lstStyle/>
        <a:p>
          <a:endParaRPr lang="cs-CZ"/>
        </a:p>
      </dgm:t>
    </dgm:pt>
  </dgm:ptLst>
  <dgm:cxnLst>
    <dgm:cxn modelId="{D260EA38-5378-4872-AADC-4865EC32D0CB}" type="presOf" srcId="{1394A570-156B-4457-8331-4842E87143FE}" destId="{40C68F62-3F66-441E-A2EB-026F3C22369B}" srcOrd="0" destOrd="0" presId="urn:microsoft.com/office/officeart/2005/8/layout/pList2"/>
    <dgm:cxn modelId="{CA8ECDD7-11A7-4B78-9919-965944A4AF04}" type="presOf" srcId="{D03B44D7-3CF7-4B01-A56E-579F3B989FB5}" destId="{67963E8E-6AE3-4596-9D1A-781D57641AAE}" srcOrd="0" destOrd="0" presId="urn:microsoft.com/office/officeart/2005/8/layout/pList2"/>
    <dgm:cxn modelId="{CD60399B-5F07-43EB-BFF9-B44875E433A1}" type="presOf" srcId="{BB42F27A-8067-4B4D-96EE-54972961968B}" destId="{B78F227D-58E6-4567-98B6-F7C53214DF4D}" srcOrd="0" destOrd="0" presId="urn:microsoft.com/office/officeart/2005/8/layout/pList2"/>
    <dgm:cxn modelId="{1ABC443F-CE69-4118-88DB-D2843C560DE3}" type="presOf" srcId="{3DFBBB44-35E6-4D7F-9AF5-2E444BD5775A}" destId="{286F477C-D64F-4B61-B330-0D83A1FCA475}" srcOrd="0" destOrd="0" presId="urn:microsoft.com/office/officeart/2005/8/layout/pList2"/>
    <dgm:cxn modelId="{B3D4D011-23EE-487B-9B56-1F4C557FCF1B}" type="presOf" srcId="{B838DC80-E9A5-45AC-AA1B-C08744C12766}" destId="{2DE0C358-23C6-4D37-A00B-923353932731}" srcOrd="0" destOrd="0" presId="urn:microsoft.com/office/officeart/2005/8/layout/pList2"/>
    <dgm:cxn modelId="{9D65933C-AFBC-4D7D-8BDB-CDD30EB74300}" type="presOf" srcId="{CC8F5D7A-5C7D-4B7B-8D89-8C26DBCAA41C}" destId="{99D338E2-5D8F-48B8-B06F-5B19F63ABA14}" srcOrd="0" destOrd="0" presId="urn:microsoft.com/office/officeart/2005/8/layout/pList2"/>
    <dgm:cxn modelId="{D27227AF-DAC8-4C15-8480-3E915E9D9ACC}" srcId="{D03B44D7-3CF7-4B01-A56E-579F3B989FB5}" destId="{750DD0D5-17A5-4142-BF99-817BA2615395}" srcOrd="0" destOrd="0" parTransId="{BB60E099-218A-4A28-90E9-0CAB759EE605}" sibTransId="{CC8F5D7A-5C7D-4B7B-8D89-8C26DBCAA41C}"/>
    <dgm:cxn modelId="{0F647819-3783-40FA-B942-AAAF83B4B82B}" srcId="{D03B44D7-3CF7-4B01-A56E-579F3B989FB5}" destId="{B838DC80-E9A5-45AC-AA1B-C08744C12766}" srcOrd="5" destOrd="0" parTransId="{E8CC138A-EF53-4525-9652-6565968D5927}" sibTransId="{65A5A5A3-84D1-41D6-92AE-2708CE399538}"/>
    <dgm:cxn modelId="{B04F24BC-F05E-48CA-A102-C380A10F490C}" srcId="{D03B44D7-3CF7-4B01-A56E-579F3B989FB5}" destId="{E5934608-D51E-46FD-9350-FCF92C7F6DCD}" srcOrd="4" destOrd="0" parTransId="{18553A5E-C22B-4476-824E-529D9CA8EDBA}" sibTransId="{1394A570-156B-4457-8331-4842E87143FE}"/>
    <dgm:cxn modelId="{44966335-B50F-45DE-A69F-CB2094553F73}" type="presOf" srcId="{364B5865-CFFD-4734-88B3-86D45186C88A}" destId="{CAA48040-5EF2-4E13-892F-38556C1ED338}" srcOrd="0" destOrd="0" presId="urn:microsoft.com/office/officeart/2005/8/layout/pList2"/>
    <dgm:cxn modelId="{A3CDECCD-EC42-415C-A01D-7F9A2B126070}" srcId="{D03B44D7-3CF7-4B01-A56E-579F3B989FB5}" destId="{3DFBBB44-35E6-4D7F-9AF5-2E444BD5775A}" srcOrd="3" destOrd="0" parTransId="{47E0F702-D96C-4DCB-BDB2-2ACFD8E4D667}" sibTransId="{BB42F27A-8067-4B4D-96EE-54972961968B}"/>
    <dgm:cxn modelId="{398EAA51-09AC-4C4A-9DEF-CD535A471B72}" type="presOf" srcId="{A0157215-B601-4100-98DD-915EF4EA98B4}" destId="{E1799966-F30E-44BD-83E2-748E01509505}" srcOrd="0" destOrd="0" presId="urn:microsoft.com/office/officeart/2005/8/layout/pList2"/>
    <dgm:cxn modelId="{AE6117FF-9FB0-4F63-9076-A92A6174B3A1}" srcId="{D03B44D7-3CF7-4B01-A56E-579F3B989FB5}" destId="{A0157215-B601-4100-98DD-915EF4EA98B4}" srcOrd="1" destOrd="0" parTransId="{19D31839-1C52-4441-A805-2E51B917BE2A}" sibTransId="{364B5865-CFFD-4734-88B3-86D45186C88A}"/>
    <dgm:cxn modelId="{B0E21FC6-619F-46AC-A517-1AEB4FF50967}" srcId="{D03B44D7-3CF7-4B01-A56E-579F3B989FB5}" destId="{1C108A29-F372-4159-8B3E-CD959BF8DCF2}" srcOrd="2" destOrd="0" parTransId="{01B6E53D-9D86-456C-9946-CE437F61ACC9}" sibTransId="{0B89FCE3-5A27-4F5D-ADD3-07E16B7069C5}"/>
    <dgm:cxn modelId="{F424B406-AE98-4E18-8E8F-28AE968AFBB4}" type="presOf" srcId="{750DD0D5-17A5-4142-BF99-817BA2615395}" destId="{C4E6FBAD-3D99-48CC-85FA-0205383179EE}" srcOrd="0" destOrd="0" presId="urn:microsoft.com/office/officeart/2005/8/layout/pList2"/>
    <dgm:cxn modelId="{77A79C56-7E41-45BB-86AA-E188488DA2CC}" type="presOf" srcId="{0B89FCE3-5A27-4F5D-ADD3-07E16B7069C5}" destId="{B39C8D6A-8650-4435-AE1F-C2AA518C1268}" srcOrd="0" destOrd="0" presId="urn:microsoft.com/office/officeart/2005/8/layout/pList2"/>
    <dgm:cxn modelId="{B8A34AD1-336F-416A-8182-416DC28230C8}" type="presOf" srcId="{1C108A29-F372-4159-8B3E-CD959BF8DCF2}" destId="{585AF201-4FBE-4D7F-91D2-AE9F1525CA1A}" srcOrd="0" destOrd="0" presId="urn:microsoft.com/office/officeart/2005/8/layout/pList2"/>
    <dgm:cxn modelId="{E5BC97B3-668F-49A8-8479-D383D7470DFC}" type="presOf" srcId="{E5934608-D51E-46FD-9350-FCF92C7F6DCD}" destId="{533E8A62-38F9-4812-9799-350B02D833E2}" srcOrd="0" destOrd="0" presId="urn:microsoft.com/office/officeart/2005/8/layout/pList2"/>
    <dgm:cxn modelId="{C3AF40BC-30A2-420B-AA5F-0F6ED3D13C10}" type="presParOf" srcId="{67963E8E-6AE3-4596-9D1A-781D57641AAE}" destId="{ABE83017-7871-4D96-9448-88D3DC8B5C4A}" srcOrd="0" destOrd="0" presId="urn:microsoft.com/office/officeart/2005/8/layout/pList2"/>
    <dgm:cxn modelId="{5D618F65-EB75-4470-9E6E-1B30C8B80F09}" type="presParOf" srcId="{67963E8E-6AE3-4596-9D1A-781D57641AAE}" destId="{AA46ADD2-DB2F-4660-98D1-17F33954CEFD}" srcOrd="1" destOrd="0" presId="urn:microsoft.com/office/officeart/2005/8/layout/pList2"/>
    <dgm:cxn modelId="{687C3DA2-6EFA-47AA-A4A2-C7054499AB49}" type="presParOf" srcId="{AA46ADD2-DB2F-4660-98D1-17F33954CEFD}" destId="{64C061D7-1B2A-4983-BA0A-3FF7735D44A2}" srcOrd="0" destOrd="0" presId="urn:microsoft.com/office/officeart/2005/8/layout/pList2"/>
    <dgm:cxn modelId="{27CBBCD8-4BF0-4527-AE58-A97D6A846EE6}" type="presParOf" srcId="{64C061D7-1B2A-4983-BA0A-3FF7735D44A2}" destId="{C4E6FBAD-3D99-48CC-85FA-0205383179EE}" srcOrd="0" destOrd="0" presId="urn:microsoft.com/office/officeart/2005/8/layout/pList2"/>
    <dgm:cxn modelId="{D1D28E95-FF49-43A4-A0BE-839C7CA2BB88}" type="presParOf" srcId="{64C061D7-1B2A-4983-BA0A-3FF7735D44A2}" destId="{48AF9C4A-FA77-4FD3-80BB-C6729B5AF7DA}" srcOrd="1" destOrd="0" presId="urn:microsoft.com/office/officeart/2005/8/layout/pList2"/>
    <dgm:cxn modelId="{6F53EC94-5257-42E9-94FD-02ED752AADA1}" type="presParOf" srcId="{64C061D7-1B2A-4983-BA0A-3FF7735D44A2}" destId="{9C885D35-153C-4253-9B0B-F99016A5F006}" srcOrd="2" destOrd="0" presId="urn:microsoft.com/office/officeart/2005/8/layout/pList2"/>
    <dgm:cxn modelId="{E45F5A18-498A-4C66-8E42-512596CB9554}" type="presParOf" srcId="{AA46ADD2-DB2F-4660-98D1-17F33954CEFD}" destId="{99D338E2-5D8F-48B8-B06F-5B19F63ABA14}" srcOrd="1" destOrd="0" presId="urn:microsoft.com/office/officeart/2005/8/layout/pList2"/>
    <dgm:cxn modelId="{FC35A05B-BFD4-4153-BB1E-13231C016B28}" type="presParOf" srcId="{AA46ADD2-DB2F-4660-98D1-17F33954CEFD}" destId="{4305EB7E-B0A2-4B84-8469-CC80BF9D9439}" srcOrd="2" destOrd="0" presId="urn:microsoft.com/office/officeart/2005/8/layout/pList2"/>
    <dgm:cxn modelId="{2CB8AA6D-483D-4D5F-8974-2ADFDFD5A956}" type="presParOf" srcId="{4305EB7E-B0A2-4B84-8469-CC80BF9D9439}" destId="{E1799966-F30E-44BD-83E2-748E01509505}" srcOrd="0" destOrd="0" presId="urn:microsoft.com/office/officeart/2005/8/layout/pList2"/>
    <dgm:cxn modelId="{A975D06A-BA92-4A3B-AC10-66B9F80A662D}" type="presParOf" srcId="{4305EB7E-B0A2-4B84-8469-CC80BF9D9439}" destId="{BA74997B-734F-4D1B-A2FF-75CE0368D1FD}" srcOrd="1" destOrd="0" presId="urn:microsoft.com/office/officeart/2005/8/layout/pList2"/>
    <dgm:cxn modelId="{F00DB1A4-8188-4804-B12E-EE0D0D088A71}" type="presParOf" srcId="{4305EB7E-B0A2-4B84-8469-CC80BF9D9439}" destId="{FA0A3076-19FB-44C0-A573-1739554872CA}" srcOrd="2" destOrd="0" presId="urn:microsoft.com/office/officeart/2005/8/layout/pList2"/>
    <dgm:cxn modelId="{AC7CF492-FBBF-40BC-9045-24BB3A749306}" type="presParOf" srcId="{AA46ADD2-DB2F-4660-98D1-17F33954CEFD}" destId="{CAA48040-5EF2-4E13-892F-38556C1ED338}" srcOrd="3" destOrd="0" presId="urn:microsoft.com/office/officeart/2005/8/layout/pList2"/>
    <dgm:cxn modelId="{6C346F9E-F13A-434A-BBC1-1354CC242AB9}" type="presParOf" srcId="{AA46ADD2-DB2F-4660-98D1-17F33954CEFD}" destId="{08195A6F-1BFF-461E-9601-E8D4B2D54E4D}" srcOrd="4" destOrd="0" presId="urn:microsoft.com/office/officeart/2005/8/layout/pList2"/>
    <dgm:cxn modelId="{C9A16304-0219-4C0E-A180-72B903947ADB}" type="presParOf" srcId="{08195A6F-1BFF-461E-9601-E8D4B2D54E4D}" destId="{585AF201-4FBE-4D7F-91D2-AE9F1525CA1A}" srcOrd="0" destOrd="0" presId="urn:microsoft.com/office/officeart/2005/8/layout/pList2"/>
    <dgm:cxn modelId="{D8424036-534E-4820-A335-6722F63ABF75}" type="presParOf" srcId="{08195A6F-1BFF-461E-9601-E8D4B2D54E4D}" destId="{0C99A0B4-A0A7-457F-BBA9-172FB833FEC9}" srcOrd="1" destOrd="0" presId="urn:microsoft.com/office/officeart/2005/8/layout/pList2"/>
    <dgm:cxn modelId="{8709D21D-3BDD-4705-8B6E-B355C17BC327}" type="presParOf" srcId="{08195A6F-1BFF-461E-9601-E8D4B2D54E4D}" destId="{CADBA2A6-062E-4577-B125-B6FF75591DB3}" srcOrd="2" destOrd="0" presId="urn:microsoft.com/office/officeart/2005/8/layout/pList2"/>
    <dgm:cxn modelId="{AD0B6E2F-0E49-469F-8716-40EBA2C70ABA}" type="presParOf" srcId="{AA46ADD2-DB2F-4660-98D1-17F33954CEFD}" destId="{B39C8D6A-8650-4435-AE1F-C2AA518C1268}" srcOrd="5" destOrd="0" presId="urn:microsoft.com/office/officeart/2005/8/layout/pList2"/>
    <dgm:cxn modelId="{B2E50A93-FD3E-4F36-BB7E-2BAA8CB5EE48}" type="presParOf" srcId="{AA46ADD2-DB2F-4660-98D1-17F33954CEFD}" destId="{3DC97397-1220-44AE-88C4-E2F329505F64}" srcOrd="6" destOrd="0" presId="urn:microsoft.com/office/officeart/2005/8/layout/pList2"/>
    <dgm:cxn modelId="{75F8C297-60E3-4132-8CCB-DCD945F46114}" type="presParOf" srcId="{3DC97397-1220-44AE-88C4-E2F329505F64}" destId="{286F477C-D64F-4B61-B330-0D83A1FCA475}" srcOrd="0" destOrd="0" presId="urn:microsoft.com/office/officeart/2005/8/layout/pList2"/>
    <dgm:cxn modelId="{B3A53A52-99A2-48E2-8B90-F6B291D5244B}" type="presParOf" srcId="{3DC97397-1220-44AE-88C4-E2F329505F64}" destId="{2D3119EB-DE6B-47AD-9478-42904C41C5E7}" srcOrd="1" destOrd="0" presId="urn:microsoft.com/office/officeart/2005/8/layout/pList2"/>
    <dgm:cxn modelId="{565A5E9B-342A-4656-9E0F-D559A877FCC6}" type="presParOf" srcId="{3DC97397-1220-44AE-88C4-E2F329505F64}" destId="{6DB8046D-973D-4E3E-901C-C05087DE250E}" srcOrd="2" destOrd="0" presId="urn:microsoft.com/office/officeart/2005/8/layout/pList2"/>
    <dgm:cxn modelId="{D22D9EE1-1090-4946-8357-FB2D2877A0FA}" type="presParOf" srcId="{AA46ADD2-DB2F-4660-98D1-17F33954CEFD}" destId="{B78F227D-58E6-4567-98B6-F7C53214DF4D}" srcOrd="7" destOrd="0" presId="urn:microsoft.com/office/officeart/2005/8/layout/pList2"/>
    <dgm:cxn modelId="{2CD16DEE-C231-4518-92B7-197749D1F87C}" type="presParOf" srcId="{AA46ADD2-DB2F-4660-98D1-17F33954CEFD}" destId="{7E9ABBE4-D0ED-4297-948C-D998EBEDF3A7}" srcOrd="8" destOrd="0" presId="urn:microsoft.com/office/officeart/2005/8/layout/pList2"/>
    <dgm:cxn modelId="{1898AC6B-0A76-4F7F-ABCF-536E8B921A18}" type="presParOf" srcId="{7E9ABBE4-D0ED-4297-948C-D998EBEDF3A7}" destId="{533E8A62-38F9-4812-9799-350B02D833E2}" srcOrd="0" destOrd="0" presId="urn:microsoft.com/office/officeart/2005/8/layout/pList2"/>
    <dgm:cxn modelId="{471CCC71-FD44-43C4-9ABD-88598A59F409}" type="presParOf" srcId="{7E9ABBE4-D0ED-4297-948C-D998EBEDF3A7}" destId="{E990F217-47FA-4160-83C8-3F729E75E394}" srcOrd="1" destOrd="0" presId="urn:microsoft.com/office/officeart/2005/8/layout/pList2"/>
    <dgm:cxn modelId="{0D9D48BC-CE5D-456C-86B2-B4CC0417DE9E}" type="presParOf" srcId="{7E9ABBE4-D0ED-4297-948C-D998EBEDF3A7}" destId="{4446FC0D-FD1D-40BD-8328-0C5EFDB427B0}" srcOrd="2" destOrd="0" presId="urn:microsoft.com/office/officeart/2005/8/layout/pList2"/>
    <dgm:cxn modelId="{A34E1BFF-ED0F-4D9E-BDF2-60863FAB00A9}" type="presParOf" srcId="{AA46ADD2-DB2F-4660-98D1-17F33954CEFD}" destId="{40C68F62-3F66-441E-A2EB-026F3C22369B}" srcOrd="9" destOrd="0" presId="urn:microsoft.com/office/officeart/2005/8/layout/pList2"/>
    <dgm:cxn modelId="{E436B840-86EB-4B7A-A1D5-002D9C122540}" type="presParOf" srcId="{AA46ADD2-DB2F-4660-98D1-17F33954CEFD}" destId="{21D7D709-FF15-4AB6-AC6E-5446EF8726B2}" srcOrd="10" destOrd="0" presId="urn:microsoft.com/office/officeart/2005/8/layout/pList2"/>
    <dgm:cxn modelId="{CADE2C53-CC87-4774-9C45-F869AE5932D0}" type="presParOf" srcId="{21D7D709-FF15-4AB6-AC6E-5446EF8726B2}" destId="{2DE0C358-23C6-4D37-A00B-923353932731}" srcOrd="0" destOrd="0" presId="urn:microsoft.com/office/officeart/2005/8/layout/pList2"/>
    <dgm:cxn modelId="{A6655A57-C58A-45EC-984D-5D9875707469}" type="presParOf" srcId="{21D7D709-FF15-4AB6-AC6E-5446EF8726B2}" destId="{01A3BDA9-F807-4385-8A68-5F892B2D282F}" srcOrd="1" destOrd="0" presId="urn:microsoft.com/office/officeart/2005/8/layout/pList2"/>
    <dgm:cxn modelId="{ED37E01F-971E-4AB3-9A5F-4B661C7976D2}" type="presParOf" srcId="{21D7D709-FF15-4AB6-AC6E-5446EF8726B2}" destId="{5948809B-4D14-45DB-A935-21904749F842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600D4F1-29B4-4D63-AF58-A8DC7A78C48C}" type="doc">
      <dgm:prSet loTypeId="urn:microsoft.com/office/officeart/2005/8/layout/pyramid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08AE7F9-E858-4ED6-A507-75BB6E87151B}">
      <dgm:prSet phldrT="[Text]" custT="1"/>
      <dgm:spPr/>
      <dgm:t>
        <a:bodyPr/>
        <a:lstStyle/>
        <a:p>
          <a:r>
            <a:rPr lang="en-GB" sz="1800" noProof="0" dirty="0" smtClean="0"/>
            <a:t>Excellent level</a:t>
          </a:r>
          <a:endParaRPr lang="en-GB" sz="1800" noProof="0" dirty="0"/>
        </a:p>
      </dgm:t>
    </dgm:pt>
    <dgm:pt modelId="{E5346BF4-72F7-404E-BF73-E2399F6688E3}" type="parTrans" cxnId="{1A201418-F637-4006-B395-79BBA4B92E9C}">
      <dgm:prSet/>
      <dgm:spPr/>
      <dgm:t>
        <a:bodyPr/>
        <a:lstStyle/>
        <a:p>
          <a:endParaRPr lang="cs-CZ"/>
        </a:p>
      </dgm:t>
    </dgm:pt>
    <dgm:pt modelId="{9C3C3D65-E8B0-4C60-BC0E-9C00ABD5C4E0}" type="sibTrans" cxnId="{1A201418-F637-4006-B395-79BBA4B92E9C}">
      <dgm:prSet/>
      <dgm:spPr/>
      <dgm:t>
        <a:bodyPr/>
        <a:lstStyle/>
        <a:p>
          <a:endParaRPr lang="cs-CZ"/>
        </a:p>
      </dgm:t>
    </dgm:pt>
    <dgm:pt modelId="{CE798336-4DE0-4ECD-9464-CFA7E6E5715E}">
      <dgm:prSet custT="1"/>
      <dgm:spPr/>
      <dgm:t>
        <a:bodyPr/>
        <a:lstStyle/>
        <a:p>
          <a:r>
            <a:rPr lang="en-GB" sz="1800" noProof="0" dirty="0" smtClean="0"/>
            <a:t>Unsatisfactory level</a:t>
          </a:r>
          <a:endParaRPr lang="en-GB" sz="1800" noProof="0" dirty="0"/>
        </a:p>
      </dgm:t>
    </dgm:pt>
    <dgm:pt modelId="{00E15022-FE9C-46B3-B781-36CBD09FA538}" type="parTrans" cxnId="{19F08564-7593-43A1-866D-29FAA734F2D2}">
      <dgm:prSet/>
      <dgm:spPr/>
      <dgm:t>
        <a:bodyPr/>
        <a:lstStyle/>
        <a:p>
          <a:endParaRPr lang="cs-CZ"/>
        </a:p>
      </dgm:t>
    </dgm:pt>
    <dgm:pt modelId="{5D59BCE5-8AC1-4A9A-B622-54310EBB9CEF}" type="sibTrans" cxnId="{19F08564-7593-43A1-866D-29FAA734F2D2}">
      <dgm:prSet/>
      <dgm:spPr/>
      <dgm:t>
        <a:bodyPr/>
        <a:lstStyle/>
        <a:p>
          <a:endParaRPr lang="cs-CZ"/>
        </a:p>
      </dgm:t>
    </dgm:pt>
    <dgm:pt modelId="{AD7305A0-FD77-46BF-AE73-DA2440255DCA}">
      <dgm:prSet custT="1"/>
      <dgm:spPr/>
      <dgm:t>
        <a:bodyPr/>
        <a:lstStyle/>
        <a:p>
          <a:r>
            <a:rPr lang="en-GB" sz="1800" noProof="0" dirty="0" smtClean="0"/>
            <a:t>Level requiring improvement</a:t>
          </a:r>
          <a:endParaRPr lang="en-GB" sz="1800" noProof="0" dirty="0"/>
        </a:p>
      </dgm:t>
    </dgm:pt>
    <dgm:pt modelId="{8CB61668-95EF-4EBE-9489-45EEC53C7246}" type="parTrans" cxnId="{4E7B6F7C-27C9-4B7F-9382-313B2C7D19C3}">
      <dgm:prSet/>
      <dgm:spPr/>
      <dgm:t>
        <a:bodyPr/>
        <a:lstStyle/>
        <a:p>
          <a:endParaRPr lang="cs-CZ"/>
        </a:p>
      </dgm:t>
    </dgm:pt>
    <dgm:pt modelId="{5D8B9236-ACDF-4252-B137-31CC700C3723}" type="sibTrans" cxnId="{4E7B6F7C-27C9-4B7F-9382-313B2C7D19C3}">
      <dgm:prSet/>
      <dgm:spPr/>
      <dgm:t>
        <a:bodyPr/>
        <a:lstStyle/>
        <a:p>
          <a:endParaRPr lang="cs-CZ"/>
        </a:p>
      </dgm:t>
    </dgm:pt>
    <dgm:pt modelId="{40C2FD7D-0968-4874-AFE2-90DA13A2A329}">
      <dgm:prSet custT="1"/>
      <dgm:spPr/>
      <dgm:t>
        <a:bodyPr/>
        <a:lstStyle/>
        <a:p>
          <a:r>
            <a:rPr lang="en-GB" sz="1800" noProof="0" dirty="0" smtClean="0"/>
            <a:t>Expected level</a:t>
          </a:r>
          <a:endParaRPr lang="en-GB" sz="1800" noProof="0" dirty="0"/>
        </a:p>
      </dgm:t>
    </dgm:pt>
    <dgm:pt modelId="{A78B5594-8A30-4B87-81EB-F592E706E6D9}" type="parTrans" cxnId="{A5FF91AB-B476-43AF-A00F-7F2B74CCA4B3}">
      <dgm:prSet/>
      <dgm:spPr/>
      <dgm:t>
        <a:bodyPr/>
        <a:lstStyle/>
        <a:p>
          <a:endParaRPr lang="cs-CZ"/>
        </a:p>
      </dgm:t>
    </dgm:pt>
    <dgm:pt modelId="{81D266E5-1EE1-4411-8E70-87319B20E901}" type="sibTrans" cxnId="{A5FF91AB-B476-43AF-A00F-7F2B74CCA4B3}">
      <dgm:prSet/>
      <dgm:spPr/>
      <dgm:t>
        <a:bodyPr/>
        <a:lstStyle/>
        <a:p>
          <a:endParaRPr lang="cs-CZ"/>
        </a:p>
      </dgm:t>
    </dgm:pt>
    <dgm:pt modelId="{5A21E98E-F4CB-4AB0-835F-475300DBC84B}" type="pres">
      <dgm:prSet presAssocID="{7600D4F1-29B4-4D63-AF58-A8DC7A78C48C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cs-CZ"/>
        </a:p>
      </dgm:t>
    </dgm:pt>
    <dgm:pt modelId="{64450058-2197-42C9-B247-752181BEF9C0}" type="pres">
      <dgm:prSet presAssocID="{7600D4F1-29B4-4D63-AF58-A8DC7A78C48C}" presName="pyramid" presStyleLbl="node1" presStyleIdx="0" presStyleCnt="1" custScaleX="108480" custLinFactNeighborX="6087"/>
      <dgm:spPr/>
      <dgm:t>
        <a:bodyPr/>
        <a:lstStyle/>
        <a:p>
          <a:endParaRPr lang="cs-CZ"/>
        </a:p>
      </dgm:t>
    </dgm:pt>
    <dgm:pt modelId="{54BD6A73-7687-4925-9104-7521D00DF512}" type="pres">
      <dgm:prSet presAssocID="{7600D4F1-29B4-4D63-AF58-A8DC7A78C48C}" presName="theList" presStyleCnt="0"/>
      <dgm:spPr/>
      <dgm:t>
        <a:bodyPr/>
        <a:lstStyle/>
        <a:p>
          <a:endParaRPr lang="cs-CZ"/>
        </a:p>
      </dgm:t>
    </dgm:pt>
    <dgm:pt modelId="{83359F9B-5363-48F4-9A0B-723177D4CA38}" type="pres">
      <dgm:prSet presAssocID="{F08AE7F9-E858-4ED6-A507-75BB6E87151B}" presName="aNode" presStyleLbl="fgAcc1" presStyleIdx="0" presStyleCnt="4" custLinFactNeighborX="15481" custLinFactNeighborY="-7207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8ABC2A2-48FD-4658-A635-F25F5D9535C2}" type="pres">
      <dgm:prSet presAssocID="{F08AE7F9-E858-4ED6-A507-75BB6E87151B}" presName="aSpace" presStyleCnt="0"/>
      <dgm:spPr/>
      <dgm:t>
        <a:bodyPr/>
        <a:lstStyle/>
        <a:p>
          <a:endParaRPr lang="cs-CZ"/>
        </a:p>
      </dgm:t>
    </dgm:pt>
    <dgm:pt modelId="{FF107885-69D7-4150-BAB2-A92186D9FDB7}" type="pres">
      <dgm:prSet presAssocID="{40C2FD7D-0968-4874-AFE2-90DA13A2A329}" presName="aNode" presStyleLbl="fgAcc1" presStyleIdx="1" presStyleCnt="4" custLinFactNeighborX="15481" custLinFactNeighborY="-393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9AD883A-A191-4BB8-BF93-24457D504838}" type="pres">
      <dgm:prSet presAssocID="{40C2FD7D-0968-4874-AFE2-90DA13A2A329}" presName="aSpace" presStyleCnt="0"/>
      <dgm:spPr/>
      <dgm:t>
        <a:bodyPr/>
        <a:lstStyle/>
        <a:p>
          <a:endParaRPr lang="cs-CZ"/>
        </a:p>
      </dgm:t>
    </dgm:pt>
    <dgm:pt modelId="{E72199C0-8950-4277-B60A-6103BBB92E02}" type="pres">
      <dgm:prSet presAssocID="{AD7305A0-FD77-46BF-AE73-DA2440255DCA}" presName="aNode" presStyleLbl="fgAcc1" presStyleIdx="2" presStyleCnt="4" custLinFactNeighborX="15481" custLinFactNeighborY="1742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CD10975-F33D-405B-BF5F-3AC7A1CE779F}" type="pres">
      <dgm:prSet presAssocID="{AD7305A0-FD77-46BF-AE73-DA2440255DCA}" presName="aSpace" presStyleCnt="0"/>
      <dgm:spPr/>
      <dgm:t>
        <a:bodyPr/>
        <a:lstStyle/>
        <a:p>
          <a:endParaRPr lang="cs-CZ"/>
        </a:p>
      </dgm:t>
    </dgm:pt>
    <dgm:pt modelId="{D56457C3-DE51-4DC1-BA84-1D046893F759}" type="pres">
      <dgm:prSet presAssocID="{CE798336-4DE0-4ECD-9464-CFA7E6E5715E}" presName="aNode" presStyleLbl="fgAcc1" presStyleIdx="3" presStyleCnt="4" custLinFactNeighborX="15481" custLinFactNeighborY="3879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F678C67-88BB-4866-A80F-A3CFA1821D0E}" type="pres">
      <dgm:prSet presAssocID="{CE798336-4DE0-4ECD-9464-CFA7E6E5715E}" presName="aSpace" presStyleCnt="0"/>
      <dgm:spPr/>
      <dgm:t>
        <a:bodyPr/>
        <a:lstStyle/>
        <a:p>
          <a:endParaRPr lang="cs-CZ"/>
        </a:p>
      </dgm:t>
    </dgm:pt>
  </dgm:ptLst>
  <dgm:cxnLst>
    <dgm:cxn modelId="{EA0276D0-B899-4042-A3F4-3AA289957F74}" type="presOf" srcId="{CE798336-4DE0-4ECD-9464-CFA7E6E5715E}" destId="{D56457C3-DE51-4DC1-BA84-1D046893F759}" srcOrd="0" destOrd="0" presId="urn:microsoft.com/office/officeart/2005/8/layout/pyramid2"/>
    <dgm:cxn modelId="{14535F6C-4A2B-4255-A7B0-E27A255D29D9}" type="presOf" srcId="{7600D4F1-29B4-4D63-AF58-A8DC7A78C48C}" destId="{5A21E98E-F4CB-4AB0-835F-475300DBC84B}" srcOrd="0" destOrd="0" presId="urn:microsoft.com/office/officeart/2005/8/layout/pyramid2"/>
    <dgm:cxn modelId="{A5FF91AB-B476-43AF-A00F-7F2B74CCA4B3}" srcId="{7600D4F1-29B4-4D63-AF58-A8DC7A78C48C}" destId="{40C2FD7D-0968-4874-AFE2-90DA13A2A329}" srcOrd="1" destOrd="0" parTransId="{A78B5594-8A30-4B87-81EB-F592E706E6D9}" sibTransId="{81D266E5-1EE1-4411-8E70-87319B20E901}"/>
    <dgm:cxn modelId="{FEADD5C7-BF28-4C90-B1E9-DECB54E74D62}" type="presOf" srcId="{40C2FD7D-0968-4874-AFE2-90DA13A2A329}" destId="{FF107885-69D7-4150-BAB2-A92186D9FDB7}" srcOrd="0" destOrd="0" presId="urn:microsoft.com/office/officeart/2005/8/layout/pyramid2"/>
    <dgm:cxn modelId="{4E7B6F7C-27C9-4B7F-9382-313B2C7D19C3}" srcId="{7600D4F1-29B4-4D63-AF58-A8DC7A78C48C}" destId="{AD7305A0-FD77-46BF-AE73-DA2440255DCA}" srcOrd="2" destOrd="0" parTransId="{8CB61668-95EF-4EBE-9489-45EEC53C7246}" sibTransId="{5D8B9236-ACDF-4252-B137-31CC700C3723}"/>
    <dgm:cxn modelId="{DC062650-67B1-4876-BEEC-3CC9CF155670}" type="presOf" srcId="{F08AE7F9-E858-4ED6-A507-75BB6E87151B}" destId="{83359F9B-5363-48F4-9A0B-723177D4CA38}" srcOrd="0" destOrd="0" presId="urn:microsoft.com/office/officeart/2005/8/layout/pyramid2"/>
    <dgm:cxn modelId="{1A201418-F637-4006-B395-79BBA4B92E9C}" srcId="{7600D4F1-29B4-4D63-AF58-A8DC7A78C48C}" destId="{F08AE7F9-E858-4ED6-A507-75BB6E87151B}" srcOrd="0" destOrd="0" parTransId="{E5346BF4-72F7-404E-BF73-E2399F6688E3}" sibTransId="{9C3C3D65-E8B0-4C60-BC0E-9C00ABD5C4E0}"/>
    <dgm:cxn modelId="{19F08564-7593-43A1-866D-29FAA734F2D2}" srcId="{7600D4F1-29B4-4D63-AF58-A8DC7A78C48C}" destId="{CE798336-4DE0-4ECD-9464-CFA7E6E5715E}" srcOrd="3" destOrd="0" parTransId="{00E15022-FE9C-46B3-B781-36CBD09FA538}" sibTransId="{5D59BCE5-8AC1-4A9A-B622-54310EBB9CEF}"/>
    <dgm:cxn modelId="{3AE6F9D2-5B5A-420A-9C5A-A21A76B0A7B5}" type="presOf" srcId="{AD7305A0-FD77-46BF-AE73-DA2440255DCA}" destId="{E72199C0-8950-4277-B60A-6103BBB92E02}" srcOrd="0" destOrd="0" presId="urn:microsoft.com/office/officeart/2005/8/layout/pyramid2"/>
    <dgm:cxn modelId="{48B6FAAE-858E-4CE9-95F8-44E842B76912}" type="presParOf" srcId="{5A21E98E-F4CB-4AB0-835F-475300DBC84B}" destId="{64450058-2197-42C9-B247-752181BEF9C0}" srcOrd="0" destOrd="0" presId="urn:microsoft.com/office/officeart/2005/8/layout/pyramid2"/>
    <dgm:cxn modelId="{130C7113-EF68-44F6-B76D-33B16300CD69}" type="presParOf" srcId="{5A21E98E-F4CB-4AB0-835F-475300DBC84B}" destId="{54BD6A73-7687-4925-9104-7521D00DF512}" srcOrd="1" destOrd="0" presId="urn:microsoft.com/office/officeart/2005/8/layout/pyramid2"/>
    <dgm:cxn modelId="{A90B800D-C5A0-4B03-B5A0-DDB7902D78FB}" type="presParOf" srcId="{54BD6A73-7687-4925-9104-7521D00DF512}" destId="{83359F9B-5363-48F4-9A0B-723177D4CA38}" srcOrd="0" destOrd="0" presId="urn:microsoft.com/office/officeart/2005/8/layout/pyramid2"/>
    <dgm:cxn modelId="{179C690B-B5B9-4998-947D-41598A23409E}" type="presParOf" srcId="{54BD6A73-7687-4925-9104-7521D00DF512}" destId="{58ABC2A2-48FD-4658-A635-F25F5D9535C2}" srcOrd="1" destOrd="0" presId="urn:microsoft.com/office/officeart/2005/8/layout/pyramid2"/>
    <dgm:cxn modelId="{98459988-03D3-408C-ABA1-2C35D91A446C}" type="presParOf" srcId="{54BD6A73-7687-4925-9104-7521D00DF512}" destId="{FF107885-69D7-4150-BAB2-A92186D9FDB7}" srcOrd="2" destOrd="0" presId="urn:microsoft.com/office/officeart/2005/8/layout/pyramid2"/>
    <dgm:cxn modelId="{81BACDCC-BA07-48AA-8A68-3128C3374599}" type="presParOf" srcId="{54BD6A73-7687-4925-9104-7521D00DF512}" destId="{89AD883A-A191-4BB8-BF93-24457D504838}" srcOrd="3" destOrd="0" presId="urn:microsoft.com/office/officeart/2005/8/layout/pyramid2"/>
    <dgm:cxn modelId="{4DDF1246-FAD7-4BED-8B80-780E54E5895E}" type="presParOf" srcId="{54BD6A73-7687-4925-9104-7521D00DF512}" destId="{E72199C0-8950-4277-B60A-6103BBB92E02}" srcOrd="4" destOrd="0" presId="urn:microsoft.com/office/officeart/2005/8/layout/pyramid2"/>
    <dgm:cxn modelId="{BC7E1F74-D962-44D3-A7AB-C22DA86D3637}" type="presParOf" srcId="{54BD6A73-7687-4925-9104-7521D00DF512}" destId="{CCD10975-F33D-405B-BF5F-3AC7A1CE779F}" srcOrd="5" destOrd="0" presId="urn:microsoft.com/office/officeart/2005/8/layout/pyramid2"/>
    <dgm:cxn modelId="{D8F28D99-F976-4E14-90E5-BF89B7F28E5C}" type="presParOf" srcId="{54BD6A73-7687-4925-9104-7521D00DF512}" destId="{D56457C3-DE51-4DC1-BA84-1D046893F759}" srcOrd="6" destOrd="0" presId="urn:microsoft.com/office/officeart/2005/8/layout/pyramid2"/>
    <dgm:cxn modelId="{C0DD6C93-5895-478E-AAD1-1489EB8F32D8}" type="presParOf" srcId="{54BD6A73-7687-4925-9104-7521D00DF512}" destId="{3F678C67-88BB-4866-A80F-A3CFA1821D0E}" srcOrd="7" destOrd="0" presId="urn:microsoft.com/office/officeart/2005/8/layout/pyramid2"/>
  </dgm:cxnLst>
  <dgm:bg>
    <a:solidFill>
      <a:schemeClr val="bg1">
        <a:lumMod val="8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572A3E-9684-497F-857C-A413B0418301}">
      <dsp:nvSpPr>
        <dsp:cNvPr id="0" name=""/>
        <dsp:cNvSpPr/>
      </dsp:nvSpPr>
      <dsp:spPr>
        <a:xfrm>
          <a:off x="0" y="0"/>
          <a:ext cx="7560840" cy="71505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4625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err="1" smtClean="0"/>
            <a:t>Evaluation</a:t>
          </a:r>
          <a:r>
            <a:rPr lang="cs-CZ" sz="1800" b="1" kern="1200" dirty="0" smtClean="0"/>
            <a:t> </a:t>
          </a:r>
          <a:r>
            <a:rPr lang="cs-CZ" sz="1800" b="1" kern="1200" dirty="0" err="1" smtClean="0"/>
            <a:t>of</a:t>
          </a:r>
          <a:r>
            <a:rPr lang="cs-CZ" sz="1800" b="1" kern="1200" dirty="0" smtClean="0"/>
            <a:t> major </a:t>
          </a:r>
          <a:r>
            <a:rPr lang="cs-CZ" sz="1800" b="1" kern="1200" dirty="0" err="1" smtClean="0"/>
            <a:t>educational</a:t>
          </a:r>
          <a:r>
            <a:rPr lang="cs-CZ" sz="1800" b="1" kern="1200" dirty="0" smtClean="0"/>
            <a:t> </a:t>
          </a:r>
          <a:r>
            <a:rPr lang="cs-CZ" sz="1800" b="1" kern="1200" dirty="0" err="1" smtClean="0"/>
            <a:t>goals</a:t>
          </a:r>
          <a:endParaRPr lang="cs-CZ" sz="1800" kern="1200" dirty="0"/>
        </a:p>
      </dsp:txBody>
      <dsp:txXfrm>
        <a:off x="34906" y="34906"/>
        <a:ext cx="7491028" cy="645240"/>
      </dsp:txXfrm>
    </dsp:sp>
    <dsp:sp modelId="{093A381D-B6A0-4EC4-A8E7-CE2E9C45336A}">
      <dsp:nvSpPr>
        <dsp:cNvPr id="0" name=""/>
        <dsp:cNvSpPr/>
      </dsp:nvSpPr>
      <dsp:spPr>
        <a:xfrm>
          <a:off x="0" y="783792"/>
          <a:ext cx="7560840" cy="71505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4625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Evaluation of the </a:t>
          </a:r>
          <a:r>
            <a:rPr lang="cs-CZ" sz="1800" b="1" kern="1200" dirty="0" smtClean="0"/>
            <a:t>performance</a:t>
          </a:r>
          <a:r>
            <a:rPr lang="en-US" sz="1800" b="1" kern="1200" dirty="0" smtClean="0"/>
            <a:t> of teachers and school managements with an aim of providing them with quality feedback</a:t>
          </a:r>
          <a:endParaRPr lang="cs-CZ" sz="1800" kern="1200" dirty="0"/>
        </a:p>
      </dsp:txBody>
      <dsp:txXfrm>
        <a:off x="34906" y="818698"/>
        <a:ext cx="7491028" cy="645240"/>
      </dsp:txXfrm>
    </dsp:sp>
    <dsp:sp modelId="{E1FE72F6-B420-4C9D-B142-DF35C985080B}">
      <dsp:nvSpPr>
        <dsp:cNvPr id="0" name=""/>
        <dsp:cNvSpPr/>
      </dsp:nvSpPr>
      <dsp:spPr>
        <a:xfrm>
          <a:off x="0" y="1550685"/>
          <a:ext cx="7560840" cy="71505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4625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Evaluation of schools in order to provide effective assistance where it is needed</a:t>
          </a:r>
          <a:endParaRPr lang="cs-CZ" sz="1800" kern="1200" dirty="0"/>
        </a:p>
      </dsp:txBody>
      <dsp:txXfrm>
        <a:off x="34906" y="1585591"/>
        <a:ext cx="7491028" cy="645240"/>
      </dsp:txXfrm>
    </dsp:sp>
    <dsp:sp modelId="{57891F21-F078-41B0-8E18-D240D1A4245B}">
      <dsp:nvSpPr>
        <dsp:cNvPr id="0" name=""/>
        <dsp:cNvSpPr/>
      </dsp:nvSpPr>
      <dsp:spPr>
        <a:xfrm>
          <a:off x="0" y="2317578"/>
          <a:ext cx="7560840" cy="71505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4625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Evaluation of systems with an aim of grounding the decision-making on facts and not on beliefs of politicians</a:t>
          </a:r>
          <a:r>
            <a:rPr lang="cs-CZ" sz="1800" b="1" kern="1200" dirty="0" smtClean="0"/>
            <a:t> – evidence-</a:t>
          </a:r>
          <a:r>
            <a:rPr lang="cs-CZ" sz="1800" b="1" kern="1200" dirty="0" err="1" smtClean="0"/>
            <a:t>based</a:t>
          </a:r>
          <a:r>
            <a:rPr lang="cs-CZ" sz="1800" b="1" kern="1200" dirty="0" smtClean="0"/>
            <a:t> </a:t>
          </a:r>
          <a:r>
            <a:rPr lang="cs-CZ" sz="1800" b="1" kern="1200" dirty="0" err="1" smtClean="0"/>
            <a:t>policy</a:t>
          </a:r>
          <a:endParaRPr lang="cs-CZ" sz="1800" kern="1200" dirty="0"/>
        </a:p>
      </dsp:txBody>
      <dsp:txXfrm>
        <a:off x="34906" y="2352484"/>
        <a:ext cx="7491028" cy="645240"/>
      </dsp:txXfrm>
    </dsp:sp>
    <dsp:sp modelId="{B131C66F-B28D-485F-88B7-6A6889C21380}">
      <dsp:nvSpPr>
        <dsp:cNvPr id="0" name=""/>
        <dsp:cNvSpPr/>
      </dsp:nvSpPr>
      <dsp:spPr>
        <a:xfrm>
          <a:off x="0" y="3084471"/>
          <a:ext cx="7560840" cy="71505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4625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The need to link assessment to set </a:t>
          </a:r>
          <a:r>
            <a:rPr lang="cs-CZ" sz="1800" b="1" kern="1200" dirty="0" err="1" smtClean="0"/>
            <a:t>aims</a:t>
          </a:r>
          <a:r>
            <a:rPr lang="cs-CZ" sz="1800" b="1" kern="1200" dirty="0" smtClean="0"/>
            <a:t> and </a:t>
          </a:r>
          <a:r>
            <a:rPr lang="cs-CZ" sz="1800" b="1" kern="1200" dirty="0" err="1" smtClean="0"/>
            <a:t>objectives</a:t>
          </a:r>
          <a:endParaRPr lang="cs-CZ" sz="1800" kern="1200" dirty="0"/>
        </a:p>
      </dsp:txBody>
      <dsp:txXfrm>
        <a:off x="34906" y="3119377"/>
        <a:ext cx="7491028" cy="64524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323FA0-188F-4B68-8D86-A175466DC07D}">
      <dsp:nvSpPr>
        <dsp:cNvPr id="0" name=""/>
        <dsp:cNvSpPr/>
      </dsp:nvSpPr>
      <dsp:spPr>
        <a:xfrm>
          <a:off x="1099008" y="843"/>
          <a:ext cx="2519436" cy="1511661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noProof="0" dirty="0" smtClean="0"/>
            <a:t>School</a:t>
          </a:r>
          <a:r>
            <a:rPr lang="en-GB" sz="2000" kern="1200" dirty="0" smtClean="0"/>
            <a:t> reports</a:t>
          </a:r>
          <a:r>
            <a:rPr lang="cs-CZ" sz="2000" kern="1200" dirty="0" smtClean="0"/>
            <a:t> – </a:t>
          </a:r>
          <a:r>
            <a:rPr lang="en-US" sz="2000" kern="1200" dirty="0" smtClean="0"/>
            <a:t>for schools, which are included in the sample of a </a:t>
          </a:r>
          <a:r>
            <a:rPr lang="cs-CZ" sz="2000" kern="1200" dirty="0" err="1" smtClean="0"/>
            <a:t>particular</a:t>
          </a:r>
          <a:r>
            <a:rPr lang="cs-CZ" sz="2000" kern="1200" dirty="0" smtClean="0"/>
            <a:t> </a:t>
          </a:r>
          <a:r>
            <a:rPr lang="cs-CZ" sz="2000" kern="1200" dirty="0" err="1" smtClean="0"/>
            <a:t>survey</a:t>
          </a:r>
          <a:endParaRPr lang="en-GB" kern="1200" dirty="0"/>
        </a:p>
      </dsp:txBody>
      <dsp:txXfrm>
        <a:off x="1099008" y="843"/>
        <a:ext cx="2519436" cy="1511661"/>
      </dsp:txXfrm>
    </dsp:sp>
    <dsp:sp modelId="{2B96F466-A8C3-442B-889E-AF36D22A8E7C}">
      <dsp:nvSpPr>
        <dsp:cNvPr id="0" name=""/>
        <dsp:cNvSpPr/>
      </dsp:nvSpPr>
      <dsp:spPr>
        <a:xfrm>
          <a:off x="3870387" y="843"/>
          <a:ext cx="2519436" cy="1511661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noProof="0" dirty="0" smtClean="0"/>
            <a:t>Test questions allowed to access</a:t>
          </a:r>
          <a:endParaRPr lang="en-GB" kern="1200" dirty="0"/>
        </a:p>
      </dsp:txBody>
      <dsp:txXfrm>
        <a:off x="3870387" y="843"/>
        <a:ext cx="2519436" cy="1511661"/>
      </dsp:txXfrm>
    </dsp:sp>
    <dsp:sp modelId="{0606D745-0827-4099-93B4-5694CB773D36}">
      <dsp:nvSpPr>
        <dsp:cNvPr id="0" name=""/>
        <dsp:cNvSpPr/>
      </dsp:nvSpPr>
      <dsp:spPr>
        <a:xfrm>
          <a:off x="1099008" y="1764449"/>
          <a:ext cx="2519436" cy="1511661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noProof="0" dirty="0" smtClean="0"/>
            <a:t>Annual report</a:t>
          </a:r>
          <a:endParaRPr lang="en-GB" kern="1200" dirty="0"/>
        </a:p>
      </dsp:txBody>
      <dsp:txXfrm>
        <a:off x="1099008" y="1764449"/>
        <a:ext cx="2519436" cy="1511661"/>
      </dsp:txXfrm>
    </dsp:sp>
    <dsp:sp modelId="{C69CF45A-FE98-4982-A146-E33958CB47E3}">
      <dsp:nvSpPr>
        <dsp:cNvPr id="0" name=""/>
        <dsp:cNvSpPr/>
      </dsp:nvSpPr>
      <dsp:spPr>
        <a:xfrm>
          <a:off x="3870387" y="1764449"/>
          <a:ext cx="2519436" cy="1511661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noProof="0" dirty="0" smtClean="0"/>
            <a:t>Secondary analyses</a:t>
          </a:r>
          <a:endParaRPr lang="en-GB" kern="1200" dirty="0"/>
        </a:p>
      </dsp:txBody>
      <dsp:txXfrm>
        <a:off x="3870387" y="1764449"/>
        <a:ext cx="2519436" cy="1511661"/>
      </dsp:txXfrm>
    </dsp:sp>
    <dsp:sp modelId="{BA76906B-4107-4541-9FF9-547A2B30AFD5}">
      <dsp:nvSpPr>
        <dsp:cNvPr id="0" name=""/>
        <dsp:cNvSpPr/>
      </dsp:nvSpPr>
      <dsp:spPr>
        <a:xfrm>
          <a:off x="1099008" y="3528054"/>
          <a:ext cx="2519436" cy="1511661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noProof="0" dirty="0" smtClean="0"/>
            <a:t>Data files and questionnaires</a:t>
          </a:r>
          <a:endParaRPr lang="en-GB" kern="1200" dirty="0"/>
        </a:p>
      </dsp:txBody>
      <dsp:txXfrm>
        <a:off x="1099008" y="3528054"/>
        <a:ext cx="2519436" cy="1511661"/>
      </dsp:txXfrm>
    </dsp:sp>
    <dsp:sp modelId="{CE7C21C0-D285-4365-A051-1D8765FBBBE7}">
      <dsp:nvSpPr>
        <dsp:cNvPr id="0" name=""/>
        <dsp:cNvSpPr/>
      </dsp:nvSpPr>
      <dsp:spPr>
        <a:xfrm>
          <a:off x="3870387" y="3528054"/>
          <a:ext cx="2519436" cy="1511661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noProof="0" dirty="0" smtClean="0"/>
            <a:t>Methodical tools for teachers developed on basis of accessible test questions and outcomes both from testing and questionnaires</a:t>
          </a:r>
          <a:endParaRPr lang="en-GB" sz="1700" kern="1200" dirty="0"/>
        </a:p>
      </dsp:txBody>
      <dsp:txXfrm>
        <a:off x="3870387" y="3528054"/>
        <a:ext cx="2519436" cy="151166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FA8D75-1DE6-454D-89AE-216BC6D32C8D}">
      <dsp:nvSpPr>
        <dsp:cNvPr id="0" name=""/>
        <dsp:cNvSpPr/>
      </dsp:nvSpPr>
      <dsp:spPr>
        <a:xfrm>
          <a:off x="284421" y="0"/>
          <a:ext cx="3406335" cy="2043801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baseline="0" dirty="0" smtClean="0"/>
            <a:t>One of the sources for school self-</a:t>
          </a:r>
          <a:r>
            <a:rPr lang="en-US" sz="3000" kern="1200" baseline="0" dirty="0" err="1" smtClean="0"/>
            <a:t>evaluatio</a:t>
          </a:r>
          <a:r>
            <a:rPr lang="cs-CZ" sz="3000" kern="1200" baseline="0" dirty="0" smtClean="0"/>
            <a:t>n</a:t>
          </a:r>
          <a:endParaRPr lang="cs-CZ" sz="3000" kern="1200" dirty="0"/>
        </a:p>
      </dsp:txBody>
      <dsp:txXfrm>
        <a:off x="284421" y="0"/>
        <a:ext cx="3406335" cy="2043801"/>
      </dsp:txXfrm>
    </dsp:sp>
    <dsp:sp modelId="{A186DA9C-EE58-45F4-857C-B9AF43D82FE3}">
      <dsp:nvSpPr>
        <dsp:cNvPr id="0" name=""/>
        <dsp:cNvSpPr/>
      </dsp:nvSpPr>
      <dsp:spPr>
        <a:xfrm>
          <a:off x="4045969" y="434"/>
          <a:ext cx="3406335" cy="2043801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baseline="0" dirty="0" smtClean="0"/>
            <a:t>Synergies in the process of improving the quality of education</a:t>
          </a:r>
          <a:endParaRPr lang="cs-CZ" sz="3000" kern="1200" dirty="0"/>
        </a:p>
      </dsp:txBody>
      <dsp:txXfrm>
        <a:off x="4045969" y="434"/>
        <a:ext cx="3406335" cy="204380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2AC6BF-5986-452C-B88E-D7BA441D0C3B}">
      <dsp:nvSpPr>
        <dsp:cNvPr id="0" name=""/>
        <dsp:cNvSpPr/>
      </dsp:nvSpPr>
      <dsp:spPr>
        <a:xfrm>
          <a:off x="615610" y="0"/>
          <a:ext cx="6976922" cy="3672830"/>
        </a:xfrm>
        <a:prstGeom prst="rightArrow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4DD41EA-025D-43B0-9413-89C7D0173DDB}">
      <dsp:nvSpPr>
        <dsp:cNvPr id="0" name=""/>
        <dsp:cNvSpPr/>
      </dsp:nvSpPr>
      <dsp:spPr>
        <a:xfrm>
          <a:off x="8817" y="1101849"/>
          <a:ext cx="2641996" cy="146913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b="1" i="0" kern="1200" baseline="0" smtClean="0"/>
            <a:t>Assessment of key competencies</a:t>
          </a:r>
          <a:endParaRPr lang="cs-CZ" sz="2300" kern="1200"/>
        </a:p>
      </dsp:txBody>
      <dsp:txXfrm>
        <a:off x="80534" y="1173566"/>
        <a:ext cx="2498562" cy="1325698"/>
      </dsp:txXfrm>
    </dsp:sp>
    <dsp:sp modelId="{553E799B-EC5B-4D71-8081-7180BA9AE39A}">
      <dsp:nvSpPr>
        <dsp:cNvPr id="0" name=""/>
        <dsp:cNvSpPr/>
      </dsp:nvSpPr>
      <dsp:spPr>
        <a:xfrm>
          <a:off x="2783073" y="1101849"/>
          <a:ext cx="2641996" cy="146913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b="1" i="0" kern="1200" baseline="0" smtClean="0"/>
            <a:t>Data analysis</a:t>
          </a:r>
          <a:endParaRPr lang="cs-CZ" sz="2300" kern="1200"/>
        </a:p>
      </dsp:txBody>
      <dsp:txXfrm>
        <a:off x="2854790" y="1173566"/>
        <a:ext cx="2498562" cy="1325698"/>
      </dsp:txXfrm>
    </dsp:sp>
    <dsp:sp modelId="{BEB6831B-5C63-4BEA-A4DD-E29CBF1F63F0}">
      <dsp:nvSpPr>
        <dsp:cNvPr id="0" name=""/>
        <dsp:cNvSpPr/>
      </dsp:nvSpPr>
      <dsp:spPr>
        <a:xfrm>
          <a:off x="5557330" y="1101849"/>
          <a:ext cx="2641996" cy="146913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b="1" i="0" kern="1200" baseline="0" smtClean="0"/>
            <a:t>Monitoring of fairness and equity in education</a:t>
          </a:r>
          <a:endParaRPr lang="cs-CZ" sz="2300" kern="1200"/>
        </a:p>
      </dsp:txBody>
      <dsp:txXfrm>
        <a:off x="5629047" y="1173566"/>
        <a:ext cx="2498562" cy="132569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C61FBA-FD92-4C0A-A591-D513310CDDED}">
      <dsp:nvSpPr>
        <dsp:cNvPr id="0" name=""/>
        <dsp:cNvSpPr/>
      </dsp:nvSpPr>
      <dsp:spPr>
        <a:xfrm>
          <a:off x="0" y="72008"/>
          <a:ext cx="7920880" cy="795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176213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i="0" kern="1200" baseline="0" noProof="0" dirty="0" smtClean="0"/>
            <a:t>In the national curriculum documents, key competencies represent educational goals.</a:t>
          </a:r>
          <a:endParaRPr lang="en-GB" sz="2000" kern="1200" noProof="0" dirty="0"/>
        </a:p>
      </dsp:txBody>
      <dsp:txXfrm>
        <a:off x="38838" y="110846"/>
        <a:ext cx="7843204" cy="717924"/>
      </dsp:txXfrm>
    </dsp:sp>
    <dsp:sp modelId="{299AF3DD-4B72-49AD-8A90-30E975876832}">
      <dsp:nvSpPr>
        <dsp:cNvPr id="0" name=""/>
        <dsp:cNvSpPr/>
      </dsp:nvSpPr>
      <dsp:spPr>
        <a:xfrm>
          <a:off x="0" y="909587"/>
          <a:ext cx="7920880" cy="795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176213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kern="1200" baseline="0" dirty="0" smtClean="0"/>
            <a:t>In our education </a:t>
          </a:r>
          <a:r>
            <a:rPr lang="en-US" sz="2000" b="0" i="0" kern="1200" baseline="0" dirty="0" err="1" smtClean="0"/>
            <a:t>syst</a:t>
          </a:r>
          <a:r>
            <a:rPr lang="cs-CZ" sz="2000" b="0" i="0" kern="1200" baseline="0" dirty="0" smtClean="0"/>
            <a:t>e</a:t>
          </a:r>
          <a:r>
            <a:rPr lang="en-US" sz="2000" b="0" i="0" kern="1200" baseline="0" dirty="0" smtClean="0"/>
            <a:t>m</a:t>
          </a:r>
          <a:r>
            <a:rPr lang="cs-CZ" sz="2000" b="0" i="0" kern="1200" baseline="0" dirty="0" smtClean="0"/>
            <a:t>,</a:t>
          </a:r>
          <a:r>
            <a:rPr lang="en-US" sz="2000" b="0" i="0" kern="1200" baseline="0" dirty="0" smtClean="0"/>
            <a:t> </a:t>
          </a:r>
          <a:r>
            <a:rPr lang="cs-CZ" sz="2000" b="0" i="0" kern="1200" baseline="0" dirty="0" smtClean="0"/>
            <a:t> </a:t>
          </a:r>
          <a:r>
            <a:rPr lang="en-US" sz="2000" b="0" i="0" kern="1200" baseline="0" dirty="0" smtClean="0"/>
            <a:t>evaluation tools </a:t>
          </a:r>
          <a:r>
            <a:rPr lang="cs-CZ" sz="2000" b="0" i="0" kern="1200" baseline="0" dirty="0" err="1" smtClean="0"/>
            <a:t>both</a:t>
          </a:r>
          <a:r>
            <a:rPr lang="en-US" sz="2000" b="0" i="0" kern="1200" baseline="0" dirty="0" smtClean="0"/>
            <a:t> at </a:t>
          </a:r>
          <a:r>
            <a:rPr lang="cs-CZ" sz="2000" b="0" i="0" kern="1200" baseline="0" dirty="0" smtClean="0"/>
            <a:t>the </a:t>
          </a:r>
          <a:r>
            <a:rPr lang="en-US" sz="2000" b="0" i="0" kern="1200" baseline="0" dirty="0" smtClean="0"/>
            <a:t>school level </a:t>
          </a:r>
          <a:r>
            <a:rPr lang="cs-CZ" sz="2000" b="0" i="0" kern="1200" baseline="0" dirty="0" smtClean="0"/>
            <a:t>and</a:t>
          </a:r>
          <a:r>
            <a:rPr lang="en-US" sz="2000" b="0" i="0" kern="1200" baseline="0" dirty="0" smtClean="0"/>
            <a:t> the system level</a:t>
          </a:r>
          <a:r>
            <a:rPr lang="cs-CZ" sz="2000" b="0" i="0" kern="1200" baseline="0" dirty="0" smtClean="0"/>
            <a:t> are not </a:t>
          </a:r>
          <a:r>
            <a:rPr lang="cs-CZ" sz="2000" b="0" i="0" kern="1200" baseline="0" dirty="0" err="1" smtClean="0"/>
            <a:t>available</a:t>
          </a:r>
          <a:r>
            <a:rPr lang="cs-CZ" sz="2000" b="0" i="0" kern="1200" baseline="0" dirty="0" smtClean="0"/>
            <a:t>.</a:t>
          </a:r>
          <a:endParaRPr lang="cs-CZ" sz="2000" kern="1200" dirty="0"/>
        </a:p>
      </dsp:txBody>
      <dsp:txXfrm>
        <a:off x="38838" y="948425"/>
        <a:ext cx="7843204" cy="717924"/>
      </dsp:txXfrm>
    </dsp:sp>
    <dsp:sp modelId="{44787C87-B9CB-468C-98FB-AAB075649D66}">
      <dsp:nvSpPr>
        <dsp:cNvPr id="0" name=""/>
        <dsp:cNvSpPr/>
      </dsp:nvSpPr>
      <dsp:spPr>
        <a:xfrm>
          <a:off x="0" y="1762787"/>
          <a:ext cx="7920880" cy="795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176213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i="0" kern="1200" baseline="0" noProof="0" dirty="0" smtClean="0"/>
            <a:t>Key competencies are difficult to evaluate by using common tools for the evaluation of educational achievement</a:t>
          </a:r>
          <a:endParaRPr lang="en-GB" sz="2000" kern="1200" noProof="0" dirty="0"/>
        </a:p>
      </dsp:txBody>
      <dsp:txXfrm>
        <a:off x="38838" y="1801625"/>
        <a:ext cx="7843204" cy="717924"/>
      </dsp:txXfrm>
    </dsp:sp>
    <dsp:sp modelId="{447490F9-FB97-49D2-93A4-98E6EA91B73E}">
      <dsp:nvSpPr>
        <dsp:cNvPr id="0" name=""/>
        <dsp:cNvSpPr/>
      </dsp:nvSpPr>
      <dsp:spPr>
        <a:xfrm>
          <a:off x="0" y="2615987"/>
          <a:ext cx="7920880" cy="795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176213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0" i="0" kern="1200" baseline="0" dirty="0" smtClean="0"/>
            <a:t>O</a:t>
          </a:r>
          <a:r>
            <a:rPr lang="en-US" sz="2000" b="0" i="0" kern="1200" baseline="0" dirty="0" err="1" smtClean="0"/>
            <a:t>ur</a:t>
          </a:r>
          <a:r>
            <a:rPr lang="en-US" sz="2000" b="0" i="0" kern="1200" baseline="0" dirty="0" smtClean="0"/>
            <a:t> ambition is to implement this area </a:t>
          </a:r>
          <a:r>
            <a:rPr lang="cs-CZ" sz="2000" b="0" i="0" kern="1200" baseline="0" dirty="0" smtClean="0"/>
            <a:t>in</a:t>
          </a:r>
          <a:r>
            <a:rPr lang="en-US" sz="2000" b="0" i="0" kern="1200" baseline="0" dirty="0" smtClean="0"/>
            <a:t>to</a:t>
          </a:r>
          <a:r>
            <a:rPr lang="cs-CZ" sz="2000" b="0" i="0" kern="1200" baseline="0" dirty="0" smtClean="0"/>
            <a:t> </a:t>
          </a:r>
          <a:r>
            <a:rPr lang="en-US" sz="2000" b="0" i="0" kern="1200" baseline="0" dirty="0" smtClean="0"/>
            <a:t>routine inspection activities</a:t>
          </a:r>
          <a:endParaRPr lang="cs-CZ" sz="2000" kern="1200" dirty="0"/>
        </a:p>
      </dsp:txBody>
      <dsp:txXfrm>
        <a:off x="38838" y="2654825"/>
        <a:ext cx="7843204" cy="717924"/>
      </dsp:txXfrm>
    </dsp:sp>
    <dsp:sp modelId="{9B8A1FAE-F454-43F9-92C7-B9F3C3E19605}">
      <dsp:nvSpPr>
        <dsp:cNvPr id="0" name=""/>
        <dsp:cNvSpPr/>
      </dsp:nvSpPr>
      <dsp:spPr>
        <a:xfrm>
          <a:off x="0" y="3469187"/>
          <a:ext cx="7920880" cy="795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176213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0" i="0" kern="1200" baseline="0" dirty="0" err="1" smtClean="0"/>
            <a:t>Inspiration</a:t>
          </a:r>
          <a:r>
            <a:rPr lang="cs-CZ" sz="2000" b="0" i="0" kern="1200" baseline="0" dirty="0" smtClean="0"/>
            <a:t> </a:t>
          </a:r>
          <a:r>
            <a:rPr lang="cs-CZ" sz="2000" b="0" i="0" kern="1200" baseline="0" dirty="0" err="1" smtClean="0"/>
            <a:t>from</a:t>
          </a:r>
          <a:r>
            <a:rPr lang="cs-CZ" sz="2000" b="0" i="0" kern="1200" baseline="0" dirty="0" smtClean="0"/>
            <a:t> </a:t>
          </a:r>
          <a:r>
            <a:rPr lang="cs-CZ" sz="2000" b="0" i="0" kern="1200" baseline="0" dirty="0" err="1" smtClean="0"/>
            <a:t>abroad</a:t>
          </a:r>
          <a:endParaRPr lang="cs-CZ" sz="2000" kern="1200" dirty="0"/>
        </a:p>
      </dsp:txBody>
      <dsp:txXfrm>
        <a:off x="38838" y="3508025"/>
        <a:ext cx="7843204" cy="7179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016EEC-DBAF-4BD4-9E33-7229AAD30B15}">
      <dsp:nvSpPr>
        <dsp:cNvPr id="0" name=""/>
        <dsp:cNvSpPr/>
      </dsp:nvSpPr>
      <dsp:spPr>
        <a:xfrm>
          <a:off x="538659" y="1894"/>
          <a:ext cx="2228382" cy="133702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baseline="0" err="1" smtClean="0"/>
            <a:t>Better</a:t>
          </a:r>
          <a:r>
            <a:rPr lang="cs-CZ" sz="1400" kern="1200" baseline="0" smtClean="0"/>
            <a:t> articulate </a:t>
          </a:r>
          <a:br>
            <a:rPr lang="cs-CZ" sz="1400" kern="1200" baseline="0" smtClean="0"/>
          </a:br>
          <a:r>
            <a:rPr lang="cs-CZ" sz="1400" kern="1200" baseline="0" smtClean="0"/>
            <a:t>learning </a:t>
          </a:r>
          <a:r>
            <a:rPr lang="cs-CZ" sz="1400" kern="1200" baseline="0" dirty="0" err="1" smtClean="0"/>
            <a:t>goals</a:t>
          </a:r>
          <a:endParaRPr lang="cs-CZ" sz="1400" kern="1200" dirty="0"/>
        </a:p>
      </dsp:txBody>
      <dsp:txXfrm>
        <a:off x="538659" y="1894"/>
        <a:ext cx="2228382" cy="1337029"/>
      </dsp:txXfrm>
    </dsp:sp>
    <dsp:sp modelId="{C977A0B6-B549-43EF-A316-311C3F6106D3}">
      <dsp:nvSpPr>
        <dsp:cNvPr id="0" name=""/>
        <dsp:cNvSpPr/>
      </dsp:nvSpPr>
      <dsp:spPr>
        <a:xfrm>
          <a:off x="2989880" y="1894"/>
          <a:ext cx="2228382" cy="133702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baseline="0" dirty="0" err="1" smtClean="0"/>
            <a:t>Develop</a:t>
          </a:r>
          <a:r>
            <a:rPr lang="cs-CZ" sz="1400" kern="1200" baseline="0" dirty="0" smtClean="0"/>
            <a:t> </a:t>
          </a:r>
          <a:r>
            <a:rPr lang="cs-CZ" sz="1400" kern="1200" baseline="0" dirty="0" err="1" smtClean="0"/>
            <a:t>educational</a:t>
          </a:r>
          <a:r>
            <a:rPr lang="cs-CZ" sz="1400" kern="1200" baseline="0" dirty="0" smtClean="0"/>
            <a:t> </a:t>
          </a:r>
          <a:r>
            <a:rPr lang="cs-CZ" sz="1400" kern="1200" baseline="0" dirty="0" err="1" smtClean="0"/>
            <a:t>standards</a:t>
          </a:r>
          <a:endParaRPr lang="cs-CZ" sz="1400" kern="1200" dirty="0"/>
        </a:p>
      </dsp:txBody>
      <dsp:txXfrm>
        <a:off x="2989880" y="1894"/>
        <a:ext cx="2228382" cy="1337029"/>
      </dsp:txXfrm>
    </dsp:sp>
    <dsp:sp modelId="{0D2F8489-DA89-4DD7-882D-C6B7D07ADA29}">
      <dsp:nvSpPr>
        <dsp:cNvPr id="0" name=""/>
        <dsp:cNvSpPr/>
      </dsp:nvSpPr>
      <dsp:spPr>
        <a:xfrm>
          <a:off x="5441101" y="1894"/>
          <a:ext cx="2228382" cy="133702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baseline="0" dirty="0" smtClean="0"/>
            <a:t>The </a:t>
          </a:r>
          <a:r>
            <a:rPr lang="cs-CZ" sz="1400" kern="1200" baseline="0" dirty="0" err="1" smtClean="0"/>
            <a:t>evaluation</a:t>
          </a:r>
          <a:r>
            <a:rPr lang="cs-CZ" sz="1400" kern="1200" baseline="0" dirty="0" smtClean="0"/>
            <a:t> and </a:t>
          </a:r>
          <a:r>
            <a:rPr lang="cs-CZ" sz="1400" kern="1200" baseline="0" dirty="0" err="1" smtClean="0"/>
            <a:t>assessment</a:t>
          </a:r>
          <a:r>
            <a:rPr lang="cs-CZ" sz="1400" kern="1200" baseline="0" dirty="0" smtClean="0"/>
            <a:t> </a:t>
          </a:r>
          <a:r>
            <a:rPr lang="cs-CZ" sz="1400" kern="1200" baseline="0" dirty="0" err="1" smtClean="0"/>
            <a:t>framework</a:t>
          </a:r>
          <a:r>
            <a:rPr lang="cs-CZ" sz="1400" kern="1200" baseline="0" dirty="0" smtClean="0"/>
            <a:t> </a:t>
          </a:r>
          <a:r>
            <a:rPr lang="cs-CZ" sz="1400" kern="1200" baseline="0" dirty="0" err="1" smtClean="0"/>
            <a:t>needs</a:t>
          </a:r>
          <a:r>
            <a:rPr lang="cs-CZ" sz="1400" kern="1200" baseline="0" dirty="0" smtClean="0"/>
            <a:t> to </a:t>
          </a:r>
          <a:r>
            <a:rPr lang="cs-CZ" sz="1400" kern="1200" baseline="0" dirty="0" err="1" smtClean="0"/>
            <a:t>be</a:t>
          </a:r>
          <a:r>
            <a:rPr lang="cs-CZ" sz="1400" kern="1200" baseline="0" dirty="0" smtClean="0"/>
            <a:t> </a:t>
          </a:r>
          <a:r>
            <a:rPr lang="cs-CZ" sz="1400" kern="1200" baseline="0" dirty="0" err="1" smtClean="0"/>
            <a:t>completed</a:t>
          </a:r>
          <a:r>
            <a:rPr lang="cs-CZ" sz="1400" kern="1200" baseline="0" dirty="0" smtClean="0"/>
            <a:t> and made </a:t>
          </a:r>
          <a:r>
            <a:rPr lang="cs-CZ" sz="1400" kern="1200" baseline="0" dirty="0" err="1" smtClean="0"/>
            <a:t>coherent</a:t>
          </a:r>
          <a:endParaRPr lang="cs-CZ" sz="1400" kern="1200" dirty="0"/>
        </a:p>
      </dsp:txBody>
      <dsp:txXfrm>
        <a:off x="5441101" y="1894"/>
        <a:ext cx="2228382" cy="1337029"/>
      </dsp:txXfrm>
    </dsp:sp>
    <dsp:sp modelId="{B3648084-E0F7-47ED-AC97-BA0B3852D2CF}">
      <dsp:nvSpPr>
        <dsp:cNvPr id="0" name=""/>
        <dsp:cNvSpPr/>
      </dsp:nvSpPr>
      <dsp:spPr>
        <a:xfrm>
          <a:off x="538659" y="1561762"/>
          <a:ext cx="2228382" cy="133702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baseline="0" dirty="0" err="1" smtClean="0"/>
            <a:t>Strengthen</a:t>
          </a:r>
          <a:r>
            <a:rPr lang="cs-CZ" sz="1400" kern="1200" baseline="0" dirty="0" smtClean="0"/>
            <a:t> </a:t>
          </a:r>
          <a:r>
            <a:rPr lang="cs-CZ" sz="1400" kern="1200" baseline="0" dirty="0" err="1" smtClean="0"/>
            <a:t>external</a:t>
          </a:r>
          <a:r>
            <a:rPr lang="cs-CZ" sz="1400" kern="1200" baseline="0" dirty="0" smtClean="0"/>
            <a:t> </a:t>
          </a:r>
          <a:r>
            <a:rPr lang="cs-CZ" sz="1400" kern="1200" baseline="0" dirty="0" err="1" smtClean="0"/>
            <a:t>school</a:t>
          </a:r>
          <a:r>
            <a:rPr lang="cs-CZ" sz="1400" kern="1200" baseline="0" dirty="0" smtClean="0"/>
            <a:t> </a:t>
          </a:r>
          <a:r>
            <a:rPr lang="cs-CZ" sz="1400" kern="1200" baseline="0" dirty="0" err="1" smtClean="0"/>
            <a:t>evaluation</a:t>
          </a:r>
          <a:endParaRPr lang="cs-CZ" sz="1400" kern="1200" dirty="0"/>
        </a:p>
      </dsp:txBody>
      <dsp:txXfrm>
        <a:off x="538659" y="1561762"/>
        <a:ext cx="2228382" cy="1337029"/>
      </dsp:txXfrm>
    </dsp:sp>
    <dsp:sp modelId="{6B7B58B6-89F8-42F5-915D-DC2587913393}">
      <dsp:nvSpPr>
        <dsp:cNvPr id="0" name=""/>
        <dsp:cNvSpPr/>
      </dsp:nvSpPr>
      <dsp:spPr>
        <a:xfrm>
          <a:off x="2989880" y="1561762"/>
          <a:ext cx="2228382" cy="133702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baseline="0" dirty="0" err="1" smtClean="0"/>
            <a:t>Improve</a:t>
          </a:r>
          <a:r>
            <a:rPr lang="cs-CZ" sz="1400" kern="1200" baseline="0" dirty="0" smtClean="0"/>
            <a:t> the </a:t>
          </a:r>
          <a:r>
            <a:rPr lang="cs-CZ" sz="1400" kern="1200" baseline="0" dirty="0" err="1" smtClean="0"/>
            <a:t>alignment</a:t>
          </a:r>
          <a:r>
            <a:rPr lang="cs-CZ" sz="1400" kern="1200" baseline="0" dirty="0" smtClean="0"/>
            <a:t> </a:t>
          </a:r>
          <a:r>
            <a:rPr lang="cs-CZ" sz="1400" kern="1200" baseline="0" dirty="0" err="1" smtClean="0"/>
            <a:t>between</a:t>
          </a:r>
          <a:r>
            <a:rPr lang="cs-CZ" sz="1400" kern="1200" baseline="0" dirty="0" smtClean="0"/>
            <a:t> </a:t>
          </a:r>
          <a:r>
            <a:rPr lang="cs-CZ" sz="1400" kern="1200" baseline="0" dirty="0" err="1" smtClean="0"/>
            <a:t>external</a:t>
          </a:r>
          <a:r>
            <a:rPr lang="cs-CZ" sz="1400" kern="1200" baseline="0" dirty="0" smtClean="0"/>
            <a:t> and </a:t>
          </a:r>
          <a:r>
            <a:rPr lang="cs-CZ" sz="1400" kern="1200" baseline="0" dirty="0" err="1" smtClean="0"/>
            <a:t>self-evaluation</a:t>
          </a:r>
          <a:endParaRPr lang="cs-CZ" sz="1400" kern="1200" dirty="0"/>
        </a:p>
      </dsp:txBody>
      <dsp:txXfrm>
        <a:off x="2989880" y="1561762"/>
        <a:ext cx="2228382" cy="1337029"/>
      </dsp:txXfrm>
    </dsp:sp>
    <dsp:sp modelId="{575731F1-FA31-42E1-8E83-987174DAF3CB}">
      <dsp:nvSpPr>
        <dsp:cNvPr id="0" name=""/>
        <dsp:cNvSpPr/>
      </dsp:nvSpPr>
      <dsp:spPr>
        <a:xfrm>
          <a:off x="5441101" y="1561762"/>
          <a:ext cx="2228382" cy="133702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baseline="0" noProof="0" dirty="0" smtClean="0"/>
            <a:t>Develop standards for the teaching profession; strengthen teacher appraisal for improvement purposes; establish a system of teacher certification </a:t>
          </a:r>
          <a:endParaRPr lang="en-GB" sz="1400" kern="1200" noProof="0" dirty="0"/>
        </a:p>
      </dsp:txBody>
      <dsp:txXfrm>
        <a:off x="5441101" y="1561762"/>
        <a:ext cx="2228382" cy="1337029"/>
      </dsp:txXfrm>
    </dsp:sp>
    <dsp:sp modelId="{B5D245F4-9929-4B5E-B397-E79D146B9BB0}">
      <dsp:nvSpPr>
        <dsp:cNvPr id="0" name=""/>
        <dsp:cNvSpPr/>
      </dsp:nvSpPr>
      <dsp:spPr>
        <a:xfrm>
          <a:off x="2989880" y="3121630"/>
          <a:ext cx="2228382" cy="133702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baseline="0" dirty="0" err="1" smtClean="0"/>
            <a:t>Improve</a:t>
          </a:r>
          <a:r>
            <a:rPr lang="cs-CZ" sz="1400" kern="1200" baseline="0" dirty="0" smtClean="0"/>
            <a:t> the </a:t>
          </a:r>
          <a:r>
            <a:rPr lang="cs-CZ" sz="1400" kern="1200" baseline="0" dirty="0" err="1" smtClean="0"/>
            <a:t>instructional</a:t>
          </a:r>
          <a:r>
            <a:rPr lang="cs-CZ" sz="1400" kern="1200" baseline="0" dirty="0" smtClean="0"/>
            <a:t> </a:t>
          </a:r>
          <a:r>
            <a:rPr lang="cs-CZ" sz="1400" kern="1200" baseline="0" dirty="0" err="1" smtClean="0"/>
            <a:t>leadership</a:t>
          </a:r>
          <a:r>
            <a:rPr lang="cs-CZ" sz="1400" kern="1200" baseline="0" dirty="0" smtClean="0"/>
            <a:t> </a:t>
          </a:r>
          <a:r>
            <a:rPr lang="cs-CZ" sz="1400" kern="1200" baseline="0" dirty="0" err="1" smtClean="0"/>
            <a:t>skills</a:t>
          </a:r>
          <a:r>
            <a:rPr lang="cs-CZ" sz="1400" kern="1200" baseline="0" dirty="0" smtClean="0"/>
            <a:t> </a:t>
          </a:r>
          <a:r>
            <a:rPr lang="cs-CZ" sz="1400" kern="1200" baseline="0" dirty="0" err="1" smtClean="0"/>
            <a:t>of</a:t>
          </a:r>
          <a:r>
            <a:rPr lang="cs-CZ" sz="1400" kern="1200" baseline="0" dirty="0" smtClean="0"/>
            <a:t> </a:t>
          </a:r>
          <a:r>
            <a:rPr lang="cs-CZ" sz="1400" kern="1200" baseline="0" dirty="0" err="1" smtClean="0"/>
            <a:t>school</a:t>
          </a:r>
          <a:r>
            <a:rPr lang="cs-CZ" sz="1400" kern="1200" baseline="0" dirty="0" smtClean="0"/>
            <a:t> </a:t>
          </a:r>
          <a:r>
            <a:rPr lang="cs-CZ" sz="1400" kern="1200" baseline="0" dirty="0" err="1" smtClean="0"/>
            <a:t>principals</a:t>
          </a:r>
          <a:endParaRPr lang="cs-CZ" sz="1400" kern="1200" dirty="0"/>
        </a:p>
      </dsp:txBody>
      <dsp:txXfrm>
        <a:off x="2989880" y="3121630"/>
        <a:ext cx="2228382" cy="13370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278821-A47A-4C8B-A83E-5ECE1D9B998C}">
      <dsp:nvSpPr>
        <dsp:cNvPr id="0" name=""/>
        <dsp:cNvSpPr/>
      </dsp:nvSpPr>
      <dsp:spPr>
        <a:xfrm>
          <a:off x="0" y="0"/>
          <a:ext cx="7704856" cy="6364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4625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There were </a:t>
          </a:r>
          <a:r>
            <a:rPr lang="cs-CZ" sz="1600" kern="1200" dirty="0" smtClean="0"/>
            <a:t>no </a:t>
          </a:r>
          <a:r>
            <a:rPr lang="en-US" sz="1600" kern="1200" dirty="0" smtClean="0"/>
            <a:t>centrally </a:t>
          </a:r>
          <a:r>
            <a:rPr lang="cs-CZ" sz="1600" kern="1200" dirty="0" err="1" smtClean="0"/>
            <a:t>designed</a:t>
          </a:r>
          <a:r>
            <a:rPr lang="cs-CZ" sz="1600" kern="1200" dirty="0" smtClean="0"/>
            <a:t> </a:t>
          </a:r>
          <a:r>
            <a:rPr lang="en-US" sz="1600" kern="1200" dirty="0" smtClean="0"/>
            <a:t>assessment tools </a:t>
          </a:r>
          <a:r>
            <a:rPr lang="cs-CZ" sz="1600" kern="1200" dirty="0" smtClean="0"/>
            <a:t>for </a:t>
          </a:r>
          <a:r>
            <a:rPr lang="cs-CZ" sz="1600" kern="1200" dirty="0" err="1" smtClean="0"/>
            <a:t>evaluating</a:t>
          </a:r>
          <a:r>
            <a:rPr lang="cs-CZ" sz="1600" kern="1200" dirty="0" smtClean="0"/>
            <a:t> </a:t>
          </a:r>
          <a:r>
            <a:rPr lang="en-US" sz="1600" kern="1200" dirty="0" smtClean="0"/>
            <a:t>results in lower or upper secondary education.</a:t>
          </a:r>
          <a:endParaRPr lang="cs-CZ" sz="1600" kern="1200" dirty="0"/>
        </a:p>
      </dsp:txBody>
      <dsp:txXfrm>
        <a:off x="31070" y="31070"/>
        <a:ext cx="7642716" cy="574340"/>
      </dsp:txXfrm>
    </dsp:sp>
    <dsp:sp modelId="{CA6ACB3C-8429-48B0-A947-DCF631114979}">
      <dsp:nvSpPr>
        <dsp:cNvPr id="0" name=""/>
        <dsp:cNvSpPr/>
      </dsp:nvSpPr>
      <dsp:spPr>
        <a:xfrm>
          <a:off x="0" y="698755"/>
          <a:ext cx="7704856" cy="6364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4625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Schools could only </a:t>
          </a:r>
          <a:r>
            <a:rPr lang="cs-CZ" sz="1600" kern="1200" dirty="0" smtClean="0"/>
            <a:t>use </a:t>
          </a:r>
          <a:r>
            <a:rPr lang="en-US" sz="1600" kern="1200" dirty="0" smtClean="0"/>
            <a:t>tests prepared by commercial companies.</a:t>
          </a:r>
          <a:endParaRPr lang="cs-CZ" sz="1600" kern="1200" dirty="0"/>
        </a:p>
      </dsp:txBody>
      <dsp:txXfrm>
        <a:off x="31070" y="729825"/>
        <a:ext cx="7642716" cy="574340"/>
      </dsp:txXfrm>
    </dsp:sp>
    <dsp:sp modelId="{E021AD9C-1671-4929-9BAC-907C5497FF21}">
      <dsp:nvSpPr>
        <dsp:cNvPr id="0" name=""/>
        <dsp:cNvSpPr/>
      </dsp:nvSpPr>
      <dsp:spPr>
        <a:xfrm>
          <a:off x="0" y="1381315"/>
          <a:ext cx="7704856" cy="6364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4625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err="1" smtClean="0"/>
            <a:t>Individual</a:t>
          </a:r>
          <a:r>
            <a:rPr lang="cs-CZ" sz="1600" kern="1200" dirty="0" smtClean="0"/>
            <a:t> </a:t>
          </a:r>
          <a:r>
            <a:rPr lang="cs-CZ" sz="1600" kern="1200" dirty="0" err="1" smtClean="0"/>
            <a:t>schools</a:t>
          </a:r>
          <a:r>
            <a:rPr lang="cs-CZ" sz="1600" kern="1200" dirty="0" smtClean="0"/>
            <a:t> set </a:t>
          </a:r>
          <a:r>
            <a:rPr lang="cs-CZ" sz="1600" kern="1200" dirty="0" err="1" smtClean="0"/>
            <a:t>their</a:t>
          </a:r>
          <a:r>
            <a:rPr lang="cs-CZ" sz="1600" kern="1200" dirty="0" smtClean="0"/>
            <a:t> </a:t>
          </a:r>
          <a:r>
            <a:rPr lang="cs-CZ" sz="1600" kern="1200" dirty="0" err="1" smtClean="0"/>
            <a:t>own</a:t>
          </a:r>
          <a:r>
            <a:rPr lang="cs-CZ" sz="1600" kern="1200" dirty="0" smtClean="0"/>
            <a:t> </a:t>
          </a:r>
          <a:r>
            <a:rPr lang="cs-CZ" sz="1600" kern="1200" dirty="0" err="1" smtClean="0"/>
            <a:t>requirements</a:t>
          </a:r>
          <a:r>
            <a:rPr lang="cs-CZ" sz="1600" kern="1200" dirty="0" smtClean="0"/>
            <a:t> for the </a:t>
          </a:r>
          <a:r>
            <a:rPr lang="cs-CZ" sz="1600" kern="1200" dirty="0" err="1" smtClean="0"/>
            <a:t>school-leaving</a:t>
          </a:r>
          <a:r>
            <a:rPr lang="cs-CZ" sz="1600" kern="1200" dirty="0" smtClean="0"/>
            <a:t> </a:t>
          </a:r>
          <a:r>
            <a:rPr lang="cs-CZ" sz="1600" kern="1200" dirty="0" err="1" smtClean="0"/>
            <a:t>examinations</a:t>
          </a:r>
          <a:r>
            <a:rPr lang="cs-CZ" sz="1600" kern="1200" dirty="0" smtClean="0"/>
            <a:t>. </a:t>
          </a:r>
          <a:endParaRPr lang="cs-CZ" sz="1600" kern="1200" dirty="0"/>
        </a:p>
      </dsp:txBody>
      <dsp:txXfrm>
        <a:off x="31070" y="1412385"/>
        <a:ext cx="7642716" cy="5743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24F694-B321-405C-989F-0F5613A3057D}">
      <dsp:nvSpPr>
        <dsp:cNvPr id="0" name=""/>
        <dsp:cNvSpPr/>
      </dsp:nvSpPr>
      <dsp:spPr>
        <a:xfrm>
          <a:off x="1432893" y="0"/>
          <a:ext cx="1568283" cy="596788"/>
        </a:xfrm>
        <a:prstGeom prst="chevron">
          <a:avLst/>
        </a:prstGeom>
        <a:gradFill rotWithShape="1">
          <a:gsLst>
            <a:gs pos="0">
              <a:schemeClr val="accent1">
                <a:shade val="63000"/>
                <a:satMod val="165000"/>
              </a:schemeClr>
            </a:gs>
            <a:gs pos="30000">
              <a:schemeClr val="accent1">
                <a:shade val="58000"/>
                <a:satMod val="165000"/>
              </a:schemeClr>
            </a:gs>
            <a:gs pos="75000">
              <a:schemeClr val="accent1">
                <a:shade val="30000"/>
                <a:satMod val="175000"/>
              </a:schemeClr>
            </a:gs>
            <a:gs pos="100000">
              <a:schemeClr val="accent1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1">
              <a:shade val="70000"/>
              <a:satMod val="15000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PISA</a:t>
          </a:r>
          <a:endParaRPr lang="en-GB" sz="2800" kern="1200" dirty="0"/>
        </a:p>
      </dsp:txBody>
      <dsp:txXfrm>
        <a:off x="1731287" y="0"/>
        <a:ext cx="971495" cy="596788"/>
      </dsp:txXfrm>
    </dsp:sp>
    <dsp:sp modelId="{A6D38064-69F3-4E39-BD49-9C531DD481C5}">
      <dsp:nvSpPr>
        <dsp:cNvPr id="0" name=""/>
        <dsp:cNvSpPr/>
      </dsp:nvSpPr>
      <dsp:spPr>
        <a:xfrm>
          <a:off x="2800356" y="40252"/>
          <a:ext cx="1301675" cy="520670"/>
        </a:xfrm>
        <a:prstGeom prst="chevron">
          <a:avLst/>
        </a:prstGeom>
        <a:gradFill rotWithShape="1">
          <a:gsLst>
            <a:gs pos="0">
              <a:schemeClr val="accent1">
                <a:tint val="35000"/>
                <a:satMod val="260000"/>
              </a:schemeClr>
            </a:gs>
            <a:gs pos="30000">
              <a:schemeClr val="accent1">
                <a:tint val="38000"/>
                <a:satMod val="260000"/>
              </a:schemeClr>
            </a:gs>
            <a:gs pos="75000">
              <a:schemeClr val="accent1">
                <a:tint val="55000"/>
                <a:satMod val="255000"/>
              </a:schemeClr>
            </a:gs>
            <a:gs pos="100000">
              <a:schemeClr val="accent1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1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2000 continuously</a:t>
          </a:r>
          <a:endParaRPr lang="en-GB" sz="1100" kern="1200" dirty="0"/>
        </a:p>
      </dsp:txBody>
      <dsp:txXfrm>
        <a:off x="3060691" y="40252"/>
        <a:ext cx="781005" cy="520670"/>
      </dsp:txXfrm>
    </dsp:sp>
    <dsp:sp modelId="{F6B91798-C166-4763-AC57-D256213F81F0}">
      <dsp:nvSpPr>
        <dsp:cNvPr id="0" name=""/>
        <dsp:cNvSpPr/>
      </dsp:nvSpPr>
      <dsp:spPr>
        <a:xfrm>
          <a:off x="1435950" y="686805"/>
          <a:ext cx="1568283" cy="627313"/>
        </a:xfrm>
        <a:prstGeom prst="chevron">
          <a:avLst/>
        </a:prstGeom>
        <a:gradFill rotWithShape="1">
          <a:gsLst>
            <a:gs pos="0">
              <a:schemeClr val="accent1">
                <a:shade val="63000"/>
                <a:satMod val="165000"/>
              </a:schemeClr>
            </a:gs>
            <a:gs pos="30000">
              <a:schemeClr val="accent1">
                <a:shade val="58000"/>
                <a:satMod val="165000"/>
              </a:schemeClr>
            </a:gs>
            <a:gs pos="75000">
              <a:schemeClr val="accent1">
                <a:shade val="30000"/>
                <a:satMod val="175000"/>
              </a:schemeClr>
            </a:gs>
            <a:gs pos="100000">
              <a:schemeClr val="accent1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1">
              <a:shade val="70000"/>
              <a:satMod val="15000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TIMSS</a:t>
          </a:r>
          <a:endParaRPr lang="en-GB" sz="2800" kern="1200" dirty="0"/>
        </a:p>
      </dsp:txBody>
      <dsp:txXfrm>
        <a:off x="1749607" y="686805"/>
        <a:ext cx="940970" cy="627313"/>
      </dsp:txXfrm>
    </dsp:sp>
    <dsp:sp modelId="{BCEB0B18-1C8E-464F-A40D-EB9A8557B0B5}">
      <dsp:nvSpPr>
        <dsp:cNvPr id="0" name=""/>
        <dsp:cNvSpPr/>
      </dsp:nvSpPr>
      <dsp:spPr>
        <a:xfrm>
          <a:off x="2800356" y="740126"/>
          <a:ext cx="1301675" cy="520670"/>
        </a:xfrm>
        <a:prstGeom prst="chevron">
          <a:avLst/>
        </a:prstGeom>
        <a:gradFill rotWithShape="1">
          <a:gsLst>
            <a:gs pos="0">
              <a:schemeClr val="accent1">
                <a:tint val="35000"/>
                <a:satMod val="260000"/>
              </a:schemeClr>
            </a:gs>
            <a:gs pos="30000">
              <a:schemeClr val="accent1">
                <a:tint val="38000"/>
                <a:satMod val="260000"/>
              </a:schemeClr>
            </a:gs>
            <a:gs pos="75000">
              <a:schemeClr val="accent1">
                <a:tint val="55000"/>
                <a:satMod val="255000"/>
              </a:schemeClr>
            </a:gs>
            <a:gs pos="100000">
              <a:schemeClr val="accent1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1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noProof="0" dirty="0" smtClean="0"/>
            <a:t>1995</a:t>
          </a:r>
          <a:r>
            <a:rPr lang="en-GB" sz="1100" kern="1200" dirty="0" smtClean="0"/>
            <a:t> continuously</a:t>
          </a:r>
          <a:endParaRPr lang="en-GB" sz="1100" kern="1200" dirty="0"/>
        </a:p>
      </dsp:txBody>
      <dsp:txXfrm>
        <a:off x="3060691" y="740126"/>
        <a:ext cx="781005" cy="520670"/>
      </dsp:txXfrm>
    </dsp:sp>
    <dsp:sp modelId="{F98A921A-45CC-4770-BCDC-4907B4258D96}">
      <dsp:nvSpPr>
        <dsp:cNvPr id="0" name=""/>
        <dsp:cNvSpPr/>
      </dsp:nvSpPr>
      <dsp:spPr>
        <a:xfrm>
          <a:off x="3919797" y="740126"/>
          <a:ext cx="1301675" cy="520670"/>
        </a:xfrm>
        <a:prstGeom prst="chevron">
          <a:avLst/>
        </a:prstGeom>
        <a:gradFill rotWithShape="1">
          <a:gsLst>
            <a:gs pos="0">
              <a:schemeClr val="accent1">
                <a:tint val="35000"/>
                <a:satMod val="260000"/>
              </a:schemeClr>
            </a:gs>
            <a:gs pos="30000">
              <a:schemeClr val="accent1">
                <a:tint val="38000"/>
                <a:satMod val="260000"/>
              </a:schemeClr>
            </a:gs>
            <a:gs pos="75000">
              <a:schemeClr val="accent1">
                <a:tint val="55000"/>
                <a:satMod val="255000"/>
              </a:schemeClr>
            </a:gs>
            <a:gs pos="100000">
              <a:schemeClr val="accent1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1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Last cycles only the </a:t>
          </a:r>
          <a:r>
            <a:rPr lang="en-GB" sz="1100" kern="1200" noProof="0" dirty="0" smtClean="0"/>
            <a:t>4th </a:t>
          </a:r>
          <a:r>
            <a:rPr lang="en-GB" sz="1100" kern="1200" dirty="0" smtClean="0"/>
            <a:t>grades </a:t>
          </a:r>
          <a:endParaRPr lang="en-GB" sz="1100" kern="1200" dirty="0"/>
        </a:p>
      </dsp:txBody>
      <dsp:txXfrm>
        <a:off x="4180132" y="740126"/>
        <a:ext cx="781005" cy="520670"/>
      </dsp:txXfrm>
    </dsp:sp>
    <dsp:sp modelId="{76B854BD-5C6E-4378-BDE4-22EA0DCEB9EA}">
      <dsp:nvSpPr>
        <dsp:cNvPr id="0" name=""/>
        <dsp:cNvSpPr/>
      </dsp:nvSpPr>
      <dsp:spPr>
        <a:xfrm>
          <a:off x="1435950" y="1401942"/>
          <a:ext cx="1568283" cy="627313"/>
        </a:xfrm>
        <a:prstGeom prst="chevron">
          <a:avLst/>
        </a:prstGeom>
        <a:gradFill rotWithShape="1">
          <a:gsLst>
            <a:gs pos="0">
              <a:schemeClr val="accent1">
                <a:shade val="63000"/>
                <a:satMod val="165000"/>
              </a:schemeClr>
            </a:gs>
            <a:gs pos="30000">
              <a:schemeClr val="accent1">
                <a:shade val="58000"/>
                <a:satMod val="165000"/>
              </a:schemeClr>
            </a:gs>
            <a:gs pos="75000">
              <a:schemeClr val="accent1">
                <a:shade val="30000"/>
                <a:satMod val="175000"/>
              </a:schemeClr>
            </a:gs>
            <a:gs pos="100000">
              <a:schemeClr val="accent1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1">
              <a:shade val="70000"/>
              <a:satMod val="15000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PIRLS</a:t>
          </a:r>
          <a:endParaRPr lang="en-GB" sz="2800" kern="1200" dirty="0"/>
        </a:p>
      </dsp:txBody>
      <dsp:txXfrm>
        <a:off x="1749607" y="1401942"/>
        <a:ext cx="940970" cy="627313"/>
      </dsp:txXfrm>
    </dsp:sp>
    <dsp:sp modelId="{A54556B8-A1EE-4B86-BC19-97C784895FE1}">
      <dsp:nvSpPr>
        <dsp:cNvPr id="0" name=""/>
        <dsp:cNvSpPr/>
      </dsp:nvSpPr>
      <dsp:spPr>
        <a:xfrm>
          <a:off x="2800356" y="1455264"/>
          <a:ext cx="1301675" cy="520670"/>
        </a:xfrm>
        <a:prstGeom prst="chevron">
          <a:avLst/>
        </a:prstGeom>
        <a:gradFill rotWithShape="1">
          <a:gsLst>
            <a:gs pos="0">
              <a:schemeClr val="accent1">
                <a:tint val="35000"/>
                <a:satMod val="260000"/>
              </a:schemeClr>
            </a:gs>
            <a:gs pos="30000">
              <a:schemeClr val="accent1">
                <a:tint val="38000"/>
                <a:satMod val="260000"/>
              </a:schemeClr>
            </a:gs>
            <a:gs pos="75000">
              <a:schemeClr val="accent1">
                <a:tint val="55000"/>
                <a:satMod val="255000"/>
              </a:schemeClr>
            </a:gs>
            <a:gs pos="100000">
              <a:schemeClr val="accent1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1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2001</a:t>
          </a:r>
          <a:endParaRPr lang="en-GB" sz="1100" kern="1200" dirty="0"/>
        </a:p>
      </dsp:txBody>
      <dsp:txXfrm>
        <a:off x="3060691" y="1455264"/>
        <a:ext cx="781005" cy="520670"/>
      </dsp:txXfrm>
    </dsp:sp>
    <dsp:sp modelId="{784F7302-D07B-49AA-A6D3-4CC457B69B75}">
      <dsp:nvSpPr>
        <dsp:cNvPr id="0" name=""/>
        <dsp:cNvSpPr/>
      </dsp:nvSpPr>
      <dsp:spPr>
        <a:xfrm>
          <a:off x="3919797" y="1455264"/>
          <a:ext cx="1301675" cy="520670"/>
        </a:xfrm>
        <a:prstGeom prst="chevron">
          <a:avLst/>
        </a:prstGeom>
        <a:gradFill rotWithShape="1">
          <a:gsLst>
            <a:gs pos="0">
              <a:schemeClr val="accent1">
                <a:tint val="35000"/>
                <a:satMod val="260000"/>
              </a:schemeClr>
            </a:gs>
            <a:gs pos="30000">
              <a:schemeClr val="accent1">
                <a:tint val="38000"/>
                <a:satMod val="260000"/>
              </a:schemeClr>
            </a:gs>
            <a:gs pos="75000">
              <a:schemeClr val="accent1">
                <a:tint val="55000"/>
                <a:satMod val="255000"/>
              </a:schemeClr>
            </a:gs>
            <a:gs pos="100000">
              <a:schemeClr val="accent1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1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2011</a:t>
          </a:r>
          <a:endParaRPr lang="en-GB" sz="1100" kern="1200" dirty="0"/>
        </a:p>
      </dsp:txBody>
      <dsp:txXfrm>
        <a:off x="4180132" y="1455264"/>
        <a:ext cx="781005" cy="520670"/>
      </dsp:txXfrm>
    </dsp:sp>
    <dsp:sp modelId="{426744F8-855C-43B6-A9B9-698C22858E38}">
      <dsp:nvSpPr>
        <dsp:cNvPr id="0" name=""/>
        <dsp:cNvSpPr/>
      </dsp:nvSpPr>
      <dsp:spPr>
        <a:xfrm>
          <a:off x="5039238" y="1455264"/>
          <a:ext cx="1301675" cy="520670"/>
        </a:xfrm>
        <a:prstGeom prst="chevron">
          <a:avLst/>
        </a:prstGeom>
        <a:gradFill rotWithShape="1">
          <a:gsLst>
            <a:gs pos="0">
              <a:schemeClr val="accent1">
                <a:tint val="35000"/>
                <a:satMod val="260000"/>
              </a:schemeClr>
            </a:gs>
            <a:gs pos="30000">
              <a:schemeClr val="accent1">
                <a:tint val="38000"/>
                <a:satMod val="260000"/>
              </a:schemeClr>
            </a:gs>
            <a:gs pos="75000">
              <a:schemeClr val="accent1">
                <a:tint val="55000"/>
                <a:satMod val="255000"/>
              </a:schemeClr>
            </a:gs>
            <a:gs pos="100000">
              <a:schemeClr val="accent1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1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2016</a:t>
          </a:r>
          <a:endParaRPr lang="en-GB" sz="1100" kern="1200" dirty="0"/>
        </a:p>
      </dsp:txBody>
      <dsp:txXfrm>
        <a:off x="5299573" y="1455264"/>
        <a:ext cx="781005" cy="520670"/>
      </dsp:txXfrm>
    </dsp:sp>
    <dsp:sp modelId="{CEA5D8BB-7F8F-414A-85B8-22F37A728B98}">
      <dsp:nvSpPr>
        <dsp:cNvPr id="0" name=""/>
        <dsp:cNvSpPr/>
      </dsp:nvSpPr>
      <dsp:spPr>
        <a:xfrm>
          <a:off x="1435950" y="2117079"/>
          <a:ext cx="1568283" cy="627313"/>
        </a:xfrm>
        <a:prstGeom prst="chevron">
          <a:avLst/>
        </a:prstGeom>
        <a:gradFill rotWithShape="1">
          <a:gsLst>
            <a:gs pos="0">
              <a:schemeClr val="accent1">
                <a:shade val="63000"/>
                <a:satMod val="165000"/>
              </a:schemeClr>
            </a:gs>
            <a:gs pos="30000">
              <a:schemeClr val="accent1">
                <a:shade val="58000"/>
                <a:satMod val="165000"/>
              </a:schemeClr>
            </a:gs>
            <a:gs pos="75000">
              <a:schemeClr val="accent1">
                <a:shade val="30000"/>
                <a:satMod val="175000"/>
              </a:schemeClr>
            </a:gs>
            <a:gs pos="100000">
              <a:schemeClr val="accent1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1">
              <a:shade val="70000"/>
              <a:satMod val="15000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ICCS</a:t>
          </a:r>
          <a:endParaRPr lang="en-GB" sz="2800" kern="1200" dirty="0"/>
        </a:p>
      </dsp:txBody>
      <dsp:txXfrm>
        <a:off x="1749607" y="2117079"/>
        <a:ext cx="940970" cy="627313"/>
      </dsp:txXfrm>
    </dsp:sp>
    <dsp:sp modelId="{6FA388FF-88D0-4181-A8B7-CAE98E02FE80}">
      <dsp:nvSpPr>
        <dsp:cNvPr id="0" name=""/>
        <dsp:cNvSpPr/>
      </dsp:nvSpPr>
      <dsp:spPr>
        <a:xfrm>
          <a:off x="2800356" y="2170401"/>
          <a:ext cx="1301675" cy="520670"/>
        </a:xfrm>
        <a:prstGeom prst="chevron">
          <a:avLst/>
        </a:prstGeom>
        <a:gradFill rotWithShape="1">
          <a:gsLst>
            <a:gs pos="0">
              <a:schemeClr val="accent1">
                <a:tint val="35000"/>
                <a:satMod val="260000"/>
              </a:schemeClr>
            </a:gs>
            <a:gs pos="30000">
              <a:schemeClr val="accent1">
                <a:tint val="38000"/>
                <a:satMod val="260000"/>
              </a:schemeClr>
            </a:gs>
            <a:gs pos="75000">
              <a:schemeClr val="accent1">
                <a:tint val="55000"/>
                <a:satMod val="255000"/>
              </a:schemeClr>
            </a:gs>
            <a:gs pos="100000">
              <a:schemeClr val="accent1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1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2009</a:t>
          </a:r>
          <a:endParaRPr lang="en-GB" sz="1100" kern="1200" dirty="0"/>
        </a:p>
      </dsp:txBody>
      <dsp:txXfrm>
        <a:off x="3060691" y="2170401"/>
        <a:ext cx="781005" cy="520670"/>
      </dsp:txXfrm>
    </dsp:sp>
    <dsp:sp modelId="{B0C41DFF-9ED9-40AE-99E2-7B1CEAE3D4A4}">
      <dsp:nvSpPr>
        <dsp:cNvPr id="0" name=""/>
        <dsp:cNvSpPr/>
      </dsp:nvSpPr>
      <dsp:spPr>
        <a:xfrm>
          <a:off x="1435950" y="2832217"/>
          <a:ext cx="1568283" cy="627313"/>
        </a:xfrm>
        <a:prstGeom prst="chevron">
          <a:avLst/>
        </a:prstGeom>
        <a:gradFill rotWithShape="1">
          <a:gsLst>
            <a:gs pos="0">
              <a:schemeClr val="accent1">
                <a:shade val="63000"/>
                <a:satMod val="165000"/>
              </a:schemeClr>
            </a:gs>
            <a:gs pos="30000">
              <a:schemeClr val="accent1">
                <a:shade val="58000"/>
                <a:satMod val="165000"/>
              </a:schemeClr>
            </a:gs>
            <a:gs pos="75000">
              <a:schemeClr val="accent1">
                <a:shade val="30000"/>
                <a:satMod val="175000"/>
              </a:schemeClr>
            </a:gs>
            <a:gs pos="100000">
              <a:schemeClr val="accent1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1">
              <a:shade val="70000"/>
              <a:satMod val="15000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ICILS</a:t>
          </a:r>
          <a:endParaRPr lang="en-GB" sz="2800" kern="1200" dirty="0"/>
        </a:p>
      </dsp:txBody>
      <dsp:txXfrm>
        <a:off x="1749607" y="2832217"/>
        <a:ext cx="940970" cy="627313"/>
      </dsp:txXfrm>
    </dsp:sp>
    <dsp:sp modelId="{0A8260AC-99E9-479C-ACBC-E2A0B42F0D66}">
      <dsp:nvSpPr>
        <dsp:cNvPr id="0" name=""/>
        <dsp:cNvSpPr/>
      </dsp:nvSpPr>
      <dsp:spPr>
        <a:xfrm>
          <a:off x="2800356" y="2885538"/>
          <a:ext cx="1301675" cy="520670"/>
        </a:xfrm>
        <a:prstGeom prst="chevron">
          <a:avLst/>
        </a:prstGeom>
        <a:gradFill rotWithShape="1">
          <a:gsLst>
            <a:gs pos="0">
              <a:schemeClr val="accent1">
                <a:tint val="35000"/>
                <a:satMod val="260000"/>
              </a:schemeClr>
            </a:gs>
            <a:gs pos="30000">
              <a:schemeClr val="accent1">
                <a:tint val="38000"/>
                <a:satMod val="260000"/>
              </a:schemeClr>
            </a:gs>
            <a:gs pos="75000">
              <a:schemeClr val="accent1">
                <a:tint val="55000"/>
                <a:satMod val="255000"/>
              </a:schemeClr>
            </a:gs>
            <a:gs pos="100000">
              <a:schemeClr val="accent1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1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2013</a:t>
          </a:r>
          <a:endParaRPr lang="en-GB" sz="1100" kern="1200" dirty="0"/>
        </a:p>
      </dsp:txBody>
      <dsp:txXfrm>
        <a:off x="3060691" y="2885538"/>
        <a:ext cx="781005" cy="520670"/>
      </dsp:txXfrm>
    </dsp:sp>
    <dsp:sp modelId="{5AC55A11-8441-4776-8A1C-E12001EED0E8}">
      <dsp:nvSpPr>
        <dsp:cNvPr id="0" name=""/>
        <dsp:cNvSpPr/>
      </dsp:nvSpPr>
      <dsp:spPr>
        <a:xfrm>
          <a:off x="1435950" y="3547354"/>
          <a:ext cx="1568283" cy="627313"/>
        </a:xfrm>
        <a:prstGeom prst="chevron">
          <a:avLst/>
        </a:prstGeom>
        <a:gradFill rotWithShape="1">
          <a:gsLst>
            <a:gs pos="0">
              <a:schemeClr val="accent1">
                <a:shade val="63000"/>
                <a:satMod val="165000"/>
              </a:schemeClr>
            </a:gs>
            <a:gs pos="30000">
              <a:schemeClr val="accent1">
                <a:shade val="58000"/>
                <a:satMod val="165000"/>
              </a:schemeClr>
            </a:gs>
            <a:gs pos="75000">
              <a:schemeClr val="accent1">
                <a:shade val="30000"/>
                <a:satMod val="175000"/>
              </a:schemeClr>
            </a:gs>
            <a:gs pos="100000">
              <a:schemeClr val="accent1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TALIS</a:t>
          </a:r>
          <a:endParaRPr lang="en-GB" sz="2800" kern="1200" dirty="0"/>
        </a:p>
      </dsp:txBody>
      <dsp:txXfrm>
        <a:off x="1749607" y="3547354"/>
        <a:ext cx="940970" cy="627313"/>
      </dsp:txXfrm>
    </dsp:sp>
    <dsp:sp modelId="{FB3809DF-049E-46AE-B29E-F1E694261B55}">
      <dsp:nvSpPr>
        <dsp:cNvPr id="0" name=""/>
        <dsp:cNvSpPr/>
      </dsp:nvSpPr>
      <dsp:spPr>
        <a:xfrm>
          <a:off x="2800356" y="3600676"/>
          <a:ext cx="1301675" cy="520670"/>
        </a:xfrm>
        <a:prstGeom prst="chevron">
          <a:avLst/>
        </a:prstGeom>
        <a:gradFill rotWithShape="1">
          <a:gsLst>
            <a:gs pos="0">
              <a:schemeClr val="accent1">
                <a:tint val="35000"/>
                <a:satMod val="260000"/>
              </a:schemeClr>
            </a:gs>
            <a:gs pos="30000">
              <a:schemeClr val="accent1">
                <a:tint val="38000"/>
                <a:satMod val="260000"/>
              </a:schemeClr>
            </a:gs>
            <a:gs pos="75000">
              <a:schemeClr val="accent1">
                <a:tint val="55000"/>
                <a:satMod val="255000"/>
              </a:schemeClr>
            </a:gs>
            <a:gs pos="100000">
              <a:schemeClr val="accent1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1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2013</a:t>
          </a:r>
          <a:endParaRPr lang="en-GB" sz="1100" kern="1200" dirty="0"/>
        </a:p>
      </dsp:txBody>
      <dsp:txXfrm>
        <a:off x="3060691" y="3600676"/>
        <a:ext cx="781005" cy="5206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C2D7C8-DAF9-4A50-A7B5-076B71F65154}">
      <dsp:nvSpPr>
        <dsp:cNvPr id="0" name=""/>
        <dsp:cNvSpPr/>
      </dsp:nvSpPr>
      <dsp:spPr>
        <a:xfrm>
          <a:off x="556494" y="261"/>
          <a:ext cx="3378645" cy="202718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baseline="0" noProof="0" dirty="0" smtClean="0"/>
            <a:t>Every four years national testing at key stages of the schooling (5th and 9th grades of basic school)</a:t>
          </a:r>
          <a:endParaRPr lang="en-GB" sz="2600" kern="1200" noProof="0" dirty="0"/>
        </a:p>
      </dsp:txBody>
      <dsp:txXfrm>
        <a:off x="556494" y="261"/>
        <a:ext cx="3378645" cy="2027187"/>
      </dsp:txXfrm>
    </dsp:sp>
    <dsp:sp modelId="{43D7C072-CC12-4A7E-83B4-9D12ACA9940C}">
      <dsp:nvSpPr>
        <dsp:cNvPr id="0" name=""/>
        <dsp:cNvSpPr/>
      </dsp:nvSpPr>
      <dsp:spPr>
        <a:xfrm>
          <a:off x="4273004" y="261"/>
          <a:ext cx="3378645" cy="202718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baseline="0" smtClean="0"/>
            <a:t>Every two years, three literacies alternate</a:t>
          </a:r>
          <a:endParaRPr lang="cs-CZ" sz="2600" kern="1200"/>
        </a:p>
      </dsp:txBody>
      <dsp:txXfrm>
        <a:off x="4273004" y="261"/>
        <a:ext cx="3378645" cy="2027187"/>
      </dsp:txXfrm>
    </dsp:sp>
    <dsp:sp modelId="{DA8D0E8F-25AF-4C5C-AD0D-84F559B0C27B}">
      <dsp:nvSpPr>
        <dsp:cNvPr id="0" name=""/>
        <dsp:cNvSpPr/>
      </dsp:nvSpPr>
      <dsp:spPr>
        <a:xfrm>
          <a:off x="2414749" y="2365312"/>
          <a:ext cx="3378645" cy="202718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baseline="0" smtClean="0"/>
            <a:t>T</a:t>
          </a:r>
          <a:r>
            <a:rPr lang="en-US" sz="2600" kern="1200" baseline="0" smtClean="0"/>
            <a:t>esting of other educational fields in different grades and different levels of education</a:t>
          </a:r>
          <a:endParaRPr lang="cs-CZ" sz="2600" kern="1200"/>
        </a:p>
      </dsp:txBody>
      <dsp:txXfrm>
        <a:off x="2414749" y="2365312"/>
        <a:ext cx="3378645" cy="20271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C69C2B-5050-4E99-81FE-ECF02D8C2148}">
      <dsp:nvSpPr>
        <dsp:cNvPr id="0" name=""/>
        <dsp:cNvSpPr/>
      </dsp:nvSpPr>
      <dsp:spPr>
        <a:xfrm rot="10800000">
          <a:off x="959507" y="330758"/>
          <a:ext cx="6623148" cy="3052127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000" tIns="144000" rIns="128016" bIns="144000" numCol="1" spcCol="1270" anchor="t" anchorCtr="0">
          <a:noAutofit/>
        </a:bodyPr>
        <a:lstStyle/>
        <a:p>
          <a:pPr marL="1076325" lvl="0" indent="-174625" algn="l" defTabSz="800100" rtl="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en-GB" sz="1800" kern="1200" noProof="0" dirty="0" smtClean="0">
              <a:sym typeface="Symbol" panose="05050102010706020507" pitchFamily="18" charset="2"/>
            </a:rPr>
            <a:t>	</a:t>
          </a:r>
          <a:r>
            <a:rPr lang="en-GB" sz="1800" kern="1200" noProof="0" dirty="0" smtClean="0"/>
            <a:t>At the level of the education system,  it provides information on how successfully the expected outcomes of curricula are fulfilled. </a:t>
          </a:r>
          <a:endParaRPr lang="en-GB" sz="1800" kern="1200" noProof="0" dirty="0"/>
        </a:p>
        <a:p>
          <a:pPr marL="1076325" lvl="1" indent="-174625" algn="l" defTabSz="800100" rtl="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GB" sz="1800" kern="1200" noProof="0" dirty="0" smtClean="0"/>
            <a:t>At the school level, how the school is performing in comparison with other schools working under the same conditions</a:t>
          </a:r>
          <a:endParaRPr lang="en-GB" sz="1800" kern="1200" noProof="0" dirty="0"/>
        </a:p>
        <a:p>
          <a:pPr marL="1076325" lvl="1" indent="-174625" algn="l" defTabSz="800100" rtl="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GB" sz="1800" kern="1200" noProof="0" dirty="0" smtClean="0"/>
            <a:t>At the level of a specific class, the teacher can form an idea about the educational progress of each student and set goals accordingly.</a:t>
          </a:r>
          <a:endParaRPr lang="en-GB" sz="1800" kern="1200" noProof="0" dirty="0"/>
        </a:p>
      </dsp:txBody>
      <dsp:txXfrm rot="10800000">
        <a:off x="1722539" y="330758"/>
        <a:ext cx="5860116" cy="3052127"/>
      </dsp:txXfrm>
    </dsp:sp>
    <dsp:sp modelId="{41937BC3-D914-4327-892E-8BF3C40F02E8}">
      <dsp:nvSpPr>
        <dsp:cNvPr id="0" name=""/>
        <dsp:cNvSpPr/>
      </dsp:nvSpPr>
      <dsp:spPr>
        <a:xfrm>
          <a:off x="74895" y="576060"/>
          <a:ext cx="2505449" cy="2296597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15000"/>
          </a:stretch>
        </a:blip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D5750D-60EB-4FE2-9DAF-4E4C97DBC047}">
      <dsp:nvSpPr>
        <dsp:cNvPr id="0" name=""/>
        <dsp:cNvSpPr/>
      </dsp:nvSpPr>
      <dsp:spPr>
        <a:xfrm>
          <a:off x="922" y="396553"/>
          <a:ext cx="3599155" cy="215949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0" i="0" kern="1200" baseline="0" smtClean="0"/>
            <a:t>Educational outcomes are determined by the conditions and the course</a:t>
          </a:r>
          <a:r>
            <a:rPr lang="cs-CZ" sz="2600" b="0" i="0" kern="1200" baseline="0" smtClean="0"/>
            <a:t> of education</a:t>
          </a:r>
          <a:endParaRPr lang="cs-CZ" sz="2600" kern="1200"/>
        </a:p>
      </dsp:txBody>
      <dsp:txXfrm>
        <a:off x="922" y="396553"/>
        <a:ext cx="3599155" cy="2159493"/>
      </dsp:txXfrm>
    </dsp:sp>
    <dsp:sp modelId="{B3B6AB98-389D-47FA-A796-D489C9F20E06}">
      <dsp:nvSpPr>
        <dsp:cNvPr id="0" name=""/>
        <dsp:cNvSpPr/>
      </dsp:nvSpPr>
      <dsp:spPr>
        <a:xfrm>
          <a:off x="3959993" y="396553"/>
          <a:ext cx="3599155" cy="215949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0" i="0" kern="1200" baseline="0" smtClean="0"/>
            <a:t>Qualitative statement about the results of </a:t>
          </a:r>
          <a:r>
            <a:rPr lang="cs-CZ" sz="2600" b="0" i="0" kern="1200" baseline="0" smtClean="0"/>
            <a:t>education</a:t>
          </a:r>
          <a:r>
            <a:rPr lang="en-US" sz="2600" b="0" i="0" kern="1200" baseline="0" smtClean="0"/>
            <a:t> must be accompanied by evaluation of these areas</a:t>
          </a:r>
          <a:endParaRPr lang="cs-CZ" sz="2600" kern="1200"/>
        </a:p>
      </dsp:txBody>
      <dsp:txXfrm>
        <a:off x="3959993" y="396553"/>
        <a:ext cx="3599155" cy="215949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E83017-7871-4D96-9448-88D3DC8B5C4A}">
      <dsp:nvSpPr>
        <dsp:cNvPr id="0" name=""/>
        <dsp:cNvSpPr/>
      </dsp:nvSpPr>
      <dsp:spPr>
        <a:xfrm>
          <a:off x="0" y="0"/>
          <a:ext cx="8424168" cy="2009023"/>
        </a:xfrm>
        <a:prstGeom prst="roundRect">
          <a:avLst>
            <a:gd name="adj" fmla="val 10000"/>
          </a:avLst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885D35-153C-4253-9B0B-F99016A5F006}">
      <dsp:nvSpPr>
        <dsp:cNvPr id="0" name=""/>
        <dsp:cNvSpPr/>
      </dsp:nvSpPr>
      <dsp:spPr>
        <a:xfrm>
          <a:off x="253691" y="267869"/>
          <a:ext cx="1217966" cy="147328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4E6FBAD-3D99-48CC-85FA-0205383179EE}">
      <dsp:nvSpPr>
        <dsp:cNvPr id="0" name=""/>
        <dsp:cNvSpPr/>
      </dsp:nvSpPr>
      <dsp:spPr>
        <a:xfrm rot="10800000">
          <a:off x="253691" y="2009023"/>
          <a:ext cx="1217966" cy="2455472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noProof="0" dirty="0" smtClean="0"/>
            <a:t>School</a:t>
          </a:r>
          <a:r>
            <a:rPr lang="cs-CZ" sz="1300" kern="1200" dirty="0" smtClean="0"/>
            <a:t>’</a:t>
          </a:r>
          <a:r>
            <a:rPr lang="en-GB" sz="1300" kern="1200" noProof="0" dirty="0" smtClean="0"/>
            <a:t>s conception and framework</a:t>
          </a:r>
          <a:endParaRPr lang="en-GB" sz="1300" kern="1200" noProof="0" dirty="0"/>
        </a:p>
      </dsp:txBody>
      <dsp:txXfrm rot="10800000">
        <a:off x="291148" y="2009023"/>
        <a:ext cx="1143052" cy="2418015"/>
      </dsp:txXfrm>
    </dsp:sp>
    <dsp:sp modelId="{FA0A3076-19FB-44C0-A573-1739554872CA}">
      <dsp:nvSpPr>
        <dsp:cNvPr id="0" name=""/>
        <dsp:cNvSpPr/>
      </dsp:nvSpPr>
      <dsp:spPr>
        <a:xfrm>
          <a:off x="1593455" y="267869"/>
          <a:ext cx="1217966" cy="1473283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1798" t="2782" r="-6202" b="-2782"/>
          </a:stretch>
        </a:blip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1799966-F30E-44BD-83E2-748E01509505}">
      <dsp:nvSpPr>
        <dsp:cNvPr id="0" name=""/>
        <dsp:cNvSpPr/>
      </dsp:nvSpPr>
      <dsp:spPr>
        <a:xfrm rot="10800000">
          <a:off x="1593455" y="2009023"/>
          <a:ext cx="1217966" cy="2455472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noProof="0" dirty="0" smtClean="0"/>
            <a:t>Pedagogical leadership in school</a:t>
          </a:r>
          <a:endParaRPr lang="en-GB" sz="1300" kern="1200" noProof="0" dirty="0"/>
        </a:p>
      </dsp:txBody>
      <dsp:txXfrm rot="10800000">
        <a:off x="1630912" y="2009023"/>
        <a:ext cx="1143052" cy="2418015"/>
      </dsp:txXfrm>
    </dsp:sp>
    <dsp:sp modelId="{CADBA2A6-062E-4577-B125-B6FF75591DB3}">
      <dsp:nvSpPr>
        <dsp:cNvPr id="0" name=""/>
        <dsp:cNvSpPr/>
      </dsp:nvSpPr>
      <dsp:spPr>
        <a:xfrm>
          <a:off x="2933218" y="267869"/>
          <a:ext cx="1217966" cy="1473283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36" b="-13564"/>
          </a:stretch>
        </a:blip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85AF201-4FBE-4D7F-91D2-AE9F1525CA1A}">
      <dsp:nvSpPr>
        <dsp:cNvPr id="0" name=""/>
        <dsp:cNvSpPr/>
      </dsp:nvSpPr>
      <dsp:spPr>
        <a:xfrm rot="10800000">
          <a:off x="2933218" y="2009023"/>
          <a:ext cx="1217966" cy="2455472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noProof="0" dirty="0" smtClean="0"/>
            <a:t>Quality of teaching staff</a:t>
          </a:r>
          <a:endParaRPr lang="en-GB" sz="1300" kern="1200" noProof="0" dirty="0"/>
        </a:p>
      </dsp:txBody>
      <dsp:txXfrm rot="10800000">
        <a:off x="2970675" y="2009023"/>
        <a:ext cx="1143052" cy="2418015"/>
      </dsp:txXfrm>
    </dsp:sp>
    <dsp:sp modelId="{6DB8046D-973D-4E3E-901C-C05087DE250E}">
      <dsp:nvSpPr>
        <dsp:cNvPr id="0" name=""/>
        <dsp:cNvSpPr/>
      </dsp:nvSpPr>
      <dsp:spPr>
        <a:xfrm>
          <a:off x="4272982" y="267869"/>
          <a:ext cx="1217966" cy="147328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86F477C-D64F-4B61-B330-0D83A1FCA475}">
      <dsp:nvSpPr>
        <dsp:cNvPr id="0" name=""/>
        <dsp:cNvSpPr/>
      </dsp:nvSpPr>
      <dsp:spPr>
        <a:xfrm rot="10800000">
          <a:off x="4272982" y="2009023"/>
          <a:ext cx="1217966" cy="2455472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noProof="0" dirty="0" smtClean="0"/>
            <a:t>Learning and teaching</a:t>
          </a:r>
          <a:endParaRPr lang="en-GB" sz="1300" kern="1200" noProof="0" dirty="0"/>
        </a:p>
      </dsp:txBody>
      <dsp:txXfrm rot="10800000">
        <a:off x="4310439" y="2009023"/>
        <a:ext cx="1143052" cy="2418015"/>
      </dsp:txXfrm>
    </dsp:sp>
    <dsp:sp modelId="{4446FC0D-FD1D-40BD-8328-0C5EFDB427B0}">
      <dsp:nvSpPr>
        <dsp:cNvPr id="0" name=""/>
        <dsp:cNvSpPr/>
      </dsp:nvSpPr>
      <dsp:spPr>
        <a:xfrm>
          <a:off x="5612745" y="267869"/>
          <a:ext cx="1217966" cy="147328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33E8A62-38F9-4812-9799-350B02D833E2}">
      <dsp:nvSpPr>
        <dsp:cNvPr id="0" name=""/>
        <dsp:cNvSpPr/>
      </dsp:nvSpPr>
      <dsp:spPr>
        <a:xfrm rot="10800000">
          <a:off x="5612745" y="2009023"/>
          <a:ext cx="1217966" cy="2455472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noProof="0" dirty="0" smtClean="0"/>
            <a:t>Educational outcomes of pupils</a:t>
          </a:r>
          <a:endParaRPr lang="en-GB" sz="1300" kern="1200" noProof="0" dirty="0"/>
        </a:p>
      </dsp:txBody>
      <dsp:txXfrm rot="10800000">
        <a:off x="5650202" y="2009023"/>
        <a:ext cx="1143052" cy="2418015"/>
      </dsp:txXfrm>
    </dsp:sp>
    <dsp:sp modelId="{5948809B-4D14-45DB-A935-21904749F842}">
      <dsp:nvSpPr>
        <dsp:cNvPr id="0" name=""/>
        <dsp:cNvSpPr/>
      </dsp:nvSpPr>
      <dsp:spPr>
        <a:xfrm>
          <a:off x="6952509" y="267869"/>
          <a:ext cx="1217966" cy="147328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DE0C358-23C6-4D37-A00B-923353932731}">
      <dsp:nvSpPr>
        <dsp:cNvPr id="0" name=""/>
        <dsp:cNvSpPr/>
      </dsp:nvSpPr>
      <dsp:spPr>
        <a:xfrm rot="10800000">
          <a:off x="6952509" y="2009023"/>
          <a:ext cx="1217966" cy="2455472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noProof="0" dirty="0" smtClean="0"/>
            <a:t>P</a:t>
          </a:r>
          <a:r>
            <a:rPr lang="en-GB" sz="1300" kern="1200" noProof="0" dirty="0" err="1" smtClean="0"/>
            <a:t>upils</a:t>
          </a:r>
          <a:r>
            <a:rPr lang="en-GB" sz="1300" kern="1200" dirty="0" smtClean="0"/>
            <a:t>’</a:t>
          </a:r>
          <a:r>
            <a:rPr lang="en-GB" sz="1300" kern="1200" noProof="0" dirty="0" smtClean="0"/>
            <a:t> support during learning and teaching as a cross-curricular subject for the support of equal opportunities</a:t>
          </a:r>
          <a:endParaRPr lang="en-GB" sz="1300" kern="1200" noProof="0" dirty="0"/>
        </a:p>
      </dsp:txBody>
      <dsp:txXfrm rot="10800000">
        <a:off x="6989966" y="2009023"/>
        <a:ext cx="1143052" cy="241801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450058-2197-42C9-B247-752181BEF9C0}">
      <dsp:nvSpPr>
        <dsp:cNvPr id="0" name=""/>
        <dsp:cNvSpPr/>
      </dsp:nvSpPr>
      <dsp:spPr>
        <a:xfrm>
          <a:off x="1242291" y="0"/>
          <a:ext cx="4960901" cy="4573102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359F9B-5363-48F4-9A0B-723177D4CA38}">
      <dsp:nvSpPr>
        <dsp:cNvPr id="0" name=""/>
        <dsp:cNvSpPr/>
      </dsp:nvSpPr>
      <dsp:spPr>
        <a:xfrm>
          <a:off x="3904552" y="384527"/>
          <a:ext cx="2972516" cy="81279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noProof="0" dirty="0" smtClean="0"/>
            <a:t>Excellent level</a:t>
          </a:r>
          <a:endParaRPr lang="en-GB" sz="1800" kern="1200" noProof="0" dirty="0"/>
        </a:p>
      </dsp:txBody>
      <dsp:txXfrm>
        <a:off x="3944229" y="424204"/>
        <a:ext cx="2893162" cy="733443"/>
      </dsp:txXfrm>
    </dsp:sp>
    <dsp:sp modelId="{FF107885-69D7-4150-BAB2-A92186D9FDB7}">
      <dsp:nvSpPr>
        <dsp:cNvPr id="0" name=""/>
        <dsp:cNvSpPr/>
      </dsp:nvSpPr>
      <dsp:spPr>
        <a:xfrm>
          <a:off x="3904552" y="1368151"/>
          <a:ext cx="2972516" cy="81279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noProof="0" dirty="0" smtClean="0"/>
            <a:t>Expected level</a:t>
          </a:r>
          <a:endParaRPr lang="en-GB" sz="1800" kern="1200" noProof="0" dirty="0"/>
        </a:p>
      </dsp:txBody>
      <dsp:txXfrm>
        <a:off x="3944229" y="1407828"/>
        <a:ext cx="2893162" cy="733443"/>
      </dsp:txXfrm>
    </dsp:sp>
    <dsp:sp modelId="{E72199C0-8950-4277-B60A-6103BBB92E02}">
      <dsp:nvSpPr>
        <dsp:cNvPr id="0" name=""/>
        <dsp:cNvSpPr/>
      </dsp:nvSpPr>
      <dsp:spPr>
        <a:xfrm>
          <a:off x="3904552" y="2304254"/>
          <a:ext cx="2972516" cy="81279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noProof="0" dirty="0" smtClean="0"/>
            <a:t>Level requiring improvement</a:t>
          </a:r>
          <a:endParaRPr lang="en-GB" sz="1800" kern="1200" noProof="0" dirty="0"/>
        </a:p>
      </dsp:txBody>
      <dsp:txXfrm>
        <a:off x="3944229" y="2343931"/>
        <a:ext cx="2893162" cy="733443"/>
      </dsp:txXfrm>
    </dsp:sp>
    <dsp:sp modelId="{D56457C3-DE51-4DC1-BA84-1D046893F759}">
      <dsp:nvSpPr>
        <dsp:cNvPr id="0" name=""/>
        <dsp:cNvSpPr/>
      </dsp:nvSpPr>
      <dsp:spPr>
        <a:xfrm>
          <a:off x="3904552" y="3240359"/>
          <a:ext cx="2972516" cy="81279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noProof="0" dirty="0" smtClean="0"/>
            <a:t>Unsatisfactory level</a:t>
          </a:r>
          <a:endParaRPr lang="en-GB" sz="1800" kern="1200" noProof="0" dirty="0"/>
        </a:p>
      </dsp:txBody>
      <dsp:txXfrm>
        <a:off x="3944229" y="3280036"/>
        <a:ext cx="2893162" cy="7334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EB40A3-3435-48FA-A425-971DA3CD8874}" type="datetimeFigureOut">
              <a:rPr lang="cs-CZ" smtClean="0"/>
              <a:t>28. 3. 2017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A6EFFB-E210-479F-9C1C-81E50A06EA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85228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16BFDA-AE58-4754-8F0B-DF578B260954}" type="datetimeFigureOut">
              <a:rPr lang="cs-CZ" smtClean="0"/>
              <a:t>28. 3. 2017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2D7B5-E7DE-487D-BA43-68DB9CE4DF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7039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logo cs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548680"/>
            <a:ext cx="6179928" cy="1616596"/>
          </a:xfrm>
          <a:prstGeom prst="rect">
            <a:avLst/>
          </a:prstGeom>
        </p:spPr>
      </p:pic>
      <p:pic>
        <p:nvPicPr>
          <p:cNvPr id="4" name="Obrázek 3" descr="liš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684276"/>
            <a:ext cx="8820472" cy="1291297"/>
          </a:xfrm>
          <a:prstGeom prst="rect">
            <a:avLst/>
          </a:prstGeom>
        </p:spPr>
      </p:pic>
      <p:sp>
        <p:nvSpPr>
          <p:cNvPr id="6" name="Zástupný symbol pro text 5"/>
          <p:cNvSpPr>
            <a:spLocks noGrp="1"/>
          </p:cNvSpPr>
          <p:nvPr>
            <p:ph type="body" sz="quarter" idx="10" hasCustomPrompt="1"/>
          </p:nvPr>
        </p:nvSpPr>
        <p:spPr>
          <a:xfrm>
            <a:off x="1619250" y="2924175"/>
            <a:ext cx="7129463" cy="865188"/>
          </a:xfrm>
          <a:prstGeom prst="rect">
            <a:avLst/>
          </a:prstGeom>
        </p:spPr>
        <p:txBody>
          <a:bodyPr/>
          <a:lstStyle>
            <a:lvl1pPr>
              <a:buNone/>
              <a:defRPr sz="54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smtClean="0"/>
              <a:t>Název prezentace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1" hasCustomPrompt="1"/>
          </p:nvPr>
        </p:nvSpPr>
        <p:spPr>
          <a:xfrm>
            <a:off x="1619250" y="4508500"/>
            <a:ext cx="7129463" cy="576684"/>
          </a:xfrm>
          <a:prstGeom prst="rect">
            <a:avLst/>
          </a:prstGeom>
        </p:spPr>
        <p:txBody>
          <a:bodyPr/>
          <a:lstStyle>
            <a:lvl1pPr>
              <a:buNone/>
              <a:defRPr sz="2800" b="1" i="0" baseline="0"/>
            </a:lvl1pPr>
            <a:lvl5pPr>
              <a:buNone/>
              <a:defRPr/>
            </a:lvl5pPr>
          </a:lstStyle>
          <a:p>
            <a:pPr lvl="0"/>
            <a:r>
              <a:rPr lang="cs-CZ" dirty="0" smtClean="0"/>
              <a:t>Titul, jméno, příjmení</a:t>
            </a:r>
            <a:endParaRPr lang="cs-CZ" dirty="0"/>
          </a:p>
        </p:txBody>
      </p:sp>
      <p:sp>
        <p:nvSpPr>
          <p:cNvPr id="9" name="Zástupný symbol pro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1619672" y="4941168"/>
            <a:ext cx="7129463" cy="576684"/>
          </a:xfrm>
          <a:prstGeom prst="rect">
            <a:avLst/>
          </a:prstGeom>
        </p:spPr>
        <p:txBody>
          <a:bodyPr/>
          <a:lstStyle>
            <a:lvl1pPr>
              <a:buNone/>
              <a:defRPr sz="1800" b="0" i="0" baseline="0"/>
            </a:lvl1pPr>
            <a:lvl5pPr>
              <a:buNone/>
              <a:defRPr/>
            </a:lvl5pPr>
          </a:lstStyle>
          <a:p>
            <a:pPr lvl="0"/>
            <a:r>
              <a:rPr lang="cs-CZ" dirty="0" smtClean="0"/>
              <a:t>Funkce</a:t>
            </a:r>
            <a:endParaRPr lang="cs-CZ" dirty="0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1619250" y="5876925"/>
            <a:ext cx="7129463" cy="720725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baseline="0"/>
            </a:lvl1pPr>
          </a:lstStyle>
          <a:p>
            <a:pPr lvl="0"/>
            <a:r>
              <a:rPr lang="cs-CZ" dirty="0" smtClean="0"/>
              <a:t>Místo, datum konání, případně další informace</a:t>
            </a:r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logo cs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764704"/>
            <a:ext cx="4464496" cy="1167859"/>
          </a:xfrm>
          <a:prstGeom prst="rect">
            <a:avLst/>
          </a:prstGeom>
        </p:spPr>
      </p:pic>
      <p:pic>
        <p:nvPicPr>
          <p:cNvPr id="4" name="Obrázek 3" descr="logo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564904"/>
            <a:ext cx="8892480" cy="1269260"/>
          </a:xfrm>
          <a:prstGeom prst="rect">
            <a:avLst/>
          </a:prstGeom>
        </p:spPr>
      </p:pic>
      <p:sp>
        <p:nvSpPr>
          <p:cNvPr id="7" name="Zástupný symbol pro text 7"/>
          <p:cNvSpPr>
            <a:spLocks noGrp="1"/>
          </p:cNvSpPr>
          <p:nvPr>
            <p:ph type="body" sz="quarter" idx="11" hasCustomPrompt="1"/>
          </p:nvPr>
        </p:nvSpPr>
        <p:spPr>
          <a:xfrm>
            <a:off x="1259632" y="4149080"/>
            <a:ext cx="7129463" cy="576684"/>
          </a:xfrm>
          <a:prstGeom prst="rect">
            <a:avLst/>
          </a:prstGeom>
        </p:spPr>
        <p:txBody>
          <a:bodyPr/>
          <a:lstStyle>
            <a:lvl1pPr>
              <a:buNone/>
              <a:defRPr sz="2800" b="1" i="0" baseline="0"/>
            </a:lvl1pPr>
            <a:lvl5pPr>
              <a:buNone/>
              <a:defRPr/>
            </a:lvl5pPr>
          </a:lstStyle>
          <a:p>
            <a:pPr lvl="0"/>
            <a:r>
              <a:rPr lang="cs-CZ" dirty="0" smtClean="0"/>
              <a:t>Titul, jméno, příjmení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1260054" y="4581748"/>
            <a:ext cx="7129463" cy="576684"/>
          </a:xfrm>
          <a:prstGeom prst="rect">
            <a:avLst/>
          </a:prstGeom>
        </p:spPr>
        <p:txBody>
          <a:bodyPr/>
          <a:lstStyle>
            <a:lvl1pPr>
              <a:buNone/>
              <a:defRPr sz="1800" b="0" i="0" baseline="0"/>
            </a:lvl1pPr>
            <a:lvl5pPr>
              <a:buNone/>
              <a:defRPr/>
            </a:lvl5pPr>
          </a:lstStyle>
          <a:p>
            <a:pPr lvl="0"/>
            <a:r>
              <a:rPr lang="cs-CZ" dirty="0" smtClean="0"/>
              <a:t>Funkce</a:t>
            </a:r>
            <a:endParaRPr lang="cs-CZ" dirty="0"/>
          </a:p>
        </p:txBody>
      </p:sp>
      <p:sp>
        <p:nvSpPr>
          <p:cNvPr id="27" name="TextovéPole 26"/>
          <p:cNvSpPr txBox="1"/>
          <p:nvPr userDrawn="1"/>
        </p:nvSpPr>
        <p:spPr>
          <a:xfrm>
            <a:off x="1259632" y="2768647"/>
            <a:ext cx="62646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000" b="1" dirty="0" smtClean="0">
                <a:solidFill>
                  <a:prstClr val="white"/>
                </a:solidFill>
              </a:rPr>
              <a:t>Děkuji za pozornost</a:t>
            </a:r>
            <a:endParaRPr lang="cs-CZ" sz="5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828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text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2060575"/>
            <a:ext cx="8208144" cy="4321175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buFontTx/>
              <a:buBlip>
                <a:blip r:embed="rId2"/>
              </a:buBlip>
              <a:defRPr baseline="0"/>
            </a:lvl1pPr>
          </a:lstStyle>
          <a:p>
            <a:pPr lvl="0"/>
            <a:r>
              <a:rPr lang="cs-CZ" dirty="0" smtClean="0"/>
              <a:t> odrážky</a:t>
            </a:r>
          </a:p>
          <a:p>
            <a:pPr lvl="0"/>
            <a:endParaRPr lang="cs-CZ" dirty="0" smtClean="0"/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981075"/>
            <a:ext cx="8208144" cy="863600"/>
          </a:xfrm>
          <a:prstGeom prst="rect">
            <a:avLst/>
          </a:prstGeom>
        </p:spPr>
        <p:txBody>
          <a:bodyPr/>
          <a:lstStyle>
            <a:lvl1pPr algn="ctr">
              <a:buNone/>
              <a:defRPr sz="4800" b="1" i="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cs-CZ" dirty="0" smtClean="0"/>
              <a:t>Nadpis</a:t>
            </a:r>
            <a:endParaRPr lang="cs-CZ" dirty="0"/>
          </a:p>
        </p:txBody>
      </p:sp>
      <p:sp>
        <p:nvSpPr>
          <p:cNvPr id="2" name="Obdélník 1"/>
          <p:cNvSpPr/>
          <p:nvPr userDrawn="1"/>
        </p:nvSpPr>
        <p:spPr>
          <a:xfrm>
            <a:off x="2195736" y="260648"/>
            <a:ext cx="6696744" cy="38472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900" b="1" baseline="30000" dirty="0" smtClean="0">
                <a:solidFill>
                  <a:schemeClr val="bg1"/>
                </a:solidFill>
                <a:latin typeface="+mj-lt"/>
              </a:rPr>
              <a:t>Survey and </a:t>
            </a:r>
            <a:r>
              <a:rPr lang="cs-CZ" sz="1900" b="1" baseline="30000" dirty="0" smtClean="0">
                <a:solidFill>
                  <a:schemeClr val="bg1"/>
                </a:solidFill>
                <a:latin typeface="+mj-lt"/>
              </a:rPr>
              <a:t>Assessment</a:t>
            </a:r>
            <a:r>
              <a:rPr lang="en-US" sz="1900" b="1" baseline="30000" dirty="0" smtClean="0">
                <a:solidFill>
                  <a:schemeClr val="bg1"/>
                </a:solidFill>
                <a:latin typeface="+mj-lt"/>
              </a:rPr>
              <a:t> of Educational Results as Part of the Czech School Inspectorate's </a:t>
            </a:r>
            <a:r>
              <a:rPr lang="en-GB" sz="1900" b="1" baseline="30000" noProof="0" dirty="0" smtClean="0">
                <a:solidFill>
                  <a:schemeClr val="bg1"/>
                </a:solidFill>
                <a:latin typeface="+mj-lt"/>
              </a:rPr>
              <a:t>Activities</a:t>
            </a:r>
            <a:endParaRPr lang="en-GB" sz="1900" b="1" noProof="0" dirty="0" smtClean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2060575"/>
            <a:ext cx="8208144" cy="4321175"/>
          </a:xfrm>
          <a:prstGeom prst="rect">
            <a:avLst/>
          </a:prstGeom>
        </p:spPr>
        <p:txBody>
          <a:bodyPr/>
          <a:lstStyle>
            <a:lvl1pPr marL="180000" indent="0">
              <a:buClr>
                <a:schemeClr val="tx2"/>
              </a:buClr>
              <a:buFontTx/>
              <a:buNone/>
              <a:defRPr sz="3000" b="1" i="0" baseline="0"/>
            </a:lvl1pPr>
          </a:lstStyle>
          <a:p>
            <a:pPr lvl="0"/>
            <a:r>
              <a:rPr lang="cs-CZ" dirty="0" smtClean="0"/>
              <a:t>Textové pole</a:t>
            </a:r>
          </a:p>
        </p:txBody>
      </p:sp>
      <p:sp>
        <p:nvSpPr>
          <p:cNvPr id="5" name="Zástupný symbol pro text 9"/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981075"/>
            <a:ext cx="8208144" cy="863600"/>
          </a:xfrm>
          <a:prstGeom prst="rect">
            <a:avLst/>
          </a:prstGeom>
        </p:spPr>
        <p:txBody>
          <a:bodyPr/>
          <a:lstStyle>
            <a:lvl1pPr algn="ctr">
              <a:buNone/>
              <a:defRPr sz="4800" b="1" i="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cs-CZ" dirty="0" smtClean="0"/>
              <a:t>Nadpis</a:t>
            </a:r>
            <a:endParaRPr lang="cs-CZ" dirty="0"/>
          </a:p>
        </p:txBody>
      </p:sp>
      <p:sp>
        <p:nvSpPr>
          <p:cNvPr id="7" name="Obdélník 6"/>
          <p:cNvSpPr/>
          <p:nvPr userDrawn="1"/>
        </p:nvSpPr>
        <p:spPr>
          <a:xfrm>
            <a:off x="2195736" y="260648"/>
            <a:ext cx="6696744" cy="38472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900" b="1" baseline="30000" dirty="0" smtClean="0">
                <a:solidFill>
                  <a:schemeClr val="bg1"/>
                </a:solidFill>
                <a:latin typeface="+mj-lt"/>
              </a:rPr>
              <a:t>Survey and </a:t>
            </a:r>
            <a:r>
              <a:rPr lang="cs-CZ" sz="1900" b="1" baseline="30000" dirty="0" smtClean="0">
                <a:solidFill>
                  <a:schemeClr val="bg1"/>
                </a:solidFill>
                <a:latin typeface="+mj-lt"/>
              </a:rPr>
              <a:t>Assessment</a:t>
            </a:r>
            <a:r>
              <a:rPr lang="en-US" sz="1900" b="1" baseline="30000" dirty="0" smtClean="0">
                <a:solidFill>
                  <a:schemeClr val="bg1"/>
                </a:solidFill>
                <a:latin typeface="+mj-lt"/>
              </a:rPr>
              <a:t> of Educational Results as Part of the Czech School Inspectorate's </a:t>
            </a:r>
            <a:r>
              <a:rPr lang="cs-CZ" sz="1900" b="1" baseline="30000" dirty="0" err="1" smtClean="0">
                <a:solidFill>
                  <a:schemeClr val="bg1"/>
                </a:solidFill>
                <a:latin typeface="+mj-lt"/>
              </a:rPr>
              <a:t>Ac</a:t>
            </a:r>
            <a:r>
              <a:rPr lang="en-US" sz="1900" b="1" baseline="30000" dirty="0" err="1" smtClean="0">
                <a:solidFill>
                  <a:schemeClr val="bg1"/>
                </a:solidFill>
                <a:latin typeface="+mj-lt"/>
              </a:rPr>
              <a:t>tivities</a:t>
            </a:r>
            <a:endParaRPr lang="cs-CZ" sz="1900" b="1" dirty="0" smtClean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3429000"/>
            <a:ext cx="8208144" cy="2952750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buFontTx/>
              <a:buBlip>
                <a:blip r:embed="rId2"/>
              </a:buBlip>
              <a:defRPr baseline="0"/>
            </a:lvl1pPr>
          </a:lstStyle>
          <a:p>
            <a:pPr lvl="0"/>
            <a:r>
              <a:rPr lang="cs-CZ" dirty="0" smtClean="0"/>
              <a:t> odrážky</a:t>
            </a:r>
          </a:p>
          <a:p>
            <a:pPr lvl="0"/>
            <a:endParaRPr lang="cs-CZ" dirty="0" smtClean="0"/>
          </a:p>
        </p:txBody>
      </p:sp>
      <p:sp>
        <p:nvSpPr>
          <p:cNvPr id="4" name="Zástupný symbol pro text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2060575"/>
            <a:ext cx="8208144" cy="1368425"/>
          </a:xfrm>
          <a:prstGeom prst="rect">
            <a:avLst/>
          </a:prstGeom>
        </p:spPr>
        <p:txBody>
          <a:bodyPr wrap="square"/>
          <a:lstStyle>
            <a:lvl1pPr marL="180000" indent="0">
              <a:buClr>
                <a:schemeClr val="tx2"/>
              </a:buClr>
              <a:buFontTx/>
              <a:buNone/>
              <a:defRPr sz="3000" b="1" i="0" baseline="0"/>
            </a:lvl1pPr>
          </a:lstStyle>
          <a:p>
            <a:pPr lvl="0"/>
            <a:r>
              <a:rPr lang="cs-CZ" dirty="0" smtClean="0"/>
              <a:t>Textové pole</a:t>
            </a:r>
          </a:p>
        </p:txBody>
      </p:sp>
      <p:sp>
        <p:nvSpPr>
          <p:cNvPr id="7" name="Zástupný symbol pro text 9"/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981075"/>
            <a:ext cx="8208144" cy="863600"/>
          </a:xfrm>
          <a:prstGeom prst="rect">
            <a:avLst/>
          </a:prstGeom>
        </p:spPr>
        <p:txBody>
          <a:bodyPr/>
          <a:lstStyle>
            <a:lvl1pPr algn="ctr">
              <a:buNone/>
              <a:defRPr sz="4800" b="1" i="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cs-CZ" dirty="0" smtClean="0"/>
              <a:t>Nadpis</a:t>
            </a:r>
            <a:endParaRPr lang="cs-CZ" dirty="0"/>
          </a:p>
        </p:txBody>
      </p:sp>
      <p:sp>
        <p:nvSpPr>
          <p:cNvPr id="8" name="Obdélník 7"/>
          <p:cNvSpPr/>
          <p:nvPr userDrawn="1"/>
        </p:nvSpPr>
        <p:spPr>
          <a:xfrm>
            <a:off x="2195736" y="260648"/>
            <a:ext cx="6696744" cy="38472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900" b="1" baseline="30000" dirty="0" smtClean="0">
                <a:solidFill>
                  <a:schemeClr val="bg1"/>
                </a:solidFill>
                <a:latin typeface="+mj-lt"/>
              </a:rPr>
              <a:t>Survey and </a:t>
            </a:r>
            <a:r>
              <a:rPr lang="cs-CZ" sz="1900" b="1" baseline="30000" dirty="0" smtClean="0">
                <a:solidFill>
                  <a:schemeClr val="bg1"/>
                </a:solidFill>
                <a:latin typeface="+mj-lt"/>
              </a:rPr>
              <a:t>Assessment</a:t>
            </a:r>
            <a:r>
              <a:rPr lang="en-US" sz="1900" b="1" baseline="30000" dirty="0" smtClean="0">
                <a:solidFill>
                  <a:schemeClr val="bg1"/>
                </a:solidFill>
                <a:latin typeface="+mj-lt"/>
              </a:rPr>
              <a:t> of Educational Results as Part of the Czech School Inspectorate's </a:t>
            </a:r>
            <a:r>
              <a:rPr lang="cs-CZ" sz="1900" b="1" baseline="30000" dirty="0" err="1" smtClean="0">
                <a:solidFill>
                  <a:schemeClr val="bg1"/>
                </a:solidFill>
                <a:latin typeface="+mj-lt"/>
              </a:rPr>
              <a:t>Ac</a:t>
            </a:r>
            <a:r>
              <a:rPr lang="en-US" sz="1900" b="1" baseline="30000" dirty="0" err="1" smtClean="0">
                <a:solidFill>
                  <a:schemeClr val="bg1"/>
                </a:solidFill>
                <a:latin typeface="+mj-lt"/>
              </a:rPr>
              <a:t>tivities</a:t>
            </a:r>
            <a:endParaRPr lang="cs-CZ" sz="1900" b="1" dirty="0" smtClean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logo cs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764704"/>
            <a:ext cx="4464496" cy="1167859"/>
          </a:xfrm>
          <a:prstGeom prst="rect">
            <a:avLst/>
          </a:prstGeom>
        </p:spPr>
      </p:pic>
      <p:pic>
        <p:nvPicPr>
          <p:cNvPr id="4" name="Obrázek 3" descr="logo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564904"/>
            <a:ext cx="8892480" cy="1269260"/>
          </a:xfrm>
          <a:prstGeom prst="rect">
            <a:avLst/>
          </a:prstGeom>
        </p:spPr>
      </p:pic>
      <p:sp>
        <p:nvSpPr>
          <p:cNvPr id="7" name="Zástupný symbol pro text 7"/>
          <p:cNvSpPr>
            <a:spLocks noGrp="1"/>
          </p:cNvSpPr>
          <p:nvPr>
            <p:ph type="body" sz="quarter" idx="11" hasCustomPrompt="1"/>
          </p:nvPr>
        </p:nvSpPr>
        <p:spPr>
          <a:xfrm>
            <a:off x="1259632" y="4149080"/>
            <a:ext cx="7129463" cy="576684"/>
          </a:xfrm>
          <a:prstGeom prst="rect">
            <a:avLst/>
          </a:prstGeom>
        </p:spPr>
        <p:txBody>
          <a:bodyPr/>
          <a:lstStyle>
            <a:lvl1pPr>
              <a:buNone/>
              <a:defRPr sz="2800" b="1" i="0" baseline="0"/>
            </a:lvl1pPr>
            <a:lvl5pPr>
              <a:buNone/>
              <a:defRPr/>
            </a:lvl5pPr>
          </a:lstStyle>
          <a:p>
            <a:pPr lvl="0"/>
            <a:r>
              <a:rPr lang="cs-CZ" dirty="0" smtClean="0"/>
              <a:t>Titul, jméno, příjmení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1260054" y="4581748"/>
            <a:ext cx="7129463" cy="576684"/>
          </a:xfrm>
          <a:prstGeom prst="rect">
            <a:avLst/>
          </a:prstGeom>
        </p:spPr>
        <p:txBody>
          <a:bodyPr/>
          <a:lstStyle>
            <a:lvl1pPr>
              <a:buNone/>
              <a:defRPr sz="1800" b="0" i="0" baseline="0"/>
            </a:lvl1pPr>
            <a:lvl5pPr>
              <a:buNone/>
              <a:defRPr/>
            </a:lvl5pPr>
          </a:lstStyle>
          <a:p>
            <a:pPr lvl="0"/>
            <a:r>
              <a:rPr lang="cs-CZ" dirty="0" smtClean="0"/>
              <a:t>Funkce</a:t>
            </a:r>
            <a:endParaRPr lang="cs-CZ" dirty="0"/>
          </a:p>
        </p:txBody>
      </p:sp>
      <p:sp>
        <p:nvSpPr>
          <p:cNvPr id="27" name="TextovéPole 26"/>
          <p:cNvSpPr txBox="1"/>
          <p:nvPr userDrawn="1"/>
        </p:nvSpPr>
        <p:spPr>
          <a:xfrm>
            <a:off x="1259632" y="2898126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</a:rPr>
              <a:t>THANK</a:t>
            </a:r>
            <a:r>
              <a:rPr lang="cs-CZ" sz="3200" b="1" baseline="0" dirty="0" smtClean="0">
                <a:solidFill>
                  <a:schemeClr val="bg1"/>
                </a:solidFill>
              </a:rPr>
              <a:t> YOU FOR YOUR ATTENTION</a:t>
            </a:r>
            <a:endParaRPr lang="cs-CZ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logo cs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548680"/>
            <a:ext cx="6179928" cy="1616596"/>
          </a:xfrm>
          <a:prstGeom prst="rect">
            <a:avLst/>
          </a:prstGeom>
        </p:spPr>
      </p:pic>
      <p:pic>
        <p:nvPicPr>
          <p:cNvPr id="4" name="Obrázek 3" descr="liš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684276"/>
            <a:ext cx="8820472" cy="1291297"/>
          </a:xfrm>
          <a:prstGeom prst="rect">
            <a:avLst/>
          </a:prstGeom>
        </p:spPr>
      </p:pic>
      <p:sp>
        <p:nvSpPr>
          <p:cNvPr id="6" name="Zástupný symbol pro text 5"/>
          <p:cNvSpPr>
            <a:spLocks noGrp="1"/>
          </p:cNvSpPr>
          <p:nvPr>
            <p:ph type="body" sz="quarter" idx="10" hasCustomPrompt="1"/>
          </p:nvPr>
        </p:nvSpPr>
        <p:spPr>
          <a:xfrm>
            <a:off x="1619250" y="2924175"/>
            <a:ext cx="7129463" cy="865188"/>
          </a:xfrm>
          <a:prstGeom prst="rect">
            <a:avLst/>
          </a:prstGeom>
        </p:spPr>
        <p:txBody>
          <a:bodyPr/>
          <a:lstStyle>
            <a:lvl1pPr>
              <a:buNone/>
              <a:defRPr sz="54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smtClean="0"/>
              <a:t>Název prezentace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1" hasCustomPrompt="1"/>
          </p:nvPr>
        </p:nvSpPr>
        <p:spPr>
          <a:xfrm>
            <a:off x="1619250" y="4508500"/>
            <a:ext cx="7129463" cy="576684"/>
          </a:xfrm>
          <a:prstGeom prst="rect">
            <a:avLst/>
          </a:prstGeom>
        </p:spPr>
        <p:txBody>
          <a:bodyPr/>
          <a:lstStyle>
            <a:lvl1pPr>
              <a:buNone/>
              <a:defRPr sz="2800" b="1" i="0" baseline="0"/>
            </a:lvl1pPr>
            <a:lvl5pPr>
              <a:buNone/>
              <a:defRPr/>
            </a:lvl5pPr>
          </a:lstStyle>
          <a:p>
            <a:pPr lvl="0"/>
            <a:r>
              <a:rPr lang="cs-CZ" dirty="0" smtClean="0"/>
              <a:t>Titul, jméno, příjmení</a:t>
            </a:r>
            <a:endParaRPr lang="cs-CZ" dirty="0"/>
          </a:p>
        </p:txBody>
      </p:sp>
      <p:sp>
        <p:nvSpPr>
          <p:cNvPr id="9" name="Zástupný symbol pro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1619672" y="4941168"/>
            <a:ext cx="7129463" cy="576684"/>
          </a:xfrm>
          <a:prstGeom prst="rect">
            <a:avLst/>
          </a:prstGeom>
        </p:spPr>
        <p:txBody>
          <a:bodyPr/>
          <a:lstStyle>
            <a:lvl1pPr>
              <a:buNone/>
              <a:defRPr sz="1800" b="0" i="0" baseline="0"/>
            </a:lvl1pPr>
            <a:lvl5pPr>
              <a:buNone/>
              <a:defRPr/>
            </a:lvl5pPr>
          </a:lstStyle>
          <a:p>
            <a:pPr lvl="0"/>
            <a:r>
              <a:rPr lang="cs-CZ" dirty="0" smtClean="0"/>
              <a:t>Funkce</a:t>
            </a:r>
            <a:endParaRPr lang="cs-CZ" dirty="0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1619250" y="5876925"/>
            <a:ext cx="7129463" cy="720725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baseline="0"/>
            </a:lvl1pPr>
          </a:lstStyle>
          <a:p>
            <a:pPr lvl="0"/>
            <a:r>
              <a:rPr lang="cs-CZ" dirty="0" smtClean="0"/>
              <a:t>Místo, datum konání, případně další informace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1026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text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2060575"/>
            <a:ext cx="8208144" cy="4321175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buFontTx/>
              <a:buBlip>
                <a:blip r:embed="rId2"/>
              </a:buBlip>
              <a:defRPr baseline="0"/>
            </a:lvl1pPr>
          </a:lstStyle>
          <a:p>
            <a:pPr lvl="0"/>
            <a:r>
              <a:rPr lang="cs-CZ" dirty="0" smtClean="0"/>
              <a:t> odrážky</a:t>
            </a:r>
          </a:p>
          <a:p>
            <a:pPr lvl="0"/>
            <a:endParaRPr lang="cs-CZ" dirty="0" smtClean="0"/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981075"/>
            <a:ext cx="8208144" cy="863600"/>
          </a:xfrm>
          <a:prstGeom prst="rect">
            <a:avLst/>
          </a:prstGeom>
        </p:spPr>
        <p:txBody>
          <a:bodyPr/>
          <a:lstStyle>
            <a:lvl1pPr algn="ctr">
              <a:buNone/>
              <a:defRPr sz="4800" b="1" i="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cs-CZ" dirty="0" smtClean="0"/>
              <a:t>Nadpis</a:t>
            </a:r>
            <a:endParaRPr lang="cs-CZ" dirty="0"/>
          </a:p>
        </p:txBody>
      </p:sp>
      <p:sp>
        <p:nvSpPr>
          <p:cNvPr id="5" name="Obdélník 4"/>
          <p:cNvSpPr/>
          <p:nvPr userDrawn="1"/>
        </p:nvSpPr>
        <p:spPr>
          <a:xfrm>
            <a:off x="2195736" y="291649"/>
            <a:ext cx="6606864" cy="38472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900" b="1" baseline="30000" dirty="0" smtClean="0">
                <a:solidFill>
                  <a:schemeClr val="bg1"/>
                </a:solidFill>
                <a:latin typeface="+mj-lt"/>
              </a:rPr>
              <a:t>Survey and Evaluation of Educational Results as Part of the Czech School Inspectorate's </a:t>
            </a:r>
            <a:r>
              <a:rPr lang="cs-CZ" sz="1900" b="1" baseline="30000" dirty="0" err="1" smtClean="0">
                <a:solidFill>
                  <a:schemeClr val="bg1"/>
                </a:solidFill>
                <a:latin typeface="+mj-lt"/>
              </a:rPr>
              <a:t>Ac</a:t>
            </a:r>
            <a:r>
              <a:rPr lang="en-US" sz="1900" b="1" baseline="30000" dirty="0" err="1" smtClean="0">
                <a:solidFill>
                  <a:schemeClr val="bg1"/>
                </a:solidFill>
                <a:latin typeface="+mj-lt"/>
              </a:rPr>
              <a:t>tivities</a:t>
            </a:r>
            <a:endParaRPr lang="cs-CZ" sz="1900" b="1" dirty="0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72367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2060575"/>
            <a:ext cx="8208144" cy="4321175"/>
          </a:xfrm>
          <a:prstGeom prst="rect">
            <a:avLst/>
          </a:prstGeom>
        </p:spPr>
        <p:txBody>
          <a:bodyPr/>
          <a:lstStyle>
            <a:lvl1pPr marL="180000" indent="0">
              <a:buClr>
                <a:schemeClr val="tx2"/>
              </a:buClr>
              <a:buFontTx/>
              <a:buNone/>
              <a:defRPr sz="3000" b="1" i="0" baseline="0"/>
            </a:lvl1pPr>
          </a:lstStyle>
          <a:p>
            <a:pPr lvl="0"/>
            <a:r>
              <a:rPr lang="cs-CZ" dirty="0" smtClean="0"/>
              <a:t>Textové pole</a:t>
            </a:r>
          </a:p>
        </p:txBody>
      </p:sp>
      <p:sp>
        <p:nvSpPr>
          <p:cNvPr id="5" name="Zástupný symbol pro text 9"/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981075"/>
            <a:ext cx="8208144" cy="863600"/>
          </a:xfrm>
          <a:prstGeom prst="rect">
            <a:avLst/>
          </a:prstGeom>
        </p:spPr>
        <p:txBody>
          <a:bodyPr/>
          <a:lstStyle>
            <a:lvl1pPr algn="ctr">
              <a:buNone/>
              <a:defRPr sz="4800" b="1" i="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cs-CZ" dirty="0" smtClean="0"/>
              <a:t>Nadpis</a:t>
            </a:r>
            <a:endParaRPr lang="cs-CZ" dirty="0"/>
          </a:p>
        </p:txBody>
      </p:sp>
      <p:sp>
        <p:nvSpPr>
          <p:cNvPr id="8" name="Obdélník 7"/>
          <p:cNvSpPr/>
          <p:nvPr userDrawn="1"/>
        </p:nvSpPr>
        <p:spPr>
          <a:xfrm>
            <a:off x="2195736" y="291649"/>
            <a:ext cx="6606864" cy="38472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900" b="1" baseline="30000" dirty="0" smtClean="0">
                <a:solidFill>
                  <a:schemeClr val="bg1"/>
                </a:solidFill>
                <a:latin typeface="+mj-lt"/>
              </a:rPr>
              <a:t>Survey and Evaluation of Educational Results as Part of the Czech School Inspectorate's </a:t>
            </a:r>
            <a:r>
              <a:rPr lang="cs-CZ" sz="1900" b="1" baseline="30000" dirty="0" err="1" smtClean="0">
                <a:solidFill>
                  <a:schemeClr val="bg1"/>
                </a:solidFill>
                <a:latin typeface="+mj-lt"/>
              </a:rPr>
              <a:t>Ac</a:t>
            </a:r>
            <a:r>
              <a:rPr lang="en-US" sz="1900" b="1" baseline="30000" dirty="0" err="1" smtClean="0">
                <a:solidFill>
                  <a:schemeClr val="bg1"/>
                </a:solidFill>
                <a:latin typeface="+mj-lt"/>
              </a:rPr>
              <a:t>tivities</a:t>
            </a:r>
            <a:endParaRPr lang="cs-CZ" sz="1900" b="1" dirty="0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94187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3429000"/>
            <a:ext cx="8208144" cy="2952750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buFontTx/>
              <a:buBlip>
                <a:blip r:embed="rId2"/>
              </a:buBlip>
              <a:defRPr baseline="0"/>
            </a:lvl1pPr>
          </a:lstStyle>
          <a:p>
            <a:pPr lvl="0"/>
            <a:r>
              <a:rPr lang="cs-CZ" dirty="0" smtClean="0"/>
              <a:t> odrážky</a:t>
            </a:r>
          </a:p>
          <a:p>
            <a:pPr lvl="0"/>
            <a:endParaRPr lang="cs-CZ" dirty="0" smtClean="0"/>
          </a:p>
        </p:txBody>
      </p:sp>
      <p:sp>
        <p:nvSpPr>
          <p:cNvPr id="4" name="Zástupný symbol pro text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2060575"/>
            <a:ext cx="8208144" cy="1368425"/>
          </a:xfrm>
          <a:prstGeom prst="rect">
            <a:avLst/>
          </a:prstGeom>
        </p:spPr>
        <p:txBody>
          <a:bodyPr wrap="square"/>
          <a:lstStyle>
            <a:lvl1pPr marL="180000" indent="0">
              <a:buClr>
                <a:schemeClr val="tx2"/>
              </a:buClr>
              <a:buFontTx/>
              <a:buNone/>
              <a:defRPr sz="3000" b="1" i="0" baseline="0"/>
            </a:lvl1pPr>
          </a:lstStyle>
          <a:p>
            <a:pPr lvl="0"/>
            <a:r>
              <a:rPr lang="cs-CZ" dirty="0" smtClean="0"/>
              <a:t>Textové pole</a:t>
            </a:r>
          </a:p>
        </p:txBody>
      </p:sp>
      <p:sp>
        <p:nvSpPr>
          <p:cNvPr id="7" name="Zástupný symbol pro text 9"/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981075"/>
            <a:ext cx="8208144" cy="863600"/>
          </a:xfrm>
          <a:prstGeom prst="rect">
            <a:avLst/>
          </a:prstGeom>
        </p:spPr>
        <p:txBody>
          <a:bodyPr/>
          <a:lstStyle>
            <a:lvl1pPr algn="ctr">
              <a:buNone/>
              <a:defRPr sz="4800" b="1" i="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cs-CZ" dirty="0" smtClean="0"/>
              <a:t>Nadpis</a:t>
            </a:r>
            <a:endParaRPr lang="cs-CZ" dirty="0"/>
          </a:p>
        </p:txBody>
      </p:sp>
      <p:sp>
        <p:nvSpPr>
          <p:cNvPr id="6" name="Obdélník 5"/>
          <p:cNvSpPr/>
          <p:nvPr userDrawn="1"/>
        </p:nvSpPr>
        <p:spPr>
          <a:xfrm>
            <a:off x="2195736" y="291649"/>
            <a:ext cx="6606864" cy="38472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900" b="1" baseline="30000" dirty="0" smtClean="0">
                <a:solidFill>
                  <a:schemeClr val="bg1"/>
                </a:solidFill>
                <a:latin typeface="+mj-lt"/>
              </a:rPr>
              <a:t>Survey and Evaluation of Educational Results as Part of the Czech School Inspectorate's </a:t>
            </a:r>
            <a:r>
              <a:rPr lang="cs-CZ" sz="1900" b="1" baseline="30000" dirty="0" err="1" smtClean="0">
                <a:solidFill>
                  <a:schemeClr val="bg1"/>
                </a:solidFill>
                <a:latin typeface="+mj-lt"/>
              </a:rPr>
              <a:t>Ac</a:t>
            </a:r>
            <a:r>
              <a:rPr lang="en-US" sz="1900" b="1" baseline="30000" dirty="0" err="1" smtClean="0">
                <a:solidFill>
                  <a:schemeClr val="bg1"/>
                </a:solidFill>
                <a:latin typeface="+mj-lt"/>
              </a:rPr>
              <a:t>tivities</a:t>
            </a:r>
            <a:endParaRPr lang="cs-CZ" sz="1900" b="1" dirty="0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59479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lišta malá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9512" y="188640"/>
            <a:ext cx="8964488" cy="432804"/>
          </a:xfrm>
          <a:prstGeom prst="rect">
            <a:avLst/>
          </a:prstGeom>
        </p:spPr>
      </p:pic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2267744" y="260648"/>
            <a:ext cx="8229600" cy="350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Název prezentace</a:t>
            </a:r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6" r:id="rId4"/>
    <p:sldLayoutId id="2147483665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lišta malá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9512" y="188640"/>
            <a:ext cx="8964488" cy="432804"/>
          </a:xfrm>
          <a:prstGeom prst="rect">
            <a:avLst/>
          </a:prstGeom>
        </p:spPr>
      </p:pic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2267744" y="260648"/>
            <a:ext cx="8229600" cy="350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Název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9599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16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openxmlformats.org/officeDocument/2006/relationships/image" Target="../media/image28.pn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1588454" y="2925081"/>
            <a:ext cx="7345238" cy="1007838"/>
          </a:xfrm>
        </p:spPr>
        <p:txBody>
          <a:bodyPr wrap="none" anchor="ctr"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en-US" sz="3200" baseline="30000" dirty="0" smtClean="0"/>
              <a:t>SURVEY AND </a:t>
            </a:r>
            <a:r>
              <a:rPr lang="cs-CZ" sz="3200" baseline="30000" dirty="0" smtClean="0"/>
              <a:t>ASSESSMENT</a:t>
            </a:r>
            <a:r>
              <a:rPr lang="en-US" sz="3200" baseline="30000" dirty="0" smtClean="0"/>
              <a:t> OF EDUCATIONAL RESULTS </a:t>
            </a:r>
            <a:r>
              <a:rPr lang="cs-CZ" sz="3200" baseline="30000" dirty="0" smtClean="0"/>
              <a:t/>
            </a:r>
            <a:br>
              <a:rPr lang="cs-CZ" sz="3200" baseline="30000" dirty="0" smtClean="0"/>
            </a:br>
            <a:r>
              <a:rPr lang="en-US" sz="3200" baseline="30000" dirty="0" smtClean="0"/>
              <a:t>AS PART OF THE CZECH SCHOOL INSPECTORATE'S </a:t>
            </a:r>
            <a:r>
              <a:rPr lang="cs-CZ" sz="3200" baseline="30000" dirty="0" smtClean="0"/>
              <a:t>AC</a:t>
            </a:r>
            <a:r>
              <a:rPr lang="en-US" sz="3200" baseline="30000" dirty="0" smtClean="0"/>
              <a:t>TIVITIES</a:t>
            </a:r>
            <a:endParaRPr lang="cs-CZ" sz="32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>
          <a:xfrm>
            <a:off x="1619250" y="4508499"/>
            <a:ext cx="7129463" cy="587935"/>
          </a:xfrm>
        </p:spPr>
        <p:txBody>
          <a:bodyPr/>
          <a:lstStyle/>
          <a:p>
            <a:r>
              <a:rPr lang="cs-CZ" dirty="0" smtClean="0"/>
              <a:t>Tomáš Zatloukal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err="1" smtClean="0"/>
              <a:t>Chief</a:t>
            </a:r>
            <a:r>
              <a:rPr lang="cs-CZ" dirty="0" smtClean="0"/>
              <a:t> </a:t>
            </a:r>
            <a:r>
              <a:rPr lang="cs-CZ" dirty="0" err="1" smtClean="0"/>
              <a:t>School</a:t>
            </a:r>
            <a:r>
              <a:rPr lang="cs-CZ" dirty="0" smtClean="0"/>
              <a:t> </a:t>
            </a:r>
            <a:r>
              <a:rPr lang="cs-CZ" dirty="0" err="1" smtClean="0"/>
              <a:t>Inspector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 smtClean="0"/>
              <a:t>March</a:t>
            </a:r>
            <a:r>
              <a:rPr lang="cs-CZ" dirty="0" smtClean="0"/>
              <a:t> 29, 2017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cs-CZ" dirty="0" smtClean="0"/>
              <a:t>International SICI </a:t>
            </a:r>
            <a:r>
              <a:rPr lang="cs-CZ" dirty="0" err="1" smtClean="0"/>
              <a:t>seminar</a:t>
            </a:r>
            <a:r>
              <a:rPr lang="cs-CZ" dirty="0" smtClean="0"/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cs-CZ" dirty="0"/>
              <a:t> </a:t>
            </a:r>
            <a:r>
              <a:rPr lang="cs-CZ" dirty="0" smtClean="0"/>
              <a:t>Prague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469216" y="4437112"/>
            <a:ext cx="8208144" cy="1944216"/>
          </a:xfrm>
        </p:spPr>
        <p:txBody>
          <a:bodyPr/>
          <a:lstStyle/>
          <a:p>
            <a:r>
              <a:rPr lang="en-GB" dirty="0" smtClean="0"/>
              <a:t>Secondary analyses are carried out</a:t>
            </a:r>
          </a:p>
          <a:p>
            <a:pPr marL="360363" indent="0" algn="just">
              <a:spcAft>
                <a:spcPts val="600"/>
              </a:spcAft>
              <a:buNone/>
            </a:pPr>
            <a:r>
              <a:rPr lang="en-GB" sz="1800" i="1" dirty="0" smtClean="0"/>
              <a:t>Comparison of characteristics of less successful and very successful classes –      secondary analysis of</a:t>
            </a:r>
            <a:r>
              <a:rPr lang="cs-CZ" sz="1800" i="1" dirty="0" smtClean="0"/>
              <a:t> </a:t>
            </a:r>
            <a:r>
              <a:rPr lang="en-GB" sz="1800" i="1" dirty="0"/>
              <a:t>PIRLS 2011 and TIMSS </a:t>
            </a:r>
            <a:r>
              <a:rPr lang="en-GB" sz="1800" i="1" dirty="0" smtClean="0"/>
              <a:t>2011 international surveys.   </a:t>
            </a:r>
          </a:p>
          <a:p>
            <a:pPr marL="360363" indent="0" algn="just">
              <a:spcAft>
                <a:spcPts val="600"/>
              </a:spcAft>
              <a:buNone/>
            </a:pPr>
            <a:r>
              <a:rPr lang="en-GB" sz="1800" i="1" dirty="0" smtClean="0"/>
              <a:t>Differences between schools in mathematical literacy – secondary analysis of PISA     international survey.</a:t>
            </a:r>
            <a:endParaRPr lang="en-GB" sz="1800" i="1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>
          <a:xfrm>
            <a:off x="469216" y="764704"/>
            <a:ext cx="8208144" cy="1007191"/>
          </a:xfrm>
        </p:spPr>
        <p:txBody>
          <a:bodyPr anchor="ctr"/>
          <a:lstStyle/>
          <a:p>
            <a:r>
              <a:rPr lang="cs-CZ" sz="3200" dirty="0" err="1" smtClean="0"/>
              <a:t>The</a:t>
            </a:r>
            <a:r>
              <a:rPr lang="cs-CZ" sz="3200" dirty="0" smtClean="0"/>
              <a:t> </a:t>
            </a:r>
            <a:r>
              <a:rPr lang="en-US" sz="3200" dirty="0" smtClean="0"/>
              <a:t>CSI </a:t>
            </a:r>
            <a:r>
              <a:rPr lang="en-US" sz="3200" dirty="0"/>
              <a:t>as </a:t>
            </a:r>
            <a:r>
              <a:rPr lang="cs-CZ" sz="3200" dirty="0" smtClean="0"/>
              <a:t>I</a:t>
            </a:r>
            <a:r>
              <a:rPr lang="en-US" sz="3200" dirty="0" err="1" smtClean="0"/>
              <a:t>mplementer</a:t>
            </a:r>
            <a:r>
              <a:rPr lang="en-US" sz="3200" dirty="0" smtClean="0"/>
              <a:t> </a:t>
            </a:r>
            <a:r>
              <a:rPr lang="en-US" sz="3200" dirty="0"/>
              <a:t>of </a:t>
            </a:r>
            <a:r>
              <a:rPr lang="cs-CZ" sz="3200" dirty="0" smtClean="0"/>
              <a:t>N</a:t>
            </a:r>
            <a:r>
              <a:rPr lang="en-US" sz="3200" dirty="0" err="1" smtClean="0"/>
              <a:t>ational</a:t>
            </a:r>
            <a:r>
              <a:rPr lang="en-US" sz="3200" dirty="0" smtClean="0"/>
              <a:t> 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en-US" sz="3200" dirty="0" smtClean="0"/>
              <a:t>and </a:t>
            </a:r>
            <a:r>
              <a:rPr lang="cs-CZ" sz="3200" dirty="0" smtClean="0"/>
              <a:t>I</a:t>
            </a:r>
            <a:r>
              <a:rPr lang="en-US" sz="3200" dirty="0" err="1" smtClean="0"/>
              <a:t>nternational</a:t>
            </a:r>
            <a:r>
              <a:rPr lang="en-US" sz="3200" dirty="0" smtClean="0"/>
              <a:t> </a:t>
            </a:r>
            <a:r>
              <a:rPr lang="cs-CZ" sz="3200" dirty="0" smtClean="0"/>
              <a:t>S</a:t>
            </a:r>
            <a:r>
              <a:rPr lang="en-US" sz="3200" dirty="0" err="1" smtClean="0"/>
              <a:t>urveys</a:t>
            </a:r>
            <a:endParaRPr lang="cs-CZ" sz="3200" dirty="0"/>
          </a:p>
        </p:txBody>
      </p:sp>
      <p:sp>
        <p:nvSpPr>
          <p:cNvPr id="7" name="Zástupný symbol pro text 1"/>
          <p:cNvSpPr txBox="1">
            <a:spLocks/>
          </p:cNvSpPr>
          <p:nvPr/>
        </p:nvSpPr>
        <p:spPr>
          <a:xfrm>
            <a:off x="467928" y="1988840"/>
            <a:ext cx="8496944" cy="288032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Blip>
                <a:blip r:embed="rId2"/>
              </a:buBlip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dirty="0" smtClean="0"/>
              <a:t>Synergy of external and internal views on educational system evaluation</a:t>
            </a:r>
          </a:p>
          <a:p>
            <a:r>
              <a:rPr lang="en-GB" dirty="0" smtClean="0"/>
              <a:t>Data from international surveys are complemented by national survey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417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>
          <a:xfrm>
            <a:off x="467928" y="978155"/>
            <a:ext cx="8208144" cy="612146"/>
          </a:xfrm>
        </p:spPr>
        <p:txBody>
          <a:bodyPr/>
          <a:lstStyle/>
          <a:p>
            <a:r>
              <a:rPr lang="en-GB" sz="3200" dirty="0" smtClean="0"/>
              <a:t>CSI and Realization of International Surveys</a:t>
            </a:r>
            <a:endParaRPr lang="en-GB" sz="3200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539406974"/>
              </p:ext>
            </p:extLst>
          </p:nvPr>
        </p:nvGraphicFramePr>
        <p:xfrm>
          <a:off x="826816" y="2232583"/>
          <a:ext cx="7776864" cy="41768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5940152" y="2232583"/>
            <a:ext cx="2483248" cy="434345"/>
          </a:xfrm>
        </p:spPr>
        <p:txBody>
          <a:bodyPr/>
          <a:lstStyle/>
          <a:p>
            <a:r>
              <a:rPr lang="en-GB" sz="2200" dirty="0" smtClean="0"/>
              <a:t>Participation from</a:t>
            </a:r>
            <a:endParaRPr lang="en-GB" sz="2200" dirty="0"/>
          </a:p>
        </p:txBody>
      </p:sp>
      <p:sp>
        <p:nvSpPr>
          <p:cNvPr id="11" name="Obdélník 10"/>
          <p:cNvSpPr/>
          <p:nvPr/>
        </p:nvSpPr>
        <p:spPr>
          <a:xfrm>
            <a:off x="755576" y="1722682"/>
            <a:ext cx="543546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="1" dirty="0" smtClean="0">
                <a:solidFill>
                  <a:srgbClr val="0070C0"/>
                </a:solidFill>
              </a:rPr>
              <a:t>Overview of the Czech Republic participation</a:t>
            </a:r>
            <a:endParaRPr lang="en-GB" sz="2200" b="1" dirty="0">
              <a:solidFill>
                <a:srgbClr val="0070C0"/>
              </a:solidFill>
            </a:endParaRPr>
          </a:p>
        </p:txBody>
      </p:sp>
      <p:sp>
        <p:nvSpPr>
          <p:cNvPr id="9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826815" y="2238740"/>
            <a:ext cx="1152897" cy="316153"/>
          </a:xfrm>
        </p:spPr>
        <p:txBody>
          <a:bodyPr/>
          <a:lstStyle/>
          <a:p>
            <a:r>
              <a:rPr lang="en-GB" sz="2200" dirty="0" smtClean="0"/>
              <a:t>Survey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39580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467928" y="764704"/>
            <a:ext cx="8208144" cy="936104"/>
          </a:xfrm>
        </p:spPr>
        <p:txBody>
          <a:bodyPr lIns="36000" tIns="72000" rIns="36000"/>
          <a:lstStyle/>
          <a:p>
            <a:r>
              <a:rPr lang="en-GB" sz="2800" dirty="0" smtClean="0"/>
              <a:t>The Czech School Inspectorate’s </a:t>
            </a:r>
            <a:r>
              <a:rPr lang="en-GB" sz="2800" dirty="0" smtClean="0">
                <a:solidFill>
                  <a:srgbClr val="0070C0"/>
                </a:solidFill>
              </a:rPr>
              <a:t>Concept of Evaluation </a:t>
            </a:r>
            <a:br>
              <a:rPr lang="en-GB" sz="2800" dirty="0" smtClean="0">
                <a:solidFill>
                  <a:srgbClr val="0070C0"/>
                </a:solidFill>
              </a:rPr>
            </a:br>
            <a:r>
              <a:rPr lang="en-GB" sz="2800" dirty="0" smtClean="0">
                <a:solidFill>
                  <a:srgbClr val="0070C0"/>
                </a:solidFill>
              </a:rPr>
              <a:t>of Educational Achievement on the National Level</a:t>
            </a:r>
          </a:p>
          <a:p>
            <a:endParaRPr lang="cs-CZ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604793191"/>
              </p:ext>
            </p:extLst>
          </p:nvPr>
        </p:nvGraphicFramePr>
        <p:xfrm>
          <a:off x="467544" y="2060575"/>
          <a:ext cx="8208144" cy="4392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569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ástupný symbol pro text 19"/>
          <p:cNvSpPr>
            <a:spLocks noGrp="1"/>
          </p:cNvSpPr>
          <p:nvPr>
            <p:ph type="body" sz="quarter" idx="10"/>
          </p:nvPr>
        </p:nvSpPr>
        <p:spPr>
          <a:xfrm>
            <a:off x="539552" y="1844824"/>
            <a:ext cx="8316924" cy="739624"/>
          </a:xfrm>
        </p:spPr>
        <p:txBody>
          <a:bodyPr lIns="180000" tIns="72000" rIns="180000" bIns="72000">
            <a:noAutofit/>
          </a:bodyPr>
          <a:lstStyle/>
          <a:p>
            <a:pPr marL="0" indent="0">
              <a:buNone/>
            </a:pPr>
            <a:r>
              <a:rPr lang="en-US" sz="2200" dirty="0" smtClean="0"/>
              <a:t>National </a:t>
            </a:r>
            <a:r>
              <a:rPr lang="en-US" sz="2200" dirty="0"/>
              <a:t>survey on a representative sample of pupils </a:t>
            </a:r>
            <a:r>
              <a:rPr lang="cs-CZ" sz="2200" dirty="0" err="1" smtClean="0"/>
              <a:t>tests</a:t>
            </a:r>
            <a:r>
              <a:rPr lang="cs-CZ" sz="2200" dirty="0" smtClean="0"/>
              <a:t> educational </a:t>
            </a:r>
            <a:r>
              <a:rPr lang="cs-CZ" sz="2200" dirty="0" err="1" smtClean="0"/>
              <a:t>achievement</a:t>
            </a:r>
            <a:r>
              <a:rPr lang="en-US" sz="2200" dirty="0" smtClean="0"/>
              <a:t> </a:t>
            </a:r>
            <a:r>
              <a:rPr lang="en-US" sz="2200" dirty="0"/>
              <a:t>and </a:t>
            </a:r>
            <a:r>
              <a:rPr lang="en-US" sz="2200" dirty="0" smtClean="0"/>
              <a:t>serve</a:t>
            </a:r>
            <a:r>
              <a:rPr lang="cs-CZ" sz="2200" dirty="0" smtClean="0"/>
              <a:t>s</a:t>
            </a:r>
            <a:r>
              <a:rPr lang="en-US" sz="2200" dirty="0" smtClean="0"/>
              <a:t> </a:t>
            </a:r>
            <a:r>
              <a:rPr lang="en-US" sz="2200" dirty="0"/>
              <a:t>as information to support teaching</a:t>
            </a:r>
            <a:r>
              <a:rPr lang="en-US" sz="2200" dirty="0" smtClean="0"/>
              <a:t>.</a:t>
            </a:r>
            <a:endParaRPr lang="cs-CZ" sz="2200" dirty="0"/>
          </a:p>
        </p:txBody>
      </p:sp>
      <p:sp>
        <p:nvSpPr>
          <p:cNvPr id="22" name="Zástupný symbol pro text 21"/>
          <p:cNvSpPr>
            <a:spLocks noGrp="1"/>
          </p:cNvSpPr>
          <p:nvPr>
            <p:ph type="body" sz="quarter" idx="12"/>
          </p:nvPr>
        </p:nvSpPr>
        <p:spPr>
          <a:xfrm>
            <a:off x="467544" y="836712"/>
            <a:ext cx="8208144" cy="863600"/>
          </a:xfrm>
        </p:spPr>
        <p:txBody>
          <a:bodyPr/>
          <a:lstStyle/>
          <a:p>
            <a:pPr marL="93663" indent="0" algn="l"/>
            <a:r>
              <a:rPr lang="cs-CZ" sz="2800" dirty="0" err="1" smtClean="0">
                <a:solidFill>
                  <a:schemeClr val="tx1"/>
                </a:solidFill>
              </a:rPr>
              <a:t>The</a:t>
            </a:r>
            <a:r>
              <a:rPr lang="cs-CZ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Concept </a:t>
            </a:r>
            <a:r>
              <a:rPr lang="en-US" sz="2800" dirty="0">
                <a:solidFill>
                  <a:schemeClr val="tx1"/>
                </a:solidFill>
              </a:rPr>
              <a:t>provides information on the different levels of the </a:t>
            </a:r>
            <a:r>
              <a:rPr lang="cs-CZ" sz="2800" dirty="0" err="1" smtClean="0">
                <a:solidFill>
                  <a:schemeClr val="tx1"/>
                </a:solidFill>
              </a:rPr>
              <a:t>education</a:t>
            </a:r>
            <a:r>
              <a:rPr lang="cs-CZ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system</a:t>
            </a:r>
            <a:endParaRPr lang="cs-CZ" sz="28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51376884"/>
              </p:ext>
            </p:extLst>
          </p:nvPr>
        </p:nvGraphicFramePr>
        <p:xfrm>
          <a:off x="719956" y="2852936"/>
          <a:ext cx="7955732" cy="3713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400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467544" y="836712"/>
            <a:ext cx="8208144" cy="648072"/>
          </a:xfrm>
        </p:spPr>
        <p:txBody>
          <a:bodyPr/>
          <a:lstStyle/>
          <a:p>
            <a:r>
              <a:rPr lang="cs-CZ" sz="3200" dirty="0" smtClean="0"/>
              <a:t>2017 </a:t>
            </a:r>
            <a:r>
              <a:rPr lang="cs-CZ" sz="3200" dirty="0" err="1"/>
              <a:t>N</a:t>
            </a:r>
            <a:r>
              <a:rPr lang="cs-CZ" sz="3200" dirty="0" err="1" smtClean="0"/>
              <a:t>ational</a:t>
            </a:r>
            <a:r>
              <a:rPr lang="cs-CZ" sz="3200" dirty="0" smtClean="0"/>
              <a:t> S</a:t>
            </a:r>
            <a:r>
              <a:rPr lang="en-US" sz="3200" dirty="0" err="1" smtClean="0"/>
              <a:t>urvey</a:t>
            </a:r>
            <a:endParaRPr lang="cs-CZ" sz="3200" dirty="0"/>
          </a:p>
        </p:txBody>
      </p:sp>
      <p:sp>
        <p:nvSpPr>
          <p:cNvPr id="6" name="Obdélník 5"/>
          <p:cNvSpPr/>
          <p:nvPr/>
        </p:nvSpPr>
        <p:spPr>
          <a:xfrm>
            <a:off x="827584" y="1700808"/>
            <a:ext cx="7488832" cy="4577389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lIns="180000" tIns="108000" rIns="180000" bIns="108000">
            <a:no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</a:rPr>
              <a:t>May 2017</a:t>
            </a:r>
          </a:p>
          <a:p>
            <a:pPr algn="just"/>
            <a:r>
              <a:rPr lang="en-GB" sz="2400" dirty="0" smtClean="0"/>
              <a:t>5th a 9th grades of basic schools and corresponding grades of </a:t>
            </a:r>
            <a:r>
              <a:rPr lang="en-GB" sz="2400" i="1" dirty="0" smtClean="0"/>
              <a:t>Gymnasium</a:t>
            </a:r>
            <a:r>
              <a:rPr lang="en-GB" sz="2400" dirty="0" smtClean="0"/>
              <a:t> </a:t>
            </a:r>
            <a:r>
              <a:rPr lang="en-GB" sz="2400" dirty="0" smtClean="0">
                <a:sym typeface="Symbol" panose="05050102010706020507" pitchFamily="18" charset="2"/>
              </a:rPr>
              <a:t></a:t>
            </a:r>
            <a:r>
              <a:rPr lang="en-GB" sz="2400" dirty="0" smtClean="0"/>
              <a:t>  Czech language, Mathematics, foreign language + 13 tests in other subjects (sample selection)</a:t>
            </a:r>
          </a:p>
          <a:p>
            <a:endParaRPr lang="en-GB" sz="2400" dirty="0" smtClean="0"/>
          </a:p>
          <a:p>
            <a:r>
              <a:rPr lang="en-GB" sz="2400" b="1" dirty="0" smtClean="0">
                <a:solidFill>
                  <a:srgbClr val="0070C0"/>
                </a:solidFill>
              </a:rPr>
              <a:t>May 2017</a:t>
            </a:r>
          </a:p>
          <a:p>
            <a:r>
              <a:rPr lang="en-GB" sz="2400" dirty="0" smtClean="0"/>
              <a:t>5th a 9th grades </a:t>
            </a:r>
            <a:r>
              <a:rPr lang="en-GB" sz="2400" dirty="0" smtClean="0">
                <a:sym typeface="Symbol" panose="05050102010706020507" pitchFamily="18" charset="2"/>
              </a:rPr>
              <a:t></a:t>
            </a:r>
            <a:r>
              <a:rPr lang="en-GB" sz="2400" dirty="0" smtClean="0"/>
              <a:t> science information literacy</a:t>
            </a:r>
          </a:p>
          <a:p>
            <a:endParaRPr lang="en-GB" sz="2400" dirty="0" smtClean="0"/>
          </a:p>
          <a:p>
            <a:r>
              <a:rPr lang="en-GB" sz="2400" b="1" dirty="0" smtClean="0">
                <a:solidFill>
                  <a:srgbClr val="0070C0"/>
                </a:solidFill>
              </a:rPr>
              <a:t>November 2017</a:t>
            </a:r>
          </a:p>
          <a:p>
            <a:r>
              <a:rPr lang="en-GB" sz="2400" dirty="0" smtClean="0"/>
              <a:t>2nd grades of secondary schools and 9th grades of basic schools  </a:t>
            </a:r>
            <a:r>
              <a:rPr lang="en-GB" sz="2400" dirty="0" smtClean="0">
                <a:sym typeface="Symbol" panose="05050102010706020507" pitchFamily="18" charset="2"/>
              </a:rPr>
              <a:t></a:t>
            </a:r>
            <a:r>
              <a:rPr lang="en-GB" sz="2400" dirty="0" smtClean="0"/>
              <a:t> reading, mathematical and social literacy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18474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05577419"/>
              </p:ext>
            </p:extLst>
          </p:nvPr>
        </p:nvGraphicFramePr>
        <p:xfrm>
          <a:off x="791964" y="2276872"/>
          <a:ext cx="7560072" cy="2952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>
          <a:xfrm>
            <a:off x="467928" y="980728"/>
            <a:ext cx="8208144" cy="863600"/>
          </a:xfrm>
        </p:spPr>
        <p:txBody>
          <a:bodyPr/>
          <a:lstStyle/>
          <a:p>
            <a:r>
              <a:rPr lang="en-US" sz="3200" dirty="0" smtClean="0"/>
              <a:t>Results </a:t>
            </a:r>
            <a:r>
              <a:rPr lang="en-US" sz="3200" dirty="0"/>
              <a:t>of </a:t>
            </a:r>
            <a:r>
              <a:rPr lang="cs-CZ" sz="3200" dirty="0" smtClean="0"/>
              <a:t>E</a:t>
            </a:r>
            <a:r>
              <a:rPr lang="en-US" sz="3200" dirty="0" err="1" smtClean="0"/>
              <a:t>ducation</a:t>
            </a:r>
            <a:r>
              <a:rPr lang="en-US" sz="3200" dirty="0" smtClean="0"/>
              <a:t> </a:t>
            </a:r>
            <a:r>
              <a:rPr lang="cs-CZ" sz="3200" dirty="0"/>
              <a:t>S</a:t>
            </a:r>
            <a:r>
              <a:rPr lang="cs-CZ" sz="3200" dirty="0" smtClean="0"/>
              <a:t>et </a:t>
            </a:r>
            <a:r>
              <a:rPr lang="en-US" sz="3200" dirty="0" smtClean="0"/>
              <a:t>in </a:t>
            </a:r>
            <a:r>
              <a:rPr lang="en-US" sz="3200" dirty="0"/>
              <a:t>the </a:t>
            </a:r>
            <a:r>
              <a:rPr lang="cs-CZ" sz="3200" dirty="0"/>
              <a:t>C</a:t>
            </a:r>
            <a:r>
              <a:rPr lang="en-US" sz="3200" dirty="0" err="1" smtClean="0"/>
              <a:t>ontext</a:t>
            </a:r>
            <a:r>
              <a:rPr lang="en-US" sz="3200" dirty="0" smtClean="0"/>
              <a:t> 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en-US" sz="3200" dirty="0" smtClean="0"/>
              <a:t>of </a:t>
            </a:r>
            <a:r>
              <a:rPr lang="cs-CZ" sz="3200" dirty="0"/>
              <a:t>E</a:t>
            </a:r>
            <a:r>
              <a:rPr lang="en-US" sz="3200" dirty="0" smtClean="0"/>
              <a:t>valuating </a:t>
            </a:r>
            <a:r>
              <a:rPr lang="en-US" sz="3200" dirty="0"/>
              <a:t>the </a:t>
            </a:r>
            <a:r>
              <a:rPr lang="cs-CZ" sz="3200" dirty="0" smtClean="0"/>
              <a:t>Q</a:t>
            </a:r>
            <a:r>
              <a:rPr lang="en-US" sz="3200" dirty="0" err="1" smtClean="0"/>
              <a:t>uality</a:t>
            </a:r>
            <a:r>
              <a:rPr lang="en-US" sz="3200" dirty="0" smtClean="0"/>
              <a:t> </a:t>
            </a:r>
            <a:r>
              <a:rPr lang="en-US" sz="3200" dirty="0"/>
              <a:t>of </a:t>
            </a:r>
            <a:r>
              <a:rPr lang="cs-CZ" sz="3200" dirty="0" smtClean="0"/>
              <a:t>S</a:t>
            </a:r>
            <a:r>
              <a:rPr lang="en-US" sz="3200" dirty="0" err="1" smtClean="0"/>
              <a:t>chool</a:t>
            </a:r>
            <a:endParaRPr lang="cs-CZ" sz="32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660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>
          <a:xfrm>
            <a:off x="683568" y="692696"/>
            <a:ext cx="8208144" cy="557233"/>
          </a:xfrm>
        </p:spPr>
        <p:txBody>
          <a:bodyPr/>
          <a:lstStyle/>
          <a:p>
            <a:pPr algn="ctr"/>
            <a:r>
              <a:rPr lang="cs-CZ" sz="2800" dirty="0" smtClean="0">
                <a:solidFill>
                  <a:srgbClr val="C00000"/>
                </a:solidFill>
              </a:rPr>
              <a:t>SCHOOL QUALITY MODEL</a:t>
            </a:r>
            <a:r>
              <a:rPr lang="cs-CZ" sz="2800" dirty="0" smtClean="0">
                <a:solidFill>
                  <a:srgbClr val="C60C30"/>
                </a:solidFill>
              </a:rPr>
              <a:t/>
            </a:r>
            <a:br>
              <a:rPr lang="cs-CZ" sz="2800" dirty="0" smtClean="0">
                <a:solidFill>
                  <a:srgbClr val="C60C30"/>
                </a:solidFill>
              </a:rPr>
            </a:br>
            <a:r>
              <a:rPr lang="cs-CZ" sz="2800" dirty="0" err="1" smtClean="0">
                <a:solidFill>
                  <a:srgbClr val="0070C0"/>
                </a:solidFill>
              </a:rPr>
              <a:t>Tool</a:t>
            </a:r>
            <a:r>
              <a:rPr lang="cs-CZ" sz="2800" dirty="0" smtClean="0">
                <a:solidFill>
                  <a:srgbClr val="0070C0"/>
                </a:solidFill>
              </a:rPr>
              <a:t> for </a:t>
            </a:r>
            <a:r>
              <a:rPr lang="cs-CZ" sz="2800" dirty="0" err="1">
                <a:solidFill>
                  <a:srgbClr val="0070C0"/>
                </a:solidFill>
              </a:rPr>
              <a:t>E</a:t>
            </a:r>
            <a:r>
              <a:rPr lang="cs-CZ" sz="2800" dirty="0" err="1" smtClean="0">
                <a:solidFill>
                  <a:srgbClr val="0070C0"/>
                </a:solidFill>
              </a:rPr>
              <a:t>xternal</a:t>
            </a:r>
            <a:r>
              <a:rPr lang="cs-CZ" sz="2800" dirty="0" smtClean="0">
                <a:solidFill>
                  <a:srgbClr val="0070C0"/>
                </a:solidFill>
              </a:rPr>
              <a:t> and </a:t>
            </a:r>
            <a:r>
              <a:rPr lang="cs-CZ" sz="2800" dirty="0" err="1">
                <a:solidFill>
                  <a:srgbClr val="0070C0"/>
                </a:solidFill>
              </a:rPr>
              <a:t>I</a:t>
            </a:r>
            <a:r>
              <a:rPr lang="cs-CZ" sz="2800" dirty="0" err="1" smtClean="0">
                <a:solidFill>
                  <a:srgbClr val="0070C0"/>
                </a:solidFill>
              </a:rPr>
              <a:t>nternal</a:t>
            </a:r>
            <a:r>
              <a:rPr lang="cs-CZ" sz="2800" dirty="0" smtClean="0">
                <a:solidFill>
                  <a:srgbClr val="0070C0"/>
                </a:solidFill>
              </a:rPr>
              <a:t> </a:t>
            </a:r>
            <a:r>
              <a:rPr lang="cs-CZ" sz="2800" dirty="0" err="1">
                <a:solidFill>
                  <a:srgbClr val="0070C0"/>
                </a:solidFill>
              </a:rPr>
              <a:t>E</a:t>
            </a:r>
            <a:r>
              <a:rPr lang="cs-CZ" sz="2800" dirty="0" err="1" smtClean="0">
                <a:solidFill>
                  <a:srgbClr val="0070C0"/>
                </a:solidFill>
              </a:rPr>
              <a:t>valuation</a:t>
            </a:r>
            <a:endParaRPr lang="cs-CZ" sz="2800" dirty="0" smtClean="0">
              <a:solidFill>
                <a:srgbClr val="0070C0"/>
              </a:solidFill>
            </a:endParaRPr>
          </a:p>
          <a:p>
            <a:pPr algn="ctr"/>
            <a:endParaRPr lang="cs-CZ" sz="3200" dirty="0">
              <a:solidFill>
                <a:srgbClr val="C60C30"/>
              </a:solidFill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61686798"/>
              </p:ext>
            </p:extLst>
          </p:nvPr>
        </p:nvGraphicFramePr>
        <p:xfrm>
          <a:off x="467544" y="1844824"/>
          <a:ext cx="8424168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453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text 13"/>
          <p:cNvSpPr>
            <a:spLocks noGrp="1"/>
          </p:cNvSpPr>
          <p:nvPr>
            <p:ph type="body" sz="quarter" idx="12"/>
          </p:nvPr>
        </p:nvSpPr>
        <p:spPr>
          <a:xfrm>
            <a:off x="467928" y="863825"/>
            <a:ext cx="8208144" cy="648072"/>
          </a:xfrm>
        </p:spPr>
        <p:txBody>
          <a:bodyPr/>
          <a:lstStyle/>
          <a:p>
            <a:r>
              <a:rPr lang="en-GB" sz="3200" dirty="0" smtClean="0"/>
              <a:t>Indicators for Evaluation</a:t>
            </a:r>
            <a:r>
              <a:rPr lang="cs-CZ" sz="3200" dirty="0" smtClean="0"/>
              <a:t> </a:t>
            </a:r>
            <a:r>
              <a:rPr lang="cs-CZ" sz="3200" dirty="0"/>
              <a:t> </a:t>
            </a:r>
            <a:r>
              <a:rPr lang="cs-CZ" sz="3200" dirty="0" smtClean="0"/>
              <a:t>- </a:t>
            </a:r>
            <a:r>
              <a:rPr lang="cs-CZ" sz="3200" dirty="0" err="1"/>
              <a:t>E</a:t>
            </a:r>
            <a:r>
              <a:rPr lang="cs-CZ" sz="3200" dirty="0" err="1" smtClean="0"/>
              <a:t>xternal</a:t>
            </a:r>
            <a:r>
              <a:rPr lang="cs-CZ" sz="3200" dirty="0" smtClean="0"/>
              <a:t> </a:t>
            </a:r>
            <a:r>
              <a:rPr lang="cs-CZ" sz="3200" dirty="0" err="1"/>
              <a:t>E</a:t>
            </a:r>
            <a:r>
              <a:rPr lang="cs-CZ" sz="3200" dirty="0" err="1" smtClean="0"/>
              <a:t>valuation</a:t>
            </a:r>
            <a:endParaRPr lang="en-GB" sz="3200" dirty="0" smtClean="0">
              <a:solidFill>
                <a:srgbClr val="0070C0"/>
              </a:solidFill>
            </a:endParaRPr>
          </a:p>
          <a:p>
            <a:endParaRPr lang="cs-CZ" sz="32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839448162"/>
              </p:ext>
            </p:extLst>
          </p:nvPr>
        </p:nvGraphicFramePr>
        <p:xfrm>
          <a:off x="863588" y="1700809"/>
          <a:ext cx="7380820" cy="4573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683568" y="1700809"/>
            <a:ext cx="37440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 smtClean="0">
                <a:solidFill>
                  <a:srgbClr val="0070C0"/>
                </a:solidFill>
              </a:rPr>
              <a:t>Four-level evaluation scale</a:t>
            </a:r>
          </a:p>
        </p:txBody>
      </p:sp>
    </p:spTree>
    <p:extLst>
      <p:ext uri="{BB962C8B-B14F-4D97-AF65-F5344CB8AC3E}">
        <p14:creationId xmlns:p14="http://schemas.microsoft.com/office/powerpoint/2010/main" val="164799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>
          <a:xfrm>
            <a:off x="467928" y="692696"/>
            <a:ext cx="8208144" cy="607018"/>
          </a:xfrm>
        </p:spPr>
        <p:txBody>
          <a:bodyPr/>
          <a:lstStyle/>
          <a:p>
            <a:r>
              <a:rPr lang="cs-CZ" sz="3200" dirty="0" err="1" smtClean="0"/>
              <a:t>Outcomes</a:t>
            </a:r>
            <a:r>
              <a:rPr lang="cs-CZ" sz="3200" dirty="0" smtClean="0"/>
              <a:t> </a:t>
            </a:r>
            <a:r>
              <a:rPr lang="cs-CZ" sz="3200" dirty="0" err="1" smtClean="0"/>
              <a:t>of</a:t>
            </a:r>
            <a:r>
              <a:rPr lang="cs-CZ" sz="3200" dirty="0" smtClean="0"/>
              <a:t> </a:t>
            </a:r>
            <a:r>
              <a:rPr lang="cs-CZ" sz="3200" dirty="0" err="1"/>
              <a:t>I</a:t>
            </a:r>
            <a:r>
              <a:rPr lang="cs-CZ" sz="3200" dirty="0" err="1" smtClean="0"/>
              <a:t>nspection</a:t>
            </a:r>
            <a:r>
              <a:rPr lang="cs-CZ" sz="3200" dirty="0" smtClean="0"/>
              <a:t> </a:t>
            </a:r>
            <a:r>
              <a:rPr lang="cs-CZ" sz="3200" dirty="0" err="1"/>
              <a:t>A</a:t>
            </a:r>
            <a:r>
              <a:rPr lang="cs-CZ" sz="3200" dirty="0" err="1" smtClean="0"/>
              <a:t>ctivity</a:t>
            </a:r>
            <a:endParaRPr lang="en-GB" sz="3200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729799368"/>
              </p:ext>
            </p:extLst>
          </p:nvPr>
        </p:nvGraphicFramePr>
        <p:xfrm>
          <a:off x="827584" y="1484784"/>
          <a:ext cx="7488832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991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034947116"/>
              </p:ext>
            </p:extLst>
          </p:nvPr>
        </p:nvGraphicFramePr>
        <p:xfrm>
          <a:off x="696347" y="4317490"/>
          <a:ext cx="7751305" cy="2044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467928" y="764704"/>
            <a:ext cx="8208144" cy="557472"/>
          </a:xfrm>
        </p:spPr>
        <p:txBody>
          <a:bodyPr anchor="ctr"/>
          <a:lstStyle/>
          <a:p>
            <a:r>
              <a:rPr lang="cs-CZ" dirty="0" smtClean="0">
                <a:solidFill>
                  <a:srgbClr val="C60C30"/>
                </a:solidFill>
              </a:rPr>
              <a:t> </a:t>
            </a:r>
            <a:r>
              <a:rPr lang="cs-CZ" sz="3200" dirty="0" smtClean="0">
                <a:solidFill>
                  <a:srgbClr val="C60C30"/>
                </a:solidFill>
              </a:rPr>
              <a:t>Use </a:t>
            </a:r>
            <a:r>
              <a:rPr lang="cs-CZ" sz="3200" dirty="0" err="1" smtClean="0">
                <a:solidFill>
                  <a:srgbClr val="C60C30"/>
                </a:solidFill>
              </a:rPr>
              <a:t>of</a:t>
            </a:r>
            <a:r>
              <a:rPr lang="cs-CZ" sz="3200" dirty="0" smtClean="0">
                <a:solidFill>
                  <a:srgbClr val="C60C30"/>
                </a:solidFill>
              </a:rPr>
              <a:t> </a:t>
            </a:r>
            <a:r>
              <a:rPr lang="cs-CZ" sz="3200" dirty="0" err="1" smtClean="0">
                <a:solidFill>
                  <a:srgbClr val="C60C30"/>
                </a:solidFill>
              </a:rPr>
              <a:t>the</a:t>
            </a:r>
            <a:r>
              <a:rPr lang="cs-CZ" sz="3200" dirty="0" smtClean="0">
                <a:solidFill>
                  <a:srgbClr val="C60C30"/>
                </a:solidFill>
              </a:rPr>
              <a:t> </a:t>
            </a:r>
            <a:r>
              <a:rPr lang="cs-CZ" sz="3200" dirty="0" err="1" smtClean="0">
                <a:solidFill>
                  <a:srgbClr val="0070C0"/>
                </a:solidFill>
              </a:rPr>
              <a:t>Quality</a:t>
            </a:r>
            <a:r>
              <a:rPr lang="cs-CZ" sz="3200" dirty="0" smtClean="0">
                <a:solidFill>
                  <a:srgbClr val="0070C0"/>
                </a:solidFill>
              </a:rPr>
              <a:t> </a:t>
            </a:r>
            <a:r>
              <a:rPr lang="cs-CZ" sz="3200" dirty="0" err="1" smtClean="0">
                <a:solidFill>
                  <a:srgbClr val="0070C0"/>
                </a:solidFill>
              </a:rPr>
              <a:t>School</a:t>
            </a:r>
            <a:r>
              <a:rPr lang="cs-CZ" sz="3200" dirty="0" smtClean="0">
                <a:solidFill>
                  <a:srgbClr val="0070C0"/>
                </a:solidFill>
              </a:rPr>
              <a:t> </a:t>
            </a:r>
            <a:r>
              <a:rPr lang="cs-CZ" sz="3200" dirty="0" err="1" smtClean="0">
                <a:solidFill>
                  <a:srgbClr val="0070C0"/>
                </a:solidFill>
              </a:rPr>
              <a:t>Criteria</a:t>
            </a:r>
            <a:endParaRPr lang="cs-CZ" sz="3200" dirty="0">
              <a:solidFill>
                <a:srgbClr val="0070C0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571810"/>
            <a:ext cx="3744416" cy="249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61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1043224" y="2564904"/>
            <a:ext cx="7056784" cy="2880320"/>
          </a:xfrm>
          <a:ln>
            <a:noFill/>
          </a:ln>
        </p:spPr>
        <p:style>
          <a:lnRef idx="1">
            <a:schemeClr val="dk1"/>
          </a:lnRef>
          <a:fillRef idx="1001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80000" tIns="144000" rIns="180000" bIns="144000" anchor="ctr"/>
          <a:lstStyle/>
          <a:p>
            <a:pPr marL="0" indent="0" algn="ctr">
              <a:buNone/>
            </a:pPr>
            <a:r>
              <a:rPr lang="en-US" dirty="0" smtClean="0"/>
              <a:t>The </a:t>
            </a:r>
            <a:r>
              <a:rPr lang="en-US" dirty="0"/>
              <a:t>Czech School Inspectorate shall determine and assess </a:t>
            </a:r>
            <a:r>
              <a:rPr lang="en-US" dirty="0" smtClean="0"/>
              <a:t>the </a:t>
            </a:r>
            <a:r>
              <a:rPr lang="en-US" b="1" dirty="0">
                <a:solidFill>
                  <a:srgbClr val="C00000"/>
                </a:solidFill>
              </a:rPr>
              <a:t>conditions, course and results of education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in </a:t>
            </a:r>
            <a:r>
              <a:rPr lang="en-US" dirty="0"/>
              <a:t>accordance with relevant school educational </a:t>
            </a:r>
            <a:r>
              <a:rPr lang="en-US" dirty="0" err="1"/>
              <a:t>programmes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467544" y="980728"/>
            <a:ext cx="8208144" cy="936104"/>
          </a:xfrm>
        </p:spPr>
        <p:txBody>
          <a:bodyPr/>
          <a:lstStyle/>
          <a:p>
            <a:r>
              <a:rPr lang="en-GB" sz="3200" dirty="0" smtClean="0">
                <a:solidFill>
                  <a:srgbClr val="0070C0"/>
                </a:solidFill>
                <a:cs typeface="Times New Roman" pitchFamily="18" charset="0"/>
              </a:rPr>
              <a:t>ACT No. 561/2004 Coll. The Education Act</a:t>
            </a:r>
            <a:br>
              <a:rPr lang="en-GB" sz="3200" dirty="0" smtClean="0">
                <a:solidFill>
                  <a:srgbClr val="0070C0"/>
                </a:solidFill>
                <a:cs typeface="Times New Roman" pitchFamily="18" charset="0"/>
              </a:rPr>
            </a:br>
            <a:r>
              <a:rPr lang="en-GB" sz="3200" dirty="0" smtClean="0">
                <a:solidFill>
                  <a:srgbClr val="0070C0"/>
                </a:solidFill>
                <a:cs typeface="Times New Roman" pitchFamily="18" charset="0"/>
              </a:rPr>
              <a:t>Section 174, subsection 2), letter b)</a:t>
            </a:r>
            <a:r>
              <a:rPr lang="en-GB" sz="3000" dirty="0" smtClean="0">
                <a:solidFill>
                  <a:srgbClr val="0070C0"/>
                </a:solidFill>
                <a:cs typeface="Times New Roman" pitchFamily="18" charset="0"/>
              </a:rPr>
              <a:t/>
            </a:r>
            <a:br>
              <a:rPr lang="en-GB" sz="3000" dirty="0" smtClean="0">
                <a:solidFill>
                  <a:srgbClr val="0070C0"/>
                </a:solidFill>
                <a:cs typeface="Times New Roman" pitchFamily="18" charset="0"/>
              </a:rPr>
            </a:br>
            <a:endParaRPr lang="en-GB" sz="3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49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>
          <a:xfrm>
            <a:off x="179512" y="764704"/>
            <a:ext cx="8784976" cy="720080"/>
          </a:xfrm>
        </p:spPr>
        <p:txBody>
          <a:bodyPr/>
          <a:lstStyle/>
          <a:p>
            <a:r>
              <a:rPr lang="cs-CZ" sz="3200" dirty="0" smtClean="0"/>
              <a:t>The </a:t>
            </a:r>
            <a:r>
              <a:rPr lang="cs-CZ" sz="3200" dirty="0"/>
              <a:t>CSI and </a:t>
            </a:r>
            <a:r>
              <a:rPr lang="cs-CZ" sz="3200" dirty="0" err="1"/>
              <a:t>M</a:t>
            </a:r>
            <a:r>
              <a:rPr lang="cs-CZ" sz="3200" dirty="0" err="1" smtClean="0"/>
              <a:t>ethodological</a:t>
            </a:r>
            <a:r>
              <a:rPr lang="cs-CZ" sz="3200" dirty="0" smtClean="0"/>
              <a:t> </a:t>
            </a:r>
            <a:r>
              <a:rPr lang="cs-CZ" sz="3200" dirty="0"/>
              <a:t>S</a:t>
            </a:r>
            <a:r>
              <a:rPr lang="cs-CZ" sz="3200" dirty="0" smtClean="0"/>
              <a:t>upport </a:t>
            </a:r>
            <a:r>
              <a:rPr lang="cs-CZ" sz="3200" dirty="0"/>
              <a:t>to </a:t>
            </a:r>
            <a:r>
              <a:rPr lang="cs-CZ" sz="3200" dirty="0" err="1"/>
              <a:t>S</a:t>
            </a:r>
            <a:r>
              <a:rPr lang="cs-CZ" sz="3200" dirty="0" err="1" smtClean="0"/>
              <a:t>chools</a:t>
            </a:r>
            <a:r>
              <a:rPr lang="cs-CZ" sz="3200" dirty="0" smtClean="0"/>
              <a:t> </a:t>
            </a:r>
            <a:r>
              <a:rPr lang="cs-CZ" sz="3200" dirty="0" smtClean="0">
                <a:solidFill>
                  <a:srgbClr val="0070C0"/>
                </a:solidFill>
              </a:rPr>
              <a:t>www.csicr.cz</a:t>
            </a:r>
            <a:endParaRPr lang="cs-CZ" sz="3200" dirty="0">
              <a:solidFill>
                <a:srgbClr val="0070C0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49" y="2276872"/>
            <a:ext cx="7619902" cy="3933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ek 4" title="náhled webu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0" r="48262" b="27661"/>
          <a:stretch/>
        </p:blipFill>
        <p:spPr>
          <a:xfrm>
            <a:off x="5771978" y="1801677"/>
            <a:ext cx="1968672" cy="2376264"/>
          </a:xfrm>
          <a:prstGeom prst="rect">
            <a:avLst/>
          </a:prstGeom>
          <a:ln w="38100">
            <a:solidFill>
              <a:srgbClr val="0073CF"/>
            </a:solidFill>
          </a:ln>
          <a:effectLst/>
        </p:spPr>
      </p:pic>
      <p:cxnSp>
        <p:nvCxnSpPr>
          <p:cNvPr id="7" name="Přímá spojnice se šipkou 6"/>
          <p:cNvCxnSpPr/>
          <p:nvPr/>
        </p:nvCxnSpPr>
        <p:spPr>
          <a:xfrm flipV="1">
            <a:off x="3923928" y="3794714"/>
            <a:ext cx="1944216" cy="540655"/>
          </a:xfrm>
          <a:prstGeom prst="straightConnector1">
            <a:avLst/>
          </a:prstGeom>
          <a:ln w="28575">
            <a:solidFill>
              <a:srgbClr val="C60C3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561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539552" y="684057"/>
            <a:ext cx="8208144" cy="487620"/>
          </a:xfrm>
        </p:spPr>
        <p:txBody>
          <a:bodyPr/>
          <a:lstStyle/>
          <a:p>
            <a:r>
              <a:rPr lang="cs-CZ" sz="3200" dirty="0" err="1" smtClean="0"/>
              <a:t>Information</a:t>
            </a:r>
            <a:r>
              <a:rPr lang="cs-CZ" sz="3200" dirty="0" smtClean="0"/>
              <a:t> Systems </a:t>
            </a:r>
            <a:endParaRPr lang="cs-CZ" sz="32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32" y="1477778"/>
            <a:ext cx="2105440" cy="36852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27" y="2853947"/>
            <a:ext cx="1827757" cy="36004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32" y="2137528"/>
            <a:ext cx="1833233" cy="40124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52" y="3514555"/>
            <a:ext cx="3383296" cy="558198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07" y="4335591"/>
            <a:ext cx="2339752" cy="399726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32" y="5080400"/>
            <a:ext cx="3125553" cy="699238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32" y="5876067"/>
            <a:ext cx="2981537" cy="357824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875" y="1497361"/>
            <a:ext cx="2472876" cy="13962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833005"/>
            <a:ext cx="2457080" cy="14008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460" y="1472575"/>
            <a:ext cx="1887550" cy="2222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155" y="3213987"/>
            <a:ext cx="2472877" cy="13168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11100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703371582"/>
              </p:ext>
            </p:extLst>
          </p:nvPr>
        </p:nvGraphicFramePr>
        <p:xfrm>
          <a:off x="466280" y="2060848"/>
          <a:ext cx="8208144" cy="3672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Zástupný symbol pro text 13"/>
          <p:cNvSpPr>
            <a:spLocks noGrp="1"/>
          </p:cNvSpPr>
          <p:nvPr>
            <p:ph type="body" sz="quarter" idx="12"/>
          </p:nvPr>
        </p:nvSpPr>
        <p:spPr>
          <a:xfrm>
            <a:off x="467544" y="836712"/>
            <a:ext cx="8208144" cy="792088"/>
          </a:xfrm>
        </p:spPr>
        <p:txBody>
          <a:bodyPr lIns="108000" tIns="72000" rIns="108000" bIns="108000" anchor="ctr"/>
          <a:lstStyle/>
          <a:p>
            <a:r>
              <a:rPr lang="en-US" sz="3200" dirty="0"/>
              <a:t>The CSI </a:t>
            </a:r>
            <a:r>
              <a:rPr lang="cs-CZ" sz="3200" dirty="0" smtClean="0"/>
              <a:t>D</a:t>
            </a:r>
            <a:r>
              <a:rPr lang="en-US" sz="3200" dirty="0" err="1" smtClean="0"/>
              <a:t>irection</a:t>
            </a:r>
            <a:r>
              <a:rPr lang="en-US" sz="3200" dirty="0" smtClean="0"/>
              <a:t> </a:t>
            </a:r>
            <a:r>
              <a:rPr lang="en-US" sz="3200" dirty="0"/>
              <a:t>in the </a:t>
            </a:r>
            <a:r>
              <a:rPr lang="cs-CZ" sz="3200" dirty="0" smtClean="0"/>
              <a:t>C</a:t>
            </a:r>
            <a:r>
              <a:rPr lang="en-US" sz="3200" dirty="0" err="1" smtClean="0"/>
              <a:t>oming</a:t>
            </a:r>
            <a:r>
              <a:rPr lang="en-US" sz="3200" dirty="0" smtClean="0"/>
              <a:t> </a:t>
            </a:r>
            <a:r>
              <a:rPr lang="cs-CZ" sz="3200" dirty="0"/>
              <a:t>Y</a:t>
            </a:r>
            <a:r>
              <a:rPr lang="en-US" sz="3200" dirty="0" smtClean="0"/>
              <a:t>ears </a:t>
            </a:r>
            <a:r>
              <a:rPr lang="en-US" sz="3200" dirty="0"/>
              <a:t>- </a:t>
            </a:r>
            <a:r>
              <a:rPr lang="cs-CZ" sz="3200" dirty="0" smtClean="0"/>
              <a:t>E</a:t>
            </a:r>
            <a:r>
              <a:rPr lang="en-US" sz="3200" dirty="0" smtClean="0"/>
              <a:t>valuation </a:t>
            </a:r>
            <a:r>
              <a:rPr lang="en-US" sz="3200" dirty="0"/>
              <a:t>of </a:t>
            </a:r>
            <a:r>
              <a:rPr lang="cs-CZ" sz="3200" dirty="0"/>
              <a:t>A</a:t>
            </a:r>
            <a:r>
              <a:rPr lang="en-US" sz="3200" dirty="0" err="1" smtClean="0"/>
              <a:t>chieving</a:t>
            </a:r>
            <a:r>
              <a:rPr lang="en-US" sz="3200" dirty="0" smtClean="0"/>
              <a:t> </a:t>
            </a:r>
            <a:r>
              <a:rPr lang="cs-CZ" sz="3200" dirty="0"/>
              <a:t>E</a:t>
            </a:r>
            <a:r>
              <a:rPr lang="en-US" sz="3200" dirty="0" err="1" smtClean="0"/>
              <a:t>ducational</a:t>
            </a:r>
            <a:r>
              <a:rPr lang="en-US" sz="3200" dirty="0" smtClean="0"/>
              <a:t> </a:t>
            </a:r>
            <a:r>
              <a:rPr lang="cs-CZ" sz="3200" dirty="0"/>
              <a:t>G</a:t>
            </a:r>
            <a:r>
              <a:rPr lang="en-US" sz="3200" dirty="0" err="1" smtClean="0"/>
              <a:t>oals</a:t>
            </a:r>
            <a:endParaRPr lang="cs-CZ" sz="3200" dirty="0" smtClean="0"/>
          </a:p>
        </p:txBody>
      </p:sp>
    </p:spTree>
    <p:extLst>
      <p:ext uri="{BB962C8B-B14F-4D97-AF65-F5344CB8AC3E}">
        <p14:creationId xmlns:p14="http://schemas.microsoft.com/office/powerpoint/2010/main" val="98408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92351223"/>
              </p:ext>
            </p:extLst>
          </p:nvPr>
        </p:nvGraphicFramePr>
        <p:xfrm>
          <a:off x="611560" y="1412776"/>
          <a:ext cx="7920880" cy="4321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467544" y="764704"/>
            <a:ext cx="8208144" cy="503709"/>
          </a:xfrm>
        </p:spPr>
        <p:txBody>
          <a:bodyPr anchor="ctr"/>
          <a:lstStyle/>
          <a:p>
            <a:r>
              <a:rPr lang="cs-CZ" sz="3200" dirty="0" err="1" smtClean="0"/>
              <a:t>Assessment</a:t>
            </a:r>
            <a:r>
              <a:rPr lang="cs-CZ" sz="3200" dirty="0" smtClean="0"/>
              <a:t> </a:t>
            </a:r>
            <a:r>
              <a:rPr lang="cs-CZ" sz="3200" dirty="0" err="1"/>
              <a:t>of</a:t>
            </a:r>
            <a:r>
              <a:rPr lang="cs-CZ" sz="3200" dirty="0"/>
              <a:t> </a:t>
            </a:r>
            <a:r>
              <a:rPr lang="cs-CZ" sz="3200" dirty="0" err="1" smtClean="0"/>
              <a:t>Key</a:t>
            </a:r>
            <a:r>
              <a:rPr lang="cs-CZ" sz="3200" dirty="0" smtClean="0"/>
              <a:t> </a:t>
            </a:r>
            <a:r>
              <a:rPr lang="cs-CZ" sz="3200" dirty="0" err="1" smtClean="0"/>
              <a:t>Competencies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78160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>
          <a:xfrm>
            <a:off x="971600" y="1808820"/>
            <a:ext cx="7200800" cy="3240360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lIns="180000" tIns="144000" rIns="252000" bIns="144000"/>
          <a:lstStyle/>
          <a:p>
            <a:pPr marL="363538" indent="-363538" algn="just"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en-US" sz="2400" b="0" dirty="0" smtClean="0"/>
              <a:t>Use </a:t>
            </a:r>
            <a:r>
              <a:rPr lang="en-US" sz="2400" b="0" dirty="0"/>
              <a:t>the available data to more detailed </a:t>
            </a:r>
            <a:r>
              <a:rPr lang="en-US" sz="2400" b="0" dirty="0" err="1" smtClean="0"/>
              <a:t>analy</a:t>
            </a:r>
            <a:r>
              <a:rPr lang="cs-CZ" sz="2400" b="0" dirty="0" smtClean="0"/>
              <a:t>s</a:t>
            </a:r>
            <a:r>
              <a:rPr lang="en-US" sz="2400" b="0" dirty="0" err="1" smtClean="0"/>
              <a:t>es</a:t>
            </a:r>
            <a:r>
              <a:rPr lang="en-US" sz="2400" b="0" dirty="0" smtClean="0"/>
              <a:t> </a:t>
            </a:r>
            <a:r>
              <a:rPr lang="cs-CZ" sz="2400" b="0" dirty="0" err="1" smtClean="0"/>
              <a:t>which</a:t>
            </a:r>
            <a:r>
              <a:rPr lang="cs-CZ" sz="2400" b="0" dirty="0" smtClean="0"/>
              <a:t> </a:t>
            </a:r>
            <a:r>
              <a:rPr lang="en-US" sz="2400" b="0" dirty="0" smtClean="0"/>
              <a:t>will </a:t>
            </a:r>
            <a:r>
              <a:rPr lang="en-US" sz="2400" b="0" dirty="0"/>
              <a:t>allow evaluating educational outcomes of students </a:t>
            </a:r>
            <a:r>
              <a:rPr lang="cs-CZ" sz="2400" b="0" dirty="0" err="1" smtClean="0"/>
              <a:t>with</a:t>
            </a:r>
            <a:r>
              <a:rPr lang="cs-CZ" sz="2400" b="0" dirty="0" smtClean="0"/>
              <a:t> </a:t>
            </a:r>
            <a:r>
              <a:rPr lang="cs-CZ" sz="2400" b="0" dirty="0" err="1" smtClean="0"/>
              <a:t>respect</a:t>
            </a:r>
            <a:r>
              <a:rPr lang="cs-CZ" sz="2400" b="0" dirty="0" smtClean="0"/>
              <a:t> to </a:t>
            </a:r>
            <a:r>
              <a:rPr lang="en-US" sz="2400" b="0" dirty="0" smtClean="0"/>
              <a:t>the </a:t>
            </a:r>
            <a:r>
              <a:rPr lang="en-US" sz="2400" b="0" dirty="0"/>
              <a:t>conditions in which a particular school </a:t>
            </a:r>
            <a:r>
              <a:rPr lang="en-US" sz="2400" b="0" dirty="0" smtClean="0"/>
              <a:t>work</a:t>
            </a:r>
            <a:r>
              <a:rPr lang="cs-CZ" sz="2400" b="0" dirty="0" smtClean="0"/>
              <a:t>s</a:t>
            </a:r>
          </a:p>
          <a:p>
            <a:pPr marL="363538" indent="-363538" algn="just">
              <a:buClr>
                <a:srgbClr val="002060"/>
              </a:buClr>
              <a:buFont typeface="Wingdings" panose="05000000000000000000" pitchFamily="2" charset="2"/>
              <a:buChar char="ü"/>
            </a:pPr>
            <a:endParaRPr lang="cs-CZ" sz="2400" b="0" dirty="0"/>
          </a:p>
          <a:p>
            <a:pPr marL="363538" indent="-363538" algn="just"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en-US" sz="2400" b="0" dirty="0" err="1" smtClean="0"/>
              <a:t>Analy</a:t>
            </a:r>
            <a:r>
              <a:rPr lang="cs-CZ" sz="2400" b="0" dirty="0" smtClean="0"/>
              <a:t>s</a:t>
            </a:r>
            <a:r>
              <a:rPr lang="en-US" sz="2400" b="0" dirty="0" err="1" smtClean="0"/>
              <a:t>es</a:t>
            </a:r>
            <a:r>
              <a:rPr lang="en-US" sz="2400" b="0" dirty="0" smtClean="0"/>
              <a:t> </a:t>
            </a:r>
            <a:r>
              <a:rPr lang="en-US" sz="2400" b="0" dirty="0"/>
              <a:t>will </a:t>
            </a:r>
            <a:r>
              <a:rPr lang="cs-CZ" sz="2400" b="0" dirty="0" err="1" smtClean="0"/>
              <a:t>bring</a:t>
            </a:r>
            <a:r>
              <a:rPr lang="cs-CZ" sz="2400" b="0" dirty="0" smtClean="0"/>
              <a:t> </a:t>
            </a:r>
            <a:r>
              <a:rPr lang="cs-CZ" sz="2400" b="0" dirty="0" err="1" smtClean="0"/>
              <a:t>insight</a:t>
            </a:r>
            <a:r>
              <a:rPr lang="cs-CZ" sz="2400" b="0" dirty="0" smtClean="0"/>
              <a:t> </a:t>
            </a:r>
            <a:r>
              <a:rPr lang="cs-CZ" sz="2400" b="0" dirty="0" err="1" smtClean="0"/>
              <a:t>into</a:t>
            </a:r>
            <a:r>
              <a:rPr lang="cs-CZ" sz="2400" b="0" dirty="0" smtClean="0"/>
              <a:t> </a:t>
            </a:r>
            <a:r>
              <a:rPr lang="en-US" sz="2400" b="0" dirty="0" smtClean="0"/>
              <a:t>the </a:t>
            </a:r>
            <a:r>
              <a:rPr lang="en-US" sz="2400" b="0" dirty="0"/>
              <a:t>current level of </a:t>
            </a:r>
            <a:r>
              <a:rPr lang="cs-CZ" sz="2400" b="0" dirty="0" err="1" smtClean="0"/>
              <a:t>equity</a:t>
            </a:r>
            <a:r>
              <a:rPr lang="cs-CZ" sz="2400" b="0" dirty="0" smtClean="0"/>
              <a:t> in </a:t>
            </a:r>
            <a:r>
              <a:rPr lang="cs-CZ" sz="2400" b="0" dirty="0" err="1" smtClean="0"/>
              <a:t>education</a:t>
            </a:r>
            <a:endParaRPr lang="cs-CZ" sz="2400" b="0" dirty="0" smtClean="0"/>
          </a:p>
          <a:p>
            <a:pPr>
              <a:buClr>
                <a:srgbClr val="002060"/>
              </a:buClr>
            </a:pP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467544" y="836712"/>
            <a:ext cx="8208144" cy="503709"/>
          </a:xfrm>
        </p:spPr>
        <p:txBody>
          <a:bodyPr/>
          <a:lstStyle/>
          <a:p>
            <a:r>
              <a:rPr lang="cs-CZ" sz="3200" dirty="0" smtClean="0"/>
              <a:t>Data </a:t>
            </a:r>
            <a:r>
              <a:rPr lang="cs-CZ" sz="3200" dirty="0" err="1" smtClean="0"/>
              <a:t>Analysis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5271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Zástupný symbol pro text 25"/>
          <p:cNvSpPr>
            <a:spLocks noGrp="1"/>
          </p:cNvSpPr>
          <p:nvPr>
            <p:ph type="body" sz="quarter" idx="13"/>
          </p:nvPr>
        </p:nvSpPr>
        <p:spPr>
          <a:xfrm>
            <a:off x="499001" y="1556792"/>
            <a:ext cx="8208144" cy="4968552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lIns="180000" tIns="144000" rIns="180000" bIns="144000"/>
          <a:lstStyle/>
          <a:p>
            <a:pPr marL="452438" indent="-363538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100" b="0" dirty="0" smtClean="0"/>
              <a:t>In </a:t>
            </a:r>
            <a:r>
              <a:rPr lang="en-US" sz="2100" b="0" dirty="0"/>
              <a:t>comparison to OECD </a:t>
            </a:r>
            <a:r>
              <a:rPr lang="en-US" sz="2100" b="0" dirty="0" smtClean="0"/>
              <a:t>and </a:t>
            </a:r>
            <a:r>
              <a:rPr lang="en-US" sz="2100" b="0" dirty="0"/>
              <a:t>the EU </a:t>
            </a:r>
            <a:r>
              <a:rPr lang="cs-CZ" sz="2100" b="0" dirty="0" err="1" smtClean="0"/>
              <a:t>countries</a:t>
            </a:r>
            <a:r>
              <a:rPr lang="cs-CZ" sz="2100" b="0" dirty="0" smtClean="0"/>
              <a:t>, </a:t>
            </a:r>
            <a:r>
              <a:rPr lang="cs-CZ" sz="2100" dirty="0" err="1" smtClean="0"/>
              <a:t>the</a:t>
            </a:r>
            <a:r>
              <a:rPr lang="cs-CZ" sz="2100" dirty="0" smtClean="0"/>
              <a:t> </a:t>
            </a:r>
            <a:r>
              <a:rPr lang="en-US" sz="2100" dirty="0" smtClean="0"/>
              <a:t>CR </a:t>
            </a:r>
            <a:r>
              <a:rPr lang="cs-CZ" sz="2100" dirty="0" err="1" smtClean="0"/>
              <a:t>displays</a:t>
            </a:r>
            <a:r>
              <a:rPr lang="cs-CZ" sz="2100" dirty="0" smtClean="0"/>
              <a:t> </a:t>
            </a:r>
            <a:r>
              <a:rPr lang="en-US" sz="2100" dirty="0" smtClean="0"/>
              <a:t>relatively </a:t>
            </a:r>
            <a:r>
              <a:rPr lang="en-US" sz="2100" dirty="0"/>
              <a:t>high level of educational </a:t>
            </a:r>
            <a:r>
              <a:rPr lang="en-US" sz="2100" dirty="0" err="1" smtClean="0"/>
              <a:t>ineq</a:t>
            </a:r>
            <a:r>
              <a:rPr lang="cs-CZ" sz="2100" dirty="0" smtClean="0"/>
              <a:t>u</a:t>
            </a:r>
            <a:r>
              <a:rPr lang="en-US" sz="2100" dirty="0" err="1" smtClean="0"/>
              <a:t>ity</a:t>
            </a:r>
            <a:r>
              <a:rPr lang="en-US" sz="2100" b="0" dirty="0"/>
              <a:t>.</a:t>
            </a:r>
            <a:endParaRPr lang="cs-CZ" sz="2100" b="0" dirty="0" smtClean="0"/>
          </a:p>
          <a:p>
            <a:pPr marL="452438" indent="-363538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100" b="0" dirty="0" smtClean="0"/>
              <a:t>C</a:t>
            </a:r>
            <a:r>
              <a:rPr lang="en-US" sz="2100" b="0" dirty="0" err="1" smtClean="0"/>
              <a:t>haracteristics</a:t>
            </a:r>
            <a:r>
              <a:rPr lang="en-US" sz="2100" b="0" dirty="0" smtClean="0"/>
              <a:t> </a:t>
            </a:r>
            <a:r>
              <a:rPr lang="en-US" sz="2100" b="0" dirty="0"/>
              <a:t>of the environment in which a particular school </a:t>
            </a:r>
            <a:r>
              <a:rPr lang="cs-CZ" sz="2100" b="0" dirty="0" err="1" smtClean="0"/>
              <a:t>operates</a:t>
            </a:r>
            <a:r>
              <a:rPr lang="cs-CZ" sz="2100" b="0" dirty="0" smtClean="0"/>
              <a:t> and </a:t>
            </a:r>
            <a:r>
              <a:rPr lang="cs-CZ" sz="2100" b="0" dirty="0" err="1" smtClean="0"/>
              <a:t>which</a:t>
            </a:r>
            <a:r>
              <a:rPr lang="cs-CZ" sz="2100" b="0" dirty="0" smtClean="0"/>
              <a:t> </a:t>
            </a:r>
            <a:r>
              <a:rPr lang="cs-CZ" sz="2100" b="0" dirty="0" err="1" smtClean="0"/>
              <a:t>it</a:t>
            </a:r>
            <a:r>
              <a:rPr lang="cs-CZ" sz="2100" b="0" dirty="0" smtClean="0"/>
              <a:t> </a:t>
            </a:r>
            <a:r>
              <a:rPr lang="cs-CZ" sz="2100" b="0" dirty="0" err="1" smtClean="0"/>
              <a:t>cannot</a:t>
            </a:r>
            <a:r>
              <a:rPr lang="cs-CZ" sz="2100" b="0" dirty="0" smtClean="0"/>
              <a:t> </a:t>
            </a:r>
            <a:r>
              <a:rPr lang="en-US" sz="2100" b="0" dirty="0" smtClean="0"/>
              <a:t> </a:t>
            </a:r>
            <a:r>
              <a:rPr lang="cs-CZ" sz="2100" b="0" dirty="0" smtClean="0"/>
              <a:t>influence </a:t>
            </a:r>
            <a:r>
              <a:rPr lang="cs-CZ" sz="2100" b="0" dirty="0" err="1" smtClean="0"/>
              <a:t>will</a:t>
            </a:r>
            <a:r>
              <a:rPr lang="cs-CZ" sz="2100" b="0" dirty="0" smtClean="0"/>
              <a:t> </a:t>
            </a:r>
            <a:r>
              <a:rPr lang="cs-CZ" sz="2100" b="0" dirty="0" err="1" smtClean="0"/>
              <a:t>be</a:t>
            </a:r>
            <a:r>
              <a:rPr lang="cs-CZ" sz="2100" b="0" dirty="0" smtClean="0"/>
              <a:t> </a:t>
            </a:r>
            <a:r>
              <a:rPr lang="cs-CZ" sz="2100" b="0" dirty="0" err="1" smtClean="0"/>
              <a:t>monitored</a:t>
            </a:r>
            <a:r>
              <a:rPr lang="en-US" sz="2100" b="0" dirty="0" smtClean="0"/>
              <a:t>.</a:t>
            </a:r>
            <a:endParaRPr lang="cs-CZ" sz="2100" b="0" dirty="0" smtClean="0"/>
          </a:p>
          <a:p>
            <a:pPr marL="452438" indent="-363538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100" b="0" dirty="0" smtClean="0"/>
              <a:t>I</a:t>
            </a:r>
            <a:r>
              <a:rPr lang="en-US" sz="2100" b="0" dirty="0" err="1" smtClean="0"/>
              <a:t>ndicators</a:t>
            </a:r>
            <a:r>
              <a:rPr lang="en-US" sz="2100" b="0" dirty="0" smtClean="0"/>
              <a:t> </a:t>
            </a:r>
            <a:r>
              <a:rPr lang="en-US" sz="2100" b="0" dirty="0"/>
              <a:t>will be </a:t>
            </a:r>
            <a:r>
              <a:rPr lang="en-US" sz="2100" b="0" dirty="0" smtClean="0"/>
              <a:t>prepared</a:t>
            </a:r>
            <a:r>
              <a:rPr lang="cs-CZ" sz="2100" b="0" dirty="0" smtClean="0"/>
              <a:t> to monitor </a:t>
            </a:r>
            <a:r>
              <a:rPr lang="cs-CZ" sz="2100" b="0" dirty="0" err="1" smtClean="0"/>
              <a:t>the</a:t>
            </a:r>
            <a:r>
              <a:rPr lang="cs-CZ" sz="2100" b="0" dirty="0" smtClean="0"/>
              <a:t> </a:t>
            </a:r>
            <a:r>
              <a:rPr lang="cs-CZ" sz="2100" b="0" dirty="0" err="1" smtClean="0"/>
              <a:t>characteristics</a:t>
            </a:r>
            <a:r>
              <a:rPr lang="cs-CZ" sz="2100" b="0" dirty="0" smtClean="0"/>
              <a:t>.</a:t>
            </a:r>
          </a:p>
          <a:p>
            <a:pPr marL="452438" indent="-363538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100" b="0" dirty="0" smtClean="0"/>
              <a:t>To assess the level of fulfillment of these indicators</a:t>
            </a:r>
            <a:r>
              <a:rPr lang="cs-CZ" sz="2100" b="0" dirty="0" smtClean="0"/>
              <a:t>,</a:t>
            </a:r>
            <a:r>
              <a:rPr lang="en-US" sz="2100" b="0" dirty="0" smtClean="0"/>
              <a:t> specific tools and methodologies</a:t>
            </a:r>
            <a:r>
              <a:rPr lang="cs-CZ" sz="2100" b="0" dirty="0" smtClean="0"/>
              <a:t> </a:t>
            </a:r>
            <a:r>
              <a:rPr lang="cs-CZ" sz="2100" b="0" dirty="0" err="1" smtClean="0"/>
              <a:t>will</a:t>
            </a:r>
            <a:r>
              <a:rPr lang="cs-CZ" sz="2100" b="0" dirty="0" smtClean="0"/>
              <a:t> </a:t>
            </a:r>
            <a:r>
              <a:rPr lang="cs-CZ" sz="2100" b="0" dirty="0" err="1" smtClean="0"/>
              <a:t>be</a:t>
            </a:r>
            <a:r>
              <a:rPr lang="cs-CZ" sz="2100" b="0" dirty="0" smtClean="0"/>
              <a:t> </a:t>
            </a:r>
            <a:r>
              <a:rPr lang="cs-CZ" sz="2100" b="0" dirty="0" err="1" smtClean="0"/>
              <a:t>used</a:t>
            </a:r>
            <a:r>
              <a:rPr lang="en-US" sz="2100" b="0" dirty="0" smtClean="0"/>
              <a:t>.</a:t>
            </a:r>
            <a:endParaRPr lang="cs-CZ" sz="2100" b="0" dirty="0" smtClean="0"/>
          </a:p>
          <a:p>
            <a:pPr marL="452438" indent="-363538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100" b="0" dirty="0" smtClean="0"/>
              <a:t>The </a:t>
            </a:r>
            <a:r>
              <a:rPr lang="en-US" sz="2100" b="0" dirty="0"/>
              <a:t>methodology will be developed in </a:t>
            </a:r>
            <a:r>
              <a:rPr lang="en-US" sz="2100" b="0" dirty="0" smtClean="0"/>
              <a:t>co</a:t>
            </a:r>
            <a:r>
              <a:rPr lang="cs-CZ" sz="2100" b="0" dirty="0" smtClean="0"/>
              <a:t>-</a:t>
            </a:r>
            <a:r>
              <a:rPr lang="en-US" sz="2100" b="0" dirty="0" smtClean="0"/>
              <a:t>operation </a:t>
            </a:r>
            <a:r>
              <a:rPr lang="en-US" sz="2100" b="0" dirty="0"/>
              <a:t>with </a:t>
            </a:r>
            <a:r>
              <a:rPr lang="cs-CZ" sz="2100" b="0" dirty="0" err="1" smtClean="0"/>
              <a:t>government</a:t>
            </a:r>
            <a:r>
              <a:rPr lang="cs-CZ" sz="2100" b="0" dirty="0" smtClean="0"/>
              <a:t> </a:t>
            </a:r>
            <a:r>
              <a:rPr lang="en-US" sz="2100" b="0" dirty="0" smtClean="0"/>
              <a:t>institutions</a:t>
            </a:r>
            <a:r>
              <a:rPr lang="en-US" sz="2100" b="0" dirty="0"/>
              <a:t>, non-profit and academic </a:t>
            </a:r>
            <a:r>
              <a:rPr lang="cs-CZ" sz="2100" b="0" dirty="0" err="1" smtClean="0"/>
              <a:t>organizations</a:t>
            </a:r>
            <a:r>
              <a:rPr lang="en-US" sz="2100" b="0" dirty="0" smtClean="0"/>
              <a:t> </a:t>
            </a:r>
            <a:r>
              <a:rPr lang="en-US" sz="2100" b="0" dirty="0"/>
              <a:t>and professional associations; </a:t>
            </a:r>
            <a:r>
              <a:rPr lang="cs-CZ" sz="2100" b="0" dirty="0" smtClean="0"/>
              <a:t> </a:t>
            </a:r>
            <a:r>
              <a:rPr lang="cs-CZ" sz="2100" b="0" dirty="0" err="1" smtClean="0"/>
              <a:t>the</a:t>
            </a:r>
            <a:r>
              <a:rPr lang="cs-CZ" sz="2100" b="0" dirty="0" smtClean="0"/>
              <a:t> </a:t>
            </a:r>
            <a:r>
              <a:rPr lang="en-US" sz="2100" b="0" dirty="0" smtClean="0"/>
              <a:t>development </a:t>
            </a:r>
            <a:r>
              <a:rPr lang="en-US" sz="2100" b="0" dirty="0"/>
              <a:t>process will therefore have a </a:t>
            </a:r>
            <a:r>
              <a:rPr lang="cs-CZ" sz="2100" b="0" dirty="0" err="1" smtClean="0"/>
              <a:t>desired</a:t>
            </a:r>
            <a:r>
              <a:rPr lang="cs-CZ" sz="2100" b="0" dirty="0" smtClean="0"/>
              <a:t> </a:t>
            </a:r>
            <a:r>
              <a:rPr lang="en-US" sz="2100" b="0" dirty="0" smtClean="0"/>
              <a:t>educational </a:t>
            </a:r>
            <a:r>
              <a:rPr lang="en-US" sz="2100" b="0" dirty="0"/>
              <a:t>effect.</a:t>
            </a:r>
            <a:endParaRPr lang="cs-CZ" sz="2100" b="0" dirty="0" smtClean="0"/>
          </a:p>
          <a:p>
            <a:pPr marL="452438" indent="-363538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100" b="0" dirty="0"/>
              <a:t>U</a:t>
            </a:r>
            <a:r>
              <a:rPr lang="en-US" sz="2100" b="0" dirty="0" smtClean="0"/>
              <a:t>se </a:t>
            </a:r>
            <a:r>
              <a:rPr lang="en-US" sz="2100" b="0" dirty="0"/>
              <a:t>of </a:t>
            </a:r>
            <a:r>
              <a:rPr lang="en-US" sz="2100" b="0" dirty="0" smtClean="0"/>
              <a:t>experience</a:t>
            </a:r>
            <a:r>
              <a:rPr lang="cs-CZ" sz="2100" b="0" dirty="0" smtClean="0"/>
              <a:t> </a:t>
            </a:r>
            <a:r>
              <a:rPr lang="cs-CZ" sz="2100" b="0" dirty="0" err="1" smtClean="0"/>
              <a:t>from</a:t>
            </a:r>
            <a:r>
              <a:rPr lang="cs-CZ" sz="2100" b="0" dirty="0" smtClean="0"/>
              <a:t> </a:t>
            </a:r>
            <a:r>
              <a:rPr lang="cs-CZ" sz="2100" b="0" dirty="0" err="1" smtClean="0"/>
              <a:t>abroad</a:t>
            </a:r>
            <a:r>
              <a:rPr lang="cs-CZ" sz="2100" b="0" dirty="0" smtClean="0"/>
              <a:t> </a:t>
            </a:r>
            <a:r>
              <a:rPr lang="cs-CZ" sz="2100" b="0" dirty="0" err="1" smtClean="0"/>
              <a:t>will</a:t>
            </a:r>
            <a:r>
              <a:rPr lang="cs-CZ" sz="2100" b="0" dirty="0" smtClean="0"/>
              <a:t> </a:t>
            </a:r>
            <a:r>
              <a:rPr lang="cs-CZ" sz="2100" b="0" dirty="0" err="1" smtClean="0"/>
              <a:t>be</a:t>
            </a:r>
            <a:r>
              <a:rPr lang="cs-CZ" sz="2100" b="0" dirty="0" smtClean="0"/>
              <a:t> </a:t>
            </a:r>
            <a:r>
              <a:rPr lang="cs-CZ" sz="2100" b="0" dirty="0" err="1" smtClean="0"/>
              <a:t>vital</a:t>
            </a:r>
            <a:r>
              <a:rPr lang="cs-CZ" sz="2100" b="0" dirty="0" smtClean="0"/>
              <a:t> in </a:t>
            </a:r>
            <a:r>
              <a:rPr lang="cs-CZ" sz="2100" b="0" dirty="0" err="1" smtClean="0"/>
              <a:t>this</a:t>
            </a:r>
            <a:r>
              <a:rPr lang="cs-CZ" sz="2100" b="0" dirty="0" smtClean="0"/>
              <a:t> area.</a:t>
            </a:r>
            <a:endParaRPr lang="cs-CZ" sz="2100" b="0" dirty="0"/>
          </a:p>
          <a:p>
            <a:pPr marL="452438" indent="-363538">
              <a:spcAft>
                <a:spcPts val="600"/>
              </a:spcAft>
            </a:pPr>
            <a:endParaRPr lang="cs-CZ" sz="2100" dirty="0"/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quarter" idx="12"/>
          </p:nvPr>
        </p:nvSpPr>
        <p:spPr>
          <a:xfrm>
            <a:off x="467544" y="764704"/>
            <a:ext cx="8208144" cy="576064"/>
          </a:xfrm>
        </p:spPr>
        <p:txBody>
          <a:bodyPr/>
          <a:lstStyle/>
          <a:p>
            <a:r>
              <a:rPr lang="cs-CZ" sz="3200" dirty="0" smtClean="0"/>
              <a:t>Monitoring </a:t>
            </a:r>
            <a:r>
              <a:rPr lang="cs-CZ" sz="3200" dirty="0" err="1" smtClean="0"/>
              <a:t>Equity</a:t>
            </a:r>
            <a:r>
              <a:rPr lang="cs-CZ" sz="3200" dirty="0" smtClean="0"/>
              <a:t> in </a:t>
            </a:r>
            <a:r>
              <a:rPr lang="cs-CZ" sz="3200" dirty="0" err="1" smtClean="0"/>
              <a:t>Education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81318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>
          <a:xfrm>
            <a:off x="467928" y="1556792"/>
            <a:ext cx="8208144" cy="4536504"/>
          </a:xfrm>
          <a:ln>
            <a:noFill/>
          </a:ln>
        </p:spPr>
        <p:style>
          <a:lnRef idx="1">
            <a:schemeClr val="accent1"/>
          </a:lnRef>
          <a:fillRef idx="1001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108000" rIns="288000" bIns="108000"/>
          <a:lstStyle/>
          <a:p>
            <a:pPr marL="457200" indent="-3683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cs-CZ" sz="2700" b="0" dirty="0" smtClean="0">
                <a:solidFill>
                  <a:schemeClr val="tx1"/>
                </a:solidFill>
              </a:rPr>
              <a:t>H</a:t>
            </a:r>
            <a:r>
              <a:rPr lang="en-US" sz="2700" b="0" dirty="0" err="1" smtClean="0">
                <a:solidFill>
                  <a:schemeClr val="tx1"/>
                </a:solidFill>
              </a:rPr>
              <a:t>ighly</a:t>
            </a:r>
            <a:r>
              <a:rPr lang="en-US" sz="2700" b="0" dirty="0" smtClean="0">
                <a:solidFill>
                  <a:schemeClr val="tx1"/>
                </a:solidFill>
              </a:rPr>
              <a:t> </a:t>
            </a:r>
            <a:r>
              <a:rPr lang="en-US" sz="2700" b="0" dirty="0">
                <a:solidFill>
                  <a:schemeClr val="tx1"/>
                </a:solidFill>
              </a:rPr>
              <a:t>selective education </a:t>
            </a:r>
            <a:r>
              <a:rPr lang="cs-CZ" sz="2700" b="0" dirty="0" err="1" smtClean="0">
                <a:solidFill>
                  <a:schemeClr val="tx1"/>
                </a:solidFill>
              </a:rPr>
              <a:t>is</a:t>
            </a:r>
            <a:r>
              <a:rPr lang="cs-CZ" sz="2700" b="0" dirty="0" smtClean="0">
                <a:solidFill>
                  <a:schemeClr val="tx1"/>
                </a:solidFill>
              </a:rPr>
              <a:t> a</a:t>
            </a:r>
            <a:r>
              <a:rPr lang="en-US" sz="2700" b="0" dirty="0" smtClean="0">
                <a:solidFill>
                  <a:schemeClr val="tx1"/>
                </a:solidFill>
              </a:rPr>
              <a:t> </a:t>
            </a:r>
            <a:r>
              <a:rPr lang="en-US" sz="2700" b="0" dirty="0">
                <a:solidFill>
                  <a:schemeClr val="tx1"/>
                </a:solidFill>
              </a:rPr>
              <a:t>problem </a:t>
            </a:r>
            <a:r>
              <a:rPr lang="cs-CZ" sz="2700" b="0" dirty="0" smtClean="0">
                <a:solidFill>
                  <a:schemeClr val="tx1"/>
                </a:solidFill>
              </a:rPr>
              <a:t>in </a:t>
            </a:r>
            <a:r>
              <a:rPr lang="en-US" sz="2700" b="0" dirty="0" smtClean="0">
                <a:solidFill>
                  <a:schemeClr val="tx1"/>
                </a:solidFill>
              </a:rPr>
              <a:t>the </a:t>
            </a:r>
            <a:r>
              <a:rPr lang="en-US" sz="2700" b="0" dirty="0">
                <a:solidFill>
                  <a:schemeClr val="tx1"/>
                </a:solidFill>
              </a:rPr>
              <a:t>Czech </a:t>
            </a:r>
            <a:r>
              <a:rPr lang="en-US" sz="2700" b="0" dirty="0" smtClean="0">
                <a:solidFill>
                  <a:schemeClr val="tx1"/>
                </a:solidFill>
              </a:rPr>
              <a:t>Republic.</a:t>
            </a:r>
            <a:endParaRPr lang="cs-CZ" sz="2700" b="0" dirty="0" smtClean="0">
              <a:solidFill>
                <a:schemeClr val="tx1"/>
              </a:solidFill>
            </a:endParaRPr>
          </a:p>
          <a:p>
            <a:pPr marL="452438" indent="-363538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700" b="0" dirty="0" smtClean="0">
                <a:solidFill>
                  <a:schemeClr val="tx1"/>
                </a:solidFill>
              </a:rPr>
              <a:t>Ministry </a:t>
            </a:r>
            <a:r>
              <a:rPr lang="en-US" sz="2700" b="0" dirty="0">
                <a:solidFill>
                  <a:schemeClr val="tx1"/>
                </a:solidFill>
              </a:rPr>
              <a:t>of </a:t>
            </a:r>
            <a:r>
              <a:rPr lang="en-US" sz="2700" b="0" dirty="0" smtClean="0">
                <a:solidFill>
                  <a:schemeClr val="tx1"/>
                </a:solidFill>
              </a:rPr>
              <a:t>Education</a:t>
            </a:r>
            <a:r>
              <a:rPr lang="cs-CZ" sz="2700" b="0" dirty="0" smtClean="0">
                <a:solidFill>
                  <a:schemeClr val="tx1"/>
                </a:solidFill>
              </a:rPr>
              <a:t>, </a:t>
            </a:r>
            <a:r>
              <a:rPr lang="cs-CZ" sz="2700" b="0" dirty="0" err="1" smtClean="0">
                <a:solidFill>
                  <a:schemeClr val="tx1"/>
                </a:solidFill>
              </a:rPr>
              <a:t>Youth</a:t>
            </a:r>
            <a:r>
              <a:rPr lang="cs-CZ" sz="2700" b="0" dirty="0" smtClean="0">
                <a:solidFill>
                  <a:schemeClr val="tx1"/>
                </a:solidFill>
              </a:rPr>
              <a:t> and Sport</a:t>
            </a:r>
            <a:r>
              <a:rPr lang="en-US" sz="2700" b="0" dirty="0" smtClean="0">
                <a:solidFill>
                  <a:schemeClr val="tx1"/>
                </a:solidFill>
              </a:rPr>
              <a:t> </a:t>
            </a:r>
            <a:r>
              <a:rPr lang="en-US" sz="2700" b="0" dirty="0">
                <a:solidFill>
                  <a:schemeClr val="tx1"/>
                </a:solidFill>
              </a:rPr>
              <a:t>created </a:t>
            </a:r>
            <a:r>
              <a:rPr lang="en-US" sz="2700" b="0" dirty="0" smtClean="0">
                <a:solidFill>
                  <a:schemeClr val="tx1"/>
                </a:solidFill>
              </a:rPr>
              <a:t>legislative </a:t>
            </a:r>
            <a:r>
              <a:rPr lang="en-US" sz="2700" b="0" dirty="0">
                <a:solidFill>
                  <a:schemeClr val="tx1"/>
                </a:solidFill>
              </a:rPr>
              <a:t>preconditions </a:t>
            </a:r>
            <a:r>
              <a:rPr lang="cs-CZ" sz="2700" b="0" dirty="0" err="1" smtClean="0">
                <a:solidFill>
                  <a:schemeClr val="tx1"/>
                </a:solidFill>
              </a:rPr>
              <a:t>which</a:t>
            </a:r>
            <a:r>
              <a:rPr lang="cs-CZ" sz="2700" b="0" dirty="0" smtClean="0">
                <a:solidFill>
                  <a:schemeClr val="tx1"/>
                </a:solidFill>
              </a:rPr>
              <a:t> </a:t>
            </a:r>
            <a:r>
              <a:rPr lang="en-US" sz="2700" b="0" dirty="0" smtClean="0">
                <a:solidFill>
                  <a:schemeClr val="tx1"/>
                </a:solidFill>
              </a:rPr>
              <a:t>will </a:t>
            </a:r>
            <a:r>
              <a:rPr lang="en-US" sz="2700" b="0" dirty="0">
                <a:solidFill>
                  <a:schemeClr val="tx1"/>
                </a:solidFill>
              </a:rPr>
              <a:t>result in reducing </a:t>
            </a:r>
            <a:r>
              <a:rPr lang="en-US" sz="2700" b="0" dirty="0" smtClean="0">
                <a:solidFill>
                  <a:schemeClr val="tx1"/>
                </a:solidFill>
              </a:rPr>
              <a:t>selectivity </a:t>
            </a:r>
            <a:r>
              <a:rPr lang="cs-CZ" sz="2700" b="0" dirty="0" smtClean="0">
                <a:solidFill>
                  <a:schemeClr val="tx1"/>
                </a:solidFill>
              </a:rPr>
              <a:t>and </a:t>
            </a:r>
            <a:r>
              <a:rPr lang="cs-CZ" sz="2700" b="0" dirty="0" err="1" smtClean="0">
                <a:solidFill>
                  <a:schemeClr val="tx1"/>
                </a:solidFill>
              </a:rPr>
              <a:t>thus</a:t>
            </a:r>
            <a:r>
              <a:rPr lang="cs-CZ" sz="2700" b="0" dirty="0" smtClean="0">
                <a:solidFill>
                  <a:schemeClr val="tx1"/>
                </a:solidFill>
              </a:rPr>
              <a:t> </a:t>
            </a:r>
            <a:r>
              <a:rPr lang="en-US" sz="2700" b="0" dirty="0" smtClean="0">
                <a:solidFill>
                  <a:schemeClr val="tx1"/>
                </a:solidFill>
              </a:rPr>
              <a:t>increased </a:t>
            </a:r>
            <a:r>
              <a:rPr lang="cs-CZ" sz="2700" b="0" dirty="0" err="1" smtClean="0">
                <a:solidFill>
                  <a:schemeClr val="tx1"/>
                </a:solidFill>
              </a:rPr>
              <a:t>fairness</a:t>
            </a:r>
            <a:r>
              <a:rPr lang="cs-CZ" sz="2700" b="0" dirty="0" smtClean="0">
                <a:solidFill>
                  <a:schemeClr val="tx1"/>
                </a:solidFill>
              </a:rPr>
              <a:t> and </a:t>
            </a:r>
            <a:r>
              <a:rPr lang="cs-CZ" sz="2700" b="0" dirty="0" err="1" smtClean="0">
                <a:solidFill>
                  <a:schemeClr val="tx1"/>
                </a:solidFill>
              </a:rPr>
              <a:t>equity</a:t>
            </a:r>
            <a:r>
              <a:rPr lang="en-US" sz="2700" b="0" dirty="0" smtClean="0">
                <a:solidFill>
                  <a:schemeClr val="tx1"/>
                </a:solidFill>
              </a:rPr>
              <a:t>.</a:t>
            </a:r>
            <a:r>
              <a:rPr lang="cs-CZ" sz="2700" b="0" dirty="0" smtClean="0">
                <a:solidFill>
                  <a:schemeClr val="tx1"/>
                </a:solidFill>
              </a:rPr>
              <a:t> </a:t>
            </a:r>
          </a:p>
          <a:p>
            <a:pPr marL="452438" indent="-363538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700" dirty="0" smtClean="0">
                <a:solidFill>
                  <a:schemeClr val="tx1"/>
                </a:solidFill>
              </a:rPr>
              <a:t>The </a:t>
            </a:r>
            <a:r>
              <a:rPr lang="en-US" sz="2700" dirty="0">
                <a:solidFill>
                  <a:schemeClr val="tx1"/>
                </a:solidFill>
              </a:rPr>
              <a:t>challenge for the Czech School Inspectorate </a:t>
            </a:r>
            <a:r>
              <a:rPr lang="cs-CZ" sz="2700" dirty="0" err="1" smtClean="0">
                <a:solidFill>
                  <a:schemeClr val="tx1"/>
                </a:solidFill>
              </a:rPr>
              <a:t>lies</a:t>
            </a:r>
            <a:r>
              <a:rPr lang="cs-CZ" sz="2700" dirty="0" smtClean="0">
                <a:solidFill>
                  <a:schemeClr val="tx1"/>
                </a:solidFill>
              </a:rPr>
              <a:t> in </a:t>
            </a:r>
            <a:r>
              <a:rPr lang="cs-CZ" sz="2700" dirty="0" err="1" smtClean="0">
                <a:solidFill>
                  <a:schemeClr val="tx1"/>
                </a:solidFill>
              </a:rPr>
              <a:t>assessing</a:t>
            </a:r>
            <a:r>
              <a:rPr lang="cs-CZ" sz="2700" dirty="0" smtClean="0">
                <a:solidFill>
                  <a:schemeClr val="tx1"/>
                </a:solidFill>
              </a:rPr>
              <a:t> </a:t>
            </a:r>
            <a:r>
              <a:rPr lang="cs-CZ" sz="2700" dirty="0" err="1" smtClean="0">
                <a:solidFill>
                  <a:schemeClr val="tx1"/>
                </a:solidFill>
              </a:rPr>
              <a:t>the</a:t>
            </a:r>
            <a:r>
              <a:rPr lang="en-US" sz="2700" dirty="0" smtClean="0">
                <a:solidFill>
                  <a:schemeClr val="tx1"/>
                </a:solidFill>
              </a:rPr>
              <a:t> </a:t>
            </a:r>
            <a:r>
              <a:rPr lang="en-US" sz="2700" dirty="0">
                <a:solidFill>
                  <a:schemeClr val="tx1"/>
                </a:solidFill>
              </a:rPr>
              <a:t>conditions, course and results of education </a:t>
            </a:r>
            <a:r>
              <a:rPr lang="cs-CZ" sz="2700" dirty="0" smtClean="0">
                <a:solidFill>
                  <a:schemeClr val="tx1"/>
                </a:solidFill>
              </a:rPr>
              <a:t>and </a:t>
            </a:r>
            <a:r>
              <a:rPr lang="en-US" sz="2700" dirty="0" err="1" smtClean="0">
                <a:solidFill>
                  <a:schemeClr val="tx1"/>
                </a:solidFill>
              </a:rPr>
              <a:t>provid</a:t>
            </a:r>
            <a:r>
              <a:rPr lang="cs-CZ" sz="2700" dirty="0" err="1" smtClean="0">
                <a:solidFill>
                  <a:schemeClr val="tx1"/>
                </a:solidFill>
              </a:rPr>
              <a:t>ing</a:t>
            </a:r>
            <a:r>
              <a:rPr lang="en-US" sz="2700" dirty="0" smtClean="0">
                <a:solidFill>
                  <a:schemeClr val="tx1"/>
                </a:solidFill>
              </a:rPr>
              <a:t> </a:t>
            </a:r>
            <a:r>
              <a:rPr lang="en-US" sz="2700" dirty="0">
                <a:solidFill>
                  <a:schemeClr val="tx1"/>
                </a:solidFill>
              </a:rPr>
              <a:t>schools and education system </a:t>
            </a:r>
            <a:r>
              <a:rPr lang="cs-CZ" sz="2700" dirty="0" err="1" smtClean="0">
                <a:solidFill>
                  <a:schemeClr val="tx1"/>
                </a:solidFill>
              </a:rPr>
              <a:t>with</a:t>
            </a:r>
            <a:r>
              <a:rPr lang="cs-CZ" sz="2700" dirty="0" smtClean="0">
                <a:solidFill>
                  <a:schemeClr val="tx1"/>
                </a:solidFill>
              </a:rPr>
              <a:t> </a:t>
            </a:r>
            <a:r>
              <a:rPr lang="en-US" sz="2700" dirty="0" smtClean="0">
                <a:solidFill>
                  <a:schemeClr val="tx1"/>
                </a:solidFill>
              </a:rPr>
              <a:t>feedback </a:t>
            </a:r>
            <a:r>
              <a:rPr lang="en-US" sz="2700" dirty="0">
                <a:solidFill>
                  <a:schemeClr val="tx1"/>
                </a:solidFill>
              </a:rPr>
              <a:t>on how </a:t>
            </a:r>
            <a:r>
              <a:rPr lang="cs-CZ" sz="2700" dirty="0" err="1" smtClean="0">
                <a:solidFill>
                  <a:schemeClr val="tx1"/>
                </a:solidFill>
              </a:rPr>
              <a:t>they</a:t>
            </a:r>
            <a:r>
              <a:rPr lang="cs-CZ" sz="2700" dirty="0" smtClean="0">
                <a:solidFill>
                  <a:schemeClr val="tx1"/>
                </a:solidFill>
              </a:rPr>
              <a:t> are </a:t>
            </a:r>
            <a:r>
              <a:rPr lang="cs-CZ" sz="2700" dirty="0" err="1" smtClean="0">
                <a:solidFill>
                  <a:schemeClr val="tx1"/>
                </a:solidFill>
              </a:rPr>
              <a:t>performing</a:t>
            </a:r>
            <a:r>
              <a:rPr lang="cs-CZ" sz="2700" b="0" dirty="0">
                <a:solidFill>
                  <a:schemeClr val="tx1"/>
                </a:solidFill>
              </a:rPr>
              <a:t>.</a:t>
            </a:r>
            <a:endParaRPr lang="cs-CZ" sz="2700" dirty="0">
              <a:solidFill>
                <a:schemeClr val="tx1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449027" y="764704"/>
            <a:ext cx="8208144" cy="431701"/>
          </a:xfrm>
        </p:spPr>
        <p:txBody>
          <a:bodyPr/>
          <a:lstStyle/>
          <a:p>
            <a:r>
              <a:rPr lang="cs-CZ" sz="3200" dirty="0" err="1" smtClean="0"/>
              <a:t>Conclusions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31261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 smtClean="0"/>
              <a:t>Tomáš Zatloukal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err="1" smtClean="0"/>
              <a:t>Chief</a:t>
            </a:r>
            <a:r>
              <a:rPr lang="cs-CZ" dirty="0" smtClean="0"/>
              <a:t> </a:t>
            </a:r>
            <a:r>
              <a:rPr lang="cs-CZ" dirty="0" err="1" smtClean="0"/>
              <a:t>School</a:t>
            </a:r>
            <a:r>
              <a:rPr lang="cs-CZ" dirty="0" smtClean="0"/>
              <a:t> </a:t>
            </a:r>
            <a:r>
              <a:rPr lang="cs-CZ" dirty="0" err="1" smtClean="0"/>
              <a:t>Inspector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1253298" y="5388951"/>
            <a:ext cx="4572000" cy="10341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cs-CZ" sz="1800" baseline="0" dirty="0" smtClean="0"/>
              <a:t>Fráni Šrámka 37, 150 21 Praha 5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cs-CZ" sz="1800" baseline="0" dirty="0" smtClean="0"/>
              <a:t>Tel.: +420 251 </a:t>
            </a:r>
            <a:r>
              <a:rPr lang="cs-CZ" dirty="0"/>
              <a:t>023 106 </a:t>
            </a:r>
            <a:endParaRPr lang="cs-CZ" dirty="0" smtClean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cs-CZ" sz="1800" baseline="0" dirty="0" smtClean="0"/>
              <a:t>Email: tomas.zatloukal@csicr.cz </a:t>
            </a:r>
            <a:r>
              <a:rPr lang="cs-CZ" dirty="0" smtClean="0">
                <a:latin typeface="Calibri" pitchFamily="34" charset="0"/>
                <a:cs typeface="Arial" pitchFamily="34" charset="0"/>
              </a:rPr>
              <a:t>ǀ </a:t>
            </a:r>
            <a:r>
              <a:rPr lang="cs-CZ" sz="1800" b="1" baseline="0" dirty="0" smtClean="0">
                <a:solidFill>
                  <a:srgbClr val="C60C30"/>
                </a:solidFill>
              </a:rPr>
              <a:t>www.csicr.cz</a:t>
            </a:r>
            <a:endParaRPr lang="cs-CZ" b="1" dirty="0" smtClean="0">
              <a:solidFill>
                <a:srgbClr val="C60C30"/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35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ástupný symbol pro text 19"/>
          <p:cNvSpPr>
            <a:spLocks noGrp="1"/>
          </p:cNvSpPr>
          <p:nvPr>
            <p:ph type="body" sz="quarter" idx="10"/>
          </p:nvPr>
        </p:nvSpPr>
        <p:spPr>
          <a:xfrm>
            <a:off x="755576" y="1772816"/>
            <a:ext cx="7704856" cy="4615718"/>
          </a:xfr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216000" anchor="ctr"/>
          <a:lstStyle/>
          <a:p>
            <a:pPr marL="363538" indent="-239713" algn="just">
              <a:spcAft>
                <a:spcPts val="600"/>
              </a:spcAft>
            </a:pPr>
            <a:r>
              <a:rPr lang="en-GB" sz="2000" b="1" dirty="0" smtClean="0"/>
              <a:t>Administrative body with a nation</a:t>
            </a:r>
            <a:r>
              <a:rPr lang="cs-CZ" sz="2000" b="1" dirty="0" smtClean="0"/>
              <a:t>-</a:t>
            </a:r>
            <a:r>
              <a:rPr lang="en-GB" sz="2000" b="1" dirty="0" smtClean="0"/>
              <a:t>wide power established by law </a:t>
            </a:r>
          </a:p>
          <a:p>
            <a:pPr marL="363538" indent="-239713" algn="just">
              <a:spcAft>
                <a:spcPts val="600"/>
              </a:spcAft>
            </a:pPr>
            <a:r>
              <a:rPr lang="en-GB" sz="2000" dirty="0" smtClean="0"/>
              <a:t>14 regional inspectorates</a:t>
            </a:r>
            <a:endParaRPr lang="cs-CZ" sz="2000" dirty="0" smtClean="0"/>
          </a:p>
          <a:p>
            <a:pPr marL="363538" indent="-239713" algn="just">
              <a:spcAft>
                <a:spcPts val="600"/>
              </a:spcAft>
            </a:pPr>
            <a:r>
              <a:rPr lang="en-GB" sz="2000" dirty="0"/>
              <a:t>Selection, appointment and dismissal of the Chief School Inspector is stated by </a:t>
            </a:r>
            <a:r>
              <a:rPr lang="en-GB" sz="2000" i="1" dirty="0"/>
              <a:t>The Act on Civil </a:t>
            </a:r>
            <a:r>
              <a:rPr lang="en-GB" sz="2000" i="1" dirty="0" smtClean="0"/>
              <a:t>Service</a:t>
            </a:r>
            <a:r>
              <a:rPr lang="en-GB" sz="2000" dirty="0" smtClean="0"/>
              <a:t> </a:t>
            </a:r>
          </a:p>
          <a:p>
            <a:pPr marL="363538" indent="-239713" algn="just">
              <a:spcAft>
                <a:spcPts val="600"/>
              </a:spcAft>
            </a:pPr>
            <a:r>
              <a:rPr lang="en-GB" sz="2000" b="1" dirty="0" smtClean="0"/>
              <a:t>National authority for evaluation and quality and effectivity control of initial education in schools (pre-schools, primary schools, secondary schools, vocational schools and school facilities) and the education system as a whole</a:t>
            </a:r>
          </a:p>
          <a:p>
            <a:pPr marL="363538" indent="-239713" algn="just">
              <a:spcAft>
                <a:spcPts val="600"/>
              </a:spcAft>
            </a:pPr>
            <a:r>
              <a:rPr lang="en-GB" sz="2000" b="1" dirty="0" smtClean="0"/>
              <a:t>Activities in international institutions</a:t>
            </a:r>
            <a:r>
              <a:rPr lang="en-GB" sz="2000" dirty="0" smtClean="0"/>
              <a:t>: European Commission (EC), Centre for Educational Research and Innovation (CERI-OECD), International Association for the Evaluation of Educational Achievement (IEA), Standing International Conference of Inspectorates (SICI) …</a:t>
            </a:r>
            <a:endParaRPr lang="en-GB" sz="2000" dirty="0">
              <a:solidFill>
                <a:srgbClr val="00B050"/>
              </a:solidFill>
            </a:endParaRPr>
          </a:p>
        </p:txBody>
      </p:sp>
      <p:sp>
        <p:nvSpPr>
          <p:cNvPr id="22" name="Zástupný symbol pro text 21"/>
          <p:cNvSpPr>
            <a:spLocks noGrp="1"/>
          </p:cNvSpPr>
          <p:nvPr>
            <p:ph type="body" sz="quarter" idx="12"/>
          </p:nvPr>
        </p:nvSpPr>
        <p:spPr>
          <a:xfrm>
            <a:off x="498522" y="833284"/>
            <a:ext cx="6974604" cy="662729"/>
          </a:xfrm>
        </p:spPr>
        <p:txBody>
          <a:bodyPr/>
          <a:lstStyle/>
          <a:p>
            <a:r>
              <a:rPr lang="en-GB" sz="3200" dirty="0" smtClean="0"/>
              <a:t>Czech School Inspectorate Nowadays</a:t>
            </a:r>
            <a:endParaRPr lang="en-GB" sz="32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126" y="732963"/>
            <a:ext cx="1244166" cy="82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31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ástupný symbol pro text 19"/>
          <p:cNvSpPr>
            <a:spLocks noGrp="1"/>
          </p:cNvSpPr>
          <p:nvPr>
            <p:ph type="body" sz="quarter" idx="10"/>
          </p:nvPr>
        </p:nvSpPr>
        <p:spPr>
          <a:xfrm>
            <a:off x="794012" y="2132856"/>
            <a:ext cx="7738428" cy="4104456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32000">
              <a:spcAft>
                <a:spcPts val="600"/>
              </a:spcAft>
            </a:pPr>
            <a:r>
              <a:rPr lang="en-GB" sz="2600" dirty="0" smtClean="0"/>
              <a:t>National and international level</a:t>
            </a:r>
          </a:p>
          <a:p>
            <a:pPr marL="432000">
              <a:spcAft>
                <a:spcPts val="600"/>
              </a:spcAft>
            </a:pPr>
            <a:r>
              <a:rPr lang="en-GB" sz="2600" dirty="0" smtClean="0"/>
              <a:t>Acquiring and analysing information on education, observing and evaluating the effectiveness of the educational system for the government and MEYS </a:t>
            </a:r>
          </a:p>
          <a:p>
            <a:pPr marL="432000">
              <a:spcAft>
                <a:spcPts val="600"/>
              </a:spcAft>
            </a:pPr>
            <a:r>
              <a:rPr lang="en-GB" sz="2600" dirty="0" smtClean="0"/>
              <a:t>Evaluation of conditions, course and outcomes of education in schools  </a:t>
            </a:r>
          </a:p>
          <a:p>
            <a:pPr marL="432000">
              <a:spcAft>
                <a:spcPts val="600"/>
              </a:spcAft>
            </a:pPr>
            <a:r>
              <a:rPr lang="en-GB" sz="2600" dirty="0" smtClean="0"/>
              <a:t>International surveys PISA, PIRLS, TIMSS, ICILS and TALIS </a:t>
            </a:r>
            <a:endParaRPr lang="en-GB" sz="2600" dirty="0"/>
          </a:p>
        </p:txBody>
      </p:sp>
      <p:sp>
        <p:nvSpPr>
          <p:cNvPr id="22" name="Zástupný symbol pro text 21"/>
          <p:cNvSpPr>
            <a:spLocks noGrp="1"/>
          </p:cNvSpPr>
          <p:nvPr>
            <p:ph type="body" sz="quarter" idx="12"/>
          </p:nvPr>
        </p:nvSpPr>
        <p:spPr>
          <a:xfrm>
            <a:off x="467928" y="824404"/>
            <a:ext cx="8208144" cy="1092427"/>
          </a:xfrm>
        </p:spPr>
        <p:txBody>
          <a:bodyPr/>
          <a:lstStyle/>
          <a:p>
            <a:r>
              <a:rPr lang="en-GB" sz="3200" dirty="0" smtClean="0"/>
              <a:t>Areas of the C</a:t>
            </a:r>
            <a:r>
              <a:rPr lang="cs-CZ" sz="3200" dirty="0" smtClean="0"/>
              <a:t>SI</a:t>
            </a:r>
            <a:r>
              <a:rPr lang="en-GB" sz="3200" dirty="0" smtClean="0"/>
              <a:t> Evaluation Related to Educational Outcomes</a:t>
            </a:r>
          </a:p>
          <a:p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93571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ástupný symbol pro text 19"/>
          <p:cNvSpPr>
            <a:spLocks noGrp="1"/>
          </p:cNvSpPr>
          <p:nvPr>
            <p:ph type="body" sz="quarter" idx="10"/>
          </p:nvPr>
        </p:nvSpPr>
        <p:spPr>
          <a:xfrm>
            <a:off x="827584" y="5445224"/>
            <a:ext cx="7560840" cy="1008112"/>
          </a:xfr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2000" tIns="108000" rIns="144000"/>
          <a:lstStyle/>
          <a:p>
            <a:pPr marL="174625" indent="0" algn="just">
              <a:buNone/>
            </a:pPr>
            <a:r>
              <a:rPr lang="cs-CZ" sz="1600" b="1" dirty="0" smtClean="0"/>
              <a:t>E</a:t>
            </a:r>
            <a:r>
              <a:rPr lang="en-US" sz="1600" b="1" dirty="0" smtClean="0"/>
              <a:t>VALUATION </a:t>
            </a:r>
            <a:r>
              <a:rPr lang="en-US" sz="1600" b="1" dirty="0"/>
              <a:t>AND ASSESSMENT FRAMEWORKS FOR IMPROVING SCHOOL OUTCOMES </a:t>
            </a:r>
            <a:endParaRPr lang="cs-CZ" sz="1600" b="1" dirty="0" smtClean="0"/>
          </a:p>
          <a:p>
            <a:pPr marL="363538" indent="-188913">
              <a:buFont typeface="Wingdings" panose="05000000000000000000" pitchFamily="2" charset="2"/>
              <a:buChar char="ü"/>
            </a:pPr>
            <a:r>
              <a:rPr lang="en-US" sz="1600" i="1" dirty="0" smtClean="0"/>
              <a:t>Synergies </a:t>
            </a:r>
            <a:r>
              <a:rPr lang="en-US" sz="1600" i="1" dirty="0"/>
              <a:t>for Better Learning: An International Perspective on Evaluation </a:t>
            </a:r>
            <a:r>
              <a:rPr lang="en-US" sz="1600" i="1" dirty="0" smtClean="0"/>
              <a:t>and </a:t>
            </a:r>
            <a:r>
              <a:rPr lang="en-US" sz="1600" i="1" dirty="0"/>
              <a:t>Assessment</a:t>
            </a:r>
            <a:endParaRPr lang="cs-CZ" sz="1600" i="1" dirty="0"/>
          </a:p>
        </p:txBody>
      </p:sp>
      <p:sp>
        <p:nvSpPr>
          <p:cNvPr id="22" name="Zástupný symbol pro text 21"/>
          <p:cNvSpPr>
            <a:spLocks noGrp="1"/>
          </p:cNvSpPr>
          <p:nvPr>
            <p:ph type="body" sz="quarter" idx="12"/>
          </p:nvPr>
        </p:nvSpPr>
        <p:spPr>
          <a:xfrm>
            <a:off x="467928" y="836712"/>
            <a:ext cx="8208144" cy="360040"/>
          </a:xfrm>
        </p:spPr>
        <p:txBody>
          <a:bodyPr/>
          <a:lstStyle/>
          <a:p>
            <a:r>
              <a:rPr lang="en-US" sz="3200" dirty="0" smtClean="0"/>
              <a:t>Current </a:t>
            </a:r>
            <a:r>
              <a:rPr lang="cs-CZ" sz="3200" dirty="0" smtClean="0"/>
              <a:t>T</a:t>
            </a:r>
            <a:r>
              <a:rPr lang="en-US" sz="3200" dirty="0" smtClean="0"/>
              <a:t>rends </a:t>
            </a:r>
            <a:r>
              <a:rPr lang="en-US" sz="3200" dirty="0"/>
              <a:t>in </a:t>
            </a:r>
            <a:r>
              <a:rPr lang="cs-CZ" sz="3200" dirty="0"/>
              <a:t>E</a:t>
            </a:r>
            <a:r>
              <a:rPr lang="cs-CZ" sz="3200" dirty="0" smtClean="0"/>
              <a:t>ducational </a:t>
            </a:r>
            <a:r>
              <a:rPr lang="cs-CZ" sz="3200" dirty="0"/>
              <a:t>A</a:t>
            </a:r>
            <a:r>
              <a:rPr lang="en-US" sz="3200" dirty="0" err="1" smtClean="0"/>
              <a:t>ssessment</a:t>
            </a:r>
            <a:endParaRPr lang="cs-CZ" sz="3200" dirty="0"/>
          </a:p>
          <a:p>
            <a:endParaRPr lang="cs-CZ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156286698"/>
              </p:ext>
            </p:extLst>
          </p:nvPr>
        </p:nvGraphicFramePr>
        <p:xfrm>
          <a:off x="827584" y="1484784"/>
          <a:ext cx="7560840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ástupný symbol pro text 19"/>
          <p:cNvSpPr>
            <a:spLocks noGrp="1"/>
          </p:cNvSpPr>
          <p:nvPr>
            <p:ph type="body" sz="quarter" idx="10"/>
          </p:nvPr>
        </p:nvSpPr>
        <p:spPr>
          <a:xfrm>
            <a:off x="482280" y="1952451"/>
            <a:ext cx="8208144" cy="1836589"/>
          </a:xfrm>
        </p:spPr>
        <p:txBody>
          <a:bodyPr/>
          <a:lstStyle/>
          <a:p>
            <a:r>
              <a:rPr lang="cs-CZ" sz="2200" b="1" dirty="0" smtClean="0"/>
              <a:t>OECD </a:t>
            </a:r>
            <a:r>
              <a:rPr lang="cs-CZ" sz="2200" b="1" dirty="0"/>
              <a:t>expert team in 2012</a:t>
            </a:r>
            <a:endParaRPr lang="cs-CZ" sz="2200" b="1" dirty="0" smtClean="0"/>
          </a:p>
          <a:p>
            <a:pPr marL="712788" indent="-349250">
              <a:buFont typeface="Wingdings" panose="05000000000000000000" pitchFamily="2" charset="2"/>
              <a:buChar char="ü"/>
            </a:pPr>
            <a:r>
              <a:rPr lang="cs-CZ" sz="2200" b="1" dirty="0" smtClean="0"/>
              <a:t>A</a:t>
            </a:r>
            <a:r>
              <a:rPr lang="en-US" sz="2200" b="1" dirty="0" smtClean="0"/>
              <a:t> </a:t>
            </a:r>
            <a:r>
              <a:rPr lang="en-US" sz="2200" b="1" dirty="0"/>
              <a:t>series of </a:t>
            </a:r>
            <a:r>
              <a:rPr lang="en-US" sz="2200" b="1" dirty="0" smtClean="0"/>
              <a:t>recommendations</a:t>
            </a:r>
            <a:r>
              <a:rPr lang="cs-CZ" sz="2200" b="1" dirty="0" smtClean="0"/>
              <a:t> </a:t>
            </a:r>
            <a:r>
              <a:rPr lang="cs-CZ" sz="2200" b="1" dirty="0" err="1" smtClean="0"/>
              <a:t>was</a:t>
            </a:r>
            <a:r>
              <a:rPr lang="cs-CZ" sz="2200" b="1" dirty="0" smtClean="0"/>
              <a:t> </a:t>
            </a:r>
            <a:r>
              <a:rPr lang="cs-CZ" sz="2200" b="1" dirty="0" err="1" smtClean="0"/>
              <a:t>proposed</a:t>
            </a:r>
            <a:endParaRPr lang="cs-CZ" sz="2200" b="1" dirty="0" smtClean="0"/>
          </a:p>
          <a:p>
            <a:pPr marL="712788" indent="-349250">
              <a:buFont typeface="Wingdings" panose="05000000000000000000" pitchFamily="2" charset="2"/>
              <a:buChar char="ü"/>
            </a:pPr>
            <a:r>
              <a:rPr lang="cs-CZ" sz="2200" dirty="0"/>
              <a:t>S</a:t>
            </a:r>
            <a:r>
              <a:rPr lang="en-US" sz="2200" dirty="0" err="1"/>
              <a:t>ummarized</a:t>
            </a:r>
            <a:r>
              <a:rPr lang="en-US" sz="2200" dirty="0"/>
              <a:t> in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en-US" sz="2200" b="1" dirty="0">
                <a:solidFill>
                  <a:srgbClr val="0070C0"/>
                </a:solidFill>
              </a:rPr>
              <a:t>OECD Reviews of Evaluation and Assessment </a:t>
            </a:r>
            <a:r>
              <a:rPr lang="cs-CZ" sz="2200" b="1" dirty="0" smtClean="0">
                <a:solidFill>
                  <a:srgbClr val="0070C0"/>
                </a:solidFill>
              </a:rPr>
              <a:t/>
            </a:r>
            <a:br>
              <a:rPr lang="cs-CZ" sz="2200" b="1" dirty="0" smtClean="0">
                <a:solidFill>
                  <a:srgbClr val="0070C0"/>
                </a:solidFill>
              </a:rPr>
            </a:br>
            <a:r>
              <a:rPr lang="en-US" sz="2200" b="1" dirty="0" smtClean="0">
                <a:solidFill>
                  <a:srgbClr val="0070C0"/>
                </a:solidFill>
              </a:rPr>
              <a:t>in </a:t>
            </a:r>
            <a:r>
              <a:rPr lang="en-US" sz="2200" b="1" dirty="0">
                <a:solidFill>
                  <a:srgbClr val="0070C0"/>
                </a:solidFill>
              </a:rPr>
              <a:t>Education: Czech Republic </a:t>
            </a:r>
            <a:r>
              <a:rPr lang="en-US" sz="2200" b="1" dirty="0" smtClean="0">
                <a:solidFill>
                  <a:srgbClr val="0070C0"/>
                </a:solidFill>
              </a:rPr>
              <a:t>2012</a:t>
            </a:r>
            <a:endParaRPr lang="cs-CZ" sz="2200" dirty="0" smtClean="0"/>
          </a:p>
          <a:p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22" name="Zástupný symbol pro text 21"/>
          <p:cNvSpPr>
            <a:spLocks noGrp="1"/>
          </p:cNvSpPr>
          <p:nvPr>
            <p:ph type="body" sz="quarter" idx="12"/>
          </p:nvPr>
        </p:nvSpPr>
        <p:spPr>
          <a:xfrm>
            <a:off x="482280" y="836712"/>
            <a:ext cx="8208144" cy="863600"/>
          </a:xfrm>
        </p:spPr>
        <p:txBody>
          <a:bodyPr/>
          <a:lstStyle/>
          <a:p>
            <a:r>
              <a:rPr lang="en-US" sz="3200" dirty="0" smtClean="0"/>
              <a:t>Assessment </a:t>
            </a:r>
            <a:r>
              <a:rPr lang="en-US" sz="3200" dirty="0"/>
              <a:t>of </a:t>
            </a:r>
            <a:r>
              <a:rPr lang="cs-CZ" sz="3200" dirty="0" smtClean="0"/>
              <a:t>E</a:t>
            </a:r>
            <a:r>
              <a:rPr lang="en-US" sz="3200" dirty="0" err="1" smtClean="0"/>
              <a:t>ducational</a:t>
            </a:r>
            <a:r>
              <a:rPr lang="en-US" sz="3200" dirty="0" smtClean="0"/>
              <a:t> </a:t>
            </a:r>
            <a:r>
              <a:rPr lang="cs-CZ" sz="3200" dirty="0" smtClean="0"/>
              <a:t>E</a:t>
            </a:r>
            <a:r>
              <a:rPr lang="en-US" sz="3200" dirty="0" smtClean="0"/>
              <a:t>valuation 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en-US" sz="3200" dirty="0" smtClean="0"/>
              <a:t>in </a:t>
            </a:r>
            <a:r>
              <a:rPr lang="en-US" sz="3200" dirty="0"/>
              <a:t>the Czech Republic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2569744" y="4967227"/>
            <a:ext cx="6120680" cy="1201939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1001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marL="712788"/>
            <a:r>
              <a:rPr lang="en-US" sz="2000" i="1" dirty="0"/>
              <a:t>Analysis of the current systems of monitoring and evaluation of quality </a:t>
            </a:r>
            <a:r>
              <a:rPr lang="en-US" sz="2000" i="1" dirty="0" smtClean="0"/>
              <a:t>and </a:t>
            </a:r>
            <a:r>
              <a:rPr lang="en-US" sz="2000" i="1" dirty="0"/>
              <a:t>efficiency in education</a:t>
            </a:r>
            <a:endParaRPr lang="cs-CZ" sz="2000" i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652" y="3429000"/>
            <a:ext cx="1944216" cy="2714107"/>
          </a:xfrm>
          <a:prstGeom prst="rect">
            <a:avLst/>
          </a:prstGeom>
          <a:ln>
            <a:noFill/>
            <a:prstDash val="solid"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</p:spTree>
    <p:extLst>
      <p:ext uri="{BB962C8B-B14F-4D97-AF65-F5344CB8AC3E}">
        <p14:creationId xmlns:p14="http://schemas.microsoft.com/office/powerpoint/2010/main" val="147309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580451950"/>
              </p:ext>
            </p:extLst>
          </p:nvPr>
        </p:nvGraphicFramePr>
        <p:xfrm>
          <a:off x="467544" y="1921197"/>
          <a:ext cx="8208144" cy="4460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" name="Zástupný symbol pro text 21"/>
          <p:cNvSpPr>
            <a:spLocks noGrp="1"/>
          </p:cNvSpPr>
          <p:nvPr>
            <p:ph type="body" sz="quarter" idx="12"/>
          </p:nvPr>
        </p:nvSpPr>
        <p:spPr>
          <a:xfrm>
            <a:off x="488795" y="801104"/>
            <a:ext cx="8208144" cy="432048"/>
          </a:xfrm>
        </p:spPr>
        <p:txBody>
          <a:bodyPr/>
          <a:lstStyle/>
          <a:p>
            <a:r>
              <a:rPr lang="cs-CZ" sz="3200" dirty="0" err="1" smtClean="0"/>
              <a:t>Policy</a:t>
            </a:r>
            <a:r>
              <a:rPr lang="cs-CZ" sz="3200" dirty="0" smtClean="0"/>
              <a:t> </a:t>
            </a:r>
            <a:r>
              <a:rPr lang="cs-CZ" sz="3200" dirty="0" err="1" smtClean="0"/>
              <a:t>Recommendations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115617" y="1410647"/>
            <a:ext cx="7560071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174625"/>
            <a:r>
              <a:rPr lang="en-US" sz="1600" dirty="0">
                <a:solidFill>
                  <a:srgbClr val="0070C0"/>
                </a:solidFill>
              </a:rPr>
              <a:t>OECD Reviews of Evaluation and Assessment in Education: Czech Republic 2012</a:t>
            </a:r>
            <a:endParaRPr lang="cs-CZ" sz="1600" dirty="0">
              <a:solidFill>
                <a:srgbClr val="0070C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95" y="868665"/>
            <a:ext cx="626822" cy="87503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12852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ástupný symbol pro text 19"/>
          <p:cNvSpPr>
            <a:spLocks noGrp="1"/>
          </p:cNvSpPr>
          <p:nvPr>
            <p:ph type="body" sz="quarter" idx="10"/>
          </p:nvPr>
        </p:nvSpPr>
        <p:spPr>
          <a:xfrm>
            <a:off x="467928" y="1988841"/>
            <a:ext cx="8208144" cy="2376263"/>
          </a:xfrm>
        </p:spPr>
        <p:txBody>
          <a:bodyPr lIns="252000" tIns="72000" rIns="252000" bIns="72000"/>
          <a:lstStyle/>
          <a:p>
            <a:pPr marL="0" indent="0">
              <a:buNone/>
            </a:pPr>
            <a:r>
              <a:rPr lang="cs-CZ" sz="2100" dirty="0">
                <a:solidFill>
                  <a:srgbClr val="0070C0"/>
                </a:solidFill>
              </a:rPr>
              <a:t>2000</a:t>
            </a:r>
            <a:r>
              <a:rPr lang="cs-CZ" sz="2100" dirty="0"/>
              <a:t> 	</a:t>
            </a:r>
            <a:r>
              <a:rPr lang="en-GB" sz="2100" dirty="0"/>
              <a:t>Reform of the public administration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GB" sz="2100" dirty="0">
                <a:solidFill>
                  <a:srgbClr val="0070C0"/>
                </a:solidFill>
              </a:rPr>
              <a:t>2005</a:t>
            </a:r>
            <a:r>
              <a:rPr lang="en-GB" sz="2100" dirty="0"/>
              <a:t> 	Implementation of two-level </a:t>
            </a:r>
            <a:r>
              <a:rPr lang="en-GB" sz="2100" dirty="0" smtClean="0"/>
              <a:t>curriculum</a:t>
            </a:r>
            <a:endParaRPr lang="cs-CZ" sz="2100" dirty="0"/>
          </a:p>
          <a:p>
            <a:pPr marL="0" indent="0" algn="just">
              <a:spcAft>
                <a:spcPts val="1200"/>
              </a:spcAft>
              <a:buNone/>
            </a:pPr>
            <a:r>
              <a:rPr lang="en-GB" sz="2100" b="1" dirty="0"/>
              <a:t>Impact</a:t>
            </a:r>
            <a:r>
              <a:rPr lang="en-GB" sz="2100" dirty="0"/>
              <a:t>: The education system in the Czech Republic became one of the most decentralized in Europe. The </a:t>
            </a:r>
            <a:r>
              <a:rPr lang="en-GB" sz="2100" dirty="0" err="1" smtClean="0"/>
              <a:t>exten</a:t>
            </a:r>
            <a:r>
              <a:rPr lang="cs-CZ" sz="2100" dirty="0" smtClean="0"/>
              <a:t>t</a:t>
            </a:r>
            <a:r>
              <a:rPr lang="en-GB" sz="2100" dirty="0" smtClean="0"/>
              <a:t> </a:t>
            </a:r>
            <a:r>
              <a:rPr lang="en-GB" sz="2100" dirty="0"/>
              <a:t>of school autonomy did not correspond to the level of development of the education system as a whole. </a:t>
            </a:r>
          </a:p>
        </p:txBody>
      </p:sp>
      <p:sp>
        <p:nvSpPr>
          <p:cNvPr id="22" name="Zástupný symbol pro text 21"/>
          <p:cNvSpPr>
            <a:spLocks noGrp="1"/>
          </p:cNvSpPr>
          <p:nvPr>
            <p:ph type="body" sz="quarter" idx="12"/>
          </p:nvPr>
        </p:nvSpPr>
        <p:spPr>
          <a:xfrm>
            <a:off x="467928" y="764704"/>
            <a:ext cx="8208144" cy="935758"/>
          </a:xfrm>
        </p:spPr>
        <p:txBody>
          <a:bodyPr/>
          <a:lstStyle/>
          <a:p>
            <a:r>
              <a:rPr lang="en-US" sz="3200" dirty="0"/>
              <a:t>Development of </a:t>
            </a:r>
            <a:r>
              <a:rPr lang="cs-CZ" sz="3200" dirty="0" smtClean="0"/>
              <a:t>E</a:t>
            </a:r>
            <a:r>
              <a:rPr lang="en-US" sz="3200" dirty="0" smtClean="0"/>
              <a:t>valuation 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en-US" sz="3200" dirty="0" smtClean="0"/>
              <a:t>since </a:t>
            </a:r>
            <a:r>
              <a:rPr lang="en-US" sz="3200" dirty="0"/>
              <a:t>the </a:t>
            </a:r>
            <a:r>
              <a:rPr lang="cs-CZ" sz="3200" dirty="0" smtClean="0"/>
              <a:t>B</a:t>
            </a:r>
            <a:r>
              <a:rPr lang="en-US" sz="3200" dirty="0" err="1" smtClean="0"/>
              <a:t>eginning</a:t>
            </a:r>
            <a:r>
              <a:rPr lang="en-US" sz="3200" dirty="0" smtClean="0"/>
              <a:t> of </a:t>
            </a:r>
            <a:r>
              <a:rPr lang="cs-CZ" sz="3200" dirty="0"/>
              <a:t>M</a:t>
            </a:r>
            <a:r>
              <a:rPr lang="en-US" sz="3200" dirty="0" err="1" smtClean="0"/>
              <a:t>illennium</a:t>
            </a:r>
            <a:endParaRPr lang="cs-CZ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880066833"/>
              </p:ext>
            </p:extLst>
          </p:nvPr>
        </p:nvGraphicFramePr>
        <p:xfrm>
          <a:off x="719572" y="4367717"/>
          <a:ext cx="7704856" cy="2033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353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text 21"/>
          <p:cNvSpPr>
            <a:spLocks noGrp="1"/>
          </p:cNvSpPr>
          <p:nvPr>
            <p:ph type="body" sz="quarter" idx="12"/>
          </p:nvPr>
        </p:nvSpPr>
        <p:spPr>
          <a:xfrm>
            <a:off x="500499" y="764704"/>
            <a:ext cx="8208144" cy="791742"/>
          </a:xfrm>
        </p:spPr>
        <p:txBody>
          <a:bodyPr/>
          <a:lstStyle/>
          <a:p>
            <a:r>
              <a:rPr lang="en-US" sz="3200" dirty="0" smtClean="0"/>
              <a:t>Evaluation </a:t>
            </a:r>
            <a:r>
              <a:rPr lang="en-US" sz="3200" dirty="0"/>
              <a:t>of Educational Achievement 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en-US" sz="3200" dirty="0" smtClean="0"/>
              <a:t>in </a:t>
            </a:r>
            <a:r>
              <a:rPr lang="en-US" sz="3200" dirty="0"/>
              <a:t>the Czech Republic </a:t>
            </a:r>
            <a:r>
              <a:rPr lang="cs-CZ" sz="3200" dirty="0" smtClean="0"/>
              <a:t>by </a:t>
            </a:r>
            <a:r>
              <a:rPr lang="en-US" sz="3200" dirty="0" smtClean="0"/>
              <a:t>other </a:t>
            </a:r>
            <a:r>
              <a:rPr lang="en-US" sz="3200" dirty="0"/>
              <a:t>institutions</a:t>
            </a:r>
            <a:endParaRPr lang="cs-CZ" sz="3200" dirty="0"/>
          </a:p>
          <a:p>
            <a:pPr algn="l"/>
            <a:endParaRPr lang="cs-CZ" dirty="0"/>
          </a:p>
        </p:txBody>
      </p:sp>
      <p:sp>
        <p:nvSpPr>
          <p:cNvPr id="20" name="Zástupný symbol pro text 19"/>
          <p:cNvSpPr>
            <a:spLocks noGrp="1"/>
          </p:cNvSpPr>
          <p:nvPr>
            <p:ph type="body" sz="quarter" idx="10"/>
          </p:nvPr>
        </p:nvSpPr>
        <p:spPr>
          <a:xfrm>
            <a:off x="709621" y="1844824"/>
            <a:ext cx="8010727" cy="4752528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marL="174625" indent="0">
              <a:buNone/>
            </a:pPr>
            <a:r>
              <a:rPr lang="en-GB" sz="2000" dirty="0" smtClean="0"/>
              <a:t>At the level of secondary education</a:t>
            </a:r>
          </a:p>
          <a:p>
            <a:pPr marL="174625" indent="0">
              <a:buNone/>
            </a:pPr>
            <a:r>
              <a:rPr lang="en-GB" sz="2000" b="1" dirty="0" smtClean="0">
                <a:solidFill>
                  <a:srgbClr val="0070C0"/>
                </a:solidFill>
              </a:rPr>
              <a:t>2011</a:t>
            </a:r>
            <a:r>
              <a:rPr lang="en-GB" sz="2000" dirty="0" smtClean="0"/>
              <a:t> </a:t>
            </a:r>
            <a:r>
              <a:rPr lang="en-GB" sz="2000" dirty="0" smtClean="0">
                <a:sym typeface="Symbol" panose="05050102010706020507" pitchFamily="18" charset="2"/>
              </a:rPr>
              <a:t></a:t>
            </a:r>
            <a:r>
              <a:rPr lang="en-GB" sz="2000" dirty="0" smtClean="0"/>
              <a:t> </a:t>
            </a:r>
            <a:r>
              <a:rPr lang="en-GB" sz="2000" b="1" dirty="0" smtClean="0"/>
              <a:t>New school-leaving examination</a:t>
            </a:r>
            <a:r>
              <a:rPr lang="en-GB" sz="2000" dirty="0" smtClean="0"/>
              <a:t> introduced - standardised</a:t>
            </a:r>
          </a:p>
          <a:p>
            <a:pPr marL="460375" lvl="1">
              <a:buFont typeface="Wingdings" panose="05000000000000000000" pitchFamily="2" charset="2"/>
              <a:buChar char="ü"/>
            </a:pPr>
            <a:r>
              <a:rPr lang="en-GB" sz="1600" dirty="0" smtClean="0"/>
              <a:t>Centrally administered tests (mandatory for Czech language; compulsory-optional </a:t>
            </a: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en-GB" sz="1600" dirty="0" smtClean="0"/>
              <a:t>either </a:t>
            </a:r>
            <a:r>
              <a:rPr lang="cs-CZ" sz="1600" dirty="0" smtClean="0"/>
              <a:t> </a:t>
            </a:r>
            <a:r>
              <a:rPr lang="en-GB" sz="1600" dirty="0" smtClean="0"/>
              <a:t>a foreign language or mathematics</a:t>
            </a:r>
          </a:p>
          <a:p>
            <a:pPr marL="460375" lvl="1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1600" dirty="0" smtClean="0"/>
              <a:t>Implemented by  CERMAT (</a:t>
            </a:r>
            <a:r>
              <a:rPr lang="en-GB" sz="1600" i="1" dirty="0" smtClean="0"/>
              <a:t>Centre for the Evaluation of Educational Achievement</a:t>
            </a:r>
            <a:r>
              <a:rPr lang="en-GB" sz="1600" dirty="0" smtClean="0"/>
              <a:t>)</a:t>
            </a:r>
          </a:p>
          <a:p>
            <a:pPr marL="174625" indent="0">
              <a:buNone/>
            </a:pPr>
            <a:r>
              <a:rPr lang="en-GB" sz="2000" b="1" dirty="0" smtClean="0">
                <a:solidFill>
                  <a:srgbClr val="0070C0"/>
                </a:solidFill>
              </a:rPr>
              <a:t>2014/2015</a:t>
            </a:r>
            <a:r>
              <a:rPr lang="en-GB" sz="2000" dirty="0" smtClean="0"/>
              <a:t> </a:t>
            </a:r>
            <a:r>
              <a:rPr lang="en-GB" sz="2000" dirty="0" smtClean="0">
                <a:sym typeface="Symbol" panose="05050102010706020507" pitchFamily="18" charset="2"/>
              </a:rPr>
              <a:t> </a:t>
            </a:r>
            <a:r>
              <a:rPr lang="en-GB" sz="2000" dirty="0" smtClean="0"/>
              <a:t>Final examination leading to a vocational certificate</a:t>
            </a:r>
          </a:p>
          <a:p>
            <a:pPr marL="460375" lvl="1">
              <a:buFont typeface="Wingdings" panose="05000000000000000000" pitchFamily="2" charset="2"/>
              <a:buChar char="ü"/>
            </a:pPr>
            <a:r>
              <a:rPr lang="en-GB" sz="1600" dirty="0" smtClean="0"/>
              <a:t>Standardised  assignment for each field of study</a:t>
            </a:r>
          </a:p>
          <a:p>
            <a:pPr marL="460375" lvl="1">
              <a:buFont typeface="Wingdings" panose="05000000000000000000" pitchFamily="2" charset="2"/>
              <a:buChar char="ü"/>
            </a:pPr>
            <a:r>
              <a:rPr lang="en-GB" sz="1600" dirty="0" smtClean="0"/>
              <a:t>Since 2014/2015 mandatory, voluntary before</a:t>
            </a:r>
          </a:p>
          <a:p>
            <a:pPr marL="460375" lvl="1">
              <a:buFont typeface="Wingdings" panose="05000000000000000000" pitchFamily="2" charset="2"/>
              <a:buChar char="ü"/>
            </a:pPr>
            <a:r>
              <a:rPr lang="en-GB" sz="1600" dirty="0" smtClean="0"/>
              <a:t>Practical examination is part of the final exam</a:t>
            </a:r>
          </a:p>
          <a:p>
            <a:pPr marL="460375" lvl="1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1600" dirty="0" smtClean="0"/>
              <a:t>Implemented by National Institute for Education</a:t>
            </a:r>
          </a:p>
          <a:p>
            <a:pPr marL="174625" indent="0">
              <a:buNone/>
            </a:pPr>
            <a:r>
              <a:rPr lang="en-GB" sz="2000" b="1" dirty="0" smtClean="0">
                <a:solidFill>
                  <a:srgbClr val="0070C0"/>
                </a:solidFill>
              </a:rPr>
              <a:t>Since 2017 </a:t>
            </a:r>
            <a:r>
              <a:rPr lang="en-GB" sz="2000" dirty="0" smtClean="0"/>
              <a:t>compulsory entrance exams to secondary schools with school-leaving examination</a:t>
            </a:r>
          </a:p>
          <a:p>
            <a:pPr marL="460375" lvl="1">
              <a:buFont typeface="Wingdings" panose="05000000000000000000" pitchFamily="2" charset="2"/>
              <a:buChar char="ü"/>
            </a:pPr>
            <a:r>
              <a:rPr lang="en-GB" sz="1600" dirty="0" smtClean="0"/>
              <a:t>Czech language and Mathematics</a:t>
            </a:r>
          </a:p>
          <a:p>
            <a:pPr marL="460375" lvl="1">
              <a:buFont typeface="Wingdings" panose="05000000000000000000" pitchFamily="2" charset="2"/>
              <a:buChar char="ü"/>
            </a:pPr>
            <a:r>
              <a:rPr lang="en-GB" sz="1600" dirty="0" smtClean="0"/>
              <a:t>I</a:t>
            </a:r>
            <a:r>
              <a:rPr lang="cs-CZ" sz="1600" dirty="0" smtClean="0"/>
              <a:t>m</a:t>
            </a:r>
            <a:r>
              <a:rPr lang="en-GB" sz="1600" dirty="0" err="1" smtClean="0"/>
              <a:t>plemented</a:t>
            </a:r>
            <a:r>
              <a:rPr lang="en-GB" sz="1600" dirty="0" smtClean="0"/>
              <a:t> by CERMAT</a:t>
            </a:r>
          </a:p>
          <a:p>
            <a:pPr lvl="1"/>
            <a:endParaRPr lang="en-GB" sz="1600" dirty="0" smtClean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63567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česká školní inspekce šablon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5000" b="1" dirty="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 prezentace ČŠI - vzor (2)" id="{58D6B30A-CA8E-4D9F-A069-018312819F3F}" vid="{BC3C9A63-A765-4694-B9CE-7B67BEE5F57E}"/>
    </a:ext>
  </a:extLst>
</a:theme>
</file>

<file path=ppt/theme/theme2.xml><?xml version="1.0" encoding="utf-8"?>
<a:theme xmlns:a="http://schemas.openxmlformats.org/drawingml/2006/main" name="1_česká školní inspekce šablon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5000" b="1" dirty="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 prezentace ČŠI - vzor (2)" id="{58D6B30A-CA8E-4D9F-A069-018312819F3F}" vid="{BC3C9A63-A765-4694-B9CE-7B67BEE5F57E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8FAE616CDA1914E9A421E4EDDC669D5" ma:contentTypeVersion="0" ma:contentTypeDescription="Vytvoří nový dokument" ma:contentTypeScope="" ma:versionID="8a5e7e18357932c349c427c0b3f8dc0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5030a4fb49af6ac1945304746faa32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D563AE5-3B72-4F33-83AD-C0F5C8F953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8409F1A-82EB-44D8-9EED-BB4A11FE9CB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ACC47F-9378-48FC-A691-7D6EB0254D79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prezentace ČŠI - vzor (2)</Template>
  <TotalTime>3555</TotalTime>
  <Words>1332</Words>
  <Application>Microsoft Office PowerPoint</Application>
  <PresentationFormat>Předvádění na obrazovce (4:3)</PresentationFormat>
  <Paragraphs>161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27</vt:i4>
      </vt:variant>
    </vt:vector>
  </HeadingPairs>
  <TitlesOfParts>
    <vt:vector size="34" baseType="lpstr">
      <vt:lpstr>Arial</vt:lpstr>
      <vt:lpstr>Calibri</vt:lpstr>
      <vt:lpstr>Symbol</vt:lpstr>
      <vt:lpstr>Times New Roman</vt:lpstr>
      <vt:lpstr>Wingdings</vt:lpstr>
      <vt:lpstr>česká školní inspekce šablona</vt:lpstr>
      <vt:lpstr>1_česká školní inspekce šablona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Picková Marie</dc:creator>
  <cp:lastModifiedBy>Francová Gabriela</cp:lastModifiedBy>
  <cp:revision>98</cp:revision>
  <cp:lastPrinted>2017-03-28T05:40:26Z</cp:lastPrinted>
  <dcterms:created xsi:type="dcterms:W3CDTF">2014-01-14T12:07:55Z</dcterms:created>
  <dcterms:modified xsi:type="dcterms:W3CDTF">2017-03-28T06:23:05Z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0x01010098FAE616CDA1914E9A421E4EDDC669D5</vt:lpwstr>
  </property>
</Properties>
</file>