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</p:sldMasterIdLst>
  <p:notesMasterIdLst>
    <p:notesMasterId r:id="rId10"/>
  </p:notesMasterIdLst>
  <p:sldIdLst>
    <p:sldId id="266" r:id="rId6"/>
    <p:sldId id="263" r:id="rId7"/>
    <p:sldId id="267" r:id="rId8"/>
    <p:sldId id="264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875"/>
    <a:srgbClr val="39B77E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905" autoAdjust="0"/>
  </p:normalViewPr>
  <p:slideViewPr>
    <p:cSldViewPr snapToGrid="0">
      <p:cViewPr varScale="1">
        <p:scale>
          <a:sx n="82" d="100"/>
          <a:sy n="82" d="100"/>
        </p:scale>
        <p:origin x="17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A5E2F-748F-43DD-8BD7-5AF8113A8FCF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A1990EB-E9BD-4E8F-A72D-0BAC60321617}">
      <dgm:prSet phldrT="[Text]" custT="1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sv-SE" sz="2400" b="0" i="0" dirty="0" smtClean="0">
              <a:solidFill>
                <a:schemeClr val="bg1"/>
              </a:solidFill>
            </a:rPr>
            <a:t>Situation- </a:t>
          </a:r>
          <a:r>
            <a:rPr lang="sv-SE" sz="2400" b="0" i="0" dirty="0" err="1" smtClean="0">
              <a:solidFill>
                <a:schemeClr val="bg1"/>
              </a:solidFill>
            </a:rPr>
            <a:t>based</a:t>
          </a:r>
          <a:r>
            <a:rPr lang="sv-SE" sz="2400" b="0" i="0" dirty="0" smtClean="0">
              <a:solidFill>
                <a:schemeClr val="bg1"/>
              </a:solidFill>
            </a:rPr>
            <a:t> </a:t>
          </a:r>
          <a:r>
            <a:rPr lang="sv-SE" sz="2400" b="0" i="0" dirty="0" err="1" smtClean="0">
              <a:solidFill>
                <a:schemeClr val="bg1"/>
              </a:solidFill>
            </a:rPr>
            <a:t>inspection</a:t>
          </a:r>
          <a:endParaRPr lang="sv-SE" sz="2400" dirty="0">
            <a:solidFill>
              <a:schemeClr val="bg1"/>
            </a:solidFill>
          </a:endParaRPr>
        </a:p>
      </dgm:t>
    </dgm:pt>
    <dgm:pt modelId="{0FDB21B4-5835-4208-8FCD-02E8F23152F7}" type="parTrans" cxnId="{1C8D1226-0031-4B8E-B7BB-E0CDA7EA96D7}">
      <dgm:prSet/>
      <dgm:spPr/>
      <dgm:t>
        <a:bodyPr/>
        <a:lstStyle/>
        <a:p>
          <a:endParaRPr lang="sv-SE"/>
        </a:p>
      </dgm:t>
    </dgm:pt>
    <dgm:pt modelId="{8E283031-48E4-4835-B51C-1EE20C53160E}" type="sibTrans" cxnId="{1C8D1226-0031-4B8E-B7BB-E0CDA7EA96D7}">
      <dgm:prSet/>
      <dgm:spPr/>
      <dgm:t>
        <a:bodyPr/>
        <a:lstStyle/>
        <a:p>
          <a:endParaRPr lang="sv-SE"/>
        </a:p>
      </dgm:t>
    </dgm:pt>
    <dgm:pt modelId="{0550D231-3262-4803-9BE5-C0EC9D12F53C}">
      <dgm:prSet phldrT="[Text]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sv-SE" dirty="0" err="1" smtClean="0"/>
            <a:t>Model-based</a:t>
          </a:r>
          <a:endParaRPr lang="sv-SE" dirty="0"/>
        </a:p>
      </dgm:t>
    </dgm:pt>
    <dgm:pt modelId="{BDAC3F70-70F1-4D95-A17B-E34F35354BF0}" type="parTrans" cxnId="{6297368E-2EE6-4036-9DEF-8C5DBA76E629}">
      <dgm:prSet/>
      <dgm:spPr/>
      <dgm:t>
        <a:bodyPr/>
        <a:lstStyle/>
        <a:p>
          <a:endParaRPr lang="sv-SE"/>
        </a:p>
      </dgm:t>
    </dgm:pt>
    <dgm:pt modelId="{19A1BA0A-D4B9-4359-B5A4-63A255EBB829}" type="sibTrans" cxnId="{6297368E-2EE6-4036-9DEF-8C5DBA76E629}">
      <dgm:prSet/>
      <dgm:spPr/>
      <dgm:t>
        <a:bodyPr/>
        <a:lstStyle/>
        <a:p>
          <a:endParaRPr lang="sv-SE"/>
        </a:p>
      </dgm:t>
    </dgm:pt>
    <dgm:pt modelId="{C3B6EFE9-70EE-4583-8449-AC26A172F224}">
      <dgm:prSet phldrT="[Text]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sv-SE" dirty="0" err="1" smtClean="0"/>
            <a:t>High</a:t>
          </a:r>
          <a:r>
            <a:rPr lang="sv-SE" dirty="0" smtClean="0"/>
            <a:t>-risk </a:t>
          </a:r>
          <a:r>
            <a:rPr lang="sv-SE" dirty="0" err="1" smtClean="0"/>
            <a:t>schools</a:t>
          </a:r>
          <a:r>
            <a:rPr lang="sv-SE" dirty="0" smtClean="0"/>
            <a:t> - </a:t>
          </a:r>
          <a:r>
            <a:rPr lang="sv-SE" dirty="0" err="1" smtClean="0"/>
            <a:t>equity</a:t>
          </a:r>
          <a:endParaRPr lang="sv-SE" dirty="0"/>
        </a:p>
      </dgm:t>
    </dgm:pt>
    <dgm:pt modelId="{ACC6FC1C-77F0-4FAA-A6AB-D6E9D6B5A81F}" type="parTrans" cxnId="{058F7AEB-5A61-4AF0-95EF-060D589B1845}">
      <dgm:prSet/>
      <dgm:spPr/>
      <dgm:t>
        <a:bodyPr/>
        <a:lstStyle/>
        <a:p>
          <a:endParaRPr lang="sv-SE"/>
        </a:p>
      </dgm:t>
    </dgm:pt>
    <dgm:pt modelId="{3234672D-2717-4054-9C75-768BC84F50EE}" type="sibTrans" cxnId="{058F7AEB-5A61-4AF0-95EF-060D589B1845}">
      <dgm:prSet/>
      <dgm:spPr/>
      <dgm:t>
        <a:bodyPr/>
        <a:lstStyle/>
        <a:p>
          <a:endParaRPr lang="sv-SE"/>
        </a:p>
      </dgm:t>
    </dgm:pt>
    <dgm:pt modelId="{4F0E156F-7196-41DA-AB38-3624646CA2E2}">
      <dgm:prSet phldrT="[Text]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sv-SE" dirty="0" err="1" smtClean="0"/>
            <a:t>Thematic</a:t>
          </a:r>
          <a:endParaRPr lang="sv-SE" dirty="0"/>
        </a:p>
      </dgm:t>
    </dgm:pt>
    <dgm:pt modelId="{4891D03F-C151-4963-8F08-8A1E89FDA099}" type="parTrans" cxnId="{B60F1D3C-3F5E-46DA-9189-B3C40CF79D8A}">
      <dgm:prSet/>
      <dgm:spPr/>
      <dgm:t>
        <a:bodyPr/>
        <a:lstStyle/>
        <a:p>
          <a:endParaRPr lang="sv-SE"/>
        </a:p>
      </dgm:t>
    </dgm:pt>
    <dgm:pt modelId="{9C52CAB5-8BA4-47DD-AB34-7EBEACC5AB1A}" type="sibTrans" cxnId="{B60F1D3C-3F5E-46DA-9189-B3C40CF79D8A}">
      <dgm:prSet/>
      <dgm:spPr/>
      <dgm:t>
        <a:bodyPr/>
        <a:lstStyle/>
        <a:p>
          <a:endParaRPr lang="sv-SE"/>
        </a:p>
      </dgm:t>
    </dgm:pt>
    <dgm:pt modelId="{72D237D6-4B65-4351-8FCA-DF33AC4354FC}">
      <dgm:prSet phldrT="[Text]"/>
      <dgm:spPr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sv-SE" dirty="0" smtClean="0"/>
            <a:t> </a:t>
          </a:r>
          <a:r>
            <a:rPr lang="sv-SE" dirty="0" err="1" smtClean="0"/>
            <a:t>Middle</a:t>
          </a:r>
          <a:r>
            <a:rPr lang="sv-SE" dirty="0" smtClean="0"/>
            <a:t> </a:t>
          </a:r>
          <a:r>
            <a:rPr lang="sv-SE" dirty="0" err="1" smtClean="0"/>
            <a:t>schools</a:t>
          </a:r>
          <a:r>
            <a:rPr lang="sv-SE" dirty="0" smtClean="0"/>
            <a:t> - </a:t>
          </a:r>
          <a:r>
            <a:rPr lang="sv-SE" dirty="0" err="1" smtClean="0"/>
            <a:t>excellence</a:t>
          </a:r>
          <a:endParaRPr lang="sv-SE" dirty="0"/>
        </a:p>
      </dgm:t>
    </dgm:pt>
    <dgm:pt modelId="{44573002-4EB8-45B8-BBCC-63630802906D}" type="parTrans" cxnId="{B17EC100-F413-45FF-858C-B8C8868384C7}">
      <dgm:prSet/>
      <dgm:spPr/>
      <dgm:t>
        <a:bodyPr/>
        <a:lstStyle/>
        <a:p>
          <a:endParaRPr lang="sv-SE"/>
        </a:p>
      </dgm:t>
    </dgm:pt>
    <dgm:pt modelId="{4731EF8B-B3F8-4A99-B068-C7FC83D485EA}" type="sibTrans" cxnId="{B17EC100-F413-45FF-858C-B8C8868384C7}">
      <dgm:prSet/>
      <dgm:spPr/>
      <dgm:t>
        <a:bodyPr/>
        <a:lstStyle/>
        <a:p>
          <a:endParaRPr lang="sv-SE"/>
        </a:p>
      </dgm:t>
    </dgm:pt>
    <dgm:pt modelId="{75184EBC-56BA-4A54-AAA9-0D78815FDB01}" type="pres">
      <dgm:prSet presAssocID="{53AA5E2F-748F-43DD-8BD7-5AF8113A8FC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01C7F1F7-EEC3-4A7A-91AD-CD33440D3AE3}" type="pres">
      <dgm:prSet presAssocID="{5A1990EB-E9BD-4E8F-A72D-0BAC60321617}" presName="centerShape" presStyleLbl="node0" presStyleIdx="0" presStyleCnt="1" custScaleX="133070" custScaleY="106318" custLinFactNeighborX="864"/>
      <dgm:spPr/>
      <dgm:t>
        <a:bodyPr/>
        <a:lstStyle/>
        <a:p>
          <a:endParaRPr lang="sv-SE"/>
        </a:p>
      </dgm:t>
    </dgm:pt>
    <dgm:pt modelId="{AF149CD2-3B6C-4954-BC6E-AB31DBCC8157}" type="pres">
      <dgm:prSet presAssocID="{BDAC3F70-70F1-4D95-A17B-E34F35354BF0}" presName="Name9" presStyleLbl="parChTrans1D2" presStyleIdx="0" presStyleCnt="4"/>
      <dgm:spPr/>
      <dgm:t>
        <a:bodyPr/>
        <a:lstStyle/>
        <a:p>
          <a:endParaRPr lang="sv-SE"/>
        </a:p>
      </dgm:t>
    </dgm:pt>
    <dgm:pt modelId="{1B622A69-ABCA-4F02-BD22-139742142C72}" type="pres">
      <dgm:prSet presAssocID="{BDAC3F70-70F1-4D95-A17B-E34F35354BF0}" presName="connTx" presStyleLbl="parChTrans1D2" presStyleIdx="0" presStyleCnt="4"/>
      <dgm:spPr/>
      <dgm:t>
        <a:bodyPr/>
        <a:lstStyle/>
        <a:p>
          <a:endParaRPr lang="sv-SE"/>
        </a:p>
      </dgm:t>
    </dgm:pt>
    <dgm:pt modelId="{CD639B00-9D0E-4D66-9238-D8A101985C00}" type="pres">
      <dgm:prSet presAssocID="{0550D231-3262-4803-9BE5-C0EC9D12F53C}" presName="node" presStyleLbl="node1" presStyleIdx="0" presStyleCnt="4" custRadScaleRad="101101" custRadScaleInc="125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5FC3990-412B-4983-A5BB-15AF12824AC6}" type="pres">
      <dgm:prSet presAssocID="{ACC6FC1C-77F0-4FAA-A6AB-D6E9D6B5A81F}" presName="Name9" presStyleLbl="parChTrans1D2" presStyleIdx="1" presStyleCnt="4"/>
      <dgm:spPr/>
      <dgm:t>
        <a:bodyPr/>
        <a:lstStyle/>
        <a:p>
          <a:endParaRPr lang="sv-SE"/>
        </a:p>
      </dgm:t>
    </dgm:pt>
    <dgm:pt modelId="{97656E16-BD0C-4876-8272-0693ECDCA12B}" type="pres">
      <dgm:prSet presAssocID="{ACC6FC1C-77F0-4FAA-A6AB-D6E9D6B5A81F}" presName="connTx" presStyleLbl="parChTrans1D2" presStyleIdx="1" presStyleCnt="4"/>
      <dgm:spPr/>
      <dgm:t>
        <a:bodyPr/>
        <a:lstStyle/>
        <a:p>
          <a:endParaRPr lang="sv-SE"/>
        </a:p>
      </dgm:t>
    </dgm:pt>
    <dgm:pt modelId="{95DD0211-DC79-4498-86EA-DF5AE85BA444}" type="pres">
      <dgm:prSet presAssocID="{C3B6EFE9-70EE-4583-8449-AC26A172F224}" presName="node" presStyleLbl="node1" presStyleIdx="1" presStyleCnt="4" custRadScaleRad="140293" custRadScaleInc="204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7B71CDA-B390-41A1-8ACE-325EC480DACF}" type="pres">
      <dgm:prSet presAssocID="{4891D03F-C151-4963-8F08-8A1E89FDA099}" presName="Name9" presStyleLbl="parChTrans1D2" presStyleIdx="2" presStyleCnt="4"/>
      <dgm:spPr/>
      <dgm:t>
        <a:bodyPr/>
        <a:lstStyle/>
        <a:p>
          <a:endParaRPr lang="sv-SE"/>
        </a:p>
      </dgm:t>
    </dgm:pt>
    <dgm:pt modelId="{D9D38284-35F1-415F-9252-E340BD325C64}" type="pres">
      <dgm:prSet presAssocID="{4891D03F-C151-4963-8F08-8A1E89FDA099}" presName="connTx" presStyleLbl="parChTrans1D2" presStyleIdx="2" presStyleCnt="4"/>
      <dgm:spPr/>
      <dgm:t>
        <a:bodyPr/>
        <a:lstStyle/>
        <a:p>
          <a:endParaRPr lang="sv-SE"/>
        </a:p>
      </dgm:t>
    </dgm:pt>
    <dgm:pt modelId="{EF96E0D2-BDFA-4175-ABBB-0F4C37D3A924}" type="pres">
      <dgm:prSet presAssocID="{4F0E156F-7196-41DA-AB38-3624646CA2E2}" presName="node" presStyleLbl="node1" presStyleIdx="2" presStyleCnt="4" custRadScaleRad="101113" custRadScaleInc="-234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13BCD4F-6625-453C-AABF-F85FC01EB1CF}" type="pres">
      <dgm:prSet presAssocID="{44573002-4EB8-45B8-BBCC-63630802906D}" presName="Name9" presStyleLbl="parChTrans1D2" presStyleIdx="3" presStyleCnt="4"/>
      <dgm:spPr/>
      <dgm:t>
        <a:bodyPr/>
        <a:lstStyle/>
        <a:p>
          <a:endParaRPr lang="sv-SE"/>
        </a:p>
      </dgm:t>
    </dgm:pt>
    <dgm:pt modelId="{DBACD984-236F-45E0-AA6D-D4C9EFE4D1CE}" type="pres">
      <dgm:prSet presAssocID="{44573002-4EB8-45B8-BBCC-63630802906D}" presName="connTx" presStyleLbl="parChTrans1D2" presStyleIdx="3" presStyleCnt="4"/>
      <dgm:spPr/>
      <dgm:t>
        <a:bodyPr/>
        <a:lstStyle/>
        <a:p>
          <a:endParaRPr lang="sv-SE"/>
        </a:p>
      </dgm:t>
    </dgm:pt>
    <dgm:pt modelId="{D0F8D112-218F-4B69-8906-B5D32FA86C6E}" type="pres">
      <dgm:prSet presAssocID="{72D237D6-4B65-4351-8FCA-DF33AC4354FC}" presName="node" presStyleLbl="node1" presStyleIdx="3" presStyleCnt="4" custRadScaleRad="196596" custRadScaleInc="77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580D9E19-A9A6-4EF8-BA31-1BD8098B4BF0}" type="presOf" srcId="{0550D231-3262-4803-9BE5-C0EC9D12F53C}" destId="{CD639B00-9D0E-4D66-9238-D8A101985C00}" srcOrd="0" destOrd="0" presId="urn:microsoft.com/office/officeart/2005/8/layout/radial1"/>
    <dgm:cxn modelId="{058F7AEB-5A61-4AF0-95EF-060D589B1845}" srcId="{5A1990EB-E9BD-4E8F-A72D-0BAC60321617}" destId="{C3B6EFE9-70EE-4583-8449-AC26A172F224}" srcOrd="1" destOrd="0" parTransId="{ACC6FC1C-77F0-4FAA-A6AB-D6E9D6B5A81F}" sibTransId="{3234672D-2717-4054-9C75-768BC84F50EE}"/>
    <dgm:cxn modelId="{628CEC67-D6A2-4D7F-94A9-4433525AD598}" type="presOf" srcId="{5A1990EB-E9BD-4E8F-A72D-0BAC60321617}" destId="{01C7F1F7-EEC3-4A7A-91AD-CD33440D3AE3}" srcOrd="0" destOrd="0" presId="urn:microsoft.com/office/officeart/2005/8/layout/radial1"/>
    <dgm:cxn modelId="{5193F602-DED0-4227-8513-E13880A2BB9E}" type="presOf" srcId="{BDAC3F70-70F1-4D95-A17B-E34F35354BF0}" destId="{AF149CD2-3B6C-4954-BC6E-AB31DBCC8157}" srcOrd="0" destOrd="0" presId="urn:microsoft.com/office/officeart/2005/8/layout/radial1"/>
    <dgm:cxn modelId="{51DB05DE-6352-473B-9094-DCC362246B2B}" type="presOf" srcId="{ACC6FC1C-77F0-4FAA-A6AB-D6E9D6B5A81F}" destId="{97656E16-BD0C-4876-8272-0693ECDCA12B}" srcOrd="1" destOrd="0" presId="urn:microsoft.com/office/officeart/2005/8/layout/radial1"/>
    <dgm:cxn modelId="{7C9F6D76-DDD0-458F-BC2A-FDD9562847CB}" type="presOf" srcId="{ACC6FC1C-77F0-4FAA-A6AB-D6E9D6B5A81F}" destId="{35FC3990-412B-4983-A5BB-15AF12824AC6}" srcOrd="0" destOrd="0" presId="urn:microsoft.com/office/officeart/2005/8/layout/radial1"/>
    <dgm:cxn modelId="{EE7A08F7-0E1C-4D2E-8391-0493E9C51E8A}" type="presOf" srcId="{72D237D6-4B65-4351-8FCA-DF33AC4354FC}" destId="{D0F8D112-218F-4B69-8906-B5D32FA86C6E}" srcOrd="0" destOrd="0" presId="urn:microsoft.com/office/officeart/2005/8/layout/radial1"/>
    <dgm:cxn modelId="{26828F31-9730-4002-9B7A-58060D4352CD}" type="presOf" srcId="{C3B6EFE9-70EE-4583-8449-AC26A172F224}" destId="{95DD0211-DC79-4498-86EA-DF5AE85BA444}" srcOrd="0" destOrd="0" presId="urn:microsoft.com/office/officeart/2005/8/layout/radial1"/>
    <dgm:cxn modelId="{A4B2B628-1795-4CB2-88AD-6D5DE2E96562}" type="presOf" srcId="{44573002-4EB8-45B8-BBCC-63630802906D}" destId="{DBACD984-236F-45E0-AA6D-D4C9EFE4D1CE}" srcOrd="1" destOrd="0" presId="urn:microsoft.com/office/officeart/2005/8/layout/radial1"/>
    <dgm:cxn modelId="{B60F1D3C-3F5E-46DA-9189-B3C40CF79D8A}" srcId="{5A1990EB-E9BD-4E8F-A72D-0BAC60321617}" destId="{4F0E156F-7196-41DA-AB38-3624646CA2E2}" srcOrd="2" destOrd="0" parTransId="{4891D03F-C151-4963-8F08-8A1E89FDA099}" sibTransId="{9C52CAB5-8BA4-47DD-AB34-7EBEACC5AB1A}"/>
    <dgm:cxn modelId="{6297368E-2EE6-4036-9DEF-8C5DBA76E629}" srcId="{5A1990EB-E9BD-4E8F-A72D-0BAC60321617}" destId="{0550D231-3262-4803-9BE5-C0EC9D12F53C}" srcOrd="0" destOrd="0" parTransId="{BDAC3F70-70F1-4D95-A17B-E34F35354BF0}" sibTransId="{19A1BA0A-D4B9-4359-B5A4-63A255EBB829}"/>
    <dgm:cxn modelId="{1B7A6586-ABA8-4413-B670-F5D97968A580}" type="presOf" srcId="{44573002-4EB8-45B8-BBCC-63630802906D}" destId="{313BCD4F-6625-453C-AABF-F85FC01EB1CF}" srcOrd="0" destOrd="0" presId="urn:microsoft.com/office/officeart/2005/8/layout/radial1"/>
    <dgm:cxn modelId="{86458E7C-9B77-4DA9-9B33-AA6015147506}" type="presOf" srcId="{4891D03F-C151-4963-8F08-8A1E89FDA099}" destId="{D9D38284-35F1-415F-9252-E340BD325C64}" srcOrd="1" destOrd="0" presId="urn:microsoft.com/office/officeart/2005/8/layout/radial1"/>
    <dgm:cxn modelId="{B17EC100-F413-45FF-858C-B8C8868384C7}" srcId="{5A1990EB-E9BD-4E8F-A72D-0BAC60321617}" destId="{72D237D6-4B65-4351-8FCA-DF33AC4354FC}" srcOrd="3" destOrd="0" parTransId="{44573002-4EB8-45B8-BBCC-63630802906D}" sibTransId="{4731EF8B-B3F8-4A99-B068-C7FC83D485EA}"/>
    <dgm:cxn modelId="{9DADA341-78CE-4BE0-A947-7F6AF1660F17}" type="presOf" srcId="{4F0E156F-7196-41DA-AB38-3624646CA2E2}" destId="{EF96E0D2-BDFA-4175-ABBB-0F4C37D3A924}" srcOrd="0" destOrd="0" presId="urn:microsoft.com/office/officeart/2005/8/layout/radial1"/>
    <dgm:cxn modelId="{10FDEC8C-CCA8-4F15-881D-4C9B6A10CF25}" type="presOf" srcId="{53AA5E2F-748F-43DD-8BD7-5AF8113A8FCF}" destId="{75184EBC-56BA-4A54-AAA9-0D78815FDB01}" srcOrd="0" destOrd="0" presId="urn:microsoft.com/office/officeart/2005/8/layout/radial1"/>
    <dgm:cxn modelId="{BC1217B8-577E-4DAD-8E81-4678D5F9E639}" type="presOf" srcId="{BDAC3F70-70F1-4D95-A17B-E34F35354BF0}" destId="{1B622A69-ABCA-4F02-BD22-139742142C72}" srcOrd="1" destOrd="0" presId="urn:microsoft.com/office/officeart/2005/8/layout/radial1"/>
    <dgm:cxn modelId="{31A2A3EF-1347-4A36-866C-21CA1B39427A}" type="presOf" srcId="{4891D03F-C151-4963-8F08-8A1E89FDA099}" destId="{27B71CDA-B390-41A1-8ACE-325EC480DACF}" srcOrd="0" destOrd="0" presId="urn:microsoft.com/office/officeart/2005/8/layout/radial1"/>
    <dgm:cxn modelId="{1C8D1226-0031-4B8E-B7BB-E0CDA7EA96D7}" srcId="{53AA5E2F-748F-43DD-8BD7-5AF8113A8FCF}" destId="{5A1990EB-E9BD-4E8F-A72D-0BAC60321617}" srcOrd="0" destOrd="0" parTransId="{0FDB21B4-5835-4208-8FCD-02E8F23152F7}" sibTransId="{8E283031-48E4-4835-B51C-1EE20C53160E}"/>
    <dgm:cxn modelId="{CC4E1AAC-465D-4C62-A274-5C3256A6F08C}" type="presParOf" srcId="{75184EBC-56BA-4A54-AAA9-0D78815FDB01}" destId="{01C7F1F7-EEC3-4A7A-91AD-CD33440D3AE3}" srcOrd="0" destOrd="0" presId="urn:microsoft.com/office/officeart/2005/8/layout/radial1"/>
    <dgm:cxn modelId="{7382E425-D644-45C6-A2C7-09EEF531C582}" type="presParOf" srcId="{75184EBC-56BA-4A54-AAA9-0D78815FDB01}" destId="{AF149CD2-3B6C-4954-BC6E-AB31DBCC8157}" srcOrd="1" destOrd="0" presId="urn:microsoft.com/office/officeart/2005/8/layout/radial1"/>
    <dgm:cxn modelId="{A9B942FF-CD10-4474-9455-AEF038919F10}" type="presParOf" srcId="{AF149CD2-3B6C-4954-BC6E-AB31DBCC8157}" destId="{1B622A69-ABCA-4F02-BD22-139742142C72}" srcOrd="0" destOrd="0" presId="urn:microsoft.com/office/officeart/2005/8/layout/radial1"/>
    <dgm:cxn modelId="{DF18160E-0A69-4E32-BC24-A000C36FAA4E}" type="presParOf" srcId="{75184EBC-56BA-4A54-AAA9-0D78815FDB01}" destId="{CD639B00-9D0E-4D66-9238-D8A101985C00}" srcOrd="2" destOrd="0" presId="urn:microsoft.com/office/officeart/2005/8/layout/radial1"/>
    <dgm:cxn modelId="{F674E18C-F7C5-40E0-8831-2278F2BEF17E}" type="presParOf" srcId="{75184EBC-56BA-4A54-AAA9-0D78815FDB01}" destId="{35FC3990-412B-4983-A5BB-15AF12824AC6}" srcOrd="3" destOrd="0" presId="urn:microsoft.com/office/officeart/2005/8/layout/radial1"/>
    <dgm:cxn modelId="{C39D2A0D-E203-4058-B67B-270704812AD4}" type="presParOf" srcId="{35FC3990-412B-4983-A5BB-15AF12824AC6}" destId="{97656E16-BD0C-4876-8272-0693ECDCA12B}" srcOrd="0" destOrd="0" presId="urn:microsoft.com/office/officeart/2005/8/layout/radial1"/>
    <dgm:cxn modelId="{17152494-8383-4819-99D1-54B838939A92}" type="presParOf" srcId="{75184EBC-56BA-4A54-AAA9-0D78815FDB01}" destId="{95DD0211-DC79-4498-86EA-DF5AE85BA444}" srcOrd="4" destOrd="0" presId="urn:microsoft.com/office/officeart/2005/8/layout/radial1"/>
    <dgm:cxn modelId="{FE52A123-5A20-487D-9357-3845DCCD1472}" type="presParOf" srcId="{75184EBC-56BA-4A54-AAA9-0D78815FDB01}" destId="{27B71CDA-B390-41A1-8ACE-325EC480DACF}" srcOrd="5" destOrd="0" presId="urn:microsoft.com/office/officeart/2005/8/layout/radial1"/>
    <dgm:cxn modelId="{452E14FF-B435-4C17-AB51-4FB0D6DC7499}" type="presParOf" srcId="{27B71CDA-B390-41A1-8ACE-325EC480DACF}" destId="{D9D38284-35F1-415F-9252-E340BD325C64}" srcOrd="0" destOrd="0" presId="urn:microsoft.com/office/officeart/2005/8/layout/radial1"/>
    <dgm:cxn modelId="{ED232C8B-243A-4C5A-83FE-A227FFFF2115}" type="presParOf" srcId="{75184EBC-56BA-4A54-AAA9-0D78815FDB01}" destId="{EF96E0D2-BDFA-4175-ABBB-0F4C37D3A924}" srcOrd="6" destOrd="0" presId="urn:microsoft.com/office/officeart/2005/8/layout/radial1"/>
    <dgm:cxn modelId="{4E34D267-DB6D-4288-A47A-F2C37533E9B3}" type="presParOf" srcId="{75184EBC-56BA-4A54-AAA9-0D78815FDB01}" destId="{313BCD4F-6625-453C-AABF-F85FC01EB1CF}" srcOrd="7" destOrd="0" presId="urn:microsoft.com/office/officeart/2005/8/layout/radial1"/>
    <dgm:cxn modelId="{10B9BD94-8819-443E-B2C9-A7507D698050}" type="presParOf" srcId="{313BCD4F-6625-453C-AABF-F85FC01EB1CF}" destId="{DBACD984-236F-45E0-AA6D-D4C9EFE4D1CE}" srcOrd="0" destOrd="0" presId="urn:microsoft.com/office/officeart/2005/8/layout/radial1"/>
    <dgm:cxn modelId="{2212C01A-ECA7-4B83-89C7-2D44682BAAB0}" type="presParOf" srcId="{75184EBC-56BA-4A54-AAA9-0D78815FDB01}" destId="{D0F8D112-218F-4B69-8906-B5D32FA86C6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1FA264-FBD4-44C7-B9E6-1D4E3D4038AE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DD69B02-4960-4DEF-A2D0-82A187E7C691}">
      <dgm:prSet phldrT="[Text]" custT="1"/>
      <dgm:spPr/>
      <dgm:t>
        <a:bodyPr/>
        <a:lstStyle/>
        <a:p>
          <a:r>
            <a:rPr lang="sv-SE" sz="2400" b="1" dirty="0" err="1" smtClean="0"/>
            <a:t>Internal</a:t>
          </a:r>
          <a:r>
            <a:rPr lang="sv-SE" sz="2400" b="1" dirty="0" smtClean="0"/>
            <a:t> </a:t>
          </a:r>
          <a:r>
            <a:rPr lang="sv-SE" sz="2400" b="1" dirty="0" err="1" smtClean="0"/>
            <a:t>work</a:t>
          </a:r>
          <a:endParaRPr lang="sv-SE" sz="2400" b="1" dirty="0"/>
        </a:p>
      </dgm:t>
    </dgm:pt>
    <dgm:pt modelId="{B4B39F46-F819-4667-905D-5F7F4DA59696}" type="parTrans" cxnId="{F588E4F2-B35C-4AF5-B154-F5CDE9912A71}">
      <dgm:prSet/>
      <dgm:spPr/>
      <dgm:t>
        <a:bodyPr/>
        <a:lstStyle/>
        <a:p>
          <a:endParaRPr lang="sv-SE"/>
        </a:p>
      </dgm:t>
    </dgm:pt>
    <dgm:pt modelId="{AD2BFC00-D526-4639-B4A3-D5E9398876DA}" type="sibTrans" cxnId="{F588E4F2-B35C-4AF5-B154-F5CDE9912A71}">
      <dgm:prSet/>
      <dgm:spPr/>
      <dgm:t>
        <a:bodyPr/>
        <a:lstStyle/>
        <a:p>
          <a:endParaRPr lang="sv-SE"/>
        </a:p>
      </dgm:t>
    </dgm:pt>
    <dgm:pt modelId="{C2CA91DD-060E-4E5A-B80B-366553096574}">
      <dgm:prSet phldrT="[Text]" custT="1"/>
      <dgm:spPr/>
      <dgm:t>
        <a:bodyPr/>
        <a:lstStyle/>
        <a:p>
          <a:r>
            <a:rPr lang="sv-SE" sz="1800" dirty="0" smtClean="0"/>
            <a:t>System for </a:t>
          </a:r>
          <a:r>
            <a:rPr lang="sv-SE" sz="1800" dirty="0" err="1" smtClean="0"/>
            <a:t>equivalence</a:t>
          </a:r>
          <a:r>
            <a:rPr lang="sv-SE" sz="1800" dirty="0" smtClean="0"/>
            <a:t> </a:t>
          </a:r>
        </a:p>
      </dgm:t>
    </dgm:pt>
    <dgm:pt modelId="{47FD293D-9A6C-40EB-8D06-E7B86F5422BB}" type="parTrans" cxnId="{8AFC32A0-C81A-47D1-ADAD-6D3C241E1BE3}">
      <dgm:prSet/>
      <dgm:spPr/>
      <dgm:t>
        <a:bodyPr/>
        <a:lstStyle/>
        <a:p>
          <a:endParaRPr lang="sv-SE"/>
        </a:p>
      </dgm:t>
    </dgm:pt>
    <dgm:pt modelId="{55BAE68A-FDD3-492E-9F6A-978FC3ADDA8A}" type="sibTrans" cxnId="{8AFC32A0-C81A-47D1-ADAD-6D3C241E1BE3}">
      <dgm:prSet/>
      <dgm:spPr/>
      <dgm:t>
        <a:bodyPr/>
        <a:lstStyle/>
        <a:p>
          <a:endParaRPr lang="sv-SE"/>
        </a:p>
      </dgm:t>
    </dgm:pt>
    <dgm:pt modelId="{10CE386E-3248-4138-BC64-57F43818B0B2}">
      <dgm:prSet phldrT="[Text]" custT="1"/>
      <dgm:spPr/>
      <dgm:t>
        <a:bodyPr/>
        <a:lstStyle/>
        <a:p>
          <a:r>
            <a:rPr lang="sv-SE" sz="1800" dirty="0" smtClean="0"/>
            <a:t>Pilot </a:t>
          </a:r>
          <a:r>
            <a:rPr lang="sv-SE" sz="1800" dirty="0" err="1" smtClean="0"/>
            <a:t>projects</a:t>
          </a:r>
          <a:r>
            <a:rPr lang="sv-SE" sz="1800" dirty="0" smtClean="0"/>
            <a:t> and focus </a:t>
          </a:r>
          <a:r>
            <a:rPr lang="sv-SE" sz="1800" dirty="0" err="1" smtClean="0"/>
            <a:t>groups</a:t>
          </a:r>
          <a:endParaRPr lang="sv-SE" sz="1800" dirty="0"/>
        </a:p>
      </dgm:t>
    </dgm:pt>
    <dgm:pt modelId="{7AD0D5E1-9037-4019-8F79-C128F68A5E79}" type="parTrans" cxnId="{13953C7D-4E6D-46E4-BEA8-FAC31EDD7F17}">
      <dgm:prSet/>
      <dgm:spPr/>
      <dgm:t>
        <a:bodyPr/>
        <a:lstStyle/>
        <a:p>
          <a:endParaRPr lang="sv-SE"/>
        </a:p>
      </dgm:t>
    </dgm:pt>
    <dgm:pt modelId="{4DE18AA8-A01F-468F-8260-AD6AEF0F91E8}" type="sibTrans" cxnId="{13953C7D-4E6D-46E4-BEA8-FAC31EDD7F17}">
      <dgm:prSet/>
      <dgm:spPr/>
      <dgm:t>
        <a:bodyPr/>
        <a:lstStyle/>
        <a:p>
          <a:endParaRPr lang="sv-SE"/>
        </a:p>
      </dgm:t>
    </dgm:pt>
    <dgm:pt modelId="{58C77DA0-B076-4501-BF2B-AB12E311D814}">
      <dgm:prSet phldrT="[Text]" custT="1"/>
      <dgm:spPr/>
      <dgm:t>
        <a:bodyPr/>
        <a:lstStyle/>
        <a:p>
          <a:r>
            <a:rPr lang="sv-SE" sz="2400" b="1" i="0" dirty="0" err="1" smtClean="0"/>
            <a:t>External</a:t>
          </a:r>
          <a:endParaRPr lang="sv-SE" sz="2400" b="1" i="0" dirty="0"/>
        </a:p>
      </dgm:t>
    </dgm:pt>
    <dgm:pt modelId="{4BE93933-BFBE-4336-8368-638E17D424D1}" type="parTrans" cxnId="{A42AF40F-9FB1-4CB0-BB12-4BD207907916}">
      <dgm:prSet/>
      <dgm:spPr/>
      <dgm:t>
        <a:bodyPr/>
        <a:lstStyle/>
        <a:p>
          <a:endParaRPr lang="sv-SE"/>
        </a:p>
      </dgm:t>
    </dgm:pt>
    <dgm:pt modelId="{7D8B54BC-7FE5-4FD7-997D-83370EA2E12C}" type="sibTrans" cxnId="{A42AF40F-9FB1-4CB0-BB12-4BD207907916}">
      <dgm:prSet/>
      <dgm:spPr/>
      <dgm:t>
        <a:bodyPr/>
        <a:lstStyle/>
        <a:p>
          <a:endParaRPr lang="sv-SE"/>
        </a:p>
      </dgm:t>
    </dgm:pt>
    <dgm:pt modelId="{DB441741-77FE-40C1-8473-4FE0CA912F3D}">
      <dgm:prSet phldrT="[Text]" custT="1"/>
      <dgm:spPr/>
      <dgm:t>
        <a:bodyPr/>
        <a:lstStyle/>
        <a:p>
          <a:r>
            <a:rPr lang="sv-SE" sz="1800" dirty="0" err="1" smtClean="0"/>
            <a:t>Dialogue</a:t>
          </a:r>
          <a:endParaRPr lang="sv-SE" sz="1800" dirty="0"/>
        </a:p>
      </dgm:t>
    </dgm:pt>
    <dgm:pt modelId="{2A78D0C9-703D-48C1-B805-40441371637B}" type="parTrans" cxnId="{323D5736-1524-4C65-AB9A-18555E09ACE0}">
      <dgm:prSet/>
      <dgm:spPr/>
      <dgm:t>
        <a:bodyPr/>
        <a:lstStyle/>
        <a:p>
          <a:endParaRPr lang="sv-SE"/>
        </a:p>
      </dgm:t>
    </dgm:pt>
    <dgm:pt modelId="{DCAB251F-2697-492B-B7A4-A53A7ED9A7DF}" type="sibTrans" cxnId="{323D5736-1524-4C65-AB9A-18555E09ACE0}">
      <dgm:prSet/>
      <dgm:spPr/>
      <dgm:t>
        <a:bodyPr/>
        <a:lstStyle/>
        <a:p>
          <a:endParaRPr lang="sv-SE"/>
        </a:p>
      </dgm:t>
    </dgm:pt>
    <dgm:pt modelId="{4C385B53-07A6-4F55-99B8-453D17ADCA20}">
      <dgm:prSet phldrT="[Text]" custT="1"/>
      <dgm:spPr/>
      <dgm:t>
        <a:bodyPr/>
        <a:lstStyle/>
        <a:p>
          <a:r>
            <a:rPr lang="sv-SE" sz="1800" dirty="0" smtClean="0"/>
            <a:t>Survey to principals</a:t>
          </a:r>
          <a:endParaRPr lang="sv-SE" sz="1800" dirty="0"/>
        </a:p>
      </dgm:t>
    </dgm:pt>
    <dgm:pt modelId="{31E37C01-279A-4B3F-9D80-F6C068216E20}" type="parTrans" cxnId="{EB67AD86-CDE0-498D-B437-914348B4348F}">
      <dgm:prSet/>
      <dgm:spPr/>
      <dgm:t>
        <a:bodyPr/>
        <a:lstStyle/>
        <a:p>
          <a:endParaRPr lang="sv-SE"/>
        </a:p>
      </dgm:t>
    </dgm:pt>
    <dgm:pt modelId="{BA29F62A-ABD9-4D09-97E7-0577B6B99ECB}" type="sibTrans" cxnId="{EB67AD86-CDE0-498D-B437-914348B4348F}">
      <dgm:prSet/>
      <dgm:spPr/>
      <dgm:t>
        <a:bodyPr/>
        <a:lstStyle/>
        <a:p>
          <a:endParaRPr lang="sv-SE"/>
        </a:p>
      </dgm:t>
    </dgm:pt>
    <dgm:pt modelId="{D7D821D7-161D-4774-BBCB-AAE1CD608A4D}">
      <dgm:prSet phldrT="[Text]" custT="1"/>
      <dgm:spPr/>
      <dgm:t>
        <a:bodyPr/>
        <a:lstStyle/>
        <a:p>
          <a:r>
            <a:rPr lang="sv-SE" sz="1800" dirty="0" err="1" smtClean="0"/>
            <a:t>Follow-up</a:t>
          </a:r>
          <a:endParaRPr lang="sv-SE" sz="1800" dirty="0"/>
        </a:p>
      </dgm:t>
    </dgm:pt>
    <dgm:pt modelId="{A1D7AEE7-CAAA-4EC7-8143-B7E7E46D2B3A}" type="parTrans" cxnId="{8A58F28C-ED78-47CF-87F3-5429493D4A9B}">
      <dgm:prSet/>
      <dgm:spPr/>
      <dgm:t>
        <a:bodyPr/>
        <a:lstStyle/>
        <a:p>
          <a:endParaRPr lang="sv-SE"/>
        </a:p>
      </dgm:t>
    </dgm:pt>
    <dgm:pt modelId="{357EF293-0549-4D22-A66C-E2EDF9A1B5C1}" type="sibTrans" cxnId="{8A58F28C-ED78-47CF-87F3-5429493D4A9B}">
      <dgm:prSet/>
      <dgm:spPr/>
      <dgm:t>
        <a:bodyPr/>
        <a:lstStyle/>
        <a:p>
          <a:endParaRPr lang="sv-SE"/>
        </a:p>
      </dgm:t>
    </dgm:pt>
    <dgm:pt modelId="{E21A0370-BDD0-4A15-BB58-7C774A08DB3E}">
      <dgm:prSet phldrT="[Text]" custT="1"/>
      <dgm:spPr/>
      <dgm:t>
        <a:bodyPr/>
        <a:lstStyle/>
        <a:p>
          <a:r>
            <a:rPr lang="sv-SE" sz="1800" dirty="0" smtClean="0"/>
            <a:t>New </a:t>
          </a:r>
          <a:r>
            <a:rPr lang="sv-SE" sz="1800" dirty="0" err="1" smtClean="0"/>
            <a:t>legislation</a:t>
          </a:r>
          <a:r>
            <a:rPr lang="sv-SE" sz="1800" dirty="0" smtClean="0"/>
            <a:t> – choice </a:t>
          </a:r>
          <a:r>
            <a:rPr lang="sv-SE" sz="1800" dirty="0" err="1" smtClean="0"/>
            <a:t>of</a:t>
          </a:r>
          <a:r>
            <a:rPr lang="sv-SE" sz="1800" dirty="0" smtClean="0"/>
            <a:t> </a:t>
          </a:r>
          <a:r>
            <a:rPr lang="sv-SE" sz="1800" dirty="0" err="1" smtClean="0"/>
            <a:t>inspection</a:t>
          </a:r>
          <a:r>
            <a:rPr lang="sv-SE" sz="1800" dirty="0" smtClean="0"/>
            <a:t> </a:t>
          </a:r>
          <a:r>
            <a:rPr lang="sv-SE" sz="1800" dirty="0" err="1" smtClean="0"/>
            <a:t>type</a:t>
          </a:r>
          <a:r>
            <a:rPr lang="sv-SE" sz="1800" dirty="0" smtClean="0"/>
            <a:t> </a:t>
          </a:r>
          <a:endParaRPr lang="sv-SE" sz="1800" dirty="0"/>
        </a:p>
      </dgm:t>
    </dgm:pt>
    <dgm:pt modelId="{E30501D8-0398-4F00-8F70-1A319871BDDB}" type="parTrans" cxnId="{1B461294-0E52-478C-A90A-D8747199DAA3}">
      <dgm:prSet/>
      <dgm:spPr/>
      <dgm:t>
        <a:bodyPr/>
        <a:lstStyle/>
        <a:p>
          <a:endParaRPr lang="sv-SE"/>
        </a:p>
      </dgm:t>
    </dgm:pt>
    <dgm:pt modelId="{762839B1-6890-4ED6-9DA1-E7CBA1E66785}" type="sibTrans" cxnId="{1B461294-0E52-478C-A90A-D8747199DAA3}">
      <dgm:prSet/>
      <dgm:spPr/>
      <dgm:t>
        <a:bodyPr/>
        <a:lstStyle/>
        <a:p>
          <a:endParaRPr lang="sv-SE"/>
        </a:p>
      </dgm:t>
    </dgm:pt>
    <dgm:pt modelId="{D9AB309D-A528-4558-B133-029128A7EEEE}" type="pres">
      <dgm:prSet presAssocID="{3C1FA264-FBD4-44C7-B9E6-1D4E3D4038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88DFACBE-624F-4E41-ACCD-CDE98E11898F}" type="pres">
      <dgm:prSet presAssocID="{ADD69B02-4960-4DEF-A2D0-82A187E7C691}" presName="root" presStyleCnt="0"/>
      <dgm:spPr/>
    </dgm:pt>
    <dgm:pt modelId="{D9D5E40D-8FC3-4D72-AB6B-B3BC1EB9B6E8}" type="pres">
      <dgm:prSet presAssocID="{ADD69B02-4960-4DEF-A2D0-82A187E7C691}" presName="rootComposite" presStyleCnt="0"/>
      <dgm:spPr/>
    </dgm:pt>
    <dgm:pt modelId="{EFD65B80-9AE6-4A9C-A393-551DD45A9C70}" type="pres">
      <dgm:prSet presAssocID="{ADD69B02-4960-4DEF-A2D0-82A187E7C691}" presName="rootText" presStyleLbl="node1" presStyleIdx="0" presStyleCnt="2" custScaleX="140410" custScaleY="52685" custLinFactX="-76678" custLinFactNeighborX="-100000" custLinFactNeighborY="-2544"/>
      <dgm:spPr/>
      <dgm:t>
        <a:bodyPr/>
        <a:lstStyle/>
        <a:p>
          <a:endParaRPr lang="sv-SE"/>
        </a:p>
      </dgm:t>
    </dgm:pt>
    <dgm:pt modelId="{BAEC2C5C-3DE2-42FB-9E67-7E96C24A67B8}" type="pres">
      <dgm:prSet presAssocID="{ADD69B02-4960-4DEF-A2D0-82A187E7C691}" presName="rootConnector" presStyleLbl="node1" presStyleIdx="0" presStyleCnt="2"/>
      <dgm:spPr/>
      <dgm:t>
        <a:bodyPr/>
        <a:lstStyle/>
        <a:p>
          <a:endParaRPr lang="sv-SE"/>
        </a:p>
      </dgm:t>
    </dgm:pt>
    <dgm:pt modelId="{68E89A6A-83D0-4ABC-B7DA-6C67A87F075D}" type="pres">
      <dgm:prSet presAssocID="{ADD69B02-4960-4DEF-A2D0-82A187E7C691}" presName="childShape" presStyleCnt="0"/>
      <dgm:spPr/>
    </dgm:pt>
    <dgm:pt modelId="{F60C4643-798A-412C-8A16-E9AA4422042B}" type="pres">
      <dgm:prSet presAssocID="{47FD293D-9A6C-40EB-8D06-E7B86F5422BB}" presName="Name13" presStyleLbl="parChTrans1D2" presStyleIdx="0" presStyleCnt="6"/>
      <dgm:spPr/>
      <dgm:t>
        <a:bodyPr/>
        <a:lstStyle/>
        <a:p>
          <a:endParaRPr lang="sv-SE"/>
        </a:p>
      </dgm:t>
    </dgm:pt>
    <dgm:pt modelId="{9FB498B2-F6D3-4764-9472-79B94FA437D5}" type="pres">
      <dgm:prSet presAssocID="{C2CA91DD-060E-4E5A-B80B-366553096574}" presName="childText" presStyleLbl="bgAcc1" presStyleIdx="0" presStyleCnt="6" custLinFactX="-32372" custLinFactNeighborX="-100000" custLinFactNeighborY="563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8D2F4F3-AF4E-4E87-9A3B-3154B9D5FFBB}" type="pres">
      <dgm:prSet presAssocID="{7AD0D5E1-9037-4019-8F79-C128F68A5E79}" presName="Name13" presStyleLbl="parChTrans1D2" presStyleIdx="1" presStyleCnt="6"/>
      <dgm:spPr/>
      <dgm:t>
        <a:bodyPr/>
        <a:lstStyle/>
        <a:p>
          <a:endParaRPr lang="sv-SE"/>
        </a:p>
      </dgm:t>
    </dgm:pt>
    <dgm:pt modelId="{F7F5B4C1-C683-4ACE-B9F2-AB3D14C0014E}" type="pres">
      <dgm:prSet presAssocID="{10CE386E-3248-4138-BC64-57F43818B0B2}" presName="childText" presStyleLbl="bgAcc1" presStyleIdx="1" presStyleCnt="6" custScaleX="128964" custLinFactNeighborX="-97535" custLinFactNeighborY="755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8D65B2A-1AD6-47EA-9DC3-C7BAFD0A560A}" type="pres">
      <dgm:prSet presAssocID="{E30501D8-0398-4F00-8F70-1A319871BDDB}" presName="Name13" presStyleLbl="parChTrans1D2" presStyleIdx="2" presStyleCnt="6"/>
      <dgm:spPr/>
      <dgm:t>
        <a:bodyPr/>
        <a:lstStyle/>
        <a:p>
          <a:endParaRPr lang="sv-SE"/>
        </a:p>
      </dgm:t>
    </dgm:pt>
    <dgm:pt modelId="{6C9A230F-F3A4-4B7B-855D-510D8F3BB162}" type="pres">
      <dgm:prSet presAssocID="{E21A0370-BDD0-4A15-BB58-7C774A08DB3E}" presName="childText" presStyleLbl="bgAcc1" presStyleIdx="2" presStyleCnt="6" custScaleX="151960" custLinFactNeighborX="-35597" custLinFactNeighborY="569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CE1D028-D91E-4255-8281-BB1A392FEEAE}" type="pres">
      <dgm:prSet presAssocID="{58C77DA0-B076-4501-BF2B-AB12E311D814}" presName="root" presStyleCnt="0"/>
      <dgm:spPr/>
    </dgm:pt>
    <dgm:pt modelId="{CB08A446-DCB2-4A60-87F6-50521C0597D6}" type="pres">
      <dgm:prSet presAssocID="{58C77DA0-B076-4501-BF2B-AB12E311D814}" presName="rootComposite" presStyleCnt="0"/>
      <dgm:spPr/>
    </dgm:pt>
    <dgm:pt modelId="{E3C11EC7-4EF7-4273-8481-7FC84E0E7231}" type="pres">
      <dgm:prSet presAssocID="{58C77DA0-B076-4501-BF2B-AB12E311D814}" presName="rootText" presStyleLbl="node1" presStyleIdx="1" presStyleCnt="2" custScaleY="62206" custLinFactNeighborX="-21305" custLinFactNeighborY="-14"/>
      <dgm:spPr/>
      <dgm:t>
        <a:bodyPr/>
        <a:lstStyle/>
        <a:p>
          <a:endParaRPr lang="sv-SE"/>
        </a:p>
      </dgm:t>
    </dgm:pt>
    <dgm:pt modelId="{72B67DEE-1E17-4204-8A5C-3DE876377967}" type="pres">
      <dgm:prSet presAssocID="{58C77DA0-B076-4501-BF2B-AB12E311D814}" presName="rootConnector" presStyleLbl="node1" presStyleIdx="1" presStyleCnt="2"/>
      <dgm:spPr/>
      <dgm:t>
        <a:bodyPr/>
        <a:lstStyle/>
        <a:p>
          <a:endParaRPr lang="sv-SE"/>
        </a:p>
      </dgm:t>
    </dgm:pt>
    <dgm:pt modelId="{87B90541-6B09-4B80-AE54-02398B9BF8A4}" type="pres">
      <dgm:prSet presAssocID="{58C77DA0-B076-4501-BF2B-AB12E311D814}" presName="childShape" presStyleCnt="0"/>
      <dgm:spPr/>
    </dgm:pt>
    <dgm:pt modelId="{2AF664AF-F2B0-4239-BED2-5424C03BD23D}" type="pres">
      <dgm:prSet presAssocID="{2A78D0C9-703D-48C1-B805-40441371637B}" presName="Name13" presStyleLbl="parChTrans1D2" presStyleIdx="3" presStyleCnt="6"/>
      <dgm:spPr/>
      <dgm:t>
        <a:bodyPr/>
        <a:lstStyle/>
        <a:p>
          <a:endParaRPr lang="sv-SE"/>
        </a:p>
      </dgm:t>
    </dgm:pt>
    <dgm:pt modelId="{0C9BB9D9-2785-4A2D-B552-5E252D25AD4B}" type="pres">
      <dgm:prSet presAssocID="{DB441741-77FE-40C1-8473-4FE0CA912F3D}" presName="childText" presStyleLbl="bgAcc1" presStyleIdx="3" presStyleCnt="6" custLinFactNeighborX="79365" custLinFactNeighborY="-2239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8224149-C2E4-4533-84A4-CD64AEAECFCF}" type="pres">
      <dgm:prSet presAssocID="{31E37C01-279A-4B3F-9D80-F6C068216E20}" presName="Name13" presStyleLbl="parChTrans1D2" presStyleIdx="4" presStyleCnt="6"/>
      <dgm:spPr/>
      <dgm:t>
        <a:bodyPr/>
        <a:lstStyle/>
        <a:p>
          <a:endParaRPr lang="sv-SE"/>
        </a:p>
      </dgm:t>
    </dgm:pt>
    <dgm:pt modelId="{69E23C9F-AA61-4A32-8429-A6BB65E8AECF}" type="pres">
      <dgm:prSet presAssocID="{4C385B53-07A6-4F55-99B8-453D17ADCA20}" presName="childText" presStyleLbl="bgAcc1" presStyleIdx="4" presStyleCnt="6" custLinFactX="25448" custLinFactNeighborX="100000" custLinFactNeighborY="-670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B90E125-E8AD-46CC-AEE6-1D1F59CE17DF}" type="pres">
      <dgm:prSet presAssocID="{A1D7AEE7-CAAA-4EC7-8143-B7E7E46D2B3A}" presName="Name13" presStyleLbl="parChTrans1D2" presStyleIdx="5" presStyleCnt="6"/>
      <dgm:spPr/>
      <dgm:t>
        <a:bodyPr/>
        <a:lstStyle/>
        <a:p>
          <a:endParaRPr lang="sv-SE"/>
        </a:p>
      </dgm:t>
    </dgm:pt>
    <dgm:pt modelId="{CFEC173F-F482-4752-98C2-1064133716C6}" type="pres">
      <dgm:prSet presAssocID="{D7D821D7-161D-4774-BBCB-AAE1CD608A4D}" presName="childText" presStyleLbl="bgAcc1" presStyleIdx="5" presStyleCnt="6" custLinFactX="89368" custLinFactNeighborX="100000" custLinFactNeighborY="-938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1B461294-0E52-478C-A90A-D8747199DAA3}" srcId="{ADD69B02-4960-4DEF-A2D0-82A187E7C691}" destId="{E21A0370-BDD0-4A15-BB58-7C774A08DB3E}" srcOrd="2" destOrd="0" parTransId="{E30501D8-0398-4F00-8F70-1A319871BDDB}" sibTransId="{762839B1-6890-4ED6-9DA1-E7CBA1E66785}"/>
    <dgm:cxn modelId="{422E5E58-95F8-4554-8B0F-31578981EF87}" type="presOf" srcId="{C2CA91DD-060E-4E5A-B80B-366553096574}" destId="{9FB498B2-F6D3-4764-9472-79B94FA437D5}" srcOrd="0" destOrd="0" presId="urn:microsoft.com/office/officeart/2005/8/layout/hierarchy3"/>
    <dgm:cxn modelId="{22326BA7-69AA-448B-BDD3-3B8E99684446}" type="presOf" srcId="{2A78D0C9-703D-48C1-B805-40441371637B}" destId="{2AF664AF-F2B0-4239-BED2-5424C03BD23D}" srcOrd="0" destOrd="0" presId="urn:microsoft.com/office/officeart/2005/8/layout/hierarchy3"/>
    <dgm:cxn modelId="{13E164F6-3E40-4750-8C2F-905DF6C56097}" type="presOf" srcId="{D7D821D7-161D-4774-BBCB-AAE1CD608A4D}" destId="{CFEC173F-F482-4752-98C2-1064133716C6}" srcOrd="0" destOrd="0" presId="urn:microsoft.com/office/officeart/2005/8/layout/hierarchy3"/>
    <dgm:cxn modelId="{7D89B498-4035-4802-9153-573852DBF9CA}" type="presOf" srcId="{3C1FA264-FBD4-44C7-B9E6-1D4E3D4038AE}" destId="{D9AB309D-A528-4558-B133-029128A7EEEE}" srcOrd="0" destOrd="0" presId="urn:microsoft.com/office/officeart/2005/8/layout/hierarchy3"/>
    <dgm:cxn modelId="{AC6BA3AE-DEDB-4C23-8B6C-99CB8DCF3ACD}" type="presOf" srcId="{A1D7AEE7-CAAA-4EC7-8143-B7E7E46D2B3A}" destId="{6B90E125-E8AD-46CC-AEE6-1D1F59CE17DF}" srcOrd="0" destOrd="0" presId="urn:microsoft.com/office/officeart/2005/8/layout/hierarchy3"/>
    <dgm:cxn modelId="{68B24351-6BAC-4D35-ADA9-4CD6EE54C09B}" type="presOf" srcId="{4C385B53-07A6-4F55-99B8-453D17ADCA20}" destId="{69E23C9F-AA61-4A32-8429-A6BB65E8AECF}" srcOrd="0" destOrd="0" presId="urn:microsoft.com/office/officeart/2005/8/layout/hierarchy3"/>
    <dgm:cxn modelId="{9A391D71-D97F-405A-827C-5CB4F3DDA05A}" type="presOf" srcId="{47FD293D-9A6C-40EB-8D06-E7B86F5422BB}" destId="{F60C4643-798A-412C-8A16-E9AA4422042B}" srcOrd="0" destOrd="0" presId="urn:microsoft.com/office/officeart/2005/8/layout/hierarchy3"/>
    <dgm:cxn modelId="{F588E4F2-B35C-4AF5-B154-F5CDE9912A71}" srcId="{3C1FA264-FBD4-44C7-B9E6-1D4E3D4038AE}" destId="{ADD69B02-4960-4DEF-A2D0-82A187E7C691}" srcOrd="0" destOrd="0" parTransId="{B4B39F46-F819-4667-905D-5F7F4DA59696}" sibTransId="{AD2BFC00-D526-4639-B4A3-D5E9398876DA}"/>
    <dgm:cxn modelId="{D938867D-2F77-46DB-AE25-9F9FD8153AB0}" type="presOf" srcId="{E30501D8-0398-4F00-8F70-1A319871BDDB}" destId="{58D65B2A-1AD6-47EA-9DC3-C7BAFD0A560A}" srcOrd="0" destOrd="0" presId="urn:microsoft.com/office/officeart/2005/8/layout/hierarchy3"/>
    <dgm:cxn modelId="{EA6F5325-91BA-4424-8874-D5433D0D0708}" type="presOf" srcId="{10CE386E-3248-4138-BC64-57F43818B0B2}" destId="{F7F5B4C1-C683-4ACE-B9F2-AB3D14C0014E}" srcOrd="0" destOrd="0" presId="urn:microsoft.com/office/officeart/2005/8/layout/hierarchy3"/>
    <dgm:cxn modelId="{6F71B836-ED7E-4D54-908B-FA344FF840FA}" type="presOf" srcId="{31E37C01-279A-4B3F-9D80-F6C068216E20}" destId="{28224149-C2E4-4533-84A4-CD64AEAECFCF}" srcOrd="0" destOrd="0" presId="urn:microsoft.com/office/officeart/2005/8/layout/hierarchy3"/>
    <dgm:cxn modelId="{D5F6857E-C1AF-449D-8766-7308B4924824}" type="presOf" srcId="{58C77DA0-B076-4501-BF2B-AB12E311D814}" destId="{72B67DEE-1E17-4204-8A5C-3DE876377967}" srcOrd="1" destOrd="0" presId="urn:microsoft.com/office/officeart/2005/8/layout/hierarchy3"/>
    <dgm:cxn modelId="{A42AF40F-9FB1-4CB0-BB12-4BD207907916}" srcId="{3C1FA264-FBD4-44C7-B9E6-1D4E3D4038AE}" destId="{58C77DA0-B076-4501-BF2B-AB12E311D814}" srcOrd="1" destOrd="0" parTransId="{4BE93933-BFBE-4336-8368-638E17D424D1}" sibTransId="{7D8B54BC-7FE5-4FD7-997D-83370EA2E12C}"/>
    <dgm:cxn modelId="{70CECF9B-B230-40C1-A432-799C2EC6D6AD}" type="presOf" srcId="{58C77DA0-B076-4501-BF2B-AB12E311D814}" destId="{E3C11EC7-4EF7-4273-8481-7FC84E0E7231}" srcOrd="0" destOrd="0" presId="urn:microsoft.com/office/officeart/2005/8/layout/hierarchy3"/>
    <dgm:cxn modelId="{1A20498A-B665-41F1-9ED6-F73705A99049}" type="presOf" srcId="{ADD69B02-4960-4DEF-A2D0-82A187E7C691}" destId="{EFD65B80-9AE6-4A9C-A393-551DD45A9C70}" srcOrd="0" destOrd="0" presId="urn:microsoft.com/office/officeart/2005/8/layout/hierarchy3"/>
    <dgm:cxn modelId="{7D8A761E-E648-4BE1-B393-069E4310E7A5}" type="presOf" srcId="{ADD69B02-4960-4DEF-A2D0-82A187E7C691}" destId="{BAEC2C5C-3DE2-42FB-9E67-7E96C24A67B8}" srcOrd="1" destOrd="0" presId="urn:microsoft.com/office/officeart/2005/8/layout/hierarchy3"/>
    <dgm:cxn modelId="{BCE574A7-25B8-46C5-B805-799E32669A38}" type="presOf" srcId="{DB441741-77FE-40C1-8473-4FE0CA912F3D}" destId="{0C9BB9D9-2785-4A2D-B552-5E252D25AD4B}" srcOrd="0" destOrd="0" presId="urn:microsoft.com/office/officeart/2005/8/layout/hierarchy3"/>
    <dgm:cxn modelId="{323D5736-1524-4C65-AB9A-18555E09ACE0}" srcId="{58C77DA0-B076-4501-BF2B-AB12E311D814}" destId="{DB441741-77FE-40C1-8473-4FE0CA912F3D}" srcOrd="0" destOrd="0" parTransId="{2A78D0C9-703D-48C1-B805-40441371637B}" sibTransId="{DCAB251F-2697-492B-B7A4-A53A7ED9A7DF}"/>
    <dgm:cxn modelId="{8AFC32A0-C81A-47D1-ADAD-6D3C241E1BE3}" srcId="{ADD69B02-4960-4DEF-A2D0-82A187E7C691}" destId="{C2CA91DD-060E-4E5A-B80B-366553096574}" srcOrd="0" destOrd="0" parTransId="{47FD293D-9A6C-40EB-8D06-E7B86F5422BB}" sibTransId="{55BAE68A-FDD3-492E-9F6A-978FC3ADDA8A}"/>
    <dgm:cxn modelId="{13953C7D-4E6D-46E4-BEA8-FAC31EDD7F17}" srcId="{ADD69B02-4960-4DEF-A2D0-82A187E7C691}" destId="{10CE386E-3248-4138-BC64-57F43818B0B2}" srcOrd="1" destOrd="0" parTransId="{7AD0D5E1-9037-4019-8F79-C128F68A5E79}" sibTransId="{4DE18AA8-A01F-468F-8260-AD6AEF0F91E8}"/>
    <dgm:cxn modelId="{87240FD8-7ADB-4E9E-AEBD-FCDBE6EF4776}" type="presOf" srcId="{7AD0D5E1-9037-4019-8F79-C128F68A5E79}" destId="{98D2F4F3-AF4E-4E87-9A3B-3154B9D5FFBB}" srcOrd="0" destOrd="0" presId="urn:microsoft.com/office/officeart/2005/8/layout/hierarchy3"/>
    <dgm:cxn modelId="{20E46282-F8E0-42E3-81BC-5944CD1D09F4}" type="presOf" srcId="{E21A0370-BDD0-4A15-BB58-7C774A08DB3E}" destId="{6C9A230F-F3A4-4B7B-855D-510D8F3BB162}" srcOrd="0" destOrd="0" presId="urn:microsoft.com/office/officeart/2005/8/layout/hierarchy3"/>
    <dgm:cxn modelId="{EB67AD86-CDE0-498D-B437-914348B4348F}" srcId="{58C77DA0-B076-4501-BF2B-AB12E311D814}" destId="{4C385B53-07A6-4F55-99B8-453D17ADCA20}" srcOrd="1" destOrd="0" parTransId="{31E37C01-279A-4B3F-9D80-F6C068216E20}" sibTransId="{BA29F62A-ABD9-4D09-97E7-0577B6B99ECB}"/>
    <dgm:cxn modelId="{8A58F28C-ED78-47CF-87F3-5429493D4A9B}" srcId="{58C77DA0-B076-4501-BF2B-AB12E311D814}" destId="{D7D821D7-161D-4774-BBCB-AAE1CD608A4D}" srcOrd="2" destOrd="0" parTransId="{A1D7AEE7-CAAA-4EC7-8143-B7E7E46D2B3A}" sibTransId="{357EF293-0549-4D22-A66C-E2EDF9A1B5C1}"/>
    <dgm:cxn modelId="{6C4911E1-92EC-4D48-90BF-840C45572159}" type="presParOf" srcId="{D9AB309D-A528-4558-B133-029128A7EEEE}" destId="{88DFACBE-624F-4E41-ACCD-CDE98E11898F}" srcOrd="0" destOrd="0" presId="urn:microsoft.com/office/officeart/2005/8/layout/hierarchy3"/>
    <dgm:cxn modelId="{6333FA08-B7E7-463D-873D-070B40B5AE35}" type="presParOf" srcId="{88DFACBE-624F-4E41-ACCD-CDE98E11898F}" destId="{D9D5E40D-8FC3-4D72-AB6B-B3BC1EB9B6E8}" srcOrd="0" destOrd="0" presId="urn:microsoft.com/office/officeart/2005/8/layout/hierarchy3"/>
    <dgm:cxn modelId="{15D28F49-B928-4779-8BCD-2AF40BE2B959}" type="presParOf" srcId="{D9D5E40D-8FC3-4D72-AB6B-B3BC1EB9B6E8}" destId="{EFD65B80-9AE6-4A9C-A393-551DD45A9C70}" srcOrd="0" destOrd="0" presId="urn:microsoft.com/office/officeart/2005/8/layout/hierarchy3"/>
    <dgm:cxn modelId="{376337FA-1FAB-44D9-9797-E5340CBC701C}" type="presParOf" srcId="{D9D5E40D-8FC3-4D72-AB6B-B3BC1EB9B6E8}" destId="{BAEC2C5C-3DE2-42FB-9E67-7E96C24A67B8}" srcOrd="1" destOrd="0" presId="urn:microsoft.com/office/officeart/2005/8/layout/hierarchy3"/>
    <dgm:cxn modelId="{0B040B5C-A168-409A-8AE8-0725F441E006}" type="presParOf" srcId="{88DFACBE-624F-4E41-ACCD-CDE98E11898F}" destId="{68E89A6A-83D0-4ABC-B7DA-6C67A87F075D}" srcOrd="1" destOrd="0" presId="urn:microsoft.com/office/officeart/2005/8/layout/hierarchy3"/>
    <dgm:cxn modelId="{53F47F43-851B-470B-8109-76F5611ED5E0}" type="presParOf" srcId="{68E89A6A-83D0-4ABC-B7DA-6C67A87F075D}" destId="{F60C4643-798A-412C-8A16-E9AA4422042B}" srcOrd="0" destOrd="0" presId="urn:microsoft.com/office/officeart/2005/8/layout/hierarchy3"/>
    <dgm:cxn modelId="{7ECED88C-F80C-49AE-BB4A-B7A2D8B293C4}" type="presParOf" srcId="{68E89A6A-83D0-4ABC-B7DA-6C67A87F075D}" destId="{9FB498B2-F6D3-4764-9472-79B94FA437D5}" srcOrd="1" destOrd="0" presId="urn:microsoft.com/office/officeart/2005/8/layout/hierarchy3"/>
    <dgm:cxn modelId="{388B838C-B3F5-4EDC-A13F-E7A483F212BD}" type="presParOf" srcId="{68E89A6A-83D0-4ABC-B7DA-6C67A87F075D}" destId="{98D2F4F3-AF4E-4E87-9A3B-3154B9D5FFBB}" srcOrd="2" destOrd="0" presId="urn:microsoft.com/office/officeart/2005/8/layout/hierarchy3"/>
    <dgm:cxn modelId="{94335990-BDA9-44D6-B4D7-4E1F05BAC7D7}" type="presParOf" srcId="{68E89A6A-83D0-4ABC-B7DA-6C67A87F075D}" destId="{F7F5B4C1-C683-4ACE-B9F2-AB3D14C0014E}" srcOrd="3" destOrd="0" presId="urn:microsoft.com/office/officeart/2005/8/layout/hierarchy3"/>
    <dgm:cxn modelId="{804E464F-B11E-4AA2-8963-B4CD03A32B91}" type="presParOf" srcId="{68E89A6A-83D0-4ABC-B7DA-6C67A87F075D}" destId="{58D65B2A-1AD6-47EA-9DC3-C7BAFD0A560A}" srcOrd="4" destOrd="0" presId="urn:microsoft.com/office/officeart/2005/8/layout/hierarchy3"/>
    <dgm:cxn modelId="{CC71170E-55DB-4AE7-9023-6EF58C017DBE}" type="presParOf" srcId="{68E89A6A-83D0-4ABC-B7DA-6C67A87F075D}" destId="{6C9A230F-F3A4-4B7B-855D-510D8F3BB162}" srcOrd="5" destOrd="0" presId="urn:microsoft.com/office/officeart/2005/8/layout/hierarchy3"/>
    <dgm:cxn modelId="{DC9CD522-BCF9-43D5-A9AE-61EA37D4441D}" type="presParOf" srcId="{D9AB309D-A528-4558-B133-029128A7EEEE}" destId="{0CE1D028-D91E-4255-8281-BB1A392FEEAE}" srcOrd="1" destOrd="0" presId="urn:microsoft.com/office/officeart/2005/8/layout/hierarchy3"/>
    <dgm:cxn modelId="{691F40C2-8833-4FDF-B1E4-06E9C17ACBDC}" type="presParOf" srcId="{0CE1D028-D91E-4255-8281-BB1A392FEEAE}" destId="{CB08A446-DCB2-4A60-87F6-50521C0597D6}" srcOrd="0" destOrd="0" presId="urn:microsoft.com/office/officeart/2005/8/layout/hierarchy3"/>
    <dgm:cxn modelId="{1DB46EFC-E14F-441B-B74D-06CC811BD4D4}" type="presParOf" srcId="{CB08A446-DCB2-4A60-87F6-50521C0597D6}" destId="{E3C11EC7-4EF7-4273-8481-7FC84E0E7231}" srcOrd="0" destOrd="0" presId="urn:microsoft.com/office/officeart/2005/8/layout/hierarchy3"/>
    <dgm:cxn modelId="{79CDCF81-C847-4EFA-B847-6CABB358BAFD}" type="presParOf" srcId="{CB08A446-DCB2-4A60-87F6-50521C0597D6}" destId="{72B67DEE-1E17-4204-8A5C-3DE876377967}" srcOrd="1" destOrd="0" presId="urn:microsoft.com/office/officeart/2005/8/layout/hierarchy3"/>
    <dgm:cxn modelId="{5F1DC8AC-A809-4CDC-8667-40E54870E706}" type="presParOf" srcId="{0CE1D028-D91E-4255-8281-BB1A392FEEAE}" destId="{87B90541-6B09-4B80-AE54-02398B9BF8A4}" srcOrd="1" destOrd="0" presId="urn:microsoft.com/office/officeart/2005/8/layout/hierarchy3"/>
    <dgm:cxn modelId="{4C2B4BDC-F9F4-4026-A5B7-539C8DAD6BE8}" type="presParOf" srcId="{87B90541-6B09-4B80-AE54-02398B9BF8A4}" destId="{2AF664AF-F2B0-4239-BED2-5424C03BD23D}" srcOrd="0" destOrd="0" presId="urn:microsoft.com/office/officeart/2005/8/layout/hierarchy3"/>
    <dgm:cxn modelId="{EFA4A53C-046A-406D-BEC4-6214CA53D018}" type="presParOf" srcId="{87B90541-6B09-4B80-AE54-02398B9BF8A4}" destId="{0C9BB9D9-2785-4A2D-B552-5E252D25AD4B}" srcOrd="1" destOrd="0" presId="urn:microsoft.com/office/officeart/2005/8/layout/hierarchy3"/>
    <dgm:cxn modelId="{EC502E13-FC64-49C2-9F87-F39817D7E17E}" type="presParOf" srcId="{87B90541-6B09-4B80-AE54-02398B9BF8A4}" destId="{28224149-C2E4-4533-84A4-CD64AEAECFCF}" srcOrd="2" destOrd="0" presId="urn:microsoft.com/office/officeart/2005/8/layout/hierarchy3"/>
    <dgm:cxn modelId="{9D81D273-BA7A-4BA6-91F5-360DE2378FF8}" type="presParOf" srcId="{87B90541-6B09-4B80-AE54-02398B9BF8A4}" destId="{69E23C9F-AA61-4A32-8429-A6BB65E8AECF}" srcOrd="3" destOrd="0" presId="urn:microsoft.com/office/officeart/2005/8/layout/hierarchy3"/>
    <dgm:cxn modelId="{9EF5AC98-F16B-48D7-8983-0AC1E8BAC235}" type="presParOf" srcId="{87B90541-6B09-4B80-AE54-02398B9BF8A4}" destId="{6B90E125-E8AD-46CC-AEE6-1D1F59CE17DF}" srcOrd="4" destOrd="0" presId="urn:microsoft.com/office/officeart/2005/8/layout/hierarchy3"/>
    <dgm:cxn modelId="{C1669F37-D638-4F45-A6A5-E948C9DDA7D4}" type="presParOf" srcId="{87B90541-6B09-4B80-AE54-02398B9BF8A4}" destId="{CFEC173F-F482-4752-98C2-1064133716C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7F1F7-EEC3-4A7A-91AD-CD33440D3AE3}">
      <dsp:nvSpPr>
        <dsp:cNvPr id="0" name=""/>
        <dsp:cNvSpPr/>
      </dsp:nvSpPr>
      <dsp:spPr>
        <a:xfrm>
          <a:off x="3090420" y="2177291"/>
          <a:ext cx="2255549" cy="1802100"/>
        </a:xfrm>
        <a:prstGeom prst="ellipse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b="0" i="0" kern="1200" dirty="0" smtClean="0">
              <a:solidFill>
                <a:schemeClr val="bg1"/>
              </a:solidFill>
            </a:rPr>
            <a:t>Situation- </a:t>
          </a:r>
          <a:r>
            <a:rPr lang="sv-SE" sz="2400" b="0" i="0" kern="1200" dirty="0" err="1" smtClean="0">
              <a:solidFill>
                <a:schemeClr val="bg1"/>
              </a:solidFill>
            </a:rPr>
            <a:t>based</a:t>
          </a:r>
          <a:r>
            <a:rPr lang="sv-SE" sz="2400" b="0" i="0" kern="1200" dirty="0" smtClean="0">
              <a:solidFill>
                <a:schemeClr val="bg1"/>
              </a:solidFill>
            </a:rPr>
            <a:t> </a:t>
          </a:r>
          <a:r>
            <a:rPr lang="sv-SE" sz="2400" b="0" i="0" kern="1200" dirty="0" err="1" smtClean="0">
              <a:solidFill>
                <a:schemeClr val="bg1"/>
              </a:solidFill>
            </a:rPr>
            <a:t>inspection</a:t>
          </a:r>
          <a:endParaRPr lang="sv-SE" sz="2400" kern="1200" dirty="0">
            <a:solidFill>
              <a:schemeClr val="bg1"/>
            </a:solidFill>
          </a:endParaRPr>
        </a:p>
      </dsp:txBody>
      <dsp:txXfrm>
        <a:off x="3420738" y="2441202"/>
        <a:ext cx="1594913" cy="1274278"/>
      </dsp:txXfrm>
    </dsp:sp>
    <dsp:sp modelId="{AF149CD2-3B6C-4954-BC6E-AB31DBCC8157}">
      <dsp:nvSpPr>
        <dsp:cNvPr id="0" name=""/>
        <dsp:cNvSpPr/>
      </dsp:nvSpPr>
      <dsp:spPr>
        <a:xfrm rot="16175153">
          <a:off x="3968780" y="1917906"/>
          <a:ext cx="482317" cy="36494"/>
        </a:xfrm>
        <a:custGeom>
          <a:avLst/>
          <a:gdLst/>
          <a:ahLst/>
          <a:cxnLst/>
          <a:rect l="0" t="0" r="0" b="0"/>
          <a:pathLst>
            <a:path>
              <a:moveTo>
                <a:pt x="0" y="18247"/>
              </a:moveTo>
              <a:lnTo>
                <a:pt x="482317" y="182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 rot="10800000">
        <a:off x="4197881" y="1924096"/>
        <a:ext cx="24115" cy="24115"/>
      </dsp:txXfrm>
    </dsp:sp>
    <dsp:sp modelId="{CD639B00-9D0E-4D66-9238-D8A101985C00}">
      <dsp:nvSpPr>
        <dsp:cNvPr id="0" name=""/>
        <dsp:cNvSpPr/>
      </dsp:nvSpPr>
      <dsp:spPr>
        <a:xfrm>
          <a:off x="3354566" y="13"/>
          <a:ext cx="1695009" cy="1695009"/>
        </a:xfrm>
        <a:prstGeom prst="ellipse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err="1" smtClean="0"/>
            <a:t>Model-based</a:t>
          </a:r>
          <a:endParaRPr lang="sv-SE" sz="1900" kern="1200" dirty="0"/>
        </a:p>
      </dsp:txBody>
      <dsp:txXfrm>
        <a:off x="3602794" y="248241"/>
        <a:ext cx="1198553" cy="1198553"/>
      </dsp:txXfrm>
    </dsp:sp>
    <dsp:sp modelId="{35FC3990-412B-4983-A5BB-15AF12824AC6}">
      <dsp:nvSpPr>
        <dsp:cNvPr id="0" name=""/>
        <dsp:cNvSpPr/>
      </dsp:nvSpPr>
      <dsp:spPr>
        <a:xfrm rot="55904">
          <a:off x="5345664" y="3087232"/>
          <a:ext cx="1082436" cy="36494"/>
        </a:xfrm>
        <a:custGeom>
          <a:avLst/>
          <a:gdLst/>
          <a:ahLst/>
          <a:cxnLst/>
          <a:rect l="0" t="0" r="0" b="0"/>
          <a:pathLst>
            <a:path>
              <a:moveTo>
                <a:pt x="0" y="18247"/>
              </a:moveTo>
              <a:lnTo>
                <a:pt x="1082436" y="182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859822" y="3078419"/>
        <a:ext cx="54121" cy="54121"/>
      </dsp:txXfrm>
    </dsp:sp>
    <dsp:sp modelId="{95DD0211-DC79-4498-86EA-DF5AE85BA444}">
      <dsp:nvSpPr>
        <dsp:cNvPr id="0" name=""/>
        <dsp:cNvSpPr/>
      </dsp:nvSpPr>
      <dsp:spPr>
        <a:xfrm>
          <a:off x="6427917" y="2280557"/>
          <a:ext cx="1695009" cy="1695009"/>
        </a:xfrm>
        <a:prstGeom prst="ellipse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err="1" smtClean="0"/>
            <a:t>High</a:t>
          </a:r>
          <a:r>
            <a:rPr lang="sv-SE" sz="1900" kern="1200" dirty="0" smtClean="0"/>
            <a:t>-risk </a:t>
          </a:r>
          <a:r>
            <a:rPr lang="sv-SE" sz="1900" kern="1200" dirty="0" err="1" smtClean="0"/>
            <a:t>schools</a:t>
          </a:r>
          <a:r>
            <a:rPr lang="sv-SE" sz="1900" kern="1200" dirty="0" smtClean="0"/>
            <a:t> - </a:t>
          </a:r>
          <a:r>
            <a:rPr lang="sv-SE" sz="1900" kern="1200" dirty="0" err="1" smtClean="0"/>
            <a:t>equity</a:t>
          </a:r>
          <a:endParaRPr lang="sv-SE" sz="1900" kern="1200" dirty="0"/>
        </a:p>
      </dsp:txBody>
      <dsp:txXfrm>
        <a:off x="6676145" y="2528785"/>
        <a:ext cx="1198553" cy="1198553"/>
      </dsp:txXfrm>
    </dsp:sp>
    <dsp:sp modelId="{27B71CDA-B390-41A1-8ACE-325EC480DACF}">
      <dsp:nvSpPr>
        <dsp:cNvPr id="0" name=""/>
        <dsp:cNvSpPr/>
      </dsp:nvSpPr>
      <dsp:spPr>
        <a:xfrm rot="5395492">
          <a:off x="3978560" y="4202276"/>
          <a:ext cx="482265" cy="36494"/>
        </a:xfrm>
        <a:custGeom>
          <a:avLst/>
          <a:gdLst/>
          <a:ahLst/>
          <a:cxnLst/>
          <a:rect l="0" t="0" r="0" b="0"/>
          <a:pathLst>
            <a:path>
              <a:moveTo>
                <a:pt x="0" y="18247"/>
              </a:moveTo>
              <a:lnTo>
                <a:pt x="482265" y="182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4207636" y="4208467"/>
        <a:ext cx="24113" cy="24113"/>
      </dsp:txXfrm>
    </dsp:sp>
    <dsp:sp modelId="{EF96E0D2-BDFA-4175-ABBB-0F4C37D3A924}">
      <dsp:nvSpPr>
        <dsp:cNvPr id="0" name=""/>
        <dsp:cNvSpPr/>
      </dsp:nvSpPr>
      <dsp:spPr>
        <a:xfrm>
          <a:off x="3373615" y="4461656"/>
          <a:ext cx="1695009" cy="1695009"/>
        </a:xfrm>
        <a:prstGeom prst="ellipse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err="1" smtClean="0"/>
            <a:t>Thematic</a:t>
          </a:r>
          <a:endParaRPr lang="sv-SE" sz="1900" kern="1200" dirty="0"/>
        </a:p>
      </dsp:txBody>
      <dsp:txXfrm>
        <a:off x="3621843" y="4709884"/>
        <a:ext cx="1198553" cy="1198553"/>
      </dsp:txXfrm>
    </dsp:sp>
    <dsp:sp modelId="{313BCD4F-6625-453C-AABF-F85FC01EB1CF}">
      <dsp:nvSpPr>
        <dsp:cNvPr id="0" name=""/>
        <dsp:cNvSpPr/>
      </dsp:nvSpPr>
      <dsp:spPr>
        <a:xfrm rot="10826896">
          <a:off x="1694962" y="3045812"/>
          <a:ext cx="1395533" cy="36494"/>
        </a:xfrm>
        <a:custGeom>
          <a:avLst/>
          <a:gdLst/>
          <a:ahLst/>
          <a:cxnLst/>
          <a:rect l="0" t="0" r="0" b="0"/>
          <a:pathLst>
            <a:path>
              <a:moveTo>
                <a:pt x="0" y="18247"/>
              </a:moveTo>
              <a:lnTo>
                <a:pt x="1395533" y="182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 rot="10800000">
        <a:off x="2357840" y="3029171"/>
        <a:ext cx="69776" cy="69776"/>
      </dsp:txXfrm>
    </dsp:sp>
    <dsp:sp modelId="{D0F8D112-218F-4B69-8906-B5D32FA86C6E}">
      <dsp:nvSpPr>
        <dsp:cNvPr id="0" name=""/>
        <dsp:cNvSpPr/>
      </dsp:nvSpPr>
      <dsp:spPr>
        <a:xfrm>
          <a:off x="0" y="2204465"/>
          <a:ext cx="1695009" cy="1695009"/>
        </a:xfrm>
        <a:prstGeom prst="ellipse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 </a:t>
          </a:r>
          <a:r>
            <a:rPr lang="sv-SE" sz="1900" kern="1200" dirty="0" err="1" smtClean="0"/>
            <a:t>Middle</a:t>
          </a:r>
          <a:r>
            <a:rPr lang="sv-SE" sz="1900" kern="1200" dirty="0" smtClean="0"/>
            <a:t> </a:t>
          </a:r>
          <a:r>
            <a:rPr lang="sv-SE" sz="1900" kern="1200" dirty="0" err="1" smtClean="0"/>
            <a:t>schools</a:t>
          </a:r>
          <a:r>
            <a:rPr lang="sv-SE" sz="1900" kern="1200" dirty="0" smtClean="0"/>
            <a:t> - </a:t>
          </a:r>
          <a:r>
            <a:rPr lang="sv-SE" sz="1900" kern="1200" dirty="0" err="1" smtClean="0"/>
            <a:t>excellence</a:t>
          </a:r>
          <a:endParaRPr lang="sv-SE" sz="1900" kern="1200" dirty="0"/>
        </a:p>
      </dsp:txBody>
      <dsp:txXfrm>
        <a:off x="248228" y="2452693"/>
        <a:ext cx="1198553" cy="1198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65B80-9AE6-4A9C-A393-551DD45A9C70}">
      <dsp:nvSpPr>
        <dsp:cNvPr id="0" name=""/>
        <dsp:cNvSpPr/>
      </dsp:nvSpPr>
      <dsp:spPr>
        <a:xfrm>
          <a:off x="0" y="0"/>
          <a:ext cx="2938613" cy="551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b="1" kern="1200" dirty="0" err="1" smtClean="0"/>
            <a:t>Internal</a:t>
          </a:r>
          <a:r>
            <a:rPr lang="sv-SE" sz="2400" b="1" kern="1200" dirty="0" smtClean="0"/>
            <a:t> </a:t>
          </a:r>
          <a:r>
            <a:rPr lang="sv-SE" sz="2400" b="1" kern="1200" dirty="0" err="1" smtClean="0"/>
            <a:t>work</a:t>
          </a:r>
          <a:endParaRPr lang="sv-SE" sz="2400" b="1" kern="1200" dirty="0"/>
        </a:p>
      </dsp:txBody>
      <dsp:txXfrm>
        <a:off x="16148" y="16148"/>
        <a:ext cx="2906317" cy="519021"/>
      </dsp:txXfrm>
    </dsp:sp>
    <dsp:sp modelId="{F60C4643-798A-412C-8A16-E9AA4422042B}">
      <dsp:nvSpPr>
        <dsp:cNvPr id="0" name=""/>
        <dsp:cNvSpPr/>
      </dsp:nvSpPr>
      <dsp:spPr>
        <a:xfrm>
          <a:off x="293861" y="551317"/>
          <a:ext cx="999953" cy="844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723"/>
              </a:lnTo>
              <a:lnTo>
                <a:pt x="999953" y="8447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B498B2-F6D3-4764-9472-79B94FA437D5}">
      <dsp:nvSpPr>
        <dsp:cNvPr id="0" name=""/>
        <dsp:cNvSpPr/>
      </dsp:nvSpPr>
      <dsp:spPr>
        <a:xfrm>
          <a:off x="1293815" y="872820"/>
          <a:ext cx="1674304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System for </a:t>
          </a:r>
          <a:r>
            <a:rPr lang="sv-SE" sz="1800" kern="1200" dirty="0" err="1" smtClean="0"/>
            <a:t>equivalence</a:t>
          </a:r>
          <a:r>
            <a:rPr lang="sv-SE" sz="1800" kern="1200" dirty="0" smtClean="0"/>
            <a:t> </a:t>
          </a:r>
        </a:p>
      </dsp:txBody>
      <dsp:txXfrm>
        <a:off x="1324464" y="903469"/>
        <a:ext cx="1613006" cy="985142"/>
      </dsp:txXfrm>
    </dsp:sp>
    <dsp:sp modelId="{98D2F4F3-AF4E-4E87-9A3B-3154B9D5FFBB}">
      <dsp:nvSpPr>
        <dsp:cNvPr id="0" name=""/>
        <dsp:cNvSpPr/>
      </dsp:nvSpPr>
      <dsp:spPr>
        <a:xfrm>
          <a:off x="293861" y="551317"/>
          <a:ext cx="1583231" cy="2172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844"/>
              </a:lnTo>
              <a:lnTo>
                <a:pt x="1583231" y="2172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5B4C1-C683-4ACE-B9F2-AB3D14C0014E}">
      <dsp:nvSpPr>
        <dsp:cNvPr id="0" name=""/>
        <dsp:cNvSpPr/>
      </dsp:nvSpPr>
      <dsp:spPr>
        <a:xfrm>
          <a:off x="1877092" y="2200941"/>
          <a:ext cx="2159250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Pilot </a:t>
          </a:r>
          <a:r>
            <a:rPr lang="sv-SE" sz="1800" kern="1200" dirty="0" err="1" smtClean="0"/>
            <a:t>projects</a:t>
          </a:r>
          <a:r>
            <a:rPr lang="sv-SE" sz="1800" kern="1200" dirty="0" smtClean="0"/>
            <a:t> and focus </a:t>
          </a:r>
          <a:r>
            <a:rPr lang="sv-SE" sz="1800" kern="1200" dirty="0" err="1" smtClean="0"/>
            <a:t>groups</a:t>
          </a:r>
          <a:endParaRPr lang="sv-SE" sz="1800" kern="1200" dirty="0"/>
        </a:p>
      </dsp:txBody>
      <dsp:txXfrm>
        <a:off x="1907741" y="2231590"/>
        <a:ext cx="2097952" cy="985142"/>
      </dsp:txXfrm>
    </dsp:sp>
    <dsp:sp modelId="{58D65B2A-1AD6-47EA-9DC3-C7BAFD0A560A}">
      <dsp:nvSpPr>
        <dsp:cNvPr id="0" name=""/>
        <dsp:cNvSpPr/>
      </dsp:nvSpPr>
      <dsp:spPr>
        <a:xfrm>
          <a:off x="293861" y="551317"/>
          <a:ext cx="2620261" cy="3461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400"/>
              </a:lnTo>
              <a:lnTo>
                <a:pt x="2620261" y="3461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A230F-F3A4-4B7B-855D-510D8F3BB162}">
      <dsp:nvSpPr>
        <dsp:cNvPr id="0" name=""/>
        <dsp:cNvSpPr/>
      </dsp:nvSpPr>
      <dsp:spPr>
        <a:xfrm>
          <a:off x="2914123" y="3489496"/>
          <a:ext cx="2544273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New </a:t>
          </a:r>
          <a:r>
            <a:rPr lang="sv-SE" sz="1800" kern="1200" dirty="0" err="1" smtClean="0"/>
            <a:t>legislation</a:t>
          </a:r>
          <a:r>
            <a:rPr lang="sv-SE" sz="1800" kern="1200" dirty="0" smtClean="0"/>
            <a:t> – choice </a:t>
          </a:r>
          <a:r>
            <a:rPr lang="sv-SE" sz="1800" kern="1200" dirty="0" err="1" smtClean="0"/>
            <a:t>of</a:t>
          </a:r>
          <a:r>
            <a:rPr lang="sv-SE" sz="1800" kern="1200" dirty="0" smtClean="0"/>
            <a:t> </a:t>
          </a:r>
          <a:r>
            <a:rPr lang="sv-SE" sz="1800" kern="1200" dirty="0" err="1" smtClean="0"/>
            <a:t>inspection</a:t>
          </a:r>
          <a:r>
            <a:rPr lang="sv-SE" sz="1800" kern="1200" dirty="0" smtClean="0"/>
            <a:t> </a:t>
          </a:r>
          <a:r>
            <a:rPr lang="sv-SE" sz="1800" kern="1200" dirty="0" err="1" smtClean="0"/>
            <a:t>type</a:t>
          </a:r>
          <a:r>
            <a:rPr lang="sv-SE" sz="1800" kern="1200" dirty="0" smtClean="0"/>
            <a:t> </a:t>
          </a:r>
          <a:endParaRPr lang="sv-SE" sz="1800" kern="1200" dirty="0"/>
        </a:p>
      </dsp:txBody>
      <dsp:txXfrm>
        <a:off x="2944772" y="3520145"/>
        <a:ext cx="2482975" cy="985142"/>
      </dsp:txXfrm>
    </dsp:sp>
    <dsp:sp modelId="{E3C11EC7-4EF7-4273-8481-7FC84E0E7231}">
      <dsp:nvSpPr>
        <dsp:cNvPr id="0" name=""/>
        <dsp:cNvSpPr/>
      </dsp:nvSpPr>
      <dsp:spPr>
        <a:xfrm>
          <a:off x="5938348" y="780"/>
          <a:ext cx="2092880" cy="650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b="1" i="0" kern="1200" dirty="0" err="1" smtClean="0"/>
            <a:t>External</a:t>
          </a:r>
          <a:endParaRPr lang="sv-SE" sz="2400" b="1" i="0" kern="1200" dirty="0"/>
        </a:p>
      </dsp:txBody>
      <dsp:txXfrm>
        <a:off x="5957414" y="19846"/>
        <a:ext cx="2054748" cy="612816"/>
      </dsp:txXfrm>
    </dsp:sp>
    <dsp:sp modelId="{2AF664AF-F2B0-4239-BED2-5424C03BD23D}">
      <dsp:nvSpPr>
        <dsp:cNvPr id="0" name=""/>
        <dsp:cNvSpPr/>
      </dsp:nvSpPr>
      <dsp:spPr>
        <a:xfrm>
          <a:off x="6147636" y="651728"/>
          <a:ext cx="1983988" cy="550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584"/>
              </a:lnTo>
              <a:lnTo>
                <a:pt x="1983988" y="550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BB9D9-2785-4A2D-B552-5E252D25AD4B}">
      <dsp:nvSpPr>
        <dsp:cNvPr id="0" name=""/>
        <dsp:cNvSpPr/>
      </dsp:nvSpPr>
      <dsp:spPr>
        <a:xfrm>
          <a:off x="8131624" y="679093"/>
          <a:ext cx="1674304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err="1" smtClean="0"/>
            <a:t>Dialogue</a:t>
          </a:r>
          <a:endParaRPr lang="sv-SE" sz="1800" kern="1200" dirty="0"/>
        </a:p>
      </dsp:txBody>
      <dsp:txXfrm>
        <a:off x="8162273" y="709742"/>
        <a:ext cx="1613006" cy="985142"/>
      </dsp:txXfrm>
    </dsp:sp>
    <dsp:sp modelId="{28224149-C2E4-4533-84A4-CD64AEAECFCF}">
      <dsp:nvSpPr>
        <dsp:cNvPr id="0" name=""/>
        <dsp:cNvSpPr/>
      </dsp:nvSpPr>
      <dsp:spPr>
        <a:xfrm>
          <a:off x="6147636" y="651728"/>
          <a:ext cx="2755557" cy="2022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2915"/>
              </a:lnTo>
              <a:lnTo>
                <a:pt x="2755557" y="2022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23C9F-AA61-4A32-8429-A6BB65E8AECF}">
      <dsp:nvSpPr>
        <dsp:cNvPr id="0" name=""/>
        <dsp:cNvSpPr/>
      </dsp:nvSpPr>
      <dsp:spPr>
        <a:xfrm>
          <a:off x="8903194" y="2151424"/>
          <a:ext cx="1674304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Survey to principals</a:t>
          </a:r>
          <a:endParaRPr lang="sv-SE" sz="1800" kern="1200" dirty="0"/>
        </a:p>
      </dsp:txBody>
      <dsp:txXfrm>
        <a:off x="8933843" y="2182073"/>
        <a:ext cx="1613006" cy="985142"/>
      </dsp:txXfrm>
    </dsp:sp>
    <dsp:sp modelId="{6B90E125-E8AD-46CC-AEE6-1D1F59CE17DF}">
      <dsp:nvSpPr>
        <dsp:cNvPr id="0" name=""/>
        <dsp:cNvSpPr/>
      </dsp:nvSpPr>
      <dsp:spPr>
        <a:xfrm>
          <a:off x="6147636" y="651728"/>
          <a:ext cx="3577579" cy="3302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2910"/>
              </a:lnTo>
              <a:lnTo>
                <a:pt x="3577579" y="33029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C173F-F482-4752-98C2-1064133716C6}">
      <dsp:nvSpPr>
        <dsp:cNvPr id="0" name=""/>
        <dsp:cNvSpPr/>
      </dsp:nvSpPr>
      <dsp:spPr>
        <a:xfrm>
          <a:off x="9725215" y="3431419"/>
          <a:ext cx="1674304" cy="1046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err="1" smtClean="0"/>
            <a:t>Follow-up</a:t>
          </a:r>
          <a:endParaRPr lang="sv-SE" sz="1800" kern="1200" dirty="0"/>
        </a:p>
      </dsp:txBody>
      <dsp:txXfrm>
        <a:off x="9755864" y="3462068"/>
        <a:ext cx="1613006" cy="985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B9EB4-1DAC-4ADC-B0EC-15CE585041C4}" type="datetimeFigureOut">
              <a:rPr lang="sv-SE" smtClean="0"/>
              <a:t>2019-09-16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362F6-2560-41DD-B185-45E153A53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938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04CF-4CB1-416B-817A-ADBCC0B140B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31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endParaRPr lang="sv-SE" dirty="0" smtClean="0">
              <a:sym typeface="Wingdings" panose="05000000000000000000" pitchFamily="2" charset="2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362F6-2560-41DD-B185-45E153A53CA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7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E2F208-8B27-4030-AB25-B25D643F13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82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362F6-2560-41DD-B185-45E153A53CA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371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0" descr="ppt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91" y="561499"/>
            <a:ext cx="9955530" cy="289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97280" y="3567240"/>
            <a:ext cx="9936000" cy="47952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97280" y="4182840"/>
            <a:ext cx="9936000" cy="891000"/>
          </a:xfrm>
        </p:spPr>
        <p:txBody>
          <a:bodyPr/>
          <a:lstStyle>
            <a:lvl1pPr marL="0" indent="0" algn="l">
              <a:buNone/>
              <a:defRPr>
                <a:solidFill>
                  <a:srgbClr val="00B0F0"/>
                </a:solidFill>
              </a:defRPr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55008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808080"/>
                </a:solidFill>
              </a:rPr>
              <a:t>Här har vi sidfoten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D353D-5101-4297-A74B-DE898281BD4E}" type="datetime1">
              <a:rPr lang="sv-SE">
                <a:solidFill>
                  <a:srgbClr val="808080"/>
                </a:solidFill>
              </a:rPr>
              <a:pPr>
                <a:defRPr/>
              </a:pPr>
              <a:t>2019-09-16</a:t>
            </a:fld>
            <a:endParaRPr lang="sv-SE">
              <a:solidFill>
                <a:srgbClr val="808080"/>
              </a:solidFill>
            </a:endParaRPr>
          </a:p>
        </p:txBody>
      </p:sp>
      <p:sp>
        <p:nvSpPr>
          <p:cNvPr id="6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B52FB-1120-46CC-8C7F-8EC74DA63366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193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808080"/>
                </a:solidFill>
              </a:rPr>
              <a:t>Här har vi sidfoten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4BDE4-A7AD-4D81-976F-F864756A7B61}" type="datetime1">
              <a:rPr lang="sv-SE">
                <a:solidFill>
                  <a:srgbClr val="808080"/>
                </a:solidFill>
              </a:rPr>
              <a:pPr>
                <a:defRPr/>
              </a:pPr>
              <a:t>2019-09-16</a:t>
            </a:fld>
            <a:endParaRPr lang="sv-SE">
              <a:solidFill>
                <a:srgbClr val="808080"/>
              </a:solidFill>
            </a:endParaRPr>
          </a:p>
        </p:txBody>
      </p:sp>
      <p:sp>
        <p:nvSpPr>
          <p:cNvPr id="5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12F1-B8FC-460C-A03E-B3D1511F5D35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0744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808080"/>
                </a:solidFill>
              </a:rPr>
              <a:t>Här har vi sidfoten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6BFF0-D335-4B66-A6B1-CAC95C301D43}" type="datetime1">
              <a:rPr lang="sv-SE">
                <a:solidFill>
                  <a:srgbClr val="808080"/>
                </a:solidFill>
              </a:rPr>
              <a:pPr>
                <a:defRPr/>
              </a:pPr>
              <a:t>2019-09-16</a:t>
            </a:fld>
            <a:endParaRPr lang="sv-SE">
              <a:solidFill>
                <a:srgbClr val="808080"/>
              </a:solidFill>
            </a:endParaRPr>
          </a:p>
        </p:txBody>
      </p:sp>
      <p:sp>
        <p:nvSpPr>
          <p:cNvPr id="4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BC96-461C-4CD4-9509-F45282893D39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401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15493" y="3576884"/>
            <a:ext cx="9936000" cy="479520"/>
          </a:xfrm>
        </p:spPr>
        <p:txBody>
          <a:bodyPr/>
          <a:lstStyle>
            <a:lvl1pPr>
              <a:defRPr sz="3960">
                <a:solidFill>
                  <a:srgbClr val="006399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5493" y="4271494"/>
            <a:ext cx="9936000" cy="777686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7" y="5049180"/>
            <a:ext cx="11507568" cy="46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974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20" b="1">
                <a:solidFill>
                  <a:srgbClr val="006399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062"/>
            <a:ext cx="6367022" cy="25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113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2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24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7911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97280" y="697230"/>
            <a:ext cx="9936480" cy="101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7280" y="1851660"/>
            <a:ext cx="9936480" cy="363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097280" y="548640"/>
            <a:ext cx="9966960" cy="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ts val="1620"/>
              </a:spcBef>
              <a:spcAft>
                <a:spcPct val="0"/>
              </a:spcAft>
              <a:buSzPct val="171000"/>
              <a:defRPr/>
            </a:pPr>
            <a:endParaRPr lang="sv-SE" sz="2880">
              <a:solidFill>
                <a:srgbClr val="FFFFFF"/>
              </a:solidFill>
              <a:sym typeface="Gill Sans" pitchFamily="84" charset="0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097280" y="5692140"/>
            <a:ext cx="996696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ts val="1620"/>
              </a:spcBef>
              <a:spcAft>
                <a:spcPct val="0"/>
              </a:spcAft>
              <a:buSzPct val="171000"/>
              <a:defRPr/>
            </a:pPr>
            <a:endParaRPr lang="sv-SE" sz="2880">
              <a:solidFill>
                <a:srgbClr val="FFFFFF"/>
              </a:solidFill>
              <a:sym typeface="Gill Sans" pitchFamily="84" charset="0"/>
            </a:endParaRP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1760" y="5897880"/>
            <a:ext cx="515874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620"/>
              </a:spcBef>
              <a:buSzPct val="171000"/>
              <a:defRPr sz="1260">
                <a:solidFill>
                  <a:schemeClr val="bg2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sv-SE">
                <a:solidFill>
                  <a:srgbClr val="808080"/>
                </a:solidFill>
              </a:rPr>
              <a:t>Här har vi sidfoten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5840" y="5897880"/>
            <a:ext cx="155448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620"/>
              </a:spcBef>
              <a:buSzPct val="171000"/>
              <a:defRPr sz="1260">
                <a:solidFill>
                  <a:schemeClr val="bg2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38CDBE6-9F4A-4C7F-A16C-E12F7C51974C}" type="datetime1">
              <a:rPr lang="sv-SE">
                <a:solidFill>
                  <a:srgbClr val="808080"/>
                </a:solidFill>
              </a:rPr>
              <a:pPr fontAlgn="base">
                <a:spcAft>
                  <a:spcPct val="0"/>
                </a:spcAft>
                <a:defRPr/>
              </a:pPr>
              <a:t>2019-09-16</a:t>
            </a:fld>
            <a:endParaRPr lang="sv-SE">
              <a:solidFill>
                <a:srgbClr val="808080"/>
              </a:solidFill>
            </a:endParaRPr>
          </a:p>
        </p:txBody>
      </p:sp>
      <p:pic>
        <p:nvPicPr>
          <p:cNvPr id="1032" name="Picture 16" descr="skolinspektionen_pp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897880"/>
            <a:ext cx="2375536" cy="44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tshållare för bildnummer 9"/>
          <p:cNvSpPr>
            <a:spLocks noGrp="1"/>
          </p:cNvSpPr>
          <p:nvPr>
            <p:ph type="sldNum" sz="quarter" idx="4"/>
          </p:nvPr>
        </p:nvSpPr>
        <p:spPr>
          <a:xfrm>
            <a:off x="7467600" y="6000750"/>
            <a:ext cx="615316" cy="364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3E2971-7982-4CDA-AC2F-88AB106AE223}" type="slidenum">
              <a:rPr lang="en-US">
                <a:solidFill>
                  <a:srgbClr val="000000">
                    <a:tint val="75000"/>
                  </a:srgbClr>
                </a:solidFill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05659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+mj-lt"/>
          <a:ea typeface="+mj-ea"/>
          <a:cs typeface="ヒラギノ角ゴ Pro W6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5pPr>
      <a:lvl6pPr marL="411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6pPr>
      <a:lvl7pPr marL="822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7pPr>
      <a:lvl8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8pPr>
      <a:lvl9pPr marL="16459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9pPr>
    </p:titleStyle>
    <p:bodyStyle>
      <a:lvl1pPr marL="308610" indent="-308610" algn="l" rtl="0" eaLnBrk="1" fontAlgn="base" hangingPunct="1">
        <a:spcBef>
          <a:spcPts val="162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3771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6057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8343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10629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147447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188595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229743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270891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97280" y="697230"/>
            <a:ext cx="9936480" cy="101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Klicka </a:t>
            </a: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ändra</a:t>
            </a:r>
            <a:r>
              <a:rPr lang="en-US" dirty="0" smtClean="0"/>
              <a:t> format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7280" y="1851660"/>
            <a:ext cx="9936480" cy="363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Klicka </a:t>
            </a: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ändra</a:t>
            </a:r>
            <a:r>
              <a:rPr lang="en-US" dirty="0" smtClean="0"/>
              <a:t> format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bakgrundstexten</a:t>
            </a:r>
            <a:endParaRPr lang="en-US" dirty="0" smtClean="0"/>
          </a:p>
          <a:p>
            <a:pPr lvl="1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två</a:t>
            </a:r>
            <a:endParaRPr lang="en-US" dirty="0" smtClean="0"/>
          </a:p>
          <a:p>
            <a:pPr lvl="2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endParaRPr lang="en-US" dirty="0" smtClean="0"/>
          </a:p>
          <a:p>
            <a:pPr lvl="3"/>
            <a:r>
              <a:rPr lang="en-US" dirty="0" err="1" smtClean="0"/>
              <a:t>Nivå</a:t>
            </a:r>
            <a:r>
              <a:rPr lang="en-US" dirty="0" smtClean="0"/>
              <a:t> </a:t>
            </a:r>
            <a:r>
              <a:rPr lang="en-US" dirty="0" err="1" smtClean="0"/>
              <a:t>fyra</a:t>
            </a:r>
            <a:endParaRPr lang="en-US" dirty="0" smtClean="0"/>
          </a:p>
          <a:p>
            <a:pPr lvl="4"/>
            <a:r>
              <a:rPr lang="en-US" dirty="0" err="1" smtClean="0"/>
              <a:t>Nivå</a:t>
            </a:r>
            <a:r>
              <a:rPr lang="en-US" dirty="0" smtClean="0"/>
              <a:t> fem</a:t>
            </a:r>
          </a:p>
        </p:txBody>
      </p:sp>
      <p:pic>
        <p:nvPicPr>
          <p:cNvPr id="1032" name="Picture 16" descr="skolinspektionen_pp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897880"/>
            <a:ext cx="2375536" cy="44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34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420" b="1">
          <a:solidFill>
            <a:srgbClr val="006399"/>
          </a:solidFill>
          <a:latin typeface="Century Gothic" panose="020B0502020202020204" pitchFamily="34" charset="0"/>
          <a:ea typeface="+mj-ea"/>
          <a:cs typeface="Century Gothic" panose="020B0502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5pPr>
      <a:lvl6pPr marL="411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6pPr>
      <a:lvl7pPr marL="822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7pPr>
      <a:lvl8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8pPr>
      <a:lvl9pPr marL="16459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B0F0"/>
          </a:solidFill>
          <a:latin typeface="Arial" charset="0"/>
          <a:ea typeface="ヒラギノ角ゴ Pro W6" pitchFamily="84" charset="-128"/>
        </a:defRPr>
      </a:lvl9pPr>
    </p:titleStyle>
    <p:bodyStyle>
      <a:lvl1pPr marL="308610" indent="-308610" algn="l" rtl="0" eaLnBrk="1" fontAlgn="base" hangingPunct="1">
        <a:spcBef>
          <a:spcPts val="162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771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6057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8343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06299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47447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188595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229743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2708910" indent="-182880" algn="l" rtl="0" eaLnBrk="1" fontAlgn="base" hangingPunct="1">
        <a:lnSpc>
          <a:spcPct val="60000"/>
        </a:lnSpc>
        <a:spcBef>
          <a:spcPts val="162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00527" y="2193110"/>
            <a:ext cx="7970458" cy="479520"/>
          </a:xfrm>
        </p:spPr>
        <p:txBody>
          <a:bodyPr/>
          <a:lstStyle/>
          <a:p>
            <a:r>
              <a:rPr lang="sv-SE" sz="4860" dirty="0"/>
              <a:t>Swedish </a:t>
            </a:r>
            <a:r>
              <a:rPr lang="sv-SE" sz="4860" dirty="0" err="1"/>
              <a:t>Schools</a:t>
            </a:r>
            <a:r>
              <a:rPr lang="sv-SE" sz="4860" dirty="0"/>
              <a:t> </a:t>
            </a:r>
            <a:r>
              <a:rPr lang="sv-SE" sz="4860" dirty="0" err="1" smtClean="0"/>
              <a:t>Inspectorate</a:t>
            </a:r>
            <a:r>
              <a:rPr lang="sv-SE" sz="4860" dirty="0" smtClean="0"/>
              <a:t> </a:t>
            </a:r>
            <a:br>
              <a:rPr lang="sv-SE" sz="4860" dirty="0" smtClean="0"/>
            </a:br>
            <a:r>
              <a:rPr lang="sv-SE" sz="4860" dirty="0" smtClean="0"/>
              <a:t/>
            </a:r>
            <a:br>
              <a:rPr lang="sv-SE" sz="4860" dirty="0" smtClean="0"/>
            </a:br>
            <a:r>
              <a:rPr lang="sv-SE" sz="2800" dirty="0" smtClean="0"/>
              <a:t>- </a:t>
            </a:r>
            <a:r>
              <a:rPr lang="en-IE" sz="2800" b="0" dirty="0" smtClean="0"/>
              <a:t>Embedding </a:t>
            </a:r>
            <a:r>
              <a:rPr lang="en-IE" sz="2800" b="0" dirty="0"/>
              <a:t>Innovative Inspection Practices</a:t>
            </a:r>
            <a:endParaRPr lang="sv-SE" sz="2800" b="0" dirty="0"/>
          </a:p>
        </p:txBody>
      </p:sp>
    </p:spTree>
    <p:extLst>
      <p:ext uri="{BB962C8B-B14F-4D97-AF65-F5344CB8AC3E}">
        <p14:creationId xmlns:p14="http://schemas.microsoft.com/office/powerpoint/2010/main" val="598393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Swedish </a:t>
            </a:r>
            <a:r>
              <a:rPr lang="sv-SE" sz="3600" b="1" dirty="0" err="1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schools</a:t>
            </a:r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 – the </a:t>
            </a:r>
            <a:r>
              <a:rPr lang="sv-SE" sz="3600" b="1" dirty="0" err="1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education</a:t>
            </a:r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 landscape </a:t>
            </a:r>
            <a:r>
              <a:rPr lang="sv-SE" sz="3600" b="1" dirty="0" smtClean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and market</a:t>
            </a:r>
            <a:endParaRPr lang="sv-SE" sz="3600" b="1" dirty="0">
              <a:solidFill>
                <a:srgbClr val="006399"/>
              </a:solidFill>
              <a:latin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81874"/>
            <a:ext cx="3524250" cy="3524250"/>
          </a:xfrm>
        </p:spPr>
      </p:pic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6BD353D-5101-4297-A74B-DE898281BD4E}" type="datetime1">
              <a:rPr lang="sv-SE" smtClean="0">
                <a:solidFill>
                  <a:srgbClr val="808080"/>
                </a:solidFill>
              </a:rPr>
              <a:pPr>
                <a:defRPr/>
              </a:pPr>
              <a:t>2019-09-16</a:t>
            </a:fld>
            <a:endParaRPr lang="sv-SE">
              <a:solidFill>
                <a:srgbClr val="808080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B52FB-1120-46CC-8C7F-8EC74DA6336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232" y="1884731"/>
            <a:ext cx="5417528" cy="35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598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 bwMode="auto">
          <a:xfrm>
            <a:off x="1624303" y="123833"/>
            <a:ext cx="9043697" cy="66751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SzPct val="171000"/>
            </a:pPr>
            <a:endParaRPr lang="sv-SE" sz="2880" dirty="0">
              <a:solidFill>
                <a:srgbClr val="FFFFFF"/>
              </a:solidFill>
              <a:sym typeface="Gill Sans" pitchFamily="84" charset="0"/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581218"/>
              </p:ext>
            </p:extLst>
          </p:nvPr>
        </p:nvGraphicFramePr>
        <p:xfrm>
          <a:off x="1883532" y="383062"/>
          <a:ext cx="8360129" cy="6156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ktangel med rundade hörn 2"/>
          <p:cNvSpPr/>
          <p:nvPr/>
        </p:nvSpPr>
        <p:spPr bwMode="auto">
          <a:xfrm>
            <a:off x="7519736" y="1126970"/>
            <a:ext cx="2176272" cy="1148852"/>
          </a:xfrm>
          <a:prstGeom prst="roundRect">
            <a:avLst/>
          </a:prstGeom>
          <a:solidFill>
            <a:srgbClr val="E77875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71000"/>
              <a:buFontTx/>
              <a:buNone/>
              <a:tabLst/>
            </a:pPr>
            <a:r>
              <a:rPr kumimoji="0" lang="sv-SE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 W3" pitchFamily="84" charset="-128"/>
                <a:sym typeface="Gill Sans" pitchFamily="84" charset="0"/>
              </a:rPr>
              <a:t>Compliance-based</a:t>
            </a:r>
            <a:r>
              <a:rPr kumimoji="0" lang="sv-S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 W3" pitchFamily="84" charset="-128"/>
                <a:sym typeface="Gill Sans" pitchFamily="84" charset="0"/>
              </a:rPr>
              <a:t> </a:t>
            </a:r>
            <a:r>
              <a:rPr kumimoji="0" lang="sv-SE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 W3" pitchFamily="84" charset="-128"/>
                <a:sym typeface="Gill Sans" pitchFamily="84" charset="0"/>
              </a:rPr>
              <a:t>inspection</a:t>
            </a:r>
            <a:endParaRPr kumimoji="0" lang="sv-SE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84" charset="-128"/>
              <a:sym typeface="Gill Sans" pitchFamily="84" charset="0"/>
            </a:endParaRPr>
          </a:p>
        </p:txBody>
      </p:sp>
      <p:sp>
        <p:nvSpPr>
          <p:cNvPr id="14" name="Rektangel med rundade hörn 13"/>
          <p:cNvSpPr/>
          <p:nvPr/>
        </p:nvSpPr>
        <p:spPr bwMode="auto">
          <a:xfrm>
            <a:off x="2512423" y="1126970"/>
            <a:ext cx="2176272" cy="1148852"/>
          </a:xfrm>
          <a:prstGeom prst="roundRect">
            <a:avLst/>
          </a:prstGeom>
          <a:solidFill>
            <a:srgbClr val="39B77E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solidFill>
                  <a:schemeClr val="bg1"/>
                </a:solidFill>
                <a:sym typeface="Gill Sans"/>
              </a:rPr>
              <a:t>Standards-</a:t>
            </a:r>
            <a:r>
              <a:rPr lang="sv-SE" dirty="0" err="1" smtClean="0">
                <a:solidFill>
                  <a:schemeClr val="bg1"/>
                </a:solidFill>
                <a:sym typeface="Gill Sans"/>
              </a:rPr>
              <a:t>based</a:t>
            </a:r>
            <a:r>
              <a:rPr lang="sv-SE" dirty="0" smtClean="0">
                <a:solidFill>
                  <a:schemeClr val="bg1"/>
                </a:solidFill>
                <a:sym typeface="Gill Sans"/>
              </a:rPr>
              <a:t> </a:t>
            </a:r>
            <a:r>
              <a:rPr lang="sv-SE" dirty="0" err="1" smtClean="0">
                <a:solidFill>
                  <a:schemeClr val="bg1"/>
                </a:solidFill>
                <a:sym typeface="Gill Sans"/>
              </a:rPr>
              <a:t>inspection</a:t>
            </a:r>
            <a:endParaRPr lang="sv-SE" dirty="0">
              <a:solidFill>
                <a:schemeClr val="bg1"/>
              </a:solidFill>
              <a:sym typeface="Gill Sans"/>
            </a:endParaRPr>
          </a:p>
        </p:txBody>
      </p:sp>
      <p:sp>
        <p:nvSpPr>
          <p:cNvPr id="15" name="Rektangel med rundade hörn 14"/>
          <p:cNvSpPr/>
          <p:nvPr/>
        </p:nvSpPr>
        <p:spPr bwMode="auto">
          <a:xfrm>
            <a:off x="2512423" y="4604501"/>
            <a:ext cx="2176272" cy="1148852"/>
          </a:xfrm>
          <a:prstGeom prst="roundRect">
            <a:avLst/>
          </a:prstGeom>
          <a:solidFill>
            <a:srgbClr val="39B77E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dirty="0" err="1" smtClean="0">
                <a:solidFill>
                  <a:schemeClr val="bg1"/>
                </a:solidFill>
                <a:sym typeface="Gill Sans"/>
              </a:rPr>
              <a:t>Thematic</a:t>
            </a:r>
            <a:r>
              <a:rPr lang="sv-SE" dirty="0" smtClean="0">
                <a:solidFill>
                  <a:schemeClr val="bg1"/>
                </a:solidFill>
                <a:sym typeface="Gill Sans"/>
              </a:rPr>
              <a:t> </a:t>
            </a:r>
            <a:r>
              <a:rPr lang="sv-SE" dirty="0" err="1" smtClean="0">
                <a:solidFill>
                  <a:schemeClr val="bg1"/>
                </a:solidFill>
                <a:sym typeface="Gill Sans"/>
              </a:rPr>
              <a:t>inspection</a:t>
            </a:r>
            <a:endParaRPr lang="sv-SE" dirty="0">
              <a:solidFill>
                <a:schemeClr val="bg1"/>
              </a:solidFill>
              <a:sym typeface="Gill Sans"/>
            </a:endParaRPr>
          </a:p>
        </p:txBody>
      </p:sp>
      <p:sp>
        <p:nvSpPr>
          <p:cNvPr id="16" name="Rektangel med rundade hörn 15"/>
          <p:cNvSpPr/>
          <p:nvPr/>
        </p:nvSpPr>
        <p:spPr bwMode="auto">
          <a:xfrm>
            <a:off x="7519736" y="4604501"/>
            <a:ext cx="2176272" cy="1148852"/>
          </a:xfrm>
          <a:prstGeom prst="roundRect">
            <a:avLst/>
          </a:prstGeom>
          <a:solidFill>
            <a:srgbClr val="E77875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dirty="0" err="1" smtClean="0">
                <a:solidFill>
                  <a:schemeClr val="bg1"/>
                </a:solidFill>
                <a:sym typeface="Gill Sans"/>
              </a:rPr>
              <a:t>Compliance-based</a:t>
            </a:r>
            <a:r>
              <a:rPr lang="sv-SE" dirty="0" smtClean="0">
                <a:solidFill>
                  <a:schemeClr val="bg1"/>
                </a:solidFill>
                <a:sym typeface="Gill Sans"/>
              </a:rPr>
              <a:t> </a:t>
            </a:r>
            <a:r>
              <a:rPr lang="sv-SE" dirty="0" err="1" smtClean="0">
                <a:solidFill>
                  <a:schemeClr val="bg1"/>
                </a:solidFill>
                <a:sym typeface="Gill Sans"/>
              </a:rPr>
              <a:t>inspection</a:t>
            </a:r>
            <a:endParaRPr lang="sv-SE" dirty="0">
              <a:solidFill>
                <a:schemeClr val="bg1"/>
              </a:solidFill>
              <a:sym typeface="Gill Sans"/>
            </a:endParaRPr>
          </a:p>
        </p:txBody>
      </p:sp>
      <p:sp>
        <p:nvSpPr>
          <p:cNvPr id="4" name="Rektangel med rundade hörn 3"/>
          <p:cNvSpPr/>
          <p:nvPr/>
        </p:nvSpPr>
        <p:spPr bwMode="auto">
          <a:xfrm>
            <a:off x="672809" y="383062"/>
            <a:ext cx="1304544" cy="54353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71000"/>
              <a:buFontTx/>
              <a:buNone/>
              <a:tabLst/>
            </a:pP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84" charset="-128"/>
              <a:sym typeface="Gill Sans" pitchFamily="84" charset="0"/>
            </a:endParaRPr>
          </a:p>
        </p:txBody>
      </p:sp>
      <p:sp>
        <p:nvSpPr>
          <p:cNvPr id="9" name="Rektangel med rundade hörn 8"/>
          <p:cNvSpPr/>
          <p:nvPr/>
        </p:nvSpPr>
        <p:spPr bwMode="auto">
          <a:xfrm>
            <a:off x="10127705" y="314064"/>
            <a:ext cx="1304544" cy="54353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71000"/>
              <a:buFontTx/>
              <a:buNone/>
              <a:tabLst/>
            </a:pP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84" charset="-128"/>
              <a:sym typeface="Gill Sans" pitchFamily="84" charset="0"/>
            </a:endParaRPr>
          </a:p>
        </p:txBody>
      </p:sp>
      <p:sp>
        <p:nvSpPr>
          <p:cNvPr id="10" name="Rektangel med rundade hörn 9"/>
          <p:cNvSpPr/>
          <p:nvPr/>
        </p:nvSpPr>
        <p:spPr bwMode="auto">
          <a:xfrm>
            <a:off x="10274957" y="5287128"/>
            <a:ext cx="1304544" cy="1162439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71000"/>
              <a:buFontTx/>
              <a:buNone/>
              <a:tabLst/>
            </a:pP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84" charset="-128"/>
              <a:sym typeface="Gill Sans" pitchFamily="84" charset="0"/>
            </a:endParaRPr>
          </a:p>
        </p:txBody>
      </p:sp>
      <p:sp>
        <p:nvSpPr>
          <p:cNvPr id="11" name="Rektangel med rundade hörn 10"/>
          <p:cNvSpPr/>
          <p:nvPr/>
        </p:nvSpPr>
        <p:spPr bwMode="auto">
          <a:xfrm>
            <a:off x="578988" y="5085960"/>
            <a:ext cx="1304544" cy="1162439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71000"/>
              <a:buFontTx/>
              <a:buNone/>
              <a:tabLst/>
            </a:pP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84" charset="-128"/>
              <a:sym typeface="Gill Sans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91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How</a:t>
            </a:r>
            <a:r>
              <a:rPr lang="sv-SE" b="1" dirty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IE" altLang="sv-SE" b="1" dirty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to assess</a:t>
            </a:r>
            <a:r>
              <a:rPr lang="en-IE" altLang="sv-SE" dirty="0"/>
              <a:t> </a:t>
            </a:r>
            <a:r>
              <a:rPr lang="en-IE" altLang="sv-SE" b="1" dirty="0">
                <a:solidFill>
                  <a:srgbClr val="006399"/>
                </a:solidFill>
                <a:latin typeface="Century Gothic" panose="020B0502020202020204" pitchFamily="34" charset="0"/>
                <a:cs typeface="Century Gothic" panose="020B0502020202020204" pitchFamily="34" charset="0"/>
              </a:rPr>
              <a:t>the impact of innovative inspection practice?</a:t>
            </a:r>
            <a:r>
              <a:rPr lang="en-IE" altLang="sv-SE" sz="44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IE" altLang="sv-SE" sz="4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B52FB-1120-46CC-8C7F-8EC74DA6336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29552"/>
              </p:ext>
            </p:extLst>
          </p:nvPr>
        </p:nvGraphicFramePr>
        <p:xfrm>
          <a:off x="621792" y="1569149"/>
          <a:ext cx="11399520" cy="4576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9998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l5">
  <a:themeElements>
    <a:clrScheme name="Skolinspektione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0F0"/>
      </a:accent1>
      <a:accent2>
        <a:srgbClr val="DADADA"/>
      </a:accent2>
      <a:accent3>
        <a:srgbClr val="FFD500"/>
      </a:accent3>
      <a:accent4>
        <a:srgbClr val="D8EBF9"/>
      </a:accent4>
      <a:accent5>
        <a:srgbClr val="898A8D"/>
      </a:accent5>
      <a:accent6>
        <a:srgbClr val="9DD0F3"/>
      </a:accent6>
      <a:hlink>
        <a:srgbClr val="00B0F0"/>
      </a:hlink>
      <a:folHlink>
        <a:srgbClr val="D8EBF9"/>
      </a:folHlink>
    </a:clrScheme>
    <a:fontScheme name="Office-tema">
      <a:majorFont>
        <a:latin typeface="Arial"/>
        <a:ea typeface="ヒラギノ角ゴ Pro W6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Pct val="171000"/>
          <a:buFontTx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ヒラギノ角ゴ Pro W3" pitchFamily="84" charset="-128"/>
            <a:sym typeface="Gill Sans" pitchFamily="84" charset="0"/>
          </a:defRPr>
        </a:defPPr>
      </a:lstStyle>
    </a:spDef>
    <a:lnDef>
      <a:spPr bwMode="auto">
        <a:noFill/>
        <a:ln w="9525" cap="flat" cmpd="sng" algn="ctr">
          <a:solidFill>
            <a:srgbClr val="00B0F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00B0F0"/>
            </a:solidFill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ll4">
  <a:themeElements>
    <a:clrScheme name="Anpass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0F0"/>
      </a:accent1>
      <a:accent2>
        <a:srgbClr val="DADADA"/>
      </a:accent2>
      <a:accent3>
        <a:srgbClr val="FFD500"/>
      </a:accent3>
      <a:accent4>
        <a:srgbClr val="D8EBF9"/>
      </a:accent4>
      <a:accent5>
        <a:srgbClr val="898A8D"/>
      </a:accent5>
      <a:accent6>
        <a:srgbClr val="9DD0F3"/>
      </a:accent6>
      <a:hlink>
        <a:srgbClr val="006399"/>
      </a:hlink>
      <a:folHlink>
        <a:srgbClr val="D8EBF9"/>
      </a:folHlink>
    </a:clrScheme>
    <a:fontScheme name="Office-tema">
      <a:majorFont>
        <a:latin typeface="Arial"/>
        <a:ea typeface="ヒラギノ角ゴ Pro W6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Pct val="171000"/>
          <a:buFontTx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ヒラギノ角ゴ Pro W3" pitchFamily="84" charset="-128"/>
            <a:sym typeface="Gill Sans" pitchFamily="84" charset="0"/>
          </a:defRPr>
        </a:defPPr>
      </a:lstStyle>
    </a:spDef>
    <a:lnDef>
      <a:spPr bwMode="auto">
        <a:noFill/>
        <a:ln w="9525" cap="flat" cmpd="sng" algn="ctr">
          <a:solidFill>
            <a:srgbClr val="00B0F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00B0F0"/>
            </a:solidFill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-mall [Skrivskyddad]" id="{8391BA90-D982-4F29-B709-44BD36C5A4D2}" vid="{493B09AB-79AE-449F-A348-CE3F97386972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E74C966E9BE547A091CD102A4D6E09" ma:contentTypeVersion="0" ma:contentTypeDescription="Skapa ett nytt dokument." ma:contentTypeScope="" ma:versionID="ea43f6b3c4bbe4f38433e04b654cba9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90f7c96beca330bbe8babf3ba0f787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0A265E-B8D2-41C7-B20D-78200567A80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325AD03-F31A-4308-AAF4-5BE0BC19BE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6E81A7-6898-4EF3-9CFA-665AC6C6D6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73</Words>
  <Application>Microsoft Office PowerPoint</Application>
  <PresentationFormat>Bredbild</PresentationFormat>
  <Paragraphs>27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9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Gill Sans</vt:lpstr>
      <vt:lpstr>Lucida Grande</vt:lpstr>
      <vt:lpstr>Wingdings</vt:lpstr>
      <vt:lpstr>ヒラギノ角ゴ Pro W3</vt:lpstr>
      <vt:lpstr>ヒラギノ角ゴ Pro W6</vt:lpstr>
      <vt:lpstr>mall5</vt:lpstr>
      <vt:lpstr>mall4</vt:lpstr>
      <vt:lpstr>Swedish Schools Inspectorate   - Embedding Innovative Inspection Practices</vt:lpstr>
      <vt:lpstr>Swedish schools – the education landscape and market</vt:lpstr>
      <vt:lpstr>PowerPoint-presentation</vt:lpstr>
      <vt:lpstr>How to assess the impact of innovative inspection practice? </vt:lpstr>
    </vt:vector>
  </TitlesOfParts>
  <Company>Skolinspektionen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Möller</dc:creator>
  <cp:lastModifiedBy>Anna Möller</cp:lastModifiedBy>
  <cp:revision>42</cp:revision>
  <dcterms:created xsi:type="dcterms:W3CDTF">2019-08-28T13:22:25Z</dcterms:created>
  <dcterms:modified xsi:type="dcterms:W3CDTF">2019-09-16T08:01:06Z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0x01010074E74C966E9BE547A091CD102A4D6E09</vt:lpwstr>
  </property>
</Properties>
</file>