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9" r:id="rId5"/>
    <p:sldId id="355" r:id="rId6"/>
    <p:sldId id="312" r:id="rId7"/>
    <p:sldId id="326" r:id="rId8"/>
    <p:sldId id="332" r:id="rId9"/>
    <p:sldId id="349" r:id="rId10"/>
    <p:sldId id="333" r:id="rId11"/>
    <p:sldId id="327" r:id="rId12"/>
    <p:sldId id="311" r:id="rId13"/>
    <p:sldId id="277" r:id="rId14"/>
    <p:sldId id="268" r:id="rId15"/>
    <p:sldId id="313" r:id="rId16"/>
    <p:sldId id="310" r:id="rId17"/>
    <p:sldId id="314" r:id="rId18"/>
    <p:sldId id="317" r:id="rId19"/>
    <p:sldId id="281" r:id="rId20"/>
    <p:sldId id="343" r:id="rId21"/>
    <p:sldId id="330" r:id="rId22"/>
    <p:sldId id="335" r:id="rId23"/>
    <p:sldId id="263" r:id="rId24"/>
    <p:sldId id="356" r:id="rId25"/>
    <p:sldId id="258" r:id="rId2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ksha Mistry" initials="RM" lastIdx="12" clrIdx="0">
    <p:extLst>
      <p:ext uri="{19B8F6BF-5375-455C-9EA6-DF929625EA0E}">
        <p15:presenceInfo xmlns:p15="http://schemas.microsoft.com/office/powerpoint/2012/main" userId="S-1-5-21-3450231008-4217560667-1509679208-5197" providerId="AD"/>
      </p:ext>
    </p:extLst>
  </p:cmAuthor>
  <p:cmAuthor id="2" name="Matthew Purves" initials="MP" lastIdx="6" clrIdx="1">
    <p:extLst>
      <p:ext uri="{19B8F6BF-5375-455C-9EA6-DF929625EA0E}">
        <p15:presenceInfo xmlns:p15="http://schemas.microsoft.com/office/powerpoint/2012/main" userId="S-1-5-21-3450231008-4217560667-1509679208-54881" providerId="AD"/>
      </p:ext>
    </p:extLst>
  </p:cmAuthor>
  <p:cmAuthor id="3" name="Heather Kinzett" initials="HK" lastIdx="3" clrIdx="2">
    <p:extLst>
      <p:ext uri="{19B8F6BF-5375-455C-9EA6-DF929625EA0E}">
        <p15:presenceInfo xmlns:p15="http://schemas.microsoft.com/office/powerpoint/2012/main" userId="S-1-5-21-3450231008-4217560667-1509679208-89541" providerId="AD"/>
      </p:ext>
    </p:extLst>
  </p:cmAuthor>
  <p:cmAuthor id="4" name="Amy Finch" initials="AF" lastIdx="1" clrIdx="3">
    <p:extLst>
      <p:ext uri="{19B8F6BF-5375-455C-9EA6-DF929625EA0E}">
        <p15:presenceInfo xmlns:p15="http://schemas.microsoft.com/office/powerpoint/2012/main" userId="Amy Fin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360"/>
    <a:srgbClr val="221E5B"/>
    <a:srgbClr val="009ABC"/>
    <a:srgbClr val="00AAD2"/>
    <a:srgbClr val="51BFE1"/>
    <a:srgbClr val="209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8DBBF-09FD-47B5-A66E-0F6D0CB6D605}" v="2410" dt="2019-03-29T07:03:03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6" autoAdjust="0"/>
    <p:restoredTop sz="94166" autoAdjust="0"/>
  </p:normalViewPr>
  <p:slideViewPr>
    <p:cSldViewPr snapToGrid="0" showGuides="1">
      <p:cViewPr varScale="1">
        <p:scale>
          <a:sx n="52" d="100"/>
          <a:sy n="52" d="100"/>
        </p:scale>
        <p:origin x="57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4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43" d="100"/>
          <a:sy n="43" d="100"/>
        </p:scale>
        <p:origin x="28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ksha Mistry" userId="79484f12-a978-4ef5-b804-099c341dfea1" providerId="ADAL" clId="{8E0C54B0-778E-4117-A0DD-29035DFADC49}"/>
    <pc:docChg chg="undo redo custSel modSld">
      <pc:chgData name="Raksha Mistry" userId="79484f12-a978-4ef5-b804-099c341dfea1" providerId="ADAL" clId="{8E0C54B0-778E-4117-A0DD-29035DFADC49}" dt="2019-03-18T16:21:36.234" v="10"/>
      <pc:docMkLst>
        <pc:docMk/>
      </pc:docMkLst>
      <pc:sldChg chg="delSp">
        <pc:chgData name="Raksha Mistry" userId="79484f12-a978-4ef5-b804-099c341dfea1" providerId="ADAL" clId="{8E0C54B0-778E-4117-A0DD-29035DFADC49}" dt="2019-03-18T16:20:34.798" v="3"/>
        <pc:sldMkLst>
          <pc:docMk/>
          <pc:sldMk cId="3631805702" sldId="268"/>
        </pc:sldMkLst>
        <pc:spChg chg="del">
          <ac:chgData name="Raksha Mistry" userId="79484f12-a978-4ef5-b804-099c341dfea1" providerId="ADAL" clId="{8E0C54B0-778E-4117-A0DD-29035DFADC49}" dt="2019-03-18T16:20:34.798" v="3"/>
          <ac:spMkLst>
            <pc:docMk/>
            <pc:sldMk cId="3631805702" sldId="268"/>
            <ac:spMk id="3" creationId="{AE2C7174-7C31-4BB9-B440-707A42B16CE7}"/>
          </ac:spMkLst>
        </pc:spChg>
      </pc:sldChg>
      <pc:sldChg chg="addSp delSp">
        <pc:chgData name="Raksha Mistry" userId="79484f12-a978-4ef5-b804-099c341dfea1" providerId="ADAL" clId="{8E0C54B0-778E-4117-A0DD-29035DFADC49}" dt="2019-03-18T16:20:26.065" v="2" actId="478"/>
        <pc:sldMkLst>
          <pc:docMk/>
          <pc:sldMk cId="2290895728" sldId="327"/>
        </pc:sldMkLst>
        <pc:spChg chg="add del">
          <ac:chgData name="Raksha Mistry" userId="79484f12-a978-4ef5-b804-099c341dfea1" providerId="ADAL" clId="{8E0C54B0-778E-4117-A0DD-29035DFADC49}" dt="2019-03-18T16:20:26.065" v="2" actId="478"/>
          <ac:spMkLst>
            <pc:docMk/>
            <pc:sldMk cId="2290895728" sldId="327"/>
            <ac:spMk id="3" creationId="{5F9CDDF2-BB38-466F-889B-00FAFA7E3189}"/>
          </ac:spMkLst>
        </pc:spChg>
      </pc:sldChg>
    </pc:docChg>
  </pc:docChgLst>
  <pc:docChgLst>
    <pc:chgData name="Amy Finch" userId="d2216dfe-2369-4859-b452-1de32601449a" providerId="ADAL" clId="{94F8DBBF-09FD-47B5-A66E-0F6D0CB6D605}"/>
    <pc:docChg chg="undo custSel addSld delSld modSld sldOrd">
      <pc:chgData name="Amy Finch" userId="d2216dfe-2369-4859-b452-1de32601449a" providerId="ADAL" clId="{94F8DBBF-09FD-47B5-A66E-0F6D0CB6D605}" dt="2019-03-28T10:47:05.189" v="2402" actId="20577"/>
      <pc:docMkLst>
        <pc:docMk/>
      </pc:docMkLst>
      <pc:sldChg chg="modSp">
        <pc:chgData name="Amy Finch" userId="d2216dfe-2369-4859-b452-1de32601449a" providerId="ADAL" clId="{94F8DBBF-09FD-47B5-A66E-0F6D0CB6D605}" dt="2019-03-27T09:40:25.175" v="326" actId="20577"/>
        <pc:sldMkLst>
          <pc:docMk/>
          <pc:sldMk cId="2282855640" sldId="259"/>
        </pc:sldMkLst>
        <pc:spChg chg="mod">
          <ac:chgData name="Amy Finch" userId="d2216dfe-2369-4859-b452-1de32601449a" providerId="ADAL" clId="{94F8DBBF-09FD-47B5-A66E-0F6D0CB6D605}" dt="2019-03-27T09:40:25.175" v="326" actId="20577"/>
          <ac:spMkLst>
            <pc:docMk/>
            <pc:sldMk cId="2282855640" sldId="259"/>
            <ac:spMk id="2" creationId="{00000000-0000-0000-0000-000000000000}"/>
          </ac:spMkLst>
        </pc:spChg>
        <pc:spChg chg="mod">
          <ac:chgData name="Amy Finch" userId="d2216dfe-2369-4859-b452-1de32601449a" providerId="ADAL" clId="{94F8DBBF-09FD-47B5-A66E-0F6D0CB6D605}" dt="2019-03-27T09:39:06.807" v="248" actId="20577"/>
          <ac:spMkLst>
            <pc:docMk/>
            <pc:sldMk cId="2282855640" sldId="259"/>
            <ac:spMk id="4" creationId="{00000000-0000-0000-0000-000000000000}"/>
          </ac:spMkLst>
        </pc:spChg>
      </pc:sldChg>
      <pc:sldChg chg="modSp modAnim addCm delCm">
        <pc:chgData name="Amy Finch" userId="d2216dfe-2369-4859-b452-1de32601449a" providerId="ADAL" clId="{94F8DBBF-09FD-47B5-A66E-0F6D0CB6D605}" dt="2019-03-28T10:47:05.189" v="2402" actId="20577"/>
        <pc:sldMkLst>
          <pc:docMk/>
          <pc:sldMk cId="1055392025" sldId="263"/>
        </pc:sldMkLst>
        <pc:spChg chg="mod">
          <ac:chgData name="Amy Finch" userId="d2216dfe-2369-4859-b452-1de32601449a" providerId="ADAL" clId="{94F8DBBF-09FD-47B5-A66E-0F6D0CB6D605}" dt="2019-03-28T10:47:05.189" v="2402" actId="20577"/>
          <ac:spMkLst>
            <pc:docMk/>
            <pc:sldMk cId="1055392025" sldId="263"/>
            <ac:spMk id="3" creationId="{00000000-0000-0000-0000-000000000000}"/>
          </ac:spMkLst>
        </pc:spChg>
      </pc:sldChg>
      <pc:sldChg chg="add del">
        <pc:chgData name="Amy Finch" userId="d2216dfe-2369-4859-b452-1de32601449a" providerId="ADAL" clId="{94F8DBBF-09FD-47B5-A66E-0F6D0CB6D605}" dt="2019-03-27T09:51:08.448" v="338" actId="2696"/>
        <pc:sldMkLst>
          <pc:docMk/>
          <pc:sldMk cId="3821456635" sldId="281"/>
        </pc:sldMkLst>
      </pc:sldChg>
      <pc:sldChg chg="addSp delSp modSp add modNotesTx">
        <pc:chgData name="Amy Finch" userId="d2216dfe-2369-4859-b452-1de32601449a" providerId="ADAL" clId="{94F8DBBF-09FD-47B5-A66E-0F6D0CB6D605}" dt="2019-03-27T17:11:02.766" v="2181" actId="20577"/>
        <pc:sldMkLst>
          <pc:docMk/>
          <pc:sldMk cId="1999654904" sldId="312"/>
        </pc:sldMkLst>
        <pc:spChg chg="mod">
          <ac:chgData name="Amy Finch" userId="d2216dfe-2369-4859-b452-1de32601449a" providerId="ADAL" clId="{94F8DBBF-09FD-47B5-A66E-0F6D0CB6D605}" dt="2019-03-27T17:11:02.766" v="2181" actId="20577"/>
          <ac:spMkLst>
            <pc:docMk/>
            <pc:sldMk cId="1999654904" sldId="312"/>
            <ac:spMk id="2" creationId="{00000000-0000-0000-0000-000000000000}"/>
          </ac:spMkLst>
        </pc:spChg>
        <pc:spChg chg="del mod">
          <ac:chgData name="Amy Finch" userId="d2216dfe-2369-4859-b452-1de32601449a" providerId="ADAL" clId="{94F8DBBF-09FD-47B5-A66E-0F6D0CB6D605}" dt="2019-03-27T10:17:34.717" v="573" actId="478"/>
          <ac:spMkLst>
            <pc:docMk/>
            <pc:sldMk cId="1999654904" sldId="312"/>
            <ac:spMk id="3" creationId="{00000000-0000-0000-0000-000000000000}"/>
          </ac:spMkLst>
        </pc:spChg>
        <pc:spChg chg="add mod">
          <ac:chgData name="Amy Finch" userId="d2216dfe-2369-4859-b452-1de32601449a" providerId="ADAL" clId="{94F8DBBF-09FD-47B5-A66E-0F6D0CB6D605}" dt="2019-03-27T16:48:58.074" v="1429" actId="1076"/>
          <ac:spMkLst>
            <pc:docMk/>
            <pc:sldMk cId="1999654904" sldId="312"/>
            <ac:spMk id="3" creationId="{D862F869-B611-4EBE-9ED5-8E9ABE5AEA0A}"/>
          </ac:spMkLst>
        </pc:spChg>
        <pc:spChg chg="mod">
          <ac:chgData name="Amy Finch" userId="d2216dfe-2369-4859-b452-1de32601449a" providerId="ADAL" clId="{94F8DBBF-09FD-47B5-A66E-0F6D0CB6D605}" dt="2019-03-27T11:05:58.043" v="1238" actId="1076"/>
          <ac:spMkLst>
            <pc:docMk/>
            <pc:sldMk cId="1999654904" sldId="312"/>
            <ac:spMk id="7" creationId="{00000000-0000-0000-0000-000000000000}"/>
          </ac:spMkLst>
        </pc:spChg>
        <pc:spChg chg="mod">
          <ac:chgData name="Amy Finch" userId="d2216dfe-2369-4859-b452-1de32601449a" providerId="ADAL" clId="{94F8DBBF-09FD-47B5-A66E-0F6D0CB6D605}" dt="2019-03-27T11:05:58.043" v="1238" actId="1076"/>
          <ac:spMkLst>
            <pc:docMk/>
            <pc:sldMk cId="1999654904" sldId="312"/>
            <ac:spMk id="8" creationId="{00000000-0000-0000-0000-000000000000}"/>
          </ac:spMkLst>
        </pc:spChg>
        <pc:spChg chg="mod">
          <ac:chgData name="Amy Finch" userId="d2216dfe-2369-4859-b452-1de32601449a" providerId="ADAL" clId="{94F8DBBF-09FD-47B5-A66E-0F6D0CB6D605}" dt="2019-03-27T16:44:49.456" v="1318" actId="1076"/>
          <ac:spMkLst>
            <pc:docMk/>
            <pc:sldMk cId="1999654904" sldId="312"/>
            <ac:spMk id="9" creationId="{00000000-0000-0000-0000-000000000000}"/>
          </ac:spMkLst>
        </pc:spChg>
        <pc:spChg chg="mod">
          <ac:chgData name="Amy Finch" userId="d2216dfe-2369-4859-b452-1de32601449a" providerId="ADAL" clId="{94F8DBBF-09FD-47B5-A66E-0F6D0CB6D605}" dt="2019-03-27T11:05:58.043" v="1238" actId="1076"/>
          <ac:spMkLst>
            <pc:docMk/>
            <pc:sldMk cId="1999654904" sldId="312"/>
            <ac:spMk id="10" creationId="{00000000-0000-0000-0000-000000000000}"/>
          </ac:spMkLst>
        </pc:spChg>
        <pc:spChg chg="del">
          <ac:chgData name="Amy Finch" userId="d2216dfe-2369-4859-b452-1de32601449a" providerId="ADAL" clId="{94F8DBBF-09FD-47B5-A66E-0F6D0CB6D605}" dt="2019-03-27T10:24:31.531" v="931" actId="478"/>
          <ac:spMkLst>
            <pc:docMk/>
            <pc:sldMk cId="1999654904" sldId="312"/>
            <ac:spMk id="11" creationId="{00000000-0000-0000-0000-000000000000}"/>
          </ac:spMkLst>
        </pc:spChg>
        <pc:spChg chg="add mod">
          <ac:chgData name="Amy Finch" userId="d2216dfe-2369-4859-b452-1de32601449a" providerId="ADAL" clId="{94F8DBBF-09FD-47B5-A66E-0F6D0CB6D605}" dt="2019-03-27T16:48:58.074" v="1429" actId="1076"/>
          <ac:spMkLst>
            <pc:docMk/>
            <pc:sldMk cId="1999654904" sldId="312"/>
            <ac:spMk id="11" creationId="{EF875936-032C-433B-B636-53850E7A4F02}"/>
          </ac:spMkLst>
        </pc:spChg>
        <pc:spChg chg="del">
          <ac:chgData name="Amy Finch" userId="d2216dfe-2369-4859-b452-1de32601449a" providerId="ADAL" clId="{94F8DBBF-09FD-47B5-A66E-0F6D0CB6D605}" dt="2019-03-27T10:24:33.495" v="932" actId="478"/>
          <ac:spMkLst>
            <pc:docMk/>
            <pc:sldMk cId="1999654904" sldId="312"/>
            <ac:spMk id="12" creationId="{00000000-0000-0000-0000-000000000000}"/>
          </ac:spMkLst>
        </pc:spChg>
        <pc:spChg chg="add mod">
          <ac:chgData name="Amy Finch" userId="d2216dfe-2369-4859-b452-1de32601449a" providerId="ADAL" clId="{94F8DBBF-09FD-47B5-A66E-0F6D0CB6D605}" dt="2019-03-27T11:05:58.043" v="1238" actId="1076"/>
          <ac:spMkLst>
            <pc:docMk/>
            <pc:sldMk cId="1999654904" sldId="312"/>
            <ac:spMk id="13" creationId="{880B66D8-0DC5-4F3E-8BF4-777522726E3A}"/>
          </ac:spMkLst>
        </pc:spChg>
        <pc:spChg chg="del">
          <ac:chgData name="Amy Finch" userId="d2216dfe-2369-4859-b452-1de32601449a" providerId="ADAL" clId="{94F8DBBF-09FD-47B5-A66E-0F6D0CB6D605}" dt="2019-03-27T10:24:17.193" v="926" actId="478"/>
          <ac:spMkLst>
            <pc:docMk/>
            <pc:sldMk cId="1999654904" sldId="312"/>
            <ac:spMk id="14" creationId="{00000000-0000-0000-0000-000000000000}"/>
          </ac:spMkLst>
        </pc:spChg>
        <pc:spChg chg="add del mod">
          <ac:chgData name="Amy Finch" userId="d2216dfe-2369-4859-b452-1de32601449a" providerId="ADAL" clId="{94F8DBBF-09FD-47B5-A66E-0F6D0CB6D605}" dt="2019-03-27T10:44:29.287" v="1124" actId="478"/>
          <ac:spMkLst>
            <pc:docMk/>
            <pc:sldMk cId="1999654904" sldId="312"/>
            <ac:spMk id="14" creationId="{AF37B251-E093-4300-8B10-0AE2441F2108}"/>
          </ac:spMkLst>
        </pc:spChg>
        <pc:spChg chg="del">
          <ac:chgData name="Amy Finch" userId="d2216dfe-2369-4859-b452-1de32601449a" providerId="ADAL" clId="{94F8DBBF-09FD-47B5-A66E-0F6D0CB6D605}" dt="2019-03-27T10:24:19.817" v="927" actId="478"/>
          <ac:spMkLst>
            <pc:docMk/>
            <pc:sldMk cId="1999654904" sldId="312"/>
            <ac:spMk id="15" creationId="{00000000-0000-0000-0000-000000000000}"/>
          </ac:spMkLst>
        </pc:spChg>
        <pc:spChg chg="add mod">
          <ac:chgData name="Amy Finch" userId="d2216dfe-2369-4859-b452-1de32601449a" providerId="ADAL" clId="{94F8DBBF-09FD-47B5-A66E-0F6D0CB6D605}" dt="2019-03-27T11:05:58.043" v="1238" actId="1076"/>
          <ac:spMkLst>
            <pc:docMk/>
            <pc:sldMk cId="1999654904" sldId="312"/>
            <ac:spMk id="15" creationId="{034774F8-F648-4881-88C9-ED4BC429C662}"/>
          </ac:spMkLst>
        </pc:spChg>
        <pc:spChg chg="add mod">
          <ac:chgData name="Amy Finch" userId="d2216dfe-2369-4859-b452-1de32601449a" providerId="ADAL" clId="{94F8DBBF-09FD-47B5-A66E-0F6D0CB6D605}" dt="2019-03-27T11:05:58.043" v="1238" actId="1076"/>
          <ac:spMkLst>
            <pc:docMk/>
            <pc:sldMk cId="1999654904" sldId="312"/>
            <ac:spMk id="16" creationId="{A7493138-B4B8-43FA-930B-EB4206EC3EBA}"/>
          </ac:spMkLst>
        </pc:spChg>
        <pc:spChg chg="mod">
          <ac:chgData name="Amy Finch" userId="d2216dfe-2369-4859-b452-1de32601449a" providerId="ADAL" clId="{94F8DBBF-09FD-47B5-A66E-0F6D0CB6D605}" dt="2019-03-27T16:45:32.257" v="1357" actId="14100"/>
          <ac:spMkLst>
            <pc:docMk/>
            <pc:sldMk cId="1999654904" sldId="312"/>
            <ac:spMk id="17" creationId="{00000000-0000-0000-0000-000000000000}"/>
          </ac:spMkLst>
        </pc:spChg>
        <pc:spChg chg="add del mod">
          <ac:chgData name="Amy Finch" userId="d2216dfe-2369-4859-b452-1de32601449a" providerId="ADAL" clId="{94F8DBBF-09FD-47B5-A66E-0F6D0CB6D605}" dt="2019-03-27T10:21:39.048" v="685" actId="478"/>
          <ac:spMkLst>
            <pc:docMk/>
            <pc:sldMk cId="1999654904" sldId="312"/>
            <ac:spMk id="18" creationId="{14C282DD-AA4D-43C9-A6E0-64C8A2825843}"/>
          </ac:spMkLst>
        </pc:spChg>
        <pc:spChg chg="add mod">
          <ac:chgData name="Amy Finch" userId="d2216dfe-2369-4859-b452-1de32601449a" providerId="ADAL" clId="{94F8DBBF-09FD-47B5-A66E-0F6D0CB6D605}" dt="2019-03-27T16:44:40.142" v="1316" actId="1076"/>
          <ac:spMkLst>
            <pc:docMk/>
            <pc:sldMk cId="1999654904" sldId="312"/>
            <ac:spMk id="18" creationId="{38053148-3BDF-4A42-87A1-BAB9D068171B}"/>
          </ac:spMkLst>
        </pc:spChg>
        <pc:spChg chg="add mod">
          <ac:chgData name="Amy Finch" userId="d2216dfe-2369-4859-b452-1de32601449a" providerId="ADAL" clId="{94F8DBBF-09FD-47B5-A66E-0F6D0CB6D605}" dt="2019-03-27T16:45:00.943" v="1319" actId="1076"/>
          <ac:spMkLst>
            <pc:docMk/>
            <pc:sldMk cId="1999654904" sldId="312"/>
            <ac:spMk id="19" creationId="{9A385BA6-4EAE-4DE1-B1A6-052FA0D11C6E}"/>
          </ac:spMkLst>
        </pc:spChg>
        <pc:spChg chg="add mod">
          <ac:chgData name="Amy Finch" userId="d2216dfe-2369-4859-b452-1de32601449a" providerId="ADAL" clId="{94F8DBBF-09FD-47B5-A66E-0F6D0CB6D605}" dt="2019-03-27T16:45:06.148" v="1320" actId="1076"/>
          <ac:spMkLst>
            <pc:docMk/>
            <pc:sldMk cId="1999654904" sldId="312"/>
            <ac:spMk id="20" creationId="{0FC625C1-9E0B-49BD-BB16-FFCA1CD886CF}"/>
          </ac:spMkLst>
        </pc:spChg>
        <pc:spChg chg="add del mod">
          <ac:chgData name="Amy Finch" userId="d2216dfe-2369-4859-b452-1de32601449a" providerId="ADAL" clId="{94F8DBBF-09FD-47B5-A66E-0F6D0CB6D605}" dt="2019-03-27T16:45:59.209" v="1388" actId="478"/>
          <ac:spMkLst>
            <pc:docMk/>
            <pc:sldMk cId="1999654904" sldId="312"/>
            <ac:spMk id="21" creationId="{E250C656-4858-46D2-8051-AF21F6BED8AF}"/>
          </ac:spMkLst>
        </pc:spChg>
        <pc:spChg chg="add mod">
          <ac:chgData name="Amy Finch" userId="d2216dfe-2369-4859-b452-1de32601449a" providerId="ADAL" clId="{94F8DBBF-09FD-47B5-A66E-0F6D0CB6D605}" dt="2019-03-27T16:46:26.762" v="1417" actId="1076"/>
          <ac:spMkLst>
            <pc:docMk/>
            <pc:sldMk cId="1999654904" sldId="312"/>
            <ac:spMk id="22" creationId="{6D1050C4-E4FF-491D-A2BB-7B7ED145030B}"/>
          </ac:spMkLst>
        </pc:spChg>
        <pc:graphicFrameChg chg="add del mod">
          <ac:chgData name="Amy Finch" userId="d2216dfe-2369-4859-b452-1de32601449a" providerId="ADAL" clId="{94F8DBBF-09FD-47B5-A66E-0F6D0CB6D605}" dt="2019-03-27T11:05:58.043" v="1238" actId="1076"/>
          <ac:graphicFrameMkLst>
            <pc:docMk/>
            <pc:sldMk cId="1999654904" sldId="312"/>
            <ac:graphicFrameMk id="6" creationId="{00000000-0000-0000-0000-000000000000}"/>
          </ac:graphicFrameMkLst>
        </pc:graphicFrameChg>
      </pc:sldChg>
      <pc:sldChg chg="addSp delSp modSp delAnim modAnim">
        <pc:chgData name="Amy Finch" userId="d2216dfe-2369-4859-b452-1de32601449a" providerId="ADAL" clId="{94F8DBBF-09FD-47B5-A66E-0F6D0CB6D605}" dt="2019-03-27T17:15:46.157" v="2361" actId="1076"/>
        <pc:sldMkLst>
          <pc:docMk/>
          <pc:sldMk cId="241240580" sldId="317"/>
        </pc:sldMkLst>
        <pc:spChg chg="mod">
          <ac:chgData name="Amy Finch" userId="d2216dfe-2369-4859-b452-1de32601449a" providerId="ADAL" clId="{94F8DBBF-09FD-47B5-A66E-0F6D0CB6D605}" dt="2019-03-27T17:15:21.310" v="2358" actId="1076"/>
          <ac:spMkLst>
            <pc:docMk/>
            <pc:sldMk cId="241240580" sldId="317"/>
            <ac:spMk id="7" creationId="{00000000-0000-0000-0000-000000000000}"/>
          </ac:spMkLst>
        </pc:spChg>
        <pc:spChg chg="mod">
          <ac:chgData name="Amy Finch" userId="d2216dfe-2369-4859-b452-1de32601449a" providerId="ADAL" clId="{94F8DBBF-09FD-47B5-A66E-0F6D0CB6D605}" dt="2019-03-27T17:15:16.931" v="2355" actId="1076"/>
          <ac:spMkLst>
            <pc:docMk/>
            <pc:sldMk cId="241240580" sldId="317"/>
            <ac:spMk id="8" creationId="{00000000-0000-0000-0000-000000000000}"/>
          </ac:spMkLst>
        </pc:spChg>
        <pc:spChg chg="mod">
          <ac:chgData name="Amy Finch" userId="d2216dfe-2369-4859-b452-1de32601449a" providerId="ADAL" clId="{94F8DBBF-09FD-47B5-A66E-0F6D0CB6D605}" dt="2019-03-27T17:15:16.931" v="2355" actId="1076"/>
          <ac:spMkLst>
            <pc:docMk/>
            <pc:sldMk cId="241240580" sldId="317"/>
            <ac:spMk id="9" creationId="{00000000-0000-0000-0000-000000000000}"/>
          </ac:spMkLst>
        </pc:spChg>
        <pc:spChg chg="mod">
          <ac:chgData name="Amy Finch" userId="d2216dfe-2369-4859-b452-1de32601449a" providerId="ADAL" clId="{94F8DBBF-09FD-47B5-A66E-0F6D0CB6D605}" dt="2019-03-27T17:15:16.931" v="2355" actId="1076"/>
          <ac:spMkLst>
            <pc:docMk/>
            <pc:sldMk cId="241240580" sldId="317"/>
            <ac:spMk id="10" creationId="{65678596-0F96-4E14-870C-3E43307CC69B}"/>
          </ac:spMkLst>
        </pc:spChg>
        <pc:spChg chg="add mod">
          <ac:chgData name="Amy Finch" userId="d2216dfe-2369-4859-b452-1de32601449a" providerId="ADAL" clId="{94F8DBBF-09FD-47B5-A66E-0F6D0CB6D605}" dt="2019-03-27T17:15:27.408" v="2359" actId="1076"/>
          <ac:spMkLst>
            <pc:docMk/>
            <pc:sldMk cId="241240580" sldId="317"/>
            <ac:spMk id="14" creationId="{9161A9F7-9846-498A-A031-112CD745508E}"/>
          </ac:spMkLst>
        </pc:spChg>
        <pc:spChg chg="add del">
          <ac:chgData name="Amy Finch" userId="d2216dfe-2369-4859-b452-1de32601449a" providerId="ADAL" clId="{94F8DBBF-09FD-47B5-A66E-0F6D0CB6D605}" dt="2019-03-27T17:15:33.807" v="2360" actId="478"/>
          <ac:spMkLst>
            <pc:docMk/>
            <pc:sldMk cId="241240580" sldId="317"/>
            <ac:spMk id="15" creationId="{1FBD03BE-110C-4BFD-A072-AB4C526B1680}"/>
          </ac:spMkLst>
        </pc:spChg>
        <pc:spChg chg="mod">
          <ac:chgData name="Amy Finch" userId="d2216dfe-2369-4859-b452-1de32601449a" providerId="ADAL" clId="{94F8DBBF-09FD-47B5-A66E-0F6D0CB6D605}" dt="2019-03-27T17:15:16.931" v="2355" actId="1076"/>
          <ac:spMkLst>
            <pc:docMk/>
            <pc:sldMk cId="241240580" sldId="317"/>
            <ac:spMk id="16" creationId="{15AA24EB-BF82-4344-888C-7281E0214B53}"/>
          </ac:spMkLst>
        </pc:spChg>
        <pc:spChg chg="mod">
          <ac:chgData name="Amy Finch" userId="d2216dfe-2369-4859-b452-1de32601449a" providerId="ADAL" clId="{94F8DBBF-09FD-47B5-A66E-0F6D0CB6D605}" dt="2019-03-27T17:15:16.931" v="2355" actId="1076"/>
          <ac:spMkLst>
            <pc:docMk/>
            <pc:sldMk cId="241240580" sldId="317"/>
            <ac:spMk id="17" creationId="{0678FB7D-7FE0-48A1-8508-5C4412419D9F}"/>
          </ac:spMkLst>
        </pc:spChg>
        <pc:spChg chg="mod">
          <ac:chgData name="Amy Finch" userId="d2216dfe-2369-4859-b452-1de32601449a" providerId="ADAL" clId="{94F8DBBF-09FD-47B5-A66E-0F6D0CB6D605}" dt="2019-03-27T17:15:16.931" v="2355" actId="1076"/>
          <ac:spMkLst>
            <pc:docMk/>
            <pc:sldMk cId="241240580" sldId="317"/>
            <ac:spMk id="18" creationId="{4233B631-3776-4322-A9B9-94920879C911}"/>
          </ac:spMkLst>
        </pc:spChg>
        <pc:spChg chg="mod">
          <ac:chgData name="Amy Finch" userId="d2216dfe-2369-4859-b452-1de32601449a" providerId="ADAL" clId="{94F8DBBF-09FD-47B5-A66E-0F6D0CB6D605}" dt="2019-03-27T17:15:16.931" v="2355" actId="1076"/>
          <ac:spMkLst>
            <pc:docMk/>
            <pc:sldMk cId="241240580" sldId="317"/>
            <ac:spMk id="19" creationId="{00000000-0000-0000-0000-000000000000}"/>
          </ac:spMkLst>
        </pc:spChg>
        <pc:picChg chg="mod">
          <ac:chgData name="Amy Finch" userId="d2216dfe-2369-4859-b452-1de32601449a" providerId="ADAL" clId="{94F8DBBF-09FD-47B5-A66E-0F6D0CB6D605}" dt="2019-03-27T17:15:46.157" v="2361" actId="1076"/>
          <ac:picMkLst>
            <pc:docMk/>
            <pc:sldMk cId="241240580" sldId="317"/>
            <ac:picMk id="1026" creationId="{AB191506-A4B5-4079-AA4B-BFF1B8DB45B2}"/>
          </ac:picMkLst>
        </pc:picChg>
      </pc:sldChg>
      <pc:sldChg chg="modSp ord modAnim">
        <pc:chgData name="Amy Finch" userId="d2216dfe-2369-4859-b452-1de32601449a" providerId="ADAL" clId="{94F8DBBF-09FD-47B5-A66E-0F6D0CB6D605}" dt="2019-03-27T17:11:56.639" v="2283" actId="20577"/>
        <pc:sldMkLst>
          <pc:docMk/>
          <pc:sldMk cId="14963891" sldId="326"/>
        </pc:sldMkLst>
        <pc:spChg chg="mod">
          <ac:chgData name="Amy Finch" userId="d2216dfe-2369-4859-b452-1de32601449a" providerId="ADAL" clId="{94F8DBBF-09FD-47B5-A66E-0F6D0CB6D605}" dt="2019-03-27T17:11:56.639" v="2283" actId="20577"/>
          <ac:spMkLst>
            <pc:docMk/>
            <pc:sldMk cId="14963891" sldId="326"/>
            <ac:spMk id="2" creationId="{00000000-0000-0000-0000-000000000000}"/>
          </ac:spMkLst>
        </pc:spChg>
      </pc:sldChg>
      <pc:sldChg chg="add del">
        <pc:chgData name="Amy Finch" userId="d2216dfe-2369-4859-b452-1de32601449a" providerId="ADAL" clId="{94F8DBBF-09FD-47B5-A66E-0F6D0CB6D605}" dt="2019-03-27T17:14:09.573" v="2346" actId="2696"/>
        <pc:sldMkLst>
          <pc:docMk/>
          <pc:sldMk cId="2290895728" sldId="327"/>
        </pc:sldMkLst>
      </pc:sldChg>
      <pc:sldChg chg="modSp modAnim">
        <pc:chgData name="Amy Finch" userId="d2216dfe-2369-4859-b452-1de32601449a" providerId="ADAL" clId="{94F8DBBF-09FD-47B5-A66E-0F6D0CB6D605}" dt="2019-03-27T16:49:17.714" v="1433" actId="20577"/>
        <pc:sldMkLst>
          <pc:docMk/>
          <pc:sldMk cId="234082038" sldId="332"/>
        </pc:sldMkLst>
        <pc:spChg chg="mod">
          <ac:chgData name="Amy Finch" userId="d2216dfe-2369-4859-b452-1de32601449a" providerId="ADAL" clId="{94F8DBBF-09FD-47B5-A66E-0F6D0CB6D605}" dt="2019-03-27T16:49:17.714" v="1433" actId="20577"/>
          <ac:spMkLst>
            <pc:docMk/>
            <pc:sldMk cId="234082038" sldId="332"/>
            <ac:spMk id="3" creationId="{00000000-0000-0000-0000-000000000000}"/>
          </ac:spMkLst>
        </pc:spChg>
      </pc:sldChg>
      <pc:sldChg chg="add del">
        <pc:chgData name="Amy Finch" userId="d2216dfe-2369-4859-b452-1de32601449a" providerId="ADAL" clId="{94F8DBBF-09FD-47B5-A66E-0F6D0CB6D605}" dt="2019-03-27T17:17:41.108" v="2392" actId="2696"/>
        <pc:sldMkLst>
          <pc:docMk/>
          <pc:sldMk cId="1208493170" sldId="333"/>
        </pc:sldMkLst>
      </pc:sldChg>
      <pc:sldChg chg="modSp">
        <pc:chgData name="Amy Finch" userId="d2216dfe-2369-4859-b452-1de32601449a" providerId="ADAL" clId="{94F8DBBF-09FD-47B5-A66E-0F6D0CB6D605}" dt="2019-03-27T17:11:18.392" v="2183" actId="1076"/>
        <pc:sldMkLst>
          <pc:docMk/>
          <pc:sldMk cId="1751060213" sldId="349"/>
        </pc:sldMkLst>
        <pc:spChg chg="mod">
          <ac:chgData name="Amy Finch" userId="d2216dfe-2369-4859-b452-1de32601449a" providerId="ADAL" clId="{94F8DBBF-09FD-47B5-A66E-0F6D0CB6D605}" dt="2019-03-27T17:11:18.392" v="2183" actId="1076"/>
          <ac:spMkLst>
            <pc:docMk/>
            <pc:sldMk cId="1751060213" sldId="349"/>
            <ac:spMk id="3" creationId="{00000000-0000-0000-0000-000000000000}"/>
          </ac:spMkLst>
        </pc:spChg>
      </pc:sldChg>
      <pc:sldChg chg="delSp modSp add delAnim modAnim">
        <pc:chgData name="Amy Finch" userId="d2216dfe-2369-4859-b452-1de32601449a" providerId="ADAL" clId="{94F8DBBF-09FD-47B5-A66E-0F6D0CB6D605}" dt="2019-03-28T10:44:24.685" v="2397" actId="20577"/>
        <pc:sldMkLst>
          <pc:docMk/>
          <pc:sldMk cId="1335088787" sldId="355"/>
        </pc:sldMkLst>
        <pc:spChg chg="mod">
          <ac:chgData name="Amy Finch" userId="d2216dfe-2369-4859-b452-1de32601449a" providerId="ADAL" clId="{94F8DBBF-09FD-47B5-A66E-0F6D0CB6D605}" dt="2019-03-27T17:05:13.829" v="1635" actId="20577"/>
          <ac:spMkLst>
            <pc:docMk/>
            <pc:sldMk cId="1335088787" sldId="355"/>
            <ac:spMk id="2" creationId="{00000000-0000-0000-0000-000000000000}"/>
          </ac:spMkLst>
        </pc:spChg>
        <pc:spChg chg="mod">
          <ac:chgData name="Amy Finch" userId="d2216dfe-2369-4859-b452-1de32601449a" providerId="ADAL" clId="{94F8DBBF-09FD-47B5-A66E-0F6D0CB6D605}" dt="2019-03-28T10:44:24.685" v="2397" actId="20577"/>
          <ac:spMkLst>
            <pc:docMk/>
            <pc:sldMk cId="1335088787" sldId="355"/>
            <ac:spMk id="3" creationId="{00000000-0000-0000-0000-000000000000}"/>
          </ac:spMkLst>
        </pc:spChg>
        <pc:picChg chg="del">
          <ac:chgData name="Amy Finch" userId="d2216dfe-2369-4859-b452-1de32601449a" providerId="ADAL" clId="{94F8DBBF-09FD-47B5-A66E-0F6D0CB6D605}" dt="2019-03-27T17:05:55.336" v="1751" actId="478"/>
          <ac:picMkLst>
            <pc:docMk/>
            <pc:sldMk cId="1335088787" sldId="355"/>
            <ac:picMk id="12290" creationId="{0D2B683F-3A74-42EA-BEFE-60892364C3A5}"/>
          </ac:picMkLst>
        </pc:picChg>
      </pc:sldChg>
      <pc:sldChg chg="addSp delSp modSp add delAnim">
        <pc:chgData name="Amy Finch" userId="d2216dfe-2369-4859-b452-1de32601449a" providerId="ADAL" clId="{94F8DBBF-09FD-47B5-A66E-0F6D0CB6D605}" dt="2019-03-27T17:17:23.423" v="2390" actId="1076"/>
        <pc:sldMkLst>
          <pc:docMk/>
          <pc:sldMk cId="3547746984" sldId="356"/>
        </pc:sldMkLst>
        <pc:spChg chg="del">
          <ac:chgData name="Amy Finch" userId="d2216dfe-2369-4859-b452-1de32601449a" providerId="ADAL" clId="{94F8DBBF-09FD-47B5-A66E-0F6D0CB6D605}" dt="2019-03-27T17:17:10.212" v="2386" actId="478"/>
          <ac:spMkLst>
            <pc:docMk/>
            <pc:sldMk cId="3547746984" sldId="356"/>
            <ac:spMk id="2" creationId="{00000000-0000-0000-0000-000000000000}"/>
          </ac:spMkLst>
        </pc:spChg>
        <pc:spChg chg="del">
          <ac:chgData name="Amy Finch" userId="d2216dfe-2369-4859-b452-1de32601449a" providerId="ADAL" clId="{94F8DBBF-09FD-47B5-A66E-0F6D0CB6D605}" dt="2019-03-27T17:16:58.165" v="2369" actId="478"/>
          <ac:spMkLst>
            <pc:docMk/>
            <pc:sldMk cId="3547746984" sldId="356"/>
            <ac:spMk id="3" creationId="{00000000-0000-0000-0000-000000000000}"/>
          </ac:spMkLst>
        </pc:spChg>
        <pc:spChg chg="add mod">
          <ac:chgData name="Amy Finch" userId="d2216dfe-2369-4859-b452-1de32601449a" providerId="ADAL" clId="{94F8DBBF-09FD-47B5-A66E-0F6D0CB6D605}" dt="2019-03-27T17:17:23.423" v="2390" actId="1076"/>
          <ac:spMkLst>
            <pc:docMk/>
            <pc:sldMk cId="3547746984" sldId="356"/>
            <ac:spMk id="7" creationId="{F5F813D7-930F-4289-B2B9-0B4A84B89886}"/>
          </ac:spMkLst>
        </pc:spChg>
        <pc:spChg chg="add del mod">
          <ac:chgData name="Amy Finch" userId="d2216dfe-2369-4859-b452-1de32601449a" providerId="ADAL" clId="{94F8DBBF-09FD-47B5-A66E-0F6D0CB6D605}" dt="2019-03-27T17:17:11.846" v="2387" actId="478"/>
          <ac:spMkLst>
            <pc:docMk/>
            <pc:sldMk cId="3547746984" sldId="356"/>
            <ac:spMk id="9" creationId="{37C5E615-4ACC-4011-8EFD-725DDACCFC4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4D5FD-5EA5-4FC2-BA3B-29A709B8DB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54D231-1D3B-4FE6-B7E5-A5AB9AE51463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Win 17</a:t>
          </a:r>
        </a:p>
      </dgm:t>
    </dgm:pt>
    <dgm:pt modelId="{35E382DE-5D9A-445B-90F0-F3D729F08462}" type="parTrans" cxnId="{C9BA8350-8E9B-4F2F-B7D1-4CAA9694D4ED}">
      <dgm:prSet/>
      <dgm:spPr/>
      <dgm:t>
        <a:bodyPr/>
        <a:lstStyle/>
        <a:p>
          <a:endParaRPr lang="en-GB"/>
        </a:p>
      </dgm:t>
    </dgm:pt>
    <dgm:pt modelId="{CC2864F2-48D3-4D5A-AEBC-1E46533A268A}" type="sibTrans" cxnId="{C9BA8350-8E9B-4F2F-B7D1-4CAA9694D4ED}">
      <dgm:prSet/>
      <dgm:spPr/>
      <dgm:t>
        <a:bodyPr/>
        <a:lstStyle/>
        <a:p>
          <a:endParaRPr lang="en-GB"/>
        </a:p>
      </dgm:t>
    </dgm:pt>
    <dgm:pt modelId="{0E3BCEB9-8DD2-4849-BDAE-9EA86A2E290C}">
      <dgm:prSet/>
      <dgm:spPr>
        <a:solidFill>
          <a:schemeClr val="accent6"/>
        </a:solidFill>
      </dgm:spPr>
      <dgm:t>
        <a:bodyPr/>
        <a:lstStyle/>
        <a:p>
          <a:r>
            <a:rPr lang="en-GB" dirty="0" err="1"/>
            <a:t>Spr</a:t>
          </a:r>
          <a:r>
            <a:rPr lang="en-GB" dirty="0"/>
            <a:t> 17</a:t>
          </a:r>
        </a:p>
      </dgm:t>
    </dgm:pt>
    <dgm:pt modelId="{41E23559-A8A9-4B0D-B550-0B80AA98680B}" type="parTrans" cxnId="{BCB78603-9DA8-43C9-9D64-70B7776F1647}">
      <dgm:prSet/>
      <dgm:spPr/>
      <dgm:t>
        <a:bodyPr/>
        <a:lstStyle/>
        <a:p>
          <a:endParaRPr lang="en-GB"/>
        </a:p>
      </dgm:t>
    </dgm:pt>
    <dgm:pt modelId="{5307BAE7-2978-4BC3-8FA6-B4C5E704EF21}" type="sibTrans" cxnId="{BCB78603-9DA8-43C9-9D64-70B7776F1647}">
      <dgm:prSet/>
      <dgm:spPr/>
      <dgm:t>
        <a:bodyPr/>
        <a:lstStyle/>
        <a:p>
          <a:endParaRPr lang="en-GB"/>
        </a:p>
      </dgm:t>
    </dgm:pt>
    <dgm:pt modelId="{8EC50A6D-8786-425D-AF05-EB47DE545616}">
      <dgm:prSet/>
      <dgm:spPr/>
      <dgm:t>
        <a:bodyPr/>
        <a:lstStyle/>
        <a:p>
          <a:r>
            <a:rPr lang="en-GB" dirty="0"/>
            <a:t>Sum 17</a:t>
          </a:r>
        </a:p>
      </dgm:t>
    </dgm:pt>
    <dgm:pt modelId="{3F59BF4E-42E9-4928-8E90-BD9C34127B56}" type="parTrans" cxnId="{422FBF01-5351-4161-852B-72A4BBB63BD9}">
      <dgm:prSet/>
      <dgm:spPr/>
      <dgm:t>
        <a:bodyPr/>
        <a:lstStyle/>
        <a:p>
          <a:endParaRPr lang="en-GB"/>
        </a:p>
      </dgm:t>
    </dgm:pt>
    <dgm:pt modelId="{F968ABE1-D1F0-43F1-BE59-5F4F1B848535}" type="sibTrans" cxnId="{422FBF01-5351-4161-852B-72A4BBB63BD9}">
      <dgm:prSet/>
      <dgm:spPr/>
      <dgm:t>
        <a:bodyPr/>
        <a:lstStyle/>
        <a:p>
          <a:endParaRPr lang="en-GB"/>
        </a:p>
      </dgm:t>
    </dgm:pt>
    <dgm:pt modelId="{A289F17D-683B-43E9-9CC2-34C4877B464B}">
      <dgm:prSet/>
      <dgm:spPr>
        <a:solidFill>
          <a:srgbClr val="CF0360"/>
        </a:solidFill>
      </dgm:spPr>
      <dgm:t>
        <a:bodyPr/>
        <a:lstStyle/>
        <a:p>
          <a:r>
            <a:rPr lang="en-GB" dirty="0" err="1"/>
            <a:t>Aut</a:t>
          </a:r>
          <a:r>
            <a:rPr lang="en-GB" dirty="0"/>
            <a:t> 17</a:t>
          </a:r>
        </a:p>
      </dgm:t>
    </dgm:pt>
    <dgm:pt modelId="{4C0793E5-916E-4C9A-94D4-762310A20C7F}" type="parTrans" cxnId="{89BF0B26-7E32-4042-812E-D4A3B1166DA3}">
      <dgm:prSet/>
      <dgm:spPr/>
      <dgm:t>
        <a:bodyPr/>
        <a:lstStyle/>
        <a:p>
          <a:endParaRPr lang="en-GB"/>
        </a:p>
      </dgm:t>
    </dgm:pt>
    <dgm:pt modelId="{67538991-7AA0-4861-BD1B-E1B4F7BC8B91}" type="sibTrans" cxnId="{89BF0B26-7E32-4042-812E-D4A3B1166DA3}">
      <dgm:prSet/>
      <dgm:spPr/>
      <dgm:t>
        <a:bodyPr/>
        <a:lstStyle/>
        <a:p>
          <a:endParaRPr lang="en-GB"/>
        </a:p>
      </dgm:t>
    </dgm:pt>
    <dgm:pt modelId="{1689BF75-E898-4990-8862-140874C7620B}">
      <dgm:prSet/>
      <dgm:spPr>
        <a:solidFill>
          <a:schemeClr val="accent6"/>
        </a:solidFill>
      </dgm:spPr>
      <dgm:t>
        <a:bodyPr/>
        <a:lstStyle/>
        <a:p>
          <a:r>
            <a:rPr lang="en-GB" dirty="0" err="1"/>
            <a:t>Spr</a:t>
          </a:r>
          <a:r>
            <a:rPr lang="en-GB" dirty="0"/>
            <a:t> 18</a:t>
          </a:r>
        </a:p>
      </dgm:t>
    </dgm:pt>
    <dgm:pt modelId="{0C3CA9A8-1B1C-414A-849B-B1A078E73932}" type="parTrans" cxnId="{5C4BBF3B-B520-4BBC-996F-CC3323555F4C}">
      <dgm:prSet/>
      <dgm:spPr/>
      <dgm:t>
        <a:bodyPr/>
        <a:lstStyle/>
        <a:p>
          <a:endParaRPr lang="en-GB"/>
        </a:p>
      </dgm:t>
    </dgm:pt>
    <dgm:pt modelId="{C9A6D6F6-8B67-4B12-BBE8-DBB0E9ADF07B}" type="sibTrans" cxnId="{5C4BBF3B-B520-4BBC-996F-CC3323555F4C}">
      <dgm:prSet/>
      <dgm:spPr/>
      <dgm:t>
        <a:bodyPr/>
        <a:lstStyle/>
        <a:p>
          <a:endParaRPr lang="en-GB"/>
        </a:p>
      </dgm:t>
    </dgm:pt>
    <dgm:pt modelId="{778C5929-C1C8-4F8C-925F-EA381ED06925}">
      <dgm:prSet/>
      <dgm:spPr/>
      <dgm:t>
        <a:bodyPr/>
        <a:lstStyle/>
        <a:p>
          <a:r>
            <a:rPr lang="en-GB" dirty="0"/>
            <a:t>Sum 18</a:t>
          </a:r>
        </a:p>
      </dgm:t>
    </dgm:pt>
    <dgm:pt modelId="{D2AD6159-4447-49DE-82A6-246F2E358FC3}" type="parTrans" cxnId="{6DE1462F-A8D9-4724-82EE-052A973619BF}">
      <dgm:prSet/>
      <dgm:spPr/>
      <dgm:t>
        <a:bodyPr/>
        <a:lstStyle/>
        <a:p>
          <a:endParaRPr lang="en-GB"/>
        </a:p>
      </dgm:t>
    </dgm:pt>
    <dgm:pt modelId="{9EDF8332-B1CF-42CD-BDCD-6F049FD4B787}" type="sibTrans" cxnId="{6DE1462F-A8D9-4724-82EE-052A973619BF}">
      <dgm:prSet/>
      <dgm:spPr/>
      <dgm:t>
        <a:bodyPr/>
        <a:lstStyle/>
        <a:p>
          <a:endParaRPr lang="en-GB"/>
        </a:p>
      </dgm:t>
    </dgm:pt>
    <dgm:pt modelId="{E58C39EC-0FD4-43DF-AFA1-72141862BF4A}">
      <dgm:prSet/>
      <dgm:spPr>
        <a:solidFill>
          <a:srgbClr val="CF0360"/>
        </a:solidFill>
      </dgm:spPr>
      <dgm:t>
        <a:bodyPr/>
        <a:lstStyle/>
        <a:p>
          <a:r>
            <a:rPr lang="en-GB" dirty="0" err="1"/>
            <a:t>Aut</a:t>
          </a:r>
          <a:r>
            <a:rPr lang="en-GB" dirty="0"/>
            <a:t> 18</a:t>
          </a:r>
        </a:p>
      </dgm:t>
    </dgm:pt>
    <dgm:pt modelId="{2297A723-2577-48D5-9284-4C4C087FF1E8}" type="parTrans" cxnId="{BEB3A2D5-ED23-47C1-A6EF-62432EB070B9}">
      <dgm:prSet/>
      <dgm:spPr/>
      <dgm:t>
        <a:bodyPr/>
        <a:lstStyle/>
        <a:p>
          <a:endParaRPr lang="en-GB"/>
        </a:p>
      </dgm:t>
    </dgm:pt>
    <dgm:pt modelId="{49E8A4AB-3629-41C2-9BD8-E8367BBBE2D0}" type="sibTrans" cxnId="{BEB3A2D5-ED23-47C1-A6EF-62432EB070B9}">
      <dgm:prSet/>
      <dgm:spPr/>
      <dgm:t>
        <a:bodyPr/>
        <a:lstStyle/>
        <a:p>
          <a:endParaRPr lang="en-GB"/>
        </a:p>
      </dgm:t>
    </dgm:pt>
    <dgm:pt modelId="{A344CA54-4AA6-47DC-B2DD-FAD9F8C4CA9C}">
      <dgm:prSet/>
      <dgm:spPr>
        <a:solidFill>
          <a:schemeClr val="accent6"/>
        </a:solidFill>
      </dgm:spPr>
      <dgm:t>
        <a:bodyPr/>
        <a:lstStyle/>
        <a:p>
          <a:r>
            <a:rPr lang="en-GB" dirty="0" err="1"/>
            <a:t>Spr</a:t>
          </a:r>
          <a:r>
            <a:rPr lang="en-GB" dirty="0"/>
            <a:t> 19</a:t>
          </a:r>
        </a:p>
      </dgm:t>
    </dgm:pt>
    <dgm:pt modelId="{FBC152F6-0EB6-47CD-A1F2-287FC34B0856}" type="parTrans" cxnId="{E137E9F4-8EEF-4570-97EB-D221AED37A3C}">
      <dgm:prSet/>
      <dgm:spPr/>
      <dgm:t>
        <a:bodyPr/>
        <a:lstStyle/>
        <a:p>
          <a:endParaRPr lang="en-GB"/>
        </a:p>
      </dgm:t>
    </dgm:pt>
    <dgm:pt modelId="{595839B7-343B-470F-83C1-B46193ECCD1C}" type="sibTrans" cxnId="{E137E9F4-8EEF-4570-97EB-D221AED37A3C}">
      <dgm:prSet/>
      <dgm:spPr/>
      <dgm:t>
        <a:bodyPr/>
        <a:lstStyle/>
        <a:p>
          <a:endParaRPr lang="en-GB"/>
        </a:p>
      </dgm:t>
    </dgm:pt>
    <dgm:pt modelId="{5D37159A-EDF2-49E5-A265-227AE3118DAA}">
      <dgm:prSet/>
      <dgm:spPr/>
      <dgm:t>
        <a:bodyPr/>
        <a:lstStyle/>
        <a:p>
          <a:r>
            <a:rPr lang="en-GB" dirty="0"/>
            <a:t>Sum 19</a:t>
          </a:r>
        </a:p>
      </dgm:t>
    </dgm:pt>
    <dgm:pt modelId="{5F7B1087-2386-4FDC-977E-F4A82EF2F289}" type="parTrans" cxnId="{02ECD5CD-8718-4B54-93CF-15A764D9C48C}">
      <dgm:prSet/>
      <dgm:spPr/>
      <dgm:t>
        <a:bodyPr/>
        <a:lstStyle/>
        <a:p>
          <a:endParaRPr lang="en-GB"/>
        </a:p>
      </dgm:t>
    </dgm:pt>
    <dgm:pt modelId="{134642C0-1333-40AC-8111-B6D9D7BB7125}" type="sibTrans" cxnId="{02ECD5CD-8718-4B54-93CF-15A764D9C48C}">
      <dgm:prSet/>
      <dgm:spPr/>
      <dgm:t>
        <a:bodyPr/>
        <a:lstStyle/>
        <a:p>
          <a:endParaRPr lang="en-GB"/>
        </a:p>
      </dgm:t>
    </dgm:pt>
    <dgm:pt modelId="{67EC1834-ECB5-47DF-910D-84F8DA0F11D4}">
      <dgm:prSet/>
      <dgm:spPr>
        <a:solidFill>
          <a:srgbClr val="CF0360"/>
        </a:solidFill>
      </dgm:spPr>
      <dgm:t>
        <a:bodyPr/>
        <a:lstStyle/>
        <a:p>
          <a:r>
            <a:rPr lang="en-GB" dirty="0" err="1"/>
            <a:t>Aut</a:t>
          </a:r>
          <a:r>
            <a:rPr lang="en-GB" dirty="0"/>
            <a:t> 19</a:t>
          </a:r>
        </a:p>
      </dgm:t>
    </dgm:pt>
    <dgm:pt modelId="{2CBC61A2-00CD-4FC3-8976-57223161EDD0}" type="parTrans" cxnId="{A4DA38F2-41C4-4419-BDE7-983FF4961160}">
      <dgm:prSet/>
      <dgm:spPr/>
      <dgm:t>
        <a:bodyPr/>
        <a:lstStyle/>
        <a:p>
          <a:endParaRPr lang="en-GB"/>
        </a:p>
      </dgm:t>
    </dgm:pt>
    <dgm:pt modelId="{AF5D10ED-1714-4CEA-BF61-618FAADA6E99}" type="sibTrans" cxnId="{A4DA38F2-41C4-4419-BDE7-983FF4961160}">
      <dgm:prSet/>
      <dgm:spPr/>
      <dgm:t>
        <a:bodyPr/>
        <a:lstStyle/>
        <a:p>
          <a:endParaRPr lang="en-GB"/>
        </a:p>
      </dgm:t>
    </dgm:pt>
    <dgm:pt modelId="{183AA6CF-C2E8-4A54-BE58-85FF538D9851}">
      <dgm:prSet/>
      <dgm:spPr>
        <a:solidFill>
          <a:schemeClr val="accent2"/>
        </a:solidFill>
      </dgm:spPr>
      <dgm:t>
        <a:bodyPr/>
        <a:lstStyle/>
        <a:p>
          <a:r>
            <a:rPr lang="en-GB" dirty="0"/>
            <a:t>Beyond</a:t>
          </a:r>
        </a:p>
      </dgm:t>
    </dgm:pt>
    <dgm:pt modelId="{F647D7BF-6E8D-4D16-B63C-E0A953149BD5}" type="parTrans" cxnId="{A24C7DAF-CA02-482C-81B0-A4F0276D8D30}">
      <dgm:prSet/>
      <dgm:spPr/>
      <dgm:t>
        <a:bodyPr/>
        <a:lstStyle/>
        <a:p>
          <a:endParaRPr lang="en-GB"/>
        </a:p>
      </dgm:t>
    </dgm:pt>
    <dgm:pt modelId="{F630AEAA-B482-4B1C-A0B4-DC4F378BFE09}" type="sibTrans" cxnId="{A24C7DAF-CA02-482C-81B0-A4F0276D8D30}">
      <dgm:prSet/>
      <dgm:spPr/>
      <dgm:t>
        <a:bodyPr/>
        <a:lstStyle/>
        <a:p>
          <a:endParaRPr lang="en-GB"/>
        </a:p>
      </dgm:t>
    </dgm:pt>
    <dgm:pt modelId="{C4325370-5453-495B-808C-231D391C68D4}">
      <dgm:prSet/>
      <dgm:spPr>
        <a:solidFill>
          <a:schemeClr val="accent2"/>
        </a:solidFill>
      </dgm:spPr>
      <dgm:t>
        <a:bodyPr/>
        <a:lstStyle/>
        <a:p>
          <a:r>
            <a:rPr lang="en-GB" dirty="0"/>
            <a:t>Win 18</a:t>
          </a:r>
        </a:p>
      </dgm:t>
    </dgm:pt>
    <dgm:pt modelId="{7DF7D132-2741-4E10-8C2A-1D8C8799524B}" type="parTrans" cxnId="{7500D361-2ACE-427B-9699-A803C3D44462}">
      <dgm:prSet/>
      <dgm:spPr/>
      <dgm:t>
        <a:bodyPr/>
        <a:lstStyle/>
        <a:p>
          <a:endParaRPr lang="en-GB"/>
        </a:p>
      </dgm:t>
    </dgm:pt>
    <dgm:pt modelId="{B44DE72B-CE80-4378-AADC-8CC7EAC4D94F}" type="sibTrans" cxnId="{7500D361-2ACE-427B-9699-A803C3D44462}">
      <dgm:prSet/>
      <dgm:spPr/>
      <dgm:t>
        <a:bodyPr/>
        <a:lstStyle/>
        <a:p>
          <a:endParaRPr lang="en-GB"/>
        </a:p>
      </dgm:t>
    </dgm:pt>
    <dgm:pt modelId="{F7140EA4-00D0-4D49-A8D4-8BE1B93D8604}">
      <dgm:prSet/>
      <dgm:spPr>
        <a:solidFill>
          <a:schemeClr val="accent2"/>
        </a:solidFill>
      </dgm:spPr>
      <dgm:t>
        <a:bodyPr/>
        <a:lstStyle/>
        <a:p>
          <a:r>
            <a:rPr lang="en-GB" dirty="0"/>
            <a:t>Win 19</a:t>
          </a:r>
        </a:p>
      </dgm:t>
    </dgm:pt>
    <dgm:pt modelId="{7F9C5386-8C51-4E6E-9A7B-6F5A090E8435}" type="parTrans" cxnId="{F00C3252-5E88-4CF0-BB40-00C7244561D6}">
      <dgm:prSet/>
      <dgm:spPr/>
      <dgm:t>
        <a:bodyPr/>
        <a:lstStyle/>
        <a:p>
          <a:endParaRPr lang="en-GB"/>
        </a:p>
      </dgm:t>
    </dgm:pt>
    <dgm:pt modelId="{150A34F5-696D-448A-957F-D33A0BCD6BC6}" type="sibTrans" cxnId="{F00C3252-5E88-4CF0-BB40-00C7244561D6}">
      <dgm:prSet/>
      <dgm:spPr/>
      <dgm:t>
        <a:bodyPr/>
        <a:lstStyle/>
        <a:p>
          <a:endParaRPr lang="en-GB"/>
        </a:p>
      </dgm:t>
    </dgm:pt>
    <dgm:pt modelId="{90C6B651-41E6-4432-A1FE-609E3AF400DC}" type="pres">
      <dgm:prSet presAssocID="{30E4D5FD-5EA5-4FC2-BA3B-29A709B8DBA4}" presName="Name0" presStyleCnt="0">
        <dgm:presLayoutVars>
          <dgm:dir/>
          <dgm:resizeHandles val="exact"/>
        </dgm:presLayoutVars>
      </dgm:prSet>
      <dgm:spPr/>
    </dgm:pt>
    <dgm:pt modelId="{79BAA9CB-23B9-480D-B71E-FA448293E3CF}" type="pres">
      <dgm:prSet presAssocID="{8A54D231-1D3B-4FE6-B7E5-A5AB9AE51463}" presName="parTxOnly" presStyleLbl="node1" presStyleIdx="0" presStyleCnt="13">
        <dgm:presLayoutVars>
          <dgm:bulletEnabled val="1"/>
        </dgm:presLayoutVars>
      </dgm:prSet>
      <dgm:spPr/>
    </dgm:pt>
    <dgm:pt modelId="{62F08127-30BC-42D4-8EC9-DF76A57E6321}" type="pres">
      <dgm:prSet presAssocID="{CC2864F2-48D3-4D5A-AEBC-1E46533A268A}" presName="parSpace" presStyleCnt="0"/>
      <dgm:spPr/>
    </dgm:pt>
    <dgm:pt modelId="{FF48F674-7BBF-4844-A145-24EA5A9EEEC7}" type="pres">
      <dgm:prSet presAssocID="{0E3BCEB9-8DD2-4849-BDAE-9EA86A2E290C}" presName="parTxOnly" presStyleLbl="node1" presStyleIdx="1" presStyleCnt="13">
        <dgm:presLayoutVars>
          <dgm:bulletEnabled val="1"/>
        </dgm:presLayoutVars>
      </dgm:prSet>
      <dgm:spPr/>
    </dgm:pt>
    <dgm:pt modelId="{9AAE6E90-0E00-489C-9118-A5DFDBBA4240}" type="pres">
      <dgm:prSet presAssocID="{5307BAE7-2978-4BC3-8FA6-B4C5E704EF21}" presName="parSpace" presStyleCnt="0"/>
      <dgm:spPr/>
    </dgm:pt>
    <dgm:pt modelId="{D337BDAB-C05B-4C42-A482-EC7028932A9C}" type="pres">
      <dgm:prSet presAssocID="{8EC50A6D-8786-425D-AF05-EB47DE545616}" presName="parTxOnly" presStyleLbl="node1" presStyleIdx="2" presStyleCnt="13">
        <dgm:presLayoutVars>
          <dgm:bulletEnabled val="1"/>
        </dgm:presLayoutVars>
      </dgm:prSet>
      <dgm:spPr/>
    </dgm:pt>
    <dgm:pt modelId="{6E4209AA-9562-469B-9045-DA557C3C6CD3}" type="pres">
      <dgm:prSet presAssocID="{F968ABE1-D1F0-43F1-BE59-5F4F1B848535}" presName="parSpace" presStyleCnt="0"/>
      <dgm:spPr/>
    </dgm:pt>
    <dgm:pt modelId="{B50EDF5B-DDE0-4782-B7FC-AF4BDBB4E5A5}" type="pres">
      <dgm:prSet presAssocID="{A289F17D-683B-43E9-9CC2-34C4877B464B}" presName="parTxOnly" presStyleLbl="node1" presStyleIdx="3" presStyleCnt="13">
        <dgm:presLayoutVars>
          <dgm:bulletEnabled val="1"/>
        </dgm:presLayoutVars>
      </dgm:prSet>
      <dgm:spPr/>
    </dgm:pt>
    <dgm:pt modelId="{6068847D-6848-4037-8558-49BFA959501D}" type="pres">
      <dgm:prSet presAssocID="{67538991-7AA0-4861-BD1B-E1B4F7BC8B91}" presName="parSpace" presStyleCnt="0"/>
      <dgm:spPr/>
    </dgm:pt>
    <dgm:pt modelId="{0112F38F-2C1E-451D-AD87-D5B0ED293E71}" type="pres">
      <dgm:prSet presAssocID="{C4325370-5453-495B-808C-231D391C68D4}" presName="parTxOnly" presStyleLbl="node1" presStyleIdx="4" presStyleCnt="13">
        <dgm:presLayoutVars>
          <dgm:bulletEnabled val="1"/>
        </dgm:presLayoutVars>
      </dgm:prSet>
      <dgm:spPr/>
    </dgm:pt>
    <dgm:pt modelId="{B339418F-A019-4AEC-9AD9-0623B201D1C7}" type="pres">
      <dgm:prSet presAssocID="{B44DE72B-CE80-4378-AADC-8CC7EAC4D94F}" presName="parSpace" presStyleCnt="0"/>
      <dgm:spPr/>
    </dgm:pt>
    <dgm:pt modelId="{D52646B5-4C0C-4219-B6CA-778406208F1D}" type="pres">
      <dgm:prSet presAssocID="{1689BF75-E898-4990-8862-140874C7620B}" presName="parTxOnly" presStyleLbl="node1" presStyleIdx="5" presStyleCnt="13">
        <dgm:presLayoutVars>
          <dgm:bulletEnabled val="1"/>
        </dgm:presLayoutVars>
      </dgm:prSet>
      <dgm:spPr/>
    </dgm:pt>
    <dgm:pt modelId="{FEE14E0F-DBD9-4CC4-8B71-EAEB581042E7}" type="pres">
      <dgm:prSet presAssocID="{C9A6D6F6-8B67-4B12-BBE8-DBB0E9ADF07B}" presName="parSpace" presStyleCnt="0"/>
      <dgm:spPr/>
    </dgm:pt>
    <dgm:pt modelId="{BF12F99E-E6F9-4E26-9339-F09FE8F014CA}" type="pres">
      <dgm:prSet presAssocID="{778C5929-C1C8-4F8C-925F-EA381ED06925}" presName="parTxOnly" presStyleLbl="node1" presStyleIdx="6" presStyleCnt="13">
        <dgm:presLayoutVars>
          <dgm:bulletEnabled val="1"/>
        </dgm:presLayoutVars>
      </dgm:prSet>
      <dgm:spPr/>
    </dgm:pt>
    <dgm:pt modelId="{218CACE2-298F-4C3D-834D-BA7FBE4B6B67}" type="pres">
      <dgm:prSet presAssocID="{9EDF8332-B1CF-42CD-BDCD-6F049FD4B787}" presName="parSpace" presStyleCnt="0"/>
      <dgm:spPr/>
    </dgm:pt>
    <dgm:pt modelId="{F0A0782D-0F1D-4027-9D8E-9CB22A73F1F8}" type="pres">
      <dgm:prSet presAssocID="{E58C39EC-0FD4-43DF-AFA1-72141862BF4A}" presName="parTxOnly" presStyleLbl="node1" presStyleIdx="7" presStyleCnt="13">
        <dgm:presLayoutVars>
          <dgm:bulletEnabled val="1"/>
        </dgm:presLayoutVars>
      </dgm:prSet>
      <dgm:spPr/>
    </dgm:pt>
    <dgm:pt modelId="{CD72EB93-6E1C-4E74-9B73-6E06C4FDEC9E}" type="pres">
      <dgm:prSet presAssocID="{49E8A4AB-3629-41C2-9BD8-E8367BBBE2D0}" presName="parSpace" presStyleCnt="0"/>
      <dgm:spPr/>
    </dgm:pt>
    <dgm:pt modelId="{1137A66C-D9D3-454E-ACE0-03C70A934B94}" type="pres">
      <dgm:prSet presAssocID="{F7140EA4-00D0-4D49-A8D4-8BE1B93D8604}" presName="parTxOnly" presStyleLbl="node1" presStyleIdx="8" presStyleCnt="13">
        <dgm:presLayoutVars>
          <dgm:bulletEnabled val="1"/>
        </dgm:presLayoutVars>
      </dgm:prSet>
      <dgm:spPr/>
    </dgm:pt>
    <dgm:pt modelId="{5905A28A-5A36-41AF-BEB4-0B9691DFBA5A}" type="pres">
      <dgm:prSet presAssocID="{150A34F5-696D-448A-957F-D33A0BCD6BC6}" presName="parSpace" presStyleCnt="0"/>
      <dgm:spPr/>
    </dgm:pt>
    <dgm:pt modelId="{51BA978A-28A7-466D-A50E-1766CEBD2C74}" type="pres">
      <dgm:prSet presAssocID="{A344CA54-4AA6-47DC-B2DD-FAD9F8C4CA9C}" presName="parTxOnly" presStyleLbl="node1" presStyleIdx="9" presStyleCnt="13">
        <dgm:presLayoutVars>
          <dgm:bulletEnabled val="1"/>
        </dgm:presLayoutVars>
      </dgm:prSet>
      <dgm:spPr/>
    </dgm:pt>
    <dgm:pt modelId="{5C79FFCD-3827-4BA8-AD99-321737B601E0}" type="pres">
      <dgm:prSet presAssocID="{595839B7-343B-470F-83C1-B46193ECCD1C}" presName="parSpace" presStyleCnt="0"/>
      <dgm:spPr/>
    </dgm:pt>
    <dgm:pt modelId="{9490A8A6-2E83-4BF3-A6A7-09E2FCA3CBEE}" type="pres">
      <dgm:prSet presAssocID="{5D37159A-EDF2-49E5-A265-227AE3118DAA}" presName="parTxOnly" presStyleLbl="node1" presStyleIdx="10" presStyleCnt="13">
        <dgm:presLayoutVars>
          <dgm:bulletEnabled val="1"/>
        </dgm:presLayoutVars>
      </dgm:prSet>
      <dgm:spPr/>
    </dgm:pt>
    <dgm:pt modelId="{7FCB3C23-B732-4E02-8827-E11CF54AFADC}" type="pres">
      <dgm:prSet presAssocID="{134642C0-1333-40AC-8111-B6D9D7BB7125}" presName="parSpace" presStyleCnt="0"/>
      <dgm:spPr/>
    </dgm:pt>
    <dgm:pt modelId="{13F535DF-98FA-48C2-9A93-B48952A1BAC2}" type="pres">
      <dgm:prSet presAssocID="{67EC1834-ECB5-47DF-910D-84F8DA0F11D4}" presName="parTxOnly" presStyleLbl="node1" presStyleIdx="11" presStyleCnt="13">
        <dgm:presLayoutVars>
          <dgm:bulletEnabled val="1"/>
        </dgm:presLayoutVars>
      </dgm:prSet>
      <dgm:spPr/>
    </dgm:pt>
    <dgm:pt modelId="{46638870-5B94-467E-8E2A-0ADE20E26109}" type="pres">
      <dgm:prSet presAssocID="{AF5D10ED-1714-4CEA-BF61-618FAADA6E99}" presName="parSpace" presStyleCnt="0"/>
      <dgm:spPr/>
    </dgm:pt>
    <dgm:pt modelId="{CB68F94B-BDCD-47AC-AF6C-04BB022BC5BE}" type="pres">
      <dgm:prSet presAssocID="{183AA6CF-C2E8-4A54-BE58-85FF538D9851}" presName="parTxOnly" presStyleLbl="node1" presStyleIdx="12" presStyleCnt="13">
        <dgm:presLayoutVars>
          <dgm:bulletEnabled val="1"/>
        </dgm:presLayoutVars>
      </dgm:prSet>
      <dgm:spPr/>
    </dgm:pt>
  </dgm:ptLst>
  <dgm:cxnLst>
    <dgm:cxn modelId="{422FBF01-5351-4161-852B-72A4BBB63BD9}" srcId="{30E4D5FD-5EA5-4FC2-BA3B-29A709B8DBA4}" destId="{8EC50A6D-8786-425D-AF05-EB47DE545616}" srcOrd="2" destOrd="0" parTransId="{3F59BF4E-42E9-4928-8E90-BD9C34127B56}" sibTransId="{F968ABE1-D1F0-43F1-BE59-5F4F1B848535}"/>
    <dgm:cxn modelId="{BCB78603-9DA8-43C9-9D64-70B7776F1647}" srcId="{30E4D5FD-5EA5-4FC2-BA3B-29A709B8DBA4}" destId="{0E3BCEB9-8DD2-4849-BDAE-9EA86A2E290C}" srcOrd="1" destOrd="0" parTransId="{41E23559-A8A9-4B0D-B550-0B80AA98680B}" sibTransId="{5307BAE7-2978-4BC3-8FA6-B4C5E704EF21}"/>
    <dgm:cxn modelId="{237D6804-FBCB-4AC4-A9BF-C9FB5165A9F5}" type="presOf" srcId="{778C5929-C1C8-4F8C-925F-EA381ED06925}" destId="{BF12F99E-E6F9-4E26-9339-F09FE8F014CA}" srcOrd="0" destOrd="0" presId="urn:microsoft.com/office/officeart/2005/8/layout/hChevron3"/>
    <dgm:cxn modelId="{1B590C07-BB6F-47AA-80BC-3C6D2277F4DB}" type="presOf" srcId="{183AA6CF-C2E8-4A54-BE58-85FF538D9851}" destId="{CB68F94B-BDCD-47AC-AF6C-04BB022BC5BE}" srcOrd="0" destOrd="0" presId="urn:microsoft.com/office/officeart/2005/8/layout/hChevron3"/>
    <dgm:cxn modelId="{4518E007-8058-45E2-923F-014A07DE5D6F}" type="presOf" srcId="{8EC50A6D-8786-425D-AF05-EB47DE545616}" destId="{D337BDAB-C05B-4C42-A482-EC7028932A9C}" srcOrd="0" destOrd="0" presId="urn:microsoft.com/office/officeart/2005/8/layout/hChevron3"/>
    <dgm:cxn modelId="{67FDA71B-BDDD-47D0-A071-41EFBC1A7FD7}" type="presOf" srcId="{30E4D5FD-5EA5-4FC2-BA3B-29A709B8DBA4}" destId="{90C6B651-41E6-4432-A1FE-609E3AF400DC}" srcOrd="0" destOrd="0" presId="urn:microsoft.com/office/officeart/2005/8/layout/hChevron3"/>
    <dgm:cxn modelId="{89BF0B26-7E32-4042-812E-D4A3B1166DA3}" srcId="{30E4D5FD-5EA5-4FC2-BA3B-29A709B8DBA4}" destId="{A289F17D-683B-43E9-9CC2-34C4877B464B}" srcOrd="3" destOrd="0" parTransId="{4C0793E5-916E-4C9A-94D4-762310A20C7F}" sibTransId="{67538991-7AA0-4861-BD1B-E1B4F7BC8B91}"/>
    <dgm:cxn modelId="{5417182A-DF62-4D21-B0E2-3FFE29F0AEED}" type="presOf" srcId="{8A54D231-1D3B-4FE6-B7E5-A5AB9AE51463}" destId="{79BAA9CB-23B9-480D-B71E-FA448293E3CF}" srcOrd="0" destOrd="0" presId="urn:microsoft.com/office/officeart/2005/8/layout/hChevron3"/>
    <dgm:cxn modelId="{6DE1462F-A8D9-4724-82EE-052A973619BF}" srcId="{30E4D5FD-5EA5-4FC2-BA3B-29A709B8DBA4}" destId="{778C5929-C1C8-4F8C-925F-EA381ED06925}" srcOrd="6" destOrd="0" parTransId="{D2AD6159-4447-49DE-82A6-246F2E358FC3}" sibTransId="{9EDF8332-B1CF-42CD-BDCD-6F049FD4B787}"/>
    <dgm:cxn modelId="{5C4BBF3B-B520-4BBC-996F-CC3323555F4C}" srcId="{30E4D5FD-5EA5-4FC2-BA3B-29A709B8DBA4}" destId="{1689BF75-E898-4990-8862-140874C7620B}" srcOrd="5" destOrd="0" parTransId="{0C3CA9A8-1B1C-414A-849B-B1A078E73932}" sibTransId="{C9A6D6F6-8B67-4B12-BBE8-DBB0E9ADF07B}"/>
    <dgm:cxn modelId="{7500D361-2ACE-427B-9699-A803C3D44462}" srcId="{30E4D5FD-5EA5-4FC2-BA3B-29A709B8DBA4}" destId="{C4325370-5453-495B-808C-231D391C68D4}" srcOrd="4" destOrd="0" parTransId="{7DF7D132-2741-4E10-8C2A-1D8C8799524B}" sibTransId="{B44DE72B-CE80-4378-AADC-8CC7EAC4D94F}"/>
    <dgm:cxn modelId="{45A6026D-4DB2-4A1C-BA39-59E2D9EF64B3}" type="presOf" srcId="{E58C39EC-0FD4-43DF-AFA1-72141862BF4A}" destId="{F0A0782D-0F1D-4027-9D8E-9CB22A73F1F8}" srcOrd="0" destOrd="0" presId="urn:microsoft.com/office/officeart/2005/8/layout/hChevron3"/>
    <dgm:cxn modelId="{C9BA8350-8E9B-4F2F-B7D1-4CAA9694D4ED}" srcId="{30E4D5FD-5EA5-4FC2-BA3B-29A709B8DBA4}" destId="{8A54D231-1D3B-4FE6-B7E5-A5AB9AE51463}" srcOrd="0" destOrd="0" parTransId="{35E382DE-5D9A-445B-90F0-F3D729F08462}" sibTransId="{CC2864F2-48D3-4D5A-AEBC-1E46533A268A}"/>
    <dgm:cxn modelId="{F00C3252-5E88-4CF0-BB40-00C7244561D6}" srcId="{30E4D5FD-5EA5-4FC2-BA3B-29A709B8DBA4}" destId="{F7140EA4-00D0-4D49-A8D4-8BE1B93D8604}" srcOrd="8" destOrd="0" parTransId="{7F9C5386-8C51-4E6E-9A7B-6F5A090E8435}" sibTransId="{150A34F5-696D-448A-957F-D33A0BCD6BC6}"/>
    <dgm:cxn modelId="{0FD2E254-38FC-409B-B65B-404025A53917}" type="presOf" srcId="{A289F17D-683B-43E9-9CC2-34C4877B464B}" destId="{B50EDF5B-DDE0-4782-B7FC-AF4BDBB4E5A5}" srcOrd="0" destOrd="0" presId="urn:microsoft.com/office/officeart/2005/8/layout/hChevron3"/>
    <dgm:cxn modelId="{4D817D83-5860-42F3-B9E4-641BFF9CE71E}" type="presOf" srcId="{0E3BCEB9-8DD2-4849-BDAE-9EA86A2E290C}" destId="{FF48F674-7BBF-4844-A145-24EA5A9EEEC7}" srcOrd="0" destOrd="0" presId="urn:microsoft.com/office/officeart/2005/8/layout/hChevron3"/>
    <dgm:cxn modelId="{A24C7DAF-CA02-482C-81B0-A4F0276D8D30}" srcId="{30E4D5FD-5EA5-4FC2-BA3B-29A709B8DBA4}" destId="{183AA6CF-C2E8-4A54-BE58-85FF538D9851}" srcOrd="12" destOrd="0" parTransId="{F647D7BF-6E8D-4D16-B63C-E0A953149BD5}" sibTransId="{F630AEAA-B482-4B1C-A0B4-DC4F378BFE09}"/>
    <dgm:cxn modelId="{DBE6F9B6-7885-45FC-B54F-9F9EE0E70C6E}" type="presOf" srcId="{C4325370-5453-495B-808C-231D391C68D4}" destId="{0112F38F-2C1E-451D-AD87-D5B0ED293E71}" srcOrd="0" destOrd="0" presId="urn:microsoft.com/office/officeart/2005/8/layout/hChevron3"/>
    <dgm:cxn modelId="{247407C3-2643-4C17-B066-9C29A97D6B2F}" type="presOf" srcId="{F7140EA4-00D0-4D49-A8D4-8BE1B93D8604}" destId="{1137A66C-D9D3-454E-ACE0-03C70A934B94}" srcOrd="0" destOrd="0" presId="urn:microsoft.com/office/officeart/2005/8/layout/hChevron3"/>
    <dgm:cxn modelId="{475300C8-A5AE-4362-95E2-4859E8208B23}" type="presOf" srcId="{5D37159A-EDF2-49E5-A265-227AE3118DAA}" destId="{9490A8A6-2E83-4BF3-A6A7-09E2FCA3CBEE}" srcOrd="0" destOrd="0" presId="urn:microsoft.com/office/officeart/2005/8/layout/hChevron3"/>
    <dgm:cxn modelId="{02ECD5CD-8718-4B54-93CF-15A764D9C48C}" srcId="{30E4D5FD-5EA5-4FC2-BA3B-29A709B8DBA4}" destId="{5D37159A-EDF2-49E5-A265-227AE3118DAA}" srcOrd="10" destOrd="0" parTransId="{5F7B1087-2386-4FDC-977E-F4A82EF2F289}" sibTransId="{134642C0-1333-40AC-8111-B6D9D7BB7125}"/>
    <dgm:cxn modelId="{223639D1-2C1E-4E13-B449-B9E6D06E0A35}" type="presOf" srcId="{1689BF75-E898-4990-8862-140874C7620B}" destId="{D52646B5-4C0C-4219-B6CA-778406208F1D}" srcOrd="0" destOrd="0" presId="urn:microsoft.com/office/officeart/2005/8/layout/hChevron3"/>
    <dgm:cxn modelId="{BEB3A2D5-ED23-47C1-A6EF-62432EB070B9}" srcId="{30E4D5FD-5EA5-4FC2-BA3B-29A709B8DBA4}" destId="{E58C39EC-0FD4-43DF-AFA1-72141862BF4A}" srcOrd="7" destOrd="0" parTransId="{2297A723-2577-48D5-9284-4C4C087FF1E8}" sibTransId="{49E8A4AB-3629-41C2-9BD8-E8367BBBE2D0}"/>
    <dgm:cxn modelId="{D3D5ECD5-6DC7-4CB2-A062-1C64C86C7395}" type="presOf" srcId="{A344CA54-4AA6-47DC-B2DD-FAD9F8C4CA9C}" destId="{51BA978A-28A7-466D-A50E-1766CEBD2C74}" srcOrd="0" destOrd="0" presId="urn:microsoft.com/office/officeart/2005/8/layout/hChevron3"/>
    <dgm:cxn modelId="{A4DA38F2-41C4-4419-BDE7-983FF4961160}" srcId="{30E4D5FD-5EA5-4FC2-BA3B-29A709B8DBA4}" destId="{67EC1834-ECB5-47DF-910D-84F8DA0F11D4}" srcOrd="11" destOrd="0" parTransId="{2CBC61A2-00CD-4FC3-8976-57223161EDD0}" sibTransId="{AF5D10ED-1714-4CEA-BF61-618FAADA6E99}"/>
    <dgm:cxn modelId="{29BBD3F3-0D6E-4170-BED3-A1623D823F1B}" type="presOf" srcId="{67EC1834-ECB5-47DF-910D-84F8DA0F11D4}" destId="{13F535DF-98FA-48C2-9A93-B48952A1BAC2}" srcOrd="0" destOrd="0" presId="urn:microsoft.com/office/officeart/2005/8/layout/hChevron3"/>
    <dgm:cxn modelId="{E137E9F4-8EEF-4570-97EB-D221AED37A3C}" srcId="{30E4D5FD-5EA5-4FC2-BA3B-29A709B8DBA4}" destId="{A344CA54-4AA6-47DC-B2DD-FAD9F8C4CA9C}" srcOrd="9" destOrd="0" parTransId="{FBC152F6-0EB6-47CD-A1F2-287FC34B0856}" sibTransId="{595839B7-343B-470F-83C1-B46193ECCD1C}"/>
    <dgm:cxn modelId="{442B5E2D-5952-4CDA-89D4-FBDAF50C62A1}" type="presParOf" srcId="{90C6B651-41E6-4432-A1FE-609E3AF400DC}" destId="{79BAA9CB-23B9-480D-B71E-FA448293E3CF}" srcOrd="0" destOrd="0" presId="urn:microsoft.com/office/officeart/2005/8/layout/hChevron3"/>
    <dgm:cxn modelId="{0CAFE480-5FC8-40FC-BA04-3DF195069921}" type="presParOf" srcId="{90C6B651-41E6-4432-A1FE-609E3AF400DC}" destId="{62F08127-30BC-42D4-8EC9-DF76A57E6321}" srcOrd="1" destOrd="0" presId="urn:microsoft.com/office/officeart/2005/8/layout/hChevron3"/>
    <dgm:cxn modelId="{AC9E0749-8EEB-40DD-BFE3-E2B42C1BFF89}" type="presParOf" srcId="{90C6B651-41E6-4432-A1FE-609E3AF400DC}" destId="{FF48F674-7BBF-4844-A145-24EA5A9EEEC7}" srcOrd="2" destOrd="0" presId="urn:microsoft.com/office/officeart/2005/8/layout/hChevron3"/>
    <dgm:cxn modelId="{8EB7B9D3-81B2-4907-9A04-EEB518157DA7}" type="presParOf" srcId="{90C6B651-41E6-4432-A1FE-609E3AF400DC}" destId="{9AAE6E90-0E00-489C-9118-A5DFDBBA4240}" srcOrd="3" destOrd="0" presId="urn:microsoft.com/office/officeart/2005/8/layout/hChevron3"/>
    <dgm:cxn modelId="{1B5F2917-0AE5-466D-B992-1E7C300C0117}" type="presParOf" srcId="{90C6B651-41E6-4432-A1FE-609E3AF400DC}" destId="{D337BDAB-C05B-4C42-A482-EC7028932A9C}" srcOrd="4" destOrd="0" presId="urn:microsoft.com/office/officeart/2005/8/layout/hChevron3"/>
    <dgm:cxn modelId="{F8F31BEB-EED4-4FA8-AEA9-A50695A4796D}" type="presParOf" srcId="{90C6B651-41E6-4432-A1FE-609E3AF400DC}" destId="{6E4209AA-9562-469B-9045-DA557C3C6CD3}" srcOrd="5" destOrd="0" presId="urn:microsoft.com/office/officeart/2005/8/layout/hChevron3"/>
    <dgm:cxn modelId="{14EB8D05-D667-46CB-973E-F645B22B786A}" type="presParOf" srcId="{90C6B651-41E6-4432-A1FE-609E3AF400DC}" destId="{B50EDF5B-DDE0-4782-B7FC-AF4BDBB4E5A5}" srcOrd="6" destOrd="0" presId="urn:microsoft.com/office/officeart/2005/8/layout/hChevron3"/>
    <dgm:cxn modelId="{F8C87A9B-2AFB-4244-B722-D0AC73F71B4C}" type="presParOf" srcId="{90C6B651-41E6-4432-A1FE-609E3AF400DC}" destId="{6068847D-6848-4037-8558-49BFA959501D}" srcOrd="7" destOrd="0" presId="urn:microsoft.com/office/officeart/2005/8/layout/hChevron3"/>
    <dgm:cxn modelId="{69D7C683-EBC5-4DAB-938B-D6A942D8A640}" type="presParOf" srcId="{90C6B651-41E6-4432-A1FE-609E3AF400DC}" destId="{0112F38F-2C1E-451D-AD87-D5B0ED293E71}" srcOrd="8" destOrd="0" presId="urn:microsoft.com/office/officeart/2005/8/layout/hChevron3"/>
    <dgm:cxn modelId="{5518FB98-741F-4BA1-ADF6-D37D7A6129D8}" type="presParOf" srcId="{90C6B651-41E6-4432-A1FE-609E3AF400DC}" destId="{B339418F-A019-4AEC-9AD9-0623B201D1C7}" srcOrd="9" destOrd="0" presId="urn:microsoft.com/office/officeart/2005/8/layout/hChevron3"/>
    <dgm:cxn modelId="{A65A7CA8-C0EE-4C07-8EF2-3BF0F0193140}" type="presParOf" srcId="{90C6B651-41E6-4432-A1FE-609E3AF400DC}" destId="{D52646B5-4C0C-4219-B6CA-778406208F1D}" srcOrd="10" destOrd="0" presId="urn:microsoft.com/office/officeart/2005/8/layout/hChevron3"/>
    <dgm:cxn modelId="{67E1058C-8CDD-4986-A09A-11CA2A2E41A5}" type="presParOf" srcId="{90C6B651-41E6-4432-A1FE-609E3AF400DC}" destId="{FEE14E0F-DBD9-4CC4-8B71-EAEB581042E7}" srcOrd="11" destOrd="0" presId="urn:microsoft.com/office/officeart/2005/8/layout/hChevron3"/>
    <dgm:cxn modelId="{21D1D7A5-2EB0-4D8A-8C01-B8B8F503787A}" type="presParOf" srcId="{90C6B651-41E6-4432-A1FE-609E3AF400DC}" destId="{BF12F99E-E6F9-4E26-9339-F09FE8F014CA}" srcOrd="12" destOrd="0" presId="urn:microsoft.com/office/officeart/2005/8/layout/hChevron3"/>
    <dgm:cxn modelId="{272008F8-2E45-4740-83C1-D7FC46E2AF88}" type="presParOf" srcId="{90C6B651-41E6-4432-A1FE-609E3AF400DC}" destId="{218CACE2-298F-4C3D-834D-BA7FBE4B6B67}" srcOrd="13" destOrd="0" presId="urn:microsoft.com/office/officeart/2005/8/layout/hChevron3"/>
    <dgm:cxn modelId="{38D77E7A-402A-4D77-ABD5-D61E5976BADB}" type="presParOf" srcId="{90C6B651-41E6-4432-A1FE-609E3AF400DC}" destId="{F0A0782D-0F1D-4027-9D8E-9CB22A73F1F8}" srcOrd="14" destOrd="0" presId="urn:microsoft.com/office/officeart/2005/8/layout/hChevron3"/>
    <dgm:cxn modelId="{657897F5-42BA-4BBB-97C6-C872473A2524}" type="presParOf" srcId="{90C6B651-41E6-4432-A1FE-609E3AF400DC}" destId="{CD72EB93-6E1C-4E74-9B73-6E06C4FDEC9E}" srcOrd="15" destOrd="0" presId="urn:microsoft.com/office/officeart/2005/8/layout/hChevron3"/>
    <dgm:cxn modelId="{FC8BC9E4-0E00-4300-AC8E-27E727F39135}" type="presParOf" srcId="{90C6B651-41E6-4432-A1FE-609E3AF400DC}" destId="{1137A66C-D9D3-454E-ACE0-03C70A934B94}" srcOrd="16" destOrd="0" presId="urn:microsoft.com/office/officeart/2005/8/layout/hChevron3"/>
    <dgm:cxn modelId="{1B5B3467-CA2F-4FEB-8314-F78D33C4841D}" type="presParOf" srcId="{90C6B651-41E6-4432-A1FE-609E3AF400DC}" destId="{5905A28A-5A36-41AF-BEB4-0B9691DFBA5A}" srcOrd="17" destOrd="0" presId="urn:microsoft.com/office/officeart/2005/8/layout/hChevron3"/>
    <dgm:cxn modelId="{352029D5-34FB-4897-88EB-4D840158CA87}" type="presParOf" srcId="{90C6B651-41E6-4432-A1FE-609E3AF400DC}" destId="{51BA978A-28A7-466D-A50E-1766CEBD2C74}" srcOrd="18" destOrd="0" presId="urn:microsoft.com/office/officeart/2005/8/layout/hChevron3"/>
    <dgm:cxn modelId="{2F4DDE19-7DB6-41B4-A505-56523C79F2B6}" type="presParOf" srcId="{90C6B651-41E6-4432-A1FE-609E3AF400DC}" destId="{5C79FFCD-3827-4BA8-AD99-321737B601E0}" srcOrd="19" destOrd="0" presId="urn:microsoft.com/office/officeart/2005/8/layout/hChevron3"/>
    <dgm:cxn modelId="{7A4BECBE-B756-4680-9833-1146AAD15F61}" type="presParOf" srcId="{90C6B651-41E6-4432-A1FE-609E3AF400DC}" destId="{9490A8A6-2E83-4BF3-A6A7-09E2FCA3CBEE}" srcOrd="20" destOrd="0" presId="urn:microsoft.com/office/officeart/2005/8/layout/hChevron3"/>
    <dgm:cxn modelId="{4BC86712-C813-476C-A79F-8F8B431B39AF}" type="presParOf" srcId="{90C6B651-41E6-4432-A1FE-609E3AF400DC}" destId="{7FCB3C23-B732-4E02-8827-E11CF54AFADC}" srcOrd="21" destOrd="0" presId="urn:microsoft.com/office/officeart/2005/8/layout/hChevron3"/>
    <dgm:cxn modelId="{2ECCBECA-5302-4B71-9FF9-3B50898B3EE6}" type="presParOf" srcId="{90C6B651-41E6-4432-A1FE-609E3AF400DC}" destId="{13F535DF-98FA-48C2-9A93-B48952A1BAC2}" srcOrd="22" destOrd="0" presId="urn:microsoft.com/office/officeart/2005/8/layout/hChevron3"/>
    <dgm:cxn modelId="{95E6DB6C-4532-48A9-946B-FBDAF0537BE9}" type="presParOf" srcId="{90C6B651-41E6-4432-A1FE-609E3AF400DC}" destId="{46638870-5B94-467E-8E2A-0ADE20E26109}" srcOrd="23" destOrd="0" presId="urn:microsoft.com/office/officeart/2005/8/layout/hChevron3"/>
    <dgm:cxn modelId="{284DF270-4EA6-4691-85E6-7C18951939CE}" type="presParOf" srcId="{90C6B651-41E6-4432-A1FE-609E3AF400DC}" destId="{CB68F94B-BDCD-47AC-AF6C-04BB022BC5BE}" srcOrd="2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AA9CB-23B9-480D-B71E-FA448293E3CF}">
      <dsp:nvSpPr>
        <dsp:cNvPr id="0" name=""/>
        <dsp:cNvSpPr/>
      </dsp:nvSpPr>
      <dsp:spPr>
        <a:xfrm>
          <a:off x="5508" y="2516035"/>
          <a:ext cx="966491" cy="386596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Win 17</a:t>
          </a:r>
        </a:p>
      </dsp:txBody>
      <dsp:txXfrm>
        <a:off x="5508" y="2516035"/>
        <a:ext cx="869842" cy="386596"/>
      </dsp:txXfrm>
    </dsp:sp>
    <dsp:sp modelId="{FF48F674-7BBF-4844-A145-24EA5A9EEEC7}">
      <dsp:nvSpPr>
        <dsp:cNvPr id="0" name=""/>
        <dsp:cNvSpPr/>
      </dsp:nvSpPr>
      <dsp:spPr>
        <a:xfrm>
          <a:off x="778701" y="2516035"/>
          <a:ext cx="966491" cy="386596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Spr</a:t>
          </a:r>
          <a:r>
            <a:rPr lang="en-GB" sz="1300" kern="1200" dirty="0"/>
            <a:t> 17</a:t>
          </a:r>
        </a:p>
      </dsp:txBody>
      <dsp:txXfrm>
        <a:off x="971999" y="2516035"/>
        <a:ext cx="579895" cy="386596"/>
      </dsp:txXfrm>
    </dsp:sp>
    <dsp:sp modelId="{D337BDAB-C05B-4C42-A482-EC7028932A9C}">
      <dsp:nvSpPr>
        <dsp:cNvPr id="0" name=""/>
        <dsp:cNvSpPr/>
      </dsp:nvSpPr>
      <dsp:spPr>
        <a:xfrm>
          <a:off x="1551895" y="2516035"/>
          <a:ext cx="966491" cy="3865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Sum 17</a:t>
          </a:r>
        </a:p>
      </dsp:txBody>
      <dsp:txXfrm>
        <a:off x="1745193" y="2516035"/>
        <a:ext cx="579895" cy="386596"/>
      </dsp:txXfrm>
    </dsp:sp>
    <dsp:sp modelId="{B50EDF5B-DDE0-4782-B7FC-AF4BDBB4E5A5}">
      <dsp:nvSpPr>
        <dsp:cNvPr id="0" name=""/>
        <dsp:cNvSpPr/>
      </dsp:nvSpPr>
      <dsp:spPr>
        <a:xfrm>
          <a:off x="2325088" y="2516035"/>
          <a:ext cx="966491" cy="386596"/>
        </a:xfrm>
        <a:prstGeom prst="chevron">
          <a:avLst/>
        </a:prstGeom>
        <a:solidFill>
          <a:srgbClr val="CF03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Aut</a:t>
          </a:r>
          <a:r>
            <a:rPr lang="en-GB" sz="1300" kern="1200" dirty="0"/>
            <a:t> 17</a:t>
          </a:r>
        </a:p>
      </dsp:txBody>
      <dsp:txXfrm>
        <a:off x="2518386" y="2516035"/>
        <a:ext cx="579895" cy="386596"/>
      </dsp:txXfrm>
    </dsp:sp>
    <dsp:sp modelId="{0112F38F-2C1E-451D-AD87-D5B0ED293E71}">
      <dsp:nvSpPr>
        <dsp:cNvPr id="0" name=""/>
        <dsp:cNvSpPr/>
      </dsp:nvSpPr>
      <dsp:spPr>
        <a:xfrm>
          <a:off x="3098281" y="2516035"/>
          <a:ext cx="966491" cy="38659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Win 18</a:t>
          </a:r>
        </a:p>
      </dsp:txBody>
      <dsp:txXfrm>
        <a:off x="3291579" y="2516035"/>
        <a:ext cx="579895" cy="386596"/>
      </dsp:txXfrm>
    </dsp:sp>
    <dsp:sp modelId="{D52646B5-4C0C-4219-B6CA-778406208F1D}">
      <dsp:nvSpPr>
        <dsp:cNvPr id="0" name=""/>
        <dsp:cNvSpPr/>
      </dsp:nvSpPr>
      <dsp:spPr>
        <a:xfrm>
          <a:off x="3871474" y="2516035"/>
          <a:ext cx="966491" cy="386596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Spr</a:t>
          </a:r>
          <a:r>
            <a:rPr lang="en-GB" sz="1300" kern="1200" dirty="0"/>
            <a:t> 18</a:t>
          </a:r>
        </a:p>
      </dsp:txBody>
      <dsp:txXfrm>
        <a:off x="4064772" y="2516035"/>
        <a:ext cx="579895" cy="386596"/>
      </dsp:txXfrm>
    </dsp:sp>
    <dsp:sp modelId="{BF12F99E-E6F9-4E26-9339-F09FE8F014CA}">
      <dsp:nvSpPr>
        <dsp:cNvPr id="0" name=""/>
        <dsp:cNvSpPr/>
      </dsp:nvSpPr>
      <dsp:spPr>
        <a:xfrm>
          <a:off x="4644668" y="2516035"/>
          <a:ext cx="966491" cy="3865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Sum 18</a:t>
          </a:r>
        </a:p>
      </dsp:txBody>
      <dsp:txXfrm>
        <a:off x="4837966" y="2516035"/>
        <a:ext cx="579895" cy="386596"/>
      </dsp:txXfrm>
    </dsp:sp>
    <dsp:sp modelId="{F0A0782D-0F1D-4027-9D8E-9CB22A73F1F8}">
      <dsp:nvSpPr>
        <dsp:cNvPr id="0" name=""/>
        <dsp:cNvSpPr/>
      </dsp:nvSpPr>
      <dsp:spPr>
        <a:xfrm>
          <a:off x="5417861" y="2516035"/>
          <a:ext cx="966491" cy="386596"/>
        </a:xfrm>
        <a:prstGeom prst="chevron">
          <a:avLst/>
        </a:prstGeom>
        <a:solidFill>
          <a:srgbClr val="CF03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Aut</a:t>
          </a:r>
          <a:r>
            <a:rPr lang="en-GB" sz="1300" kern="1200" dirty="0"/>
            <a:t> 18</a:t>
          </a:r>
        </a:p>
      </dsp:txBody>
      <dsp:txXfrm>
        <a:off x="5611159" y="2516035"/>
        <a:ext cx="579895" cy="386596"/>
      </dsp:txXfrm>
    </dsp:sp>
    <dsp:sp modelId="{1137A66C-D9D3-454E-ACE0-03C70A934B94}">
      <dsp:nvSpPr>
        <dsp:cNvPr id="0" name=""/>
        <dsp:cNvSpPr/>
      </dsp:nvSpPr>
      <dsp:spPr>
        <a:xfrm>
          <a:off x="6191054" y="2516035"/>
          <a:ext cx="966491" cy="38659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Win 19</a:t>
          </a:r>
        </a:p>
      </dsp:txBody>
      <dsp:txXfrm>
        <a:off x="6384352" y="2516035"/>
        <a:ext cx="579895" cy="386596"/>
      </dsp:txXfrm>
    </dsp:sp>
    <dsp:sp modelId="{51BA978A-28A7-466D-A50E-1766CEBD2C74}">
      <dsp:nvSpPr>
        <dsp:cNvPr id="0" name=""/>
        <dsp:cNvSpPr/>
      </dsp:nvSpPr>
      <dsp:spPr>
        <a:xfrm>
          <a:off x="6964248" y="2516035"/>
          <a:ext cx="966491" cy="386596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Spr</a:t>
          </a:r>
          <a:r>
            <a:rPr lang="en-GB" sz="1300" kern="1200" dirty="0"/>
            <a:t> 19</a:t>
          </a:r>
        </a:p>
      </dsp:txBody>
      <dsp:txXfrm>
        <a:off x="7157546" y="2516035"/>
        <a:ext cx="579895" cy="386596"/>
      </dsp:txXfrm>
    </dsp:sp>
    <dsp:sp modelId="{9490A8A6-2E83-4BF3-A6A7-09E2FCA3CBEE}">
      <dsp:nvSpPr>
        <dsp:cNvPr id="0" name=""/>
        <dsp:cNvSpPr/>
      </dsp:nvSpPr>
      <dsp:spPr>
        <a:xfrm>
          <a:off x="7737441" y="2516035"/>
          <a:ext cx="966491" cy="3865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Sum 19</a:t>
          </a:r>
        </a:p>
      </dsp:txBody>
      <dsp:txXfrm>
        <a:off x="7930739" y="2516035"/>
        <a:ext cx="579895" cy="386596"/>
      </dsp:txXfrm>
    </dsp:sp>
    <dsp:sp modelId="{13F535DF-98FA-48C2-9A93-B48952A1BAC2}">
      <dsp:nvSpPr>
        <dsp:cNvPr id="0" name=""/>
        <dsp:cNvSpPr/>
      </dsp:nvSpPr>
      <dsp:spPr>
        <a:xfrm>
          <a:off x="8510634" y="2516035"/>
          <a:ext cx="966491" cy="386596"/>
        </a:xfrm>
        <a:prstGeom prst="chevron">
          <a:avLst/>
        </a:prstGeom>
        <a:solidFill>
          <a:srgbClr val="CF03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Aut</a:t>
          </a:r>
          <a:r>
            <a:rPr lang="en-GB" sz="1300" kern="1200" dirty="0"/>
            <a:t> 19</a:t>
          </a:r>
        </a:p>
      </dsp:txBody>
      <dsp:txXfrm>
        <a:off x="8703932" y="2516035"/>
        <a:ext cx="579895" cy="386596"/>
      </dsp:txXfrm>
    </dsp:sp>
    <dsp:sp modelId="{CB68F94B-BDCD-47AC-AF6C-04BB022BC5BE}">
      <dsp:nvSpPr>
        <dsp:cNvPr id="0" name=""/>
        <dsp:cNvSpPr/>
      </dsp:nvSpPr>
      <dsp:spPr>
        <a:xfrm>
          <a:off x="9283827" y="2516035"/>
          <a:ext cx="966491" cy="38659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Beyond</a:t>
          </a:r>
        </a:p>
      </dsp:txBody>
      <dsp:txXfrm>
        <a:off x="9477125" y="2516035"/>
        <a:ext cx="579895" cy="386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D8964-7F1A-4584-911F-B49A9D692DE4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57501-0B71-48F6-A679-2FF372524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5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803F-D1A1-4D52-A3DB-A77171E4F83A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5A11B-B8B8-44F3-860C-35CF1D16E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1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4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4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4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90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2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29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sz="11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5A11B-B8B8-44F3-860C-35CF1D16E1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20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76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51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6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19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65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46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4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2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6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8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0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9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3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0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16149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74512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21E5B"/>
                </a:solidFill>
              </a:defRPr>
            </a:lvl1pPr>
          </a:lstStyle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221E5B"/>
                </a:solidFill>
              </a:defRPr>
            </a:lvl1pPr>
          </a:lstStyle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-1722438" y="1263650"/>
            <a:ext cx="150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9939338" y="366995"/>
            <a:ext cx="1414462" cy="1200150"/>
            <a:chOff x="-1995768" y="103889"/>
            <a:chExt cx="1414462" cy="1200150"/>
          </a:xfrm>
        </p:grpSpPr>
        <p:sp>
          <p:nvSpPr>
            <p:cNvPr id="62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3" name="AutoShape 56"/>
          <p:cNvSpPr>
            <a:spLocks noChangeAspect="1" noChangeArrowheads="1" noTextEdit="1"/>
          </p:cNvSpPr>
          <p:nvPr userDrawn="1"/>
        </p:nvSpPr>
        <p:spPr bwMode="auto">
          <a:xfrm>
            <a:off x="-2203450" y="1238250"/>
            <a:ext cx="1917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</p:grpSpPr>
        <p:sp>
          <p:nvSpPr>
            <p:cNvPr id="114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8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3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8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213971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06" y="6434038"/>
            <a:ext cx="1068294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71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3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21E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1pPr>
            <a:lvl2pPr marL="6858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2pPr>
            <a:lvl3pPr marL="11430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3pPr>
            <a:lvl4pPr marL="16002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6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939338" y="366995"/>
            <a:ext cx="1414462" cy="1200150"/>
            <a:chOff x="-1995768" y="103889"/>
            <a:chExt cx="1414462" cy="1200150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</p:grpSpPr>
        <p:sp>
          <p:nvSpPr>
            <p:cNvPr id="53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742456" cy="28527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4376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1E5B"/>
                </a:solidFill>
              </a:defRPr>
            </a:lvl1pPr>
          </a:lstStyle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37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9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63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12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67853"/>
            <a:ext cx="6172200" cy="43931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0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11705"/>
            <a:ext cx="6172200" cy="4449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5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2092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94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34038"/>
            <a:ext cx="7364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2" y="6434038"/>
            <a:ext cx="1068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 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11098213" y="365125"/>
            <a:ext cx="61912" cy="90488"/>
          </a:xfrm>
          <a:custGeom>
            <a:avLst/>
            <a:gdLst>
              <a:gd name="T0" fmla="*/ 0 w 22"/>
              <a:gd name="T1" fmla="*/ 11 h 32"/>
              <a:gd name="T2" fmla="*/ 11 w 22"/>
              <a:gd name="T3" fmla="*/ 0 h 32"/>
              <a:gd name="T4" fmla="*/ 22 w 22"/>
              <a:gd name="T5" fmla="*/ 11 h 32"/>
              <a:gd name="T6" fmla="*/ 22 w 22"/>
              <a:gd name="T7" fmla="*/ 21 h 32"/>
              <a:gd name="T8" fmla="*/ 11 w 22"/>
              <a:gd name="T9" fmla="*/ 32 h 32"/>
              <a:gd name="T10" fmla="*/ 0 w 22"/>
              <a:gd name="T11" fmla="*/ 21 h 32"/>
              <a:gd name="T12" fmla="*/ 0 w 2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2">
                <a:moveTo>
                  <a:pt x="0" y="11"/>
                </a:move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7"/>
                  <a:pt x="17" y="32"/>
                  <a:pt x="11" y="32"/>
                </a:cubicBezTo>
                <a:cubicBezTo>
                  <a:pt x="5" y="32"/>
                  <a:pt x="0" y="27"/>
                  <a:pt x="0" y="21"/>
                </a:cubicBezTo>
                <a:lnTo>
                  <a:pt x="0" y="11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auto">
          <a:xfrm>
            <a:off x="10944225" y="458788"/>
            <a:ext cx="369887" cy="246063"/>
          </a:xfrm>
          <a:custGeom>
            <a:avLst/>
            <a:gdLst>
              <a:gd name="T0" fmla="*/ 130 w 132"/>
              <a:gd name="T1" fmla="*/ 9 h 88"/>
              <a:gd name="T2" fmla="*/ 116 w 132"/>
              <a:gd name="T3" fmla="*/ 2 h 88"/>
              <a:gd name="T4" fmla="*/ 66 w 132"/>
              <a:gd name="T5" fmla="*/ 18 h 88"/>
              <a:gd name="T6" fmla="*/ 16 w 132"/>
              <a:gd name="T7" fmla="*/ 2 h 88"/>
              <a:gd name="T8" fmla="*/ 2 w 132"/>
              <a:gd name="T9" fmla="*/ 9 h 88"/>
              <a:gd name="T10" fmla="*/ 9 w 132"/>
              <a:gd name="T11" fmla="*/ 23 h 88"/>
              <a:gd name="T12" fmla="*/ 48 w 132"/>
              <a:gd name="T13" fmla="*/ 36 h 88"/>
              <a:gd name="T14" fmla="*/ 24 w 132"/>
              <a:gd name="T15" fmla="*/ 69 h 88"/>
              <a:gd name="T16" fmla="*/ 26 w 132"/>
              <a:gd name="T17" fmla="*/ 84 h 88"/>
              <a:gd name="T18" fmla="*/ 42 w 132"/>
              <a:gd name="T19" fmla="*/ 82 h 88"/>
              <a:gd name="T20" fmla="*/ 66 w 132"/>
              <a:gd name="T21" fmla="*/ 48 h 88"/>
              <a:gd name="T22" fmla="*/ 90 w 132"/>
              <a:gd name="T23" fmla="*/ 82 h 88"/>
              <a:gd name="T24" fmla="*/ 105 w 132"/>
              <a:gd name="T25" fmla="*/ 84 h 88"/>
              <a:gd name="T26" fmla="*/ 108 w 132"/>
              <a:gd name="T27" fmla="*/ 69 h 88"/>
              <a:gd name="T28" fmla="*/ 84 w 132"/>
              <a:gd name="T29" fmla="*/ 36 h 88"/>
              <a:gd name="T30" fmla="*/ 123 w 132"/>
              <a:gd name="T31" fmla="*/ 23 h 88"/>
              <a:gd name="T32" fmla="*/ 130 w 132"/>
              <a:gd name="T33" fmla="*/ 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88">
                <a:moveTo>
                  <a:pt x="130" y="9"/>
                </a:moveTo>
                <a:cubicBezTo>
                  <a:pt x="128" y="3"/>
                  <a:pt x="122" y="0"/>
                  <a:pt x="116" y="2"/>
                </a:cubicBezTo>
                <a:cubicBezTo>
                  <a:pt x="66" y="18"/>
                  <a:pt x="66" y="18"/>
                  <a:pt x="66" y="1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0"/>
                  <a:pt x="4" y="3"/>
                  <a:pt x="2" y="9"/>
                </a:cubicBezTo>
                <a:cubicBezTo>
                  <a:pt x="0" y="15"/>
                  <a:pt x="3" y="21"/>
                  <a:pt x="9" y="23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69"/>
                  <a:pt x="24" y="69"/>
                  <a:pt x="24" y="69"/>
                </a:cubicBezTo>
                <a:cubicBezTo>
                  <a:pt x="20" y="74"/>
                  <a:pt x="21" y="81"/>
                  <a:pt x="26" y="84"/>
                </a:cubicBezTo>
                <a:cubicBezTo>
                  <a:pt x="31" y="88"/>
                  <a:pt x="38" y="87"/>
                  <a:pt x="42" y="82"/>
                </a:cubicBezTo>
                <a:cubicBezTo>
                  <a:pt x="66" y="48"/>
                  <a:pt x="66" y="48"/>
                  <a:pt x="66" y="48"/>
                </a:cubicBezTo>
                <a:cubicBezTo>
                  <a:pt x="90" y="82"/>
                  <a:pt x="90" y="82"/>
                  <a:pt x="90" y="82"/>
                </a:cubicBezTo>
                <a:cubicBezTo>
                  <a:pt x="94" y="87"/>
                  <a:pt x="100" y="88"/>
                  <a:pt x="105" y="84"/>
                </a:cubicBezTo>
                <a:cubicBezTo>
                  <a:pt x="110" y="81"/>
                  <a:pt x="111" y="74"/>
                  <a:pt x="108" y="69"/>
                </a:cubicBezTo>
                <a:cubicBezTo>
                  <a:pt x="84" y="36"/>
                  <a:pt x="84" y="36"/>
                  <a:pt x="84" y="36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8" y="21"/>
                  <a:pt x="132" y="15"/>
                  <a:pt x="130" y="9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0795000" y="444500"/>
            <a:ext cx="47625" cy="69850"/>
          </a:xfrm>
          <a:custGeom>
            <a:avLst/>
            <a:gdLst>
              <a:gd name="T0" fmla="*/ 0 w 17"/>
              <a:gd name="T1" fmla="*/ 9 h 25"/>
              <a:gd name="T2" fmla="*/ 9 w 17"/>
              <a:gd name="T3" fmla="*/ 0 h 25"/>
              <a:gd name="T4" fmla="*/ 17 w 17"/>
              <a:gd name="T5" fmla="*/ 9 h 25"/>
              <a:gd name="T6" fmla="*/ 17 w 17"/>
              <a:gd name="T7" fmla="*/ 16 h 25"/>
              <a:gd name="T8" fmla="*/ 9 w 17"/>
              <a:gd name="T9" fmla="*/ 25 h 25"/>
              <a:gd name="T10" fmla="*/ 0 w 17"/>
              <a:gd name="T11" fmla="*/ 16 h 25"/>
              <a:gd name="T12" fmla="*/ 0 w 17"/>
              <a:gd name="T13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9"/>
                </a:moveTo>
                <a:cubicBezTo>
                  <a:pt x="0" y="4"/>
                  <a:pt x="4" y="0"/>
                  <a:pt x="9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1"/>
                  <a:pt x="13" y="25"/>
                  <a:pt x="9" y="25"/>
                </a:cubicBezTo>
                <a:cubicBezTo>
                  <a:pt x="4" y="25"/>
                  <a:pt x="0" y="21"/>
                  <a:pt x="0" y="16"/>
                </a:cubicBezTo>
                <a:lnTo>
                  <a:pt x="0" y="9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auto">
          <a:xfrm>
            <a:off x="10680700" y="517525"/>
            <a:ext cx="280987" cy="185738"/>
          </a:xfrm>
          <a:custGeom>
            <a:avLst/>
            <a:gdLst>
              <a:gd name="T0" fmla="*/ 99 w 100"/>
              <a:gd name="T1" fmla="*/ 6 h 66"/>
              <a:gd name="T2" fmla="*/ 88 w 100"/>
              <a:gd name="T3" fmla="*/ 1 h 66"/>
              <a:gd name="T4" fmla="*/ 50 w 100"/>
              <a:gd name="T5" fmla="*/ 14 h 66"/>
              <a:gd name="T6" fmla="*/ 12 w 100"/>
              <a:gd name="T7" fmla="*/ 1 h 66"/>
              <a:gd name="T8" fmla="*/ 1 w 100"/>
              <a:gd name="T9" fmla="*/ 6 h 66"/>
              <a:gd name="T10" fmla="*/ 6 w 100"/>
              <a:gd name="T11" fmla="*/ 17 h 66"/>
              <a:gd name="T12" fmla="*/ 36 w 100"/>
              <a:gd name="T13" fmla="*/ 27 h 66"/>
              <a:gd name="T14" fmla="*/ 18 w 100"/>
              <a:gd name="T15" fmla="*/ 52 h 66"/>
              <a:gd name="T16" fmla="*/ 20 w 100"/>
              <a:gd name="T17" fmla="*/ 64 h 66"/>
              <a:gd name="T18" fmla="*/ 31 w 100"/>
              <a:gd name="T19" fmla="*/ 62 h 66"/>
              <a:gd name="T20" fmla="*/ 50 w 100"/>
              <a:gd name="T21" fmla="*/ 36 h 66"/>
              <a:gd name="T22" fmla="*/ 68 w 100"/>
              <a:gd name="T23" fmla="*/ 62 h 66"/>
              <a:gd name="T24" fmla="*/ 80 w 100"/>
              <a:gd name="T25" fmla="*/ 64 h 66"/>
              <a:gd name="T26" fmla="*/ 82 w 100"/>
              <a:gd name="T27" fmla="*/ 52 h 66"/>
              <a:gd name="T28" fmla="*/ 63 w 100"/>
              <a:gd name="T29" fmla="*/ 27 h 66"/>
              <a:gd name="T30" fmla="*/ 93 w 100"/>
              <a:gd name="T31" fmla="*/ 17 h 66"/>
              <a:gd name="T32" fmla="*/ 99 w 100"/>
              <a:gd name="T33" fmla="*/ 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66">
                <a:moveTo>
                  <a:pt x="99" y="6"/>
                </a:moveTo>
                <a:cubicBezTo>
                  <a:pt x="97" y="2"/>
                  <a:pt x="92" y="0"/>
                  <a:pt x="88" y="1"/>
                </a:cubicBezTo>
                <a:cubicBezTo>
                  <a:pt x="50" y="14"/>
                  <a:pt x="50" y="14"/>
                  <a:pt x="50" y="14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2" y="2"/>
                  <a:pt x="1" y="6"/>
                </a:cubicBezTo>
                <a:cubicBezTo>
                  <a:pt x="0" y="11"/>
                  <a:pt x="2" y="15"/>
                  <a:pt x="6" y="17"/>
                </a:cubicBezTo>
                <a:cubicBezTo>
                  <a:pt x="36" y="27"/>
                  <a:pt x="36" y="27"/>
                  <a:pt x="36" y="27"/>
                </a:cubicBezTo>
                <a:cubicBezTo>
                  <a:pt x="18" y="52"/>
                  <a:pt x="18" y="52"/>
                  <a:pt x="18" y="52"/>
                </a:cubicBezTo>
                <a:cubicBezTo>
                  <a:pt x="15" y="56"/>
                  <a:pt x="16" y="61"/>
                  <a:pt x="20" y="64"/>
                </a:cubicBezTo>
                <a:cubicBezTo>
                  <a:pt x="23" y="66"/>
                  <a:pt x="29" y="66"/>
                  <a:pt x="31" y="62"/>
                </a:cubicBezTo>
                <a:cubicBezTo>
                  <a:pt x="50" y="36"/>
                  <a:pt x="50" y="36"/>
                  <a:pt x="50" y="36"/>
                </a:cubicBezTo>
                <a:cubicBezTo>
                  <a:pt x="68" y="62"/>
                  <a:pt x="68" y="62"/>
                  <a:pt x="68" y="62"/>
                </a:cubicBezTo>
                <a:cubicBezTo>
                  <a:pt x="71" y="66"/>
                  <a:pt x="76" y="66"/>
                  <a:pt x="80" y="64"/>
                </a:cubicBezTo>
                <a:cubicBezTo>
                  <a:pt x="84" y="61"/>
                  <a:pt x="84" y="56"/>
                  <a:pt x="82" y="52"/>
                </a:cubicBezTo>
                <a:cubicBezTo>
                  <a:pt x="63" y="27"/>
                  <a:pt x="63" y="27"/>
                  <a:pt x="63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8" y="15"/>
                  <a:pt x="100" y="11"/>
                  <a:pt x="99" y="6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10571163" y="511175"/>
            <a:ext cx="36512" cy="47625"/>
          </a:xfrm>
          <a:custGeom>
            <a:avLst/>
            <a:gdLst>
              <a:gd name="T0" fmla="*/ 0 w 13"/>
              <a:gd name="T1" fmla="*/ 6 h 17"/>
              <a:gd name="T2" fmla="*/ 7 w 13"/>
              <a:gd name="T3" fmla="*/ 0 h 17"/>
              <a:gd name="T4" fmla="*/ 13 w 13"/>
              <a:gd name="T5" fmla="*/ 6 h 17"/>
              <a:gd name="T6" fmla="*/ 13 w 13"/>
              <a:gd name="T7" fmla="*/ 11 h 17"/>
              <a:gd name="T8" fmla="*/ 7 w 13"/>
              <a:gd name="T9" fmla="*/ 17 h 17"/>
              <a:gd name="T10" fmla="*/ 0 w 13"/>
              <a:gd name="T11" fmla="*/ 11 h 17"/>
              <a:gd name="T12" fmla="*/ 0 w 13"/>
              <a:gd name="T13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7">
                <a:moveTo>
                  <a:pt x="0" y="6"/>
                </a:moveTo>
                <a:cubicBezTo>
                  <a:pt x="0" y="2"/>
                  <a:pt x="3" y="0"/>
                  <a:pt x="7" y="0"/>
                </a:cubicBezTo>
                <a:cubicBezTo>
                  <a:pt x="10" y="0"/>
                  <a:pt x="13" y="2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5"/>
                  <a:pt x="10" y="17"/>
                  <a:pt x="7" y="17"/>
                </a:cubicBezTo>
                <a:cubicBezTo>
                  <a:pt x="3" y="17"/>
                  <a:pt x="0" y="15"/>
                  <a:pt x="0" y="11"/>
                </a:cubicBezTo>
                <a:lnTo>
                  <a:pt x="0" y="6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14"/>
          <p:cNvSpPr>
            <a:spLocks/>
          </p:cNvSpPr>
          <p:nvPr userDrawn="1"/>
        </p:nvSpPr>
        <p:spPr bwMode="auto">
          <a:xfrm>
            <a:off x="10483850" y="561975"/>
            <a:ext cx="211137" cy="141288"/>
          </a:xfrm>
          <a:custGeom>
            <a:avLst/>
            <a:gdLst>
              <a:gd name="T0" fmla="*/ 74 w 75"/>
              <a:gd name="T1" fmla="*/ 5 h 50"/>
              <a:gd name="T2" fmla="*/ 66 w 75"/>
              <a:gd name="T3" fmla="*/ 1 h 50"/>
              <a:gd name="T4" fmla="*/ 38 w 75"/>
              <a:gd name="T5" fmla="*/ 11 h 50"/>
              <a:gd name="T6" fmla="*/ 9 w 75"/>
              <a:gd name="T7" fmla="*/ 1 h 50"/>
              <a:gd name="T8" fmla="*/ 1 w 75"/>
              <a:gd name="T9" fmla="*/ 5 h 50"/>
              <a:gd name="T10" fmla="*/ 5 w 75"/>
              <a:gd name="T11" fmla="*/ 13 h 50"/>
              <a:gd name="T12" fmla="*/ 28 w 75"/>
              <a:gd name="T13" fmla="*/ 20 h 50"/>
              <a:gd name="T14" fmla="*/ 14 w 75"/>
              <a:gd name="T15" fmla="*/ 39 h 50"/>
              <a:gd name="T16" fmla="*/ 15 w 75"/>
              <a:gd name="T17" fmla="*/ 48 h 50"/>
              <a:gd name="T18" fmla="*/ 24 w 75"/>
              <a:gd name="T19" fmla="*/ 47 h 50"/>
              <a:gd name="T20" fmla="*/ 38 w 75"/>
              <a:gd name="T21" fmla="*/ 28 h 50"/>
              <a:gd name="T22" fmla="*/ 51 w 75"/>
              <a:gd name="T23" fmla="*/ 47 h 50"/>
              <a:gd name="T24" fmla="*/ 60 w 75"/>
              <a:gd name="T25" fmla="*/ 48 h 50"/>
              <a:gd name="T26" fmla="*/ 62 w 75"/>
              <a:gd name="T27" fmla="*/ 39 h 50"/>
              <a:gd name="T28" fmla="*/ 48 w 75"/>
              <a:gd name="T29" fmla="*/ 20 h 50"/>
              <a:gd name="T30" fmla="*/ 70 w 75"/>
              <a:gd name="T31" fmla="*/ 13 h 50"/>
              <a:gd name="T32" fmla="*/ 74 w 75"/>
              <a:gd name="T33" fmla="*/ 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50">
                <a:moveTo>
                  <a:pt x="74" y="5"/>
                </a:moveTo>
                <a:cubicBezTo>
                  <a:pt x="73" y="2"/>
                  <a:pt x="69" y="0"/>
                  <a:pt x="66" y="1"/>
                </a:cubicBezTo>
                <a:cubicBezTo>
                  <a:pt x="38" y="11"/>
                  <a:pt x="38" y="11"/>
                  <a:pt x="38" y="11"/>
                </a:cubicBezTo>
                <a:cubicBezTo>
                  <a:pt x="9" y="1"/>
                  <a:pt x="9" y="1"/>
                  <a:pt x="9" y="1"/>
                </a:cubicBezTo>
                <a:cubicBezTo>
                  <a:pt x="6" y="0"/>
                  <a:pt x="2" y="2"/>
                  <a:pt x="1" y="5"/>
                </a:cubicBezTo>
                <a:cubicBezTo>
                  <a:pt x="0" y="9"/>
                  <a:pt x="2" y="12"/>
                  <a:pt x="5" y="13"/>
                </a:cubicBezTo>
                <a:cubicBezTo>
                  <a:pt x="28" y="20"/>
                  <a:pt x="28" y="20"/>
                  <a:pt x="28" y="20"/>
                </a:cubicBezTo>
                <a:cubicBezTo>
                  <a:pt x="14" y="39"/>
                  <a:pt x="14" y="39"/>
                  <a:pt x="14" y="39"/>
                </a:cubicBezTo>
                <a:cubicBezTo>
                  <a:pt x="12" y="42"/>
                  <a:pt x="12" y="46"/>
                  <a:pt x="15" y="48"/>
                </a:cubicBezTo>
                <a:cubicBezTo>
                  <a:pt x="18" y="50"/>
                  <a:pt x="22" y="49"/>
                  <a:pt x="24" y="47"/>
                </a:cubicBezTo>
                <a:cubicBezTo>
                  <a:pt x="38" y="28"/>
                  <a:pt x="38" y="28"/>
                  <a:pt x="38" y="28"/>
                </a:cubicBezTo>
                <a:cubicBezTo>
                  <a:pt x="51" y="47"/>
                  <a:pt x="51" y="47"/>
                  <a:pt x="51" y="47"/>
                </a:cubicBezTo>
                <a:cubicBezTo>
                  <a:pt x="53" y="49"/>
                  <a:pt x="57" y="50"/>
                  <a:pt x="60" y="48"/>
                </a:cubicBezTo>
                <a:cubicBezTo>
                  <a:pt x="63" y="46"/>
                  <a:pt x="64" y="42"/>
                  <a:pt x="62" y="39"/>
                </a:cubicBezTo>
                <a:cubicBezTo>
                  <a:pt x="48" y="20"/>
                  <a:pt x="48" y="20"/>
                  <a:pt x="48" y="20"/>
                </a:cubicBezTo>
                <a:cubicBezTo>
                  <a:pt x="70" y="13"/>
                  <a:pt x="70" y="13"/>
                  <a:pt x="70" y="13"/>
                </a:cubicBezTo>
                <a:cubicBezTo>
                  <a:pt x="73" y="12"/>
                  <a:pt x="75" y="9"/>
                  <a:pt x="74" y="5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15"/>
          <p:cNvSpPr>
            <a:spLocks noEditPoints="1"/>
          </p:cNvSpPr>
          <p:nvPr userDrawn="1"/>
        </p:nvSpPr>
        <p:spPr bwMode="auto">
          <a:xfrm>
            <a:off x="9939338" y="682625"/>
            <a:ext cx="325437" cy="396875"/>
          </a:xfrm>
          <a:custGeom>
            <a:avLst/>
            <a:gdLst>
              <a:gd name="T0" fmla="*/ 58 w 116"/>
              <a:gd name="T1" fmla="*/ 141 h 141"/>
              <a:gd name="T2" fmla="*/ 0 w 116"/>
              <a:gd name="T3" fmla="*/ 71 h 141"/>
              <a:gd name="T4" fmla="*/ 58 w 116"/>
              <a:gd name="T5" fmla="*/ 0 h 141"/>
              <a:gd name="T6" fmla="*/ 116 w 116"/>
              <a:gd name="T7" fmla="*/ 71 h 141"/>
              <a:gd name="T8" fmla="*/ 58 w 116"/>
              <a:gd name="T9" fmla="*/ 141 h 141"/>
              <a:gd name="T10" fmla="*/ 59 w 116"/>
              <a:gd name="T11" fmla="*/ 16 h 141"/>
              <a:gd name="T12" fmla="*/ 22 w 116"/>
              <a:gd name="T13" fmla="*/ 71 h 141"/>
              <a:gd name="T14" fmla="*/ 32 w 116"/>
              <a:gd name="T15" fmla="*/ 113 h 141"/>
              <a:gd name="T16" fmla="*/ 58 w 116"/>
              <a:gd name="T17" fmla="*/ 125 h 141"/>
              <a:gd name="T18" fmla="*/ 94 w 116"/>
              <a:gd name="T19" fmla="*/ 71 h 141"/>
              <a:gd name="T20" fmla="*/ 59 w 116"/>
              <a:gd name="T21" fmla="*/ 1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41">
                <a:moveTo>
                  <a:pt x="58" y="141"/>
                </a:moveTo>
                <a:cubicBezTo>
                  <a:pt x="20" y="141"/>
                  <a:pt x="0" y="116"/>
                  <a:pt x="0" y="71"/>
                </a:cubicBezTo>
                <a:cubicBezTo>
                  <a:pt x="0" y="25"/>
                  <a:pt x="21" y="0"/>
                  <a:pt x="58" y="0"/>
                </a:cubicBezTo>
                <a:cubicBezTo>
                  <a:pt x="96" y="0"/>
                  <a:pt x="116" y="25"/>
                  <a:pt x="116" y="71"/>
                </a:cubicBezTo>
                <a:cubicBezTo>
                  <a:pt x="116" y="116"/>
                  <a:pt x="96" y="141"/>
                  <a:pt x="58" y="141"/>
                </a:cubicBezTo>
                <a:moveTo>
                  <a:pt x="59" y="16"/>
                </a:moveTo>
                <a:cubicBezTo>
                  <a:pt x="35" y="16"/>
                  <a:pt x="22" y="35"/>
                  <a:pt x="22" y="71"/>
                </a:cubicBezTo>
                <a:cubicBezTo>
                  <a:pt x="22" y="88"/>
                  <a:pt x="26" y="104"/>
                  <a:pt x="32" y="113"/>
                </a:cubicBezTo>
                <a:cubicBezTo>
                  <a:pt x="37" y="121"/>
                  <a:pt x="47" y="125"/>
                  <a:pt x="58" y="125"/>
                </a:cubicBezTo>
                <a:cubicBezTo>
                  <a:pt x="82" y="125"/>
                  <a:pt x="94" y="107"/>
                  <a:pt x="94" y="71"/>
                </a:cubicBezTo>
                <a:cubicBezTo>
                  <a:pt x="94" y="34"/>
                  <a:pt x="82" y="16"/>
                  <a:pt x="59" y="1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16"/>
          <p:cNvSpPr>
            <a:spLocks/>
          </p:cNvSpPr>
          <p:nvPr userDrawn="1"/>
        </p:nvSpPr>
        <p:spPr bwMode="auto">
          <a:xfrm>
            <a:off x="10287000" y="655638"/>
            <a:ext cx="193675" cy="417513"/>
          </a:xfrm>
          <a:custGeom>
            <a:avLst/>
            <a:gdLst>
              <a:gd name="T0" fmla="*/ 67 w 69"/>
              <a:gd name="T1" fmla="*/ 16 h 149"/>
              <a:gd name="T2" fmla="*/ 50 w 69"/>
              <a:gd name="T3" fmla="*/ 15 h 149"/>
              <a:gd name="T4" fmla="*/ 37 w 69"/>
              <a:gd name="T5" fmla="*/ 33 h 149"/>
              <a:gd name="T6" fmla="*/ 37 w 69"/>
              <a:gd name="T7" fmla="*/ 52 h 149"/>
              <a:gd name="T8" fmla="*/ 64 w 69"/>
              <a:gd name="T9" fmla="*/ 52 h 149"/>
              <a:gd name="T10" fmla="*/ 64 w 69"/>
              <a:gd name="T11" fmla="*/ 65 h 149"/>
              <a:gd name="T12" fmla="*/ 37 w 69"/>
              <a:gd name="T13" fmla="*/ 65 h 149"/>
              <a:gd name="T14" fmla="*/ 37 w 69"/>
              <a:gd name="T15" fmla="*/ 149 h 149"/>
              <a:gd name="T16" fmla="*/ 17 w 69"/>
              <a:gd name="T17" fmla="*/ 149 h 149"/>
              <a:gd name="T18" fmla="*/ 17 w 69"/>
              <a:gd name="T19" fmla="*/ 65 h 149"/>
              <a:gd name="T20" fmla="*/ 0 w 69"/>
              <a:gd name="T21" fmla="*/ 65 h 149"/>
              <a:gd name="T22" fmla="*/ 0 w 69"/>
              <a:gd name="T23" fmla="*/ 54 h 149"/>
              <a:gd name="T24" fmla="*/ 17 w 69"/>
              <a:gd name="T25" fmla="*/ 51 h 149"/>
              <a:gd name="T26" fmla="*/ 17 w 69"/>
              <a:gd name="T27" fmla="*/ 35 h 149"/>
              <a:gd name="T28" fmla="*/ 22 w 69"/>
              <a:gd name="T29" fmla="*/ 11 h 149"/>
              <a:gd name="T30" fmla="*/ 44 w 69"/>
              <a:gd name="T31" fmla="*/ 0 h 149"/>
              <a:gd name="T32" fmla="*/ 69 w 69"/>
              <a:gd name="T33" fmla="*/ 4 h 149"/>
              <a:gd name="T34" fmla="*/ 67 w 69"/>
              <a:gd name="T35" fmla="*/ 1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149">
                <a:moveTo>
                  <a:pt x="67" y="16"/>
                </a:moveTo>
                <a:cubicBezTo>
                  <a:pt x="65" y="16"/>
                  <a:pt x="59" y="15"/>
                  <a:pt x="50" y="15"/>
                </a:cubicBezTo>
                <a:cubicBezTo>
                  <a:pt x="40" y="15"/>
                  <a:pt x="37" y="19"/>
                  <a:pt x="37" y="33"/>
                </a:cubicBezTo>
                <a:cubicBezTo>
                  <a:pt x="37" y="52"/>
                  <a:pt x="37" y="52"/>
                  <a:pt x="37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65"/>
                  <a:pt x="64" y="65"/>
                  <a:pt x="64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7" y="149"/>
                  <a:pt x="37" y="149"/>
                  <a:pt x="37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7" y="65"/>
                  <a:pt x="17" y="65"/>
                  <a:pt x="17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54"/>
                  <a:pt x="0" y="54"/>
                  <a:pt x="0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1"/>
                  <a:pt x="18" y="16"/>
                  <a:pt x="22" y="11"/>
                </a:cubicBezTo>
                <a:cubicBezTo>
                  <a:pt x="27" y="4"/>
                  <a:pt x="34" y="0"/>
                  <a:pt x="44" y="0"/>
                </a:cubicBezTo>
                <a:cubicBezTo>
                  <a:pt x="54" y="0"/>
                  <a:pt x="66" y="3"/>
                  <a:pt x="69" y="4"/>
                </a:cubicBezTo>
                <a:lnTo>
                  <a:pt x="67" y="16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17"/>
          <p:cNvSpPr>
            <a:spLocks/>
          </p:cNvSpPr>
          <p:nvPr userDrawn="1"/>
        </p:nvSpPr>
        <p:spPr bwMode="auto">
          <a:xfrm>
            <a:off x="10479088" y="795338"/>
            <a:ext cx="190500" cy="284163"/>
          </a:xfrm>
          <a:custGeom>
            <a:avLst/>
            <a:gdLst>
              <a:gd name="T0" fmla="*/ 31 w 68"/>
              <a:gd name="T1" fmla="*/ 101 h 101"/>
              <a:gd name="T2" fmla="*/ 0 w 68"/>
              <a:gd name="T3" fmla="*/ 96 h 101"/>
              <a:gd name="T4" fmla="*/ 3 w 68"/>
              <a:gd name="T5" fmla="*/ 83 h 101"/>
              <a:gd name="T6" fmla="*/ 27 w 68"/>
              <a:gd name="T7" fmla="*/ 86 h 101"/>
              <a:gd name="T8" fmla="*/ 48 w 68"/>
              <a:gd name="T9" fmla="*/ 72 h 101"/>
              <a:gd name="T10" fmla="*/ 31 w 68"/>
              <a:gd name="T11" fmla="*/ 57 h 101"/>
              <a:gd name="T12" fmla="*/ 1 w 68"/>
              <a:gd name="T13" fmla="*/ 29 h 101"/>
              <a:gd name="T14" fmla="*/ 35 w 68"/>
              <a:gd name="T15" fmla="*/ 0 h 101"/>
              <a:gd name="T16" fmla="*/ 63 w 68"/>
              <a:gd name="T17" fmla="*/ 5 h 101"/>
              <a:gd name="T18" fmla="*/ 60 w 68"/>
              <a:gd name="T19" fmla="*/ 17 h 101"/>
              <a:gd name="T20" fmla="*/ 37 w 68"/>
              <a:gd name="T21" fmla="*/ 14 h 101"/>
              <a:gd name="T22" fmla="*/ 21 w 68"/>
              <a:gd name="T23" fmla="*/ 27 h 101"/>
              <a:gd name="T24" fmla="*/ 68 w 68"/>
              <a:gd name="T25" fmla="*/ 69 h 101"/>
              <a:gd name="T26" fmla="*/ 31 w 68"/>
              <a:gd name="T2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" h="101">
                <a:moveTo>
                  <a:pt x="31" y="101"/>
                </a:moveTo>
                <a:cubicBezTo>
                  <a:pt x="21" y="101"/>
                  <a:pt x="12" y="99"/>
                  <a:pt x="0" y="96"/>
                </a:cubicBezTo>
                <a:cubicBezTo>
                  <a:pt x="3" y="83"/>
                  <a:pt x="3" y="83"/>
                  <a:pt x="3" y="83"/>
                </a:cubicBezTo>
                <a:cubicBezTo>
                  <a:pt x="13" y="85"/>
                  <a:pt x="20" y="86"/>
                  <a:pt x="27" y="86"/>
                </a:cubicBezTo>
                <a:cubicBezTo>
                  <a:pt x="41" y="86"/>
                  <a:pt x="48" y="81"/>
                  <a:pt x="48" y="72"/>
                </a:cubicBezTo>
                <a:cubicBezTo>
                  <a:pt x="48" y="64"/>
                  <a:pt x="45" y="61"/>
                  <a:pt x="31" y="57"/>
                </a:cubicBezTo>
                <a:cubicBezTo>
                  <a:pt x="14" y="52"/>
                  <a:pt x="1" y="47"/>
                  <a:pt x="1" y="29"/>
                </a:cubicBezTo>
                <a:cubicBezTo>
                  <a:pt x="1" y="10"/>
                  <a:pt x="14" y="0"/>
                  <a:pt x="35" y="0"/>
                </a:cubicBezTo>
                <a:cubicBezTo>
                  <a:pt x="43" y="0"/>
                  <a:pt x="52" y="1"/>
                  <a:pt x="63" y="5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16"/>
                  <a:pt x="45" y="14"/>
                  <a:pt x="37" y="14"/>
                </a:cubicBezTo>
                <a:cubicBezTo>
                  <a:pt x="27" y="14"/>
                  <a:pt x="21" y="19"/>
                  <a:pt x="21" y="27"/>
                </a:cubicBezTo>
                <a:cubicBezTo>
                  <a:pt x="21" y="47"/>
                  <a:pt x="68" y="34"/>
                  <a:pt x="68" y="69"/>
                </a:cubicBezTo>
                <a:cubicBezTo>
                  <a:pt x="68" y="89"/>
                  <a:pt x="54" y="101"/>
                  <a:pt x="31" y="101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18"/>
          <p:cNvSpPr>
            <a:spLocks/>
          </p:cNvSpPr>
          <p:nvPr userDrawn="1"/>
        </p:nvSpPr>
        <p:spPr bwMode="auto">
          <a:xfrm>
            <a:off x="10672763" y="725488"/>
            <a:ext cx="187325" cy="354013"/>
          </a:xfrm>
          <a:custGeom>
            <a:avLst/>
            <a:gdLst>
              <a:gd name="T0" fmla="*/ 39 w 67"/>
              <a:gd name="T1" fmla="*/ 126 h 126"/>
              <a:gd name="T2" fmla="*/ 19 w 67"/>
              <a:gd name="T3" fmla="*/ 115 h 126"/>
              <a:gd name="T4" fmla="*/ 17 w 67"/>
              <a:gd name="T5" fmla="*/ 93 h 126"/>
              <a:gd name="T6" fmla="*/ 17 w 67"/>
              <a:gd name="T7" fmla="*/ 40 h 126"/>
              <a:gd name="T8" fmla="*/ 0 w 67"/>
              <a:gd name="T9" fmla="*/ 40 h 126"/>
              <a:gd name="T10" fmla="*/ 0 w 67"/>
              <a:gd name="T11" fmla="*/ 29 h 126"/>
              <a:gd name="T12" fmla="*/ 17 w 67"/>
              <a:gd name="T13" fmla="*/ 27 h 126"/>
              <a:gd name="T14" fmla="*/ 17 w 67"/>
              <a:gd name="T15" fmla="*/ 0 h 126"/>
              <a:gd name="T16" fmla="*/ 37 w 67"/>
              <a:gd name="T17" fmla="*/ 0 h 126"/>
              <a:gd name="T18" fmla="*/ 37 w 67"/>
              <a:gd name="T19" fmla="*/ 27 h 126"/>
              <a:gd name="T20" fmla="*/ 63 w 67"/>
              <a:gd name="T21" fmla="*/ 27 h 126"/>
              <a:gd name="T22" fmla="*/ 63 w 67"/>
              <a:gd name="T23" fmla="*/ 40 h 126"/>
              <a:gd name="T24" fmla="*/ 37 w 67"/>
              <a:gd name="T25" fmla="*/ 40 h 126"/>
              <a:gd name="T26" fmla="*/ 37 w 67"/>
              <a:gd name="T27" fmla="*/ 87 h 126"/>
              <a:gd name="T28" fmla="*/ 38 w 67"/>
              <a:gd name="T29" fmla="*/ 106 h 126"/>
              <a:gd name="T30" fmla="*/ 47 w 67"/>
              <a:gd name="T31" fmla="*/ 110 h 126"/>
              <a:gd name="T32" fmla="*/ 64 w 67"/>
              <a:gd name="T33" fmla="*/ 107 h 126"/>
              <a:gd name="T34" fmla="*/ 67 w 67"/>
              <a:gd name="T35" fmla="*/ 120 h 126"/>
              <a:gd name="T36" fmla="*/ 39 w 67"/>
              <a:gd name="T3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" h="126">
                <a:moveTo>
                  <a:pt x="39" y="126"/>
                </a:moveTo>
                <a:cubicBezTo>
                  <a:pt x="30" y="126"/>
                  <a:pt x="23" y="122"/>
                  <a:pt x="19" y="115"/>
                </a:cubicBezTo>
                <a:cubicBezTo>
                  <a:pt x="17" y="111"/>
                  <a:pt x="17" y="106"/>
                  <a:pt x="17" y="9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9"/>
                  <a:pt x="0" y="29"/>
                  <a:pt x="0" y="29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0"/>
                  <a:pt x="17" y="0"/>
                  <a:pt x="1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27"/>
                  <a:pt x="37" y="27"/>
                  <a:pt x="3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40"/>
                  <a:pt x="63" y="40"/>
                  <a:pt x="63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04"/>
                  <a:pt x="37" y="104"/>
                  <a:pt x="38" y="106"/>
                </a:cubicBezTo>
                <a:cubicBezTo>
                  <a:pt x="40" y="109"/>
                  <a:pt x="43" y="110"/>
                  <a:pt x="47" y="110"/>
                </a:cubicBezTo>
                <a:cubicBezTo>
                  <a:pt x="52" y="110"/>
                  <a:pt x="56" y="109"/>
                  <a:pt x="64" y="107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55" y="124"/>
                  <a:pt x="47" y="126"/>
                  <a:pt x="39" y="12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19"/>
          <p:cNvSpPr>
            <a:spLocks noEditPoints="1"/>
          </p:cNvSpPr>
          <p:nvPr userDrawn="1"/>
        </p:nvSpPr>
        <p:spPr bwMode="auto">
          <a:xfrm>
            <a:off x="10863263" y="792163"/>
            <a:ext cx="230187" cy="287338"/>
          </a:xfrm>
          <a:custGeom>
            <a:avLst/>
            <a:gdLst>
              <a:gd name="T0" fmla="*/ 21 w 82"/>
              <a:gd name="T1" fmla="*/ 54 h 102"/>
              <a:gd name="T2" fmla="*/ 21 w 82"/>
              <a:gd name="T3" fmla="*/ 57 h 102"/>
              <a:gd name="T4" fmla="*/ 45 w 82"/>
              <a:gd name="T5" fmla="*/ 85 h 102"/>
              <a:gd name="T6" fmla="*/ 77 w 82"/>
              <a:gd name="T7" fmla="*/ 79 h 102"/>
              <a:gd name="T8" fmla="*/ 81 w 82"/>
              <a:gd name="T9" fmla="*/ 90 h 102"/>
              <a:gd name="T10" fmla="*/ 39 w 82"/>
              <a:gd name="T11" fmla="*/ 102 h 102"/>
              <a:gd name="T12" fmla="*/ 0 w 82"/>
              <a:gd name="T13" fmla="*/ 54 h 102"/>
              <a:gd name="T14" fmla="*/ 43 w 82"/>
              <a:gd name="T15" fmla="*/ 0 h 102"/>
              <a:gd name="T16" fmla="*/ 82 w 82"/>
              <a:gd name="T17" fmla="*/ 49 h 102"/>
              <a:gd name="T18" fmla="*/ 82 w 82"/>
              <a:gd name="T19" fmla="*/ 54 h 102"/>
              <a:gd name="T20" fmla="*/ 21 w 82"/>
              <a:gd name="T21" fmla="*/ 54 h 102"/>
              <a:gd name="T22" fmla="*/ 44 w 82"/>
              <a:gd name="T23" fmla="*/ 14 h 102"/>
              <a:gd name="T24" fmla="*/ 22 w 82"/>
              <a:gd name="T25" fmla="*/ 42 h 102"/>
              <a:gd name="T26" fmla="*/ 63 w 82"/>
              <a:gd name="T27" fmla="*/ 40 h 102"/>
              <a:gd name="T28" fmla="*/ 44 w 82"/>
              <a:gd name="T29" fmla="*/ 1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2" h="102">
                <a:moveTo>
                  <a:pt x="21" y="54"/>
                </a:moveTo>
                <a:cubicBezTo>
                  <a:pt x="21" y="57"/>
                  <a:pt x="21" y="57"/>
                  <a:pt x="21" y="57"/>
                </a:cubicBezTo>
                <a:cubicBezTo>
                  <a:pt x="21" y="76"/>
                  <a:pt x="29" y="85"/>
                  <a:pt x="45" y="85"/>
                </a:cubicBezTo>
                <a:cubicBezTo>
                  <a:pt x="53" y="85"/>
                  <a:pt x="61" y="84"/>
                  <a:pt x="77" y="79"/>
                </a:cubicBezTo>
                <a:cubicBezTo>
                  <a:pt x="81" y="90"/>
                  <a:pt x="81" y="90"/>
                  <a:pt x="81" y="90"/>
                </a:cubicBezTo>
                <a:cubicBezTo>
                  <a:pt x="61" y="99"/>
                  <a:pt x="51" y="102"/>
                  <a:pt x="39" y="102"/>
                </a:cubicBezTo>
                <a:cubicBezTo>
                  <a:pt x="15" y="102"/>
                  <a:pt x="0" y="84"/>
                  <a:pt x="0" y="54"/>
                </a:cubicBezTo>
                <a:cubicBezTo>
                  <a:pt x="0" y="22"/>
                  <a:pt x="16" y="0"/>
                  <a:pt x="43" y="0"/>
                </a:cubicBezTo>
                <a:cubicBezTo>
                  <a:pt x="69" y="0"/>
                  <a:pt x="82" y="16"/>
                  <a:pt x="82" y="49"/>
                </a:cubicBezTo>
                <a:cubicBezTo>
                  <a:pt x="82" y="54"/>
                  <a:pt x="82" y="54"/>
                  <a:pt x="82" y="54"/>
                </a:cubicBezTo>
                <a:lnTo>
                  <a:pt x="21" y="54"/>
                </a:lnTo>
                <a:close/>
                <a:moveTo>
                  <a:pt x="44" y="14"/>
                </a:moveTo>
                <a:cubicBezTo>
                  <a:pt x="31" y="14"/>
                  <a:pt x="24" y="24"/>
                  <a:pt x="22" y="42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23"/>
                  <a:pt x="57" y="14"/>
                  <a:pt x="44" y="14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reeform 20"/>
          <p:cNvSpPr>
            <a:spLocks noEditPoints="1"/>
          </p:cNvSpPr>
          <p:nvPr userDrawn="1"/>
        </p:nvSpPr>
        <p:spPr bwMode="auto">
          <a:xfrm>
            <a:off x="11118850" y="663575"/>
            <a:ext cx="234950" cy="415925"/>
          </a:xfrm>
          <a:custGeom>
            <a:avLst/>
            <a:gdLst>
              <a:gd name="T0" fmla="*/ 65 w 84"/>
              <a:gd name="T1" fmla="*/ 146 h 148"/>
              <a:gd name="T2" fmla="*/ 65 w 84"/>
              <a:gd name="T3" fmla="*/ 137 h 148"/>
              <a:gd name="T4" fmla="*/ 33 w 84"/>
              <a:gd name="T5" fmla="*/ 148 h 148"/>
              <a:gd name="T6" fmla="*/ 0 w 84"/>
              <a:gd name="T7" fmla="*/ 97 h 148"/>
              <a:gd name="T8" fmla="*/ 35 w 84"/>
              <a:gd name="T9" fmla="*/ 46 h 148"/>
              <a:gd name="T10" fmla="*/ 64 w 84"/>
              <a:gd name="T11" fmla="*/ 57 h 148"/>
              <a:gd name="T12" fmla="*/ 64 w 84"/>
              <a:gd name="T13" fmla="*/ 0 h 148"/>
              <a:gd name="T14" fmla="*/ 84 w 84"/>
              <a:gd name="T15" fmla="*/ 0 h 148"/>
              <a:gd name="T16" fmla="*/ 84 w 84"/>
              <a:gd name="T17" fmla="*/ 146 h 148"/>
              <a:gd name="T18" fmla="*/ 65 w 84"/>
              <a:gd name="T19" fmla="*/ 146 h 148"/>
              <a:gd name="T20" fmla="*/ 64 w 84"/>
              <a:gd name="T21" fmla="*/ 69 h 148"/>
              <a:gd name="T22" fmla="*/ 42 w 84"/>
              <a:gd name="T23" fmla="*/ 64 h 148"/>
              <a:gd name="T24" fmla="*/ 21 w 84"/>
              <a:gd name="T25" fmla="*/ 97 h 148"/>
              <a:gd name="T26" fmla="*/ 41 w 84"/>
              <a:gd name="T27" fmla="*/ 131 h 148"/>
              <a:gd name="T28" fmla="*/ 64 w 84"/>
              <a:gd name="T29" fmla="*/ 125 h 148"/>
              <a:gd name="T30" fmla="*/ 64 w 84"/>
              <a:gd name="T31" fmla="*/ 6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" h="148">
                <a:moveTo>
                  <a:pt x="65" y="146"/>
                </a:moveTo>
                <a:cubicBezTo>
                  <a:pt x="65" y="137"/>
                  <a:pt x="65" y="137"/>
                  <a:pt x="65" y="137"/>
                </a:cubicBezTo>
                <a:cubicBezTo>
                  <a:pt x="54" y="143"/>
                  <a:pt x="43" y="148"/>
                  <a:pt x="33" y="148"/>
                </a:cubicBezTo>
                <a:cubicBezTo>
                  <a:pt x="12" y="148"/>
                  <a:pt x="0" y="129"/>
                  <a:pt x="0" y="97"/>
                </a:cubicBezTo>
                <a:cubicBezTo>
                  <a:pt x="0" y="66"/>
                  <a:pt x="14" y="46"/>
                  <a:pt x="35" y="46"/>
                </a:cubicBezTo>
                <a:cubicBezTo>
                  <a:pt x="46" y="46"/>
                  <a:pt x="55" y="52"/>
                  <a:pt x="64" y="57"/>
                </a:cubicBezTo>
                <a:cubicBezTo>
                  <a:pt x="64" y="0"/>
                  <a:pt x="64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146"/>
                  <a:pt x="84" y="146"/>
                  <a:pt x="84" y="146"/>
                </a:cubicBezTo>
                <a:lnTo>
                  <a:pt x="65" y="146"/>
                </a:lnTo>
                <a:close/>
                <a:moveTo>
                  <a:pt x="64" y="69"/>
                </a:moveTo>
                <a:cubicBezTo>
                  <a:pt x="52" y="65"/>
                  <a:pt x="48" y="64"/>
                  <a:pt x="42" y="64"/>
                </a:cubicBezTo>
                <a:cubicBezTo>
                  <a:pt x="28" y="64"/>
                  <a:pt x="21" y="75"/>
                  <a:pt x="21" y="97"/>
                </a:cubicBezTo>
                <a:cubicBezTo>
                  <a:pt x="21" y="120"/>
                  <a:pt x="28" y="131"/>
                  <a:pt x="41" y="131"/>
                </a:cubicBezTo>
                <a:cubicBezTo>
                  <a:pt x="47" y="131"/>
                  <a:pt x="52" y="129"/>
                  <a:pt x="64" y="125"/>
                </a:cubicBezTo>
                <a:lnTo>
                  <a:pt x="64" y="69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2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092B6"/>
        </a:buClr>
        <a:buFont typeface="Wingdings" panose="05000000000000000000" pitchFamily="2" charset="2"/>
        <a:buChar char="§"/>
        <a:defRPr sz="2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24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20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1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1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education-inspection-framework-draft-for-consulta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consultations/education-inspection-framework-2019-inspecting-the-substance-of-education" TargetMode="External"/><Relationship Id="rId5" Type="http://schemas.openxmlformats.org/officeDocument/2006/relationships/hyperlink" Target="https://www.gov.uk/government/publications/education-inspection-framework-overview-of-research" TargetMode="External"/><Relationship Id="rId4" Type="http://schemas.openxmlformats.org/officeDocument/2006/relationships/hyperlink" Target="https://www.gov.uk/government/publications/ofsted-inspection-handbooks-drafts-for-consultatio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ofstednews" TargetMode="External"/><Relationship Id="rId3" Type="http://schemas.openxmlformats.org/officeDocument/2006/relationships/hyperlink" Target="http://www.gov.uk/ofsted" TargetMode="External"/><Relationship Id="rId7" Type="http://schemas.openxmlformats.org/officeDocument/2006/relationships/hyperlink" Target="http://www.slideshare.net/ofstednews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ofstednews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linkedin.com/company/ofsted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reports.ofsted.gov.uk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300" y="835025"/>
            <a:ext cx="10257178" cy="4371975"/>
          </a:xfrm>
        </p:spPr>
        <p:txBody>
          <a:bodyPr>
            <a:normAutofit/>
          </a:bodyPr>
          <a:lstStyle/>
          <a:p>
            <a:r>
              <a:rPr lang="en-GB" sz="4000" dirty="0"/>
              <a:t>Evolution not revolution: a new inspection framework in England</a:t>
            </a:r>
            <a:br>
              <a:rPr lang="en-GB" sz="4000" dirty="0"/>
            </a:br>
            <a:br>
              <a:rPr lang="en-GB" sz="4000" dirty="0"/>
            </a:br>
            <a:r>
              <a:rPr lang="en-GB" sz="2600" dirty="0"/>
              <a:t>Amy Finch</a:t>
            </a:r>
            <a:br>
              <a:rPr lang="en-GB" sz="2600" dirty="0"/>
            </a:br>
            <a:r>
              <a:rPr lang="en-GB" sz="2600" dirty="0"/>
              <a:t>Head of Strategic Evaluation, Ofsted</a:t>
            </a:r>
            <a:br>
              <a:rPr lang="en-GB" sz="2600" dirty="0"/>
            </a:br>
            <a:r>
              <a:rPr lang="en-GB" sz="2600" dirty="0"/>
              <a:t>@amy_finch</a:t>
            </a:r>
            <a:br>
              <a:rPr lang="en-GB" sz="2600" dirty="0"/>
            </a:br>
            <a:r>
              <a:rPr lang="en-GB" sz="2600" dirty="0"/>
              <a:t>amy.finch@ofsted.gov.uk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SICI workshop, Bulgaria, 27-28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/>
              <a:t>Slide </a:t>
            </a:r>
            <a:fld id="{5F4C8201-D8A8-417D-8A18-42E93E6C5D4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8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10</a:t>
            </a:fld>
            <a:endParaRPr lang="en-GB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06FCC2-B840-449C-B3A3-2431EC33E9F6}"/>
              </a:ext>
            </a:extLst>
          </p:cNvPr>
          <p:cNvGrpSpPr/>
          <p:nvPr/>
        </p:nvGrpSpPr>
        <p:grpSpPr>
          <a:xfrm>
            <a:off x="503375" y="1498975"/>
            <a:ext cx="11103460" cy="4642745"/>
            <a:chOff x="503375" y="1498975"/>
            <a:chExt cx="11103460" cy="4642745"/>
          </a:xfrm>
        </p:grpSpPr>
        <p:sp>
          <p:nvSpPr>
            <p:cNvPr id="7" name="Rectangle 6"/>
            <p:cNvSpPr/>
            <p:nvPr/>
          </p:nvSpPr>
          <p:spPr>
            <a:xfrm>
              <a:off x="7030157" y="2068205"/>
              <a:ext cx="4308402" cy="865688"/>
            </a:xfrm>
            <a:prstGeom prst="rect">
              <a:avLst/>
            </a:prstGeom>
            <a:solidFill>
              <a:srgbClr val="2092B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Quality of education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30157" y="4084040"/>
              <a:ext cx="4308402" cy="863704"/>
            </a:xfrm>
            <a:prstGeom prst="rect">
              <a:avLst/>
            </a:prstGeom>
            <a:solidFill>
              <a:srgbClr val="D13D6A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 development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30157" y="5089973"/>
              <a:ext cx="4308403" cy="865688"/>
            </a:xfrm>
            <a:prstGeom prst="rect">
              <a:avLst/>
            </a:prstGeom>
            <a:solidFill>
              <a:srgbClr val="8AB23E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Leadership and management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30157" y="3076122"/>
              <a:ext cx="4308402" cy="865689"/>
            </a:xfrm>
            <a:prstGeom prst="rect">
              <a:avLst/>
            </a:prstGeom>
            <a:solidFill>
              <a:srgbClr val="9B5BA5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Behaviour and attitudes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3492" y="2135988"/>
              <a:ext cx="4337536" cy="860607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Teaching, learning and assessment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3493" y="4040159"/>
              <a:ext cx="4337536" cy="85863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01600">
                <a:srgbClr val="FFCCCC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 development, behaviour and welfare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3492" y="5075675"/>
              <a:ext cx="4337537" cy="860607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Leadership and management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3492" y="3173477"/>
              <a:ext cx="4337537" cy="6898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Outcomes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3375" y="1919211"/>
              <a:ext cx="4844955" cy="422250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61880" y="1919211"/>
              <a:ext cx="4844955" cy="422250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40102" y="1509235"/>
              <a:ext cx="3971499" cy="49473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Overall effectiveness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98607" y="1498975"/>
              <a:ext cx="3971499" cy="49473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Overall effectiveness</a:t>
              </a:r>
            </a:p>
          </p:txBody>
        </p:sp>
        <p:cxnSp>
          <p:nvCxnSpPr>
            <p:cNvPr id="23" name="Straight Arrow Connector 22"/>
            <p:cNvCxnSpPr>
              <a:stCxn id="11" idx="3"/>
            </p:cNvCxnSpPr>
            <p:nvPr/>
          </p:nvCxnSpPr>
          <p:spPr>
            <a:xfrm flipV="1">
              <a:off x="5071028" y="2501049"/>
              <a:ext cx="1959129" cy="65243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3"/>
            </p:cNvCxnSpPr>
            <p:nvPr/>
          </p:nvCxnSpPr>
          <p:spPr>
            <a:xfrm flipV="1">
              <a:off x="5071029" y="2612481"/>
              <a:ext cx="1959128" cy="905896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3"/>
              <a:endCxn id="10" idx="1"/>
            </p:cNvCxnSpPr>
            <p:nvPr/>
          </p:nvCxnSpPr>
          <p:spPr>
            <a:xfrm flipV="1">
              <a:off x="5071029" y="3508967"/>
              <a:ext cx="1959128" cy="960509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3"/>
              <a:endCxn id="8" idx="1"/>
            </p:cNvCxnSpPr>
            <p:nvPr/>
          </p:nvCxnSpPr>
          <p:spPr>
            <a:xfrm>
              <a:off x="5071029" y="4469476"/>
              <a:ext cx="1959128" cy="46416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3" idx="3"/>
              <a:endCxn id="9" idx="1"/>
            </p:cNvCxnSpPr>
            <p:nvPr/>
          </p:nvCxnSpPr>
          <p:spPr>
            <a:xfrm>
              <a:off x="5071029" y="5505979"/>
              <a:ext cx="1959128" cy="16838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AD8DC22-8CC2-41A7-98DF-046D38AAA348}"/>
              </a:ext>
            </a:extLst>
          </p:cNvPr>
          <p:cNvSpPr/>
          <p:nvPr/>
        </p:nvSpPr>
        <p:spPr>
          <a:xfrm>
            <a:off x="9692778" y="274480"/>
            <a:ext cx="1946246" cy="89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615" y="270811"/>
            <a:ext cx="977877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dirty="0"/>
              <a:t>Judgement areas: evolution, not revolution</a:t>
            </a:r>
          </a:p>
        </p:txBody>
      </p:sp>
    </p:spTree>
    <p:extLst>
      <p:ext uri="{BB962C8B-B14F-4D97-AF65-F5344CB8AC3E}">
        <p14:creationId xmlns:p14="http://schemas.microsoft.com/office/powerpoint/2010/main" val="13508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The quality of education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/>
              <a:t>Slide </a:t>
            </a:r>
            <a:fld id="{5F4C8201-D8A8-417D-8A18-42E93E6C5D4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8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58" y="467749"/>
            <a:ext cx="8994775" cy="1325563"/>
          </a:xfrm>
        </p:spPr>
        <p:txBody>
          <a:bodyPr>
            <a:normAutofit/>
          </a:bodyPr>
          <a:lstStyle/>
          <a:p>
            <a:r>
              <a:rPr lang="en-GB" dirty="0"/>
              <a:t>The importance of the </a:t>
            </a:r>
            <a:r>
              <a:rPr lang="en-GB" b="1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359" y="2017753"/>
            <a:ext cx="6606892" cy="305636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‘If [children’s] entire school experience has been designed to push them through mark-scheme hoops, rather than developing </a:t>
            </a:r>
            <a:r>
              <a:rPr lang="en-GB" b="1" dirty="0"/>
              <a:t>a deep body of                 knowledge</a:t>
            </a:r>
            <a:r>
              <a:rPr lang="en-GB" dirty="0"/>
              <a:t>, they will struggle in later study’.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Presentation to SICI workshop, Bulgaria, 27-28 March 2019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12</a:t>
            </a:fld>
            <a:endParaRPr lang="en-GB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83" y="1902369"/>
            <a:ext cx="3401558" cy="304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1911" y="5740936"/>
            <a:ext cx="9588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Amanda Spielman, at the launch of Ofsted’s Annual Report 2016/17</a:t>
            </a:r>
          </a:p>
        </p:txBody>
      </p:sp>
    </p:spTree>
    <p:extLst>
      <p:ext uri="{BB962C8B-B14F-4D97-AF65-F5344CB8AC3E}">
        <p14:creationId xmlns:p14="http://schemas.microsoft.com/office/powerpoint/2010/main" val="12776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415" y="1596123"/>
            <a:ext cx="7832554" cy="4572001"/>
          </a:xfrm>
        </p:spPr>
        <p:txBody>
          <a:bodyPr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‘The curriculum is a </a:t>
            </a:r>
            <a:r>
              <a:rPr lang="en-GB" b="1" dirty="0"/>
              <a:t>framework</a:t>
            </a:r>
            <a:r>
              <a:rPr lang="en-GB" dirty="0"/>
              <a:t> for setting out </a:t>
            </a:r>
            <a:r>
              <a:rPr lang="en-GB" b="1" dirty="0"/>
              <a:t>the aims </a:t>
            </a:r>
            <a:r>
              <a:rPr lang="en-GB" dirty="0"/>
              <a:t>of a programme of education, including the knowledge and skills to be gained at each stage (</a:t>
            </a:r>
            <a:r>
              <a:rPr lang="en-GB" b="1" dirty="0">
                <a:solidFill>
                  <a:srgbClr val="FF0000"/>
                </a:solidFill>
              </a:rPr>
              <a:t>intent</a:t>
            </a:r>
            <a:r>
              <a:rPr lang="en-GB" dirty="0"/>
              <a:t>) 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for translating that framework over time into a </a:t>
            </a:r>
            <a:r>
              <a:rPr lang="en-GB" b="1" dirty="0"/>
              <a:t>structure and narrative</a:t>
            </a:r>
            <a:r>
              <a:rPr lang="en-GB" dirty="0"/>
              <a:t>, within an institutional context (</a:t>
            </a:r>
            <a:r>
              <a:rPr lang="en-GB" b="1" dirty="0">
                <a:solidFill>
                  <a:srgbClr val="FF0000"/>
                </a:solidFill>
              </a:rPr>
              <a:t>implementation</a:t>
            </a:r>
            <a:r>
              <a:rPr lang="en-GB" dirty="0"/>
              <a:t>), and 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for </a:t>
            </a:r>
            <a:r>
              <a:rPr lang="en-GB" b="1" dirty="0"/>
              <a:t>evaluating</a:t>
            </a:r>
            <a:r>
              <a:rPr lang="en-GB" dirty="0"/>
              <a:t> what </a:t>
            </a:r>
            <a:r>
              <a:rPr lang="en-GB" b="1" dirty="0"/>
              <a:t>knowledge and skills </a:t>
            </a:r>
            <a:r>
              <a:rPr lang="en-GB" dirty="0"/>
              <a:t>pupils have </a:t>
            </a:r>
            <a:r>
              <a:rPr lang="en-GB" b="1" dirty="0"/>
              <a:t>gained</a:t>
            </a:r>
            <a:r>
              <a:rPr lang="en-GB" dirty="0"/>
              <a:t> against expectations (</a:t>
            </a:r>
            <a:r>
              <a:rPr lang="en-GB" b="1" dirty="0">
                <a:solidFill>
                  <a:srgbClr val="FF0000"/>
                </a:solidFill>
              </a:rPr>
              <a:t>impact/achievement</a:t>
            </a:r>
            <a:r>
              <a:rPr lang="en-GB" dirty="0"/>
              <a:t>)’.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13</a:t>
            </a:fld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 rot="5400000">
            <a:off x="8209106" y="2952771"/>
            <a:ext cx="4394504" cy="1634591"/>
          </a:xfrm>
          <a:prstGeom prst="rect">
            <a:avLst/>
          </a:prstGeom>
          <a:solidFill>
            <a:srgbClr val="009A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education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B3C0C3-7600-4949-9668-C21D19F97BB9}"/>
              </a:ext>
            </a:extLst>
          </p:cNvPr>
          <p:cNvSpPr/>
          <p:nvPr/>
        </p:nvSpPr>
        <p:spPr>
          <a:xfrm>
            <a:off x="9912743" y="283221"/>
            <a:ext cx="1634592" cy="1197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610" y="530027"/>
            <a:ext cx="10115044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The curriculum is at the heart of the proposed new framework: Ofsted’s working definition…</a:t>
            </a:r>
            <a:br>
              <a:rPr lang="en-GB" dirty="0"/>
            </a:b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0A65EE-250D-4B81-B664-E22CE1F0CE38}"/>
              </a:ext>
            </a:extLst>
          </p:cNvPr>
          <p:cNvGrpSpPr/>
          <p:nvPr/>
        </p:nvGrpSpPr>
        <p:grpSpPr>
          <a:xfrm>
            <a:off x="8799290" y="1815120"/>
            <a:ext cx="603690" cy="4014467"/>
            <a:chOff x="8799290" y="1815120"/>
            <a:chExt cx="603690" cy="4014467"/>
          </a:xfrm>
        </p:grpSpPr>
        <p:sp>
          <p:nvSpPr>
            <p:cNvPr id="7" name="Right Arrow 6"/>
            <p:cNvSpPr/>
            <p:nvPr/>
          </p:nvSpPr>
          <p:spPr>
            <a:xfrm>
              <a:off x="8799290" y="3404724"/>
              <a:ext cx="603690" cy="827176"/>
            </a:xfrm>
            <a:prstGeom prst="rightArrow">
              <a:avLst/>
            </a:prstGeom>
            <a:solidFill>
              <a:srgbClr val="009A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ight Arrow 6">
              <a:extLst>
                <a:ext uri="{FF2B5EF4-FFF2-40B4-BE49-F238E27FC236}">
                  <a16:creationId xmlns:a16="http://schemas.microsoft.com/office/drawing/2014/main" id="{76831BEB-41BB-4B6A-923C-192D04704834}"/>
                </a:ext>
              </a:extLst>
            </p:cNvPr>
            <p:cNvSpPr/>
            <p:nvPr/>
          </p:nvSpPr>
          <p:spPr>
            <a:xfrm>
              <a:off x="8799290" y="5002411"/>
              <a:ext cx="603690" cy="827176"/>
            </a:xfrm>
            <a:prstGeom prst="rightArrow">
              <a:avLst/>
            </a:prstGeom>
            <a:solidFill>
              <a:srgbClr val="009A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ight Arrow 6">
              <a:extLst>
                <a:ext uri="{FF2B5EF4-FFF2-40B4-BE49-F238E27FC236}">
                  <a16:creationId xmlns:a16="http://schemas.microsoft.com/office/drawing/2014/main" id="{A69B06D1-FE74-4224-975C-D5D928DDDBDC}"/>
                </a:ext>
              </a:extLst>
            </p:cNvPr>
            <p:cNvSpPr/>
            <p:nvPr/>
          </p:nvSpPr>
          <p:spPr>
            <a:xfrm>
              <a:off x="8799290" y="1815120"/>
              <a:ext cx="603690" cy="827176"/>
            </a:xfrm>
            <a:prstGeom prst="rightArrow">
              <a:avLst/>
            </a:prstGeom>
            <a:solidFill>
              <a:srgbClr val="009A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9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9AE6CB-B357-47A5-94B3-E804205B9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18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057" y="767253"/>
            <a:ext cx="7203420" cy="76360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Has the content of the curriculum been learned long term?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056" y="1791486"/>
            <a:ext cx="7203419" cy="3275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GB" sz="3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‘Learning is defined as an alteration in long-term memory. If nothing has altered in long-term memory, nothing has been learned.’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055" y="5444416"/>
            <a:ext cx="7203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Sweller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Ayres, P., and </a:t>
            </a:r>
            <a:r>
              <a:rPr lang="en-GB" sz="2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Kalyuga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S. (2011). Cognitive load theory (Vol. 1). Springer Science &amp; Business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08" y="0"/>
            <a:ext cx="12231908" cy="688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46" y="70704"/>
            <a:ext cx="11360800" cy="763600"/>
          </a:xfrm>
          <a:solidFill>
            <a:srgbClr val="385723">
              <a:alpha val="50196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 and knowledge: a false binary </a:t>
            </a:r>
            <a:br>
              <a:rPr lang="en-GB" sz="4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4800" dirty="0"/>
            </a:b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6082" y="3251586"/>
            <a:ext cx="226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8922" y="3271100"/>
            <a:ext cx="2901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2002" y="1287438"/>
            <a:ext cx="283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1040" y="1313767"/>
            <a:ext cx="283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5678596-0F96-4E14-870C-3E43307CC69B}"/>
              </a:ext>
            </a:extLst>
          </p:cNvPr>
          <p:cNvSpPr/>
          <p:nvPr/>
        </p:nvSpPr>
        <p:spPr>
          <a:xfrm rot="19025819">
            <a:off x="3727014" y="4032245"/>
            <a:ext cx="787835" cy="140047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15AA24EB-BF82-4344-888C-7281E0214B53}"/>
              </a:ext>
            </a:extLst>
          </p:cNvPr>
          <p:cNvSpPr/>
          <p:nvPr/>
        </p:nvSpPr>
        <p:spPr>
          <a:xfrm rot="2558429">
            <a:off x="7705327" y="4049725"/>
            <a:ext cx="787835" cy="140047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0678FB7D-7FE0-48A1-8508-5C4412419D9F}"/>
              </a:ext>
            </a:extLst>
          </p:cNvPr>
          <p:cNvSpPr/>
          <p:nvPr/>
        </p:nvSpPr>
        <p:spPr>
          <a:xfrm>
            <a:off x="2904930" y="2250831"/>
            <a:ext cx="787835" cy="934808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4233B631-3776-4322-A9B9-94920879C911}"/>
              </a:ext>
            </a:extLst>
          </p:cNvPr>
          <p:cNvSpPr/>
          <p:nvPr/>
        </p:nvSpPr>
        <p:spPr>
          <a:xfrm>
            <a:off x="8182793" y="2267480"/>
            <a:ext cx="787835" cy="934808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alse, Error, Missing, Absent, X, Red, Cross, Letter">
            <a:extLst>
              <a:ext uri="{FF2B5EF4-FFF2-40B4-BE49-F238E27FC236}">
                <a16:creationId xmlns:a16="http://schemas.microsoft.com/office/drawing/2014/main" id="{AB191506-A4B5-4079-AA4B-BFF1B8DB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46" y="417046"/>
            <a:ext cx="4357747" cy="43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61A9F7-9846-498A-A031-112CD745508E}"/>
              </a:ext>
            </a:extLst>
          </p:cNvPr>
          <p:cNvSpPr txBox="1"/>
          <p:nvPr/>
        </p:nvSpPr>
        <p:spPr>
          <a:xfrm>
            <a:off x="1162446" y="5348034"/>
            <a:ext cx="9970376" cy="1446550"/>
          </a:xfrm>
          <a:prstGeom prst="rect">
            <a:avLst/>
          </a:prstGeom>
          <a:solidFill>
            <a:srgbClr val="483700">
              <a:alpha val="60000"/>
            </a:srgbClr>
          </a:solidFill>
          <a:effectLst>
            <a:softEdge rad="127000"/>
          </a:effectLst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skill is the capacity to perform, drawing on what is known</a:t>
            </a:r>
          </a:p>
        </p:txBody>
      </p:sp>
    </p:spTree>
    <p:extLst>
      <p:ext uri="{BB962C8B-B14F-4D97-AF65-F5344CB8AC3E}">
        <p14:creationId xmlns:p14="http://schemas.microsoft.com/office/powerpoint/2010/main" val="2412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9" grpId="0"/>
      <p:bldP spid="10" grpId="0" animBg="1"/>
      <p:bldP spid="16" grpId="0" animBg="1"/>
      <p:bldP spid="17" grpId="0" animBg="1"/>
      <p:bldP spid="1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35" y="436477"/>
            <a:ext cx="9778770" cy="1325563"/>
          </a:xfrm>
        </p:spPr>
        <p:txBody>
          <a:bodyPr/>
          <a:lstStyle/>
          <a:p>
            <a:r>
              <a:rPr lang="en-GB" dirty="0"/>
              <a:t>Judging behaviour and attitudes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16</a:t>
            </a:fld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1040835" y="1963269"/>
            <a:ext cx="5005330" cy="3550023"/>
          </a:xfrm>
          <a:prstGeom prst="rect">
            <a:avLst/>
          </a:prstGeom>
          <a:solidFill>
            <a:srgbClr val="9B5BA5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Behaviour and attitudes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48469" y="1963269"/>
            <a:ext cx="5005330" cy="355002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expectations, consistent and fair implementation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Attitudes to learning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Bullying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68545" y="3734586"/>
            <a:ext cx="12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16" idx="1"/>
          </p:cNvCxnSpPr>
          <p:nvPr/>
        </p:nvCxnSpPr>
        <p:spPr>
          <a:xfrm>
            <a:off x="6046165" y="3738281"/>
            <a:ext cx="302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4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780" y="254282"/>
            <a:ext cx="9778770" cy="1325563"/>
          </a:xfrm>
        </p:spPr>
        <p:txBody>
          <a:bodyPr/>
          <a:lstStyle/>
          <a:p>
            <a:r>
              <a:rPr lang="en-GB" dirty="0"/>
              <a:t>Judging personal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17</a:t>
            </a:fld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1040835" y="1775012"/>
            <a:ext cx="5005330" cy="3756471"/>
          </a:xfrm>
          <a:prstGeom prst="rect">
            <a:avLst/>
          </a:prstGeom>
          <a:solidFill>
            <a:srgbClr val="D13D6A"/>
          </a:solidFill>
          <a:ln w="38100">
            <a:solidFill>
              <a:srgbClr val="CF03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8469" y="1775012"/>
            <a:ext cx="5005330" cy="3756471"/>
          </a:xfrm>
          <a:prstGeom prst="rect">
            <a:avLst/>
          </a:prstGeom>
          <a:noFill/>
          <a:ln w="28575">
            <a:solidFill>
              <a:srgbClr val="CF0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Spiritual, moral, social and cultural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 British values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Careers guidance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living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Equality and diversity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for next stage</a:t>
            </a:r>
          </a:p>
        </p:txBody>
      </p:sp>
      <p:cxnSp>
        <p:nvCxnSpPr>
          <p:cNvPr id="22" name="Straight Connector 21"/>
          <p:cNvCxnSpPr>
            <a:cxnSpLocks/>
            <a:stCxn id="8" idx="3"/>
            <a:endCxn id="14" idx="1"/>
          </p:cNvCxnSpPr>
          <p:nvPr/>
        </p:nvCxnSpPr>
        <p:spPr>
          <a:xfrm>
            <a:off x="6046165" y="3653248"/>
            <a:ext cx="302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7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989"/>
            <a:ext cx="9778770" cy="1325563"/>
          </a:xfrm>
        </p:spPr>
        <p:txBody>
          <a:bodyPr>
            <a:normAutofit/>
          </a:bodyPr>
          <a:lstStyle/>
          <a:p>
            <a:r>
              <a:rPr lang="en-GB" dirty="0"/>
              <a:t>Judgements: leadership and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18</a:t>
            </a:fld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838200" y="2191926"/>
            <a:ext cx="4813456" cy="3213791"/>
          </a:xfrm>
          <a:prstGeom prst="rect">
            <a:avLst/>
          </a:prstGeom>
          <a:solidFill>
            <a:srgbClr val="8AB23E"/>
          </a:solidFill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27823" y="2191927"/>
            <a:ext cx="5325976" cy="321379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Vision, ethos and ethics</a:t>
            </a:r>
            <a:endParaRPr lang="en-GB" sz="2800" dirty="0">
              <a:solidFill>
                <a:srgbClr val="221E5B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workload and well-being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Off-rolling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Governance/oversight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Safeguarding</a:t>
            </a:r>
          </a:p>
        </p:txBody>
      </p:sp>
      <p:cxnSp>
        <p:nvCxnSpPr>
          <p:cNvPr id="24" name="Straight Connector 23"/>
          <p:cNvCxnSpPr>
            <a:cxnSpLocks/>
            <a:stCxn id="9" idx="3"/>
            <a:endCxn id="15" idx="1"/>
          </p:cNvCxnSpPr>
          <p:nvPr/>
        </p:nvCxnSpPr>
        <p:spPr>
          <a:xfrm>
            <a:off x="5651656" y="3798822"/>
            <a:ext cx="376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5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216" y="421385"/>
            <a:ext cx="8994775" cy="1325563"/>
          </a:xfrm>
        </p:spPr>
        <p:txBody>
          <a:bodyPr/>
          <a:lstStyle/>
          <a:p>
            <a:r>
              <a:rPr lang="en-GB" dirty="0"/>
              <a:t>Helping to reduce workload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16" y="1440705"/>
            <a:ext cx="10075568" cy="5113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SzPct val="140000"/>
            </a:pPr>
            <a:r>
              <a:rPr lang="en-GB" dirty="0"/>
              <a:t>Too much of </a:t>
            </a:r>
            <a:r>
              <a:rPr lang="en-GB" b="1" dirty="0"/>
              <a:t>teachers’ and leaders’ time and energy </a:t>
            </a:r>
            <a:r>
              <a:rPr lang="en-GB" dirty="0"/>
              <a:t>are spent generating, entering, uploading and analysing progress and attainment internal data ‘to prove’ not ‘improve’.</a:t>
            </a:r>
          </a:p>
          <a:p>
            <a:pPr>
              <a:lnSpc>
                <a:spcPct val="100000"/>
              </a:lnSpc>
              <a:spcBef>
                <a:spcPts val="400"/>
              </a:spcBef>
              <a:buSzPct val="140000"/>
            </a:pPr>
            <a:r>
              <a:rPr lang="en-GB" dirty="0"/>
              <a:t>It can be difficult to establish the </a:t>
            </a:r>
            <a:r>
              <a:rPr lang="en-GB" b="1" dirty="0"/>
              <a:t>validity </a:t>
            </a:r>
            <a:r>
              <a:rPr lang="en-GB" dirty="0"/>
              <a:t>of internal data during inspection. </a:t>
            </a:r>
          </a:p>
          <a:p>
            <a:pPr>
              <a:lnSpc>
                <a:spcPct val="100000"/>
              </a:lnSpc>
              <a:spcBef>
                <a:spcPts val="400"/>
              </a:spcBef>
              <a:buSzPct val="140000"/>
            </a:pPr>
            <a:r>
              <a:rPr lang="en-GB" dirty="0"/>
              <a:t>Assessments are sometimes also carried out in ways that create </a:t>
            </a:r>
            <a:r>
              <a:rPr lang="en-GB" b="1" dirty="0"/>
              <a:t>unnecessary burdens                                           </a:t>
            </a:r>
            <a:r>
              <a:rPr lang="en-GB" dirty="0"/>
              <a:t>on staff and learners, while not                                    sufficiently helping pupils embed                                          knowledge or producing clear                                           next steps.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19</a:t>
            </a:fld>
            <a:endParaRPr lang="en-GB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FB311C-4E12-4A13-BE73-93125304B952}"/>
              </a:ext>
            </a:extLst>
          </p:cNvPr>
          <p:cNvGrpSpPr/>
          <p:nvPr/>
        </p:nvGrpSpPr>
        <p:grpSpPr>
          <a:xfrm>
            <a:off x="6732574" y="4482440"/>
            <a:ext cx="4344566" cy="1435723"/>
            <a:chOff x="7521675" y="1690688"/>
            <a:chExt cx="4557254" cy="1435723"/>
          </a:xfrm>
        </p:grpSpPr>
        <p:sp>
          <p:nvSpPr>
            <p:cNvPr id="6" name="Rectangle 5"/>
            <p:cNvSpPr/>
            <p:nvPr/>
          </p:nvSpPr>
          <p:spPr>
            <a:xfrm>
              <a:off x="10500852" y="1825625"/>
              <a:ext cx="1578077" cy="902552"/>
            </a:xfrm>
            <a:prstGeom prst="rect">
              <a:avLst/>
            </a:prstGeom>
            <a:solidFill>
              <a:srgbClr val="2092B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Quality of education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21676" y="1690688"/>
              <a:ext cx="2215414" cy="78041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Teaching, learning and assessment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1675" y="2624691"/>
              <a:ext cx="2215414" cy="50172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Outcomes</a:t>
              </a:r>
            </a:p>
          </p:txBody>
        </p:sp>
        <p:cxnSp>
          <p:nvCxnSpPr>
            <p:cNvPr id="10" name="Straight Arrow Connector 9"/>
            <p:cNvCxnSpPr>
              <a:cxnSpLocks/>
              <a:stCxn id="7" idx="3"/>
            </p:cNvCxnSpPr>
            <p:nvPr/>
          </p:nvCxnSpPr>
          <p:spPr>
            <a:xfrm>
              <a:off x="9737090" y="2080895"/>
              <a:ext cx="763763" cy="13376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9" idx="3"/>
            </p:cNvCxnSpPr>
            <p:nvPr/>
          </p:nvCxnSpPr>
          <p:spPr>
            <a:xfrm flipV="1">
              <a:off x="9737089" y="2291667"/>
              <a:ext cx="763762" cy="583884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0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1662"/>
            <a:ext cx="8994775" cy="1325563"/>
          </a:xfrm>
        </p:spPr>
        <p:txBody>
          <a:bodyPr/>
          <a:lstStyle/>
          <a:p>
            <a:r>
              <a:rPr lang="en-GB" dirty="0"/>
              <a:t>Drivers of evolution: why evolve?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305207" cy="3936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Some external drivers: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Changing accountability landscape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Changing environment within schools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Changing society with equality issues ever more important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Challenges for teacher wellbeing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SzPct val="140000"/>
              <a:buNone/>
            </a:pPr>
            <a:endParaRPr lang="en-GB" sz="1800" dirty="0"/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These drivers are: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Identified by Ofsted, not others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Not explicit within Ofsted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Nevertheless underpins change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40000"/>
            </a:pPr>
            <a:endParaRPr lang="en-GB" dirty="0"/>
          </a:p>
          <a:p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50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93" y="502690"/>
            <a:ext cx="8994775" cy="1203425"/>
          </a:xfrm>
        </p:spPr>
        <p:txBody>
          <a:bodyPr>
            <a:normAutofit/>
          </a:bodyPr>
          <a:lstStyle/>
          <a:p>
            <a:r>
              <a:rPr lang="en-GB" dirty="0"/>
              <a:t>Consultation materials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93" y="1648165"/>
            <a:ext cx="10045588" cy="4508569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b="1" dirty="0"/>
              <a:t>Material published alongside the consultation:</a:t>
            </a:r>
            <a:endParaRPr lang="en-GB" dirty="0"/>
          </a:p>
          <a:p>
            <a:pPr marL="444500" lvl="0" indent="-355600">
              <a:lnSpc>
                <a:spcPct val="110000"/>
              </a:lnSpc>
              <a:spcBef>
                <a:spcPts val="600"/>
              </a:spcBef>
              <a:buSzPct val="140000"/>
            </a:pPr>
            <a:r>
              <a:rPr lang="en-GB" dirty="0"/>
              <a:t>the </a:t>
            </a:r>
            <a:r>
              <a:rPr lang="en-GB" b="1" dirty="0">
                <a:hlinkClick r:id="rId3"/>
              </a:rPr>
              <a:t>draft</a:t>
            </a:r>
            <a:r>
              <a:rPr lang="en-GB" dirty="0">
                <a:hlinkClick r:id="rId3"/>
              </a:rPr>
              <a:t> education inspection framework 2019</a:t>
            </a:r>
            <a:endParaRPr lang="en-GB" dirty="0"/>
          </a:p>
          <a:p>
            <a:pPr marL="444500" lvl="0" indent="-355600">
              <a:lnSpc>
                <a:spcPct val="110000"/>
              </a:lnSpc>
              <a:spcBef>
                <a:spcPts val="600"/>
              </a:spcBef>
              <a:buSzPct val="140000"/>
            </a:pPr>
            <a:r>
              <a:rPr lang="en-GB" dirty="0"/>
              <a:t>the </a:t>
            </a:r>
            <a:r>
              <a:rPr lang="en-GB" b="1" dirty="0">
                <a:hlinkClick r:id="rId4"/>
              </a:rPr>
              <a:t>draft</a:t>
            </a:r>
            <a:r>
              <a:rPr lang="en-GB" dirty="0">
                <a:hlinkClick r:id="rId4"/>
              </a:rPr>
              <a:t> handbooks</a:t>
            </a:r>
            <a:endParaRPr lang="en-GB" dirty="0"/>
          </a:p>
          <a:p>
            <a:pPr marL="444500" lvl="0" indent="-355600">
              <a:lnSpc>
                <a:spcPct val="110000"/>
              </a:lnSpc>
              <a:spcBef>
                <a:spcPts val="600"/>
              </a:spcBef>
              <a:buSzPct val="140000"/>
            </a:pPr>
            <a:r>
              <a:rPr lang="en-GB" dirty="0"/>
              <a:t>a </a:t>
            </a:r>
            <a:r>
              <a:rPr lang="en-GB" dirty="0">
                <a:hlinkClick r:id="rId5"/>
              </a:rPr>
              <a:t>commentary setting out the </a:t>
            </a:r>
            <a:r>
              <a:rPr lang="en-GB" b="1" dirty="0">
                <a:hlinkClick r:id="rId5"/>
              </a:rPr>
              <a:t>research</a:t>
            </a:r>
            <a:r>
              <a:rPr lang="en-GB" dirty="0">
                <a:hlinkClick r:id="rId5"/>
              </a:rPr>
              <a:t> </a:t>
            </a:r>
            <a:r>
              <a:rPr lang="en-GB" dirty="0"/>
              <a:t>that has informed the development of the criteria in the framework</a:t>
            </a:r>
          </a:p>
          <a:p>
            <a:pPr marL="444500" lvl="0" indent="-355600">
              <a:lnSpc>
                <a:spcPct val="110000"/>
              </a:lnSpc>
              <a:spcBef>
                <a:spcPts val="600"/>
              </a:spcBef>
              <a:buSzPct val="140000"/>
            </a:pPr>
            <a:r>
              <a:rPr lang="en-GB" dirty="0"/>
              <a:t>the </a:t>
            </a:r>
            <a:r>
              <a:rPr lang="en-GB" b="1" dirty="0">
                <a:hlinkClick r:id="rId6"/>
              </a:rPr>
              <a:t>draft</a:t>
            </a:r>
            <a:r>
              <a:rPr lang="en-GB" dirty="0">
                <a:hlinkClick r:id="rId6"/>
              </a:rPr>
              <a:t> equalities, diversity and inclusion statement</a:t>
            </a:r>
            <a:r>
              <a:rPr lang="en-GB" dirty="0"/>
              <a:t>.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20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553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21</a:t>
            </a:fld>
            <a:endParaRPr lang="en-GB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F813D7-930F-4289-B2B9-0B4A84B8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2668905"/>
            <a:ext cx="10515600" cy="1801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47746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Ofsted on the web and on 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u="sng" dirty="0">
                <a:hlinkClick r:id="rId3"/>
              </a:rPr>
              <a:t>www.gov.uk/ofsted</a:t>
            </a:r>
            <a:endParaRPr lang="en-GB" altLang="en-US" u="sng" dirty="0"/>
          </a:p>
          <a:p>
            <a:pPr>
              <a:buNone/>
            </a:pPr>
            <a:r>
              <a:rPr lang="en-GB" altLang="en-US" u="sng">
                <a:hlinkClick r:id="rId4"/>
              </a:rPr>
              <a:t>https://</a:t>
            </a:r>
            <a:r>
              <a:rPr lang="en-GB" altLang="en-US" u="sng" dirty="0">
                <a:hlinkClick r:id="rId4"/>
              </a:rPr>
              <a:t>reports.ofsted.gov.uk</a:t>
            </a:r>
            <a:endParaRPr lang="en-GB" altLang="en-US" u="sng" dirty="0"/>
          </a:p>
          <a:p>
            <a:pPr lvl="1">
              <a:spcBef>
                <a:spcPts val="1500"/>
              </a:spcBef>
              <a:buNone/>
            </a:pPr>
            <a:r>
              <a:rPr lang="en-GB" altLang="en-US" u="sng" dirty="0">
                <a:hlinkClick r:id="rId5"/>
              </a:rPr>
              <a:t>www.linkedin.com/company/ofsted</a:t>
            </a:r>
            <a:r>
              <a:rPr lang="en-GB" altLang="en-US" u="sng" dirty="0"/>
              <a:t> </a:t>
            </a:r>
          </a:p>
          <a:p>
            <a:pPr lvl="1">
              <a:spcBef>
                <a:spcPts val="1500"/>
              </a:spcBef>
              <a:buNone/>
            </a:pPr>
            <a:r>
              <a:rPr lang="en-GB" altLang="en-US" u="sng" dirty="0">
                <a:hlinkClick r:id="rId6"/>
              </a:rPr>
              <a:t>www.youtube.com/ofstednews</a:t>
            </a:r>
            <a:r>
              <a:rPr lang="en-GB" altLang="en-US" u="sng" dirty="0"/>
              <a:t> </a:t>
            </a:r>
          </a:p>
          <a:p>
            <a:pPr lvl="1">
              <a:spcBef>
                <a:spcPts val="1500"/>
              </a:spcBef>
              <a:buNone/>
            </a:pPr>
            <a:r>
              <a:rPr lang="en-GB" altLang="en-US" u="sng" dirty="0">
                <a:hlinkClick r:id="rId7"/>
              </a:rPr>
              <a:t>www.slideshare.net/ofstednews</a:t>
            </a:r>
            <a:r>
              <a:rPr lang="en-GB" altLang="en-US" u="sng" dirty="0"/>
              <a:t> </a:t>
            </a:r>
          </a:p>
          <a:p>
            <a:pPr lvl="1">
              <a:spcBef>
                <a:spcPts val="1500"/>
              </a:spcBef>
              <a:buNone/>
            </a:pPr>
            <a:r>
              <a:rPr lang="en-GB" altLang="en-US" u="sng" dirty="0">
                <a:hlinkClick r:id="rId8"/>
              </a:rPr>
              <a:t>www.twitter.com/ofstednews</a:t>
            </a:r>
            <a:r>
              <a:rPr lang="en-GB" altLang="en-US" u="sng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22</a:t>
            </a:fld>
            <a:endParaRPr lang="en-GB" b="1" dirty="0"/>
          </a:p>
        </p:txBody>
      </p:sp>
      <p:pic>
        <p:nvPicPr>
          <p:cNvPr id="6" name="Picture 2" descr="C:\Users\crowe\Downloads\1469543308_slideshar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7" y="4003934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crowe\Downloads\1469543276_twitt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7" y="4534159"/>
            <a:ext cx="396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rowe\Downloads\1469543271_linkedi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7" y="2924434"/>
            <a:ext cx="4048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crowe\Downloads\1469543262_youtube_v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5" y="3427671"/>
            <a:ext cx="406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  <a:solidFill>
            <a:srgbClr val="2092B6">
              <a:alpha val="25098"/>
            </a:srgbClr>
          </a:solidFill>
        </p:grpSpPr>
        <p:sp>
          <p:nvSpPr>
            <p:cNvPr id="11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8163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45" y="328775"/>
            <a:ext cx="8994775" cy="1325563"/>
          </a:xfrm>
        </p:spPr>
        <p:txBody>
          <a:bodyPr/>
          <a:lstStyle/>
          <a:p>
            <a:r>
              <a:rPr lang="en-GB" dirty="0">
                <a:solidFill>
                  <a:srgbClr val="2092B6"/>
                </a:solidFill>
              </a:rPr>
              <a:t>What makes it a gradual evolution, not revolution?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3</a:t>
            </a:fld>
            <a:endParaRPr lang="en-GB" b="1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0928605"/>
              </p:ext>
            </p:extLst>
          </p:nvPr>
        </p:nvGraphicFramePr>
        <p:xfrm>
          <a:off x="968086" y="1110558"/>
          <a:ext cx="102558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997527" y="4214747"/>
            <a:ext cx="862446" cy="748145"/>
          </a:xfrm>
          <a:prstGeom prst="wedgeRoundRectCallout">
            <a:avLst>
              <a:gd name="adj1" fmla="val -20833"/>
              <a:gd name="adj2" fmla="val -748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New HMCI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4282" y="4214746"/>
            <a:ext cx="1016425" cy="748145"/>
          </a:xfrm>
          <a:prstGeom prst="wedgeRoundRectCallout">
            <a:avLst>
              <a:gd name="adj1" fmla="val 22649"/>
              <a:gd name="adj2" fmla="val -789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New Ofsted strategy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324415" y="2664328"/>
            <a:ext cx="1912914" cy="666227"/>
          </a:xfrm>
          <a:prstGeom prst="wedgeRoundRectCallout">
            <a:avLst>
              <a:gd name="adj1" fmla="val -20833"/>
              <a:gd name="adj2" fmla="val 864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New inspector training programme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63461" y="4184423"/>
            <a:ext cx="2311400" cy="748144"/>
          </a:xfrm>
          <a:prstGeom prst="wedgeRoundRectCallout">
            <a:avLst>
              <a:gd name="adj1" fmla="val -20833"/>
              <a:gd name="adj2" fmla="val -748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Informal consultation on draft new framework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076460" y="4223539"/>
            <a:ext cx="1591540" cy="748145"/>
          </a:xfrm>
          <a:prstGeom prst="wedgeRoundRectCallout">
            <a:avLst>
              <a:gd name="adj1" fmla="val -20833"/>
              <a:gd name="adj2" fmla="val -748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New framework takes effect</a:t>
            </a:r>
          </a:p>
        </p:txBody>
      </p:sp>
      <p:sp>
        <p:nvSpPr>
          <p:cNvPr id="16" name="Rounded Rectangular Callout 7">
            <a:extLst>
              <a:ext uri="{FF2B5EF4-FFF2-40B4-BE49-F238E27FC236}">
                <a16:creationId xmlns:a16="http://schemas.microsoft.com/office/drawing/2014/main" id="{A7493138-B4B8-43FA-930B-EB4206EC3EBA}"/>
              </a:ext>
            </a:extLst>
          </p:cNvPr>
          <p:cNvSpPr/>
          <p:nvPr/>
        </p:nvSpPr>
        <p:spPr>
          <a:xfrm>
            <a:off x="3019144" y="4211969"/>
            <a:ext cx="1305271" cy="748145"/>
          </a:xfrm>
          <a:prstGeom prst="wedgeRoundRectCallout">
            <a:avLst>
              <a:gd name="adj1" fmla="val -20833"/>
              <a:gd name="adj2" fmla="val -748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Curriculum commentary</a:t>
            </a: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9A385BA6-4EAE-4DE1-B1A6-052FA0D11C6E}"/>
              </a:ext>
            </a:extLst>
          </p:cNvPr>
          <p:cNvSpPr/>
          <p:nvPr/>
        </p:nvSpPr>
        <p:spPr>
          <a:xfrm>
            <a:off x="6463763" y="2664327"/>
            <a:ext cx="2126489" cy="666227"/>
          </a:xfrm>
          <a:prstGeom prst="wedgeRoundRectCallout">
            <a:avLst>
              <a:gd name="adj1" fmla="val -19780"/>
              <a:gd name="adj2" fmla="val 902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Formal consultation on draft new framework</a:t>
            </a:r>
          </a:p>
        </p:txBody>
      </p:sp>
      <p:sp>
        <p:nvSpPr>
          <p:cNvPr id="13" name="Rounded Rectangular Callout 7">
            <a:extLst>
              <a:ext uri="{FF2B5EF4-FFF2-40B4-BE49-F238E27FC236}">
                <a16:creationId xmlns:a16="http://schemas.microsoft.com/office/drawing/2014/main" id="{880B66D8-0DC5-4F3E-8BF4-777522726E3A}"/>
              </a:ext>
            </a:extLst>
          </p:cNvPr>
          <p:cNvSpPr/>
          <p:nvPr/>
        </p:nvSpPr>
        <p:spPr>
          <a:xfrm>
            <a:off x="4400242" y="4184422"/>
            <a:ext cx="1533464" cy="748145"/>
          </a:xfrm>
          <a:prstGeom prst="wedgeRoundRectCallout">
            <a:avLst>
              <a:gd name="adj1" fmla="val -22001"/>
              <a:gd name="adj2" fmla="val -7075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New research programme begins</a:t>
            </a: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034774F8-F648-4881-88C9-ED4BC429C662}"/>
              </a:ext>
            </a:extLst>
          </p:cNvPr>
          <p:cNvSpPr/>
          <p:nvPr/>
        </p:nvSpPr>
        <p:spPr>
          <a:xfrm>
            <a:off x="7285128" y="1628592"/>
            <a:ext cx="2412999" cy="666227"/>
          </a:xfrm>
          <a:prstGeom prst="wedgeRoundRectCallout">
            <a:avLst>
              <a:gd name="adj1" fmla="val -19780"/>
              <a:gd name="adj2" fmla="val 902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Research commentary on educational effectiveness</a:t>
            </a: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38053148-3BDF-4A42-87A1-BAB9D068171B}"/>
              </a:ext>
            </a:extLst>
          </p:cNvPr>
          <p:cNvSpPr/>
          <p:nvPr/>
        </p:nvSpPr>
        <p:spPr>
          <a:xfrm>
            <a:off x="5968056" y="1641465"/>
            <a:ext cx="1187187" cy="666227"/>
          </a:xfrm>
          <a:prstGeom prst="wedgeRoundRectCallout">
            <a:avLst>
              <a:gd name="adj1" fmla="val -13131"/>
              <a:gd name="adj2" fmla="val 2328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Curriculum report</a:t>
            </a: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0FC625C1-9E0B-49BD-BB16-FFCA1CD886CF}"/>
              </a:ext>
            </a:extLst>
          </p:cNvPr>
          <p:cNvSpPr/>
          <p:nvPr/>
        </p:nvSpPr>
        <p:spPr>
          <a:xfrm>
            <a:off x="8625613" y="2676894"/>
            <a:ext cx="1991014" cy="666227"/>
          </a:xfrm>
          <a:prstGeom prst="wedgeRoundRectCallout">
            <a:avLst>
              <a:gd name="adj1" fmla="val -19780"/>
              <a:gd name="adj2" fmla="val 902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Final framework and handbook published</a:t>
            </a:r>
          </a:p>
        </p:txBody>
      </p:sp>
      <p:sp>
        <p:nvSpPr>
          <p:cNvPr id="22" name="Rounded Rectangular Callout 8">
            <a:extLst>
              <a:ext uri="{FF2B5EF4-FFF2-40B4-BE49-F238E27FC236}">
                <a16:creationId xmlns:a16="http://schemas.microsoft.com/office/drawing/2014/main" id="{6D1050C4-E4FF-491D-A2BB-7B7ED145030B}"/>
              </a:ext>
            </a:extLst>
          </p:cNvPr>
          <p:cNvSpPr/>
          <p:nvPr/>
        </p:nvSpPr>
        <p:spPr>
          <a:xfrm>
            <a:off x="10668000" y="2664326"/>
            <a:ext cx="1268385" cy="666227"/>
          </a:xfrm>
          <a:prstGeom prst="wedgeRoundRectCallout">
            <a:avLst>
              <a:gd name="adj1" fmla="val -19780"/>
              <a:gd name="adj2" fmla="val 902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Monitoring and review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D862F869-B611-4EBE-9ED5-8E9ABE5AEA0A}"/>
              </a:ext>
            </a:extLst>
          </p:cNvPr>
          <p:cNvSpPr/>
          <p:nvPr/>
        </p:nvSpPr>
        <p:spPr>
          <a:xfrm>
            <a:off x="8380509" y="4035004"/>
            <a:ext cx="142013" cy="13716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75936-032C-433B-B636-53850E7A4F02}"/>
              </a:ext>
            </a:extLst>
          </p:cNvPr>
          <p:cNvSpPr txBox="1"/>
          <p:nvPr/>
        </p:nvSpPr>
        <p:spPr>
          <a:xfrm>
            <a:off x="8100080" y="5406604"/>
            <a:ext cx="74778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99965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4</a:t>
            </a:fld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946768" y="776835"/>
            <a:ext cx="10201719" cy="4537555"/>
            <a:chOff x="916022" y="1125182"/>
            <a:chExt cx="10179456" cy="4088843"/>
          </a:xfrm>
          <a:solidFill>
            <a:schemeClr val="bg1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022" y="1125182"/>
              <a:ext cx="10179456" cy="4088843"/>
            </a:xfrm>
            <a:prstGeom prst="rect">
              <a:avLst/>
            </a:prstGeom>
            <a:grpFill/>
          </p:spPr>
        </p:pic>
        <p:sp>
          <p:nvSpPr>
            <p:cNvPr id="7" name="Rectangle 6"/>
            <p:cNvSpPr/>
            <p:nvPr/>
          </p:nvSpPr>
          <p:spPr>
            <a:xfrm>
              <a:off x="3272810" y="1125183"/>
              <a:ext cx="7278966" cy="5396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ular Callout 13">
            <a:extLst>
              <a:ext uri="{FF2B5EF4-FFF2-40B4-BE49-F238E27FC236}">
                <a16:creationId xmlns:a16="http://schemas.microsoft.com/office/drawing/2014/main" id="{CABC959E-A399-462F-847F-A91A722308B2}"/>
              </a:ext>
            </a:extLst>
          </p:cNvPr>
          <p:cNvSpPr/>
          <p:nvPr/>
        </p:nvSpPr>
        <p:spPr>
          <a:xfrm>
            <a:off x="1964440" y="5314390"/>
            <a:ext cx="2616740" cy="924128"/>
          </a:xfrm>
          <a:prstGeom prst="wedgeRectCallout">
            <a:avLst>
              <a:gd name="adj1" fmla="val -4726"/>
              <a:gd name="adj2" fmla="val -838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framework is based on a solid evidence base relating to educational effectiveness and valid inspection practice.</a:t>
            </a:r>
          </a:p>
        </p:txBody>
      </p:sp>
      <p:sp>
        <p:nvSpPr>
          <p:cNvPr id="12" name="Rectangular Callout 14">
            <a:extLst>
              <a:ext uri="{FF2B5EF4-FFF2-40B4-BE49-F238E27FC236}">
                <a16:creationId xmlns:a16="http://schemas.microsoft.com/office/drawing/2014/main" id="{F860CA9E-19B0-40AE-AF2E-07065729C7E9}"/>
              </a:ext>
            </a:extLst>
          </p:cNvPr>
          <p:cNvSpPr/>
          <p:nvPr/>
        </p:nvSpPr>
        <p:spPr>
          <a:xfrm>
            <a:off x="4951828" y="5314390"/>
            <a:ext cx="2820571" cy="924128"/>
          </a:xfrm>
          <a:prstGeom prst="wedgeRectCallout">
            <a:avLst>
              <a:gd name="adj1" fmla="val -1239"/>
              <a:gd name="adj2" fmla="val -7971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continue to be clear about our expectations and fight misconceptions. </a:t>
            </a:r>
          </a:p>
        </p:txBody>
      </p:sp>
      <p:sp>
        <p:nvSpPr>
          <p:cNvPr id="16" name="Rectangular Callout 9">
            <a:extLst>
              <a:ext uri="{FF2B5EF4-FFF2-40B4-BE49-F238E27FC236}">
                <a16:creationId xmlns:a16="http://schemas.microsoft.com/office/drawing/2014/main" id="{A82D2D2E-C2FC-4376-A136-C86EADC2AAC5}"/>
              </a:ext>
            </a:extLst>
          </p:cNvPr>
          <p:cNvSpPr/>
          <p:nvPr/>
        </p:nvSpPr>
        <p:spPr>
          <a:xfrm>
            <a:off x="7935035" y="5314390"/>
            <a:ext cx="2820571" cy="924128"/>
          </a:xfrm>
          <a:prstGeom prst="wedgeRectCallout">
            <a:avLst>
              <a:gd name="adj1" fmla="val 968"/>
              <a:gd name="adj2" fmla="val -77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removed any measures that do not genuinely assess quality of education and training. We will prioritise weaker provision and observe more outstanding practice.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3C6FD-53DF-4763-86E8-366ED09F73A4}"/>
              </a:ext>
            </a:extLst>
          </p:cNvPr>
          <p:cNvSpPr/>
          <p:nvPr/>
        </p:nvSpPr>
        <p:spPr>
          <a:xfrm>
            <a:off x="9823731" y="299405"/>
            <a:ext cx="1963047" cy="995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13" y="209955"/>
            <a:ext cx="10104974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092B6"/>
                </a:solidFill>
              </a:rPr>
              <a:t>Part one: the strategy (summer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93" y="452942"/>
            <a:ext cx="8994775" cy="1325563"/>
          </a:xfrm>
        </p:spPr>
        <p:txBody>
          <a:bodyPr/>
          <a:lstStyle/>
          <a:p>
            <a:r>
              <a:rPr lang="en-GB" dirty="0"/>
              <a:t>The case for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976"/>
            <a:ext cx="10305207" cy="47137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Currently, the accountability system can divert schools from the </a:t>
            </a:r>
            <a:r>
              <a:rPr lang="en-GB" b="1" dirty="0"/>
              <a:t>real substance of education</a:t>
            </a:r>
            <a:r>
              <a:rPr lang="en-GB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What young people learn is too often coming second</a:t>
            </a:r>
            <a:r>
              <a:rPr lang="en-GB" b="1" dirty="0"/>
              <a:t> </a:t>
            </a:r>
            <a:r>
              <a:rPr lang="en-GB" dirty="0"/>
              <a:t>to delivering </a:t>
            </a:r>
            <a:r>
              <a:rPr lang="en-GB" b="1" dirty="0"/>
              <a:t>performance data</a:t>
            </a:r>
            <a:r>
              <a:rPr lang="en-GB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This data focus leads to </a:t>
            </a:r>
            <a:r>
              <a:rPr lang="en-GB" b="1" dirty="0"/>
              <a:t>unnecessary workload </a:t>
            </a:r>
            <a:r>
              <a:rPr lang="en-GB" dirty="0"/>
              <a:t>for teachers.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b="1" dirty="0"/>
              <a:t>Teaching to the test</a:t>
            </a:r>
            <a:r>
              <a:rPr lang="en-GB" dirty="0"/>
              <a:t> and </a:t>
            </a:r>
            <a:r>
              <a:rPr lang="en-GB" b="1" dirty="0"/>
              <a:t>narrowing of                        the curriculum </a:t>
            </a:r>
            <a:r>
              <a:rPr lang="en-GB" dirty="0"/>
              <a:t>have the greatest negative                           effect on the </a:t>
            </a:r>
            <a:r>
              <a:rPr lang="en-GB" b="1" dirty="0"/>
              <a:t>most disadvantaged </a:t>
            </a:r>
            <a:r>
              <a:rPr lang="en-GB" dirty="0"/>
              <a:t>and                           the </a:t>
            </a:r>
            <a:r>
              <a:rPr lang="en-GB" b="1" dirty="0"/>
              <a:t>least-able children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sz="2500" dirty="0"/>
          </a:p>
          <a:p>
            <a:endParaRPr lang="en-GB" sz="2500" dirty="0"/>
          </a:p>
          <a:p>
            <a:endParaRPr lang="en-GB" sz="2500" dirty="0"/>
          </a:p>
          <a:p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5</a:t>
            </a:fld>
            <a:endParaRPr lang="en-GB" b="1" dirty="0"/>
          </a:p>
        </p:txBody>
      </p:sp>
      <p:pic>
        <p:nvPicPr>
          <p:cNvPr id="12290" name="Picture 2" descr="Suitcase, Information, Baggage, Check, Luggage, Travel">
            <a:extLst>
              <a:ext uri="{FF2B5EF4-FFF2-40B4-BE49-F238E27FC236}">
                <a16:creationId xmlns:a16="http://schemas.microsoft.com/office/drawing/2014/main" id="{0D2B683F-3A74-42EA-BEFE-60892364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982" y="3865875"/>
            <a:ext cx="2810254" cy="232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C500AE-36A8-462F-873F-D02282C5E5E6}"/>
              </a:ext>
            </a:extLst>
          </p:cNvPr>
          <p:cNvGrpSpPr>
            <a:grpSpLocks/>
          </p:cNvGrpSpPr>
          <p:nvPr/>
        </p:nvGrpSpPr>
        <p:grpSpPr bwMode="auto">
          <a:xfrm>
            <a:off x="5361001" y="3362078"/>
            <a:ext cx="6280981" cy="2944342"/>
            <a:chOff x="3306146" y="2780678"/>
            <a:chExt cx="5001348" cy="3201630"/>
          </a:xfrm>
        </p:grpSpPr>
        <p:pic>
          <p:nvPicPr>
            <p:cNvPr id="8" name="Picture 2" descr="Interview, Job, Icon, Job Interview, Conversation">
              <a:extLst>
                <a:ext uri="{FF2B5EF4-FFF2-40B4-BE49-F238E27FC236}">
                  <a16:creationId xmlns:a16="http://schemas.microsoft.com/office/drawing/2014/main" id="{94FE29D0-80D3-425D-9ABE-B540DE357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4" b="8694"/>
            <a:stretch/>
          </p:blipFill>
          <p:spPr bwMode="auto">
            <a:xfrm>
              <a:off x="3306146" y="2780678"/>
              <a:ext cx="5001348" cy="320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44BE49D9-308F-4887-A23F-1CA11A934B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4831" y="2820406"/>
              <a:ext cx="2006063" cy="796964"/>
              <a:chOff x="4954831" y="2820406"/>
              <a:chExt cx="2006063" cy="796964"/>
            </a:xfrm>
          </p:grpSpPr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38022D23-F640-481D-A650-A8350AF8B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4831" y="2820406"/>
                <a:ext cx="983526" cy="79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8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3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Let’s talk quality of education</a:t>
                </a:r>
              </a:p>
            </p:txBody>
          </p:sp>
          <p:sp>
            <p:nvSpPr>
              <p:cNvPr id="11" name="TextBox 1">
                <a:extLst>
                  <a:ext uri="{FF2B5EF4-FFF2-40B4-BE49-F238E27FC236}">
                    <a16:creationId xmlns:a16="http://schemas.microsoft.com/office/drawing/2014/main" id="{56664564-A098-4215-8B87-CC671D9DB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3938" y="2992808"/>
                <a:ext cx="926956" cy="29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8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r>
                  <a:rPr lang="en-GB" altLang="en-US" sz="13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Okay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85" y="454137"/>
            <a:ext cx="8994775" cy="1325563"/>
          </a:xfrm>
        </p:spPr>
        <p:txBody>
          <a:bodyPr>
            <a:normAutofit/>
          </a:bodyPr>
          <a:lstStyle/>
          <a:p>
            <a:r>
              <a:rPr lang="en-GB" dirty="0"/>
              <a:t>The proposed framework: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85" y="1648959"/>
            <a:ext cx="10166968" cy="5371545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puts the </a:t>
            </a:r>
            <a:r>
              <a:rPr lang="en-GB" b="1" dirty="0"/>
              <a:t>curriculum at the heart</a:t>
            </a:r>
            <a:r>
              <a:rPr lang="en-GB" dirty="0"/>
              <a:t> of the new framework, bringing the focus of inspection back to the substance of education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>
                <a:solidFill>
                  <a:srgbClr val="002060"/>
                </a:solidFill>
              </a:rPr>
              <a:t>does not include separate judgements on ‘teaching, learning  and assessment’ and ‘outcomes’.                                      Instead these </a:t>
            </a:r>
            <a:r>
              <a:rPr lang="en-GB" dirty="0"/>
              <a:t>are considered as                                          part of a broader view on                                               </a:t>
            </a:r>
            <a:r>
              <a:rPr lang="en-GB" b="1" dirty="0"/>
              <a:t>the quality of education                                            </a:t>
            </a:r>
            <a:r>
              <a:rPr lang="en-GB" dirty="0"/>
              <a:t>pupils receive. </a:t>
            </a:r>
          </a:p>
          <a:p>
            <a:pPr marL="177800" indent="0">
              <a:buSzPct val="140000"/>
              <a:buNone/>
            </a:pP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10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85" y="454137"/>
            <a:ext cx="8994775" cy="1325563"/>
          </a:xfrm>
        </p:spPr>
        <p:txBody>
          <a:bodyPr>
            <a:normAutofit/>
          </a:bodyPr>
          <a:lstStyle/>
          <a:p>
            <a:r>
              <a:rPr lang="en-GB" dirty="0"/>
              <a:t>How will the proposed framework help?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85" y="1611880"/>
            <a:ext cx="10078630" cy="5371545"/>
          </a:xfrm>
        </p:spPr>
        <p:txBody>
          <a:bodyPr>
            <a:normAutofit/>
          </a:bodyPr>
          <a:lstStyle/>
          <a:p>
            <a:pPr marL="177800" indent="0">
              <a:buSzPct val="140000"/>
              <a:buNone/>
            </a:pPr>
            <a:r>
              <a:rPr lang="en-GB" b="1" dirty="0"/>
              <a:t>It reduces the focus on data</a:t>
            </a:r>
            <a:r>
              <a:rPr lang="en-GB" dirty="0"/>
              <a:t>, particularly internal progress data. We hope this will help reduce unnecessary workload for teachers.</a:t>
            </a:r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7</a:t>
            </a:fld>
            <a:endParaRPr lang="en-GB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171EB7-94CA-4105-9221-E0ED7D7CF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366386"/>
            <a:ext cx="5715000" cy="2883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294867-D9DD-4685-BF3E-FF87ED66AD8B}"/>
              </a:ext>
            </a:extLst>
          </p:cNvPr>
          <p:cNvSpPr txBox="1"/>
          <p:nvPr/>
        </p:nvSpPr>
        <p:spPr>
          <a:xfrm rot="10800000" flipH="1" flipV="1">
            <a:off x="3519361" y="3651321"/>
            <a:ext cx="148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Help!</a:t>
            </a:r>
          </a:p>
        </p:txBody>
      </p:sp>
    </p:spTree>
    <p:extLst>
      <p:ext uri="{BB962C8B-B14F-4D97-AF65-F5344CB8AC3E}">
        <p14:creationId xmlns:p14="http://schemas.microsoft.com/office/powerpoint/2010/main" val="12084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The proposed judgement areas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/>
              <a:t>Slide </a:t>
            </a:r>
            <a:fld id="{5F4C8201-D8A8-417D-8A18-42E93E6C5D4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SICI workshop, Bulgaria, 27-28 March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9</a:t>
            </a:fld>
            <a:endParaRPr lang="en-GB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C7503D-239A-4B82-AA66-25A61B60C441}"/>
              </a:ext>
            </a:extLst>
          </p:cNvPr>
          <p:cNvGrpSpPr/>
          <p:nvPr/>
        </p:nvGrpSpPr>
        <p:grpSpPr>
          <a:xfrm>
            <a:off x="747747" y="1255183"/>
            <a:ext cx="10808149" cy="4973296"/>
            <a:chOff x="747747" y="1255183"/>
            <a:chExt cx="10808149" cy="4973296"/>
          </a:xfrm>
        </p:grpSpPr>
        <p:sp>
          <p:nvSpPr>
            <p:cNvPr id="7" name="Rectangle 6"/>
            <p:cNvSpPr/>
            <p:nvPr/>
          </p:nvSpPr>
          <p:spPr>
            <a:xfrm>
              <a:off x="928958" y="1908174"/>
              <a:ext cx="4663744" cy="4116664"/>
            </a:xfrm>
            <a:prstGeom prst="rect">
              <a:avLst/>
            </a:prstGeom>
            <a:solidFill>
              <a:srgbClr val="009A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Quality of education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37073" y="3268187"/>
              <a:ext cx="5516726" cy="1282937"/>
            </a:xfrm>
            <a:prstGeom prst="rect">
              <a:avLst/>
            </a:prstGeom>
            <a:solidFill>
              <a:srgbClr val="D13D6A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 development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37073" y="4660742"/>
              <a:ext cx="5516726" cy="1364096"/>
            </a:xfrm>
            <a:prstGeom prst="rect">
              <a:avLst/>
            </a:prstGeom>
            <a:solidFill>
              <a:srgbClr val="8AB23E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Leadership and management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37073" y="1908174"/>
              <a:ext cx="5516726" cy="1270729"/>
            </a:xfrm>
            <a:prstGeom prst="rect">
              <a:avLst/>
            </a:prstGeom>
            <a:solidFill>
              <a:srgbClr val="9B5BA5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Behaviour and attitudes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7747" y="1590831"/>
              <a:ext cx="10808149" cy="4637648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323" y="1255183"/>
              <a:ext cx="3971499" cy="54337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Overall effectiveness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403CD26-75E9-47F1-A105-801B551D839A}"/>
              </a:ext>
            </a:extLst>
          </p:cNvPr>
          <p:cNvSpPr/>
          <p:nvPr/>
        </p:nvSpPr>
        <p:spPr>
          <a:xfrm>
            <a:off x="9692778" y="274480"/>
            <a:ext cx="1946246" cy="89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615" y="155650"/>
            <a:ext cx="977877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EIF 2019 – proposed inspection judgements</a:t>
            </a:r>
          </a:p>
        </p:txBody>
      </p:sp>
    </p:spTree>
    <p:extLst>
      <p:ext uri="{BB962C8B-B14F-4D97-AF65-F5344CB8AC3E}">
        <p14:creationId xmlns:p14="http://schemas.microsoft.com/office/powerpoint/2010/main" val="16002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B706EACD-EA6B-4E7B-95B6-07E411A3DD26}" vid="{96BCBDBA-7755-4F72-92EE-F736C6CD0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884daeb-14ca-4e35-8d52-11db2cb56fc3">
      <UserInfo>
        <DisplayName>Natalie Sargent</DisplayName>
        <AccountId>165</AccountId>
        <AccountType/>
      </UserInfo>
      <UserInfo>
        <DisplayName>Blerina Miftari</DisplayName>
        <AccountId>22</AccountId>
        <AccountType/>
      </UserInfo>
      <UserInfo>
        <DisplayName>Suzanne Quinn</DisplayName>
        <AccountId>181</AccountId>
        <AccountType/>
      </UserInfo>
      <UserInfo>
        <DisplayName>Raksha Mistry</DisplayName>
        <AccountId>48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42F92B1096143B4C033FB1112CCF5" ma:contentTypeVersion="4" ma:contentTypeDescription="Create a new document." ma:contentTypeScope="" ma:versionID="592b327ea616fd6633b6eaf1417557fc">
  <xsd:schema xmlns:xsd="http://www.w3.org/2001/XMLSchema" xmlns:xs="http://www.w3.org/2001/XMLSchema" xmlns:p="http://schemas.microsoft.com/office/2006/metadata/properties" xmlns:ns2="c4bd45a2-0c12-4764-aaa8-ecea324de36f" xmlns:ns3="6884daeb-14ca-4e35-8d52-11db2cb56fc3" targetNamespace="http://schemas.microsoft.com/office/2006/metadata/properties" ma:root="true" ma:fieldsID="17457e373004ac1604c7df5ca8d1c0a3" ns2:_="" ns3:_="">
    <xsd:import namespace="c4bd45a2-0c12-4764-aaa8-ecea324de36f"/>
    <xsd:import namespace="6884daeb-14ca-4e35-8d52-11db2cb56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d45a2-0c12-4764-aaa8-ecea324de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4daeb-14ca-4e35-8d52-11db2cb56f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D55EBA-C97E-4BB9-8A70-35674D52927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884daeb-14ca-4e35-8d52-11db2cb56fc3"/>
    <ds:schemaRef ds:uri="c4bd45a2-0c12-4764-aaa8-ecea324de3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6071F8-53DE-48CA-AC58-8FD3052DEF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DBB7B5-5EB6-45C1-96D8-B8E900924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bd45a2-0c12-4764-aaa8-ecea324de36f"/>
    <ds:schemaRef ds:uri="6884daeb-14ca-4e35-8d52-11db2cb56f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7459</TotalTime>
  <Words>1192</Words>
  <Application>Microsoft Office PowerPoint</Application>
  <PresentationFormat>Widescreen</PresentationFormat>
  <Paragraphs>213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Office Theme</vt:lpstr>
      <vt:lpstr>Evolution not revolution: a new inspection framework in England  Amy Finch Head of Strategic Evaluation, Ofsted @amy_finch amy.finch@ofsted.gov.uk</vt:lpstr>
      <vt:lpstr>Drivers of evolution: why evolve?</vt:lpstr>
      <vt:lpstr>What makes it a gradual evolution, not revolution?</vt:lpstr>
      <vt:lpstr>Part one: the strategy (summer 2017)</vt:lpstr>
      <vt:lpstr>The case for change </vt:lpstr>
      <vt:lpstr>The proposed framework:</vt:lpstr>
      <vt:lpstr>How will the proposed framework help? </vt:lpstr>
      <vt:lpstr>The proposed judgement areas</vt:lpstr>
      <vt:lpstr>EIF 2019 – proposed inspection judgements</vt:lpstr>
      <vt:lpstr>Judgement areas: evolution, not revolution</vt:lpstr>
      <vt:lpstr>The quality of education</vt:lpstr>
      <vt:lpstr>The importance of the curriculum</vt:lpstr>
      <vt:lpstr>The curriculum is at the heart of the proposed new framework: Ofsted’s working definition… </vt:lpstr>
      <vt:lpstr>Has the content of the curriculum been learned long term?</vt:lpstr>
      <vt:lpstr>Skills and knowledge: a false binary   </vt:lpstr>
      <vt:lpstr>Judging behaviour and attitudes</vt:lpstr>
      <vt:lpstr>Judging personal development</vt:lpstr>
      <vt:lpstr>Judgements: leadership and management</vt:lpstr>
      <vt:lpstr>Helping to reduce workload  </vt:lpstr>
      <vt:lpstr>Consultation materials for schools</vt:lpstr>
      <vt:lpstr>PowerPoint Presentation</vt:lpstr>
      <vt:lpstr>Ofsted on the web and on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inspection framework 2019: inspecting the substance of education</dc:title>
  <dc:creator>Raksha Mistry</dc:creator>
  <cp:lastModifiedBy>Amy Finch</cp:lastModifiedBy>
  <cp:revision>161</cp:revision>
  <cp:lastPrinted>2019-01-09T12:07:53Z</cp:lastPrinted>
  <dcterms:created xsi:type="dcterms:W3CDTF">2019-01-04T10:23:38Z</dcterms:created>
  <dcterms:modified xsi:type="dcterms:W3CDTF">2019-03-29T07:03:12Z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0x01010055742F92B1096143B4C033FB1112CCF5</vt:lpwstr>
  </property>
  <property fmtid="{D5CDD505-2E9C-101B-9397-08002B2CF9AE}" pid="3" name="AuthorIds_UIVersion_512">
    <vt:lpwstr>48</vt:lpwstr>
  </property>
</Properties>
</file>